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D386D-BBB2-4CD8-9F43-994F65EC443C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86BA-1A50-4D46-A990-AEC9ECFF5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9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D386D-BBB2-4CD8-9F43-994F65EC443C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86BA-1A50-4D46-A990-AEC9ECFF5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246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D386D-BBB2-4CD8-9F43-994F65EC443C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86BA-1A50-4D46-A990-AEC9ECFF5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275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D386D-BBB2-4CD8-9F43-994F65EC443C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86BA-1A50-4D46-A990-AEC9ECFF5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428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D386D-BBB2-4CD8-9F43-994F65EC443C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86BA-1A50-4D46-A990-AEC9ECFF5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038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D386D-BBB2-4CD8-9F43-994F65EC443C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86BA-1A50-4D46-A990-AEC9ECFF5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908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D386D-BBB2-4CD8-9F43-994F65EC443C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86BA-1A50-4D46-A990-AEC9ECFF5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357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D386D-BBB2-4CD8-9F43-994F65EC443C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86BA-1A50-4D46-A990-AEC9ECFF5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127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D386D-BBB2-4CD8-9F43-994F65EC443C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86BA-1A50-4D46-A990-AEC9ECFF5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621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D386D-BBB2-4CD8-9F43-994F65EC443C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86BA-1A50-4D46-A990-AEC9ECFF5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185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D386D-BBB2-4CD8-9F43-994F65EC443C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86BA-1A50-4D46-A990-AEC9ECFF5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458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D386D-BBB2-4CD8-9F43-994F65EC443C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B86BA-1A50-4D46-A990-AEC9ECFF5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67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Pertemuan</a:t>
            </a:r>
            <a:r>
              <a:rPr lang="en-US" smtClean="0"/>
              <a:t> 11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059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4C2270B0-CAA0-41E8-9685-35EBFC73D347}" type="slidenum">
              <a:rPr lang="en-US" altLang="en-US" sz="1800">
                <a:solidFill>
                  <a:schemeClr val="bg2"/>
                </a:solidFill>
              </a:rPr>
              <a:pPr/>
              <a:t>10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79875" name="AutoShape 2"/>
          <p:cNvSpPr>
            <a:spLocks noChangeArrowheads="1"/>
          </p:cNvSpPr>
          <p:nvPr/>
        </p:nvSpPr>
        <p:spPr bwMode="auto">
          <a:xfrm flipH="1">
            <a:off x="2743200" y="990600"/>
            <a:ext cx="2895600" cy="15240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4400"/>
              <a:t>Incorrect!</a:t>
            </a:r>
          </a:p>
        </p:txBody>
      </p:sp>
      <p:grpSp>
        <p:nvGrpSpPr>
          <p:cNvPr id="79876" name="Group 3"/>
          <p:cNvGrpSpPr>
            <a:grpSpLocks/>
          </p:cNvGrpSpPr>
          <p:nvPr/>
        </p:nvGrpSpPr>
        <p:grpSpPr bwMode="auto">
          <a:xfrm>
            <a:off x="4724400" y="2162176"/>
            <a:ext cx="3975100" cy="3376613"/>
            <a:chOff x="2016" y="1362"/>
            <a:chExt cx="2504" cy="2127"/>
          </a:xfrm>
        </p:grpSpPr>
        <p:sp>
          <p:nvSpPr>
            <p:cNvPr id="79879" name="Freeform 4"/>
            <p:cNvSpPr>
              <a:spLocks/>
            </p:cNvSpPr>
            <p:nvPr/>
          </p:nvSpPr>
          <p:spPr bwMode="auto">
            <a:xfrm>
              <a:off x="2286" y="2141"/>
              <a:ext cx="1610" cy="1273"/>
            </a:xfrm>
            <a:custGeom>
              <a:avLst/>
              <a:gdLst>
                <a:gd name="T0" fmla="*/ 0 w 3221"/>
                <a:gd name="T1" fmla="*/ 0 h 2545"/>
                <a:gd name="T2" fmla="*/ 8 w 3221"/>
                <a:gd name="T3" fmla="*/ 12 h 2545"/>
                <a:gd name="T4" fmla="*/ 41 w 3221"/>
                <a:gd name="T5" fmla="*/ 92 h 2545"/>
                <a:gd name="T6" fmla="*/ 88 w 3221"/>
                <a:gd name="T7" fmla="*/ 108 h 2545"/>
                <a:gd name="T8" fmla="*/ 122 w 3221"/>
                <a:gd name="T9" fmla="*/ 136 h 2545"/>
                <a:gd name="T10" fmla="*/ 181 w 3221"/>
                <a:gd name="T11" fmla="*/ 148 h 2545"/>
                <a:gd name="T12" fmla="*/ 201 w 3221"/>
                <a:gd name="T13" fmla="*/ 160 h 2545"/>
                <a:gd name="T14" fmla="*/ 193 w 3221"/>
                <a:gd name="T15" fmla="*/ 132 h 2545"/>
                <a:gd name="T16" fmla="*/ 176 w 3221"/>
                <a:gd name="T17" fmla="*/ 107 h 2545"/>
                <a:gd name="T18" fmla="*/ 145 w 3221"/>
                <a:gd name="T19" fmla="*/ 84 h 2545"/>
                <a:gd name="T20" fmla="*/ 83 w 3221"/>
                <a:gd name="T21" fmla="*/ 74 h 2545"/>
                <a:gd name="T22" fmla="*/ 48 w 3221"/>
                <a:gd name="T23" fmla="*/ 45 h 2545"/>
                <a:gd name="T24" fmla="*/ 11 w 3221"/>
                <a:gd name="T25" fmla="*/ 7 h 2545"/>
                <a:gd name="T26" fmla="*/ 0 w 3221"/>
                <a:gd name="T27" fmla="*/ 0 h 2545"/>
                <a:gd name="T28" fmla="*/ 0 w 3221"/>
                <a:gd name="T29" fmla="*/ 0 h 2545"/>
                <a:gd name="T30" fmla="*/ 0 w 3221"/>
                <a:gd name="T31" fmla="*/ 0 h 254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221" h="2545">
                  <a:moveTo>
                    <a:pt x="0" y="0"/>
                  </a:moveTo>
                  <a:lnTo>
                    <a:pt x="135" y="178"/>
                  </a:lnTo>
                  <a:lnTo>
                    <a:pt x="665" y="1471"/>
                  </a:lnTo>
                  <a:lnTo>
                    <a:pt x="1415" y="1726"/>
                  </a:lnTo>
                  <a:lnTo>
                    <a:pt x="1958" y="2168"/>
                  </a:lnTo>
                  <a:lnTo>
                    <a:pt x="2899" y="2353"/>
                  </a:lnTo>
                  <a:lnTo>
                    <a:pt x="3221" y="2545"/>
                  </a:lnTo>
                  <a:lnTo>
                    <a:pt x="3095" y="2106"/>
                  </a:lnTo>
                  <a:lnTo>
                    <a:pt x="2816" y="1708"/>
                  </a:lnTo>
                  <a:lnTo>
                    <a:pt x="2331" y="1330"/>
                  </a:lnTo>
                  <a:lnTo>
                    <a:pt x="1335" y="1169"/>
                  </a:lnTo>
                  <a:lnTo>
                    <a:pt x="781" y="711"/>
                  </a:lnTo>
                  <a:lnTo>
                    <a:pt x="181" y="1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880" name="Freeform 5"/>
            <p:cNvSpPr>
              <a:spLocks/>
            </p:cNvSpPr>
            <p:nvPr/>
          </p:nvSpPr>
          <p:spPr bwMode="auto">
            <a:xfrm>
              <a:off x="2016" y="2141"/>
              <a:ext cx="560" cy="620"/>
            </a:xfrm>
            <a:custGeom>
              <a:avLst/>
              <a:gdLst>
                <a:gd name="T0" fmla="*/ 17 w 1120"/>
                <a:gd name="T1" fmla="*/ 0 h 1239"/>
                <a:gd name="T2" fmla="*/ 36 w 1120"/>
                <a:gd name="T3" fmla="*/ 7 h 1239"/>
                <a:gd name="T4" fmla="*/ 49 w 1120"/>
                <a:gd name="T5" fmla="*/ 27 h 1239"/>
                <a:gd name="T6" fmla="*/ 70 w 1120"/>
                <a:gd name="T7" fmla="*/ 78 h 1239"/>
                <a:gd name="T8" fmla="*/ 27 w 1120"/>
                <a:gd name="T9" fmla="*/ 52 h 1239"/>
                <a:gd name="T10" fmla="*/ 0 w 1120"/>
                <a:gd name="T11" fmla="*/ 45 h 1239"/>
                <a:gd name="T12" fmla="*/ 21 w 1120"/>
                <a:gd name="T13" fmla="*/ 38 h 1239"/>
                <a:gd name="T14" fmla="*/ 8 w 1120"/>
                <a:gd name="T15" fmla="*/ 27 h 1239"/>
                <a:gd name="T16" fmla="*/ 24 w 1120"/>
                <a:gd name="T17" fmla="*/ 27 h 1239"/>
                <a:gd name="T18" fmla="*/ 21 w 1120"/>
                <a:gd name="T19" fmla="*/ 22 h 1239"/>
                <a:gd name="T20" fmla="*/ 10 w 1120"/>
                <a:gd name="T21" fmla="*/ 13 h 1239"/>
                <a:gd name="T22" fmla="*/ 29 w 1120"/>
                <a:gd name="T23" fmla="*/ 15 h 1239"/>
                <a:gd name="T24" fmla="*/ 22 w 1120"/>
                <a:gd name="T25" fmla="*/ 5 h 1239"/>
                <a:gd name="T26" fmla="*/ 17 w 1120"/>
                <a:gd name="T27" fmla="*/ 0 h 1239"/>
                <a:gd name="T28" fmla="*/ 17 w 1120"/>
                <a:gd name="T29" fmla="*/ 0 h 1239"/>
                <a:gd name="T30" fmla="*/ 17 w 1120"/>
                <a:gd name="T31" fmla="*/ 0 h 123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120" h="1239">
                  <a:moveTo>
                    <a:pt x="270" y="0"/>
                  </a:moveTo>
                  <a:lnTo>
                    <a:pt x="574" y="100"/>
                  </a:lnTo>
                  <a:lnTo>
                    <a:pt x="776" y="425"/>
                  </a:lnTo>
                  <a:lnTo>
                    <a:pt x="1120" y="1239"/>
                  </a:lnTo>
                  <a:lnTo>
                    <a:pt x="418" y="821"/>
                  </a:lnTo>
                  <a:lnTo>
                    <a:pt x="0" y="711"/>
                  </a:lnTo>
                  <a:lnTo>
                    <a:pt x="325" y="595"/>
                  </a:lnTo>
                  <a:lnTo>
                    <a:pt x="114" y="425"/>
                  </a:lnTo>
                  <a:lnTo>
                    <a:pt x="373" y="420"/>
                  </a:lnTo>
                  <a:lnTo>
                    <a:pt x="325" y="340"/>
                  </a:lnTo>
                  <a:lnTo>
                    <a:pt x="154" y="201"/>
                  </a:lnTo>
                  <a:lnTo>
                    <a:pt x="458" y="239"/>
                  </a:lnTo>
                  <a:lnTo>
                    <a:pt x="342" y="78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DCD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881" name="Freeform 6"/>
            <p:cNvSpPr>
              <a:spLocks/>
            </p:cNvSpPr>
            <p:nvPr/>
          </p:nvSpPr>
          <p:spPr bwMode="auto">
            <a:xfrm>
              <a:off x="2661" y="2486"/>
              <a:ext cx="1242" cy="933"/>
            </a:xfrm>
            <a:custGeom>
              <a:avLst/>
              <a:gdLst>
                <a:gd name="T0" fmla="*/ 156 w 2483"/>
                <a:gd name="T1" fmla="*/ 117 h 1864"/>
                <a:gd name="T2" fmla="*/ 142 w 2483"/>
                <a:gd name="T3" fmla="*/ 92 h 1864"/>
                <a:gd name="T4" fmla="*/ 123 w 2483"/>
                <a:gd name="T5" fmla="*/ 76 h 1864"/>
                <a:gd name="T6" fmla="*/ 96 w 2483"/>
                <a:gd name="T7" fmla="*/ 58 h 1864"/>
                <a:gd name="T8" fmla="*/ 75 w 2483"/>
                <a:gd name="T9" fmla="*/ 70 h 1864"/>
                <a:gd name="T10" fmla="*/ 65 w 2483"/>
                <a:gd name="T11" fmla="*/ 53 h 1864"/>
                <a:gd name="T12" fmla="*/ 52 w 2483"/>
                <a:gd name="T13" fmla="*/ 43 h 1864"/>
                <a:gd name="T14" fmla="*/ 32 w 2483"/>
                <a:gd name="T15" fmla="*/ 40 h 1864"/>
                <a:gd name="T16" fmla="*/ 11 w 2483"/>
                <a:gd name="T17" fmla="*/ 40 h 1864"/>
                <a:gd name="T18" fmla="*/ 9 w 2483"/>
                <a:gd name="T19" fmla="*/ 18 h 1864"/>
                <a:gd name="T20" fmla="*/ 0 w 2483"/>
                <a:gd name="T21" fmla="*/ 0 h 1864"/>
                <a:gd name="T22" fmla="*/ 42 w 2483"/>
                <a:gd name="T23" fmla="*/ 31 h 1864"/>
                <a:gd name="T24" fmla="*/ 68 w 2483"/>
                <a:gd name="T25" fmla="*/ 30 h 1864"/>
                <a:gd name="T26" fmla="*/ 91 w 2483"/>
                <a:gd name="T27" fmla="*/ 36 h 1864"/>
                <a:gd name="T28" fmla="*/ 129 w 2483"/>
                <a:gd name="T29" fmla="*/ 58 h 1864"/>
                <a:gd name="T30" fmla="*/ 150 w 2483"/>
                <a:gd name="T31" fmla="*/ 93 h 1864"/>
                <a:gd name="T32" fmla="*/ 156 w 2483"/>
                <a:gd name="T33" fmla="*/ 117 h 1864"/>
                <a:gd name="T34" fmla="*/ 156 w 2483"/>
                <a:gd name="T35" fmla="*/ 117 h 1864"/>
                <a:gd name="T36" fmla="*/ 156 w 2483"/>
                <a:gd name="T37" fmla="*/ 117 h 186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483" h="1864">
                  <a:moveTo>
                    <a:pt x="2483" y="1864"/>
                  </a:moveTo>
                  <a:lnTo>
                    <a:pt x="2259" y="1461"/>
                  </a:lnTo>
                  <a:lnTo>
                    <a:pt x="1953" y="1212"/>
                  </a:lnTo>
                  <a:lnTo>
                    <a:pt x="1534" y="920"/>
                  </a:lnTo>
                  <a:lnTo>
                    <a:pt x="1192" y="1106"/>
                  </a:lnTo>
                  <a:lnTo>
                    <a:pt x="1038" y="834"/>
                  </a:lnTo>
                  <a:lnTo>
                    <a:pt x="818" y="680"/>
                  </a:lnTo>
                  <a:lnTo>
                    <a:pt x="506" y="633"/>
                  </a:lnTo>
                  <a:lnTo>
                    <a:pt x="169" y="625"/>
                  </a:lnTo>
                  <a:lnTo>
                    <a:pt x="141" y="277"/>
                  </a:lnTo>
                  <a:lnTo>
                    <a:pt x="0" y="0"/>
                  </a:lnTo>
                  <a:lnTo>
                    <a:pt x="664" y="486"/>
                  </a:lnTo>
                  <a:lnTo>
                    <a:pt x="1074" y="479"/>
                  </a:lnTo>
                  <a:lnTo>
                    <a:pt x="1454" y="564"/>
                  </a:lnTo>
                  <a:lnTo>
                    <a:pt x="2050" y="920"/>
                  </a:lnTo>
                  <a:lnTo>
                    <a:pt x="2392" y="1478"/>
                  </a:lnTo>
                  <a:lnTo>
                    <a:pt x="2483" y="1864"/>
                  </a:lnTo>
                  <a:close/>
                </a:path>
              </a:pathLst>
            </a:custGeom>
            <a:solidFill>
              <a:srgbClr val="DCD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882" name="Freeform 7"/>
            <p:cNvSpPr>
              <a:spLocks/>
            </p:cNvSpPr>
            <p:nvPr/>
          </p:nvSpPr>
          <p:spPr bwMode="auto">
            <a:xfrm>
              <a:off x="2959" y="1919"/>
              <a:ext cx="1553" cy="1309"/>
            </a:xfrm>
            <a:custGeom>
              <a:avLst/>
              <a:gdLst>
                <a:gd name="T0" fmla="*/ 0 w 3107"/>
                <a:gd name="T1" fmla="*/ 100 h 2617"/>
                <a:gd name="T2" fmla="*/ 0 w 3107"/>
                <a:gd name="T3" fmla="*/ 80 h 2617"/>
                <a:gd name="T4" fmla="*/ 10 w 3107"/>
                <a:gd name="T5" fmla="*/ 72 h 2617"/>
                <a:gd name="T6" fmla="*/ 23 w 3107"/>
                <a:gd name="T7" fmla="*/ 56 h 2617"/>
                <a:gd name="T8" fmla="*/ 162 w 3107"/>
                <a:gd name="T9" fmla="*/ 0 h 2617"/>
                <a:gd name="T10" fmla="*/ 168 w 3107"/>
                <a:gd name="T11" fmla="*/ 2 h 2617"/>
                <a:gd name="T12" fmla="*/ 175 w 3107"/>
                <a:gd name="T13" fmla="*/ 16 h 2617"/>
                <a:gd name="T14" fmla="*/ 176 w 3107"/>
                <a:gd name="T15" fmla="*/ 37 h 2617"/>
                <a:gd name="T16" fmla="*/ 188 w 3107"/>
                <a:gd name="T17" fmla="*/ 99 h 2617"/>
                <a:gd name="T18" fmla="*/ 194 w 3107"/>
                <a:gd name="T19" fmla="*/ 131 h 2617"/>
                <a:gd name="T20" fmla="*/ 193 w 3107"/>
                <a:gd name="T21" fmla="*/ 145 h 2617"/>
                <a:gd name="T22" fmla="*/ 152 w 3107"/>
                <a:gd name="T23" fmla="*/ 159 h 2617"/>
                <a:gd name="T24" fmla="*/ 112 w 3107"/>
                <a:gd name="T25" fmla="*/ 164 h 2617"/>
                <a:gd name="T26" fmla="*/ 102 w 3107"/>
                <a:gd name="T27" fmla="*/ 148 h 2617"/>
                <a:gd name="T28" fmla="*/ 89 w 3107"/>
                <a:gd name="T29" fmla="*/ 131 h 2617"/>
                <a:gd name="T30" fmla="*/ 67 w 3107"/>
                <a:gd name="T31" fmla="*/ 114 h 2617"/>
                <a:gd name="T32" fmla="*/ 50 w 3107"/>
                <a:gd name="T33" fmla="*/ 106 h 2617"/>
                <a:gd name="T34" fmla="*/ 26 w 3107"/>
                <a:gd name="T35" fmla="*/ 101 h 2617"/>
                <a:gd name="T36" fmla="*/ 11 w 3107"/>
                <a:gd name="T37" fmla="*/ 99 h 2617"/>
                <a:gd name="T38" fmla="*/ 0 w 3107"/>
                <a:gd name="T39" fmla="*/ 100 h 2617"/>
                <a:gd name="T40" fmla="*/ 0 w 3107"/>
                <a:gd name="T41" fmla="*/ 100 h 2617"/>
                <a:gd name="T42" fmla="*/ 0 w 3107"/>
                <a:gd name="T43" fmla="*/ 100 h 261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107" h="2617">
                  <a:moveTo>
                    <a:pt x="0" y="1597"/>
                  </a:moveTo>
                  <a:lnTo>
                    <a:pt x="10" y="1279"/>
                  </a:lnTo>
                  <a:lnTo>
                    <a:pt x="175" y="1150"/>
                  </a:lnTo>
                  <a:lnTo>
                    <a:pt x="382" y="893"/>
                  </a:lnTo>
                  <a:lnTo>
                    <a:pt x="2597" y="0"/>
                  </a:lnTo>
                  <a:lnTo>
                    <a:pt x="2688" y="23"/>
                  </a:lnTo>
                  <a:lnTo>
                    <a:pt x="2808" y="249"/>
                  </a:lnTo>
                  <a:lnTo>
                    <a:pt x="2831" y="583"/>
                  </a:lnTo>
                  <a:lnTo>
                    <a:pt x="3021" y="1583"/>
                  </a:lnTo>
                  <a:lnTo>
                    <a:pt x="3107" y="2081"/>
                  </a:lnTo>
                  <a:lnTo>
                    <a:pt x="3099" y="2309"/>
                  </a:lnTo>
                  <a:lnTo>
                    <a:pt x="2443" y="2536"/>
                  </a:lnTo>
                  <a:lnTo>
                    <a:pt x="1806" y="2617"/>
                  </a:lnTo>
                  <a:lnTo>
                    <a:pt x="1643" y="2368"/>
                  </a:lnTo>
                  <a:lnTo>
                    <a:pt x="1439" y="2087"/>
                  </a:lnTo>
                  <a:lnTo>
                    <a:pt x="1074" y="1823"/>
                  </a:lnTo>
                  <a:lnTo>
                    <a:pt x="814" y="1682"/>
                  </a:lnTo>
                  <a:lnTo>
                    <a:pt x="428" y="1604"/>
                  </a:lnTo>
                  <a:lnTo>
                    <a:pt x="190" y="1583"/>
                  </a:lnTo>
                  <a:lnTo>
                    <a:pt x="0" y="1597"/>
                  </a:lnTo>
                  <a:close/>
                </a:path>
              </a:pathLst>
            </a:custGeom>
            <a:solidFill>
              <a:srgbClr val="7A7A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883" name="Freeform 8"/>
            <p:cNvSpPr>
              <a:spLocks/>
            </p:cNvSpPr>
            <p:nvPr/>
          </p:nvSpPr>
          <p:spPr bwMode="auto">
            <a:xfrm>
              <a:off x="2746" y="2584"/>
              <a:ext cx="69" cy="85"/>
            </a:xfrm>
            <a:custGeom>
              <a:avLst/>
              <a:gdLst>
                <a:gd name="T0" fmla="*/ 1 w 139"/>
                <a:gd name="T1" fmla="*/ 0 h 170"/>
                <a:gd name="T2" fmla="*/ 0 w 139"/>
                <a:gd name="T3" fmla="*/ 11 h 170"/>
                <a:gd name="T4" fmla="*/ 8 w 139"/>
                <a:gd name="T5" fmla="*/ 6 h 170"/>
                <a:gd name="T6" fmla="*/ 1 w 139"/>
                <a:gd name="T7" fmla="*/ 0 h 170"/>
                <a:gd name="T8" fmla="*/ 1 w 139"/>
                <a:gd name="T9" fmla="*/ 0 h 170"/>
                <a:gd name="T10" fmla="*/ 1 w 139"/>
                <a:gd name="T11" fmla="*/ 0 h 1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9" h="170">
                  <a:moveTo>
                    <a:pt x="31" y="0"/>
                  </a:moveTo>
                  <a:lnTo>
                    <a:pt x="0" y="170"/>
                  </a:lnTo>
                  <a:lnTo>
                    <a:pt x="139" y="86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884" name="Freeform 9"/>
            <p:cNvSpPr>
              <a:spLocks/>
            </p:cNvSpPr>
            <p:nvPr/>
          </p:nvSpPr>
          <p:spPr bwMode="auto">
            <a:xfrm>
              <a:off x="3587" y="2952"/>
              <a:ext cx="84" cy="71"/>
            </a:xfrm>
            <a:custGeom>
              <a:avLst/>
              <a:gdLst>
                <a:gd name="T0" fmla="*/ 5 w 167"/>
                <a:gd name="T1" fmla="*/ 0 h 143"/>
                <a:gd name="T2" fmla="*/ 0 w 167"/>
                <a:gd name="T3" fmla="*/ 8 h 143"/>
                <a:gd name="T4" fmla="*/ 8 w 167"/>
                <a:gd name="T5" fmla="*/ 6 h 143"/>
                <a:gd name="T6" fmla="*/ 11 w 167"/>
                <a:gd name="T7" fmla="*/ 2 h 143"/>
                <a:gd name="T8" fmla="*/ 5 w 167"/>
                <a:gd name="T9" fmla="*/ 0 h 143"/>
                <a:gd name="T10" fmla="*/ 5 w 167"/>
                <a:gd name="T11" fmla="*/ 0 h 143"/>
                <a:gd name="T12" fmla="*/ 5 w 167"/>
                <a:gd name="T13" fmla="*/ 0 h 14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67" h="143">
                  <a:moveTo>
                    <a:pt x="78" y="0"/>
                  </a:moveTo>
                  <a:lnTo>
                    <a:pt x="0" y="143"/>
                  </a:lnTo>
                  <a:lnTo>
                    <a:pt x="127" y="105"/>
                  </a:lnTo>
                  <a:lnTo>
                    <a:pt x="167" y="46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885" name="Freeform 10"/>
            <p:cNvSpPr>
              <a:spLocks/>
            </p:cNvSpPr>
            <p:nvPr/>
          </p:nvSpPr>
          <p:spPr bwMode="auto">
            <a:xfrm>
              <a:off x="3643" y="3036"/>
              <a:ext cx="104" cy="56"/>
            </a:xfrm>
            <a:custGeom>
              <a:avLst/>
              <a:gdLst>
                <a:gd name="T0" fmla="*/ 4 w 207"/>
                <a:gd name="T1" fmla="*/ 1 h 112"/>
                <a:gd name="T2" fmla="*/ 0 w 207"/>
                <a:gd name="T3" fmla="*/ 7 h 112"/>
                <a:gd name="T4" fmla="*/ 10 w 207"/>
                <a:gd name="T5" fmla="*/ 7 h 112"/>
                <a:gd name="T6" fmla="*/ 13 w 207"/>
                <a:gd name="T7" fmla="*/ 5 h 112"/>
                <a:gd name="T8" fmla="*/ 9 w 207"/>
                <a:gd name="T9" fmla="*/ 0 h 112"/>
                <a:gd name="T10" fmla="*/ 4 w 207"/>
                <a:gd name="T11" fmla="*/ 1 h 112"/>
                <a:gd name="T12" fmla="*/ 4 w 207"/>
                <a:gd name="T13" fmla="*/ 1 h 112"/>
                <a:gd name="T14" fmla="*/ 4 w 207"/>
                <a:gd name="T15" fmla="*/ 1 h 11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07" h="112">
                  <a:moveTo>
                    <a:pt x="55" y="14"/>
                  </a:moveTo>
                  <a:lnTo>
                    <a:pt x="0" y="112"/>
                  </a:lnTo>
                  <a:lnTo>
                    <a:pt x="146" y="105"/>
                  </a:lnTo>
                  <a:lnTo>
                    <a:pt x="207" y="67"/>
                  </a:lnTo>
                  <a:lnTo>
                    <a:pt x="131" y="0"/>
                  </a:lnTo>
                  <a:lnTo>
                    <a:pt x="55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886" name="Freeform 11"/>
            <p:cNvSpPr>
              <a:spLocks/>
            </p:cNvSpPr>
            <p:nvPr/>
          </p:nvSpPr>
          <p:spPr bwMode="auto">
            <a:xfrm>
              <a:off x="3717" y="3103"/>
              <a:ext cx="95" cy="46"/>
            </a:xfrm>
            <a:custGeom>
              <a:avLst/>
              <a:gdLst>
                <a:gd name="T0" fmla="*/ 3 w 191"/>
                <a:gd name="T1" fmla="*/ 0 h 92"/>
                <a:gd name="T2" fmla="*/ 0 w 191"/>
                <a:gd name="T3" fmla="*/ 6 h 92"/>
                <a:gd name="T4" fmla="*/ 11 w 191"/>
                <a:gd name="T5" fmla="*/ 4 h 92"/>
                <a:gd name="T6" fmla="*/ 8 w 191"/>
                <a:gd name="T7" fmla="*/ 1 h 92"/>
                <a:gd name="T8" fmla="*/ 3 w 191"/>
                <a:gd name="T9" fmla="*/ 0 h 92"/>
                <a:gd name="T10" fmla="*/ 3 w 191"/>
                <a:gd name="T11" fmla="*/ 0 h 92"/>
                <a:gd name="T12" fmla="*/ 3 w 191"/>
                <a:gd name="T13" fmla="*/ 0 h 9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91" h="92">
                  <a:moveTo>
                    <a:pt x="54" y="0"/>
                  </a:moveTo>
                  <a:lnTo>
                    <a:pt x="0" y="92"/>
                  </a:lnTo>
                  <a:lnTo>
                    <a:pt x="191" y="59"/>
                  </a:lnTo>
                  <a:lnTo>
                    <a:pt x="128" y="14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887" name="Freeform 12"/>
            <p:cNvSpPr>
              <a:spLocks/>
            </p:cNvSpPr>
            <p:nvPr/>
          </p:nvSpPr>
          <p:spPr bwMode="auto">
            <a:xfrm>
              <a:off x="3740" y="2732"/>
              <a:ext cx="324" cy="272"/>
            </a:xfrm>
            <a:custGeom>
              <a:avLst/>
              <a:gdLst>
                <a:gd name="T0" fmla="*/ 0 w 648"/>
                <a:gd name="T1" fmla="*/ 5 h 544"/>
                <a:gd name="T2" fmla="*/ 7 w 648"/>
                <a:gd name="T3" fmla="*/ 0 h 544"/>
                <a:gd name="T4" fmla="*/ 25 w 648"/>
                <a:gd name="T5" fmla="*/ 5 h 544"/>
                <a:gd name="T6" fmla="*/ 37 w 648"/>
                <a:gd name="T7" fmla="*/ 17 h 544"/>
                <a:gd name="T8" fmla="*/ 41 w 648"/>
                <a:gd name="T9" fmla="*/ 25 h 544"/>
                <a:gd name="T10" fmla="*/ 33 w 648"/>
                <a:gd name="T11" fmla="*/ 34 h 544"/>
                <a:gd name="T12" fmla="*/ 23 w 648"/>
                <a:gd name="T13" fmla="*/ 33 h 544"/>
                <a:gd name="T14" fmla="*/ 0 w 648"/>
                <a:gd name="T15" fmla="*/ 5 h 544"/>
                <a:gd name="T16" fmla="*/ 0 w 648"/>
                <a:gd name="T17" fmla="*/ 5 h 544"/>
                <a:gd name="T18" fmla="*/ 0 w 648"/>
                <a:gd name="T19" fmla="*/ 5 h 54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48" h="544">
                  <a:moveTo>
                    <a:pt x="0" y="76"/>
                  </a:moveTo>
                  <a:lnTo>
                    <a:pt x="108" y="0"/>
                  </a:lnTo>
                  <a:lnTo>
                    <a:pt x="388" y="76"/>
                  </a:lnTo>
                  <a:lnTo>
                    <a:pt x="586" y="257"/>
                  </a:lnTo>
                  <a:lnTo>
                    <a:pt x="648" y="386"/>
                  </a:lnTo>
                  <a:lnTo>
                    <a:pt x="515" y="544"/>
                  </a:lnTo>
                  <a:lnTo>
                    <a:pt x="357" y="513"/>
                  </a:lnTo>
                  <a:lnTo>
                    <a:pt x="0" y="7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888" name="Freeform 13"/>
            <p:cNvSpPr>
              <a:spLocks/>
            </p:cNvSpPr>
            <p:nvPr/>
          </p:nvSpPr>
          <p:spPr bwMode="auto">
            <a:xfrm>
              <a:off x="3210" y="2056"/>
              <a:ext cx="552" cy="657"/>
            </a:xfrm>
            <a:custGeom>
              <a:avLst/>
              <a:gdLst>
                <a:gd name="T0" fmla="*/ 69 w 1105"/>
                <a:gd name="T1" fmla="*/ 0 h 1313"/>
                <a:gd name="T2" fmla="*/ 46 w 1105"/>
                <a:gd name="T3" fmla="*/ 66 h 1313"/>
                <a:gd name="T4" fmla="*/ 18 w 1105"/>
                <a:gd name="T5" fmla="*/ 83 h 1313"/>
                <a:gd name="T6" fmla="*/ 11 w 1105"/>
                <a:gd name="T7" fmla="*/ 75 h 1313"/>
                <a:gd name="T8" fmla="*/ 0 w 1105"/>
                <a:gd name="T9" fmla="*/ 43 h 1313"/>
                <a:gd name="T10" fmla="*/ 62 w 1105"/>
                <a:gd name="T11" fmla="*/ 0 h 1313"/>
                <a:gd name="T12" fmla="*/ 69 w 1105"/>
                <a:gd name="T13" fmla="*/ 0 h 1313"/>
                <a:gd name="T14" fmla="*/ 69 w 1105"/>
                <a:gd name="T15" fmla="*/ 0 h 1313"/>
                <a:gd name="T16" fmla="*/ 69 w 1105"/>
                <a:gd name="T17" fmla="*/ 0 h 13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105" h="1313">
                  <a:moveTo>
                    <a:pt x="1105" y="0"/>
                  </a:moveTo>
                  <a:lnTo>
                    <a:pt x="747" y="1043"/>
                  </a:lnTo>
                  <a:lnTo>
                    <a:pt x="293" y="1313"/>
                  </a:lnTo>
                  <a:lnTo>
                    <a:pt x="177" y="1195"/>
                  </a:lnTo>
                  <a:lnTo>
                    <a:pt x="0" y="680"/>
                  </a:lnTo>
                  <a:lnTo>
                    <a:pt x="998" y="0"/>
                  </a:lnTo>
                  <a:lnTo>
                    <a:pt x="11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889" name="Freeform 14"/>
            <p:cNvSpPr>
              <a:spLocks/>
            </p:cNvSpPr>
            <p:nvPr/>
          </p:nvSpPr>
          <p:spPr bwMode="auto">
            <a:xfrm>
              <a:off x="3298" y="2390"/>
              <a:ext cx="160" cy="327"/>
            </a:xfrm>
            <a:custGeom>
              <a:avLst/>
              <a:gdLst>
                <a:gd name="T0" fmla="*/ 6 w 319"/>
                <a:gd name="T1" fmla="*/ 6 h 654"/>
                <a:gd name="T2" fmla="*/ 7 w 319"/>
                <a:gd name="T3" fmla="*/ 18 h 654"/>
                <a:gd name="T4" fmla="*/ 0 w 319"/>
                <a:gd name="T5" fmla="*/ 32 h 654"/>
                <a:gd name="T6" fmla="*/ 8 w 319"/>
                <a:gd name="T7" fmla="*/ 41 h 654"/>
                <a:gd name="T8" fmla="*/ 16 w 319"/>
                <a:gd name="T9" fmla="*/ 36 h 654"/>
                <a:gd name="T10" fmla="*/ 15 w 319"/>
                <a:gd name="T11" fmla="*/ 16 h 654"/>
                <a:gd name="T12" fmla="*/ 20 w 319"/>
                <a:gd name="T13" fmla="*/ 8 h 654"/>
                <a:gd name="T14" fmla="*/ 11 w 319"/>
                <a:gd name="T15" fmla="*/ 0 h 654"/>
                <a:gd name="T16" fmla="*/ 6 w 319"/>
                <a:gd name="T17" fmla="*/ 6 h 654"/>
                <a:gd name="T18" fmla="*/ 6 w 319"/>
                <a:gd name="T19" fmla="*/ 6 h 654"/>
                <a:gd name="T20" fmla="*/ 6 w 319"/>
                <a:gd name="T21" fmla="*/ 6 h 65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19" h="654">
                  <a:moveTo>
                    <a:pt x="91" y="85"/>
                  </a:moveTo>
                  <a:lnTo>
                    <a:pt x="106" y="275"/>
                  </a:lnTo>
                  <a:lnTo>
                    <a:pt x="0" y="502"/>
                  </a:lnTo>
                  <a:lnTo>
                    <a:pt x="116" y="654"/>
                  </a:lnTo>
                  <a:lnTo>
                    <a:pt x="251" y="564"/>
                  </a:lnTo>
                  <a:lnTo>
                    <a:pt x="228" y="245"/>
                  </a:lnTo>
                  <a:lnTo>
                    <a:pt x="319" y="118"/>
                  </a:lnTo>
                  <a:lnTo>
                    <a:pt x="173" y="0"/>
                  </a:lnTo>
                  <a:lnTo>
                    <a:pt x="91" y="85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890" name="Freeform 15"/>
            <p:cNvSpPr>
              <a:spLocks/>
            </p:cNvSpPr>
            <p:nvPr/>
          </p:nvSpPr>
          <p:spPr bwMode="auto">
            <a:xfrm>
              <a:off x="2603" y="1387"/>
              <a:ext cx="1201" cy="1018"/>
            </a:xfrm>
            <a:custGeom>
              <a:avLst/>
              <a:gdLst>
                <a:gd name="T0" fmla="*/ 1 w 2401"/>
                <a:gd name="T1" fmla="*/ 92 h 2035"/>
                <a:gd name="T2" fmla="*/ 11 w 2401"/>
                <a:gd name="T3" fmla="*/ 86 h 2035"/>
                <a:gd name="T4" fmla="*/ 28 w 2401"/>
                <a:gd name="T5" fmla="*/ 70 h 2035"/>
                <a:gd name="T6" fmla="*/ 39 w 2401"/>
                <a:gd name="T7" fmla="*/ 58 h 2035"/>
                <a:gd name="T8" fmla="*/ 47 w 2401"/>
                <a:gd name="T9" fmla="*/ 45 h 2035"/>
                <a:gd name="T10" fmla="*/ 55 w 2401"/>
                <a:gd name="T11" fmla="*/ 31 h 2035"/>
                <a:gd name="T12" fmla="*/ 60 w 2401"/>
                <a:gd name="T13" fmla="*/ 28 h 2035"/>
                <a:gd name="T14" fmla="*/ 65 w 2401"/>
                <a:gd name="T15" fmla="*/ 18 h 2035"/>
                <a:gd name="T16" fmla="*/ 68 w 2401"/>
                <a:gd name="T17" fmla="*/ 10 h 2035"/>
                <a:gd name="T18" fmla="*/ 71 w 2401"/>
                <a:gd name="T19" fmla="*/ 5 h 2035"/>
                <a:gd name="T20" fmla="*/ 73 w 2401"/>
                <a:gd name="T21" fmla="*/ 4 h 2035"/>
                <a:gd name="T22" fmla="*/ 76 w 2401"/>
                <a:gd name="T23" fmla="*/ 1 h 2035"/>
                <a:gd name="T24" fmla="*/ 78 w 2401"/>
                <a:gd name="T25" fmla="*/ 1 h 2035"/>
                <a:gd name="T26" fmla="*/ 84 w 2401"/>
                <a:gd name="T27" fmla="*/ 0 h 2035"/>
                <a:gd name="T28" fmla="*/ 87 w 2401"/>
                <a:gd name="T29" fmla="*/ 1 h 2035"/>
                <a:gd name="T30" fmla="*/ 92 w 2401"/>
                <a:gd name="T31" fmla="*/ 3 h 2035"/>
                <a:gd name="T32" fmla="*/ 90 w 2401"/>
                <a:gd name="T33" fmla="*/ 6 h 2035"/>
                <a:gd name="T34" fmla="*/ 95 w 2401"/>
                <a:gd name="T35" fmla="*/ 10 h 2035"/>
                <a:gd name="T36" fmla="*/ 93 w 2401"/>
                <a:gd name="T37" fmla="*/ 11 h 2035"/>
                <a:gd name="T38" fmla="*/ 97 w 2401"/>
                <a:gd name="T39" fmla="*/ 18 h 2035"/>
                <a:gd name="T40" fmla="*/ 106 w 2401"/>
                <a:gd name="T41" fmla="*/ 9 h 2035"/>
                <a:gd name="T42" fmla="*/ 109 w 2401"/>
                <a:gd name="T43" fmla="*/ 11 h 2035"/>
                <a:gd name="T44" fmla="*/ 120 w 2401"/>
                <a:gd name="T45" fmla="*/ 9 h 2035"/>
                <a:gd name="T46" fmla="*/ 134 w 2401"/>
                <a:gd name="T47" fmla="*/ 16 h 2035"/>
                <a:gd name="T48" fmla="*/ 135 w 2401"/>
                <a:gd name="T49" fmla="*/ 30 h 2035"/>
                <a:gd name="T50" fmla="*/ 138 w 2401"/>
                <a:gd name="T51" fmla="*/ 51 h 2035"/>
                <a:gd name="T52" fmla="*/ 151 w 2401"/>
                <a:gd name="T53" fmla="*/ 59 h 2035"/>
                <a:gd name="T54" fmla="*/ 128 w 2401"/>
                <a:gd name="T55" fmla="*/ 100 h 2035"/>
                <a:gd name="T56" fmla="*/ 111 w 2401"/>
                <a:gd name="T57" fmla="*/ 123 h 2035"/>
                <a:gd name="T58" fmla="*/ 91 w 2401"/>
                <a:gd name="T59" fmla="*/ 127 h 2035"/>
                <a:gd name="T60" fmla="*/ 75 w 2401"/>
                <a:gd name="T61" fmla="*/ 122 h 2035"/>
                <a:gd name="T62" fmla="*/ 46 w 2401"/>
                <a:gd name="T63" fmla="*/ 128 h 2035"/>
                <a:gd name="T64" fmla="*/ 23 w 2401"/>
                <a:gd name="T65" fmla="*/ 123 h 2035"/>
                <a:gd name="T66" fmla="*/ 0 w 2401"/>
                <a:gd name="T67" fmla="*/ 112 h 2035"/>
                <a:gd name="T68" fmla="*/ 1 w 2401"/>
                <a:gd name="T69" fmla="*/ 92 h 2035"/>
                <a:gd name="T70" fmla="*/ 1 w 2401"/>
                <a:gd name="T71" fmla="*/ 92 h 2035"/>
                <a:gd name="T72" fmla="*/ 1 w 2401"/>
                <a:gd name="T73" fmla="*/ 92 h 203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401" h="2035">
                  <a:moveTo>
                    <a:pt x="6" y="1467"/>
                  </a:moveTo>
                  <a:lnTo>
                    <a:pt x="162" y="1364"/>
                  </a:lnTo>
                  <a:lnTo>
                    <a:pt x="447" y="1117"/>
                  </a:lnTo>
                  <a:lnTo>
                    <a:pt x="612" y="918"/>
                  </a:lnTo>
                  <a:lnTo>
                    <a:pt x="745" y="714"/>
                  </a:lnTo>
                  <a:lnTo>
                    <a:pt x="873" y="494"/>
                  </a:lnTo>
                  <a:lnTo>
                    <a:pt x="958" y="442"/>
                  </a:lnTo>
                  <a:lnTo>
                    <a:pt x="1036" y="288"/>
                  </a:lnTo>
                  <a:lnTo>
                    <a:pt x="1074" y="150"/>
                  </a:lnTo>
                  <a:lnTo>
                    <a:pt x="1124" y="72"/>
                  </a:lnTo>
                  <a:lnTo>
                    <a:pt x="1160" y="60"/>
                  </a:lnTo>
                  <a:lnTo>
                    <a:pt x="1213" y="7"/>
                  </a:lnTo>
                  <a:lnTo>
                    <a:pt x="1238" y="13"/>
                  </a:lnTo>
                  <a:lnTo>
                    <a:pt x="1335" y="0"/>
                  </a:lnTo>
                  <a:lnTo>
                    <a:pt x="1380" y="13"/>
                  </a:lnTo>
                  <a:lnTo>
                    <a:pt x="1468" y="39"/>
                  </a:lnTo>
                  <a:lnTo>
                    <a:pt x="1428" y="89"/>
                  </a:lnTo>
                  <a:lnTo>
                    <a:pt x="1508" y="150"/>
                  </a:lnTo>
                  <a:lnTo>
                    <a:pt x="1481" y="163"/>
                  </a:lnTo>
                  <a:lnTo>
                    <a:pt x="1551" y="288"/>
                  </a:lnTo>
                  <a:lnTo>
                    <a:pt x="1696" y="144"/>
                  </a:lnTo>
                  <a:lnTo>
                    <a:pt x="1734" y="169"/>
                  </a:lnTo>
                  <a:lnTo>
                    <a:pt x="1909" y="138"/>
                  </a:lnTo>
                  <a:lnTo>
                    <a:pt x="2133" y="243"/>
                  </a:lnTo>
                  <a:lnTo>
                    <a:pt x="2152" y="475"/>
                  </a:lnTo>
                  <a:lnTo>
                    <a:pt x="2205" y="811"/>
                  </a:lnTo>
                  <a:lnTo>
                    <a:pt x="2401" y="937"/>
                  </a:lnTo>
                  <a:lnTo>
                    <a:pt x="2042" y="1596"/>
                  </a:lnTo>
                  <a:lnTo>
                    <a:pt x="1766" y="1959"/>
                  </a:lnTo>
                  <a:lnTo>
                    <a:pt x="1449" y="2030"/>
                  </a:lnTo>
                  <a:lnTo>
                    <a:pt x="1186" y="1948"/>
                  </a:lnTo>
                  <a:lnTo>
                    <a:pt x="730" y="2035"/>
                  </a:lnTo>
                  <a:lnTo>
                    <a:pt x="357" y="1959"/>
                  </a:lnTo>
                  <a:lnTo>
                    <a:pt x="0" y="1790"/>
                  </a:lnTo>
                  <a:lnTo>
                    <a:pt x="6" y="1467"/>
                  </a:lnTo>
                  <a:close/>
                </a:path>
              </a:pathLst>
            </a:custGeom>
            <a:solidFill>
              <a:srgbClr val="CE8D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891" name="Freeform 16"/>
            <p:cNvSpPr>
              <a:spLocks/>
            </p:cNvSpPr>
            <p:nvPr/>
          </p:nvSpPr>
          <p:spPr bwMode="auto">
            <a:xfrm>
              <a:off x="2724" y="1896"/>
              <a:ext cx="66" cy="101"/>
            </a:xfrm>
            <a:custGeom>
              <a:avLst/>
              <a:gdLst>
                <a:gd name="T0" fmla="*/ 0 w 132"/>
                <a:gd name="T1" fmla="*/ 1 h 202"/>
                <a:gd name="T2" fmla="*/ 2 w 132"/>
                <a:gd name="T3" fmla="*/ 10 h 202"/>
                <a:gd name="T4" fmla="*/ 4 w 132"/>
                <a:gd name="T5" fmla="*/ 13 h 202"/>
                <a:gd name="T6" fmla="*/ 9 w 132"/>
                <a:gd name="T7" fmla="*/ 10 h 202"/>
                <a:gd name="T8" fmla="*/ 5 w 132"/>
                <a:gd name="T9" fmla="*/ 7 h 202"/>
                <a:gd name="T10" fmla="*/ 2 w 132"/>
                <a:gd name="T11" fmla="*/ 0 h 202"/>
                <a:gd name="T12" fmla="*/ 0 w 132"/>
                <a:gd name="T13" fmla="*/ 1 h 202"/>
                <a:gd name="T14" fmla="*/ 0 w 132"/>
                <a:gd name="T15" fmla="*/ 1 h 202"/>
                <a:gd name="T16" fmla="*/ 0 w 132"/>
                <a:gd name="T17" fmla="*/ 1 h 20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2" h="202">
                  <a:moveTo>
                    <a:pt x="0" y="8"/>
                  </a:moveTo>
                  <a:lnTo>
                    <a:pt x="25" y="145"/>
                  </a:lnTo>
                  <a:lnTo>
                    <a:pt x="63" y="202"/>
                  </a:lnTo>
                  <a:lnTo>
                    <a:pt x="132" y="150"/>
                  </a:lnTo>
                  <a:lnTo>
                    <a:pt x="71" y="107"/>
                  </a:lnTo>
                  <a:lnTo>
                    <a:pt x="25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892" name="Freeform 17"/>
            <p:cNvSpPr>
              <a:spLocks/>
            </p:cNvSpPr>
            <p:nvPr/>
          </p:nvSpPr>
          <p:spPr bwMode="auto">
            <a:xfrm>
              <a:off x="3017" y="1887"/>
              <a:ext cx="157" cy="126"/>
            </a:xfrm>
            <a:custGeom>
              <a:avLst/>
              <a:gdLst>
                <a:gd name="T0" fmla="*/ 0 w 314"/>
                <a:gd name="T1" fmla="*/ 0 h 253"/>
                <a:gd name="T2" fmla="*/ 2 w 314"/>
                <a:gd name="T3" fmla="*/ 9 h 253"/>
                <a:gd name="T4" fmla="*/ 12 w 314"/>
                <a:gd name="T5" fmla="*/ 15 h 253"/>
                <a:gd name="T6" fmla="*/ 20 w 314"/>
                <a:gd name="T7" fmla="*/ 14 h 253"/>
                <a:gd name="T8" fmla="*/ 11 w 314"/>
                <a:gd name="T9" fmla="*/ 10 h 253"/>
                <a:gd name="T10" fmla="*/ 6 w 314"/>
                <a:gd name="T11" fmla="*/ 6 h 253"/>
                <a:gd name="T12" fmla="*/ 2 w 314"/>
                <a:gd name="T13" fmla="*/ 0 h 253"/>
                <a:gd name="T14" fmla="*/ 0 w 314"/>
                <a:gd name="T15" fmla="*/ 0 h 253"/>
                <a:gd name="T16" fmla="*/ 0 w 314"/>
                <a:gd name="T17" fmla="*/ 0 h 253"/>
                <a:gd name="T18" fmla="*/ 0 w 314"/>
                <a:gd name="T19" fmla="*/ 0 h 25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14" h="253">
                  <a:moveTo>
                    <a:pt x="0" y="14"/>
                  </a:moveTo>
                  <a:lnTo>
                    <a:pt x="32" y="152"/>
                  </a:lnTo>
                  <a:lnTo>
                    <a:pt x="177" y="253"/>
                  </a:lnTo>
                  <a:lnTo>
                    <a:pt x="314" y="227"/>
                  </a:lnTo>
                  <a:lnTo>
                    <a:pt x="169" y="164"/>
                  </a:lnTo>
                  <a:lnTo>
                    <a:pt x="95" y="99"/>
                  </a:lnTo>
                  <a:lnTo>
                    <a:pt x="32" y="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893" name="Freeform 18"/>
            <p:cNvSpPr>
              <a:spLocks/>
            </p:cNvSpPr>
            <p:nvPr/>
          </p:nvSpPr>
          <p:spPr bwMode="auto">
            <a:xfrm>
              <a:off x="3095" y="1852"/>
              <a:ext cx="72" cy="35"/>
            </a:xfrm>
            <a:custGeom>
              <a:avLst/>
              <a:gdLst>
                <a:gd name="T0" fmla="*/ 0 w 144"/>
                <a:gd name="T1" fmla="*/ 4 h 68"/>
                <a:gd name="T2" fmla="*/ 4 w 144"/>
                <a:gd name="T3" fmla="*/ 5 h 68"/>
                <a:gd name="T4" fmla="*/ 9 w 144"/>
                <a:gd name="T5" fmla="*/ 2 h 68"/>
                <a:gd name="T6" fmla="*/ 4 w 144"/>
                <a:gd name="T7" fmla="*/ 0 h 68"/>
                <a:gd name="T8" fmla="*/ 0 w 144"/>
                <a:gd name="T9" fmla="*/ 2 h 68"/>
                <a:gd name="T10" fmla="*/ 0 w 144"/>
                <a:gd name="T11" fmla="*/ 4 h 68"/>
                <a:gd name="T12" fmla="*/ 0 w 144"/>
                <a:gd name="T13" fmla="*/ 4 h 68"/>
                <a:gd name="T14" fmla="*/ 0 w 144"/>
                <a:gd name="T15" fmla="*/ 4 h 6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44" h="68">
                  <a:moveTo>
                    <a:pt x="0" y="55"/>
                  </a:moveTo>
                  <a:lnTo>
                    <a:pt x="59" y="68"/>
                  </a:lnTo>
                  <a:lnTo>
                    <a:pt x="144" y="23"/>
                  </a:lnTo>
                  <a:lnTo>
                    <a:pt x="59" y="0"/>
                  </a:lnTo>
                  <a:lnTo>
                    <a:pt x="0" y="28"/>
                  </a:lnTo>
                  <a:lnTo>
                    <a:pt x="0" y="5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894" name="Freeform 19"/>
            <p:cNvSpPr>
              <a:spLocks/>
            </p:cNvSpPr>
            <p:nvPr/>
          </p:nvSpPr>
          <p:spPr bwMode="auto">
            <a:xfrm>
              <a:off x="2523" y="2114"/>
              <a:ext cx="227" cy="184"/>
            </a:xfrm>
            <a:custGeom>
              <a:avLst/>
              <a:gdLst>
                <a:gd name="T0" fmla="*/ 12 w 455"/>
                <a:gd name="T1" fmla="*/ 1 h 368"/>
                <a:gd name="T2" fmla="*/ 24 w 455"/>
                <a:gd name="T3" fmla="*/ 0 h 368"/>
                <a:gd name="T4" fmla="*/ 28 w 455"/>
                <a:gd name="T5" fmla="*/ 3 h 368"/>
                <a:gd name="T6" fmla="*/ 14 w 455"/>
                <a:gd name="T7" fmla="*/ 23 h 368"/>
                <a:gd name="T8" fmla="*/ 6 w 455"/>
                <a:gd name="T9" fmla="*/ 20 h 368"/>
                <a:gd name="T10" fmla="*/ 0 w 455"/>
                <a:gd name="T11" fmla="*/ 11 h 368"/>
                <a:gd name="T12" fmla="*/ 7 w 455"/>
                <a:gd name="T13" fmla="*/ 3 h 368"/>
                <a:gd name="T14" fmla="*/ 12 w 455"/>
                <a:gd name="T15" fmla="*/ 1 h 368"/>
                <a:gd name="T16" fmla="*/ 12 w 455"/>
                <a:gd name="T17" fmla="*/ 1 h 368"/>
                <a:gd name="T18" fmla="*/ 12 w 455"/>
                <a:gd name="T19" fmla="*/ 1 h 3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55" h="368">
                  <a:moveTo>
                    <a:pt x="194" y="13"/>
                  </a:moveTo>
                  <a:lnTo>
                    <a:pt x="392" y="0"/>
                  </a:lnTo>
                  <a:lnTo>
                    <a:pt x="455" y="40"/>
                  </a:lnTo>
                  <a:lnTo>
                    <a:pt x="229" y="368"/>
                  </a:lnTo>
                  <a:lnTo>
                    <a:pt x="109" y="311"/>
                  </a:lnTo>
                  <a:lnTo>
                    <a:pt x="0" y="176"/>
                  </a:lnTo>
                  <a:lnTo>
                    <a:pt x="122" y="45"/>
                  </a:lnTo>
                  <a:lnTo>
                    <a:pt x="194" y="13"/>
                  </a:lnTo>
                  <a:close/>
                </a:path>
              </a:pathLst>
            </a:custGeom>
            <a:solidFill>
              <a:srgbClr val="FFA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895" name="Freeform 20"/>
            <p:cNvSpPr>
              <a:spLocks/>
            </p:cNvSpPr>
            <p:nvPr/>
          </p:nvSpPr>
          <p:spPr bwMode="auto">
            <a:xfrm>
              <a:off x="2651" y="1751"/>
              <a:ext cx="665" cy="267"/>
            </a:xfrm>
            <a:custGeom>
              <a:avLst/>
              <a:gdLst>
                <a:gd name="T0" fmla="*/ 10 w 1329"/>
                <a:gd name="T1" fmla="*/ 33 h 534"/>
                <a:gd name="T2" fmla="*/ 4 w 1329"/>
                <a:gd name="T3" fmla="*/ 25 h 534"/>
                <a:gd name="T4" fmla="*/ 0 w 1329"/>
                <a:gd name="T5" fmla="*/ 9 h 534"/>
                <a:gd name="T6" fmla="*/ 76 w 1329"/>
                <a:gd name="T7" fmla="*/ 0 h 534"/>
                <a:gd name="T8" fmla="*/ 83 w 1329"/>
                <a:gd name="T9" fmla="*/ 5 h 534"/>
                <a:gd name="T10" fmla="*/ 84 w 1329"/>
                <a:gd name="T11" fmla="*/ 34 h 534"/>
                <a:gd name="T12" fmla="*/ 80 w 1329"/>
                <a:gd name="T13" fmla="*/ 34 h 534"/>
                <a:gd name="T14" fmla="*/ 74 w 1329"/>
                <a:gd name="T15" fmla="*/ 5 h 534"/>
                <a:gd name="T16" fmla="*/ 4 w 1329"/>
                <a:gd name="T17" fmla="*/ 10 h 534"/>
                <a:gd name="T18" fmla="*/ 12 w 1329"/>
                <a:gd name="T19" fmla="*/ 33 h 534"/>
                <a:gd name="T20" fmla="*/ 10 w 1329"/>
                <a:gd name="T21" fmla="*/ 33 h 534"/>
                <a:gd name="T22" fmla="*/ 10 w 1329"/>
                <a:gd name="T23" fmla="*/ 33 h 534"/>
                <a:gd name="T24" fmla="*/ 10 w 1329"/>
                <a:gd name="T25" fmla="*/ 33 h 53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329" h="534">
                  <a:moveTo>
                    <a:pt x="148" y="522"/>
                  </a:moveTo>
                  <a:lnTo>
                    <a:pt x="57" y="393"/>
                  </a:lnTo>
                  <a:lnTo>
                    <a:pt x="0" y="129"/>
                  </a:lnTo>
                  <a:lnTo>
                    <a:pt x="1205" y="0"/>
                  </a:lnTo>
                  <a:lnTo>
                    <a:pt x="1323" y="76"/>
                  </a:lnTo>
                  <a:lnTo>
                    <a:pt x="1329" y="534"/>
                  </a:lnTo>
                  <a:lnTo>
                    <a:pt x="1276" y="534"/>
                  </a:lnTo>
                  <a:lnTo>
                    <a:pt x="1177" y="72"/>
                  </a:lnTo>
                  <a:lnTo>
                    <a:pt x="61" y="157"/>
                  </a:lnTo>
                  <a:lnTo>
                    <a:pt x="179" y="515"/>
                  </a:lnTo>
                  <a:lnTo>
                    <a:pt x="148" y="5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896" name="Freeform 21"/>
            <p:cNvSpPr>
              <a:spLocks/>
            </p:cNvSpPr>
            <p:nvPr/>
          </p:nvSpPr>
          <p:spPr bwMode="auto">
            <a:xfrm>
              <a:off x="2820" y="1795"/>
              <a:ext cx="496" cy="256"/>
            </a:xfrm>
            <a:custGeom>
              <a:avLst/>
              <a:gdLst>
                <a:gd name="T0" fmla="*/ 0 w 991"/>
                <a:gd name="T1" fmla="*/ 3 h 511"/>
                <a:gd name="T2" fmla="*/ 6 w 991"/>
                <a:gd name="T3" fmla="*/ 13 h 511"/>
                <a:gd name="T4" fmla="*/ 8 w 991"/>
                <a:gd name="T5" fmla="*/ 11 h 511"/>
                <a:gd name="T6" fmla="*/ 8 w 991"/>
                <a:gd name="T7" fmla="*/ 10 h 511"/>
                <a:gd name="T8" fmla="*/ 16 w 991"/>
                <a:gd name="T9" fmla="*/ 9 h 511"/>
                <a:gd name="T10" fmla="*/ 21 w 991"/>
                <a:gd name="T11" fmla="*/ 23 h 511"/>
                <a:gd name="T12" fmla="*/ 33 w 991"/>
                <a:gd name="T13" fmla="*/ 32 h 511"/>
                <a:gd name="T14" fmla="*/ 62 w 991"/>
                <a:gd name="T15" fmla="*/ 29 h 511"/>
                <a:gd name="T16" fmla="*/ 62 w 991"/>
                <a:gd name="T17" fmla="*/ 27 h 511"/>
                <a:gd name="T18" fmla="*/ 36 w 991"/>
                <a:gd name="T19" fmla="*/ 29 h 511"/>
                <a:gd name="T20" fmla="*/ 25 w 991"/>
                <a:gd name="T21" fmla="*/ 24 h 511"/>
                <a:gd name="T22" fmla="*/ 22 w 991"/>
                <a:gd name="T23" fmla="*/ 15 h 511"/>
                <a:gd name="T24" fmla="*/ 21 w 991"/>
                <a:gd name="T25" fmla="*/ 0 h 511"/>
                <a:gd name="T26" fmla="*/ 15 w 991"/>
                <a:gd name="T27" fmla="*/ 1 h 511"/>
                <a:gd name="T28" fmla="*/ 15 w 991"/>
                <a:gd name="T29" fmla="*/ 5 h 511"/>
                <a:gd name="T30" fmla="*/ 7 w 991"/>
                <a:gd name="T31" fmla="*/ 6 h 511"/>
                <a:gd name="T32" fmla="*/ 3 w 991"/>
                <a:gd name="T33" fmla="*/ 2 h 511"/>
                <a:gd name="T34" fmla="*/ 0 w 991"/>
                <a:gd name="T35" fmla="*/ 3 h 511"/>
                <a:gd name="T36" fmla="*/ 0 w 991"/>
                <a:gd name="T37" fmla="*/ 3 h 511"/>
                <a:gd name="T38" fmla="*/ 0 w 991"/>
                <a:gd name="T39" fmla="*/ 3 h 51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991" h="511">
                  <a:moveTo>
                    <a:pt x="0" y="34"/>
                  </a:moveTo>
                  <a:lnTo>
                    <a:pt x="84" y="196"/>
                  </a:lnTo>
                  <a:lnTo>
                    <a:pt x="113" y="173"/>
                  </a:lnTo>
                  <a:lnTo>
                    <a:pt x="120" y="146"/>
                  </a:lnTo>
                  <a:lnTo>
                    <a:pt x="255" y="129"/>
                  </a:lnTo>
                  <a:lnTo>
                    <a:pt x="324" y="365"/>
                  </a:lnTo>
                  <a:lnTo>
                    <a:pt x="527" y="511"/>
                  </a:lnTo>
                  <a:lnTo>
                    <a:pt x="991" y="450"/>
                  </a:lnTo>
                  <a:lnTo>
                    <a:pt x="991" y="422"/>
                  </a:lnTo>
                  <a:lnTo>
                    <a:pt x="561" y="462"/>
                  </a:lnTo>
                  <a:lnTo>
                    <a:pt x="396" y="369"/>
                  </a:lnTo>
                  <a:lnTo>
                    <a:pt x="347" y="236"/>
                  </a:lnTo>
                  <a:lnTo>
                    <a:pt x="324" y="0"/>
                  </a:lnTo>
                  <a:lnTo>
                    <a:pt x="238" y="11"/>
                  </a:lnTo>
                  <a:lnTo>
                    <a:pt x="238" y="80"/>
                  </a:lnTo>
                  <a:lnTo>
                    <a:pt x="109" y="91"/>
                  </a:lnTo>
                  <a:lnTo>
                    <a:pt x="46" y="23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897" name="Freeform 22"/>
            <p:cNvSpPr>
              <a:spLocks/>
            </p:cNvSpPr>
            <p:nvPr/>
          </p:nvSpPr>
          <p:spPr bwMode="auto">
            <a:xfrm>
              <a:off x="2646" y="1362"/>
              <a:ext cx="728" cy="738"/>
            </a:xfrm>
            <a:custGeom>
              <a:avLst/>
              <a:gdLst>
                <a:gd name="T0" fmla="*/ 1 w 1456"/>
                <a:gd name="T1" fmla="*/ 91 h 1475"/>
                <a:gd name="T2" fmla="*/ 0 w 1456"/>
                <a:gd name="T3" fmla="*/ 93 h 1475"/>
                <a:gd name="T4" fmla="*/ 7 w 1456"/>
                <a:gd name="T5" fmla="*/ 91 h 1475"/>
                <a:gd name="T6" fmla="*/ 17 w 1456"/>
                <a:gd name="T7" fmla="*/ 81 h 1475"/>
                <a:gd name="T8" fmla="*/ 29 w 1456"/>
                <a:gd name="T9" fmla="*/ 69 h 1475"/>
                <a:gd name="T10" fmla="*/ 38 w 1456"/>
                <a:gd name="T11" fmla="*/ 57 h 1475"/>
                <a:gd name="T12" fmla="*/ 46 w 1456"/>
                <a:gd name="T13" fmla="*/ 43 h 1475"/>
                <a:gd name="T14" fmla="*/ 47 w 1456"/>
                <a:gd name="T15" fmla="*/ 45 h 1475"/>
                <a:gd name="T16" fmla="*/ 50 w 1456"/>
                <a:gd name="T17" fmla="*/ 36 h 1475"/>
                <a:gd name="T18" fmla="*/ 50 w 1456"/>
                <a:gd name="T19" fmla="*/ 40 h 1475"/>
                <a:gd name="T20" fmla="*/ 55 w 1456"/>
                <a:gd name="T21" fmla="*/ 33 h 1475"/>
                <a:gd name="T22" fmla="*/ 57 w 1456"/>
                <a:gd name="T23" fmla="*/ 34 h 1475"/>
                <a:gd name="T24" fmla="*/ 59 w 1456"/>
                <a:gd name="T25" fmla="*/ 26 h 1475"/>
                <a:gd name="T26" fmla="*/ 61 w 1456"/>
                <a:gd name="T27" fmla="*/ 27 h 1475"/>
                <a:gd name="T28" fmla="*/ 63 w 1456"/>
                <a:gd name="T29" fmla="*/ 14 h 1475"/>
                <a:gd name="T30" fmla="*/ 64 w 1456"/>
                <a:gd name="T31" fmla="*/ 15 h 1475"/>
                <a:gd name="T32" fmla="*/ 65 w 1456"/>
                <a:gd name="T33" fmla="*/ 9 h 1475"/>
                <a:gd name="T34" fmla="*/ 67 w 1456"/>
                <a:gd name="T35" fmla="*/ 11 h 1475"/>
                <a:gd name="T36" fmla="*/ 71 w 1456"/>
                <a:gd name="T37" fmla="*/ 4 h 1475"/>
                <a:gd name="T38" fmla="*/ 72 w 1456"/>
                <a:gd name="T39" fmla="*/ 6 h 1475"/>
                <a:gd name="T40" fmla="*/ 79 w 1456"/>
                <a:gd name="T41" fmla="*/ 4 h 1475"/>
                <a:gd name="T42" fmla="*/ 78 w 1456"/>
                <a:gd name="T43" fmla="*/ 6 h 1475"/>
                <a:gd name="T44" fmla="*/ 84 w 1456"/>
                <a:gd name="T45" fmla="*/ 7 h 1475"/>
                <a:gd name="T46" fmla="*/ 81 w 1456"/>
                <a:gd name="T47" fmla="*/ 8 h 1475"/>
                <a:gd name="T48" fmla="*/ 88 w 1456"/>
                <a:gd name="T49" fmla="*/ 12 h 1475"/>
                <a:gd name="T50" fmla="*/ 86 w 1456"/>
                <a:gd name="T51" fmla="*/ 13 h 1475"/>
                <a:gd name="T52" fmla="*/ 91 w 1456"/>
                <a:gd name="T53" fmla="*/ 19 h 1475"/>
                <a:gd name="T54" fmla="*/ 89 w 1456"/>
                <a:gd name="T55" fmla="*/ 14 h 1475"/>
                <a:gd name="T56" fmla="*/ 91 w 1456"/>
                <a:gd name="T57" fmla="*/ 14 h 1475"/>
                <a:gd name="T58" fmla="*/ 87 w 1456"/>
                <a:gd name="T59" fmla="*/ 8 h 1475"/>
                <a:gd name="T60" fmla="*/ 89 w 1456"/>
                <a:gd name="T61" fmla="*/ 5 h 1475"/>
                <a:gd name="T62" fmla="*/ 82 w 1456"/>
                <a:gd name="T63" fmla="*/ 4 h 1475"/>
                <a:gd name="T64" fmla="*/ 81 w 1456"/>
                <a:gd name="T65" fmla="*/ 0 h 1475"/>
                <a:gd name="T66" fmla="*/ 74 w 1456"/>
                <a:gd name="T67" fmla="*/ 3 h 1475"/>
                <a:gd name="T68" fmla="*/ 72 w 1456"/>
                <a:gd name="T69" fmla="*/ 0 h 1475"/>
                <a:gd name="T70" fmla="*/ 67 w 1456"/>
                <a:gd name="T71" fmla="*/ 7 h 1475"/>
                <a:gd name="T72" fmla="*/ 63 w 1456"/>
                <a:gd name="T73" fmla="*/ 5 h 1475"/>
                <a:gd name="T74" fmla="*/ 63 w 1456"/>
                <a:gd name="T75" fmla="*/ 12 h 1475"/>
                <a:gd name="T76" fmla="*/ 60 w 1456"/>
                <a:gd name="T77" fmla="*/ 12 h 1475"/>
                <a:gd name="T78" fmla="*/ 59 w 1456"/>
                <a:gd name="T79" fmla="*/ 23 h 1475"/>
                <a:gd name="T80" fmla="*/ 55 w 1456"/>
                <a:gd name="T81" fmla="*/ 22 h 1475"/>
                <a:gd name="T82" fmla="*/ 51 w 1456"/>
                <a:gd name="T83" fmla="*/ 33 h 1475"/>
                <a:gd name="T84" fmla="*/ 49 w 1456"/>
                <a:gd name="T85" fmla="*/ 31 h 1475"/>
                <a:gd name="T86" fmla="*/ 46 w 1456"/>
                <a:gd name="T87" fmla="*/ 40 h 1475"/>
                <a:gd name="T88" fmla="*/ 42 w 1456"/>
                <a:gd name="T89" fmla="*/ 38 h 1475"/>
                <a:gd name="T90" fmla="*/ 38 w 1456"/>
                <a:gd name="T91" fmla="*/ 52 h 1475"/>
                <a:gd name="T92" fmla="*/ 35 w 1456"/>
                <a:gd name="T93" fmla="*/ 51 h 1475"/>
                <a:gd name="T94" fmla="*/ 31 w 1456"/>
                <a:gd name="T95" fmla="*/ 61 h 1475"/>
                <a:gd name="T96" fmla="*/ 25 w 1456"/>
                <a:gd name="T97" fmla="*/ 70 h 1475"/>
                <a:gd name="T98" fmla="*/ 7 w 1456"/>
                <a:gd name="T99" fmla="*/ 86 h 1475"/>
                <a:gd name="T100" fmla="*/ 1 w 1456"/>
                <a:gd name="T101" fmla="*/ 91 h 1475"/>
                <a:gd name="T102" fmla="*/ 1 w 1456"/>
                <a:gd name="T103" fmla="*/ 91 h 1475"/>
                <a:gd name="T104" fmla="*/ 1 w 1456"/>
                <a:gd name="T105" fmla="*/ 91 h 147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456" h="1475">
                  <a:moveTo>
                    <a:pt x="1" y="1452"/>
                  </a:moveTo>
                  <a:lnTo>
                    <a:pt x="0" y="1475"/>
                  </a:lnTo>
                  <a:lnTo>
                    <a:pt x="100" y="1441"/>
                  </a:lnTo>
                  <a:lnTo>
                    <a:pt x="270" y="1283"/>
                  </a:lnTo>
                  <a:lnTo>
                    <a:pt x="456" y="1097"/>
                  </a:lnTo>
                  <a:lnTo>
                    <a:pt x="597" y="907"/>
                  </a:lnTo>
                  <a:lnTo>
                    <a:pt x="728" y="686"/>
                  </a:lnTo>
                  <a:lnTo>
                    <a:pt x="743" y="709"/>
                  </a:lnTo>
                  <a:lnTo>
                    <a:pt x="790" y="568"/>
                  </a:lnTo>
                  <a:lnTo>
                    <a:pt x="796" y="629"/>
                  </a:lnTo>
                  <a:lnTo>
                    <a:pt x="868" y="521"/>
                  </a:lnTo>
                  <a:lnTo>
                    <a:pt x="901" y="536"/>
                  </a:lnTo>
                  <a:lnTo>
                    <a:pt x="937" y="407"/>
                  </a:lnTo>
                  <a:lnTo>
                    <a:pt x="965" y="422"/>
                  </a:lnTo>
                  <a:lnTo>
                    <a:pt x="994" y="219"/>
                  </a:lnTo>
                  <a:lnTo>
                    <a:pt x="1022" y="230"/>
                  </a:lnTo>
                  <a:lnTo>
                    <a:pt x="1040" y="143"/>
                  </a:lnTo>
                  <a:lnTo>
                    <a:pt x="1062" y="175"/>
                  </a:lnTo>
                  <a:lnTo>
                    <a:pt x="1129" y="63"/>
                  </a:lnTo>
                  <a:lnTo>
                    <a:pt x="1140" y="89"/>
                  </a:lnTo>
                  <a:lnTo>
                    <a:pt x="1249" y="50"/>
                  </a:lnTo>
                  <a:lnTo>
                    <a:pt x="1241" y="89"/>
                  </a:lnTo>
                  <a:lnTo>
                    <a:pt x="1332" y="97"/>
                  </a:lnTo>
                  <a:lnTo>
                    <a:pt x="1292" y="126"/>
                  </a:lnTo>
                  <a:lnTo>
                    <a:pt x="1395" y="188"/>
                  </a:lnTo>
                  <a:lnTo>
                    <a:pt x="1363" y="198"/>
                  </a:lnTo>
                  <a:lnTo>
                    <a:pt x="1445" y="304"/>
                  </a:lnTo>
                  <a:lnTo>
                    <a:pt x="1424" y="219"/>
                  </a:lnTo>
                  <a:lnTo>
                    <a:pt x="1456" y="219"/>
                  </a:lnTo>
                  <a:lnTo>
                    <a:pt x="1384" y="118"/>
                  </a:lnTo>
                  <a:lnTo>
                    <a:pt x="1414" y="74"/>
                  </a:lnTo>
                  <a:lnTo>
                    <a:pt x="1298" y="50"/>
                  </a:lnTo>
                  <a:lnTo>
                    <a:pt x="1285" y="0"/>
                  </a:lnTo>
                  <a:lnTo>
                    <a:pt x="1169" y="40"/>
                  </a:lnTo>
                  <a:lnTo>
                    <a:pt x="1140" y="0"/>
                  </a:lnTo>
                  <a:lnTo>
                    <a:pt x="1062" y="101"/>
                  </a:lnTo>
                  <a:lnTo>
                    <a:pt x="1005" y="74"/>
                  </a:lnTo>
                  <a:lnTo>
                    <a:pt x="994" y="181"/>
                  </a:lnTo>
                  <a:lnTo>
                    <a:pt x="954" y="181"/>
                  </a:lnTo>
                  <a:lnTo>
                    <a:pt x="929" y="361"/>
                  </a:lnTo>
                  <a:lnTo>
                    <a:pt x="880" y="352"/>
                  </a:lnTo>
                  <a:lnTo>
                    <a:pt x="811" y="525"/>
                  </a:lnTo>
                  <a:lnTo>
                    <a:pt x="771" y="489"/>
                  </a:lnTo>
                  <a:lnTo>
                    <a:pt x="728" y="629"/>
                  </a:lnTo>
                  <a:lnTo>
                    <a:pt x="665" y="608"/>
                  </a:lnTo>
                  <a:lnTo>
                    <a:pt x="597" y="827"/>
                  </a:lnTo>
                  <a:lnTo>
                    <a:pt x="557" y="810"/>
                  </a:lnTo>
                  <a:lnTo>
                    <a:pt x="496" y="968"/>
                  </a:lnTo>
                  <a:lnTo>
                    <a:pt x="387" y="1108"/>
                  </a:lnTo>
                  <a:lnTo>
                    <a:pt x="112" y="1363"/>
                  </a:lnTo>
                  <a:lnTo>
                    <a:pt x="1" y="145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898" name="Freeform 23"/>
            <p:cNvSpPr>
              <a:spLocks/>
            </p:cNvSpPr>
            <p:nvPr/>
          </p:nvSpPr>
          <p:spPr bwMode="auto">
            <a:xfrm>
              <a:off x="2515" y="2100"/>
              <a:ext cx="280" cy="109"/>
            </a:xfrm>
            <a:custGeom>
              <a:avLst/>
              <a:gdLst>
                <a:gd name="T0" fmla="*/ 14 w 559"/>
                <a:gd name="T1" fmla="*/ 0 h 219"/>
                <a:gd name="T2" fmla="*/ 15 w 559"/>
                <a:gd name="T3" fmla="*/ 1 h 219"/>
                <a:gd name="T4" fmla="*/ 25 w 559"/>
                <a:gd name="T5" fmla="*/ 0 h 219"/>
                <a:gd name="T6" fmla="*/ 30 w 559"/>
                <a:gd name="T7" fmla="*/ 0 h 219"/>
                <a:gd name="T8" fmla="*/ 35 w 559"/>
                <a:gd name="T9" fmla="*/ 5 h 219"/>
                <a:gd name="T10" fmla="*/ 35 w 559"/>
                <a:gd name="T11" fmla="*/ 8 h 219"/>
                <a:gd name="T12" fmla="*/ 26 w 559"/>
                <a:gd name="T13" fmla="*/ 1 h 219"/>
                <a:gd name="T14" fmla="*/ 21 w 559"/>
                <a:gd name="T15" fmla="*/ 1 h 219"/>
                <a:gd name="T16" fmla="*/ 11 w 559"/>
                <a:gd name="T17" fmla="*/ 10 h 219"/>
                <a:gd name="T18" fmla="*/ 13 w 559"/>
                <a:gd name="T19" fmla="*/ 12 h 219"/>
                <a:gd name="T20" fmla="*/ 6 w 559"/>
                <a:gd name="T21" fmla="*/ 11 h 219"/>
                <a:gd name="T22" fmla="*/ 5 w 559"/>
                <a:gd name="T23" fmla="*/ 10 h 219"/>
                <a:gd name="T24" fmla="*/ 2 w 559"/>
                <a:gd name="T25" fmla="*/ 13 h 219"/>
                <a:gd name="T26" fmla="*/ 0 w 559"/>
                <a:gd name="T27" fmla="*/ 12 h 219"/>
                <a:gd name="T28" fmla="*/ 7 w 559"/>
                <a:gd name="T29" fmla="*/ 5 h 219"/>
                <a:gd name="T30" fmla="*/ 14 w 559"/>
                <a:gd name="T31" fmla="*/ 0 h 219"/>
                <a:gd name="T32" fmla="*/ 14 w 559"/>
                <a:gd name="T33" fmla="*/ 0 h 219"/>
                <a:gd name="T34" fmla="*/ 14 w 559"/>
                <a:gd name="T35" fmla="*/ 0 h 21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59" h="219">
                  <a:moveTo>
                    <a:pt x="209" y="15"/>
                  </a:moveTo>
                  <a:lnTo>
                    <a:pt x="238" y="27"/>
                  </a:lnTo>
                  <a:lnTo>
                    <a:pt x="396" y="0"/>
                  </a:lnTo>
                  <a:lnTo>
                    <a:pt x="479" y="11"/>
                  </a:lnTo>
                  <a:lnTo>
                    <a:pt x="559" y="80"/>
                  </a:lnTo>
                  <a:lnTo>
                    <a:pt x="555" y="141"/>
                  </a:lnTo>
                  <a:lnTo>
                    <a:pt x="407" y="27"/>
                  </a:lnTo>
                  <a:lnTo>
                    <a:pt x="321" y="27"/>
                  </a:lnTo>
                  <a:lnTo>
                    <a:pt x="169" y="162"/>
                  </a:lnTo>
                  <a:lnTo>
                    <a:pt x="206" y="196"/>
                  </a:lnTo>
                  <a:lnTo>
                    <a:pt x="90" y="190"/>
                  </a:lnTo>
                  <a:lnTo>
                    <a:pt x="69" y="162"/>
                  </a:lnTo>
                  <a:lnTo>
                    <a:pt x="23" y="219"/>
                  </a:lnTo>
                  <a:lnTo>
                    <a:pt x="0" y="200"/>
                  </a:lnTo>
                  <a:lnTo>
                    <a:pt x="110" y="91"/>
                  </a:lnTo>
                  <a:lnTo>
                    <a:pt x="209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899" name="Freeform 24"/>
            <p:cNvSpPr>
              <a:spLocks/>
            </p:cNvSpPr>
            <p:nvPr/>
          </p:nvSpPr>
          <p:spPr bwMode="auto">
            <a:xfrm>
              <a:off x="2512" y="2113"/>
              <a:ext cx="784" cy="298"/>
            </a:xfrm>
            <a:custGeom>
              <a:avLst/>
              <a:gdLst>
                <a:gd name="T0" fmla="*/ 3 w 1567"/>
                <a:gd name="T1" fmla="*/ 11 h 597"/>
                <a:gd name="T2" fmla="*/ 4 w 1567"/>
                <a:gd name="T3" fmla="*/ 12 h 597"/>
                <a:gd name="T4" fmla="*/ 10 w 1567"/>
                <a:gd name="T5" fmla="*/ 14 h 597"/>
                <a:gd name="T6" fmla="*/ 15 w 1567"/>
                <a:gd name="T7" fmla="*/ 20 h 597"/>
                <a:gd name="T8" fmla="*/ 16 w 1567"/>
                <a:gd name="T9" fmla="*/ 19 h 597"/>
                <a:gd name="T10" fmla="*/ 13 w 1567"/>
                <a:gd name="T11" fmla="*/ 10 h 597"/>
                <a:gd name="T12" fmla="*/ 28 w 1567"/>
                <a:gd name="T13" fmla="*/ 0 h 597"/>
                <a:gd name="T14" fmla="*/ 36 w 1567"/>
                <a:gd name="T15" fmla="*/ 3 h 597"/>
                <a:gd name="T16" fmla="*/ 35 w 1567"/>
                <a:gd name="T17" fmla="*/ 16 h 597"/>
                <a:gd name="T18" fmla="*/ 22 w 1567"/>
                <a:gd name="T19" fmla="*/ 23 h 597"/>
                <a:gd name="T20" fmla="*/ 41 w 1567"/>
                <a:gd name="T21" fmla="*/ 32 h 597"/>
                <a:gd name="T22" fmla="*/ 46 w 1567"/>
                <a:gd name="T23" fmla="*/ 32 h 597"/>
                <a:gd name="T24" fmla="*/ 79 w 1567"/>
                <a:gd name="T25" fmla="*/ 23 h 597"/>
                <a:gd name="T26" fmla="*/ 87 w 1567"/>
                <a:gd name="T27" fmla="*/ 21 h 597"/>
                <a:gd name="T28" fmla="*/ 89 w 1567"/>
                <a:gd name="T29" fmla="*/ 23 h 597"/>
                <a:gd name="T30" fmla="*/ 85 w 1567"/>
                <a:gd name="T31" fmla="*/ 25 h 597"/>
                <a:gd name="T32" fmla="*/ 81 w 1567"/>
                <a:gd name="T33" fmla="*/ 25 h 597"/>
                <a:gd name="T34" fmla="*/ 53 w 1567"/>
                <a:gd name="T35" fmla="*/ 34 h 597"/>
                <a:gd name="T36" fmla="*/ 58 w 1567"/>
                <a:gd name="T37" fmla="*/ 36 h 597"/>
                <a:gd name="T38" fmla="*/ 89 w 1567"/>
                <a:gd name="T39" fmla="*/ 26 h 597"/>
                <a:gd name="T40" fmla="*/ 95 w 1567"/>
                <a:gd name="T41" fmla="*/ 23 h 597"/>
                <a:gd name="T42" fmla="*/ 98 w 1567"/>
                <a:gd name="T43" fmla="*/ 27 h 597"/>
                <a:gd name="T44" fmla="*/ 91 w 1567"/>
                <a:gd name="T45" fmla="*/ 31 h 597"/>
                <a:gd name="T46" fmla="*/ 57 w 1567"/>
                <a:gd name="T47" fmla="*/ 37 h 597"/>
                <a:gd name="T48" fmla="*/ 34 w 1567"/>
                <a:gd name="T49" fmla="*/ 32 h 597"/>
                <a:gd name="T50" fmla="*/ 8 w 1567"/>
                <a:gd name="T51" fmla="*/ 20 h 597"/>
                <a:gd name="T52" fmla="*/ 0 w 1567"/>
                <a:gd name="T53" fmla="*/ 11 h 597"/>
                <a:gd name="T54" fmla="*/ 3 w 1567"/>
                <a:gd name="T55" fmla="*/ 11 h 597"/>
                <a:gd name="T56" fmla="*/ 3 w 1567"/>
                <a:gd name="T57" fmla="*/ 11 h 597"/>
                <a:gd name="T58" fmla="*/ 3 w 1567"/>
                <a:gd name="T59" fmla="*/ 11 h 597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567" h="597">
                  <a:moveTo>
                    <a:pt x="40" y="180"/>
                  </a:moveTo>
                  <a:lnTo>
                    <a:pt x="63" y="201"/>
                  </a:lnTo>
                  <a:lnTo>
                    <a:pt x="158" y="226"/>
                  </a:lnTo>
                  <a:lnTo>
                    <a:pt x="231" y="323"/>
                  </a:lnTo>
                  <a:lnTo>
                    <a:pt x="251" y="310"/>
                  </a:lnTo>
                  <a:lnTo>
                    <a:pt x="198" y="169"/>
                  </a:lnTo>
                  <a:lnTo>
                    <a:pt x="438" y="0"/>
                  </a:lnTo>
                  <a:lnTo>
                    <a:pt x="565" y="57"/>
                  </a:lnTo>
                  <a:lnTo>
                    <a:pt x="556" y="266"/>
                  </a:lnTo>
                  <a:lnTo>
                    <a:pt x="350" y="370"/>
                  </a:lnTo>
                  <a:lnTo>
                    <a:pt x="656" y="519"/>
                  </a:lnTo>
                  <a:lnTo>
                    <a:pt x="729" y="524"/>
                  </a:lnTo>
                  <a:lnTo>
                    <a:pt x="1263" y="378"/>
                  </a:lnTo>
                  <a:lnTo>
                    <a:pt x="1387" y="349"/>
                  </a:lnTo>
                  <a:lnTo>
                    <a:pt x="1421" y="378"/>
                  </a:lnTo>
                  <a:lnTo>
                    <a:pt x="1358" y="412"/>
                  </a:lnTo>
                  <a:lnTo>
                    <a:pt x="1291" y="406"/>
                  </a:lnTo>
                  <a:lnTo>
                    <a:pt x="843" y="555"/>
                  </a:lnTo>
                  <a:lnTo>
                    <a:pt x="928" y="576"/>
                  </a:lnTo>
                  <a:lnTo>
                    <a:pt x="1413" y="427"/>
                  </a:lnTo>
                  <a:lnTo>
                    <a:pt x="1518" y="370"/>
                  </a:lnTo>
                  <a:lnTo>
                    <a:pt x="1567" y="446"/>
                  </a:lnTo>
                  <a:lnTo>
                    <a:pt x="1449" y="507"/>
                  </a:lnTo>
                  <a:lnTo>
                    <a:pt x="911" y="597"/>
                  </a:lnTo>
                  <a:lnTo>
                    <a:pt x="533" y="524"/>
                  </a:lnTo>
                  <a:lnTo>
                    <a:pt x="128" y="332"/>
                  </a:lnTo>
                  <a:lnTo>
                    <a:pt x="0" y="180"/>
                  </a:lnTo>
                  <a:lnTo>
                    <a:pt x="40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900" name="Freeform 25"/>
            <p:cNvSpPr>
              <a:spLocks/>
            </p:cNvSpPr>
            <p:nvPr/>
          </p:nvSpPr>
          <p:spPr bwMode="auto">
            <a:xfrm>
              <a:off x="3168" y="1427"/>
              <a:ext cx="504" cy="425"/>
            </a:xfrm>
            <a:custGeom>
              <a:avLst/>
              <a:gdLst>
                <a:gd name="T0" fmla="*/ 0 w 1008"/>
                <a:gd name="T1" fmla="*/ 38 h 852"/>
                <a:gd name="T2" fmla="*/ 1 w 1008"/>
                <a:gd name="T3" fmla="*/ 33 h 852"/>
                <a:gd name="T4" fmla="*/ 2 w 1008"/>
                <a:gd name="T5" fmla="*/ 36 h 852"/>
                <a:gd name="T6" fmla="*/ 5 w 1008"/>
                <a:gd name="T7" fmla="*/ 28 h 852"/>
                <a:gd name="T8" fmla="*/ 7 w 1008"/>
                <a:gd name="T9" fmla="*/ 34 h 852"/>
                <a:gd name="T10" fmla="*/ 11 w 1008"/>
                <a:gd name="T11" fmla="*/ 23 h 852"/>
                <a:gd name="T12" fmla="*/ 13 w 1008"/>
                <a:gd name="T13" fmla="*/ 30 h 852"/>
                <a:gd name="T14" fmla="*/ 18 w 1008"/>
                <a:gd name="T15" fmla="*/ 19 h 852"/>
                <a:gd name="T16" fmla="*/ 20 w 1008"/>
                <a:gd name="T17" fmla="*/ 21 h 852"/>
                <a:gd name="T18" fmla="*/ 23 w 1008"/>
                <a:gd name="T19" fmla="*/ 13 h 852"/>
                <a:gd name="T20" fmla="*/ 24 w 1008"/>
                <a:gd name="T21" fmla="*/ 16 h 852"/>
                <a:gd name="T22" fmla="*/ 30 w 1008"/>
                <a:gd name="T23" fmla="*/ 5 h 852"/>
                <a:gd name="T24" fmla="*/ 32 w 1008"/>
                <a:gd name="T25" fmla="*/ 6 h 852"/>
                <a:gd name="T26" fmla="*/ 39 w 1008"/>
                <a:gd name="T27" fmla="*/ 1 h 852"/>
                <a:gd name="T28" fmla="*/ 38 w 1008"/>
                <a:gd name="T29" fmla="*/ 3 h 852"/>
                <a:gd name="T30" fmla="*/ 52 w 1008"/>
                <a:gd name="T31" fmla="*/ 0 h 852"/>
                <a:gd name="T32" fmla="*/ 50 w 1008"/>
                <a:gd name="T33" fmla="*/ 3 h 852"/>
                <a:gd name="T34" fmla="*/ 60 w 1008"/>
                <a:gd name="T35" fmla="*/ 3 h 852"/>
                <a:gd name="T36" fmla="*/ 58 w 1008"/>
                <a:gd name="T37" fmla="*/ 5 h 852"/>
                <a:gd name="T38" fmla="*/ 63 w 1008"/>
                <a:gd name="T39" fmla="*/ 9 h 852"/>
                <a:gd name="T40" fmla="*/ 48 w 1008"/>
                <a:gd name="T41" fmla="*/ 4 h 852"/>
                <a:gd name="T42" fmla="*/ 36 w 1008"/>
                <a:gd name="T43" fmla="*/ 7 h 852"/>
                <a:gd name="T44" fmla="*/ 36 w 1008"/>
                <a:gd name="T45" fmla="*/ 5 h 852"/>
                <a:gd name="T46" fmla="*/ 27 w 1008"/>
                <a:gd name="T47" fmla="*/ 15 h 852"/>
                <a:gd name="T48" fmla="*/ 26 w 1008"/>
                <a:gd name="T49" fmla="*/ 23 h 852"/>
                <a:gd name="T50" fmla="*/ 25 w 1008"/>
                <a:gd name="T51" fmla="*/ 21 h 852"/>
                <a:gd name="T52" fmla="*/ 24 w 1008"/>
                <a:gd name="T53" fmla="*/ 27 h 852"/>
                <a:gd name="T54" fmla="*/ 22 w 1008"/>
                <a:gd name="T55" fmla="*/ 32 h 852"/>
                <a:gd name="T56" fmla="*/ 32 w 1008"/>
                <a:gd name="T57" fmla="*/ 23 h 852"/>
                <a:gd name="T58" fmla="*/ 31 w 1008"/>
                <a:gd name="T59" fmla="*/ 27 h 852"/>
                <a:gd name="T60" fmla="*/ 38 w 1008"/>
                <a:gd name="T61" fmla="*/ 20 h 852"/>
                <a:gd name="T62" fmla="*/ 41 w 1008"/>
                <a:gd name="T63" fmla="*/ 14 h 852"/>
                <a:gd name="T64" fmla="*/ 41 w 1008"/>
                <a:gd name="T65" fmla="*/ 17 h 852"/>
                <a:gd name="T66" fmla="*/ 45 w 1008"/>
                <a:gd name="T67" fmla="*/ 10 h 852"/>
                <a:gd name="T68" fmla="*/ 45 w 1008"/>
                <a:gd name="T69" fmla="*/ 15 h 852"/>
                <a:gd name="T70" fmla="*/ 51 w 1008"/>
                <a:gd name="T71" fmla="*/ 8 h 852"/>
                <a:gd name="T72" fmla="*/ 50 w 1008"/>
                <a:gd name="T73" fmla="*/ 13 h 852"/>
                <a:gd name="T74" fmla="*/ 55 w 1008"/>
                <a:gd name="T75" fmla="*/ 10 h 852"/>
                <a:gd name="T76" fmla="*/ 53 w 1008"/>
                <a:gd name="T77" fmla="*/ 16 h 852"/>
                <a:gd name="T78" fmla="*/ 59 w 1008"/>
                <a:gd name="T79" fmla="*/ 15 h 852"/>
                <a:gd name="T80" fmla="*/ 54 w 1008"/>
                <a:gd name="T81" fmla="*/ 20 h 852"/>
                <a:gd name="T82" fmla="*/ 59 w 1008"/>
                <a:gd name="T83" fmla="*/ 21 h 852"/>
                <a:gd name="T84" fmla="*/ 53 w 1008"/>
                <a:gd name="T85" fmla="*/ 26 h 852"/>
                <a:gd name="T86" fmla="*/ 58 w 1008"/>
                <a:gd name="T87" fmla="*/ 28 h 852"/>
                <a:gd name="T88" fmla="*/ 52 w 1008"/>
                <a:gd name="T89" fmla="*/ 31 h 852"/>
                <a:gd name="T90" fmla="*/ 52 w 1008"/>
                <a:gd name="T91" fmla="*/ 31 h 852"/>
                <a:gd name="T92" fmla="*/ 54 w 1008"/>
                <a:gd name="T93" fmla="*/ 34 h 852"/>
                <a:gd name="T94" fmla="*/ 46 w 1008"/>
                <a:gd name="T95" fmla="*/ 35 h 852"/>
                <a:gd name="T96" fmla="*/ 37 w 1008"/>
                <a:gd name="T97" fmla="*/ 39 h 852"/>
                <a:gd name="T98" fmla="*/ 53 w 1008"/>
                <a:gd name="T99" fmla="*/ 38 h 852"/>
                <a:gd name="T100" fmla="*/ 18 w 1008"/>
                <a:gd name="T101" fmla="*/ 53 h 852"/>
                <a:gd name="T102" fmla="*/ 16 w 1008"/>
                <a:gd name="T103" fmla="*/ 46 h 852"/>
                <a:gd name="T104" fmla="*/ 19 w 1008"/>
                <a:gd name="T105" fmla="*/ 43 h 852"/>
                <a:gd name="T106" fmla="*/ 15 w 1008"/>
                <a:gd name="T107" fmla="*/ 38 h 852"/>
                <a:gd name="T108" fmla="*/ 8 w 1008"/>
                <a:gd name="T109" fmla="*/ 37 h 852"/>
                <a:gd name="T110" fmla="*/ 9 w 1008"/>
                <a:gd name="T111" fmla="*/ 34 h 852"/>
                <a:gd name="T112" fmla="*/ 6 w 1008"/>
                <a:gd name="T113" fmla="*/ 37 h 852"/>
                <a:gd name="T114" fmla="*/ 5 w 1008"/>
                <a:gd name="T115" fmla="*/ 33 h 852"/>
                <a:gd name="T116" fmla="*/ 0 w 1008"/>
                <a:gd name="T117" fmla="*/ 38 h 852"/>
                <a:gd name="T118" fmla="*/ 0 w 1008"/>
                <a:gd name="T119" fmla="*/ 38 h 852"/>
                <a:gd name="T120" fmla="*/ 0 w 1008"/>
                <a:gd name="T121" fmla="*/ 38 h 85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008" h="852">
                  <a:moveTo>
                    <a:pt x="0" y="620"/>
                  </a:moveTo>
                  <a:lnTo>
                    <a:pt x="12" y="540"/>
                  </a:lnTo>
                  <a:lnTo>
                    <a:pt x="27" y="580"/>
                  </a:lnTo>
                  <a:lnTo>
                    <a:pt x="80" y="457"/>
                  </a:lnTo>
                  <a:lnTo>
                    <a:pt x="109" y="548"/>
                  </a:lnTo>
                  <a:lnTo>
                    <a:pt x="166" y="382"/>
                  </a:lnTo>
                  <a:lnTo>
                    <a:pt x="206" y="495"/>
                  </a:lnTo>
                  <a:lnTo>
                    <a:pt x="280" y="310"/>
                  </a:lnTo>
                  <a:lnTo>
                    <a:pt x="312" y="350"/>
                  </a:lnTo>
                  <a:lnTo>
                    <a:pt x="363" y="223"/>
                  </a:lnTo>
                  <a:lnTo>
                    <a:pt x="381" y="266"/>
                  </a:lnTo>
                  <a:lnTo>
                    <a:pt x="478" y="80"/>
                  </a:lnTo>
                  <a:lnTo>
                    <a:pt x="506" y="101"/>
                  </a:lnTo>
                  <a:lnTo>
                    <a:pt x="613" y="17"/>
                  </a:lnTo>
                  <a:lnTo>
                    <a:pt x="601" y="59"/>
                  </a:lnTo>
                  <a:lnTo>
                    <a:pt x="822" y="0"/>
                  </a:lnTo>
                  <a:lnTo>
                    <a:pt x="797" y="59"/>
                  </a:lnTo>
                  <a:lnTo>
                    <a:pt x="959" y="52"/>
                  </a:lnTo>
                  <a:lnTo>
                    <a:pt x="921" y="90"/>
                  </a:lnTo>
                  <a:lnTo>
                    <a:pt x="1008" y="154"/>
                  </a:lnTo>
                  <a:lnTo>
                    <a:pt x="759" y="73"/>
                  </a:lnTo>
                  <a:lnTo>
                    <a:pt x="563" y="126"/>
                  </a:lnTo>
                  <a:lnTo>
                    <a:pt x="563" y="90"/>
                  </a:lnTo>
                  <a:lnTo>
                    <a:pt x="432" y="255"/>
                  </a:lnTo>
                  <a:lnTo>
                    <a:pt x="413" y="381"/>
                  </a:lnTo>
                  <a:lnTo>
                    <a:pt x="386" y="339"/>
                  </a:lnTo>
                  <a:lnTo>
                    <a:pt x="377" y="436"/>
                  </a:lnTo>
                  <a:lnTo>
                    <a:pt x="341" y="519"/>
                  </a:lnTo>
                  <a:lnTo>
                    <a:pt x="498" y="381"/>
                  </a:lnTo>
                  <a:lnTo>
                    <a:pt x="489" y="445"/>
                  </a:lnTo>
                  <a:lnTo>
                    <a:pt x="607" y="331"/>
                  </a:lnTo>
                  <a:lnTo>
                    <a:pt x="647" y="227"/>
                  </a:lnTo>
                  <a:lnTo>
                    <a:pt x="647" y="282"/>
                  </a:lnTo>
                  <a:lnTo>
                    <a:pt x="710" y="175"/>
                  </a:lnTo>
                  <a:lnTo>
                    <a:pt x="710" y="244"/>
                  </a:lnTo>
                  <a:lnTo>
                    <a:pt x="805" y="130"/>
                  </a:lnTo>
                  <a:lnTo>
                    <a:pt x="787" y="223"/>
                  </a:lnTo>
                  <a:lnTo>
                    <a:pt x="873" y="166"/>
                  </a:lnTo>
                  <a:lnTo>
                    <a:pt x="846" y="261"/>
                  </a:lnTo>
                  <a:lnTo>
                    <a:pt x="934" y="247"/>
                  </a:lnTo>
                  <a:lnTo>
                    <a:pt x="862" y="327"/>
                  </a:lnTo>
                  <a:lnTo>
                    <a:pt x="940" y="344"/>
                  </a:lnTo>
                  <a:lnTo>
                    <a:pt x="835" y="424"/>
                  </a:lnTo>
                  <a:lnTo>
                    <a:pt x="913" y="451"/>
                  </a:lnTo>
                  <a:lnTo>
                    <a:pt x="818" y="500"/>
                  </a:lnTo>
                  <a:lnTo>
                    <a:pt x="826" y="508"/>
                  </a:lnTo>
                  <a:lnTo>
                    <a:pt x="858" y="548"/>
                  </a:lnTo>
                  <a:lnTo>
                    <a:pt x="721" y="569"/>
                  </a:lnTo>
                  <a:lnTo>
                    <a:pt x="590" y="626"/>
                  </a:lnTo>
                  <a:lnTo>
                    <a:pt x="835" y="616"/>
                  </a:lnTo>
                  <a:lnTo>
                    <a:pt x="280" y="852"/>
                  </a:lnTo>
                  <a:lnTo>
                    <a:pt x="249" y="749"/>
                  </a:lnTo>
                  <a:lnTo>
                    <a:pt x="295" y="698"/>
                  </a:lnTo>
                  <a:lnTo>
                    <a:pt x="238" y="620"/>
                  </a:lnTo>
                  <a:lnTo>
                    <a:pt x="126" y="597"/>
                  </a:lnTo>
                  <a:lnTo>
                    <a:pt x="130" y="548"/>
                  </a:lnTo>
                  <a:lnTo>
                    <a:pt x="86" y="597"/>
                  </a:lnTo>
                  <a:lnTo>
                    <a:pt x="75" y="529"/>
                  </a:lnTo>
                  <a:lnTo>
                    <a:pt x="0" y="6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901" name="Freeform 26"/>
            <p:cNvSpPr>
              <a:spLocks/>
            </p:cNvSpPr>
            <p:nvPr/>
          </p:nvSpPr>
          <p:spPr bwMode="auto">
            <a:xfrm>
              <a:off x="3061" y="1425"/>
              <a:ext cx="289" cy="286"/>
            </a:xfrm>
            <a:custGeom>
              <a:avLst/>
              <a:gdLst>
                <a:gd name="T0" fmla="*/ 0 w 577"/>
                <a:gd name="T1" fmla="*/ 36 h 572"/>
                <a:gd name="T2" fmla="*/ 3 w 577"/>
                <a:gd name="T3" fmla="*/ 31 h 572"/>
                <a:gd name="T4" fmla="*/ 4 w 577"/>
                <a:gd name="T5" fmla="*/ 33 h 572"/>
                <a:gd name="T6" fmla="*/ 7 w 577"/>
                <a:gd name="T7" fmla="*/ 26 h 572"/>
                <a:gd name="T8" fmla="*/ 8 w 577"/>
                <a:gd name="T9" fmla="*/ 28 h 572"/>
                <a:gd name="T10" fmla="*/ 12 w 577"/>
                <a:gd name="T11" fmla="*/ 21 h 572"/>
                <a:gd name="T12" fmla="*/ 13 w 577"/>
                <a:gd name="T13" fmla="*/ 24 h 572"/>
                <a:gd name="T14" fmla="*/ 17 w 577"/>
                <a:gd name="T15" fmla="*/ 18 h 572"/>
                <a:gd name="T16" fmla="*/ 18 w 577"/>
                <a:gd name="T17" fmla="*/ 20 h 572"/>
                <a:gd name="T18" fmla="*/ 22 w 577"/>
                <a:gd name="T19" fmla="*/ 15 h 572"/>
                <a:gd name="T20" fmla="*/ 22 w 577"/>
                <a:gd name="T21" fmla="*/ 9 h 572"/>
                <a:gd name="T22" fmla="*/ 21 w 577"/>
                <a:gd name="T23" fmla="*/ 4 h 572"/>
                <a:gd name="T24" fmla="*/ 18 w 577"/>
                <a:gd name="T25" fmla="*/ 6 h 572"/>
                <a:gd name="T26" fmla="*/ 20 w 577"/>
                <a:gd name="T27" fmla="*/ 2 h 572"/>
                <a:gd name="T28" fmla="*/ 25 w 577"/>
                <a:gd name="T29" fmla="*/ 0 h 572"/>
                <a:gd name="T30" fmla="*/ 31 w 577"/>
                <a:gd name="T31" fmla="*/ 6 h 572"/>
                <a:gd name="T32" fmla="*/ 35 w 577"/>
                <a:gd name="T33" fmla="*/ 13 h 572"/>
                <a:gd name="T34" fmla="*/ 37 w 577"/>
                <a:gd name="T35" fmla="*/ 17 h 572"/>
                <a:gd name="T36" fmla="*/ 35 w 577"/>
                <a:gd name="T37" fmla="*/ 21 h 572"/>
                <a:gd name="T38" fmla="*/ 26 w 577"/>
                <a:gd name="T39" fmla="*/ 23 h 572"/>
                <a:gd name="T40" fmla="*/ 27 w 577"/>
                <a:gd name="T41" fmla="*/ 19 h 572"/>
                <a:gd name="T42" fmla="*/ 14 w 577"/>
                <a:gd name="T43" fmla="*/ 27 h 572"/>
                <a:gd name="T44" fmla="*/ 12 w 577"/>
                <a:gd name="T45" fmla="*/ 26 h 572"/>
                <a:gd name="T46" fmla="*/ 4 w 577"/>
                <a:gd name="T47" fmla="*/ 36 h 572"/>
                <a:gd name="T48" fmla="*/ 3 w 577"/>
                <a:gd name="T49" fmla="*/ 34 h 572"/>
                <a:gd name="T50" fmla="*/ 0 w 577"/>
                <a:gd name="T51" fmla="*/ 36 h 572"/>
                <a:gd name="T52" fmla="*/ 0 w 577"/>
                <a:gd name="T53" fmla="*/ 36 h 572"/>
                <a:gd name="T54" fmla="*/ 0 w 577"/>
                <a:gd name="T55" fmla="*/ 36 h 57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577" h="572">
                  <a:moveTo>
                    <a:pt x="0" y="572"/>
                  </a:moveTo>
                  <a:lnTo>
                    <a:pt x="39" y="494"/>
                  </a:lnTo>
                  <a:lnTo>
                    <a:pt x="62" y="526"/>
                  </a:lnTo>
                  <a:lnTo>
                    <a:pt x="100" y="410"/>
                  </a:lnTo>
                  <a:lnTo>
                    <a:pt x="125" y="439"/>
                  </a:lnTo>
                  <a:lnTo>
                    <a:pt x="188" y="334"/>
                  </a:lnTo>
                  <a:lnTo>
                    <a:pt x="205" y="384"/>
                  </a:lnTo>
                  <a:lnTo>
                    <a:pt x="266" y="273"/>
                  </a:lnTo>
                  <a:lnTo>
                    <a:pt x="281" y="309"/>
                  </a:lnTo>
                  <a:lnTo>
                    <a:pt x="340" y="230"/>
                  </a:lnTo>
                  <a:lnTo>
                    <a:pt x="344" y="129"/>
                  </a:lnTo>
                  <a:lnTo>
                    <a:pt x="334" y="49"/>
                  </a:lnTo>
                  <a:lnTo>
                    <a:pt x="281" y="87"/>
                  </a:lnTo>
                  <a:lnTo>
                    <a:pt x="311" y="17"/>
                  </a:lnTo>
                  <a:lnTo>
                    <a:pt x="397" y="0"/>
                  </a:lnTo>
                  <a:lnTo>
                    <a:pt x="484" y="87"/>
                  </a:lnTo>
                  <a:lnTo>
                    <a:pt x="555" y="203"/>
                  </a:lnTo>
                  <a:lnTo>
                    <a:pt x="577" y="269"/>
                  </a:lnTo>
                  <a:lnTo>
                    <a:pt x="555" y="334"/>
                  </a:lnTo>
                  <a:lnTo>
                    <a:pt x="412" y="353"/>
                  </a:lnTo>
                  <a:lnTo>
                    <a:pt x="423" y="290"/>
                  </a:lnTo>
                  <a:lnTo>
                    <a:pt x="222" y="422"/>
                  </a:lnTo>
                  <a:lnTo>
                    <a:pt x="188" y="410"/>
                  </a:lnTo>
                  <a:lnTo>
                    <a:pt x="55" y="572"/>
                  </a:lnTo>
                  <a:lnTo>
                    <a:pt x="45" y="537"/>
                  </a:lnTo>
                  <a:lnTo>
                    <a:pt x="0" y="5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902" name="Freeform 27"/>
            <p:cNvSpPr>
              <a:spLocks/>
            </p:cNvSpPr>
            <p:nvPr/>
          </p:nvSpPr>
          <p:spPr bwMode="auto">
            <a:xfrm>
              <a:off x="2818" y="1926"/>
              <a:ext cx="184" cy="151"/>
            </a:xfrm>
            <a:custGeom>
              <a:avLst/>
              <a:gdLst>
                <a:gd name="T0" fmla="*/ 19 w 367"/>
                <a:gd name="T1" fmla="*/ 0 h 302"/>
                <a:gd name="T2" fmla="*/ 4 w 367"/>
                <a:gd name="T3" fmla="*/ 13 h 302"/>
                <a:gd name="T4" fmla="*/ 5 w 367"/>
                <a:gd name="T5" fmla="*/ 15 h 302"/>
                <a:gd name="T6" fmla="*/ 0 w 367"/>
                <a:gd name="T7" fmla="*/ 16 h 302"/>
                <a:gd name="T8" fmla="*/ 8 w 367"/>
                <a:gd name="T9" fmla="*/ 19 h 302"/>
                <a:gd name="T10" fmla="*/ 7 w 367"/>
                <a:gd name="T11" fmla="*/ 17 h 302"/>
                <a:gd name="T12" fmla="*/ 23 w 367"/>
                <a:gd name="T13" fmla="*/ 14 h 302"/>
                <a:gd name="T14" fmla="*/ 15 w 367"/>
                <a:gd name="T15" fmla="*/ 11 h 302"/>
                <a:gd name="T16" fmla="*/ 19 w 367"/>
                <a:gd name="T17" fmla="*/ 10 h 302"/>
                <a:gd name="T18" fmla="*/ 17 w 367"/>
                <a:gd name="T19" fmla="*/ 5 h 302"/>
                <a:gd name="T20" fmla="*/ 21 w 367"/>
                <a:gd name="T21" fmla="*/ 6 h 302"/>
                <a:gd name="T22" fmla="*/ 19 w 367"/>
                <a:gd name="T23" fmla="*/ 0 h 302"/>
                <a:gd name="T24" fmla="*/ 19 w 367"/>
                <a:gd name="T25" fmla="*/ 0 h 302"/>
                <a:gd name="T26" fmla="*/ 19 w 367"/>
                <a:gd name="T27" fmla="*/ 0 h 30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67" h="302">
                  <a:moveTo>
                    <a:pt x="292" y="0"/>
                  </a:moveTo>
                  <a:lnTo>
                    <a:pt x="62" y="202"/>
                  </a:lnTo>
                  <a:lnTo>
                    <a:pt x="72" y="226"/>
                  </a:lnTo>
                  <a:lnTo>
                    <a:pt x="0" y="251"/>
                  </a:lnTo>
                  <a:lnTo>
                    <a:pt x="116" y="302"/>
                  </a:lnTo>
                  <a:lnTo>
                    <a:pt x="106" y="259"/>
                  </a:lnTo>
                  <a:lnTo>
                    <a:pt x="367" y="213"/>
                  </a:lnTo>
                  <a:lnTo>
                    <a:pt x="235" y="166"/>
                  </a:lnTo>
                  <a:lnTo>
                    <a:pt x="298" y="145"/>
                  </a:lnTo>
                  <a:lnTo>
                    <a:pt x="264" y="78"/>
                  </a:lnTo>
                  <a:lnTo>
                    <a:pt x="327" y="84"/>
                  </a:lnTo>
                  <a:lnTo>
                    <a:pt x="29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903" name="Freeform 28"/>
            <p:cNvSpPr>
              <a:spLocks/>
            </p:cNvSpPr>
            <p:nvPr/>
          </p:nvSpPr>
          <p:spPr bwMode="auto">
            <a:xfrm>
              <a:off x="3143" y="2055"/>
              <a:ext cx="295" cy="290"/>
            </a:xfrm>
            <a:custGeom>
              <a:avLst/>
              <a:gdLst>
                <a:gd name="T0" fmla="*/ 0 w 589"/>
                <a:gd name="T1" fmla="*/ 3 h 579"/>
                <a:gd name="T2" fmla="*/ 11 w 589"/>
                <a:gd name="T3" fmla="*/ 3 h 579"/>
                <a:gd name="T4" fmla="*/ 6 w 589"/>
                <a:gd name="T5" fmla="*/ 5 h 579"/>
                <a:gd name="T6" fmla="*/ 14 w 589"/>
                <a:gd name="T7" fmla="*/ 9 h 579"/>
                <a:gd name="T8" fmla="*/ 10 w 589"/>
                <a:gd name="T9" fmla="*/ 11 h 579"/>
                <a:gd name="T10" fmla="*/ 17 w 589"/>
                <a:gd name="T11" fmla="*/ 16 h 579"/>
                <a:gd name="T12" fmla="*/ 12 w 589"/>
                <a:gd name="T13" fmla="*/ 17 h 579"/>
                <a:gd name="T14" fmla="*/ 18 w 589"/>
                <a:gd name="T15" fmla="*/ 23 h 579"/>
                <a:gd name="T16" fmla="*/ 15 w 589"/>
                <a:gd name="T17" fmla="*/ 23 h 579"/>
                <a:gd name="T18" fmla="*/ 18 w 589"/>
                <a:gd name="T19" fmla="*/ 29 h 579"/>
                <a:gd name="T20" fmla="*/ 14 w 589"/>
                <a:gd name="T21" fmla="*/ 30 h 579"/>
                <a:gd name="T22" fmla="*/ 16 w 589"/>
                <a:gd name="T23" fmla="*/ 37 h 579"/>
                <a:gd name="T24" fmla="*/ 31 w 589"/>
                <a:gd name="T25" fmla="*/ 30 h 579"/>
                <a:gd name="T26" fmla="*/ 37 w 589"/>
                <a:gd name="T27" fmla="*/ 21 h 579"/>
                <a:gd name="T28" fmla="*/ 28 w 589"/>
                <a:gd name="T29" fmla="*/ 5 h 579"/>
                <a:gd name="T30" fmla="*/ 25 w 589"/>
                <a:gd name="T31" fmla="*/ 10 h 579"/>
                <a:gd name="T32" fmla="*/ 15 w 589"/>
                <a:gd name="T33" fmla="*/ 0 h 579"/>
                <a:gd name="T34" fmla="*/ 0 w 589"/>
                <a:gd name="T35" fmla="*/ 3 h 579"/>
                <a:gd name="T36" fmla="*/ 0 w 589"/>
                <a:gd name="T37" fmla="*/ 3 h 579"/>
                <a:gd name="T38" fmla="*/ 0 w 589"/>
                <a:gd name="T39" fmla="*/ 3 h 57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589" h="579">
                  <a:moveTo>
                    <a:pt x="0" y="34"/>
                  </a:moveTo>
                  <a:lnTo>
                    <a:pt x="163" y="43"/>
                  </a:lnTo>
                  <a:lnTo>
                    <a:pt x="84" y="76"/>
                  </a:lnTo>
                  <a:lnTo>
                    <a:pt x="211" y="140"/>
                  </a:lnTo>
                  <a:lnTo>
                    <a:pt x="146" y="173"/>
                  </a:lnTo>
                  <a:lnTo>
                    <a:pt x="258" y="245"/>
                  </a:lnTo>
                  <a:lnTo>
                    <a:pt x="186" y="264"/>
                  </a:lnTo>
                  <a:lnTo>
                    <a:pt x="287" y="353"/>
                  </a:lnTo>
                  <a:lnTo>
                    <a:pt x="232" y="359"/>
                  </a:lnTo>
                  <a:lnTo>
                    <a:pt x="276" y="462"/>
                  </a:lnTo>
                  <a:lnTo>
                    <a:pt x="220" y="477"/>
                  </a:lnTo>
                  <a:lnTo>
                    <a:pt x="255" y="579"/>
                  </a:lnTo>
                  <a:lnTo>
                    <a:pt x="490" y="465"/>
                  </a:lnTo>
                  <a:lnTo>
                    <a:pt x="589" y="336"/>
                  </a:lnTo>
                  <a:lnTo>
                    <a:pt x="445" y="66"/>
                  </a:lnTo>
                  <a:lnTo>
                    <a:pt x="395" y="146"/>
                  </a:lnTo>
                  <a:lnTo>
                    <a:pt x="226" y="0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904" name="Freeform 29"/>
            <p:cNvSpPr>
              <a:spLocks/>
            </p:cNvSpPr>
            <p:nvPr/>
          </p:nvSpPr>
          <p:spPr bwMode="auto">
            <a:xfrm>
              <a:off x="3054" y="1841"/>
              <a:ext cx="127" cy="55"/>
            </a:xfrm>
            <a:custGeom>
              <a:avLst/>
              <a:gdLst>
                <a:gd name="T0" fmla="*/ 0 w 255"/>
                <a:gd name="T1" fmla="*/ 4 h 110"/>
                <a:gd name="T2" fmla="*/ 3 w 255"/>
                <a:gd name="T3" fmla="*/ 1 h 110"/>
                <a:gd name="T4" fmla="*/ 6 w 255"/>
                <a:gd name="T5" fmla="*/ 0 h 110"/>
                <a:gd name="T6" fmla="*/ 15 w 255"/>
                <a:gd name="T7" fmla="*/ 3 h 110"/>
                <a:gd name="T8" fmla="*/ 12 w 255"/>
                <a:gd name="T9" fmla="*/ 3 h 110"/>
                <a:gd name="T10" fmla="*/ 7 w 255"/>
                <a:gd name="T11" fmla="*/ 4 h 110"/>
                <a:gd name="T12" fmla="*/ 11 w 255"/>
                <a:gd name="T13" fmla="*/ 7 h 110"/>
                <a:gd name="T14" fmla="*/ 6 w 255"/>
                <a:gd name="T15" fmla="*/ 7 h 110"/>
                <a:gd name="T16" fmla="*/ 1 w 255"/>
                <a:gd name="T17" fmla="*/ 5 h 110"/>
                <a:gd name="T18" fmla="*/ 0 w 255"/>
                <a:gd name="T19" fmla="*/ 4 h 110"/>
                <a:gd name="T20" fmla="*/ 0 w 255"/>
                <a:gd name="T21" fmla="*/ 4 h 110"/>
                <a:gd name="T22" fmla="*/ 0 w 255"/>
                <a:gd name="T23" fmla="*/ 4 h 11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55" h="110">
                  <a:moveTo>
                    <a:pt x="0" y="51"/>
                  </a:moveTo>
                  <a:lnTo>
                    <a:pt x="53" y="10"/>
                  </a:lnTo>
                  <a:lnTo>
                    <a:pt x="105" y="0"/>
                  </a:lnTo>
                  <a:lnTo>
                    <a:pt x="255" y="34"/>
                  </a:lnTo>
                  <a:lnTo>
                    <a:pt x="207" y="34"/>
                  </a:lnTo>
                  <a:lnTo>
                    <a:pt x="122" y="51"/>
                  </a:lnTo>
                  <a:lnTo>
                    <a:pt x="179" y="105"/>
                  </a:lnTo>
                  <a:lnTo>
                    <a:pt x="105" y="110"/>
                  </a:lnTo>
                  <a:lnTo>
                    <a:pt x="25" y="72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905" name="Freeform 30"/>
            <p:cNvSpPr>
              <a:spLocks/>
            </p:cNvSpPr>
            <p:nvPr/>
          </p:nvSpPr>
          <p:spPr bwMode="auto">
            <a:xfrm>
              <a:off x="3121" y="1855"/>
              <a:ext cx="64" cy="38"/>
            </a:xfrm>
            <a:custGeom>
              <a:avLst/>
              <a:gdLst>
                <a:gd name="T0" fmla="*/ 5 w 130"/>
                <a:gd name="T1" fmla="*/ 0 h 76"/>
                <a:gd name="T2" fmla="*/ 0 w 130"/>
                <a:gd name="T3" fmla="*/ 3 h 76"/>
                <a:gd name="T4" fmla="*/ 1 w 130"/>
                <a:gd name="T5" fmla="*/ 5 h 76"/>
                <a:gd name="T6" fmla="*/ 8 w 130"/>
                <a:gd name="T7" fmla="*/ 1 h 76"/>
                <a:gd name="T8" fmla="*/ 5 w 130"/>
                <a:gd name="T9" fmla="*/ 0 h 76"/>
                <a:gd name="T10" fmla="*/ 5 w 130"/>
                <a:gd name="T11" fmla="*/ 0 h 76"/>
                <a:gd name="T12" fmla="*/ 5 w 130"/>
                <a:gd name="T13" fmla="*/ 0 h 7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0" h="76">
                  <a:moveTo>
                    <a:pt x="92" y="0"/>
                  </a:moveTo>
                  <a:lnTo>
                    <a:pt x="0" y="47"/>
                  </a:lnTo>
                  <a:lnTo>
                    <a:pt x="17" y="76"/>
                  </a:lnTo>
                  <a:lnTo>
                    <a:pt x="130" y="5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906" name="Freeform 31"/>
            <p:cNvSpPr>
              <a:spLocks/>
            </p:cNvSpPr>
            <p:nvPr/>
          </p:nvSpPr>
          <p:spPr bwMode="auto">
            <a:xfrm>
              <a:off x="3344" y="1528"/>
              <a:ext cx="555" cy="655"/>
            </a:xfrm>
            <a:custGeom>
              <a:avLst/>
              <a:gdLst>
                <a:gd name="T0" fmla="*/ 0 w 1110"/>
                <a:gd name="T1" fmla="*/ 39 h 1309"/>
                <a:gd name="T2" fmla="*/ 2 w 1110"/>
                <a:gd name="T3" fmla="*/ 42 h 1309"/>
                <a:gd name="T4" fmla="*/ 11 w 1110"/>
                <a:gd name="T5" fmla="*/ 39 h 1309"/>
                <a:gd name="T6" fmla="*/ 4 w 1110"/>
                <a:gd name="T7" fmla="*/ 44 h 1309"/>
                <a:gd name="T8" fmla="*/ 19 w 1110"/>
                <a:gd name="T9" fmla="*/ 42 h 1309"/>
                <a:gd name="T10" fmla="*/ 13 w 1110"/>
                <a:gd name="T11" fmla="*/ 46 h 1309"/>
                <a:gd name="T12" fmla="*/ 19 w 1110"/>
                <a:gd name="T13" fmla="*/ 50 h 1309"/>
                <a:gd name="T14" fmla="*/ 13 w 1110"/>
                <a:gd name="T15" fmla="*/ 50 h 1309"/>
                <a:gd name="T16" fmla="*/ 19 w 1110"/>
                <a:gd name="T17" fmla="*/ 56 h 1309"/>
                <a:gd name="T18" fmla="*/ 11 w 1110"/>
                <a:gd name="T19" fmla="*/ 54 h 1309"/>
                <a:gd name="T20" fmla="*/ 16 w 1110"/>
                <a:gd name="T21" fmla="*/ 61 h 1309"/>
                <a:gd name="T22" fmla="*/ 10 w 1110"/>
                <a:gd name="T23" fmla="*/ 58 h 1309"/>
                <a:gd name="T24" fmla="*/ 13 w 1110"/>
                <a:gd name="T25" fmla="*/ 68 h 1309"/>
                <a:gd name="T26" fmla="*/ 7 w 1110"/>
                <a:gd name="T27" fmla="*/ 63 h 1309"/>
                <a:gd name="T28" fmla="*/ 10 w 1110"/>
                <a:gd name="T29" fmla="*/ 77 h 1309"/>
                <a:gd name="T30" fmla="*/ 16 w 1110"/>
                <a:gd name="T31" fmla="*/ 82 h 1309"/>
                <a:gd name="T32" fmla="*/ 15 w 1110"/>
                <a:gd name="T33" fmla="*/ 71 h 1309"/>
                <a:gd name="T34" fmla="*/ 19 w 1110"/>
                <a:gd name="T35" fmla="*/ 75 h 1309"/>
                <a:gd name="T36" fmla="*/ 18 w 1110"/>
                <a:gd name="T37" fmla="*/ 65 h 1309"/>
                <a:gd name="T38" fmla="*/ 26 w 1110"/>
                <a:gd name="T39" fmla="*/ 64 h 1309"/>
                <a:gd name="T40" fmla="*/ 22 w 1110"/>
                <a:gd name="T41" fmla="*/ 58 h 1309"/>
                <a:gd name="T42" fmla="*/ 34 w 1110"/>
                <a:gd name="T43" fmla="*/ 55 h 1309"/>
                <a:gd name="T44" fmla="*/ 26 w 1110"/>
                <a:gd name="T45" fmla="*/ 50 h 1309"/>
                <a:gd name="T46" fmla="*/ 39 w 1110"/>
                <a:gd name="T47" fmla="*/ 45 h 1309"/>
                <a:gd name="T48" fmla="*/ 28 w 1110"/>
                <a:gd name="T49" fmla="*/ 42 h 1309"/>
                <a:gd name="T50" fmla="*/ 39 w 1110"/>
                <a:gd name="T51" fmla="*/ 37 h 1309"/>
                <a:gd name="T52" fmla="*/ 47 w 1110"/>
                <a:gd name="T53" fmla="*/ 37 h 1309"/>
                <a:gd name="T54" fmla="*/ 56 w 1110"/>
                <a:gd name="T55" fmla="*/ 41 h 1309"/>
                <a:gd name="T56" fmla="*/ 47 w 1110"/>
                <a:gd name="T57" fmla="*/ 41 h 1309"/>
                <a:gd name="T58" fmla="*/ 41 w 1110"/>
                <a:gd name="T59" fmla="*/ 42 h 1309"/>
                <a:gd name="T60" fmla="*/ 49 w 1110"/>
                <a:gd name="T61" fmla="*/ 46 h 1309"/>
                <a:gd name="T62" fmla="*/ 70 w 1110"/>
                <a:gd name="T63" fmla="*/ 45 h 1309"/>
                <a:gd name="T64" fmla="*/ 61 w 1110"/>
                <a:gd name="T65" fmla="*/ 38 h 1309"/>
                <a:gd name="T66" fmla="*/ 53 w 1110"/>
                <a:gd name="T67" fmla="*/ 34 h 1309"/>
                <a:gd name="T68" fmla="*/ 54 w 1110"/>
                <a:gd name="T69" fmla="*/ 32 h 1309"/>
                <a:gd name="T70" fmla="*/ 50 w 1110"/>
                <a:gd name="T71" fmla="*/ 27 h 1309"/>
                <a:gd name="T72" fmla="*/ 52 w 1110"/>
                <a:gd name="T73" fmla="*/ 25 h 1309"/>
                <a:gd name="T74" fmla="*/ 44 w 1110"/>
                <a:gd name="T75" fmla="*/ 17 h 1309"/>
                <a:gd name="T76" fmla="*/ 42 w 1110"/>
                <a:gd name="T77" fmla="*/ 0 h 1309"/>
                <a:gd name="T78" fmla="*/ 40 w 1110"/>
                <a:gd name="T79" fmla="*/ 18 h 1309"/>
                <a:gd name="T80" fmla="*/ 25 w 1110"/>
                <a:gd name="T81" fmla="*/ 28 h 1309"/>
                <a:gd name="T82" fmla="*/ 0 w 1110"/>
                <a:gd name="T83" fmla="*/ 39 h 1309"/>
                <a:gd name="T84" fmla="*/ 0 w 1110"/>
                <a:gd name="T85" fmla="*/ 39 h 1309"/>
                <a:gd name="T86" fmla="*/ 0 w 1110"/>
                <a:gd name="T87" fmla="*/ 39 h 130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110" h="1309">
                  <a:moveTo>
                    <a:pt x="0" y="614"/>
                  </a:moveTo>
                  <a:lnTo>
                    <a:pt x="19" y="659"/>
                  </a:lnTo>
                  <a:lnTo>
                    <a:pt x="166" y="619"/>
                  </a:lnTo>
                  <a:lnTo>
                    <a:pt x="61" y="701"/>
                  </a:lnTo>
                  <a:lnTo>
                    <a:pt x="304" y="659"/>
                  </a:lnTo>
                  <a:lnTo>
                    <a:pt x="194" y="726"/>
                  </a:lnTo>
                  <a:lnTo>
                    <a:pt x="304" y="787"/>
                  </a:lnTo>
                  <a:lnTo>
                    <a:pt x="204" y="794"/>
                  </a:lnTo>
                  <a:lnTo>
                    <a:pt x="300" y="882"/>
                  </a:lnTo>
                  <a:lnTo>
                    <a:pt x="166" y="861"/>
                  </a:lnTo>
                  <a:lnTo>
                    <a:pt x="242" y="971"/>
                  </a:lnTo>
                  <a:lnTo>
                    <a:pt x="154" y="927"/>
                  </a:lnTo>
                  <a:lnTo>
                    <a:pt x="194" y="1074"/>
                  </a:lnTo>
                  <a:lnTo>
                    <a:pt x="112" y="996"/>
                  </a:lnTo>
                  <a:lnTo>
                    <a:pt x="154" y="1222"/>
                  </a:lnTo>
                  <a:lnTo>
                    <a:pt x="242" y="1309"/>
                  </a:lnTo>
                  <a:lnTo>
                    <a:pt x="226" y="1136"/>
                  </a:lnTo>
                  <a:lnTo>
                    <a:pt x="300" y="1186"/>
                  </a:lnTo>
                  <a:lnTo>
                    <a:pt x="287" y="1030"/>
                  </a:lnTo>
                  <a:lnTo>
                    <a:pt x="407" y="1013"/>
                  </a:lnTo>
                  <a:lnTo>
                    <a:pt x="352" y="916"/>
                  </a:lnTo>
                  <a:lnTo>
                    <a:pt x="544" y="878"/>
                  </a:lnTo>
                  <a:lnTo>
                    <a:pt x="407" y="794"/>
                  </a:lnTo>
                  <a:lnTo>
                    <a:pt x="622" y="713"/>
                  </a:lnTo>
                  <a:lnTo>
                    <a:pt x="441" y="663"/>
                  </a:lnTo>
                  <a:lnTo>
                    <a:pt x="616" y="578"/>
                  </a:lnTo>
                  <a:lnTo>
                    <a:pt x="749" y="585"/>
                  </a:lnTo>
                  <a:lnTo>
                    <a:pt x="882" y="648"/>
                  </a:lnTo>
                  <a:lnTo>
                    <a:pt x="738" y="642"/>
                  </a:lnTo>
                  <a:lnTo>
                    <a:pt x="656" y="663"/>
                  </a:lnTo>
                  <a:lnTo>
                    <a:pt x="776" y="735"/>
                  </a:lnTo>
                  <a:lnTo>
                    <a:pt x="1110" y="718"/>
                  </a:lnTo>
                  <a:lnTo>
                    <a:pt x="968" y="608"/>
                  </a:lnTo>
                  <a:lnTo>
                    <a:pt x="837" y="534"/>
                  </a:lnTo>
                  <a:lnTo>
                    <a:pt x="859" y="500"/>
                  </a:lnTo>
                  <a:lnTo>
                    <a:pt x="785" y="422"/>
                  </a:lnTo>
                  <a:lnTo>
                    <a:pt x="821" y="387"/>
                  </a:lnTo>
                  <a:lnTo>
                    <a:pt x="696" y="266"/>
                  </a:lnTo>
                  <a:lnTo>
                    <a:pt x="664" y="0"/>
                  </a:lnTo>
                  <a:lnTo>
                    <a:pt x="628" y="279"/>
                  </a:lnTo>
                  <a:lnTo>
                    <a:pt x="397" y="437"/>
                  </a:lnTo>
                  <a:lnTo>
                    <a:pt x="0" y="6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907" name="Freeform 32"/>
            <p:cNvSpPr>
              <a:spLocks/>
            </p:cNvSpPr>
            <p:nvPr/>
          </p:nvSpPr>
          <p:spPr bwMode="auto">
            <a:xfrm>
              <a:off x="3161" y="1879"/>
              <a:ext cx="655" cy="608"/>
            </a:xfrm>
            <a:custGeom>
              <a:avLst/>
              <a:gdLst>
                <a:gd name="T0" fmla="*/ 70 w 1310"/>
                <a:gd name="T1" fmla="*/ 0 h 1217"/>
                <a:gd name="T2" fmla="*/ 62 w 1310"/>
                <a:gd name="T3" fmla="*/ 6 h 1217"/>
                <a:gd name="T4" fmla="*/ 65 w 1310"/>
                <a:gd name="T5" fmla="*/ 11 h 1217"/>
                <a:gd name="T6" fmla="*/ 60 w 1310"/>
                <a:gd name="T7" fmla="*/ 13 h 1217"/>
                <a:gd name="T8" fmla="*/ 63 w 1310"/>
                <a:gd name="T9" fmla="*/ 15 h 1217"/>
                <a:gd name="T10" fmla="*/ 58 w 1310"/>
                <a:gd name="T11" fmla="*/ 18 h 1217"/>
                <a:gd name="T12" fmla="*/ 62 w 1310"/>
                <a:gd name="T13" fmla="*/ 22 h 1217"/>
                <a:gd name="T14" fmla="*/ 54 w 1310"/>
                <a:gd name="T15" fmla="*/ 24 h 1217"/>
                <a:gd name="T16" fmla="*/ 60 w 1310"/>
                <a:gd name="T17" fmla="*/ 29 h 1217"/>
                <a:gd name="T18" fmla="*/ 50 w 1310"/>
                <a:gd name="T19" fmla="*/ 30 h 1217"/>
                <a:gd name="T20" fmla="*/ 54 w 1310"/>
                <a:gd name="T21" fmla="*/ 37 h 1217"/>
                <a:gd name="T22" fmla="*/ 45 w 1310"/>
                <a:gd name="T23" fmla="*/ 39 h 1217"/>
                <a:gd name="T24" fmla="*/ 48 w 1310"/>
                <a:gd name="T25" fmla="*/ 46 h 1217"/>
                <a:gd name="T26" fmla="*/ 41 w 1310"/>
                <a:gd name="T27" fmla="*/ 45 h 1217"/>
                <a:gd name="T28" fmla="*/ 44 w 1310"/>
                <a:gd name="T29" fmla="*/ 52 h 1217"/>
                <a:gd name="T30" fmla="*/ 40 w 1310"/>
                <a:gd name="T31" fmla="*/ 50 h 1217"/>
                <a:gd name="T32" fmla="*/ 38 w 1310"/>
                <a:gd name="T33" fmla="*/ 57 h 1217"/>
                <a:gd name="T34" fmla="*/ 36 w 1310"/>
                <a:gd name="T35" fmla="*/ 53 h 1217"/>
                <a:gd name="T36" fmla="*/ 32 w 1310"/>
                <a:gd name="T37" fmla="*/ 62 h 1217"/>
                <a:gd name="T38" fmla="*/ 31 w 1310"/>
                <a:gd name="T39" fmla="*/ 54 h 1217"/>
                <a:gd name="T40" fmla="*/ 25 w 1310"/>
                <a:gd name="T41" fmla="*/ 63 h 1217"/>
                <a:gd name="T42" fmla="*/ 27 w 1310"/>
                <a:gd name="T43" fmla="*/ 55 h 1217"/>
                <a:gd name="T44" fmla="*/ 19 w 1310"/>
                <a:gd name="T45" fmla="*/ 62 h 1217"/>
                <a:gd name="T46" fmla="*/ 23 w 1310"/>
                <a:gd name="T47" fmla="*/ 55 h 1217"/>
                <a:gd name="T48" fmla="*/ 14 w 1310"/>
                <a:gd name="T49" fmla="*/ 58 h 1217"/>
                <a:gd name="T50" fmla="*/ 0 w 1310"/>
                <a:gd name="T51" fmla="*/ 62 h 1217"/>
                <a:gd name="T52" fmla="*/ 9 w 1310"/>
                <a:gd name="T53" fmla="*/ 67 h 1217"/>
                <a:gd name="T54" fmla="*/ 12 w 1310"/>
                <a:gd name="T55" fmla="*/ 65 h 1217"/>
                <a:gd name="T56" fmla="*/ 11 w 1310"/>
                <a:gd name="T57" fmla="*/ 73 h 1217"/>
                <a:gd name="T58" fmla="*/ 17 w 1310"/>
                <a:gd name="T59" fmla="*/ 67 h 1217"/>
                <a:gd name="T60" fmla="*/ 16 w 1310"/>
                <a:gd name="T61" fmla="*/ 73 h 1217"/>
                <a:gd name="T62" fmla="*/ 22 w 1310"/>
                <a:gd name="T63" fmla="*/ 69 h 1217"/>
                <a:gd name="T64" fmla="*/ 23 w 1310"/>
                <a:gd name="T65" fmla="*/ 76 h 1217"/>
                <a:gd name="T66" fmla="*/ 26 w 1310"/>
                <a:gd name="T67" fmla="*/ 69 h 1217"/>
                <a:gd name="T68" fmla="*/ 30 w 1310"/>
                <a:gd name="T69" fmla="*/ 75 h 1217"/>
                <a:gd name="T70" fmla="*/ 31 w 1310"/>
                <a:gd name="T71" fmla="*/ 69 h 1217"/>
                <a:gd name="T72" fmla="*/ 38 w 1310"/>
                <a:gd name="T73" fmla="*/ 74 h 1217"/>
                <a:gd name="T74" fmla="*/ 39 w 1310"/>
                <a:gd name="T75" fmla="*/ 70 h 1217"/>
                <a:gd name="T76" fmla="*/ 42 w 1310"/>
                <a:gd name="T77" fmla="*/ 63 h 1217"/>
                <a:gd name="T78" fmla="*/ 48 w 1310"/>
                <a:gd name="T79" fmla="*/ 68 h 1217"/>
                <a:gd name="T80" fmla="*/ 49 w 1310"/>
                <a:gd name="T81" fmla="*/ 57 h 1217"/>
                <a:gd name="T82" fmla="*/ 52 w 1310"/>
                <a:gd name="T83" fmla="*/ 61 h 1217"/>
                <a:gd name="T84" fmla="*/ 54 w 1310"/>
                <a:gd name="T85" fmla="*/ 52 h 1217"/>
                <a:gd name="T86" fmla="*/ 58 w 1310"/>
                <a:gd name="T87" fmla="*/ 55 h 1217"/>
                <a:gd name="T88" fmla="*/ 59 w 1310"/>
                <a:gd name="T89" fmla="*/ 45 h 1217"/>
                <a:gd name="T90" fmla="*/ 62 w 1310"/>
                <a:gd name="T91" fmla="*/ 46 h 1217"/>
                <a:gd name="T92" fmla="*/ 66 w 1310"/>
                <a:gd name="T93" fmla="*/ 30 h 1217"/>
                <a:gd name="T94" fmla="*/ 74 w 1310"/>
                <a:gd name="T95" fmla="*/ 24 h 1217"/>
                <a:gd name="T96" fmla="*/ 79 w 1310"/>
                <a:gd name="T97" fmla="*/ 12 h 1217"/>
                <a:gd name="T98" fmla="*/ 79 w 1310"/>
                <a:gd name="T99" fmla="*/ 7 h 1217"/>
                <a:gd name="T100" fmla="*/ 82 w 1310"/>
                <a:gd name="T101" fmla="*/ 7 h 1217"/>
                <a:gd name="T102" fmla="*/ 80 w 1310"/>
                <a:gd name="T103" fmla="*/ 0 h 1217"/>
                <a:gd name="T104" fmla="*/ 70 w 1310"/>
                <a:gd name="T105" fmla="*/ 0 h 1217"/>
                <a:gd name="T106" fmla="*/ 70 w 1310"/>
                <a:gd name="T107" fmla="*/ 0 h 1217"/>
                <a:gd name="T108" fmla="*/ 70 w 1310"/>
                <a:gd name="T109" fmla="*/ 0 h 1217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1310" h="1217">
                  <a:moveTo>
                    <a:pt x="1116" y="12"/>
                  </a:moveTo>
                  <a:lnTo>
                    <a:pt x="983" y="103"/>
                  </a:lnTo>
                  <a:lnTo>
                    <a:pt x="1040" y="177"/>
                  </a:lnTo>
                  <a:lnTo>
                    <a:pt x="949" y="209"/>
                  </a:lnTo>
                  <a:lnTo>
                    <a:pt x="1002" y="255"/>
                  </a:lnTo>
                  <a:lnTo>
                    <a:pt x="917" y="289"/>
                  </a:lnTo>
                  <a:lnTo>
                    <a:pt x="989" y="363"/>
                  </a:lnTo>
                  <a:lnTo>
                    <a:pt x="850" y="386"/>
                  </a:lnTo>
                  <a:lnTo>
                    <a:pt x="945" y="464"/>
                  </a:lnTo>
                  <a:lnTo>
                    <a:pt x="797" y="492"/>
                  </a:lnTo>
                  <a:lnTo>
                    <a:pt x="854" y="597"/>
                  </a:lnTo>
                  <a:lnTo>
                    <a:pt x="707" y="637"/>
                  </a:lnTo>
                  <a:lnTo>
                    <a:pt x="766" y="740"/>
                  </a:lnTo>
                  <a:lnTo>
                    <a:pt x="654" y="726"/>
                  </a:lnTo>
                  <a:lnTo>
                    <a:pt x="690" y="846"/>
                  </a:lnTo>
                  <a:lnTo>
                    <a:pt x="628" y="800"/>
                  </a:lnTo>
                  <a:lnTo>
                    <a:pt x="605" y="920"/>
                  </a:lnTo>
                  <a:lnTo>
                    <a:pt x="561" y="857"/>
                  </a:lnTo>
                  <a:lnTo>
                    <a:pt x="498" y="992"/>
                  </a:lnTo>
                  <a:lnTo>
                    <a:pt x="493" y="874"/>
                  </a:lnTo>
                  <a:lnTo>
                    <a:pt x="396" y="1023"/>
                  </a:lnTo>
                  <a:lnTo>
                    <a:pt x="422" y="895"/>
                  </a:lnTo>
                  <a:lnTo>
                    <a:pt x="304" y="1002"/>
                  </a:lnTo>
                  <a:lnTo>
                    <a:pt x="356" y="890"/>
                  </a:lnTo>
                  <a:lnTo>
                    <a:pt x="224" y="931"/>
                  </a:lnTo>
                  <a:lnTo>
                    <a:pt x="0" y="992"/>
                  </a:lnTo>
                  <a:lnTo>
                    <a:pt x="141" y="1087"/>
                  </a:lnTo>
                  <a:lnTo>
                    <a:pt x="192" y="1047"/>
                  </a:lnTo>
                  <a:lnTo>
                    <a:pt x="169" y="1173"/>
                  </a:lnTo>
                  <a:lnTo>
                    <a:pt x="257" y="1087"/>
                  </a:lnTo>
                  <a:lnTo>
                    <a:pt x="249" y="1177"/>
                  </a:lnTo>
                  <a:lnTo>
                    <a:pt x="346" y="1104"/>
                  </a:lnTo>
                  <a:lnTo>
                    <a:pt x="356" y="1217"/>
                  </a:lnTo>
                  <a:lnTo>
                    <a:pt x="411" y="1116"/>
                  </a:lnTo>
                  <a:lnTo>
                    <a:pt x="468" y="1213"/>
                  </a:lnTo>
                  <a:lnTo>
                    <a:pt x="493" y="1104"/>
                  </a:lnTo>
                  <a:lnTo>
                    <a:pt x="593" y="1194"/>
                  </a:lnTo>
                  <a:lnTo>
                    <a:pt x="609" y="1122"/>
                  </a:lnTo>
                  <a:lnTo>
                    <a:pt x="667" y="1015"/>
                  </a:lnTo>
                  <a:lnTo>
                    <a:pt x="761" y="1093"/>
                  </a:lnTo>
                  <a:lnTo>
                    <a:pt x="780" y="920"/>
                  </a:lnTo>
                  <a:lnTo>
                    <a:pt x="820" y="981"/>
                  </a:lnTo>
                  <a:lnTo>
                    <a:pt x="861" y="833"/>
                  </a:lnTo>
                  <a:lnTo>
                    <a:pt x="917" y="890"/>
                  </a:lnTo>
                  <a:lnTo>
                    <a:pt x="939" y="734"/>
                  </a:lnTo>
                  <a:lnTo>
                    <a:pt x="983" y="747"/>
                  </a:lnTo>
                  <a:lnTo>
                    <a:pt x="1055" y="485"/>
                  </a:lnTo>
                  <a:lnTo>
                    <a:pt x="1183" y="390"/>
                  </a:lnTo>
                  <a:lnTo>
                    <a:pt x="1249" y="202"/>
                  </a:lnTo>
                  <a:lnTo>
                    <a:pt x="1249" y="126"/>
                  </a:lnTo>
                  <a:lnTo>
                    <a:pt x="1310" y="114"/>
                  </a:lnTo>
                  <a:lnTo>
                    <a:pt x="1266" y="0"/>
                  </a:lnTo>
                  <a:lnTo>
                    <a:pt x="1116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908" name="Freeform 33"/>
            <p:cNvSpPr>
              <a:spLocks/>
            </p:cNvSpPr>
            <p:nvPr/>
          </p:nvSpPr>
          <p:spPr bwMode="auto">
            <a:xfrm>
              <a:off x="3344" y="1876"/>
              <a:ext cx="919" cy="986"/>
            </a:xfrm>
            <a:custGeom>
              <a:avLst/>
              <a:gdLst>
                <a:gd name="T0" fmla="*/ 11 w 1839"/>
                <a:gd name="T1" fmla="*/ 66 h 1971"/>
                <a:gd name="T2" fmla="*/ 20 w 1839"/>
                <a:gd name="T3" fmla="*/ 80 h 1971"/>
                <a:gd name="T4" fmla="*/ 37 w 1839"/>
                <a:gd name="T5" fmla="*/ 55 h 1971"/>
                <a:gd name="T6" fmla="*/ 50 w 1839"/>
                <a:gd name="T7" fmla="*/ 20 h 1971"/>
                <a:gd name="T8" fmla="*/ 56 w 1839"/>
                <a:gd name="T9" fmla="*/ 2 h 1971"/>
                <a:gd name="T10" fmla="*/ 76 w 1839"/>
                <a:gd name="T11" fmla="*/ 0 h 1971"/>
                <a:gd name="T12" fmla="*/ 114 w 1839"/>
                <a:gd name="T13" fmla="*/ 5 h 1971"/>
                <a:gd name="T14" fmla="*/ 92 w 1839"/>
                <a:gd name="T15" fmla="*/ 23 h 1971"/>
                <a:gd name="T16" fmla="*/ 81 w 1839"/>
                <a:gd name="T17" fmla="*/ 47 h 1971"/>
                <a:gd name="T18" fmla="*/ 88 w 1839"/>
                <a:gd name="T19" fmla="*/ 23 h 1971"/>
                <a:gd name="T20" fmla="*/ 64 w 1839"/>
                <a:gd name="T21" fmla="*/ 32 h 1971"/>
                <a:gd name="T22" fmla="*/ 64 w 1839"/>
                <a:gd name="T23" fmla="*/ 53 h 1971"/>
                <a:gd name="T24" fmla="*/ 62 w 1839"/>
                <a:gd name="T25" fmla="*/ 52 h 1971"/>
                <a:gd name="T26" fmla="*/ 61 w 1839"/>
                <a:gd name="T27" fmla="*/ 39 h 1971"/>
                <a:gd name="T28" fmla="*/ 46 w 1839"/>
                <a:gd name="T29" fmla="*/ 46 h 1971"/>
                <a:gd name="T30" fmla="*/ 30 w 1839"/>
                <a:gd name="T31" fmla="*/ 94 h 1971"/>
                <a:gd name="T32" fmla="*/ 24 w 1839"/>
                <a:gd name="T33" fmla="*/ 124 h 1971"/>
                <a:gd name="T34" fmla="*/ 21 w 1839"/>
                <a:gd name="T35" fmla="*/ 123 h 1971"/>
                <a:gd name="T36" fmla="*/ 33 w 1839"/>
                <a:gd name="T37" fmla="*/ 67 h 1971"/>
                <a:gd name="T38" fmla="*/ 21 w 1839"/>
                <a:gd name="T39" fmla="*/ 87 h 1971"/>
                <a:gd name="T40" fmla="*/ 14 w 1839"/>
                <a:gd name="T41" fmla="*/ 76 h 1971"/>
                <a:gd name="T42" fmla="*/ 10 w 1839"/>
                <a:gd name="T43" fmla="*/ 81 h 1971"/>
                <a:gd name="T44" fmla="*/ 11 w 1839"/>
                <a:gd name="T45" fmla="*/ 84 h 1971"/>
                <a:gd name="T46" fmla="*/ 11 w 1839"/>
                <a:gd name="T47" fmla="*/ 94 h 1971"/>
                <a:gd name="T48" fmla="*/ 12 w 1839"/>
                <a:gd name="T49" fmla="*/ 99 h 1971"/>
                <a:gd name="T50" fmla="*/ 9 w 1839"/>
                <a:gd name="T51" fmla="*/ 101 h 1971"/>
                <a:gd name="T52" fmla="*/ 7 w 1839"/>
                <a:gd name="T53" fmla="*/ 90 h 1971"/>
                <a:gd name="T54" fmla="*/ 7 w 1839"/>
                <a:gd name="T55" fmla="*/ 85 h 1971"/>
                <a:gd name="T56" fmla="*/ 6 w 1839"/>
                <a:gd name="T57" fmla="*/ 83 h 1971"/>
                <a:gd name="T58" fmla="*/ 0 w 1839"/>
                <a:gd name="T59" fmla="*/ 84 h 1971"/>
                <a:gd name="T60" fmla="*/ 0 w 1839"/>
                <a:gd name="T61" fmla="*/ 81 h 1971"/>
                <a:gd name="T62" fmla="*/ 6 w 1839"/>
                <a:gd name="T63" fmla="*/ 79 h 1971"/>
                <a:gd name="T64" fmla="*/ 10 w 1839"/>
                <a:gd name="T65" fmla="*/ 73 h 1971"/>
                <a:gd name="T66" fmla="*/ 6 w 1839"/>
                <a:gd name="T67" fmla="*/ 68 h 1971"/>
                <a:gd name="T68" fmla="*/ 11 w 1839"/>
                <a:gd name="T69" fmla="*/ 66 h 1971"/>
                <a:gd name="T70" fmla="*/ 11 w 1839"/>
                <a:gd name="T71" fmla="*/ 66 h 1971"/>
                <a:gd name="T72" fmla="*/ 11 w 1839"/>
                <a:gd name="T73" fmla="*/ 66 h 197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839" h="1971">
                  <a:moveTo>
                    <a:pt x="190" y="1046"/>
                  </a:moveTo>
                  <a:lnTo>
                    <a:pt x="333" y="1268"/>
                  </a:lnTo>
                  <a:lnTo>
                    <a:pt x="607" y="877"/>
                  </a:lnTo>
                  <a:lnTo>
                    <a:pt x="806" y="320"/>
                  </a:lnTo>
                  <a:lnTo>
                    <a:pt x="909" y="18"/>
                  </a:lnTo>
                  <a:lnTo>
                    <a:pt x="1228" y="0"/>
                  </a:lnTo>
                  <a:lnTo>
                    <a:pt x="1839" y="78"/>
                  </a:lnTo>
                  <a:lnTo>
                    <a:pt x="1481" y="360"/>
                  </a:lnTo>
                  <a:lnTo>
                    <a:pt x="1306" y="740"/>
                  </a:lnTo>
                  <a:lnTo>
                    <a:pt x="1415" y="354"/>
                  </a:lnTo>
                  <a:lnTo>
                    <a:pt x="1038" y="510"/>
                  </a:lnTo>
                  <a:lnTo>
                    <a:pt x="1025" y="835"/>
                  </a:lnTo>
                  <a:lnTo>
                    <a:pt x="993" y="822"/>
                  </a:lnTo>
                  <a:lnTo>
                    <a:pt x="977" y="611"/>
                  </a:lnTo>
                  <a:lnTo>
                    <a:pt x="745" y="727"/>
                  </a:lnTo>
                  <a:lnTo>
                    <a:pt x="485" y="1494"/>
                  </a:lnTo>
                  <a:lnTo>
                    <a:pt x="384" y="1971"/>
                  </a:lnTo>
                  <a:lnTo>
                    <a:pt x="340" y="1956"/>
                  </a:lnTo>
                  <a:lnTo>
                    <a:pt x="532" y="1067"/>
                  </a:lnTo>
                  <a:lnTo>
                    <a:pt x="346" y="1392"/>
                  </a:lnTo>
                  <a:lnTo>
                    <a:pt x="224" y="1213"/>
                  </a:lnTo>
                  <a:lnTo>
                    <a:pt x="162" y="1291"/>
                  </a:lnTo>
                  <a:lnTo>
                    <a:pt x="190" y="1339"/>
                  </a:lnTo>
                  <a:lnTo>
                    <a:pt x="185" y="1494"/>
                  </a:lnTo>
                  <a:lnTo>
                    <a:pt x="204" y="1582"/>
                  </a:lnTo>
                  <a:lnTo>
                    <a:pt x="148" y="1612"/>
                  </a:lnTo>
                  <a:lnTo>
                    <a:pt x="124" y="1432"/>
                  </a:lnTo>
                  <a:lnTo>
                    <a:pt x="124" y="1352"/>
                  </a:lnTo>
                  <a:lnTo>
                    <a:pt x="101" y="1318"/>
                  </a:lnTo>
                  <a:lnTo>
                    <a:pt x="0" y="1339"/>
                  </a:lnTo>
                  <a:lnTo>
                    <a:pt x="0" y="1291"/>
                  </a:lnTo>
                  <a:lnTo>
                    <a:pt x="101" y="1255"/>
                  </a:lnTo>
                  <a:lnTo>
                    <a:pt x="162" y="1162"/>
                  </a:lnTo>
                  <a:lnTo>
                    <a:pt x="101" y="1080"/>
                  </a:lnTo>
                  <a:lnTo>
                    <a:pt x="190" y="10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909" name="Freeform 34"/>
            <p:cNvSpPr>
              <a:spLocks/>
            </p:cNvSpPr>
            <p:nvPr/>
          </p:nvSpPr>
          <p:spPr bwMode="auto">
            <a:xfrm>
              <a:off x="3210" y="2392"/>
              <a:ext cx="378" cy="340"/>
            </a:xfrm>
            <a:custGeom>
              <a:avLst/>
              <a:gdLst>
                <a:gd name="T0" fmla="*/ 17 w 757"/>
                <a:gd name="T1" fmla="*/ 8 h 680"/>
                <a:gd name="T2" fmla="*/ 18 w 757"/>
                <a:gd name="T3" fmla="*/ 18 h 680"/>
                <a:gd name="T4" fmla="*/ 14 w 757"/>
                <a:gd name="T5" fmla="*/ 31 h 680"/>
                <a:gd name="T6" fmla="*/ 18 w 757"/>
                <a:gd name="T7" fmla="*/ 38 h 680"/>
                <a:gd name="T8" fmla="*/ 29 w 757"/>
                <a:gd name="T9" fmla="*/ 33 h 680"/>
                <a:gd name="T10" fmla="*/ 47 w 757"/>
                <a:gd name="T11" fmla="*/ 21 h 680"/>
                <a:gd name="T12" fmla="*/ 45 w 757"/>
                <a:gd name="T13" fmla="*/ 25 h 680"/>
                <a:gd name="T14" fmla="*/ 18 w 757"/>
                <a:gd name="T15" fmla="*/ 43 h 680"/>
                <a:gd name="T16" fmla="*/ 9 w 757"/>
                <a:gd name="T17" fmla="*/ 35 h 680"/>
                <a:gd name="T18" fmla="*/ 0 w 757"/>
                <a:gd name="T19" fmla="*/ 0 h 680"/>
                <a:gd name="T20" fmla="*/ 11 w 757"/>
                <a:gd name="T21" fmla="*/ 28 h 680"/>
                <a:gd name="T22" fmla="*/ 15 w 757"/>
                <a:gd name="T23" fmla="*/ 17 h 680"/>
                <a:gd name="T24" fmla="*/ 14 w 757"/>
                <a:gd name="T25" fmla="*/ 3 h 680"/>
                <a:gd name="T26" fmla="*/ 17 w 757"/>
                <a:gd name="T27" fmla="*/ 8 h 680"/>
                <a:gd name="T28" fmla="*/ 17 w 757"/>
                <a:gd name="T29" fmla="*/ 8 h 680"/>
                <a:gd name="T30" fmla="*/ 17 w 757"/>
                <a:gd name="T31" fmla="*/ 8 h 68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757" h="680">
                  <a:moveTo>
                    <a:pt x="281" y="115"/>
                  </a:moveTo>
                  <a:lnTo>
                    <a:pt x="297" y="285"/>
                  </a:lnTo>
                  <a:lnTo>
                    <a:pt x="226" y="496"/>
                  </a:lnTo>
                  <a:lnTo>
                    <a:pt x="297" y="596"/>
                  </a:lnTo>
                  <a:lnTo>
                    <a:pt x="472" y="517"/>
                  </a:lnTo>
                  <a:lnTo>
                    <a:pt x="757" y="326"/>
                  </a:lnTo>
                  <a:lnTo>
                    <a:pt x="734" y="391"/>
                  </a:lnTo>
                  <a:lnTo>
                    <a:pt x="302" y="680"/>
                  </a:lnTo>
                  <a:lnTo>
                    <a:pt x="150" y="549"/>
                  </a:lnTo>
                  <a:lnTo>
                    <a:pt x="0" y="0"/>
                  </a:lnTo>
                  <a:lnTo>
                    <a:pt x="179" y="433"/>
                  </a:lnTo>
                  <a:lnTo>
                    <a:pt x="249" y="264"/>
                  </a:lnTo>
                  <a:lnTo>
                    <a:pt x="226" y="47"/>
                  </a:lnTo>
                  <a:lnTo>
                    <a:pt x="281" y="1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910" name="Freeform 35"/>
            <p:cNvSpPr>
              <a:spLocks/>
            </p:cNvSpPr>
            <p:nvPr/>
          </p:nvSpPr>
          <p:spPr bwMode="auto">
            <a:xfrm>
              <a:off x="3206" y="2399"/>
              <a:ext cx="135" cy="146"/>
            </a:xfrm>
            <a:custGeom>
              <a:avLst/>
              <a:gdLst>
                <a:gd name="T0" fmla="*/ 17 w 270"/>
                <a:gd name="T1" fmla="*/ 5 h 293"/>
                <a:gd name="T2" fmla="*/ 12 w 270"/>
                <a:gd name="T3" fmla="*/ 18 h 293"/>
                <a:gd name="T4" fmla="*/ 0 w 270"/>
                <a:gd name="T5" fmla="*/ 0 h 293"/>
                <a:gd name="T6" fmla="*/ 11 w 270"/>
                <a:gd name="T7" fmla="*/ 12 h 293"/>
                <a:gd name="T8" fmla="*/ 17 w 270"/>
                <a:gd name="T9" fmla="*/ 3 h 293"/>
                <a:gd name="T10" fmla="*/ 17 w 270"/>
                <a:gd name="T11" fmla="*/ 5 h 293"/>
                <a:gd name="T12" fmla="*/ 17 w 270"/>
                <a:gd name="T13" fmla="*/ 5 h 293"/>
                <a:gd name="T14" fmla="*/ 17 w 270"/>
                <a:gd name="T15" fmla="*/ 5 h 29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0" h="293">
                  <a:moveTo>
                    <a:pt x="270" y="95"/>
                  </a:moveTo>
                  <a:lnTo>
                    <a:pt x="179" y="293"/>
                  </a:lnTo>
                  <a:lnTo>
                    <a:pt x="0" y="0"/>
                  </a:lnTo>
                  <a:lnTo>
                    <a:pt x="166" y="196"/>
                  </a:lnTo>
                  <a:lnTo>
                    <a:pt x="261" y="63"/>
                  </a:lnTo>
                  <a:lnTo>
                    <a:pt x="270" y="9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911" name="Freeform 36"/>
            <p:cNvSpPr>
              <a:spLocks/>
            </p:cNvSpPr>
            <p:nvPr/>
          </p:nvSpPr>
          <p:spPr bwMode="auto">
            <a:xfrm>
              <a:off x="3525" y="2317"/>
              <a:ext cx="724" cy="530"/>
            </a:xfrm>
            <a:custGeom>
              <a:avLst/>
              <a:gdLst>
                <a:gd name="T0" fmla="*/ 40 w 1449"/>
                <a:gd name="T1" fmla="*/ 0 h 1061"/>
                <a:gd name="T2" fmla="*/ 26 w 1449"/>
                <a:gd name="T3" fmla="*/ 13 h 1061"/>
                <a:gd name="T4" fmla="*/ 20 w 1449"/>
                <a:gd name="T5" fmla="*/ 12 h 1061"/>
                <a:gd name="T6" fmla="*/ 32 w 1449"/>
                <a:gd name="T7" fmla="*/ 24 h 1061"/>
                <a:gd name="T8" fmla="*/ 15 w 1449"/>
                <a:gd name="T9" fmla="*/ 54 h 1061"/>
                <a:gd name="T10" fmla="*/ 0 w 1449"/>
                <a:gd name="T11" fmla="*/ 66 h 1061"/>
                <a:gd name="T12" fmla="*/ 16 w 1449"/>
                <a:gd name="T13" fmla="*/ 58 h 1061"/>
                <a:gd name="T14" fmla="*/ 32 w 1449"/>
                <a:gd name="T15" fmla="*/ 54 h 1061"/>
                <a:gd name="T16" fmla="*/ 48 w 1449"/>
                <a:gd name="T17" fmla="*/ 33 h 1061"/>
                <a:gd name="T18" fmla="*/ 67 w 1449"/>
                <a:gd name="T19" fmla="*/ 21 h 1061"/>
                <a:gd name="T20" fmla="*/ 90 w 1449"/>
                <a:gd name="T21" fmla="*/ 24 h 1061"/>
                <a:gd name="T22" fmla="*/ 76 w 1449"/>
                <a:gd name="T23" fmla="*/ 21 h 1061"/>
                <a:gd name="T24" fmla="*/ 76 w 1449"/>
                <a:gd name="T25" fmla="*/ 15 h 1061"/>
                <a:gd name="T26" fmla="*/ 54 w 1449"/>
                <a:gd name="T27" fmla="*/ 20 h 1061"/>
                <a:gd name="T28" fmla="*/ 60 w 1449"/>
                <a:gd name="T29" fmla="*/ 0 h 1061"/>
                <a:gd name="T30" fmla="*/ 56 w 1449"/>
                <a:gd name="T31" fmla="*/ 3 h 1061"/>
                <a:gd name="T32" fmla="*/ 44 w 1449"/>
                <a:gd name="T33" fmla="*/ 37 h 1061"/>
                <a:gd name="T34" fmla="*/ 37 w 1449"/>
                <a:gd name="T35" fmla="*/ 39 h 1061"/>
                <a:gd name="T36" fmla="*/ 39 w 1449"/>
                <a:gd name="T37" fmla="*/ 32 h 1061"/>
                <a:gd name="T38" fmla="*/ 32 w 1449"/>
                <a:gd name="T39" fmla="*/ 16 h 1061"/>
                <a:gd name="T40" fmla="*/ 41 w 1449"/>
                <a:gd name="T41" fmla="*/ 9 h 1061"/>
                <a:gd name="T42" fmla="*/ 41 w 1449"/>
                <a:gd name="T43" fmla="*/ 0 h 1061"/>
                <a:gd name="T44" fmla="*/ 40 w 1449"/>
                <a:gd name="T45" fmla="*/ 0 h 1061"/>
                <a:gd name="T46" fmla="*/ 40 w 1449"/>
                <a:gd name="T47" fmla="*/ 0 h 1061"/>
                <a:gd name="T48" fmla="*/ 40 w 1449"/>
                <a:gd name="T49" fmla="*/ 0 h 106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449" h="1061">
                  <a:moveTo>
                    <a:pt x="643" y="0"/>
                  </a:moveTo>
                  <a:lnTo>
                    <a:pt x="422" y="217"/>
                  </a:lnTo>
                  <a:lnTo>
                    <a:pt x="335" y="198"/>
                  </a:lnTo>
                  <a:lnTo>
                    <a:pt x="527" y="386"/>
                  </a:lnTo>
                  <a:lnTo>
                    <a:pt x="246" y="879"/>
                  </a:lnTo>
                  <a:lnTo>
                    <a:pt x="0" y="1061"/>
                  </a:lnTo>
                  <a:lnTo>
                    <a:pt x="261" y="932"/>
                  </a:lnTo>
                  <a:lnTo>
                    <a:pt x="512" y="879"/>
                  </a:lnTo>
                  <a:lnTo>
                    <a:pt x="780" y="542"/>
                  </a:lnTo>
                  <a:lnTo>
                    <a:pt x="1080" y="348"/>
                  </a:lnTo>
                  <a:lnTo>
                    <a:pt x="1449" y="396"/>
                  </a:lnTo>
                  <a:lnTo>
                    <a:pt x="1217" y="348"/>
                  </a:lnTo>
                  <a:lnTo>
                    <a:pt x="1223" y="246"/>
                  </a:lnTo>
                  <a:lnTo>
                    <a:pt x="877" y="331"/>
                  </a:lnTo>
                  <a:lnTo>
                    <a:pt x="972" y="14"/>
                  </a:lnTo>
                  <a:lnTo>
                    <a:pt x="903" y="61"/>
                  </a:lnTo>
                  <a:lnTo>
                    <a:pt x="711" y="599"/>
                  </a:lnTo>
                  <a:lnTo>
                    <a:pt x="607" y="633"/>
                  </a:lnTo>
                  <a:lnTo>
                    <a:pt x="632" y="519"/>
                  </a:lnTo>
                  <a:lnTo>
                    <a:pt x="512" y="259"/>
                  </a:lnTo>
                  <a:lnTo>
                    <a:pt x="671" y="158"/>
                  </a:lnTo>
                  <a:lnTo>
                    <a:pt x="671" y="8"/>
                  </a:lnTo>
                  <a:lnTo>
                    <a:pt x="64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912" name="Freeform 37"/>
            <p:cNvSpPr>
              <a:spLocks/>
            </p:cNvSpPr>
            <p:nvPr/>
          </p:nvSpPr>
          <p:spPr bwMode="auto">
            <a:xfrm>
              <a:off x="3514" y="2763"/>
              <a:ext cx="473" cy="397"/>
            </a:xfrm>
            <a:custGeom>
              <a:avLst/>
              <a:gdLst>
                <a:gd name="T0" fmla="*/ 13 w 945"/>
                <a:gd name="T1" fmla="*/ 24 h 794"/>
                <a:gd name="T2" fmla="*/ 11 w 945"/>
                <a:gd name="T3" fmla="*/ 28 h 794"/>
                <a:gd name="T4" fmla="*/ 6 w 945"/>
                <a:gd name="T5" fmla="*/ 34 h 794"/>
                <a:gd name="T6" fmla="*/ 12 w 945"/>
                <a:gd name="T7" fmla="*/ 32 h 794"/>
                <a:gd name="T8" fmla="*/ 15 w 945"/>
                <a:gd name="T9" fmla="*/ 26 h 794"/>
                <a:gd name="T10" fmla="*/ 18 w 945"/>
                <a:gd name="T11" fmla="*/ 28 h 794"/>
                <a:gd name="T12" fmla="*/ 14 w 945"/>
                <a:gd name="T13" fmla="*/ 31 h 794"/>
                <a:gd name="T14" fmla="*/ 16 w 945"/>
                <a:gd name="T15" fmla="*/ 35 h 794"/>
                <a:gd name="T16" fmla="*/ 18 w 945"/>
                <a:gd name="T17" fmla="*/ 37 h 794"/>
                <a:gd name="T18" fmla="*/ 15 w 945"/>
                <a:gd name="T19" fmla="*/ 43 h 794"/>
                <a:gd name="T20" fmla="*/ 19 w 945"/>
                <a:gd name="T21" fmla="*/ 41 h 794"/>
                <a:gd name="T22" fmla="*/ 21 w 945"/>
                <a:gd name="T23" fmla="*/ 37 h 794"/>
                <a:gd name="T24" fmla="*/ 25 w 945"/>
                <a:gd name="T25" fmla="*/ 36 h 794"/>
                <a:gd name="T26" fmla="*/ 29 w 945"/>
                <a:gd name="T27" fmla="*/ 39 h 794"/>
                <a:gd name="T28" fmla="*/ 22 w 945"/>
                <a:gd name="T29" fmla="*/ 42 h 794"/>
                <a:gd name="T30" fmla="*/ 26 w 945"/>
                <a:gd name="T31" fmla="*/ 45 h 794"/>
                <a:gd name="T32" fmla="*/ 23 w 945"/>
                <a:gd name="T33" fmla="*/ 50 h 794"/>
                <a:gd name="T34" fmla="*/ 28 w 945"/>
                <a:gd name="T35" fmla="*/ 48 h 794"/>
                <a:gd name="T36" fmla="*/ 30 w 945"/>
                <a:gd name="T37" fmla="*/ 44 h 794"/>
                <a:gd name="T38" fmla="*/ 37 w 945"/>
                <a:gd name="T39" fmla="*/ 46 h 794"/>
                <a:gd name="T40" fmla="*/ 32 w 945"/>
                <a:gd name="T41" fmla="*/ 48 h 794"/>
                <a:gd name="T42" fmla="*/ 39 w 945"/>
                <a:gd name="T43" fmla="*/ 47 h 794"/>
                <a:gd name="T44" fmla="*/ 47 w 945"/>
                <a:gd name="T45" fmla="*/ 41 h 794"/>
                <a:gd name="T46" fmla="*/ 60 w 945"/>
                <a:gd name="T47" fmla="*/ 23 h 794"/>
                <a:gd name="T48" fmla="*/ 55 w 945"/>
                <a:gd name="T49" fmla="*/ 13 h 794"/>
                <a:gd name="T50" fmla="*/ 46 w 945"/>
                <a:gd name="T51" fmla="*/ 4 h 794"/>
                <a:gd name="T52" fmla="*/ 32 w 945"/>
                <a:gd name="T53" fmla="*/ 0 h 794"/>
                <a:gd name="T54" fmla="*/ 15 w 945"/>
                <a:gd name="T55" fmla="*/ 3 h 794"/>
                <a:gd name="T56" fmla="*/ 2 w 945"/>
                <a:gd name="T57" fmla="*/ 10 h 794"/>
                <a:gd name="T58" fmla="*/ 0 w 945"/>
                <a:gd name="T59" fmla="*/ 12 h 794"/>
                <a:gd name="T60" fmla="*/ 9 w 945"/>
                <a:gd name="T61" fmla="*/ 19 h 794"/>
                <a:gd name="T62" fmla="*/ 13 w 945"/>
                <a:gd name="T63" fmla="*/ 24 h 794"/>
                <a:gd name="T64" fmla="*/ 13 w 945"/>
                <a:gd name="T65" fmla="*/ 24 h 794"/>
                <a:gd name="T66" fmla="*/ 13 w 945"/>
                <a:gd name="T67" fmla="*/ 24 h 79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945" h="794">
                  <a:moveTo>
                    <a:pt x="206" y="374"/>
                  </a:moveTo>
                  <a:lnTo>
                    <a:pt x="166" y="446"/>
                  </a:lnTo>
                  <a:lnTo>
                    <a:pt x="82" y="536"/>
                  </a:lnTo>
                  <a:lnTo>
                    <a:pt x="177" y="507"/>
                  </a:lnTo>
                  <a:lnTo>
                    <a:pt x="232" y="412"/>
                  </a:lnTo>
                  <a:lnTo>
                    <a:pt x="288" y="446"/>
                  </a:lnTo>
                  <a:lnTo>
                    <a:pt x="213" y="494"/>
                  </a:lnTo>
                  <a:lnTo>
                    <a:pt x="253" y="549"/>
                  </a:lnTo>
                  <a:lnTo>
                    <a:pt x="282" y="578"/>
                  </a:lnTo>
                  <a:lnTo>
                    <a:pt x="229" y="676"/>
                  </a:lnTo>
                  <a:lnTo>
                    <a:pt x="303" y="650"/>
                  </a:lnTo>
                  <a:lnTo>
                    <a:pt x="324" y="591"/>
                  </a:lnTo>
                  <a:lnTo>
                    <a:pt x="390" y="568"/>
                  </a:lnTo>
                  <a:lnTo>
                    <a:pt x="451" y="619"/>
                  </a:lnTo>
                  <a:lnTo>
                    <a:pt x="348" y="663"/>
                  </a:lnTo>
                  <a:lnTo>
                    <a:pt x="413" y="711"/>
                  </a:lnTo>
                  <a:lnTo>
                    <a:pt x="356" y="794"/>
                  </a:lnTo>
                  <a:lnTo>
                    <a:pt x="438" y="760"/>
                  </a:lnTo>
                  <a:lnTo>
                    <a:pt x="472" y="692"/>
                  </a:lnTo>
                  <a:lnTo>
                    <a:pt x="577" y="734"/>
                  </a:lnTo>
                  <a:lnTo>
                    <a:pt x="499" y="760"/>
                  </a:lnTo>
                  <a:lnTo>
                    <a:pt x="615" y="739"/>
                  </a:lnTo>
                  <a:lnTo>
                    <a:pt x="742" y="650"/>
                  </a:lnTo>
                  <a:lnTo>
                    <a:pt x="945" y="367"/>
                  </a:lnTo>
                  <a:lnTo>
                    <a:pt x="875" y="197"/>
                  </a:lnTo>
                  <a:lnTo>
                    <a:pt x="732" y="59"/>
                  </a:lnTo>
                  <a:lnTo>
                    <a:pt x="499" y="0"/>
                  </a:lnTo>
                  <a:lnTo>
                    <a:pt x="229" y="40"/>
                  </a:lnTo>
                  <a:lnTo>
                    <a:pt x="31" y="156"/>
                  </a:lnTo>
                  <a:lnTo>
                    <a:pt x="0" y="182"/>
                  </a:lnTo>
                  <a:lnTo>
                    <a:pt x="130" y="291"/>
                  </a:lnTo>
                  <a:lnTo>
                    <a:pt x="206" y="37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913" name="Freeform 38"/>
            <p:cNvSpPr>
              <a:spLocks/>
            </p:cNvSpPr>
            <p:nvPr/>
          </p:nvSpPr>
          <p:spPr bwMode="auto">
            <a:xfrm>
              <a:off x="3788" y="2059"/>
              <a:ext cx="732" cy="999"/>
            </a:xfrm>
            <a:custGeom>
              <a:avLst/>
              <a:gdLst>
                <a:gd name="T0" fmla="*/ 1 w 1464"/>
                <a:gd name="T1" fmla="*/ 85 h 2000"/>
                <a:gd name="T2" fmla="*/ 14 w 1464"/>
                <a:gd name="T3" fmla="*/ 88 h 2000"/>
                <a:gd name="T4" fmla="*/ 30 w 1464"/>
                <a:gd name="T5" fmla="*/ 99 h 2000"/>
                <a:gd name="T6" fmla="*/ 33 w 1464"/>
                <a:gd name="T7" fmla="*/ 106 h 2000"/>
                <a:gd name="T8" fmla="*/ 24 w 1464"/>
                <a:gd name="T9" fmla="*/ 119 h 2000"/>
                <a:gd name="T10" fmla="*/ 39 w 1464"/>
                <a:gd name="T11" fmla="*/ 120 h 2000"/>
                <a:gd name="T12" fmla="*/ 48 w 1464"/>
                <a:gd name="T13" fmla="*/ 114 h 2000"/>
                <a:gd name="T14" fmla="*/ 63 w 1464"/>
                <a:gd name="T15" fmla="*/ 89 h 2000"/>
                <a:gd name="T16" fmla="*/ 78 w 1464"/>
                <a:gd name="T17" fmla="*/ 79 h 2000"/>
                <a:gd name="T18" fmla="*/ 84 w 1464"/>
                <a:gd name="T19" fmla="*/ 79 h 2000"/>
                <a:gd name="T20" fmla="*/ 91 w 1464"/>
                <a:gd name="T21" fmla="*/ 114 h 2000"/>
                <a:gd name="T22" fmla="*/ 91 w 1464"/>
                <a:gd name="T23" fmla="*/ 124 h 2000"/>
                <a:gd name="T24" fmla="*/ 92 w 1464"/>
                <a:gd name="T25" fmla="*/ 112 h 2000"/>
                <a:gd name="T26" fmla="*/ 75 w 1464"/>
                <a:gd name="T27" fmla="*/ 17 h 2000"/>
                <a:gd name="T28" fmla="*/ 74 w 1464"/>
                <a:gd name="T29" fmla="*/ 0 h 2000"/>
                <a:gd name="T30" fmla="*/ 70 w 1464"/>
                <a:gd name="T31" fmla="*/ 4 h 2000"/>
                <a:gd name="T32" fmla="*/ 57 w 1464"/>
                <a:gd name="T33" fmla="*/ 5 h 2000"/>
                <a:gd name="T34" fmla="*/ 42 w 1464"/>
                <a:gd name="T35" fmla="*/ 15 h 2000"/>
                <a:gd name="T36" fmla="*/ 31 w 1464"/>
                <a:gd name="T37" fmla="*/ 33 h 2000"/>
                <a:gd name="T38" fmla="*/ 44 w 1464"/>
                <a:gd name="T39" fmla="*/ 15 h 2000"/>
                <a:gd name="T40" fmla="*/ 68 w 1464"/>
                <a:gd name="T41" fmla="*/ 7 h 2000"/>
                <a:gd name="T42" fmla="*/ 70 w 1464"/>
                <a:gd name="T43" fmla="*/ 63 h 2000"/>
                <a:gd name="T44" fmla="*/ 66 w 1464"/>
                <a:gd name="T45" fmla="*/ 74 h 2000"/>
                <a:gd name="T46" fmla="*/ 36 w 1464"/>
                <a:gd name="T47" fmla="*/ 105 h 2000"/>
                <a:gd name="T48" fmla="*/ 32 w 1464"/>
                <a:gd name="T49" fmla="*/ 99 h 2000"/>
                <a:gd name="T50" fmla="*/ 20 w 1464"/>
                <a:gd name="T51" fmla="*/ 88 h 2000"/>
                <a:gd name="T52" fmla="*/ 0 w 1464"/>
                <a:gd name="T53" fmla="*/ 83 h 2000"/>
                <a:gd name="T54" fmla="*/ 1 w 1464"/>
                <a:gd name="T55" fmla="*/ 85 h 2000"/>
                <a:gd name="T56" fmla="*/ 1 w 1464"/>
                <a:gd name="T57" fmla="*/ 85 h 2000"/>
                <a:gd name="T58" fmla="*/ 1 w 1464"/>
                <a:gd name="T59" fmla="*/ 85 h 200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464" h="2000">
                  <a:moveTo>
                    <a:pt x="8" y="1367"/>
                  </a:moveTo>
                  <a:lnTo>
                    <a:pt x="224" y="1416"/>
                  </a:lnTo>
                  <a:lnTo>
                    <a:pt x="470" y="1597"/>
                  </a:lnTo>
                  <a:lnTo>
                    <a:pt x="527" y="1700"/>
                  </a:lnTo>
                  <a:lnTo>
                    <a:pt x="384" y="1916"/>
                  </a:lnTo>
                  <a:lnTo>
                    <a:pt x="614" y="1932"/>
                  </a:lnTo>
                  <a:lnTo>
                    <a:pt x="766" y="1836"/>
                  </a:lnTo>
                  <a:lnTo>
                    <a:pt x="1004" y="1437"/>
                  </a:lnTo>
                  <a:lnTo>
                    <a:pt x="1238" y="1270"/>
                  </a:lnTo>
                  <a:lnTo>
                    <a:pt x="1340" y="1278"/>
                  </a:lnTo>
                  <a:lnTo>
                    <a:pt x="1443" y="1831"/>
                  </a:lnTo>
                  <a:lnTo>
                    <a:pt x="1443" y="2000"/>
                  </a:lnTo>
                  <a:lnTo>
                    <a:pt x="1464" y="1802"/>
                  </a:lnTo>
                  <a:lnTo>
                    <a:pt x="1190" y="272"/>
                  </a:lnTo>
                  <a:lnTo>
                    <a:pt x="1169" y="0"/>
                  </a:lnTo>
                  <a:lnTo>
                    <a:pt x="1108" y="69"/>
                  </a:lnTo>
                  <a:lnTo>
                    <a:pt x="909" y="95"/>
                  </a:lnTo>
                  <a:lnTo>
                    <a:pt x="664" y="246"/>
                  </a:lnTo>
                  <a:lnTo>
                    <a:pt x="483" y="531"/>
                  </a:lnTo>
                  <a:lnTo>
                    <a:pt x="690" y="251"/>
                  </a:lnTo>
                  <a:lnTo>
                    <a:pt x="1088" y="122"/>
                  </a:lnTo>
                  <a:lnTo>
                    <a:pt x="1108" y="1013"/>
                  </a:lnTo>
                  <a:lnTo>
                    <a:pt x="1048" y="1198"/>
                  </a:lnTo>
                  <a:lnTo>
                    <a:pt x="568" y="1694"/>
                  </a:lnTo>
                  <a:lnTo>
                    <a:pt x="511" y="1591"/>
                  </a:lnTo>
                  <a:lnTo>
                    <a:pt x="316" y="1422"/>
                  </a:lnTo>
                  <a:lnTo>
                    <a:pt x="0" y="1338"/>
                  </a:lnTo>
                  <a:lnTo>
                    <a:pt x="8" y="136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914" name="Freeform 39"/>
            <p:cNvSpPr>
              <a:spLocks/>
            </p:cNvSpPr>
            <p:nvPr/>
          </p:nvSpPr>
          <p:spPr bwMode="auto">
            <a:xfrm>
              <a:off x="4088" y="1980"/>
              <a:ext cx="210" cy="204"/>
            </a:xfrm>
            <a:custGeom>
              <a:avLst/>
              <a:gdLst>
                <a:gd name="T0" fmla="*/ 24 w 418"/>
                <a:gd name="T1" fmla="*/ 0 h 408"/>
                <a:gd name="T2" fmla="*/ 22 w 418"/>
                <a:gd name="T3" fmla="*/ 7 h 408"/>
                <a:gd name="T4" fmla="*/ 27 w 418"/>
                <a:gd name="T5" fmla="*/ 9 h 408"/>
                <a:gd name="T6" fmla="*/ 7 w 418"/>
                <a:gd name="T7" fmla="*/ 16 h 408"/>
                <a:gd name="T8" fmla="*/ 0 w 418"/>
                <a:gd name="T9" fmla="*/ 26 h 408"/>
                <a:gd name="T10" fmla="*/ 9 w 418"/>
                <a:gd name="T11" fmla="*/ 11 h 408"/>
                <a:gd name="T12" fmla="*/ 24 w 418"/>
                <a:gd name="T13" fmla="*/ 0 h 408"/>
                <a:gd name="T14" fmla="*/ 24 w 418"/>
                <a:gd name="T15" fmla="*/ 0 h 408"/>
                <a:gd name="T16" fmla="*/ 24 w 418"/>
                <a:gd name="T17" fmla="*/ 0 h 40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18" h="408">
                  <a:moveTo>
                    <a:pt x="371" y="0"/>
                  </a:moveTo>
                  <a:lnTo>
                    <a:pt x="344" y="106"/>
                  </a:lnTo>
                  <a:lnTo>
                    <a:pt x="418" y="138"/>
                  </a:lnTo>
                  <a:lnTo>
                    <a:pt x="110" y="252"/>
                  </a:lnTo>
                  <a:lnTo>
                    <a:pt x="0" y="408"/>
                  </a:lnTo>
                  <a:lnTo>
                    <a:pt x="137" y="171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915" name="Freeform 40"/>
            <p:cNvSpPr>
              <a:spLocks/>
            </p:cNvSpPr>
            <p:nvPr/>
          </p:nvSpPr>
          <p:spPr bwMode="auto">
            <a:xfrm>
              <a:off x="4290" y="1927"/>
              <a:ext cx="75" cy="116"/>
            </a:xfrm>
            <a:custGeom>
              <a:avLst/>
              <a:gdLst>
                <a:gd name="T0" fmla="*/ 0 w 150"/>
                <a:gd name="T1" fmla="*/ 0 h 232"/>
                <a:gd name="T2" fmla="*/ 3 w 150"/>
                <a:gd name="T3" fmla="*/ 11 h 232"/>
                <a:gd name="T4" fmla="*/ 10 w 150"/>
                <a:gd name="T5" fmla="*/ 15 h 232"/>
                <a:gd name="T6" fmla="*/ 4 w 150"/>
                <a:gd name="T7" fmla="*/ 3 h 232"/>
                <a:gd name="T8" fmla="*/ 0 w 150"/>
                <a:gd name="T9" fmla="*/ 0 h 232"/>
                <a:gd name="T10" fmla="*/ 0 w 150"/>
                <a:gd name="T11" fmla="*/ 0 h 232"/>
                <a:gd name="T12" fmla="*/ 0 w 150"/>
                <a:gd name="T13" fmla="*/ 0 h 2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0" h="232">
                  <a:moveTo>
                    <a:pt x="0" y="0"/>
                  </a:moveTo>
                  <a:lnTo>
                    <a:pt x="34" y="164"/>
                  </a:lnTo>
                  <a:lnTo>
                    <a:pt x="150" y="232"/>
                  </a:lnTo>
                  <a:lnTo>
                    <a:pt x="63" y="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916" name="Freeform 41"/>
            <p:cNvSpPr>
              <a:spLocks/>
            </p:cNvSpPr>
            <p:nvPr/>
          </p:nvSpPr>
          <p:spPr bwMode="auto">
            <a:xfrm>
              <a:off x="2235" y="2072"/>
              <a:ext cx="1351" cy="874"/>
            </a:xfrm>
            <a:custGeom>
              <a:avLst/>
              <a:gdLst>
                <a:gd name="T0" fmla="*/ 163 w 2702"/>
                <a:gd name="T1" fmla="*/ 100 h 1749"/>
                <a:gd name="T2" fmla="*/ 142 w 2702"/>
                <a:gd name="T3" fmla="*/ 88 h 1749"/>
                <a:gd name="T4" fmla="*/ 120 w 2702"/>
                <a:gd name="T5" fmla="*/ 82 h 1749"/>
                <a:gd name="T6" fmla="*/ 131 w 2702"/>
                <a:gd name="T7" fmla="*/ 98 h 1749"/>
                <a:gd name="T8" fmla="*/ 134 w 2702"/>
                <a:gd name="T9" fmla="*/ 109 h 1749"/>
                <a:gd name="T10" fmla="*/ 130 w 2702"/>
                <a:gd name="T11" fmla="*/ 100 h 1749"/>
                <a:gd name="T12" fmla="*/ 124 w 2702"/>
                <a:gd name="T13" fmla="*/ 102 h 1749"/>
                <a:gd name="T14" fmla="*/ 116 w 2702"/>
                <a:gd name="T15" fmla="*/ 94 h 1749"/>
                <a:gd name="T16" fmla="*/ 105 w 2702"/>
                <a:gd name="T17" fmla="*/ 89 h 1749"/>
                <a:gd name="T18" fmla="*/ 92 w 2702"/>
                <a:gd name="T19" fmla="*/ 87 h 1749"/>
                <a:gd name="T20" fmla="*/ 79 w 2702"/>
                <a:gd name="T21" fmla="*/ 87 h 1749"/>
                <a:gd name="T22" fmla="*/ 73 w 2702"/>
                <a:gd name="T23" fmla="*/ 88 h 1749"/>
                <a:gd name="T24" fmla="*/ 49 w 2702"/>
                <a:gd name="T25" fmla="*/ 97 h 1749"/>
                <a:gd name="T26" fmla="*/ 90 w 2702"/>
                <a:gd name="T27" fmla="*/ 79 h 1749"/>
                <a:gd name="T28" fmla="*/ 74 w 2702"/>
                <a:gd name="T29" fmla="*/ 70 h 1749"/>
                <a:gd name="T30" fmla="*/ 65 w 2702"/>
                <a:gd name="T31" fmla="*/ 74 h 1749"/>
                <a:gd name="T32" fmla="*/ 71 w 2702"/>
                <a:gd name="T33" fmla="*/ 69 h 1749"/>
                <a:gd name="T34" fmla="*/ 68 w 2702"/>
                <a:gd name="T35" fmla="*/ 67 h 1749"/>
                <a:gd name="T36" fmla="*/ 65 w 2702"/>
                <a:gd name="T37" fmla="*/ 73 h 1749"/>
                <a:gd name="T38" fmla="*/ 65 w 2702"/>
                <a:gd name="T39" fmla="*/ 65 h 1749"/>
                <a:gd name="T40" fmla="*/ 54 w 2702"/>
                <a:gd name="T41" fmla="*/ 53 h 1749"/>
                <a:gd name="T42" fmla="*/ 32 w 2702"/>
                <a:gd name="T43" fmla="*/ 29 h 1749"/>
                <a:gd name="T44" fmla="*/ 15 w 2702"/>
                <a:gd name="T45" fmla="*/ 14 h 1749"/>
                <a:gd name="T46" fmla="*/ 0 w 2702"/>
                <a:gd name="T47" fmla="*/ 2 h 1749"/>
                <a:gd name="T48" fmla="*/ 3 w 2702"/>
                <a:gd name="T49" fmla="*/ 0 h 1749"/>
                <a:gd name="T50" fmla="*/ 22 w 2702"/>
                <a:gd name="T51" fmla="*/ 16 h 1749"/>
                <a:gd name="T52" fmla="*/ 43 w 2702"/>
                <a:gd name="T53" fmla="*/ 37 h 1749"/>
                <a:gd name="T54" fmla="*/ 55 w 2702"/>
                <a:gd name="T55" fmla="*/ 50 h 1749"/>
                <a:gd name="T56" fmla="*/ 78 w 2702"/>
                <a:gd name="T57" fmla="*/ 49 h 1749"/>
                <a:gd name="T58" fmla="*/ 90 w 2702"/>
                <a:gd name="T59" fmla="*/ 58 h 1749"/>
                <a:gd name="T60" fmla="*/ 95 w 2702"/>
                <a:gd name="T61" fmla="*/ 70 h 1749"/>
                <a:gd name="T62" fmla="*/ 92 w 2702"/>
                <a:gd name="T63" fmla="*/ 79 h 1749"/>
                <a:gd name="T64" fmla="*/ 105 w 2702"/>
                <a:gd name="T65" fmla="*/ 78 h 1749"/>
                <a:gd name="T66" fmla="*/ 122 w 2702"/>
                <a:gd name="T67" fmla="*/ 80 h 1749"/>
                <a:gd name="T68" fmla="*/ 145 w 2702"/>
                <a:gd name="T69" fmla="*/ 85 h 1749"/>
                <a:gd name="T70" fmla="*/ 159 w 2702"/>
                <a:gd name="T71" fmla="*/ 93 h 1749"/>
                <a:gd name="T72" fmla="*/ 169 w 2702"/>
                <a:gd name="T73" fmla="*/ 100 h 1749"/>
                <a:gd name="T74" fmla="*/ 163 w 2702"/>
                <a:gd name="T75" fmla="*/ 100 h 1749"/>
                <a:gd name="T76" fmla="*/ 163 w 2702"/>
                <a:gd name="T77" fmla="*/ 100 h 1749"/>
                <a:gd name="T78" fmla="*/ 163 w 2702"/>
                <a:gd name="T79" fmla="*/ 100 h 174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702" h="1749">
                  <a:moveTo>
                    <a:pt x="2607" y="1604"/>
                  </a:moveTo>
                  <a:lnTo>
                    <a:pt x="2272" y="1410"/>
                  </a:lnTo>
                  <a:lnTo>
                    <a:pt x="1915" y="1321"/>
                  </a:lnTo>
                  <a:lnTo>
                    <a:pt x="2092" y="1579"/>
                  </a:lnTo>
                  <a:lnTo>
                    <a:pt x="2135" y="1749"/>
                  </a:lnTo>
                  <a:lnTo>
                    <a:pt x="2071" y="1608"/>
                  </a:lnTo>
                  <a:lnTo>
                    <a:pt x="1981" y="1637"/>
                  </a:lnTo>
                  <a:lnTo>
                    <a:pt x="1841" y="1505"/>
                  </a:lnTo>
                  <a:lnTo>
                    <a:pt x="1677" y="1439"/>
                  </a:lnTo>
                  <a:lnTo>
                    <a:pt x="1470" y="1405"/>
                  </a:lnTo>
                  <a:lnTo>
                    <a:pt x="1263" y="1395"/>
                  </a:lnTo>
                  <a:lnTo>
                    <a:pt x="1160" y="1410"/>
                  </a:lnTo>
                  <a:lnTo>
                    <a:pt x="780" y="1564"/>
                  </a:lnTo>
                  <a:lnTo>
                    <a:pt x="1432" y="1277"/>
                  </a:lnTo>
                  <a:lnTo>
                    <a:pt x="1173" y="1129"/>
                  </a:lnTo>
                  <a:lnTo>
                    <a:pt x="1033" y="1197"/>
                  </a:lnTo>
                  <a:lnTo>
                    <a:pt x="1122" y="1108"/>
                  </a:lnTo>
                  <a:lnTo>
                    <a:pt x="1076" y="1085"/>
                  </a:lnTo>
                  <a:lnTo>
                    <a:pt x="1033" y="1173"/>
                  </a:lnTo>
                  <a:lnTo>
                    <a:pt x="1033" y="1045"/>
                  </a:lnTo>
                  <a:lnTo>
                    <a:pt x="862" y="857"/>
                  </a:lnTo>
                  <a:lnTo>
                    <a:pt x="497" y="466"/>
                  </a:lnTo>
                  <a:lnTo>
                    <a:pt x="238" y="230"/>
                  </a:lnTo>
                  <a:lnTo>
                    <a:pt x="0" y="46"/>
                  </a:lnTo>
                  <a:lnTo>
                    <a:pt x="38" y="0"/>
                  </a:lnTo>
                  <a:lnTo>
                    <a:pt x="343" y="260"/>
                  </a:lnTo>
                  <a:lnTo>
                    <a:pt x="675" y="593"/>
                  </a:lnTo>
                  <a:lnTo>
                    <a:pt x="867" y="800"/>
                  </a:lnTo>
                  <a:lnTo>
                    <a:pt x="1248" y="791"/>
                  </a:lnTo>
                  <a:lnTo>
                    <a:pt x="1440" y="931"/>
                  </a:lnTo>
                  <a:lnTo>
                    <a:pt x="1514" y="1123"/>
                  </a:lnTo>
                  <a:lnTo>
                    <a:pt x="1470" y="1264"/>
                  </a:lnTo>
                  <a:lnTo>
                    <a:pt x="1677" y="1254"/>
                  </a:lnTo>
                  <a:lnTo>
                    <a:pt x="1951" y="1292"/>
                  </a:lnTo>
                  <a:lnTo>
                    <a:pt x="2308" y="1374"/>
                  </a:lnTo>
                  <a:lnTo>
                    <a:pt x="2540" y="1498"/>
                  </a:lnTo>
                  <a:lnTo>
                    <a:pt x="2702" y="1608"/>
                  </a:lnTo>
                  <a:lnTo>
                    <a:pt x="2607" y="16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917" name="Freeform 42"/>
            <p:cNvSpPr>
              <a:spLocks/>
            </p:cNvSpPr>
            <p:nvPr/>
          </p:nvSpPr>
          <p:spPr bwMode="auto">
            <a:xfrm>
              <a:off x="2944" y="2375"/>
              <a:ext cx="208" cy="343"/>
            </a:xfrm>
            <a:custGeom>
              <a:avLst/>
              <a:gdLst>
                <a:gd name="T0" fmla="*/ 3 w 416"/>
                <a:gd name="T1" fmla="*/ 25 h 686"/>
                <a:gd name="T2" fmla="*/ 7 w 416"/>
                <a:gd name="T3" fmla="*/ 24 h 686"/>
                <a:gd name="T4" fmla="*/ 12 w 416"/>
                <a:gd name="T5" fmla="*/ 32 h 686"/>
                <a:gd name="T6" fmla="*/ 15 w 416"/>
                <a:gd name="T7" fmla="*/ 43 h 686"/>
                <a:gd name="T8" fmla="*/ 11 w 416"/>
                <a:gd name="T9" fmla="*/ 18 h 686"/>
                <a:gd name="T10" fmla="*/ 17 w 416"/>
                <a:gd name="T11" fmla="*/ 17 h 686"/>
                <a:gd name="T12" fmla="*/ 26 w 416"/>
                <a:gd name="T13" fmla="*/ 1 h 686"/>
                <a:gd name="T14" fmla="*/ 22 w 416"/>
                <a:gd name="T15" fmla="*/ 0 h 686"/>
                <a:gd name="T16" fmla="*/ 11 w 416"/>
                <a:gd name="T17" fmla="*/ 16 h 686"/>
                <a:gd name="T18" fmla="*/ 0 w 416"/>
                <a:gd name="T19" fmla="*/ 23 h 686"/>
                <a:gd name="T20" fmla="*/ 3 w 416"/>
                <a:gd name="T21" fmla="*/ 25 h 686"/>
                <a:gd name="T22" fmla="*/ 3 w 416"/>
                <a:gd name="T23" fmla="*/ 25 h 686"/>
                <a:gd name="T24" fmla="*/ 3 w 416"/>
                <a:gd name="T25" fmla="*/ 25 h 68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16" h="686">
                  <a:moveTo>
                    <a:pt x="36" y="392"/>
                  </a:moveTo>
                  <a:lnTo>
                    <a:pt x="104" y="377"/>
                  </a:lnTo>
                  <a:lnTo>
                    <a:pt x="192" y="508"/>
                  </a:lnTo>
                  <a:lnTo>
                    <a:pt x="230" y="686"/>
                  </a:lnTo>
                  <a:lnTo>
                    <a:pt x="171" y="280"/>
                  </a:lnTo>
                  <a:lnTo>
                    <a:pt x="268" y="257"/>
                  </a:lnTo>
                  <a:lnTo>
                    <a:pt x="416" y="6"/>
                  </a:lnTo>
                  <a:lnTo>
                    <a:pt x="348" y="0"/>
                  </a:lnTo>
                  <a:lnTo>
                    <a:pt x="163" y="244"/>
                  </a:lnTo>
                  <a:lnTo>
                    <a:pt x="0" y="367"/>
                  </a:lnTo>
                  <a:lnTo>
                    <a:pt x="36" y="39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918" name="Freeform 43"/>
            <p:cNvSpPr>
              <a:spLocks/>
            </p:cNvSpPr>
            <p:nvPr/>
          </p:nvSpPr>
          <p:spPr bwMode="auto">
            <a:xfrm>
              <a:off x="3155" y="2393"/>
              <a:ext cx="78" cy="332"/>
            </a:xfrm>
            <a:custGeom>
              <a:avLst/>
              <a:gdLst>
                <a:gd name="T0" fmla="*/ 6 w 156"/>
                <a:gd name="T1" fmla="*/ 0 h 664"/>
                <a:gd name="T2" fmla="*/ 0 w 156"/>
                <a:gd name="T3" fmla="*/ 42 h 664"/>
                <a:gd name="T4" fmla="*/ 2 w 156"/>
                <a:gd name="T5" fmla="*/ 41 h 664"/>
                <a:gd name="T6" fmla="*/ 10 w 156"/>
                <a:gd name="T7" fmla="*/ 0 h 664"/>
                <a:gd name="T8" fmla="*/ 6 w 156"/>
                <a:gd name="T9" fmla="*/ 0 h 664"/>
                <a:gd name="T10" fmla="*/ 6 w 156"/>
                <a:gd name="T11" fmla="*/ 0 h 664"/>
                <a:gd name="T12" fmla="*/ 6 w 156"/>
                <a:gd name="T13" fmla="*/ 0 h 6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6" h="664">
                  <a:moveTo>
                    <a:pt x="95" y="0"/>
                  </a:moveTo>
                  <a:lnTo>
                    <a:pt x="0" y="664"/>
                  </a:lnTo>
                  <a:lnTo>
                    <a:pt x="32" y="650"/>
                  </a:lnTo>
                  <a:lnTo>
                    <a:pt x="156" y="0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919" name="Freeform 44"/>
            <p:cNvSpPr>
              <a:spLocks/>
            </p:cNvSpPr>
            <p:nvPr/>
          </p:nvSpPr>
          <p:spPr bwMode="auto">
            <a:xfrm>
              <a:off x="3114" y="2369"/>
              <a:ext cx="101" cy="352"/>
            </a:xfrm>
            <a:custGeom>
              <a:avLst/>
              <a:gdLst>
                <a:gd name="T0" fmla="*/ 0 w 202"/>
                <a:gd name="T1" fmla="*/ 44 h 705"/>
                <a:gd name="T2" fmla="*/ 2 w 202"/>
                <a:gd name="T3" fmla="*/ 9 h 705"/>
                <a:gd name="T4" fmla="*/ 8 w 202"/>
                <a:gd name="T5" fmla="*/ 5 h 705"/>
                <a:gd name="T6" fmla="*/ 7 w 202"/>
                <a:gd name="T7" fmla="*/ 0 h 705"/>
                <a:gd name="T8" fmla="*/ 13 w 202"/>
                <a:gd name="T9" fmla="*/ 4 h 705"/>
                <a:gd name="T10" fmla="*/ 5 w 202"/>
                <a:gd name="T11" fmla="*/ 10 h 705"/>
                <a:gd name="T12" fmla="*/ 2 w 202"/>
                <a:gd name="T13" fmla="*/ 44 h 705"/>
                <a:gd name="T14" fmla="*/ 0 w 202"/>
                <a:gd name="T15" fmla="*/ 44 h 705"/>
                <a:gd name="T16" fmla="*/ 0 w 202"/>
                <a:gd name="T17" fmla="*/ 44 h 705"/>
                <a:gd name="T18" fmla="*/ 0 w 202"/>
                <a:gd name="T19" fmla="*/ 44 h 70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02" h="705">
                  <a:moveTo>
                    <a:pt x="0" y="705"/>
                  </a:moveTo>
                  <a:lnTo>
                    <a:pt x="21" y="154"/>
                  </a:lnTo>
                  <a:lnTo>
                    <a:pt x="120" y="80"/>
                  </a:lnTo>
                  <a:lnTo>
                    <a:pt x="105" y="0"/>
                  </a:lnTo>
                  <a:lnTo>
                    <a:pt x="202" y="72"/>
                  </a:lnTo>
                  <a:lnTo>
                    <a:pt x="67" y="167"/>
                  </a:lnTo>
                  <a:lnTo>
                    <a:pt x="21" y="705"/>
                  </a:lnTo>
                  <a:lnTo>
                    <a:pt x="0" y="70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920" name="Freeform 45"/>
            <p:cNvSpPr>
              <a:spLocks/>
            </p:cNvSpPr>
            <p:nvPr/>
          </p:nvSpPr>
          <p:spPr bwMode="auto">
            <a:xfrm>
              <a:off x="2031" y="2091"/>
              <a:ext cx="1866" cy="1398"/>
            </a:xfrm>
            <a:custGeom>
              <a:avLst/>
              <a:gdLst>
                <a:gd name="T0" fmla="*/ 216 w 3733"/>
                <a:gd name="T1" fmla="*/ 153 h 2796"/>
                <a:gd name="T2" fmla="*/ 182 w 3733"/>
                <a:gd name="T3" fmla="*/ 142 h 2796"/>
                <a:gd name="T4" fmla="*/ 154 w 3733"/>
                <a:gd name="T5" fmla="*/ 140 h 2796"/>
                <a:gd name="T6" fmla="*/ 132 w 3733"/>
                <a:gd name="T7" fmla="*/ 120 h 2796"/>
                <a:gd name="T8" fmla="*/ 96 w 3733"/>
                <a:gd name="T9" fmla="*/ 106 h 2796"/>
                <a:gd name="T10" fmla="*/ 65 w 3733"/>
                <a:gd name="T11" fmla="*/ 73 h 2796"/>
                <a:gd name="T12" fmla="*/ 46 w 3733"/>
                <a:gd name="T13" fmla="*/ 27 h 2796"/>
                <a:gd name="T14" fmla="*/ 29 w 3733"/>
                <a:gd name="T15" fmla="*/ 1 h 2796"/>
                <a:gd name="T16" fmla="*/ 35 w 3733"/>
                <a:gd name="T17" fmla="*/ 13 h 2796"/>
                <a:gd name="T18" fmla="*/ 37 w 3733"/>
                <a:gd name="T19" fmla="*/ 21 h 2796"/>
                <a:gd name="T20" fmla="*/ 58 w 3733"/>
                <a:gd name="T21" fmla="*/ 64 h 2796"/>
                <a:gd name="T22" fmla="*/ 37 w 3733"/>
                <a:gd name="T23" fmla="*/ 29 h 2796"/>
                <a:gd name="T24" fmla="*/ 22 w 3733"/>
                <a:gd name="T25" fmla="*/ 9 h 2796"/>
                <a:gd name="T26" fmla="*/ 25 w 3733"/>
                <a:gd name="T27" fmla="*/ 20 h 2796"/>
                <a:gd name="T28" fmla="*/ 16 w 3733"/>
                <a:gd name="T29" fmla="*/ 26 h 2796"/>
                <a:gd name="T30" fmla="*/ 22 w 3733"/>
                <a:gd name="T31" fmla="*/ 22 h 2796"/>
                <a:gd name="T32" fmla="*/ 51 w 3733"/>
                <a:gd name="T33" fmla="*/ 66 h 2796"/>
                <a:gd name="T34" fmla="*/ 21 w 3733"/>
                <a:gd name="T35" fmla="*/ 31 h 2796"/>
                <a:gd name="T36" fmla="*/ 13 w 3733"/>
                <a:gd name="T37" fmla="*/ 40 h 2796"/>
                <a:gd name="T38" fmla="*/ 18 w 3733"/>
                <a:gd name="T39" fmla="*/ 35 h 2796"/>
                <a:gd name="T40" fmla="*/ 40 w 3733"/>
                <a:gd name="T41" fmla="*/ 59 h 2796"/>
                <a:gd name="T42" fmla="*/ 6 w 3733"/>
                <a:gd name="T43" fmla="*/ 47 h 2796"/>
                <a:gd name="T44" fmla="*/ 23 w 3733"/>
                <a:gd name="T45" fmla="*/ 48 h 2796"/>
                <a:gd name="T46" fmla="*/ 25 w 3733"/>
                <a:gd name="T47" fmla="*/ 60 h 2796"/>
                <a:gd name="T48" fmla="*/ 60 w 3733"/>
                <a:gd name="T49" fmla="*/ 85 h 2796"/>
                <a:gd name="T50" fmla="*/ 111 w 3733"/>
                <a:gd name="T51" fmla="*/ 113 h 2796"/>
                <a:gd name="T52" fmla="*/ 19 w 3733"/>
                <a:gd name="T53" fmla="*/ 142 h 2796"/>
                <a:gd name="T54" fmla="*/ 64 w 3733"/>
                <a:gd name="T55" fmla="*/ 159 h 2796"/>
                <a:gd name="T56" fmla="*/ 120 w 3733"/>
                <a:gd name="T57" fmla="*/ 167 h 2796"/>
                <a:gd name="T58" fmla="*/ 166 w 3733"/>
                <a:gd name="T59" fmla="*/ 169 h 2796"/>
                <a:gd name="T60" fmla="*/ 211 w 3733"/>
                <a:gd name="T61" fmla="*/ 160 h 2796"/>
                <a:gd name="T62" fmla="*/ 233 w 3733"/>
                <a:gd name="T63" fmla="*/ 166 h 2796"/>
                <a:gd name="T64" fmla="*/ 229 w 3733"/>
                <a:gd name="T65" fmla="*/ 163 h 279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733" h="2796">
                  <a:moveTo>
                    <a:pt x="3674" y="2604"/>
                  </a:moveTo>
                  <a:lnTo>
                    <a:pt x="3465" y="2448"/>
                  </a:lnTo>
                  <a:lnTo>
                    <a:pt x="3242" y="2338"/>
                  </a:lnTo>
                  <a:lnTo>
                    <a:pt x="2923" y="2258"/>
                  </a:lnTo>
                  <a:lnTo>
                    <a:pt x="2651" y="2228"/>
                  </a:lnTo>
                  <a:lnTo>
                    <a:pt x="2478" y="2228"/>
                  </a:lnTo>
                  <a:lnTo>
                    <a:pt x="2337" y="2064"/>
                  </a:lnTo>
                  <a:lnTo>
                    <a:pt x="2115" y="1910"/>
                  </a:lnTo>
                  <a:lnTo>
                    <a:pt x="1847" y="1790"/>
                  </a:lnTo>
                  <a:lnTo>
                    <a:pt x="1539" y="1682"/>
                  </a:lnTo>
                  <a:lnTo>
                    <a:pt x="1174" y="1551"/>
                  </a:lnTo>
                  <a:lnTo>
                    <a:pt x="1046" y="1159"/>
                  </a:lnTo>
                  <a:lnTo>
                    <a:pt x="904" y="804"/>
                  </a:lnTo>
                  <a:lnTo>
                    <a:pt x="742" y="428"/>
                  </a:lnTo>
                  <a:lnTo>
                    <a:pt x="630" y="207"/>
                  </a:lnTo>
                  <a:lnTo>
                    <a:pt x="476" y="8"/>
                  </a:lnTo>
                  <a:lnTo>
                    <a:pt x="417" y="0"/>
                  </a:lnTo>
                  <a:lnTo>
                    <a:pt x="571" y="207"/>
                  </a:lnTo>
                  <a:lnTo>
                    <a:pt x="432" y="160"/>
                  </a:lnTo>
                  <a:lnTo>
                    <a:pt x="592" y="331"/>
                  </a:lnTo>
                  <a:lnTo>
                    <a:pt x="742" y="582"/>
                  </a:lnTo>
                  <a:lnTo>
                    <a:pt x="928" y="1017"/>
                  </a:lnTo>
                  <a:lnTo>
                    <a:pt x="964" y="1152"/>
                  </a:lnTo>
                  <a:lnTo>
                    <a:pt x="601" y="450"/>
                  </a:lnTo>
                  <a:lnTo>
                    <a:pt x="326" y="169"/>
                  </a:lnTo>
                  <a:lnTo>
                    <a:pt x="362" y="141"/>
                  </a:lnTo>
                  <a:lnTo>
                    <a:pt x="177" y="87"/>
                  </a:lnTo>
                  <a:lnTo>
                    <a:pt x="400" y="310"/>
                  </a:lnTo>
                  <a:lnTo>
                    <a:pt x="46" y="272"/>
                  </a:lnTo>
                  <a:lnTo>
                    <a:pt x="267" y="412"/>
                  </a:lnTo>
                  <a:lnTo>
                    <a:pt x="156" y="325"/>
                  </a:lnTo>
                  <a:lnTo>
                    <a:pt x="354" y="340"/>
                  </a:lnTo>
                  <a:lnTo>
                    <a:pt x="630" y="694"/>
                  </a:lnTo>
                  <a:lnTo>
                    <a:pt x="824" y="1055"/>
                  </a:lnTo>
                  <a:lnTo>
                    <a:pt x="533" y="679"/>
                  </a:lnTo>
                  <a:lnTo>
                    <a:pt x="348" y="487"/>
                  </a:lnTo>
                  <a:lnTo>
                    <a:pt x="0" y="509"/>
                  </a:lnTo>
                  <a:lnTo>
                    <a:pt x="221" y="635"/>
                  </a:lnTo>
                  <a:lnTo>
                    <a:pt x="120" y="547"/>
                  </a:lnTo>
                  <a:lnTo>
                    <a:pt x="289" y="555"/>
                  </a:lnTo>
                  <a:lnTo>
                    <a:pt x="548" y="781"/>
                  </a:lnTo>
                  <a:lnTo>
                    <a:pt x="651" y="931"/>
                  </a:lnTo>
                  <a:lnTo>
                    <a:pt x="297" y="684"/>
                  </a:lnTo>
                  <a:lnTo>
                    <a:pt x="111" y="745"/>
                  </a:lnTo>
                  <a:lnTo>
                    <a:pt x="289" y="701"/>
                  </a:lnTo>
                  <a:lnTo>
                    <a:pt x="371" y="766"/>
                  </a:lnTo>
                  <a:lnTo>
                    <a:pt x="37" y="833"/>
                  </a:lnTo>
                  <a:lnTo>
                    <a:pt x="407" y="960"/>
                  </a:lnTo>
                  <a:lnTo>
                    <a:pt x="732" y="1165"/>
                  </a:lnTo>
                  <a:lnTo>
                    <a:pt x="972" y="1357"/>
                  </a:lnTo>
                  <a:lnTo>
                    <a:pt x="1174" y="1587"/>
                  </a:lnTo>
                  <a:lnTo>
                    <a:pt x="1782" y="1808"/>
                  </a:lnTo>
                  <a:lnTo>
                    <a:pt x="2033" y="1903"/>
                  </a:lnTo>
                  <a:lnTo>
                    <a:pt x="312" y="2264"/>
                  </a:lnTo>
                  <a:lnTo>
                    <a:pt x="683" y="2338"/>
                  </a:lnTo>
                  <a:lnTo>
                    <a:pt x="1025" y="2530"/>
                  </a:lnTo>
                  <a:lnTo>
                    <a:pt x="1559" y="2604"/>
                  </a:lnTo>
                  <a:lnTo>
                    <a:pt x="1921" y="2671"/>
                  </a:lnTo>
                  <a:lnTo>
                    <a:pt x="2358" y="2796"/>
                  </a:lnTo>
                  <a:lnTo>
                    <a:pt x="2670" y="2693"/>
                  </a:lnTo>
                  <a:lnTo>
                    <a:pt x="3014" y="2604"/>
                  </a:lnTo>
                  <a:lnTo>
                    <a:pt x="3383" y="2560"/>
                  </a:lnTo>
                  <a:lnTo>
                    <a:pt x="3533" y="2555"/>
                  </a:lnTo>
                  <a:lnTo>
                    <a:pt x="3733" y="2646"/>
                  </a:lnTo>
                  <a:lnTo>
                    <a:pt x="3674" y="26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921" name="Freeform 46"/>
            <p:cNvSpPr>
              <a:spLocks/>
            </p:cNvSpPr>
            <p:nvPr/>
          </p:nvSpPr>
          <p:spPr bwMode="auto">
            <a:xfrm>
              <a:off x="3334" y="2840"/>
              <a:ext cx="296" cy="111"/>
            </a:xfrm>
            <a:custGeom>
              <a:avLst/>
              <a:gdLst>
                <a:gd name="T0" fmla="*/ 0 w 593"/>
                <a:gd name="T1" fmla="*/ 14 h 222"/>
                <a:gd name="T2" fmla="*/ 20 w 593"/>
                <a:gd name="T3" fmla="*/ 0 h 222"/>
                <a:gd name="T4" fmla="*/ 31 w 593"/>
                <a:gd name="T5" fmla="*/ 7 h 222"/>
                <a:gd name="T6" fmla="*/ 37 w 593"/>
                <a:gd name="T7" fmla="*/ 14 h 222"/>
                <a:gd name="T8" fmla="*/ 18 w 593"/>
                <a:gd name="T9" fmla="*/ 6 h 222"/>
                <a:gd name="T10" fmla="*/ 0 w 593"/>
                <a:gd name="T11" fmla="*/ 14 h 222"/>
                <a:gd name="T12" fmla="*/ 0 w 593"/>
                <a:gd name="T13" fmla="*/ 14 h 222"/>
                <a:gd name="T14" fmla="*/ 0 w 593"/>
                <a:gd name="T15" fmla="*/ 14 h 2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93" h="222">
                  <a:moveTo>
                    <a:pt x="0" y="222"/>
                  </a:moveTo>
                  <a:lnTo>
                    <a:pt x="333" y="0"/>
                  </a:lnTo>
                  <a:lnTo>
                    <a:pt x="504" y="97"/>
                  </a:lnTo>
                  <a:lnTo>
                    <a:pt x="593" y="222"/>
                  </a:lnTo>
                  <a:lnTo>
                    <a:pt x="295" y="89"/>
                  </a:lnTo>
                  <a:lnTo>
                    <a:pt x="0" y="2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922" name="Freeform 47"/>
            <p:cNvSpPr>
              <a:spLocks/>
            </p:cNvSpPr>
            <p:nvPr/>
          </p:nvSpPr>
          <p:spPr bwMode="auto">
            <a:xfrm>
              <a:off x="3787" y="3076"/>
              <a:ext cx="723" cy="335"/>
            </a:xfrm>
            <a:custGeom>
              <a:avLst/>
              <a:gdLst>
                <a:gd name="T0" fmla="*/ 0 w 1445"/>
                <a:gd name="T1" fmla="*/ 8 h 671"/>
                <a:gd name="T2" fmla="*/ 6 w 1445"/>
                <a:gd name="T3" fmla="*/ 18 h 671"/>
                <a:gd name="T4" fmla="*/ 14 w 1445"/>
                <a:gd name="T5" fmla="*/ 41 h 671"/>
                <a:gd name="T6" fmla="*/ 12 w 1445"/>
                <a:gd name="T7" fmla="*/ 23 h 671"/>
                <a:gd name="T8" fmla="*/ 85 w 1445"/>
                <a:gd name="T9" fmla="*/ 7 h 671"/>
                <a:gd name="T10" fmla="*/ 91 w 1445"/>
                <a:gd name="T11" fmla="*/ 0 h 671"/>
                <a:gd name="T12" fmla="*/ 47 w 1445"/>
                <a:gd name="T13" fmla="*/ 13 h 671"/>
                <a:gd name="T14" fmla="*/ 9 w 1445"/>
                <a:gd name="T15" fmla="*/ 15 h 671"/>
                <a:gd name="T16" fmla="*/ 3 w 1445"/>
                <a:gd name="T17" fmla="*/ 7 h 671"/>
                <a:gd name="T18" fmla="*/ 0 w 1445"/>
                <a:gd name="T19" fmla="*/ 8 h 671"/>
                <a:gd name="T20" fmla="*/ 0 w 1445"/>
                <a:gd name="T21" fmla="*/ 8 h 671"/>
                <a:gd name="T22" fmla="*/ 0 w 1445"/>
                <a:gd name="T23" fmla="*/ 8 h 67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445" h="671">
                  <a:moveTo>
                    <a:pt x="0" y="128"/>
                  </a:moveTo>
                  <a:lnTo>
                    <a:pt x="95" y="300"/>
                  </a:lnTo>
                  <a:lnTo>
                    <a:pt x="224" y="671"/>
                  </a:lnTo>
                  <a:lnTo>
                    <a:pt x="179" y="377"/>
                  </a:lnTo>
                  <a:lnTo>
                    <a:pt x="1348" y="118"/>
                  </a:lnTo>
                  <a:lnTo>
                    <a:pt x="1445" y="0"/>
                  </a:lnTo>
                  <a:lnTo>
                    <a:pt x="749" y="211"/>
                  </a:lnTo>
                  <a:lnTo>
                    <a:pt x="141" y="253"/>
                  </a:lnTo>
                  <a:lnTo>
                    <a:pt x="44" y="120"/>
                  </a:lnTo>
                  <a:lnTo>
                    <a:pt x="0" y="1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9877" name="AutoShape 4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448800" y="5943600"/>
            <a:ext cx="685800" cy="609600"/>
          </a:xfrm>
          <a:prstGeom prst="actionButtonBlank">
            <a:avLst/>
          </a:prstGeom>
          <a:solidFill>
            <a:srgbClr val="FF66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>
                <a:srgbClr val="FF3300"/>
              </a:buClr>
            </a:pPr>
            <a:endParaRPr lang="id-ID" altLang="en-US"/>
          </a:p>
        </p:txBody>
      </p:sp>
      <p:sp>
        <p:nvSpPr>
          <p:cNvPr id="79878" name="Text Box 49"/>
          <p:cNvSpPr txBox="1">
            <a:spLocks noChangeArrowheads="1"/>
          </p:cNvSpPr>
          <p:nvPr/>
        </p:nvSpPr>
        <p:spPr bwMode="auto">
          <a:xfrm>
            <a:off x="4038600" y="6019801"/>
            <a:ext cx="5410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  <a:buClr>
                <a:srgbClr val="FF3300"/>
              </a:buClr>
            </a:pPr>
            <a:r>
              <a:rPr lang="en-US" altLang="en-US"/>
              <a:t>Click button to return to question</a:t>
            </a:r>
          </a:p>
        </p:txBody>
      </p:sp>
    </p:spTree>
    <p:extLst>
      <p:ext uri="{BB962C8B-B14F-4D97-AF65-F5344CB8AC3E}">
        <p14:creationId xmlns:p14="http://schemas.microsoft.com/office/powerpoint/2010/main" val="53555007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3BFF2133-247B-4200-9057-E857E3814A44}" type="slidenum">
              <a:rPr lang="en-US" altLang="en-US" sz="1800">
                <a:solidFill>
                  <a:schemeClr val="bg2"/>
                </a:solidFill>
              </a:rPr>
              <a:pPr/>
              <a:t>11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80899" name="AutoShape 2"/>
          <p:cNvSpPr>
            <a:spLocks noChangeArrowheads="1"/>
          </p:cNvSpPr>
          <p:nvPr/>
        </p:nvSpPr>
        <p:spPr bwMode="auto">
          <a:xfrm flipH="1">
            <a:off x="2743200" y="990600"/>
            <a:ext cx="2895600" cy="15240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4400"/>
              <a:t>Incorrect!</a:t>
            </a:r>
          </a:p>
        </p:txBody>
      </p:sp>
      <p:grpSp>
        <p:nvGrpSpPr>
          <p:cNvPr id="80900" name="Group 3"/>
          <p:cNvGrpSpPr>
            <a:grpSpLocks/>
          </p:cNvGrpSpPr>
          <p:nvPr/>
        </p:nvGrpSpPr>
        <p:grpSpPr bwMode="auto">
          <a:xfrm>
            <a:off x="4724400" y="2162176"/>
            <a:ext cx="3975100" cy="3376613"/>
            <a:chOff x="2016" y="1362"/>
            <a:chExt cx="2504" cy="2127"/>
          </a:xfrm>
        </p:grpSpPr>
        <p:sp>
          <p:nvSpPr>
            <p:cNvPr id="80903" name="Freeform 4"/>
            <p:cNvSpPr>
              <a:spLocks/>
            </p:cNvSpPr>
            <p:nvPr/>
          </p:nvSpPr>
          <p:spPr bwMode="auto">
            <a:xfrm>
              <a:off x="2286" y="2141"/>
              <a:ext cx="1610" cy="1273"/>
            </a:xfrm>
            <a:custGeom>
              <a:avLst/>
              <a:gdLst>
                <a:gd name="T0" fmla="*/ 0 w 3221"/>
                <a:gd name="T1" fmla="*/ 0 h 2545"/>
                <a:gd name="T2" fmla="*/ 8 w 3221"/>
                <a:gd name="T3" fmla="*/ 12 h 2545"/>
                <a:gd name="T4" fmla="*/ 41 w 3221"/>
                <a:gd name="T5" fmla="*/ 92 h 2545"/>
                <a:gd name="T6" fmla="*/ 88 w 3221"/>
                <a:gd name="T7" fmla="*/ 108 h 2545"/>
                <a:gd name="T8" fmla="*/ 122 w 3221"/>
                <a:gd name="T9" fmla="*/ 136 h 2545"/>
                <a:gd name="T10" fmla="*/ 181 w 3221"/>
                <a:gd name="T11" fmla="*/ 148 h 2545"/>
                <a:gd name="T12" fmla="*/ 201 w 3221"/>
                <a:gd name="T13" fmla="*/ 160 h 2545"/>
                <a:gd name="T14" fmla="*/ 193 w 3221"/>
                <a:gd name="T15" fmla="*/ 132 h 2545"/>
                <a:gd name="T16" fmla="*/ 176 w 3221"/>
                <a:gd name="T17" fmla="*/ 107 h 2545"/>
                <a:gd name="T18" fmla="*/ 145 w 3221"/>
                <a:gd name="T19" fmla="*/ 84 h 2545"/>
                <a:gd name="T20" fmla="*/ 83 w 3221"/>
                <a:gd name="T21" fmla="*/ 74 h 2545"/>
                <a:gd name="T22" fmla="*/ 48 w 3221"/>
                <a:gd name="T23" fmla="*/ 45 h 2545"/>
                <a:gd name="T24" fmla="*/ 11 w 3221"/>
                <a:gd name="T25" fmla="*/ 7 h 2545"/>
                <a:gd name="T26" fmla="*/ 0 w 3221"/>
                <a:gd name="T27" fmla="*/ 0 h 2545"/>
                <a:gd name="T28" fmla="*/ 0 w 3221"/>
                <a:gd name="T29" fmla="*/ 0 h 2545"/>
                <a:gd name="T30" fmla="*/ 0 w 3221"/>
                <a:gd name="T31" fmla="*/ 0 h 254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221" h="2545">
                  <a:moveTo>
                    <a:pt x="0" y="0"/>
                  </a:moveTo>
                  <a:lnTo>
                    <a:pt x="135" y="178"/>
                  </a:lnTo>
                  <a:lnTo>
                    <a:pt x="665" y="1471"/>
                  </a:lnTo>
                  <a:lnTo>
                    <a:pt x="1415" y="1726"/>
                  </a:lnTo>
                  <a:lnTo>
                    <a:pt x="1958" y="2168"/>
                  </a:lnTo>
                  <a:lnTo>
                    <a:pt x="2899" y="2353"/>
                  </a:lnTo>
                  <a:lnTo>
                    <a:pt x="3221" y="2545"/>
                  </a:lnTo>
                  <a:lnTo>
                    <a:pt x="3095" y="2106"/>
                  </a:lnTo>
                  <a:lnTo>
                    <a:pt x="2816" y="1708"/>
                  </a:lnTo>
                  <a:lnTo>
                    <a:pt x="2331" y="1330"/>
                  </a:lnTo>
                  <a:lnTo>
                    <a:pt x="1335" y="1169"/>
                  </a:lnTo>
                  <a:lnTo>
                    <a:pt x="781" y="711"/>
                  </a:lnTo>
                  <a:lnTo>
                    <a:pt x="181" y="1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904" name="Freeform 5"/>
            <p:cNvSpPr>
              <a:spLocks/>
            </p:cNvSpPr>
            <p:nvPr/>
          </p:nvSpPr>
          <p:spPr bwMode="auto">
            <a:xfrm>
              <a:off x="2016" y="2141"/>
              <a:ext cx="560" cy="620"/>
            </a:xfrm>
            <a:custGeom>
              <a:avLst/>
              <a:gdLst>
                <a:gd name="T0" fmla="*/ 17 w 1120"/>
                <a:gd name="T1" fmla="*/ 0 h 1239"/>
                <a:gd name="T2" fmla="*/ 36 w 1120"/>
                <a:gd name="T3" fmla="*/ 7 h 1239"/>
                <a:gd name="T4" fmla="*/ 49 w 1120"/>
                <a:gd name="T5" fmla="*/ 27 h 1239"/>
                <a:gd name="T6" fmla="*/ 70 w 1120"/>
                <a:gd name="T7" fmla="*/ 78 h 1239"/>
                <a:gd name="T8" fmla="*/ 27 w 1120"/>
                <a:gd name="T9" fmla="*/ 52 h 1239"/>
                <a:gd name="T10" fmla="*/ 0 w 1120"/>
                <a:gd name="T11" fmla="*/ 45 h 1239"/>
                <a:gd name="T12" fmla="*/ 21 w 1120"/>
                <a:gd name="T13" fmla="*/ 38 h 1239"/>
                <a:gd name="T14" fmla="*/ 8 w 1120"/>
                <a:gd name="T15" fmla="*/ 27 h 1239"/>
                <a:gd name="T16" fmla="*/ 24 w 1120"/>
                <a:gd name="T17" fmla="*/ 27 h 1239"/>
                <a:gd name="T18" fmla="*/ 21 w 1120"/>
                <a:gd name="T19" fmla="*/ 22 h 1239"/>
                <a:gd name="T20" fmla="*/ 10 w 1120"/>
                <a:gd name="T21" fmla="*/ 13 h 1239"/>
                <a:gd name="T22" fmla="*/ 29 w 1120"/>
                <a:gd name="T23" fmla="*/ 15 h 1239"/>
                <a:gd name="T24" fmla="*/ 22 w 1120"/>
                <a:gd name="T25" fmla="*/ 5 h 1239"/>
                <a:gd name="T26" fmla="*/ 17 w 1120"/>
                <a:gd name="T27" fmla="*/ 0 h 1239"/>
                <a:gd name="T28" fmla="*/ 17 w 1120"/>
                <a:gd name="T29" fmla="*/ 0 h 1239"/>
                <a:gd name="T30" fmla="*/ 17 w 1120"/>
                <a:gd name="T31" fmla="*/ 0 h 123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120" h="1239">
                  <a:moveTo>
                    <a:pt x="270" y="0"/>
                  </a:moveTo>
                  <a:lnTo>
                    <a:pt x="574" y="100"/>
                  </a:lnTo>
                  <a:lnTo>
                    <a:pt x="776" y="425"/>
                  </a:lnTo>
                  <a:lnTo>
                    <a:pt x="1120" y="1239"/>
                  </a:lnTo>
                  <a:lnTo>
                    <a:pt x="418" y="821"/>
                  </a:lnTo>
                  <a:lnTo>
                    <a:pt x="0" y="711"/>
                  </a:lnTo>
                  <a:lnTo>
                    <a:pt x="325" y="595"/>
                  </a:lnTo>
                  <a:lnTo>
                    <a:pt x="114" y="425"/>
                  </a:lnTo>
                  <a:lnTo>
                    <a:pt x="373" y="420"/>
                  </a:lnTo>
                  <a:lnTo>
                    <a:pt x="325" y="340"/>
                  </a:lnTo>
                  <a:lnTo>
                    <a:pt x="154" y="201"/>
                  </a:lnTo>
                  <a:lnTo>
                    <a:pt x="458" y="239"/>
                  </a:lnTo>
                  <a:lnTo>
                    <a:pt x="342" y="78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DCD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905" name="Freeform 6"/>
            <p:cNvSpPr>
              <a:spLocks/>
            </p:cNvSpPr>
            <p:nvPr/>
          </p:nvSpPr>
          <p:spPr bwMode="auto">
            <a:xfrm>
              <a:off x="2661" y="2486"/>
              <a:ext cx="1242" cy="933"/>
            </a:xfrm>
            <a:custGeom>
              <a:avLst/>
              <a:gdLst>
                <a:gd name="T0" fmla="*/ 156 w 2483"/>
                <a:gd name="T1" fmla="*/ 117 h 1864"/>
                <a:gd name="T2" fmla="*/ 142 w 2483"/>
                <a:gd name="T3" fmla="*/ 92 h 1864"/>
                <a:gd name="T4" fmla="*/ 123 w 2483"/>
                <a:gd name="T5" fmla="*/ 76 h 1864"/>
                <a:gd name="T6" fmla="*/ 96 w 2483"/>
                <a:gd name="T7" fmla="*/ 58 h 1864"/>
                <a:gd name="T8" fmla="*/ 75 w 2483"/>
                <a:gd name="T9" fmla="*/ 70 h 1864"/>
                <a:gd name="T10" fmla="*/ 65 w 2483"/>
                <a:gd name="T11" fmla="*/ 53 h 1864"/>
                <a:gd name="T12" fmla="*/ 52 w 2483"/>
                <a:gd name="T13" fmla="*/ 43 h 1864"/>
                <a:gd name="T14" fmla="*/ 32 w 2483"/>
                <a:gd name="T15" fmla="*/ 40 h 1864"/>
                <a:gd name="T16" fmla="*/ 11 w 2483"/>
                <a:gd name="T17" fmla="*/ 40 h 1864"/>
                <a:gd name="T18" fmla="*/ 9 w 2483"/>
                <a:gd name="T19" fmla="*/ 18 h 1864"/>
                <a:gd name="T20" fmla="*/ 0 w 2483"/>
                <a:gd name="T21" fmla="*/ 0 h 1864"/>
                <a:gd name="T22" fmla="*/ 42 w 2483"/>
                <a:gd name="T23" fmla="*/ 31 h 1864"/>
                <a:gd name="T24" fmla="*/ 68 w 2483"/>
                <a:gd name="T25" fmla="*/ 30 h 1864"/>
                <a:gd name="T26" fmla="*/ 91 w 2483"/>
                <a:gd name="T27" fmla="*/ 36 h 1864"/>
                <a:gd name="T28" fmla="*/ 129 w 2483"/>
                <a:gd name="T29" fmla="*/ 58 h 1864"/>
                <a:gd name="T30" fmla="*/ 150 w 2483"/>
                <a:gd name="T31" fmla="*/ 93 h 1864"/>
                <a:gd name="T32" fmla="*/ 156 w 2483"/>
                <a:gd name="T33" fmla="*/ 117 h 1864"/>
                <a:gd name="T34" fmla="*/ 156 w 2483"/>
                <a:gd name="T35" fmla="*/ 117 h 1864"/>
                <a:gd name="T36" fmla="*/ 156 w 2483"/>
                <a:gd name="T37" fmla="*/ 117 h 186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483" h="1864">
                  <a:moveTo>
                    <a:pt x="2483" y="1864"/>
                  </a:moveTo>
                  <a:lnTo>
                    <a:pt x="2259" y="1461"/>
                  </a:lnTo>
                  <a:lnTo>
                    <a:pt x="1953" y="1212"/>
                  </a:lnTo>
                  <a:lnTo>
                    <a:pt x="1534" y="920"/>
                  </a:lnTo>
                  <a:lnTo>
                    <a:pt x="1192" y="1106"/>
                  </a:lnTo>
                  <a:lnTo>
                    <a:pt x="1038" y="834"/>
                  </a:lnTo>
                  <a:lnTo>
                    <a:pt x="818" y="680"/>
                  </a:lnTo>
                  <a:lnTo>
                    <a:pt x="506" y="633"/>
                  </a:lnTo>
                  <a:lnTo>
                    <a:pt x="169" y="625"/>
                  </a:lnTo>
                  <a:lnTo>
                    <a:pt x="141" y="277"/>
                  </a:lnTo>
                  <a:lnTo>
                    <a:pt x="0" y="0"/>
                  </a:lnTo>
                  <a:lnTo>
                    <a:pt x="664" y="486"/>
                  </a:lnTo>
                  <a:lnTo>
                    <a:pt x="1074" y="479"/>
                  </a:lnTo>
                  <a:lnTo>
                    <a:pt x="1454" y="564"/>
                  </a:lnTo>
                  <a:lnTo>
                    <a:pt x="2050" y="920"/>
                  </a:lnTo>
                  <a:lnTo>
                    <a:pt x="2392" y="1478"/>
                  </a:lnTo>
                  <a:lnTo>
                    <a:pt x="2483" y="1864"/>
                  </a:lnTo>
                  <a:close/>
                </a:path>
              </a:pathLst>
            </a:custGeom>
            <a:solidFill>
              <a:srgbClr val="DCD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906" name="Freeform 7"/>
            <p:cNvSpPr>
              <a:spLocks/>
            </p:cNvSpPr>
            <p:nvPr/>
          </p:nvSpPr>
          <p:spPr bwMode="auto">
            <a:xfrm>
              <a:off x="2959" y="1919"/>
              <a:ext cx="1553" cy="1309"/>
            </a:xfrm>
            <a:custGeom>
              <a:avLst/>
              <a:gdLst>
                <a:gd name="T0" fmla="*/ 0 w 3107"/>
                <a:gd name="T1" fmla="*/ 100 h 2617"/>
                <a:gd name="T2" fmla="*/ 0 w 3107"/>
                <a:gd name="T3" fmla="*/ 80 h 2617"/>
                <a:gd name="T4" fmla="*/ 10 w 3107"/>
                <a:gd name="T5" fmla="*/ 72 h 2617"/>
                <a:gd name="T6" fmla="*/ 23 w 3107"/>
                <a:gd name="T7" fmla="*/ 56 h 2617"/>
                <a:gd name="T8" fmla="*/ 162 w 3107"/>
                <a:gd name="T9" fmla="*/ 0 h 2617"/>
                <a:gd name="T10" fmla="*/ 168 w 3107"/>
                <a:gd name="T11" fmla="*/ 2 h 2617"/>
                <a:gd name="T12" fmla="*/ 175 w 3107"/>
                <a:gd name="T13" fmla="*/ 16 h 2617"/>
                <a:gd name="T14" fmla="*/ 176 w 3107"/>
                <a:gd name="T15" fmla="*/ 37 h 2617"/>
                <a:gd name="T16" fmla="*/ 188 w 3107"/>
                <a:gd name="T17" fmla="*/ 99 h 2617"/>
                <a:gd name="T18" fmla="*/ 194 w 3107"/>
                <a:gd name="T19" fmla="*/ 131 h 2617"/>
                <a:gd name="T20" fmla="*/ 193 w 3107"/>
                <a:gd name="T21" fmla="*/ 145 h 2617"/>
                <a:gd name="T22" fmla="*/ 152 w 3107"/>
                <a:gd name="T23" fmla="*/ 159 h 2617"/>
                <a:gd name="T24" fmla="*/ 112 w 3107"/>
                <a:gd name="T25" fmla="*/ 164 h 2617"/>
                <a:gd name="T26" fmla="*/ 102 w 3107"/>
                <a:gd name="T27" fmla="*/ 148 h 2617"/>
                <a:gd name="T28" fmla="*/ 89 w 3107"/>
                <a:gd name="T29" fmla="*/ 131 h 2617"/>
                <a:gd name="T30" fmla="*/ 67 w 3107"/>
                <a:gd name="T31" fmla="*/ 114 h 2617"/>
                <a:gd name="T32" fmla="*/ 50 w 3107"/>
                <a:gd name="T33" fmla="*/ 106 h 2617"/>
                <a:gd name="T34" fmla="*/ 26 w 3107"/>
                <a:gd name="T35" fmla="*/ 101 h 2617"/>
                <a:gd name="T36" fmla="*/ 11 w 3107"/>
                <a:gd name="T37" fmla="*/ 99 h 2617"/>
                <a:gd name="T38" fmla="*/ 0 w 3107"/>
                <a:gd name="T39" fmla="*/ 100 h 2617"/>
                <a:gd name="T40" fmla="*/ 0 w 3107"/>
                <a:gd name="T41" fmla="*/ 100 h 2617"/>
                <a:gd name="T42" fmla="*/ 0 w 3107"/>
                <a:gd name="T43" fmla="*/ 100 h 261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107" h="2617">
                  <a:moveTo>
                    <a:pt x="0" y="1597"/>
                  </a:moveTo>
                  <a:lnTo>
                    <a:pt x="10" y="1279"/>
                  </a:lnTo>
                  <a:lnTo>
                    <a:pt x="175" y="1150"/>
                  </a:lnTo>
                  <a:lnTo>
                    <a:pt x="382" y="893"/>
                  </a:lnTo>
                  <a:lnTo>
                    <a:pt x="2597" y="0"/>
                  </a:lnTo>
                  <a:lnTo>
                    <a:pt x="2688" y="23"/>
                  </a:lnTo>
                  <a:lnTo>
                    <a:pt x="2808" y="249"/>
                  </a:lnTo>
                  <a:lnTo>
                    <a:pt x="2831" y="583"/>
                  </a:lnTo>
                  <a:lnTo>
                    <a:pt x="3021" y="1583"/>
                  </a:lnTo>
                  <a:lnTo>
                    <a:pt x="3107" y="2081"/>
                  </a:lnTo>
                  <a:lnTo>
                    <a:pt x="3099" y="2309"/>
                  </a:lnTo>
                  <a:lnTo>
                    <a:pt x="2443" y="2536"/>
                  </a:lnTo>
                  <a:lnTo>
                    <a:pt x="1806" y="2617"/>
                  </a:lnTo>
                  <a:lnTo>
                    <a:pt x="1643" y="2368"/>
                  </a:lnTo>
                  <a:lnTo>
                    <a:pt x="1439" y="2087"/>
                  </a:lnTo>
                  <a:lnTo>
                    <a:pt x="1074" y="1823"/>
                  </a:lnTo>
                  <a:lnTo>
                    <a:pt x="814" y="1682"/>
                  </a:lnTo>
                  <a:lnTo>
                    <a:pt x="428" y="1604"/>
                  </a:lnTo>
                  <a:lnTo>
                    <a:pt x="190" y="1583"/>
                  </a:lnTo>
                  <a:lnTo>
                    <a:pt x="0" y="1597"/>
                  </a:lnTo>
                  <a:close/>
                </a:path>
              </a:pathLst>
            </a:custGeom>
            <a:solidFill>
              <a:srgbClr val="7A7A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907" name="Freeform 8"/>
            <p:cNvSpPr>
              <a:spLocks/>
            </p:cNvSpPr>
            <p:nvPr/>
          </p:nvSpPr>
          <p:spPr bwMode="auto">
            <a:xfrm>
              <a:off x="2746" y="2584"/>
              <a:ext cx="69" cy="85"/>
            </a:xfrm>
            <a:custGeom>
              <a:avLst/>
              <a:gdLst>
                <a:gd name="T0" fmla="*/ 1 w 139"/>
                <a:gd name="T1" fmla="*/ 0 h 170"/>
                <a:gd name="T2" fmla="*/ 0 w 139"/>
                <a:gd name="T3" fmla="*/ 11 h 170"/>
                <a:gd name="T4" fmla="*/ 8 w 139"/>
                <a:gd name="T5" fmla="*/ 6 h 170"/>
                <a:gd name="T6" fmla="*/ 1 w 139"/>
                <a:gd name="T7" fmla="*/ 0 h 170"/>
                <a:gd name="T8" fmla="*/ 1 w 139"/>
                <a:gd name="T9" fmla="*/ 0 h 170"/>
                <a:gd name="T10" fmla="*/ 1 w 139"/>
                <a:gd name="T11" fmla="*/ 0 h 1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9" h="170">
                  <a:moveTo>
                    <a:pt x="31" y="0"/>
                  </a:moveTo>
                  <a:lnTo>
                    <a:pt x="0" y="170"/>
                  </a:lnTo>
                  <a:lnTo>
                    <a:pt x="139" y="86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908" name="Freeform 9"/>
            <p:cNvSpPr>
              <a:spLocks/>
            </p:cNvSpPr>
            <p:nvPr/>
          </p:nvSpPr>
          <p:spPr bwMode="auto">
            <a:xfrm>
              <a:off x="3587" y="2952"/>
              <a:ext cx="84" cy="71"/>
            </a:xfrm>
            <a:custGeom>
              <a:avLst/>
              <a:gdLst>
                <a:gd name="T0" fmla="*/ 5 w 167"/>
                <a:gd name="T1" fmla="*/ 0 h 143"/>
                <a:gd name="T2" fmla="*/ 0 w 167"/>
                <a:gd name="T3" fmla="*/ 8 h 143"/>
                <a:gd name="T4" fmla="*/ 8 w 167"/>
                <a:gd name="T5" fmla="*/ 6 h 143"/>
                <a:gd name="T6" fmla="*/ 11 w 167"/>
                <a:gd name="T7" fmla="*/ 2 h 143"/>
                <a:gd name="T8" fmla="*/ 5 w 167"/>
                <a:gd name="T9" fmla="*/ 0 h 143"/>
                <a:gd name="T10" fmla="*/ 5 w 167"/>
                <a:gd name="T11" fmla="*/ 0 h 143"/>
                <a:gd name="T12" fmla="*/ 5 w 167"/>
                <a:gd name="T13" fmla="*/ 0 h 14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67" h="143">
                  <a:moveTo>
                    <a:pt x="78" y="0"/>
                  </a:moveTo>
                  <a:lnTo>
                    <a:pt x="0" y="143"/>
                  </a:lnTo>
                  <a:lnTo>
                    <a:pt x="127" y="105"/>
                  </a:lnTo>
                  <a:lnTo>
                    <a:pt x="167" y="46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909" name="Freeform 10"/>
            <p:cNvSpPr>
              <a:spLocks/>
            </p:cNvSpPr>
            <p:nvPr/>
          </p:nvSpPr>
          <p:spPr bwMode="auto">
            <a:xfrm>
              <a:off x="3643" y="3036"/>
              <a:ext cx="104" cy="56"/>
            </a:xfrm>
            <a:custGeom>
              <a:avLst/>
              <a:gdLst>
                <a:gd name="T0" fmla="*/ 4 w 207"/>
                <a:gd name="T1" fmla="*/ 1 h 112"/>
                <a:gd name="T2" fmla="*/ 0 w 207"/>
                <a:gd name="T3" fmla="*/ 7 h 112"/>
                <a:gd name="T4" fmla="*/ 10 w 207"/>
                <a:gd name="T5" fmla="*/ 7 h 112"/>
                <a:gd name="T6" fmla="*/ 13 w 207"/>
                <a:gd name="T7" fmla="*/ 5 h 112"/>
                <a:gd name="T8" fmla="*/ 9 w 207"/>
                <a:gd name="T9" fmla="*/ 0 h 112"/>
                <a:gd name="T10" fmla="*/ 4 w 207"/>
                <a:gd name="T11" fmla="*/ 1 h 112"/>
                <a:gd name="T12" fmla="*/ 4 w 207"/>
                <a:gd name="T13" fmla="*/ 1 h 112"/>
                <a:gd name="T14" fmla="*/ 4 w 207"/>
                <a:gd name="T15" fmla="*/ 1 h 11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07" h="112">
                  <a:moveTo>
                    <a:pt x="55" y="14"/>
                  </a:moveTo>
                  <a:lnTo>
                    <a:pt x="0" y="112"/>
                  </a:lnTo>
                  <a:lnTo>
                    <a:pt x="146" y="105"/>
                  </a:lnTo>
                  <a:lnTo>
                    <a:pt x="207" y="67"/>
                  </a:lnTo>
                  <a:lnTo>
                    <a:pt x="131" y="0"/>
                  </a:lnTo>
                  <a:lnTo>
                    <a:pt x="55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910" name="Freeform 11"/>
            <p:cNvSpPr>
              <a:spLocks/>
            </p:cNvSpPr>
            <p:nvPr/>
          </p:nvSpPr>
          <p:spPr bwMode="auto">
            <a:xfrm>
              <a:off x="3717" y="3103"/>
              <a:ext cx="95" cy="46"/>
            </a:xfrm>
            <a:custGeom>
              <a:avLst/>
              <a:gdLst>
                <a:gd name="T0" fmla="*/ 3 w 191"/>
                <a:gd name="T1" fmla="*/ 0 h 92"/>
                <a:gd name="T2" fmla="*/ 0 w 191"/>
                <a:gd name="T3" fmla="*/ 6 h 92"/>
                <a:gd name="T4" fmla="*/ 11 w 191"/>
                <a:gd name="T5" fmla="*/ 4 h 92"/>
                <a:gd name="T6" fmla="*/ 8 w 191"/>
                <a:gd name="T7" fmla="*/ 1 h 92"/>
                <a:gd name="T8" fmla="*/ 3 w 191"/>
                <a:gd name="T9" fmla="*/ 0 h 92"/>
                <a:gd name="T10" fmla="*/ 3 w 191"/>
                <a:gd name="T11" fmla="*/ 0 h 92"/>
                <a:gd name="T12" fmla="*/ 3 w 191"/>
                <a:gd name="T13" fmla="*/ 0 h 9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91" h="92">
                  <a:moveTo>
                    <a:pt x="54" y="0"/>
                  </a:moveTo>
                  <a:lnTo>
                    <a:pt x="0" y="92"/>
                  </a:lnTo>
                  <a:lnTo>
                    <a:pt x="191" y="59"/>
                  </a:lnTo>
                  <a:lnTo>
                    <a:pt x="128" y="14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911" name="Freeform 12"/>
            <p:cNvSpPr>
              <a:spLocks/>
            </p:cNvSpPr>
            <p:nvPr/>
          </p:nvSpPr>
          <p:spPr bwMode="auto">
            <a:xfrm>
              <a:off x="3740" y="2732"/>
              <a:ext cx="324" cy="272"/>
            </a:xfrm>
            <a:custGeom>
              <a:avLst/>
              <a:gdLst>
                <a:gd name="T0" fmla="*/ 0 w 648"/>
                <a:gd name="T1" fmla="*/ 5 h 544"/>
                <a:gd name="T2" fmla="*/ 7 w 648"/>
                <a:gd name="T3" fmla="*/ 0 h 544"/>
                <a:gd name="T4" fmla="*/ 25 w 648"/>
                <a:gd name="T5" fmla="*/ 5 h 544"/>
                <a:gd name="T6" fmla="*/ 37 w 648"/>
                <a:gd name="T7" fmla="*/ 17 h 544"/>
                <a:gd name="T8" fmla="*/ 41 w 648"/>
                <a:gd name="T9" fmla="*/ 25 h 544"/>
                <a:gd name="T10" fmla="*/ 33 w 648"/>
                <a:gd name="T11" fmla="*/ 34 h 544"/>
                <a:gd name="T12" fmla="*/ 23 w 648"/>
                <a:gd name="T13" fmla="*/ 33 h 544"/>
                <a:gd name="T14" fmla="*/ 0 w 648"/>
                <a:gd name="T15" fmla="*/ 5 h 544"/>
                <a:gd name="T16" fmla="*/ 0 w 648"/>
                <a:gd name="T17" fmla="*/ 5 h 544"/>
                <a:gd name="T18" fmla="*/ 0 w 648"/>
                <a:gd name="T19" fmla="*/ 5 h 54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48" h="544">
                  <a:moveTo>
                    <a:pt x="0" y="76"/>
                  </a:moveTo>
                  <a:lnTo>
                    <a:pt x="108" y="0"/>
                  </a:lnTo>
                  <a:lnTo>
                    <a:pt x="388" y="76"/>
                  </a:lnTo>
                  <a:lnTo>
                    <a:pt x="586" y="257"/>
                  </a:lnTo>
                  <a:lnTo>
                    <a:pt x="648" y="386"/>
                  </a:lnTo>
                  <a:lnTo>
                    <a:pt x="515" y="544"/>
                  </a:lnTo>
                  <a:lnTo>
                    <a:pt x="357" y="513"/>
                  </a:lnTo>
                  <a:lnTo>
                    <a:pt x="0" y="7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912" name="Freeform 13"/>
            <p:cNvSpPr>
              <a:spLocks/>
            </p:cNvSpPr>
            <p:nvPr/>
          </p:nvSpPr>
          <p:spPr bwMode="auto">
            <a:xfrm>
              <a:off x="3210" y="2056"/>
              <a:ext cx="552" cy="657"/>
            </a:xfrm>
            <a:custGeom>
              <a:avLst/>
              <a:gdLst>
                <a:gd name="T0" fmla="*/ 69 w 1105"/>
                <a:gd name="T1" fmla="*/ 0 h 1313"/>
                <a:gd name="T2" fmla="*/ 46 w 1105"/>
                <a:gd name="T3" fmla="*/ 66 h 1313"/>
                <a:gd name="T4" fmla="*/ 18 w 1105"/>
                <a:gd name="T5" fmla="*/ 83 h 1313"/>
                <a:gd name="T6" fmla="*/ 11 w 1105"/>
                <a:gd name="T7" fmla="*/ 75 h 1313"/>
                <a:gd name="T8" fmla="*/ 0 w 1105"/>
                <a:gd name="T9" fmla="*/ 43 h 1313"/>
                <a:gd name="T10" fmla="*/ 62 w 1105"/>
                <a:gd name="T11" fmla="*/ 0 h 1313"/>
                <a:gd name="T12" fmla="*/ 69 w 1105"/>
                <a:gd name="T13" fmla="*/ 0 h 1313"/>
                <a:gd name="T14" fmla="*/ 69 w 1105"/>
                <a:gd name="T15" fmla="*/ 0 h 1313"/>
                <a:gd name="T16" fmla="*/ 69 w 1105"/>
                <a:gd name="T17" fmla="*/ 0 h 13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105" h="1313">
                  <a:moveTo>
                    <a:pt x="1105" y="0"/>
                  </a:moveTo>
                  <a:lnTo>
                    <a:pt x="747" y="1043"/>
                  </a:lnTo>
                  <a:lnTo>
                    <a:pt x="293" y="1313"/>
                  </a:lnTo>
                  <a:lnTo>
                    <a:pt x="177" y="1195"/>
                  </a:lnTo>
                  <a:lnTo>
                    <a:pt x="0" y="680"/>
                  </a:lnTo>
                  <a:lnTo>
                    <a:pt x="998" y="0"/>
                  </a:lnTo>
                  <a:lnTo>
                    <a:pt x="11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913" name="Freeform 14"/>
            <p:cNvSpPr>
              <a:spLocks/>
            </p:cNvSpPr>
            <p:nvPr/>
          </p:nvSpPr>
          <p:spPr bwMode="auto">
            <a:xfrm>
              <a:off x="3298" y="2390"/>
              <a:ext cx="160" cy="327"/>
            </a:xfrm>
            <a:custGeom>
              <a:avLst/>
              <a:gdLst>
                <a:gd name="T0" fmla="*/ 6 w 319"/>
                <a:gd name="T1" fmla="*/ 6 h 654"/>
                <a:gd name="T2" fmla="*/ 7 w 319"/>
                <a:gd name="T3" fmla="*/ 18 h 654"/>
                <a:gd name="T4" fmla="*/ 0 w 319"/>
                <a:gd name="T5" fmla="*/ 32 h 654"/>
                <a:gd name="T6" fmla="*/ 8 w 319"/>
                <a:gd name="T7" fmla="*/ 41 h 654"/>
                <a:gd name="T8" fmla="*/ 16 w 319"/>
                <a:gd name="T9" fmla="*/ 36 h 654"/>
                <a:gd name="T10" fmla="*/ 15 w 319"/>
                <a:gd name="T11" fmla="*/ 16 h 654"/>
                <a:gd name="T12" fmla="*/ 20 w 319"/>
                <a:gd name="T13" fmla="*/ 8 h 654"/>
                <a:gd name="T14" fmla="*/ 11 w 319"/>
                <a:gd name="T15" fmla="*/ 0 h 654"/>
                <a:gd name="T16" fmla="*/ 6 w 319"/>
                <a:gd name="T17" fmla="*/ 6 h 654"/>
                <a:gd name="T18" fmla="*/ 6 w 319"/>
                <a:gd name="T19" fmla="*/ 6 h 654"/>
                <a:gd name="T20" fmla="*/ 6 w 319"/>
                <a:gd name="T21" fmla="*/ 6 h 65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19" h="654">
                  <a:moveTo>
                    <a:pt x="91" y="85"/>
                  </a:moveTo>
                  <a:lnTo>
                    <a:pt x="106" y="275"/>
                  </a:lnTo>
                  <a:lnTo>
                    <a:pt x="0" y="502"/>
                  </a:lnTo>
                  <a:lnTo>
                    <a:pt x="116" y="654"/>
                  </a:lnTo>
                  <a:lnTo>
                    <a:pt x="251" y="564"/>
                  </a:lnTo>
                  <a:lnTo>
                    <a:pt x="228" y="245"/>
                  </a:lnTo>
                  <a:lnTo>
                    <a:pt x="319" y="118"/>
                  </a:lnTo>
                  <a:lnTo>
                    <a:pt x="173" y="0"/>
                  </a:lnTo>
                  <a:lnTo>
                    <a:pt x="91" y="85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914" name="Freeform 15"/>
            <p:cNvSpPr>
              <a:spLocks/>
            </p:cNvSpPr>
            <p:nvPr/>
          </p:nvSpPr>
          <p:spPr bwMode="auto">
            <a:xfrm>
              <a:off x="2603" y="1387"/>
              <a:ext cx="1201" cy="1018"/>
            </a:xfrm>
            <a:custGeom>
              <a:avLst/>
              <a:gdLst>
                <a:gd name="T0" fmla="*/ 1 w 2401"/>
                <a:gd name="T1" fmla="*/ 92 h 2035"/>
                <a:gd name="T2" fmla="*/ 11 w 2401"/>
                <a:gd name="T3" fmla="*/ 86 h 2035"/>
                <a:gd name="T4" fmla="*/ 28 w 2401"/>
                <a:gd name="T5" fmla="*/ 70 h 2035"/>
                <a:gd name="T6" fmla="*/ 39 w 2401"/>
                <a:gd name="T7" fmla="*/ 58 h 2035"/>
                <a:gd name="T8" fmla="*/ 47 w 2401"/>
                <a:gd name="T9" fmla="*/ 45 h 2035"/>
                <a:gd name="T10" fmla="*/ 55 w 2401"/>
                <a:gd name="T11" fmla="*/ 31 h 2035"/>
                <a:gd name="T12" fmla="*/ 60 w 2401"/>
                <a:gd name="T13" fmla="*/ 28 h 2035"/>
                <a:gd name="T14" fmla="*/ 65 w 2401"/>
                <a:gd name="T15" fmla="*/ 18 h 2035"/>
                <a:gd name="T16" fmla="*/ 68 w 2401"/>
                <a:gd name="T17" fmla="*/ 10 h 2035"/>
                <a:gd name="T18" fmla="*/ 71 w 2401"/>
                <a:gd name="T19" fmla="*/ 5 h 2035"/>
                <a:gd name="T20" fmla="*/ 73 w 2401"/>
                <a:gd name="T21" fmla="*/ 4 h 2035"/>
                <a:gd name="T22" fmla="*/ 76 w 2401"/>
                <a:gd name="T23" fmla="*/ 1 h 2035"/>
                <a:gd name="T24" fmla="*/ 78 w 2401"/>
                <a:gd name="T25" fmla="*/ 1 h 2035"/>
                <a:gd name="T26" fmla="*/ 84 w 2401"/>
                <a:gd name="T27" fmla="*/ 0 h 2035"/>
                <a:gd name="T28" fmla="*/ 87 w 2401"/>
                <a:gd name="T29" fmla="*/ 1 h 2035"/>
                <a:gd name="T30" fmla="*/ 92 w 2401"/>
                <a:gd name="T31" fmla="*/ 3 h 2035"/>
                <a:gd name="T32" fmla="*/ 90 w 2401"/>
                <a:gd name="T33" fmla="*/ 6 h 2035"/>
                <a:gd name="T34" fmla="*/ 95 w 2401"/>
                <a:gd name="T35" fmla="*/ 10 h 2035"/>
                <a:gd name="T36" fmla="*/ 93 w 2401"/>
                <a:gd name="T37" fmla="*/ 11 h 2035"/>
                <a:gd name="T38" fmla="*/ 97 w 2401"/>
                <a:gd name="T39" fmla="*/ 18 h 2035"/>
                <a:gd name="T40" fmla="*/ 106 w 2401"/>
                <a:gd name="T41" fmla="*/ 9 h 2035"/>
                <a:gd name="T42" fmla="*/ 109 w 2401"/>
                <a:gd name="T43" fmla="*/ 11 h 2035"/>
                <a:gd name="T44" fmla="*/ 120 w 2401"/>
                <a:gd name="T45" fmla="*/ 9 h 2035"/>
                <a:gd name="T46" fmla="*/ 134 w 2401"/>
                <a:gd name="T47" fmla="*/ 16 h 2035"/>
                <a:gd name="T48" fmla="*/ 135 w 2401"/>
                <a:gd name="T49" fmla="*/ 30 h 2035"/>
                <a:gd name="T50" fmla="*/ 138 w 2401"/>
                <a:gd name="T51" fmla="*/ 51 h 2035"/>
                <a:gd name="T52" fmla="*/ 151 w 2401"/>
                <a:gd name="T53" fmla="*/ 59 h 2035"/>
                <a:gd name="T54" fmla="*/ 128 w 2401"/>
                <a:gd name="T55" fmla="*/ 100 h 2035"/>
                <a:gd name="T56" fmla="*/ 111 w 2401"/>
                <a:gd name="T57" fmla="*/ 123 h 2035"/>
                <a:gd name="T58" fmla="*/ 91 w 2401"/>
                <a:gd name="T59" fmla="*/ 127 h 2035"/>
                <a:gd name="T60" fmla="*/ 75 w 2401"/>
                <a:gd name="T61" fmla="*/ 122 h 2035"/>
                <a:gd name="T62" fmla="*/ 46 w 2401"/>
                <a:gd name="T63" fmla="*/ 128 h 2035"/>
                <a:gd name="T64" fmla="*/ 23 w 2401"/>
                <a:gd name="T65" fmla="*/ 123 h 2035"/>
                <a:gd name="T66" fmla="*/ 0 w 2401"/>
                <a:gd name="T67" fmla="*/ 112 h 2035"/>
                <a:gd name="T68" fmla="*/ 1 w 2401"/>
                <a:gd name="T69" fmla="*/ 92 h 2035"/>
                <a:gd name="T70" fmla="*/ 1 w 2401"/>
                <a:gd name="T71" fmla="*/ 92 h 2035"/>
                <a:gd name="T72" fmla="*/ 1 w 2401"/>
                <a:gd name="T73" fmla="*/ 92 h 203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401" h="2035">
                  <a:moveTo>
                    <a:pt x="6" y="1467"/>
                  </a:moveTo>
                  <a:lnTo>
                    <a:pt x="162" y="1364"/>
                  </a:lnTo>
                  <a:lnTo>
                    <a:pt x="447" y="1117"/>
                  </a:lnTo>
                  <a:lnTo>
                    <a:pt x="612" y="918"/>
                  </a:lnTo>
                  <a:lnTo>
                    <a:pt x="745" y="714"/>
                  </a:lnTo>
                  <a:lnTo>
                    <a:pt x="873" y="494"/>
                  </a:lnTo>
                  <a:lnTo>
                    <a:pt x="958" y="442"/>
                  </a:lnTo>
                  <a:lnTo>
                    <a:pt x="1036" y="288"/>
                  </a:lnTo>
                  <a:lnTo>
                    <a:pt x="1074" y="150"/>
                  </a:lnTo>
                  <a:lnTo>
                    <a:pt x="1124" y="72"/>
                  </a:lnTo>
                  <a:lnTo>
                    <a:pt x="1160" y="60"/>
                  </a:lnTo>
                  <a:lnTo>
                    <a:pt x="1213" y="7"/>
                  </a:lnTo>
                  <a:lnTo>
                    <a:pt x="1238" y="13"/>
                  </a:lnTo>
                  <a:lnTo>
                    <a:pt x="1335" y="0"/>
                  </a:lnTo>
                  <a:lnTo>
                    <a:pt x="1380" y="13"/>
                  </a:lnTo>
                  <a:lnTo>
                    <a:pt x="1468" y="39"/>
                  </a:lnTo>
                  <a:lnTo>
                    <a:pt x="1428" y="89"/>
                  </a:lnTo>
                  <a:lnTo>
                    <a:pt x="1508" y="150"/>
                  </a:lnTo>
                  <a:lnTo>
                    <a:pt x="1481" y="163"/>
                  </a:lnTo>
                  <a:lnTo>
                    <a:pt x="1551" y="288"/>
                  </a:lnTo>
                  <a:lnTo>
                    <a:pt x="1696" y="144"/>
                  </a:lnTo>
                  <a:lnTo>
                    <a:pt x="1734" y="169"/>
                  </a:lnTo>
                  <a:lnTo>
                    <a:pt x="1909" y="138"/>
                  </a:lnTo>
                  <a:lnTo>
                    <a:pt x="2133" y="243"/>
                  </a:lnTo>
                  <a:lnTo>
                    <a:pt x="2152" y="475"/>
                  </a:lnTo>
                  <a:lnTo>
                    <a:pt x="2205" y="811"/>
                  </a:lnTo>
                  <a:lnTo>
                    <a:pt x="2401" y="937"/>
                  </a:lnTo>
                  <a:lnTo>
                    <a:pt x="2042" y="1596"/>
                  </a:lnTo>
                  <a:lnTo>
                    <a:pt x="1766" y="1959"/>
                  </a:lnTo>
                  <a:lnTo>
                    <a:pt x="1449" y="2030"/>
                  </a:lnTo>
                  <a:lnTo>
                    <a:pt x="1186" y="1948"/>
                  </a:lnTo>
                  <a:lnTo>
                    <a:pt x="730" y="2035"/>
                  </a:lnTo>
                  <a:lnTo>
                    <a:pt x="357" y="1959"/>
                  </a:lnTo>
                  <a:lnTo>
                    <a:pt x="0" y="1790"/>
                  </a:lnTo>
                  <a:lnTo>
                    <a:pt x="6" y="1467"/>
                  </a:lnTo>
                  <a:close/>
                </a:path>
              </a:pathLst>
            </a:custGeom>
            <a:solidFill>
              <a:srgbClr val="CE8D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915" name="Freeform 16"/>
            <p:cNvSpPr>
              <a:spLocks/>
            </p:cNvSpPr>
            <p:nvPr/>
          </p:nvSpPr>
          <p:spPr bwMode="auto">
            <a:xfrm>
              <a:off x="2724" y="1896"/>
              <a:ext cx="66" cy="101"/>
            </a:xfrm>
            <a:custGeom>
              <a:avLst/>
              <a:gdLst>
                <a:gd name="T0" fmla="*/ 0 w 132"/>
                <a:gd name="T1" fmla="*/ 1 h 202"/>
                <a:gd name="T2" fmla="*/ 2 w 132"/>
                <a:gd name="T3" fmla="*/ 10 h 202"/>
                <a:gd name="T4" fmla="*/ 4 w 132"/>
                <a:gd name="T5" fmla="*/ 13 h 202"/>
                <a:gd name="T6" fmla="*/ 9 w 132"/>
                <a:gd name="T7" fmla="*/ 10 h 202"/>
                <a:gd name="T8" fmla="*/ 5 w 132"/>
                <a:gd name="T9" fmla="*/ 7 h 202"/>
                <a:gd name="T10" fmla="*/ 2 w 132"/>
                <a:gd name="T11" fmla="*/ 0 h 202"/>
                <a:gd name="T12" fmla="*/ 0 w 132"/>
                <a:gd name="T13" fmla="*/ 1 h 202"/>
                <a:gd name="T14" fmla="*/ 0 w 132"/>
                <a:gd name="T15" fmla="*/ 1 h 202"/>
                <a:gd name="T16" fmla="*/ 0 w 132"/>
                <a:gd name="T17" fmla="*/ 1 h 20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2" h="202">
                  <a:moveTo>
                    <a:pt x="0" y="8"/>
                  </a:moveTo>
                  <a:lnTo>
                    <a:pt x="25" y="145"/>
                  </a:lnTo>
                  <a:lnTo>
                    <a:pt x="63" y="202"/>
                  </a:lnTo>
                  <a:lnTo>
                    <a:pt x="132" y="150"/>
                  </a:lnTo>
                  <a:lnTo>
                    <a:pt x="71" y="107"/>
                  </a:lnTo>
                  <a:lnTo>
                    <a:pt x="25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916" name="Freeform 17"/>
            <p:cNvSpPr>
              <a:spLocks/>
            </p:cNvSpPr>
            <p:nvPr/>
          </p:nvSpPr>
          <p:spPr bwMode="auto">
            <a:xfrm>
              <a:off x="3017" y="1887"/>
              <a:ext cx="157" cy="126"/>
            </a:xfrm>
            <a:custGeom>
              <a:avLst/>
              <a:gdLst>
                <a:gd name="T0" fmla="*/ 0 w 314"/>
                <a:gd name="T1" fmla="*/ 0 h 253"/>
                <a:gd name="T2" fmla="*/ 2 w 314"/>
                <a:gd name="T3" fmla="*/ 9 h 253"/>
                <a:gd name="T4" fmla="*/ 12 w 314"/>
                <a:gd name="T5" fmla="*/ 15 h 253"/>
                <a:gd name="T6" fmla="*/ 20 w 314"/>
                <a:gd name="T7" fmla="*/ 14 h 253"/>
                <a:gd name="T8" fmla="*/ 11 w 314"/>
                <a:gd name="T9" fmla="*/ 10 h 253"/>
                <a:gd name="T10" fmla="*/ 6 w 314"/>
                <a:gd name="T11" fmla="*/ 6 h 253"/>
                <a:gd name="T12" fmla="*/ 2 w 314"/>
                <a:gd name="T13" fmla="*/ 0 h 253"/>
                <a:gd name="T14" fmla="*/ 0 w 314"/>
                <a:gd name="T15" fmla="*/ 0 h 253"/>
                <a:gd name="T16" fmla="*/ 0 w 314"/>
                <a:gd name="T17" fmla="*/ 0 h 253"/>
                <a:gd name="T18" fmla="*/ 0 w 314"/>
                <a:gd name="T19" fmla="*/ 0 h 25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14" h="253">
                  <a:moveTo>
                    <a:pt x="0" y="14"/>
                  </a:moveTo>
                  <a:lnTo>
                    <a:pt x="32" y="152"/>
                  </a:lnTo>
                  <a:lnTo>
                    <a:pt x="177" y="253"/>
                  </a:lnTo>
                  <a:lnTo>
                    <a:pt x="314" y="227"/>
                  </a:lnTo>
                  <a:lnTo>
                    <a:pt x="169" y="164"/>
                  </a:lnTo>
                  <a:lnTo>
                    <a:pt x="95" y="99"/>
                  </a:lnTo>
                  <a:lnTo>
                    <a:pt x="32" y="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917" name="Freeform 18"/>
            <p:cNvSpPr>
              <a:spLocks/>
            </p:cNvSpPr>
            <p:nvPr/>
          </p:nvSpPr>
          <p:spPr bwMode="auto">
            <a:xfrm>
              <a:off x="3095" y="1852"/>
              <a:ext cx="72" cy="35"/>
            </a:xfrm>
            <a:custGeom>
              <a:avLst/>
              <a:gdLst>
                <a:gd name="T0" fmla="*/ 0 w 144"/>
                <a:gd name="T1" fmla="*/ 4 h 68"/>
                <a:gd name="T2" fmla="*/ 4 w 144"/>
                <a:gd name="T3" fmla="*/ 5 h 68"/>
                <a:gd name="T4" fmla="*/ 9 w 144"/>
                <a:gd name="T5" fmla="*/ 2 h 68"/>
                <a:gd name="T6" fmla="*/ 4 w 144"/>
                <a:gd name="T7" fmla="*/ 0 h 68"/>
                <a:gd name="T8" fmla="*/ 0 w 144"/>
                <a:gd name="T9" fmla="*/ 2 h 68"/>
                <a:gd name="T10" fmla="*/ 0 w 144"/>
                <a:gd name="T11" fmla="*/ 4 h 68"/>
                <a:gd name="T12" fmla="*/ 0 w 144"/>
                <a:gd name="T13" fmla="*/ 4 h 68"/>
                <a:gd name="T14" fmla="*/ 0 w 144"/>
                <a:gd name="T15" fmla="*/ 4 h 6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44" h="68">
                  <a:moveTo>
                    <a:pt x="0" y="55"/>
                  </a:moveTo>
                  <a:lnTo>
                    <a:pt x="59" y="68"/>
                  </a:lnTo>
                  <a:lnTo>
                    <a:pt x="144" y="23"/>
                  </a:lnTo>
                  <a:lnTo>
                    <a:pt x="59" y="0"/>
                  </a:lnTo>
                  <a:lnTo>
                    <a:pt x="0" y="28"/>
                  </a:lnTo>
                  <a:lnTo>
                    <a:pt x="0" y="5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918" name="Freeform 19"/>
            <p:cNvSpPr>
              <a:spLocks/>
            </p:cNvSpPr>
            <p:nvPr/>
          </p:nvSpPr>
          <p:spPr bwMode="auto">
            <a:xfrm>
              <a:off x="2523" y="2114"/>
              <a:ext cx="227" cy="184"/>
            </a:xfrm>
            <a:custGeom>
              <a:avLst/>
              <a:gdLst>
                <a:gd name="T0" fmla="*/ 12 w 455"/>
                <a:gd name="T1" fmla="*/ 1 h 368"/>
                <a:gd name="T2" fmla="*/ 24 w 455"/>
                <a:gd name="T3" fmla="*/ 0 h 368"/>
                <a:gd name="T4" fmla="*/ 28 w 455"/>
                <a:gd name="T5" fmla="*/ 3 h 368"/>
                <a:gd name="T6" fmla="*/ 14 w 455"/>
                <a:gd name="T7" fmla="*/ 23 h 368"/>
                <a:gd name="T8" fmla="*/ 6 w 455"/>
                <a:gd name="T9" fmla="*/ 20 h 368"/>
                <a:gd name="T10" fmla="*/ 0 w 455"/>
                <a:gd name="T11" fmla="*/ 11 h 368"/>
                <a:gd name="T12" fmla="*/ 7 w 455"/>
                <a:gd name="T13" fmla="*/ 3 h 368"/>
                <a:gd name="T14" fmla="*/ 12 w 455"/>
                <a:gd name="T15" fmla="*/ 1 h 368"/>
                <a:gd name="T16" fmla="*/ 12 w 455"/>
                <a:gd name="T17" fmla="*/ 1 h 368"/>
                <a:gd name="T18" fmla="*/ 12 w 455"/>
                <a:gd name="T19" fmla="*/ 1 h 3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55" h="368">
                  <a:moveTo>
                    <a:pt x="194" y="13"/>
                  </a:moveTo>
                  <a:lnTo>
                    <a:pt x="392" y="0"/>
                  </a:lnTo>
                  <a:lnTo>
                    <a:pt x="455" y="40"/>
                  </a:lnTo>
                  <a:lnTo>
                    <a:pt x="229" y="368"/>
                  </a:lnTo>
                  <a:lnTo>
                    <a:pt x="109" y="311"/>
                  </a:lnTo>
                  <a:lnTo>
                    <a:pt x="0" y="176"/>
                  </a:lnTo>
                  <a:lnTo>
                    <a:pt x="122" y="45"/>
                  </a:lnTo>
                  <a:lnTo>
                    <a:pt x="194" y="13"/>
                  </a:lnTo>
                  <a:close/>
                </a:path>
              </a:pathLst>
            </a:custGeom>
            <a:solidFill>
              <a:srgbClr val="FFA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919" name="Freeform 20"/>
            <p:cNvSpPr>
              <a:spLocks/>
            </p:cNvSpPr>
            <p:nvPr/>
          </p:nvSpPr>
          <p:spPr bwMode="auto">
            <a:xfrm>
              <a:off x="2651" y="1751"/>
              <a:ext cx="665" cy="267"/>
            </a:xfrm>
            <a:custGeom>
              <a:avLst/>
              <a:gdLst>
                <a:gd name="T0" fmla="*/ 10 w 1329"/>
                <a:gd name="T1" fmla="*/ 33 h 534"/>
                <a:gd name="T2" fmla="*/ 4 w 1329"/>
                <a:gd name="T3" fmla="*/ 25 h 534"/>
                <a:gd name="T4" fmla="*/ 0 w 1329"/>
                <a:gd name="T5" fmla="*/ 9 h 534"/>
                <a:gd name="T6" fmla="*/ 76 w 1329"/>
                <a:gd name="T7" fmla="*/ 0 h 534"/>
                <a:gd name="T8" fmla="*/ 83 w 1329"/>
                <a:gd name="T9" fmla="*/ 5 h 534"/>
                <a:gd name="T10" fmla="*/ 84 w 1329"/>
                <a:gd name="T11" fmla="*/ 34 h 534"/>
                <a:gd name="T12" fmla="*/ 80 w 1329"/>
                <a:gd name="T13" fmla="*/ 34 h 534"/>
                <a:gd name="T14" fmla="*/ 74 w 1329"/>
                <a:gd name="T15" fmla="*/ 5 h 534"/>
                <a:gd name="T16" fmla="*/ 4 w 1329"/>
                <a:gd name="T17" fmla="*/ 10 h 534"/>
                <a:gd name="T18" fmla="*/ 12 w 1329"/>
                <a:gd name="T19" fmla="*/ 33 h 534"/>
                <a:gd name="T20" fmla="*/ 10 w 1329"/>
                <a:gd name="T21" fmla="*/ 33 h 534"/>
                <a:gd name="T22" fmla="*/ 10 w 1329"/>
                <a:gd name="T23" fmla="*/ 33 h 534"/>
                <a:gd name="T24" fmla="*/ 10 w 1329"/>
                <a:gd name="T25" fmla="*/ 33 h 53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329" h="534">
                  <a:moveTo>
                    <a:pt x="148" y="522"/>
                  </a:moveTo>
                  <a:lnTo>
                    <a:pt x="57" y="393"/>
                  </a:lnTo>
                  <a:lnTo>
                    <a:pt x="0" y="129"/>
                  </a:lnTo>
                  <a:lnTo>
                    <a:pt x="1205" y="0"/>
                  </a:lnTo>
                  <a:lnTo>
                    <a:pt x="1323" y="76"/>
                  </a:lnTo>
                  <a:lnTo>
                    <a:pt x="1329" y="534"/>
                  </a:lnTo>
                  <a:lnTo>
                    <a:pt x="1276" y="534"/>
                  </a:lnTo>
                  <a:lnTo>
                    <a:pt x="1177" y="72"/>
                  </a:lnTo>
                  <a:lnTo>
                    <a:pt x="61" y="157"/>
                  </a:lnTo>
                  <a:lnTo>
                    <a:pt x="179" y="515"/>
                  </a:lnTo>
                  <a:lnTo>
                    <a:pt x="148" y="5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920" name="Freeform 21"/>
            <p:cNvSpPr>
              <a:spLocks/>
            </p:cNvSpPr>
            <p:nvPr/>
          </p:nvSpPr>
          <p:spPr bwMode="auto">
            <a:xfrm>
              <a:off x="2820" y="1795"/>
              <a:ext cx="496" cy="256"/>
            </a:xfrm>
            <a:custGeom>
              <a:avLst/>
              <a:gdLst>
                <a:gd name="T0" fmla="*/ 0 w 991"/>
                <a:gd name="T1" fmla="*/ 3 h 511"/>
                <a:gd name="T2" fmla="*/ 6 w 991"/>
                <a:gd name="T3" fmla="*/ 13 h 511"/>
                <a:gd name="T4" fmla="*/ 8 w 991"/>
                <a:gd name="T5" fmla="*/ 11 h 511"/>
                <a:gd name="T6" fmla="*/ 8 w 991"/>
                <a:gd name="T7" fmla="*/ 10 h 511"/>
                <a:gd name="T8" fmla="*/ 16 w 991"/>
                <a:gd name="T9" fmla="*/ 9 h 511"/>
                <a:gd name="T10" fmla="*/ 21 w 991"/>
                <a:gd name="T11" fmla="*/ 23 h 511"/>
                <a:gd name="T12" fmla="*/ 33 w 991"/>
                <a:gd name="T13" fmla="*/ 32 h 511"/>
                <a:gd name="T14" fmla="*/ 62 w 991"/>
                <a:gd name="T15" fmla="*/ 29 h 511"/>
                <a:gd name="T16" fmla="*/ 62 w 991"/>
                <a:gd name="T17" fmla="*/ 27 h 511"/>
                <a:gd name="T18" fmla="*/ 36 w 991"/>
                <a:gd name="T19" fmla="*/ 29 h 511"/>
                <a:gd name="T20" fmla="*/ 25 w 991"/>
                <a:gd name="T21" fmla="*/ 24 h 511"/>
                <a:gd name="T22" fmla="*/ 22 w 991"/>
                <a:gd name="T23" fmla="*/ 15 h 511"/>
                <a:gd name="T24" fmla="*/ 21 w 991"/>
                <a:gd name="T25" fmla="*/ 0 h 511"/>
                <a:gd name="T26" fmla="*/ 15 w 991"/>
                <a:gd name="T27" fmla="*/ 1 h 511"/>
                <a:gd name="T28" fmla="*/ 15 w 991"/>
                <a:gd name="T29" fmla="*/ 5 h 511"/>
                <a:gd name="T30" fmla="*/ 7 w 991"/>
                <a:gd name="T31" fmla="*/ 6 h 511"/>
                <a:gd name="T32" fmla="*/ 3 w 991"/>
                <a:gd name="T33" fmla="*/ 2 h 511"/>
                <a:gd name="T34" fmla="*/ 0 w 991"/>
                <a:gd name="T35" fmla="*/ 3 h 511"/>
                <a:gd name="T36" fmla="*/ 0 w 991"/>
                <a:gd name="T37" fmla="*/ 3 h 511"/>
                <a:gd name="T38" fmla="*/ 0 w 991"/>
                <a:gd name="T39" fmla="*/ 3 h 51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991" h="511">
                  <a:moveTo>
                    <a:pt x="0" y="34"/>
                  </a:moveTo>
                  <a:lnTo>
                    <a:pt x="84" y="196"/>
                  </a:lnTo>
                  <a:lnTo>
                    <a:pt x="113" y="173"/>
                  </a:lnTo>
                  <a:lnTo>
                    <a:pt x="120" y="146"/>
                  </a:lnTo>
                  <a:lnTo>
                    <a:pt x="255" y="129"/>
                  </a:lnTo>
                  <a:lnTo>
                    <a:pt x="324" y="365"/>
                  </a:lnTo>
                  <a:lnTo>
                    <a:pt x="527" y="511"/>
                  </a:lnTo>
                  <a:lnTo>
                    <a:pt x="991" y="450"/>
                  </a:lnTo>
                  <a:lnTo>
                    <a:pt x="991" y="422"/>
                  </a:lnTo>
                  <a:lnTo>
                    <a:pt x="561" y="462"/>
                  </a:lnTo>
                  <a:lnTo>
                    <a:pt x="396" y="369"/>
                  </a:lnTo>
                  <a:lnTo>
                    <a:pt x="347" y="236"/>
                  </a:lnTo>
                  <a:lnTo>
                    <a:pt x="324" y="0"/>
                  </a:lnTo>
                  <a:lnTo>
                    <a:pt x="238" y="11"/>
                  </a:lnTo>
                  <a:lnTo>
                    <a:pt x="238" y="80"/>
                  </a:lnTo>
                  <a:lnTo>
                    <a:pt x="109" y="91"/>
                  </a:lnTo>
                  <a:lnTo>
                    <a:pt x="46" y="23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921" name="Freeform 22"/>
            <p:cNvSpPr>
              <a:spLocks/>
            </p:cNvSpPr>
            <p:nvPr/>
          </p:nvSpPr>
          <p:spPr bwMode="auto">
            <a:xfrm>
              <a:off x="2646" y="1362"/>
              <a:ext cx="728" cy="738"/>
            </a:xfrm>
            <a:custGeom>
              <a:avLst/>
              <a:gdLst>
                <a:gd name="T0" fmla="*/ 1 w 1456"/>
                <a:gd name="T1" fmla="*/ 91 h 1475"/>
                <a:gd name="T2" fmla="*/ 0 w 1456"/>
                <a:gd name="T3" fmla="*/ 93 h 1475"/>
                <a:gd name="T4" fmla="*/ 7 w 1456"/>
                <a:gd name="T5" fmla="*/ 91 h 1475"/>
                <a:gd name="T6" fmla="*/ 17 w 1456"/>
                <a:gd name="T7" fmla="*/ 81 h 1475"/>
                <a:gd name="T8" fmla="*/ 29 w 1456"/>
                <a:gd name="T9" fmla="*/ 69 h 1475"/>
                <a:gd name="T10" fmla="*/ 38 w 1456"/>
                <a:gd name="T11" fmla="*/ 57 h 1475"/>
                <a:gd name="T12" fmla="*/ 46 w 1456"/>
                <a:gd name="T13" fmla="*/ 43 h 1475"/>
                <a:gd name="T14" fmla="*/ 47 w 1456"/>
                <a:gd name="T15" fmla="*/ 45 h 1475"/>
                <a:gd name="T16" fmla="*/ 50 w 1456"/>
                <a:gd name="T17" fmla="*/ 36 h 1475"/>
                <a:gd name="T18" fmla="*/ 50 w 1456"/>
                <a:gd name="T19" fmla="*/ 40 h 1475"/>
                <a:gd name="T20" fmla="*/ 55 w 1456"/>
                <a:gd name="T21" fmla="*/ 33 h 1475"/>
                <a:gd name="T22" fmla="*/ 57 w 1456"/>
                <a:gd name="T23" fmla="*/ 34 h 1475"/>
                <a:gd name="T24" fmla="*/ 59 w 1456"/>
                <a:gd name="T25" fmla="*/ 26 h 1475"/>
                <a:gd name="T26" fmla="*/ 61 w 1456"/>
                <a:gd name="T27" fmla="*/ 27 h 1475"/>
                <a:gd name="T28" fmla="*/ 63 w 1456"/>
                <a:gd name="T29" fmla="*/ 14 h 1475"/>
                <a:gd name="T30" fmla="*/ 64 w 1456"/>
                <a:gd name="T31" fmla="*/ 15 h 1475"/>
                <a:gd name="T32" fmla="*/ 65 w 1456"/>
                <a:gd name="T33" fmla="*/ 9 h 1475"/>
                <a:gd name="T34" fmla="*/ 67 w 1456"/>
                <a:gd name="T35" fmla="*/ 11 h 1475"/>
                <a:gd name="T36" fmla="*/ 71 w 1456"/>
                <a:gd name="T37" fmla="*/ 4 h 1475"/>
                <a:gd name="T38" fmla="*/ 72 w 1456"/>
                <a:gd name="T39" fmla="*/ 6 h 1475"/>
                <a:gd name="T40" fmla="*/ 79 w 1456"/>
                <a:gd name="T41" fmla="*/ 4 h 1475"/>
                <a:gd name="T42" fmla="*/ 78 w 1456"/>
                <a:gd name="T43" fmla="*/ 6 h 1475"/>
                <a:gd name="T44" fmla="*/ 84 w 1456"/>
                <a:gd name="T45" fmla="*/ 7 h 1475"/>
                <a:gd name="T46" fmla="*/ 81 w 1456"/>
                <a:gd name="T47" fmla="*/ 8 h 1475"/>
                <a:gd name="T48" fmla="*/ 88 w 1456"/>
                <a:gd name="T49" fmla="*/ 12 h 1475"/>
                <a:gd name="T50" fmla="*/ 86 w 1456"/>
                <a:gd name="T51" fmla="*/ 13 h 1475"/>
                <a:gd name="T52" fmla="*/ 91 w 1456"/>
                <a:gd name="T53" fmla="*/ 19 h 1475"/>
                <a:gd name="T54" fmla="*/ 89 w 1456"/>
                <a:gd name="T55" fmla="*/ 14 h 1475"/>
                <a:gd name="T56" fmla="*/ 91 w 1456"/>
                <a:gd name="T57" fmla="*/ 14 h 1475"/>
                <a:gd name="T58" fmla="*/ 87 w 1456"/>
                <a:gd name="T59" fmla="*/ 8 h 1475"/>
                <a:gd name="T60" fmla="*/ 89 w 1456"/>
                <a:gd name="T61" fmla="*/ 5 h 1475"/>
                <a:gd name="T62" fmla="*/ 82 w 1456"/>
                <a:gd name="T63" fmla="*/ 4 h 1475"/>
                <a:gd name="T64" fmla="*/ 81 w 1456"/>
                <a:gd name="T65" fmla="*/ 0 h 1475"/>
                <a:gd name="T66" fmla="*/ 74 w 1456"/>
                <a:gd name="T67" fmla="*/ 3 h 1475"/>
                <a:gd name="T68" fmla="*/ 72 w 1456"/>
                <a:gd name="T69" fmla="*/ 0 h 1475"/>
                <a:gd name="T70" fmla="*/ 67 w 1456"/>
                <a:gd name="T71" fmla="*/ 7 h 1475"/>
                <a:gd name="T72" fmla="*/ 63 w 1456"/>
                <a:gd name="T73" fmla="*/ 5 h 1475"/>
                <a:gd name="T74" fmla="*/ 63 w 1456"/>
                <a:gd name="T75" fmla="*/ 12 h 1475"/>
                <a:gd name="T76" fmla="*/ 60 w 1456"/>
                <a:gd name="T77" fmla="*/ 12 h 1475"/>
                <a:gd name="T78" fmla="*/ 59 w 1456"/>
                <a:gd name="T79" fmla="*/ 23 h 1475"/>
                <a:gd name="T80" fmla="*/ 55 w 1456"/>
                <a:gd name="T81" fmla="*/ 22 h 1475"/>
                <a:gd name="T82" fmla="*/ 51 w 1456"/>
                <a:gd name="T83" fmla="*/ 33 h 1475"/>
                <a:gd name="T84" fmla="*/ 49 w 1456"/>
                <a:gd name="T85" fmla="*/ 31 h 1475"/>
                <a:gd name="T86" fmla="*/ 46 w 1456"/>
                <a:gd name="T87" fmla="*/ 40 h 1475"/>
                <a:gd name="T88" fmla="*/ 42 w 1456"/>
                <a:gd name="T89" fmla="*/ 38 h 1475"/>
                <a:gd name="T90" fmla="*/ 38 w 1456"/>
                <a:gd name="T91" fmla="*/ 52 h 1475"/>
                <a:gd name="T92" fmla="*/ 35 w 1456"/>
                <a:gd name="T93" fmla="*/ 51 h 1475"/>
                <a:gd name="T94" fmla="*/ 31 w 1456"/>
                <a:gd name="T95" fmla="*/ 61 h 1475"/>
                <a:gd name="T96" fmla="*/ 25 w 1456"/>
                <a:gd name="T97" fmla="*/ 70 h 1475"/>
                <a:gd name="T98" fmla="*/ 7 w 1456"/>
                <a:gd name="T99" fmla="*/ 86 h 1475"/>
                <a:gd name="T100" fmla="*/ 1 w 1456"/>
                <a:gd name="T101" fmla="*/ 91 h 1475"/>
                <a:gd name="T102" fmla="*/ 1 w 1456"/>
                <a:gd name="T103" fmla="*/ 91 h 1475"/>
                <a:gd name="T104" fmla="*/ 1 w 1456"/>
                <a:gd name="T105" fmla="*/ 91 h 147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456" h="1475">
                  <a:moveTo>
                    <a:pt x="1" y="1452"/>
                  </a:moveTo>
                  <a:lnTo>
                    <a:pt x="0" y="1475"/>
                  </a:lnTo>
                  <a:lnTo>
                    <a:pt x="100" y="1441"/>
                  </a:lnTo>
                  <a:lnTo>
                    <a:pt x="270" y="1283"/>
                  </a:lnTo>
                  <a:lnTo>
                    <a:pt x="456" y="1097"/>
                  </a:lnTo>
                  <a:lnTo>
                    <a:pt x="597" y="907"/>
                  </a:lnTo>
                  <a:lnTo>
                    <a:pt x="728" y="686"/>
                  </a:lnTo>
                  <a:lnTo>
                    <a:pt x="743" y="709"/>
                  </a:lnTo>
                  <a:lnTo>
                    <a:pt x="790" y="568"/>
                  </a:lnTo>
                  <a:lnTo>
                    <a:pt x="796" y="629"/>
                  </a:lnTo>
                  <a:lnTo>
                    <a:pt x="868" y="521"/>
                  </a:lnTo>
                  <a:lnTo>
                    <a:pt x="901" y="536"/>
                  </a:lnTo>
                  <a:lnTo>
                    <a:pt x="937" y="407"/>
                  </a:lnTo>
                  <a:lnTo>
                    <a:pt x="965" y="422"/>
                  </a:lnTo>
                  <a:lnTo>
                    <a:pt x="994" y="219"/>
                  </a:lnTo>
                  <a:lnTo>
                    <a:pt x="1022" y="230"/>
                  </a:lnTo>
                  <a:lnTo>
                    <a:pt x="1040" y="143"/>
                  </a:lnTo>
                  <a:lnTo>
                    <a:pt x="1062" y="175"/>
                  </a:lnTo>
                  <a:lnTo>
                    <a:pt x="1129" y="63"/>
                  </a:lnTo>
                  <a:lnTo>
                    <a:pt x="1140" y="89"/>
                  </a:lnTo>
                  <a:lnTo>
                    <a:pt x="1249" y="50"/>
                  </a:lnTo>
                  <a:lnTo>
                    <a:pt x="1241" y="89"/>
                  </a:lnTo>
                  <a:lnTo>
                    <a:pt x="1332" y="97"/>
                  </a:lnTo>
                  <a:lnTo>
                    <a:pt x="1292" y="126"/>
                  </a:lnTo>
                  <a:lnTo>
                    <a:pt x="1395" y="188"/>
                  </a:lnTo>
                  <a:lnTo>
                    <a:pt x="1363" y="198"/>
                  </a:lnTo>
                  <a:lnTo>
                    <a:pt x="1445" y="304"/>
                  </a:lnTo>
                  <a:lnTo>
                    <a:pt x="1424" y="219"/>
                  </a:lnTo>
                  <a:lnTo>
                    <a:pt x="1456" y="219"/>
                  </a:lnTo>
                  <a:lnTo>
                    <a:pt x="1384" y="118"/>
                  </a:lnTo>
                  <a:lnTo>
                    <a:pt x="1414" y="74"/>
                  </a:lnTo>
                  <a:lnTo>
                    <a:pt x="1298" y="50"/>
                  </a:lnTo>
                  <a:lnTo>
                    <a:pt x="1285" y="0"/>
                  </a:lnTo>
                  <a:lnTo>
                    <a:pt x="1169" y="40"/>
                  </a:lnTo>
                  <a:lnTo>
                    <a:pt x="1140" y="0"/>
                  </a:lnTo>
                  <a:lnTo>
                    <a:pt x="1062" y="101"/>
                  </a:lnTo>
                  <a:lnTo>
                    <a:pt x="1005" y="74"/>
                  </a:lnTo>
                  <a:lnTo>
                    <a:pt x="994" y="181"/>
                  </a:lnTo>
                  <a:lnTo>
                    <a:pt x="954" y="181"/>
                  </a:lnTo>
                  <a:lnTo>
                    <a:pt x="929" y="361"/>
                  </a:lnTo>
                  <a:lnTo>
                    <a:pt x="880" y="352"/>
                  </a:lnTo>
                  <a:lnTo>
                    <a:pt x="811" y="525"/>
                  </a:lnTo>
                  <a:lnTo>
                    <a:pt x="771" y="489"/>
                  </a:lnTo>
                  <a:lnTo>
                    <a:pt x="728" y="629"/>
                  </a:lnTo>
                  <a:lnTo>
                    <a:pt x="665" y="608"/>
                  </a:lnTo>
                  <a:lnTo>
                    <a:pt x="597" y="827"/>
                  </a:lnTo>
                  <a:lnTo>
                    <a:pt x="557" y="810"/>
                  </a:lnTo>
                  <a:lnTo>
                    <a:pt x="496" y="968"/>
                  </a:lnTo>
                  <a:lnTo>
                    <a:pt x="387" y="1108"/>
                  </a:lnTo>
                  <a:lnTo>
                    <a:pt x="112" y="1363"/>
                  </a:lnTo>
                  <a:lnTo>
                    <a:pt x="1" y="145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922" name="Freeform 23"/>
            <p:cNvSpPr>
              <a:spLocks/>
            </p:cNvSpPr>
            <p:nvPr/>
          </p:nvSpPr>
          <p:spPr bwMode="auto">
            <a:xfrm>
              <a:off x="2515" y="2100"/>
              <a:ext cx="280" cy="109"/>
            </a:xfrm>
            <a:custGeom>
              <a:avLst/>
              <a:gdLst>
                <a:gd name="T0" fmla="*/ 14 w 559"/>
                <a:gd name="T1" fmla="*/ 0 h 219"/>
                <a:gd name="T2" fmla="*/ 15 w 559"/>
                <a:gd name="T3" fmla="*/ 1 h 219"/>
                <a:gd name="T4" fmla="*/ 25 w 559"/>
                <a:gd name="T5" fmla="*/ 0 h 219"/>
                <a:gd name="T6" fmla="*/ 30 w 559"/>
                <a:gd name="T7" fmla="*/ 0 h 219"/>
                <a:gd name="T8" fmla="*/ 35 w 559"/>
                <a:gd name="T9" fmla="*/ 5 h 219"/>
                <a:gd name="T10" fmla="*/ 35 w 559"/>
                <a:gd name="T11" fmla="*/ 8 h 219"/>
                <a:gd name="T12" fmla="*/ 26 w 559"/>
                <a:gd name="T13" fmla="*/ 1 h 219"/>
                <a:gd name="T14" fmla="*/ 21 w 559"/>
                <a:gd name="T15" fmla="*/ 1 h 219"/>
                <a:gd name="T16" fmla="*/ 11 w 559"/>
                <a:gd name="T17" fmla="*/ 10 h 219"/>
                <a:gd name="T18" fmla="*/ 13 w 559"/>
                <a:gd name="T19" fmla="*/ 12 h 219"/>
                <a:gd name="T20" fmla="*/ 6 w 559"/>
                <a:gd name="T21" fmla="*/ 11 h 219"/>
                <a:gd name="T22" fmla="*/ 5 w 559"/>
                <a:gd name="T23" fmla="*/ 10 h 219"/>
                <a:gd name="T24" fmla="*/ 2 w 559"/>
                <a:gd name="T25" fmla="*/ 13 h 219"/>
                <a:gd name="T26" fmla="*/ 0 w 559"/>
                <a:gd name="T27" fmla="*/ 12 h 219"/>
                <a:gd name="T28" fmla="*/ 7 w 559"/>
                <a:gd name="T29" fmla="*/ 5 h 219"/>
                <a:gd name="T30" fmla="*/ 14 w 559"/>
                <a:gd name="T31" fmla="*/ 0 h 219"/>
                <a:gd name="T32" fmla="*/ 14 w 559"/>
                <a:gd name="T33" fmla="*/ 0 h 219"/>
                <a:gd name="T34" fmla="*/ 14 w 559"/>
                <a:gd name="T35" fmla="*/ 0 h 21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59" h="219">
                  <a:moveTo>
                    <a:pt x="209" y="15"/>
                  </a:moveTo>
                  <a:lnTo>
                    <a:pt x="238" y="27"/>
                  </a:lnTo>
                  <a:lnTo>
                    <a:pt x="396" y="0"/>
                  </a:lnTo>
                  <a:lnTo>
                    <a:pt x="479" y="11"/>
                  </a:lnTo>
                  <a:lnTo>
                    <a:pt x="559" y="80"/>
                  </a:lnTo>
                  <a:lnTo>
                    <a:pt x="555" y="141"/>
                  </a:lnTo>
                  <a:lnTo>
                    <a:pt x="407" y="27"/>
                  </a:lnTo>
                  <a:lnTo>
                    <a:pt x="321" y="27"/>
                  </a:lnTo>
                  <a:lnTo>
                    <a:pt x="169" y="162"/>
                  </a:lnTo>
                  <a:lnTo>
                    <a:pt x="206" y="196"/>
                  </a:lnTo>
                  <a:lnTo>
                    <a:pt x="90" y="190"/>
                  </a:lnTo>
                  <a:lnTo>
                    <a:pt x="69" y="162"/>
                  </a:lnTo>
                  <a:lnTo>
                    <a:pt x="23" y="219"/>
                  </a:lnTo>
                  <a:lnTo>
                    <a:pt x="0" y="200"/>
                  </a:lnTo>
                  <a:lnTo>
                    <a:pt x="110" y="91"/>
                  </a:lnTo>
                  <a:lnTo>
                    <a:pt x="209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923" name="Freeform 24"/>
            <p:cNvSpPr>
              <a:spLocks/>
            </p:cNvSpPr>
            <p:nvPr/>
          </p:nvSpPr>
          <p:spPr bwMode="auto">
            <a:xfrm>
              <a:off x="2512" y="2113"/>
              <a:ext cx="784" cy="298"/>
            </a:xfrm>
            <a:custGeom>
              <a:avLst/>
              <a:gdLst>
                <a:gd name="T0" fmla="*/ 3 w 1567"/>
                <a:gd name="T1" fmla="*/ 11 h 597"/>
                <a:gd name="T2" fmla="*/ 4 w 1567"/>
                <a:gd name="T3" fmla="*/ 12 h 597"/>
                <a:gd name="T4" fmla="*/ 10 w 1567"/>
                <a:gd name="T5" fmla="*/ 14 h 597"/>
                <a:gd name="T6" fmla="*/ 15 w 1567"/>
                <a:gd name="T7" fmla="*/ 20 h 597"/>
                <a:gd name="T8" fmla="*/ 16 w 1567"/>
                <a:gd name="T9" fmla="*/ 19 h 597"/>
                <a:gd name="T10" fmla="*/ 13 w 1567"/>
                <a:gd name="T11" fmla="*/ 10 h 597"/>
                <a:gd name="T12" fmla="*/ 28 w 1567"/>
                <a:gd name="T13" fmla="*/ 0 h 597"/>
                <a:gd name="T14" fmla="*/ 36 w 1567"/>
                <a:gd name="T15" fmla="*/ 3 h 597"/>
                <a:gd name="T16" fmla="*/ 35 w 1567"/>
                <a:gd name="T17" fmla="*/ 16 h 597"/>
                <a:gd name="T18" fmla="*/ 22 w 1567"/>
                <a:gd name="T19" fmla="*/ 23 h 597"/>
                <a:gd name="T20" fmla="*/ 41 w 1567"/>
                <a:gd name="T21" fmla="*/ 32 h 597"/>
                <a:gd name="T22" fmla="*/ 46 w 1567"/>
                <a:gd name="T23" fmla="*/ 32 h 597"/>
                <a:gd name="T24" fmla="*/ 79 w 1567"/>
                <a:gd name="T25" fmla="*/ 23 h 597"/>
                <a:gd name="T26" fmla="*/ 87 w 1567"/>
                <a:gd name="T27" fmla="*/ 21 h 597"/>
                <a:gd name="T28" fmla="*/ 89 w 1567"/>
                <a:gd name="T29" fmla="*/ 23 h 597"/>
                <a:gd name="T30" fmla="*/ 85 w 1567"/>
                <a:gd name="T31" fmla="*/ 25 h 597"/>
                <a:gd name="T32" fmla="*/ 81 w 1567"/>
                <a:gd name="T33" fmla="*/ 25 h 597"/>
                <a:gd name="T34" fmla="*/ 53 w 1567"/>
                <a:gd name="T35" fmla="*/ 34 h 597"/>
                <a:gd name="T36" fmla="*/ 58 w 1567"/>
                <a:gd name="T37" fmla="*/ 36 h 597"/>
                <a:gd name="T38" fmla="*/ 89 w 1567"/>
                <a:gd name="T39" fmla="*/ 26 h 597"/>
                <a:gd name="T40" fmla="*/ 95 w 1567"/>
                <a:gd name="T41" fmla="*/ 23 h 597"/>
                <a:gd name="T42" fmla="*/ 98 w 1567"/>
                <a:gd name="T43" fmla="*/ 27 h 597"/>
                <a:gd name="T44" fmla="*/ 91 w 1567"/>
                <a:gd name="T45" fmla="*/ 31 h 597"/>
                <a:gd name="T46" fmla="*/ 57 w 1567"/>
                <a:gd name="T47" fmla="*/ 37 h 597"/>
                <a:gd name="T48" fmla="*/ 34 w 1567"/>
                <a:gd name="T49" fmla="*/ 32 h 597"/>
                <a:gd name="T50" fmla="*/ 8 w 1567"/>
                <a:gd name="T51" fmla="*/ 20 h 597"/>
                <a:gd name="T52" fmla="*/ 0 w 1567"/>
                <a:gd name="T53" fmla="*/ 11 h 597"/>
                <a:gd name="T54" fmla="*/ 3 w 1567"/>
                <a:gd name="T55" fmla="*/ 11 h 597"/>
                <a:gd name="T56" fmla="*/ 3 w 1567"/>
                <a:gd name="T57" fmla="*/ 11 h 597"/>
                <a:gd name="T58" fmla="*/ 3 w 1567"/>
                <a:gd name="T59" fmla="*/ 11 h 597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567" h="597">
                  <a:moveTo>
                    <a:pt x="40" y="180"/>
                  </a:moveTo>
                  <a:lnTo>
                    <a:pt x="63" y="201"/>
                  </a:lnTo>
                  <a:lnTo>
                    <a:pt x="158" y="226"/>
                  </a:lnTo>
                  <a:lnTo>
                    <a:pt x="231" y="323"/>
                  </a:lnTo>
                  <a:lnTo>
                    <a:pt x="251" y="310"/>
                  </a:lnTo>
                  <a:lnTo>
                    <a:pt x="198" y="169"/>
                  </a:lnTo>
                  <a:lnTo>
                    <a:pt x="438" y="0"/>
                  </a:lnTo>
                  <a:lnTo>
                    <a:pt x="565" y="57"/>
                  </a:lnTo>
                  <a:lnTo>
                    <a:pt x="556" y="266"/>
                  </a:lnTo>
                  <a:lnTo>
                    <a:pt x="350" y="370"/>
                  </a:lnTo>
                  <a:lnTo>
                    <a:pt x="656" y="519"/>
                  </a:lnTo>
                  <a:lnTo>
                    <a:pt x="729" y="524"/>
                  </a:lnTo>
                  <a:lnTo>
                    <a:pt x="1263" y="378"/>
                  </a:lnTo>
                  <a:lnTo>
                    <a:pt x="1387" y="349"/>
                  </a:lnTo>
                  <a:lnTo>
                    <a:pt x="1421" y="378"/>
                  </a:lnTo>
                  <a:lnTo>
                    <a:pt x="1358" y="412"/>
                  </a:lnTo>
                  <a:lnTo>
                    <a:pt x="1291" y="406"/>
                  </a:lnTo>
                  <a:lnTo>
                    <a:pt x="843" y="555"/>
                  </a:lnTo>
                  <a:lnTo>
                    <a:pt x="928" y="576"/>
                  </a:lnTo>
                  <a:lnTo>
                    <a:pt x="1413" y="427"/>
                  </a:lnTo>
                  <a:lnTo>
                    <a:pt x="1518" y="370"/>
                  </a:lnTo>
                  <a:lnTo>
                    <a:pt x="1567" y="446"/>
                  </a:lnTo>
                  <a:lnTo>
                    <a:pt x="1449" y="507"/>
                  </a:lnTo>
                  <a:lnTo>
                    <a:pt x="911" y="597"/>
                  </a:lnTo>
                  <a:lnTo>
                    <a:pt x="533" y="524"/>
                  </a:lnTo>
                  <a:lnTo>
                    <a:pt x="128" y="332"/>
                  </a:lnTo>
                  <a:lnTo>
                    <a:pt x="0" y="180"/>
                  </a:lnTo>
                  <a:lnTo>
                    <a:pt x="40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924" name="Freeform 25"/>
            <p:cNvSpPr>
              <a:spLocks/>
            </p:cNvSpPr>
            <p:nvPr/>
          </p:nvSpPr>
          <p:spPr bwMode="auto">
            <a:xfrm>
              <a:off x="3168" y="1427"/>
              <a:ext cx="504" cy="425"/>
            </a:xfrm>
            <a:custGeom>
              <a:avLst/>
              <a:gdLst>
                <a:gd name="T0" fmla="*/ 0 w 1008"/>
                <a:gd name="T1" fmla="*/ 38 h 852"/>
                <a:gd name="T2" fmla="*/ 1 w 1008"/>
                <a:gd name="T3" fmla="*/ 33 h 852"/>
                <a:gd name="T4" fmla="*/ 2 w 1008"/>
                <a:gd name="T5" fmla="*/ 36 h 852"/>
                <a:gd name="T6" fmla="*/ 5 w 1008"/>
                <a:gd name="T7" fmla="*/ 28 h 852"/>
                <a:gd name="T8" fmla="*/ 7 w 1008"/>
                <a:gd name="T9" fmla="*/ 34 h 852"/>
                <a:gd name="T10" fmla="*/ 11 w 1008"/>
                <a:gd name="T11" fmla="*/ 23 h 852"/>
                <a:gd name="T12" fmla="*/ 13 w 1008"/>
                <a:gd name="T13" fmla="*/ 30 h 852"/>
                <a:gd name="T14" fmla="*/ 18 w 1008"/>
                <a:gd name="T15" fmla="*/ 19 h 852"/>
                <a:gd name="T16" fmla="*/ 20 w 1008"/>
                <a:gd name="T17" fmla="*/ 21 h 852"/>
                <a:gd name="T18" fmla="*/ 23 w 1008"/>
                <a:gd name="T19" fmla="*/ 13 h 852"/>
                <a:gd name="T20" fmla="*/ 24 w 1008"/>
                <a:gd name="T21" fmla="*/ 16 h 852"/>
                <a:gd name="T22" fmla="*/ 30 w 1008"/>
                <a:gd name="T23" fmla="*/ 5 h 852"/>
                <a:gd name="T24" fmla="*/ 32 w 1008"/>
                <a:gd name="T25" fmla="*/ 6 h 852"/>
                <a:gd name="T26" fmla="*/ 39 w 1008"/>
                <a:gd name="T27" fmla="*/ 1 h 852"/>
                <a:gd name="T28" fmla="*/ 38 w 1008"/>
                <a:gd name="T29" fmla="*/ 3 h 852"/>
                <a:gd name="T30" fmla="*/ 52 w 1008"/>
                <a:gd name="T31" fmla="*/ 0 h 852"/>
                <a:gd name="T32" fmla="*/ 50 w 1008"/>
                <a:gd name="T33" fmla="*/ 3 h 852"/>
                <a:gd name="T34" fmla="*/ 60 w 1008"/>
                <a:gd name="T35" fmla="*/ 3 h 852"/>
                <a:gd name="T36" fmla="*/ 58 w 1008"/>
                <a:gd name="T37" fmla="*/ 5 h 852"/>
                <a:gd name="T38" fmla="*/ 63 w 1008"/>
                <a:gd name="T39" fmla="*/ 9 h 852"/>
                <a:gd name="T40" fmla="*/ 48 w 1008"/>
                <a:gd name="T41" fmla="*/ 4 h 852"/>
                <a:gd name="T42" fmla="*/ 36 w 1008"/>
                <a:gd name="T43" fmla="*/ 7 h 852"/>
                <a:gd name="T44" fmla="*/ 36 w 1008"/>
                <a:gd name="T45" fmla="*/ 5 h 852"/>
                <a:gd name="T46" fmla="*/ 27 w 1008"/>
                <a:gd name="T47" fmla="*/ 15 h 852"/>
                <a:gd name="T48" fmla="*/ 26 w 1008"/>
                <a:gd name="T49" fmla="*/ 23 h 852"/>
                <a:gd name="T50" fmla="*/ 25 w 1008"/>
                <a:gd name="T51" fmla="*/ 21 h 852"/>
                <a:gd name="T52" fmla="*/ 24 w 1008"/>
                <a:gd name="T53" fmla="*/ 27 h 852"/>
                <a:gd name="T54" fmla="*/ 22 w 1008"/>
                <a:gd name="T55" fmla="*/ 32 h 852"/>
                <a:gd name="T56" fmla="*/ 32 w 1008"/>
                <a:gd name="T57" fmla="*/ 23 h 852"/>
                <a:gd name="T58" fmla="*/ 31 w 1008"/>
                <a:gd name="T59" fmla="*/ 27 h 852"/>
                <a:gd name="T60" fmla="*/ 38 w 1008"/>
                <a:gd name="T61" fmla="*/ 20 h 852"/>
                <a:gd name="T62" fmla="*/ 41 w 1008"/>
                <a:gd name="T63" fmla="*/ 14 h 852"/>
                <a:gd name="T64" fmla="*/ 41 w 1008"/>
                <a:gd name="T65" fmla="*/ 17 h 852"/>
                <a:gd name="T66" fmla="*/ 45 w 1008"/>
                <a:gd name="T67" fmla="*/ 10 h 852"/>
                <a:gd name="T68" fmla="*/ 45 w 1008"/>
                <a:gd name="T69" fmla="*/ 15 h 852"/>
                <a:gd name="T70" fmla="*/ 51 w 1008"/>
                <a:gd name="T71" fmla="*/ 8 h 852"/>
                <a:gd name="T72" fmla="*/ 50 w 1008"/>
                <a:gd name="T73" fmla="*/ 13 h 852"/>
                <a:gd name="T74" fmla="*/ 55 w 1008"/>
                <a:gd name="T75" fmla="*/ 10 h 852"/>
                <a:gd name="T76" fmla="*/ 53 w 1008"/>
                <a:gd name="T77" fmla="*/ 16 h 852"/>
                <a:gd name="T78" fmla="*/ 59 w 1008"/>
                <a:gd name="T79" fmla="*/ 15 h 852"/>
                <a:gd name="T80" fmla="*/ 54 w 1008"/>
                <a:gd name="T81" fmla="*/ 20 h 852"/>
                <a:gd name="T82" fmla="*/ 59 w 1008"/>
                <a:gd name="T83" fmla="*/ 21 h 852"/>
                <a:gd name="T84" fmla="*/ 53 w 1008"/>
                <a:gd name="T85" fmla="*/ 26 h 852"/>
                <a:gd name="T86" fmla="*/ 58 w 1008"/>
                <a:gd name="T87" fmla="*/ 28 h 852"/>
                <a:gd name="T88" fmla="*/ 52 w 1008"/>
                <a:gd name="T89" fmla="*/ 31 h 852"/>
                <a:gd name="T90" fmla="*/ 52 w 1008"/>
                <a:gd name="T91" fmla="*/ 31 h 852"/>
                <a:gd name="T92" fmla="*/ 54 w 1008"/>
                <a:gd name="T93" fmla="*/ 34 h 852"/>
                <a:gd name="T94" fmla="*/ 46 w 1008"/>
                <a:gd name="T95" fmla="*/ 35 h 852"/>
                <a:gd name="T96" fmla="*/ 37 w 1008"/>
                <a:gd name="T97" fmla="*/ 39 h 852"/>
                <a:gd name="T98" fmla="*/ 53 w 1008"/>
                <a:gd name="T99" fmla="*/ 38 h 852"/>
                <a:gd name="T100" fmla="*/ 18 w 1008"/>
                <a:gd name="T101" fmla="*/ 53 h 852"/>
                <a:gd name="T102" fmla="*/ 16 w 1008"/>
                <a:gd name="T103" fmla="*/ 46 h 852"/>
                <a:gd name="T104" fmla="*/ 19 w 1008"/>
                <a:gd name="T105" fmla="*/ 43 h 852"/>
                <a:gd name="T106" fmla="*/ 15 w 1008"/>
                <a:gd name="T107" fmla="*/ 38 h 852"/>
                <a:gd name="T108" fmla="*/ 8 w 1008"/>
                <a:gd name="T109" fmla="*/ 37 h 852"/>
                <a:gd name="T110" fmla="*/ 9 w 1008"/>
                <a:gd name="T111" fmla="*/ 34 h 852"/>
                <a:gd name="T112" fmla="*/ 6 w 1008"/>
                <a:gd name="T113" fmla="*/ 37 h 852"/>
                <a:gd name="T114" fmla="*/ 5 w 1008"/>
                <a:gd name="T115" fmla="*/ 33 h 852"/>
                <a:gd name="T116" fmla="*/ 0 w 1008"/>
                <a:gd name="T117" fmla="*/ 38 h 852"/>
                <a:gd name="T118" fmla="*/ 0 w 1008"/>
                <a:gd name="T119" fmla="*/ 38 h 852"/>
                <a:gd name="T120" fmla="*/ 0 w 1008"/>
                <a:gd name="T121" fmla="*/ 38 h 85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008" h="852">
                  <a:moveTo>
                    <a:pt x="0" y="620"/>
                  </a:moveTo>
                  <a:lnTo>
                    <a:pt x="12" y="540"/>
                  </a:lnTo>
                  <a:lnTo>
                    <a:pt x="27" y="580"/>
                  </a:lnTo>
                  <a:lnTo>
                    <a:pt x="80" y="457"/>
                  </a:lnTo>
                  <a:lnTo>
                    <a:pt x="109" y="548"/>
                  </a:lnTo>
                  <a:lnTo>
                    <a:pt x="166" y="382"/>
                  </a:lnTo>
                  <a:lnTo>
                    <a:pt x="206" y="495"/>
                  </a:lnTo>
                  <a:lnTo>
                    <a:pt x="280" y="310"/>
                  </a:lnTo>
                  <a:lnTo>
                    <a:pt x="312" y="350"/>
                  </a:lnTo>
                  <a:lnTo>
                    <a:pt x="363" y="223"/>
                  </a:lnTo>
                  <a:lnTo>
                    <a:pt x="381" y="266"/>
                  </a:lnTo>
                  <a:lnTo>
                    <a:pt x="478" y="80"/>
                  </a:lnTo>
                  <a:lnTo>
                    <a:pt x="506" y="101"/>
                  </a:lnTo>
                  <a:lnTo>
                    <a:pt x="613" y="17"/>
                  </a:lnTo>
                  <a:lnTo>
                    <a:pt x="601" y="59"/>
                  </a:lnTo>
                  <a:lnTo>
                    <a:pt x="822" y="0"/>
                  </a:lnTo>
                  <a:lnTo>
                    <a:pt x="797" y="59"/>
                  </a:lnTo>
                  <a:lnTo>
                    <a:pt x="959" y="52"/>
                  </a:lnTo>
                  <a:lnTo>
                    <a:pt x="921" y="90"/>
                  </a:lnTo>
                  <a:lnTo>
                    <a:pt x="1008" y="154"/>
                  </a:lnTo>
                  <a:lnTo>
                    <a:pt x="759" y="73"/>
                  </a:lnTo>
                  <a:lnTo>
                    <a:pt x="563" y="126"/>
                  </a:lnTo>
                  <a:lnTo>
                    <a:pt x="563" y="90"/>
                  </a:lnTo>
                  <a:lnTo>
                    <a:pt x="432" y="255"/>
                  </a:lnTo>
                  <a:lnTo>
                    <a:pt x="413" y="381"/>
                  </a:lnTo>
                  <a:lnTo>
                    <a:pt x="386" y="339"/>
                  </a:lnTo>
                  <a:lnTo>
                    <a:pt x="377" y="436"/>
                  </a:lnTo>
                  <a:lnTo>
                    <a:pt x="341" y="519"/>
                  </a:lnTo>
                  <a:lnTo>
                    <a:pt x="498" y="381"/>
                  </a:lnTo>
                  <a:lnTo>
                    <a:pt x="489" y="445"/>
                  </a:lnTo>
                  <a:lnTo>
                    <a:pt x="607" y="331"/>
                  </a:lnTo>
                  <a:lnTo>
                    <a:pt x="647" y="227"/>
                  </a:lnTo>
                  <a:lnTo>
                    <a:pt x="647" y="282"/>
                  </a:lnTo>
                  <a:lnTo>
                    <a:pt x="710" y="175"/>
                  </a:lnTo>
                  <a:lnTo>
                    <a:pt x="710" y="244"/>
                  </a:lnTo>
                  <a:lnTo>
                    <a:pt x="805" y="130"/>
                  </a:lnTo>
                  <a:lnTo>
                    <a:pt x="787" y="223"/>
                  </a:lnTo>
                  <a:lnTo>
                    <a:pt x="873" y="166"/>
                  </a:lnTo>
                  <a:lnTo>
                    <a:pt x="846" y="261"/>
                  </a:lnTo>
                  <a:lnTo>
                    <a:pt x="934" y="247"/>
                  </a:lnTo>
                  <a:lnTo>
                    <a:pt x="862" y="327"/>
                  </a:lnTo>
                  <a:lnTo>
                    <a:pt x="940" y="344"/>
                  </a:lnTo>
                  <a:lnTo>
                    <a:pt x="835" y="424"/>
                  </a:lnTo>
                  <a:lnTo>
                    <a:pt x="913" y="451"/>
                  </a:lnTo>
                  <a:lnTo>
                    <a:pt x="818" y="500"/>
                  </a:lnTo>
                  <a:lnTo>
                    <a:pt x="826" y="508"/>
                  </a:lnTo>
                  <a:lnTo>
                    <a:pt x="858" y="548"/>
                  </a:lnTo>
                  <a:lnTo>
                    <a:pt x="721" y="569"/>
                  </a:lnTo>
                  <a:lnTo>
                    <a:pt x="590" y="626"/>
                  </a:lnTo>
                  <a:lnTo>
                    <a:pt x="835" y="616"/>
                  </a:lnTo>
                  <a:lnTo>
                    <a:pt x="280" y="852"/>
                  </a:lnTo>
                  <a:lnTo>
                    <a:pt x="249" y="749"/>
                  </a:lnTo>
                  <a:lnTo>
                    <a:pt x="295" y="698"/>
                  </a:lnTo>
                  <a:lnTo>
                    <a:pt x="238" y="620"/>
                  </a:lnTo>
                  <a:lnTo>
                    <a:pt x="126" y="597"/>
                  </a:lnTo>
                  <a:lnTo>
                    <a:pt x="130" y="548"/>
                  </a:lnTo>
                  <a:lnTo>
                    <a:pt x="86" y="597"/>
                  </a:lnTo>
                  <a:lnTo>
                    <a:pt x="75" y="529"/>
                  </a:lnTo>
                  <a:lnTo>
                    <a:pt x="0" y="6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925" name="Freeform 26"/>
            <p:cNvSpPr>
              <a:spLocks/>
            </p:cNvSpPr>
            <p:nvPr/>
          </p:nvSpPr>
          <p:spPr bwMode="auto">
            <a:xfrm>
              <a:off x="3061" y="1425"/>
              <a:ext cx="289" cy="286"/>
            </a:xfrm>
            <a:custGeom>
              <a:avLst/>
              <a:gdLst>
                <a:gd name="T0" fmla="*/ 0 w 577"/>
                <a:gd name="T1" fmla="*/ 36 h 572"/>
                <a:gd name="T2" fmla="*/ 3 w 577"/>
                <a:gd name="T3" fmla="*/ 31 h 572"/>
                <a:gd name="T4" fmla="*/ 4 w 577"/>
                <a:gd name="T5" fmla="*/ 33 h 572"/>
                <a:gd name="T6" fmla="*/ 7 w 577"/>
                <a:gd name="T7" fmla="*/ 26 h 572"/>
                <a:gd name="T8" fmla="*/ 8 w 577"/>
                <a:gd name="T9" fmla="*/ 28 h 572"/>
                <a:gd name="T10" fmla="*/ 12 w 577"/>
                <a:gd name="T11" fmla="*/ 21 h 572"/>
                <a:gd name="T12" fmla="*/ 13 w 577"/>
                <a:gd name="T13" fmla="*/ 24 h 572"/>
                <a:gd name="T14" fmla="*/ 17 w 577"/>
                <a:gd name="T15" fmla="*/ 18 h 572"/>
                <a:gd name="T16" fmla="*/ 18 w 577"/>
                <a:gd name="T17" fmla="*/ 20 h 572"/>
                <a:gd name="T18" fmla="*/ 22 w 577"/>
                <a:gd name="T19" fmla="*/ 15 h 572"/>
                <a:gd name="T20" fmla="*/ 22 w 577"/>
                <a:gd name="T21" fmla="*/ 9 h 572"/>
                <a:gd name="T22" fmla="*/ 21 w 577"/>
                <a:gd name="T23" fmla="*/ 4 h 572"/>
                <a:gd name="T24" fmla="*/ 18 w 577"/>
                <a:gd name="T25" fmla="*/ 6 h 572"/>
                <a:gd name="T26" fmla="*/ 20 w 577"/>
                <a:gd name="T27" fmla="*/ 2 h 572"/>
                <a:gd name="T28" fmla="*/ 25 w 577"/>
                <a:gd name="T29" fmla="*/ 0 h 572"/>
                <a:gd name="T30" fmla="*/ 31 w 577"/>
                <a:gd name="T31" fmla="*/ 6 h 572"/>
                <a:gd name="T32" fmla="*/ 35 w 577"/>
                <a:gd name="T33" fmla="*/ 13 h 572"/>
                <a:gd name="T34" fmla="*/ 37 w 577"/>
                <a:gd name="T35" fmla="*/ 17 h 572"/>
                <a:gd name="T36" fmla="*/ 35 w 577"/>
                <a:gd name="T37" fmla="*/ 21 h 572"/>
                <a:gd name="T38" fmla="*/ 26 w 577"/>
                <a:gd name="T39" fmla="*/ 23 h 572"/>
                <a:gd name="T40" fmla="*/ 27 w 577"/>
                <a:gd name="T41" fmla="*/ 19 h 572"/>
                <a:gd name="T42" fmla="*/ 14 w 577"/>
                <a:gd name="T43" fmla="*/ 27 h 572"/>
                <a:gd name="T44" fmla="*/ 12 w 577"/>
                <a:gd name="T45" fmla="*/ 26 h 572"/>
                <a:gd name="T46" fmla="*/ 4 w 577"/>
                <a:gd name="T47" fmla="*/ 36 h 572"/>
                <a:gd name="T48" fmla="*/ 3 w 577"/>
                <a:gd name="T49" fmla="*/ 34 h 572"/>
                <a:gd name="T50" fmla="*/ 0 w 577"/>
                <a:gd name="T51" fmla="*/ 36 h 572"/>
                <a:gd name="T52" fmla="*/ 0 w 577"/>
                <a:gd name="T53" fmla="*/ 36 h 572"/>
                <a:gd name="T54" fmla="*/ 0 w 577"/>
                <a:gd name="T55" fmla="*/ 36 h 57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577" h="572">
                  <a:moveTo>
                    <a:pt x="0" y="572"/>
                  </a:moveTo>
                  <a:lnTo>
                    <a:pt x="39" y="494"/>
                  </a:lnTo>
                  <a:lnTo>
                    <a:pt x="62" y="526"/>
                  </a:lnTo>
                  <a:lnTo>
                    <a:pt x="100" y="410"/>
                  </a:lnTo>
                  <a:lnTo>
                    <a:pt x="125" y="439"/>
                  </a:lnTo>
                  <a:lnTo>
                    <a:pt x="188" y="334"/>
                  </a:lnTo>
                  <a:lnTo>
                    <a:pt x="205" y="384"/>
                  </a:lnTo>
                  <a:lnTo>
                    <a:pt x="266" y="273"/>
                  </a:lnTo>
                  <a:lnTo>
                    <a:pt x="281" y="309"/>
                  </a:lnTo>
                  <a:lnTo>
                    <a:pt x="340" y="230"/>
                  </a:lnTo>
                  <a:lnTo>
                    <a:pt x="344" y="129"/>
                  </a:lnTo>
                  <a:lnTo>
                    <a:pt x="334" y="49"/>
                  </a:lnTo>
                  <a:lnTo>
                    <a:pt x="281" y="87"/>
                  </a:lnTo>
                  <a:lnTo>
                    <a:pt x="311" y="17"/>
                  </a:lnTo>
                  <a:lnTo>
                    <a:pt x="397" y="0"/>
                  </a:lnTo>
                  <a:lnTo>
                    <a:pt x="484" y="87"/>
                  </a:lnTo>
                  <a:lnTo>
                    <a:pt x="555" y="203"/>
                  </a:lnTo>
                  <a:lnTo>
                    <a:pt x="577" y="269"/>
                  </a:lnTo>
                  <a:lnTo>
                    <a:pt x="555" y="334"/>
                  </a:lnTo>
                  <a:lnTo>
                    <a:pt x="412" y="353"/>
                  </a:lnTo>
                  <a:lnTo>
                    <a:pt x="423" y="290"/>
                  </a:lnTo>
                  <a:lnTo>
                    <a:pt x="222" y="422"/>
                  </a:lnTo>
                  <a:lnTo>
                    <a:pt x="188" y="410"/>
                  </a:lnTo>
                  <a:lnTo>
                    <a:pt x="55" y="572"/>
                  </a:lnTo>
                  <a:lnTo>
                    <a:pt x="45" y="537"/>
                  </a:lnTo>
                  <a:lnTo>
                    <a:pt x="0" y="5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926" name="Freeform 27"/>
            <p:cNvSpPr>
              <a:spLocks/>
            </p:cNvSpPr>
            <p:nvPr/>
          </p:nvSpPr>
          <p:spPr bwMode="auto">
            <a:xfrm>
              <a:off x="2818" y="1926"/>
              <a:ext cx="184" cy="151"/>
            </a:xfrm>
            <a:custGeom>
              <a:avLst/>
              <a:gdLst>
                <a:gd name="T0" fmla="*/ 19 w 367"/>
                <a:gd name="T1" fmla="*/ 0 h 302"/>
                <a:gd name="T2" fmla="*/ 4 w 367"/>
                <a:gd name="T3" fmla="*/ 13 h 302"/>
                <a:gd name="T4" fmla="*/ 5 w 367"/>
                <a:gd name="T5" fmla="*/ 15 h 302"/>
                <a:gd name="T6" fmla="*/ 0 w 367"/>
                <a:gd name="T7" fmla="*/ 16 h 302"/>
                <a:gd name="T8" fmla="*/ 8 w 367"/>
                <a:gd name="T9" fmla="*/ 19 h 302"/>
                <a:gd name="T10" fmla="*/ 7 w 367"/>
                <a:gd name="T11" fmla="*/ 17 h 302"/>
                <a:gd name="T12" fmla="*/ 23 w 367"/>
                <a:gd name="T13" fmla="*/ 14 h 302"/>
                <a:gd name="T14" fmla="*/ 15 w 367"/>
                <a:gd name="T15" fmla="*/ 11 h 302"/>
                <a:gd name="T16" fmla="*/ 19 w 367"/>
                <a:gd name="T17" fmla="*/ 10 h 302"/>
                <a:gd name="T18" fmla="*/ 17 w 367"/>
                <a:gd name="T19" fmla="*/ 5 h 302"/>
                <a:gd name="T20" fmla="*/ 21 w 367"/>
                <a:gd name="T21" fmla="*/ 6 h 302"/>
                <a:gd name="T22" fmla="*/ 19 w 367"/>
                <a:gd name="T23" fmla="*/ 0 h 302"/>
                <a:gd name="T24" fmla="*/ 19 w 367"/>
                <a:gd name="T25" fmla="*/ 0 h 302"/>
                <a:gd name="T26" fmla="*/ 19 w 367"/>
                <a:gd name="T27" fmla="*/ 0 h 30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67" h="302">
                  <a:moveTo>
                    <a:pt x="292" y="0"/>
                  </a:moveTo>
                  <a:lnTo>
                    <a:pt x="62" y="202"/>
                  </a:lnTo>
                  <a:lnTo>
                    <a:pt x="72" y="226"/>
                  </a:lnTo>
                  <a:lnTo>
                    <a:pt x="0" y="251"/>
                  </a:lnTo>
                  <a:lnTo>
                    <a:pt x="116" y="302"/>
                  </a:lnTo>
                  <a:lnTo>
                    <a:pt x="106" y="259"/>
                  </a:lnTo>
                  <a:lnTo>
                    <a:pt x="367" y="213"/>
                  </a:lnTo>
                  <a:lnTo>
                    <a:pt x="235" y="166"/>
                  </a:lnTo>
                  <a:lnTo>
                    <a:pt x="298" y="145"/>
                  </a:lnTo>
                  <a:lnTo>
                    <a:pt x="264" y="78"/>
                  </a:lnTo>
                  <a:lnTo>
                    <a:pt x="327" y="84"/>
                  </a:lnTo>
                  <a:lnTo>
                    <a:pt x="29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927" name="Freeform 28"/>
            <p:cNvSpPr>
              <a:spLocks/>
            </p:cNvSpPr>
            <p:nvPr/>
          </p:nvSpPr>
          <p:spPr bwMode="auto">
            <a:xfrm>
              <a:off x="3143" y="2055"/>
              <a:ext cx="295" cy="290"/>
            </a:xfrm>
            <a:custGeom>
              <a:avLst/>
              <a:gdLst>
                <a:gd name="T0" fmla="*/ 0 w 589"/>
                <a:gd name="T1" fmla="*/ 3 h 579"/>
                <a:gd name="T2" fmla="*/ 11 w 589"/>
                <a:gd name="T3" fmla="*/ 3 h 579"/>
                <a:gd name="T4" fmla="*/ 6 w 589"/>
                <a:gd name="T5" fmla="*/ 5 h 579"/>
                <a:gd name="T6" fmla="*/ 14 w 589"/>
                <a:gd name="T7" fmla="*/ 9 h 579"/>
                <a:gd name="T8" fmla="*/ 10 w 589"/>
                <a:gd name="T9" fmla="*/ 11 h 579"/>
                <a:gd name="T10" fmla="*/ 17 w 589"/>
                <a:gd name="T11" fmla="*/ 16 h 579"/>
                <a:gd name="T12" fmla="*/ 12 w 589"/>
                <a:gd name="T13" fmla="*/ 17 h 579"/>
                <a:gd name="T14" fmla="*/ 18 w 589"/>
                <a:gd name="T15" fmla="*/ 23 h 579"/>
                <a:gd name="T16" fmla="*/ 15 w 589"/>
                <a:gd name="T17" fmla="*/ 23 h 579"/>
                <a:gd name="T18" fmla="*/ 18 w 589"/>
                <a:gd name="T19" fmla="*/ 29 h 579"/>
                <a:gd name="T20" fmla="*/ 14 w 589"/>
                <a:gd name="T21" fmla="*/ 30 h 579"/>
                <a:gd name="T22" fmla="*/ 16 w 589"/>
                <a:gd name="T23" fmla="*/ 37 h 579"/>
                <a:gd name="T24" fmla="*/ 31 w 589"/>
                <a:gd name="T25" fmla="*/ 30 h 579"/>
                <a:gd name="T26" fmla="*/ 37 w 589"/>
                <a:gd name="T27" fmla="*/ 21 h 579"/>
                <a:gd name="T28" fmla="*/ 28 w 589"/>
                <a:gd name="T29" fmla="*/ 5 h 579"/>
                <a:gd name="T30" fmla="*/ 25 w 589"/>
                <a:gd name="T31" fmla="*/ 10 h 579"/>
                <a:gd name="T32" fmla="*/ 15 w 589"/>
                <a:gd name="T33" fmla="*/ 0 h 579"/>
                <a:gd name="T34" fmla="*/ 0 w 589"/>
                <a:gd name="T35" fmla="*/ 3 h 579"/>
                <a:gd name="T36" fmla="*/ 0 w 589"/>
                <a:gd name="T37" fmla="*/ 3 h 579"/>
                <a:gd name="T38" fmla="*/ 0 w 589"/>
                <a:gd name="T39" fmla="*/ 3 h 57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589" h="579">
                  <a:moveTo>
                    <a:pt x="0" y="34"/>
                  </a:moveTo>
                  <a:lnTo>
                    <a:pt x="163" y="43"/>
                  </a:lnTo>
                  <a:lnTo>
                    <a:pt x="84" y="76"/>
                  </a:lnTo>
                  <a:lnTo>
                    <a:pt x="211" y="140"/>
                  </a:lnTo>
                  <a:lnTo>
                    <a:pt x="146" y="173"/>
                  </a:lnTo>
                  <a:lnTo>
                    <a:pt x="258" y="245"/>
                  </a:lnTo>
                  <a:lnTo>
                    <a:pt x="186" y="264"/>
                  </a:lnTo>
                  <a:lnTo>
                    <a:pt x="287" y="353"/>
                  </a:lnTo>
                  <a:lnTo>
                    <a:pt x="232" y="359"/>
                  </a:lnTo>
                  <a:lnTo>
                    <a:pt x="276" y="462"/>
                  </a:lnTo>
                  <a:lnTo>
                    <a:pt x="220" y="477"/>
                  </a:lnTo>
                  <a:lnTo>
                    <a:pt x="255" y="579"/>
                  </a:lnTo>
                  <a:lnTo>
                    <a:pt x="490" y="465"/>
                  </a:lnTo>
                  <a:lnTo>
                    <a:pt x="589" y="336"/>
                  </a:lnTo>
                  <a:lnTo>
                    <a:pt x="445" y="66"/>
                  </a:lnTo>
                  <a:lnTo>
                    <a:pt x="395" y="146"/>
                  </a:lnTo>
                  <a:lnTo>
                    <a:pt x="226" y="0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928" name="Freeform 29"/>
            <p:cNvSpPr>
              <a:spLocks/>
            </p:cNvSpPr>
            <p:nvPr/>
          </p:nvSpPr>
          <p:spPr bwMode="auto">
            <a:xfrm>
              <a:off x="3054" y="1841"/>
              <a:ext cx="127" cy="55"/>
            </a:xfrm>
            <a:custGeom>
              <a:avLst/>
              <a:gdLst>
                <a:gd name="T0" fmla="*/ 0 w 255"/>
                <a:gd name="T1" fmla="*/ 4 h 110"/>
                <a:gd name="T2" fmla="*/ 3 w 255"/>
                <a:gd name="T3" fmla="*/ 1 h 110"/>
                <a:gd name="T4" fmla="*/ 6 w 255"/>
                <a:gd name="T5" fmla="*/ 0 h 110"/>
                <a:gd name="T6" fmla="*/ 15 w 255"/>
                <a:gd name="T7" fmla="*/ 3 h 110"/>
                <a:gd name="T8" fmla="*/ 12 w 255"/>
                <a:gd name="T9" fmla="*/ 3 h 110"/>
                <a:gd name="T10" fmla="*/ 7 w 255"/>
                <a:gd name="T11" fmla="*/ 4 h 110"/>
                <a:gd name="T12" fmla="*/ 11 w 255"/>
                <a:gd name="T13" fmla="*/ 7 h 110"/>
                <a:gd name="T14" fmla="*/ 6 w 255"/>
                <a:gd name="T15" fmla="*/ 7 h 110"/>
                <a:gd name="T16" fmla="*/ 1 w 255"/>
                <a:gd name="T17" fmla="*/ 5 h 110"/>
                <a:gd name="T18" fmla="*/ 0 w 255"/>
                <a:gd name="T19" fmla="*/ 4 h 110"/>
                <a:gd name="T20" fmla="*/ 0 w 255"/>
                <a:gd name="T21" fmla="*/ 4 h 110"/>
                <a:gd name="T22" fmla="*/ 0 w 255"/>
                <a:gd name="T23" fmla="*/ 4 h 11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55" h="110">
                  <a:moveTo>
                    <a:pt x="0" y="51"/>
                  </a:moveTo>
                  <a:lnTo>
                    <a:pt x="53" y="10"/>
                  </a:lnTo>
                  <a:lnTo>
                    <a:pt x="105" y="0"/>
                  </a:lnTo>
                  <a:lnTo>
                    <a:pt x="255" y="34"/>
                  </a:lnTo>
                  <a:lnTo>
                    <a:pt x="207" y="34"/>
                  </a:lnTo>
                  <a:lnTo>
                    <a:pt x="122" y="51"/>
                  </a:lnTo>
                  <a:lnTo>
                    <a:pt x="179" y="105"/>
                  </a:lnTo>
                  <a:lnTo>
                    <a:pt x="105" y="110"/>
                  </a:lnTo>
                  <a:lnTo>
                    <a:pt x="25" y="72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929" name="Freeform 30"/>
            <p:cNvSpPr>
              <a:spLocks/>
            </p:cNvSpPr>
            <p:nvPr/>
          </p:nvSpPr>
          <p:spPr bwMode="auto">
            <a:xfrm>
              <a:off x="3121" y="1855"/>
              <a:ext cx="64" cy="38"/>
            </a:xfrm>
            <a:custGeom>
              <a:avLst/>
              <a:gdLst>
                <a:gd name="T0" fmla="*/ 5 w 130"/>
                <a:gd name="T1" fmla="*/ 0 h 76"/>
                <a:gd name="T2" fmla="*/ 0 w 130"/>
                <a:gd name="T3" fmla="*/ 3 h 76"/>
                <a:gd name="T4" fmla="*/ 1 w 130"/>
                <a:gd name="T5" fmla="*/ 5 h 76"/>
                <a:gd name="T6" fmla="*/ 8 w 130"/>
                <a:gd name="T7" fmla="*/ 1 h 76"/>
                <a:gd name="T8" fmla="*/ 5 w 130"/>
                <a:gd name="T9" fmla="*/ 0 h 76"/>
                <a:gd name="T10" fmla="*/ 5 w 130"/>
                <a:gd name="T11" fmla="*/ 0 h 76"/>
                <a:gd name="T12" fmla="*/ 5 w 130"/>
                <a:gd name="T13" fmla="*/ 0 h 7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0" h="76">
                  <a:moveTo>
                    <a:pt x="92" y="0"/>
                  </a:moveTo>
                  <a:lnTo>
                    <a:pt x="0" y="47"/>
                  </a:lnTo>
                  <a:lnTo>
                    <a:pt x="17" y="76"/>
                  </a:lnTo>
                  <a:lnTo>
                    <a:pt x="130" y="5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930" name="Freeform 31"/>
            <p:cNvSpPr>
              <a:spLocks/>
            </p:cNvSpPr>
            <p:nvPr/>
          </p:nvSpPr>
          <p:spPr bwMode="auto">
            <a:xfrm>
              <a:off x="3344" y="1528"/>
              <a:ext cx="555" cy="655"/>
            </a:xfrm>
            <a:custGeom>
              <a:avLst/>
              <a:gdLst>
                <a:gd name="T0" fmla="*/ 0 w 1110"/>
                <a:gd name="T1" fmla="*/ 39 h 1309"/>
                <a:gd name="T2" fmla="*/ 2 w 1110"/>
                <a:gd name="T3" fmla="*/ 42 h 1309"/>
                <a:gd name="T4" fmla="*/ 11 w 1110"/>
                <a:gd name="T5" fmla="*/ 39 h 1309"/>
                <a:gd name="T6" fmla="*/ 4 w 1110"/>
                <a:gd name="T7" fmla="*/ 44 h 1309"/>
                <a:gd name="T8" fmla="*/ 19 w 1110"/>
                <a:gd name="T9" fmla="*/ 42 h 1309"/>
                <a:gd name="T10" fmla="*/ 13 w 1110"/>
                <a:gd name="T11" fmla="*/ 46 h 1309"/>
                <a:gd name="T12" fmla="*/ 19 w 1110"/>
                <a:gd name="T13" fmla="*/ 50 h 1309"/>
                <a:gd name="T14" fmla="*/ 13 w 1110"/>
                <a:gd name="T15" fmla="*/ 50 h 1309"/>
                <a:gd name="T16" fmla="*/ 19 w 1110"/>
                <a:gd name="T17" fmla="*/ 56 h 1309"/>
                <a:gd name="T18" fmla="*/ 11 w 1110"/>
                <a:gd name="T19" fmla="*/ 54 h 1309"/>
                <a:gd name="T20" fmla="*/ 16 w 1110"/>
                <a:gd name="T21" fmla="*/ 61 h 1309"/>
                <a:gd name="T22" fmla="*/ 10 w 1110"/>
                <a:gd name="T23" fmla="*/ 58 h 1309"/>
                <a:gd name="T24" fmla="*/ 13 w 1110"/>
                <a:gd name="T25" fmla="*/ 68 h 1309"/>
                <a:gd name="T26" fmla="*/ 7 w 1110"/>
                <a:gd name="T27" fmla="*/ 63 h 1309"/>
                <a:gd name="T28" fmla="*/ 10 w 1110"/>
                <a:gd name="T29" fmla="*/ 77 h 1309"/>
                <a:gd name="T30" fmla="*/ 16 w 1110"/>
                <a:gd name="T31" fmla="*/ 82 h 1309"/>
                <a:gd name="T32" fmla="*/ 15 w 1110"/>
                <a:gd name="T33" fmla="*/ 71 h 1309"/>
                <a:gd name="T34" fmla="*/ 19 w 1110"/>
                <a:gd name="T35" fmla="*/ 75 h 1309"/>
                <a:gd name="T36" fmla="*/ 18 w 1110"/>
                <a:gd name="T37" fmla="*/ 65 h 1309"/>
                <a:gd name="T38" fmla="*/ 26 w 1110"/>
                <a:gd name="T39" fmla="*/ 64 h 1309"/>
                <a:gd name="T40" fmla="*/ 22 w 1110"/>
                <a:gd name="T41" fmla="*/ 58 h 1309"/>
                <a:gd name="T42" fmla="*/ 34 w 1110"/>
                <a:gd name="T43" fmla="*/ 55 h 1309"/>
                <a:gd name="T44" fmla="*/ 26 w 1110"/>
                <a:gd name="T45" fmla="*/ 50 h 1309"/>
                <a:gd name="T46" fmla="*/ 39 w 1110"/>
                <a:gd name="T47" fmla="*/ 45 h 1309"/>
                <a:gd name="T48" fmla="*/ 28 w 1110"/>
                <a:gd name="T49" fmla="*/ 42 h 1309"/>
                <a:gd name="T50" fmla="*/ 39 w 1110"/>
                <a:gd name="T51" fmla="*/ 37 h 1309"/>
                <a:gd name="T52" fmla="*/ 47 w 1110"/>
                <a:gd name="T53" fmla="*/ 37 h 1309"/>
                <a:gd name="T54" fmla="*/ 56 w 1110"/>
                <a:gd name="T55" fmla="*/ 41 h 1309"/>
                <a:gd name="T56" fmla="*/ 47 w 1110"/>
                <a:gd name="T57" fmla="*/ 41 h 1309"/>
                <a:gd name="T58" fmla="*/ 41 w 1110"/>
                <a:gd name="T59" fmla="*/ 42 h 1309"/>
                <a:gd name="T60" fmla="*/ 49 w 1110"/>
                <a:gd name="T61" fmla="*/ 46 h 1309"/>
                <a:gd name="T62" fmla="*/ 70 w 1110"/>
                <a:gd name="T63" fmla="*/ 45 h 1309"/>
                <a:gd name="T64" fmla="*/ 61 w 1110"/>
                <a:gd name="T65" fmla="*/ 38 h 1309"/>
                <a:gd name="T66" fmla="*/ 53 w 1110"/>
                <a:gd name="T67" fmla="*/ 34 h 1309"/>
                <a:gd name="T68" fmla="*/ 54 w 1110"/>
                <a:gd name="T69" fmla="*/ 32 h 1309"/>
                <a:gd name="T70" fmla="*/ 50 w 1110"/>
                <a:gd name="T71" fmla="*/ 27 h 1309"/>
                <a:gd name="T72" fmla="*/ 52 w 1110"/>
                <a:gd name="T73" fmla="*/ 25 h 1309"/>
                <a:gd name="T74" fmla="*/ 44 w 1110"/>
                <a:gd name="T75" fmla="*/ 17 h 1309"/>
                <a:gd name="T76" fmla="*/ 42 w 1110"/>
                <a:gd name="T77" fmla="*/ 0 h 1309"/>
                <a:gd name="T78" fmla="*/ 40 w 1110"/>
                <a:gd name="T79" fmla="*/ 18 h 1309"/>
                <a:gd name="T80" fmla="*/ 25 w 1110"/>
                <a:gd name="T81" fmla="*/ 28 h 1309"/>
                <a:gd name="T82" fmla="*/ 0 w 1110"/>
                <a:gd name="T83" fmla="*/ 39 h 1309"/>
                <a:gd name="T84" fmla="*/ 0 w 1110"/>
                <a:gd name="T85" fmla="*/ 39 h 1309"/>
                <a:gd name="T86" fmla="*/ 0 w 1110"/>
                <a:gd name="T87" fmla="*/ 39 h 130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110" h="1309">
                  <a:moveTo>
                    <a:pt x="0" y="614"/>
                  </a:moveTo>
                  <a:lnTo>
                    <a:pt x="19" y="659"/>
                  </a:lnTo>
                  <a:lnTo>
                    <a:pt x="166" y="619"/>
                  </a:lnTo>
                  <a:lnTo>
                    <a:pt x="61" y="701"/>
                  </a:lnTo>
                  <a:lnTo>
                    <a:pt x="304" y="659"/>
                  </a:lnTo>
                  <a:lnTo>
                    <a:pt x="194" y="726"/>
                  </a:lnTo>
                  <a:lnTo>
                    <a:pt x="304" y="787"/>
                  </a:lnTo>
                  <a:lnTo>
                    <a:pt x="204" y="794"/>
                  </a:lnTo>
                  <a:lnTo>
                    <a:pt x="300" y="882"/>
                  </a:lnTo>
                  <a:lnTo>
                    <a:pt x="166" y="861"/>
                  </a:lnTo>
                  <a:lnTo>
                    <a:pt x="242" y="971"/>
                  </a:lnTo>
                  <a:lnTo>
                    <a:pt x="154" y="927"/>
                  </a:lnTo>
                  <a:lnTo>
                    <a:pt x="194" y="1074"/>
                  </a:lnTo>
                  <a:lnTo>
                    <a:pt x="112" y="996"/>
                  </a:lnTo>
                  <a:lnTo>
                    <a:pt x="154" y="1222"/>
                  </a:lnTo>
                  <a:lnTo>
                    <a:pt x="242" y="1309"/>
                  </a:lnTo>
                  <a:lnTo>
                    <a:pt x="226" y="1136"/>
                  </a:lnTo>
                  <a:lnTo>
                    <a:pt x="300" y="1186"/>
                  </a:lnTo>
                  <a:lnTo>
                    <a:pt x="287" y="1030"/>
                  </a:lnTo>
                  <a:lnTo>
                    <a:pt x="407" y="1013"/>
                  </a:lnTo>
                  <a:lnTo>
                    <a:pt x="352" y="916"/>
                  </a:lnTo>
                  <a:lnTo>
                    <a:pt x="544" y="878"/>
                  </a:lnTo>
                  <a:lnTo>
                    <a:pt x="407" y="794"/>
                  </a:lnTo>
                  <a:lnTo>
                    <a:pt x="622" y="713"/>
                  </a:lnTo>
                  <a:lnTo>
                    <a:pt x="441" y="663"/>
                  </a:lnTo>
                  <a:lnTo>
                    <a:pt x="616" y="578"/>
                  </a:lnTo>
                  <a:lnTo>
                    <a:pt x="749" y="585"/>
                  </a:lnTo>
                  <a:lnTo>
                    <a:pt x="882" y="648"/>
                  </a:lnTo>
                  <a:lnTo>
                    <a:pt x="738" y="642"/>
                  </a:lnTo>
                  <a:lnTo>
                    <a:pt x="656" y="663"/>
                  </a:lnTo>
                  <a:lnTo>
                    <a:pt x="776" y="735"/>
                  </a:lnTo>
                  <a:lnTo>
                    <a:pt x="1110" y="718"/>
                  </a:lnTo>
                  <a:lnTo>
                    <a:pt x="968" y="608"/>
                  </a:lnTo>
                  <a:lnTo>
                    <a:pt x="837" y="534"/>
                  </a:lnTo>
                  <a:lnTo>
                    <a:pt x="859" y="500"/>
                  </a:lnTo>
                  <a:lnTo>
                    <a:pt x="785" y="422"/>
                  </a:lnTo>
                  <a:lnTo>
                    <a:pt x="821" y="387"/>
                  </a:lnTo>
                  <a:lnTo>
                    <a:pt x="696" y="266"/>
                  </a:lnTo>
                  <a:lnTo>
                    <a:pt x="664" y="0"/>
                  </a:lnTo>
                  <a:lnTo>
                    <a:pt x="628" y="279"/>
                  </a:lnTo>
                  <a:lnTo>
                    <a:pt x="397" y="437"/>
                  </a:lnTo>
                  <a:lnTo>
                    <a:pt x="0" y="6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931" name="Freeform 32"/>
            <p:cNvSpPr>
              <a:spLocks/>
            </p:cNvSpPr>
            <p:nvPr/>
          </p:nvSpPr>
          <p:spPr bwMode="auto">
            <a:xfrm>
              <a:off x="3161" y="1879"/>
              <a:ext cx="655" cy="608"/>
            </a:xfrm>
            <a:custGeom>
              <a:avLst/>
              <a:gdLst>
                <a:gd name="T0" fmla="*/ 70 w 1310"/>
                <a:gd name="T1" fmla="*/ 0 h 1217"/>
                <a:gd name="T2" fmla="*/ 62 w 1310"/>
                <a:gd name="T3" fmla="*/ 6 h 1217"/>
                <a:gd name="T4" fmla="*/ 65 w 1310"/>
                <a:gd name="T5" fmla="*/ 11 h 1217"/>
                <a:gd name="T6" fmla="*/ 60 w 1310"/>
                <a:gd name="T7" fmla="*/ 13 h 1217"/>
                <a:gd name="T8" fmla="*/ 63 w 1310"/>
                <a:gd name="T9" fmla="*/ 15 h 1217"/>
                <a:gd name="T10" fmla="*/ 58 w 1310"/>
                <a:gd name="T11" fmla="*/ 18 h 1217"/>
                <a:gd name="T12" fmla="*/ 62 w 1310"/>
                <a:gd name="T13" fmla="*/ 22 h 1217"/>
                <a:gd name="T14" fmla="*/ 54 w 1310"/>
                <a:gd name="T15" fmla="*/ 24 h 1217"/>
                <a:gd name="T16" fmla="*/ 60 w 1310"/>
                <a:gd name="T17" fmla="*/ 29 h 1217"/>
                <a:gd name="T18" fmla="*/ 50 w 1310"/>
                <a:gd name="T19" fmla="*/ 30 h 1217"/>
                <a:gd name="T20" fmla="*/ 54 w 1310"/>
                <a:gd name="T21" fmla="*/ 37 h 1217"/>
                <a:gd name="T22" fmla="*/ 45 w 1310"/>
                <a:gd name="T23" fmla="*/ 39 h 1217"/>
                <a:gd name="T24" fmla="*/ 48 w 1310"/>
                <a:gd name="T25" fmla="*/ 46 h 1217"/>
                <a:gd name="T26" fmla="*/ 41 w 1310"/>
                <a:gd name="T27" fmla="*/ 45 h 1217"/>
                <a:gd name="T28" fmla="*/ 44 w 1310"/>
                <a:gd name="T29" fmla="*/ 52 h 1217"/>
                <a:gd name="T30" fmla="*/ 40 w 1310"/>
                <a:gd name="T31" fmla="*/ 50 h 1217"/>
                <a:gd name="T32" fmla="*/ 38 w 1310"/>
                <a:gd name="T33" fmla="*/ 57 h 1217"/>
                <a:gd name="T34" fmla="*/ 36 w 1310"/>
                <a:gd name="T35" fmla="*/ 53 h 1217"/>
                <a:gd name="T36" fmla="*/ 32 w 1310"/>
                <a:gd name="T37" fmla="*/ 62 h 1217"/>
                <a:gd name="T38" fmla="*/ 31 w 1310"/>
                <a:gd name="T39" fmla="*/ 54 h 1217"/>
                <a:gd name="T40" fmla="*/ 25 w 1310"/>
                <a:gd name="T41" fmla="*/ 63 h 1217"/>
                <a:gd name="T42" fmla="*/ 27 w 1310"/>
                <a:gd name="T43" fmla="*/ 55 h 1217"/>
                <a:gd name="T44" fmla="*/ 19 w 1310"/>
                <a:gd name="T45" fmla="*/ 62 h 1217"/>
                <a:gd name="T46" fmla="*/ 23 w 1310"/>
                <a:gd name="T47" fmla="*/ 55 h 1217"/>
                <a:gd name="T48" fmla="*/ 14 w 1310"/>
                <a:gd name="T49" fmla="*/ 58 h 1217"/>
                <a:gd name="T50" fmla="*/ 0 w 1310"/>
                <a:gd name="T51" fmla="*/ 62 h 1217"/>
                <a:gd name="T52" fmla="*/ 9 w 1310"/>
                <a:gd name="T53" fmla="*/ 67 h 1217"/>
                <a:gd name="T54" fmla="*/ 12 w 1310"/>
                <a:gd name="T55" fmla="*/ 65 h 1217"/>
                <a:gd name="T56" fmla="*/ 11 w 1310"/>
                <a:gd name="T57" fmla="*/ 73 h 1217"/>
                <a:gd name="T58" fmla="*/ 17 w 1310"/>
                <a:gd name="T59" fmla="*/ 67 h 1217"/>
                <a:gd name="T60" fmla="*/ 16 w 1310"/>
                <a:gd name="T61" fmla="*/ 73 h 1217"/>
                <a:gd name="T62" fmla="*/ 22 w 1310"/>
                <a:gd name="T63" fmla="*/ 69 h 1217"/>
                <a:gd name="T64" fmla="*/ 23 w 1310"/>
                <a:gd name="T65" fmla="*/ 76 h 1217"/>
                <a:gd name="T66" fmla="*/ 26 w 1310"/>
                <a:gd name="T67" fmla="*/ 69 h 1217"/>
                <a:gd name="T68" fmla="*/ 30 w 1310"/>
                <a:gd name="T69" fmla="*/ 75 h 1217"/>
                <a:gd name="T70" fmla="*/ 31 w 1310"/>
                <a:gd name="T71" fmla="*/ 69 h 1217"/>
                <a:gd name="T72" fmla="*/ 38 w 1310"/>
                <a:gd name="T73" fmla="*/ 74 h 1217"/>
                <a:gd name="T74" fmla="*/ 39 w 1310"/>
                <a:gd name="T75" fmla="*/ 70 h 1217"/>
                <a:gd name="T76" fmla="*/ 42 w 1310"/>
                <a:gd name="T77" fmla="*/ 63 h 1217"/>
                <a:gd name="T78" fmla="*/ 48 w 1310"/>
                <a:gd name="T79" fmla="*/ 68 h 1217"/>
                <a:gd name="T80" fmla="*/ 49 w 1310"/>
                <a:gd name="T81" fmla="*/ 57 h 1217"/>
                <a:gd name="T82" fmla="*/ 52 w 1310"/>
                <a:gd name="T83" fmla="*/ 61 h 1217"/>
                <a:gd name="T84" fmla="*/ 54 w 1310"/>
                <a:gd name="T85" fmla="*/ 52 h 1217"/>
                <a:gd name="T86" fmla="*/ 58 w 1310"/>
                <a:gd name="T87" fmla="*/ 55 h 1217"/>
                <a:gd name="T88" fmla="*/ 59 w 1310"/>
                <a:gd name="T89" fmla="*/ 45 h 1217"/>
                <a:gd name="T90" fmla="*/ 62 w 1310"/>
                <a:gd name="T91" fmla="*/ 46 h 1217"/>
                <a:gd name="T92" fmla="*/ 66 w 1310"/>
                <a:gd name="T93" fmla="*/ 30 h 1217"/>
                <a:gd name="T94" fmla="*/ 74 w 1310"/>
                <a:gd name="T95" fmla="*/ 24 h 1217"/>
                <a:gd name="T96" fmla="*/ 79 w 1310"/>
                <a:gd name="T97" fmla="*/ 12 h 1217"/>
                <a:gd name="T98" fmla="*/ 79 w 1310"/>
                <a:gd name="T99" fmla="*/ 7 h 1217"/>
                <a:gd name="T100" fmla="*/ 82 w 1310"/>
                <a:gd name="T101" fmla="*/ 7 h 1217"/>
                <a:gd name="T102" fmla="*/ 80 w 1310"/>
                <a:gd name="T103" fmla="*/ 0 h 1217"/>
                <a:gd name="T104" fmla="*/ 70 w 1310"/>
                <a:gd name="T105" fmla="*/ 0 h 1217"/>
                <a:gd name="T106" fmla="*/ 70 w 1310"/>
                <a:gd name="T107" fmla="*/ 0 h 1217"/>
                <a:gd name="T108" fmla="*/ 70 w 1310"/>
                <a:gd name="T109" fmla="*/ 0 h 1217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1310" h="1217">
                  <a:moveTo>
                    <a:pt x="1116" y="12"/>
                  </a:moveTo>
                  <a:lnTo>
                    <a:pt x="983" y="103"/>
                  </a:lnTo>
                  <a:lnTo>
                    <a:pt x="1040" y="177"/>
                  </a:lnTo>
                  <a:lnTo>
                    <a:pt x="949" y="209"/>
                  </a:lnTo>
                  <a:lnTo>
                    <a:pt x="1002" y="255"/>
                  </a:lnTo>
                  <a:lnTo>
                    <a:pt x="917" y="289"/>
                  </a:lnTo>
                  <a:lnTo>
                    <a:pt x="989" y="363"/>
                  </a:lnTo>
                  <a:lnTo>
                    <a:pt x="850" y="386"/>
                  </a:lnTo>
                  <a:lnTo>
                    <a:pt x="945" y="464"/>
                  </a:lnTo>
                  <a:lnTo>
                    <a:pt x="797" y="492"/>
                  </a:lnTo>
                  <a:lnTo>
                    <a:pt x="854" y="597"/>
                  </a:lnTo>
                  <a:lnTo>
                    <a:pt x="707" y="637"/>
                  </a:lnTo>
                  <a:lnTo>
                    <a:pt x="766" y="740"/>
                  </a:lnTo>
                  <a:lnTo>
                    <a:pt x="654" y="726"/>
                  </a:lnTo>
                  <a:lnTo>
                    <a:pt x="690" y="846"/>
                  </a:lnTo>
                  <a:lnTo>
                    <a:pt x="628" y="800"/>
                  </a:lnTo>
                  <a:lnTo>
                    <a:pt x="605" y="920"/>
                  </a:lnTo>
                  <a:lnTo>
                    <a:pt x="561" y="857"/>
                  </a:lnTo>
                  <a:lnTo>
                    <a:pt x="498" y="992"/>
                  </a:lnTo>
                  <a:lnTo>
                    <a:pt x="493" y="874"/>
                  </a:lnTo>
                  <a:lnTo>
                    <a:pt x="396" y="1023"/>
                  </a:lnTo>
                  <a:lnTo>
                    <a:pt x="422" y="895"/>
                  </a:lnTo>
                  <a:lnTo>
                    <a:pt x="304" y="1002"/>
                  </a:lnTo>
                  <a:lnTo>
                    <a:pt x="356" y="890"/>
                  </a:lnTo>
                  <a:lnTo>
                    <a:pt x="224" y="931"/>
                  </a:lnTo>
                  <a:lnTo>
                    <a:pt x="0" y="992"/>
                  </a:lnTo>
                  <a:lnTo>
                    <a:pt x="141" y="1087"/>
                  </a:lnTo>
                  <a:lnTo>
                    <a:pt x="192" y="1047"/>
                  </a:lnTo>
                  <a:lnTo>
                    <a:pt x="169" y="1173"/>
                  </a:lnTo>
                  <a:lnTo>
                    <a:pt x="257" y="1087"/>
                  </a:lnTo>
                  <a:lnTo>
                    <a:pt x="249" y="1177"/>
                  </a:lnTo>
                  <a:lnTo>
                    <a:pt x="346" y="1104"/>
                  </a:lnTo>
                  <a:lnTo>
                    <a:pt x="356" y="1217"/>
                  </a:lnTo>
                  <a:lnTo>
                    <a:pt x="411" y="1116"/>
                  </a:lnTo>
                  <a:lnTo>
                    <a:pt x="468" y="1213"/>
                  </a:lnTo>
                  <a:lnTo>
                    <a:pt x="493" y="1104"/>
                  </a:lnTo>
                  <a:lnTo>
                    <a:pt x="593" y="1194"/>
                  </a:lnTo>
                  <a:lnTo>
                    <a:pt x="609" y="1122"/>
                  </a:lnTo>
                  <a:lnTo>
                    <a:pt x="667" y="1015"/>
                  </a:lnTo>
                  <a:lnTo>
                    <a:pt x="761" y="1093"/>
                  </a:lnTo>
                  <a:lnTo>
                    <a:pt x="780" y="920"/>
                  </a:lnTo>
                  <a:lnTo>
                    <a:pt x="820" y="981"/>
                  </a:lnTo>
                  <a:lnTo>
                    <a:pt x="861" y="833"/>
                  </a:lnTo>
                  <a:lnTo>
                    <a:pt x="917" y="890"/>
                  </a:lnTo>
                  <a:lnTo>
                    <a:pt x="939" y="734"/>
                  </a:lnTo>
                  <a:lnTo>
                    <a:pt x="983" y="747"/>
                  </a:lnTo>
                  <a:lnTo>
                    <a:pt x="1055" y="485"/>
                  </a:lnTo>
                  <a:lnTo>
                    <a:pt x="1183" y="390"/>
                  </a:lnTo>
                  <a:lnTo>
                    <a:pt x="1249" y="202"/>
                  </a:lnTo>
                  <a:lnTo>
                    <a:pt x="1249" y="126"/>
                  </a:lnTo>
                  <a:lnTo>
                    <a:pt x="1310" y="114"/>
                  </a:lnTo>
                  <a:lnTo>
                    <a:pt x="1266" y="0"/>
                  </a:lnTo>
                  <a:lnTo>
                    <a:pt x="1116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932" name="Freeform 33"/>
            <p:cNvSpPr>
              <a:spLocks/>
            </p:cNvSpPr>
            <p:nvPr/>
          </p:nvSpPr>
          <p:spPr bwMode="auto">
            <a:xfrm>
              <a:off x="3344" y="1876"/>
              <a:ext cx="919" cy="986"/>
            </a:xfrm>
            <a:custGeom>
              <a:avLst/>
              <a:gdLst>
                <a:gd name="T0" fmla="*/ 11 w 1839"/>
                <a:gd name="T1" fmla="*/ 66 h 1971"/>
                <a:gd name="T2" fmla="*/ 20 w 1839"/>
                <a:gd name="T3" fmla="*/ 80 h 1971"/>
                <a:gd name="T4" fmla="*/ 37 w 1839"/>
                <a:gd name="T5" fmla="*/ 55 h 1971"/>
                <a:gd name="T6" fmla="*/ 50 w 1839"/>
                <a:gd name="T7" fmla="*/ 20 h 1971"/>
                <a:gd name="T8" fmla="*/ 56 w 1839"/>
                <a:gd name="T9" fmla="*/ 2 h 1971"/>
                <a:gd name="T10" fmla="*/ 76 w 1839"/>
                <a:gd name="T11" fmla="*/ 0 h 1971"/>
                <a:gd name="T12" fmla="*/ 114 w 1839"/>
                <a:gd name="T13" fmla="*/ 5 h 1971"/>
                <a:gd name="T14" fmla="*/ 92 w 1839"/>
                <a:gd name="T15" fmla="*/ 23 h 1971"/>
                <a:gd name="T16" fmla="*/ 81 w 1839"/>
                <a:gd name="T17" fmla="*/ 47 h 1971"/>
                <a:gd name="T18" fmla="*/ 88 w 1839"/>
                <a:gd name="T19" fmla="*/ 23 h 1971"/>
                <a:gd name="T20" fmla="*/ 64 w 1839"/>
                <a:gd name="T21" fmla="*/ 32 h 1971"/>
                <a:gd name="T22" fmla="*/ 64 w 1839"/>
                <a:gd name="T23" fmla="*/ 53 h 1971"/>
                <a:gd name="T24" fmla="*/ 62 w 1839"/>
                <a:gd name="T25" fmla="*/ 52 h 1971"/>
                <a:gd name="T26" fmla="*/ 61 w 1839"/>
                <a:gd name="T27" fmla="*/ 39 h 1971"/>
                <a:gd name="T28" fmla="*/ 46 w 1839"/>
                <a:gd name="T29" fmla="*/ 46 h 1971"/>
                <a:gd name="T30" fmla="*/ 30 w 1839"/>
                <a:gd name="T31" fmla="*/ 94 h 1971"/>
                <a:gd name="T32" fmla="*/ 24 w 1839"/>
                <a:gd name="T33" fmla="*/ 124 h 1971"/>
                <a:gd name="T34" fmla="*/ 21 w 1839"/>
                <a:gd name="T35" fmla="*/ 123 h 1971"/>
                <a:gd name="T36" fmla="*/ 33 w 1839"/>
                <a:gd name="T37" fmla="*/ 67 h 1971"/>
                <a:gd name="T38" fmla="*/ 21 w 1839"/>
                <a:gd name="T39" fmla="*/ 87 h 1971"/>
                <a:gd name="T40" fmla="*/ 14 w 1839"/>
                <a:gd name="T41" fmla="*/ 76 h 1971"/>
                <a:gd name="T42" fmla="*/ 10 w 1839"/>
                <a:gd name="T43" fmla="*/ 81 h 1971"/>
                <a:gd name="T44" fmla="*/ 11 w 1839"/>
                <a:gd name="T45" fmla="*/ 84 h 1971"/>
                <a:gd name="T46" fmla="*/ 11 w 1839"/>
                <a:gd name="T47" fmla="*/ 94 h 1971"/>
                <a:gd name="T48" fmla="*/ 12 w 1839"/>
                <a:gd name="T49" fmla="*/ 99 h 1971"/>
                <a:gd name="T50" fmla="*/ 9 w 1839"/>
                <a:gd name="T51" fmla="*/ 101 h 1971"/>
                <a:gd name="T52" fmla="*/ 7 w 1839"/>
                <a:gd name="T53" fmla="*/ 90 h 1971"/>
                <a:gd name="T54" fmla="*/ 7 w 1839"/>
                <a:gd name="T55" fmla="*/ 85 h 1971"/>
                <a:gd name="T56" fmla="*/ 6 w 1839"/>
                <a:gd name="T57" fmla="*/ 83 h 1971"/>
                <a:gd name="T58" fmla="*/ 0 w 1839"/>
                <a:gd name="T59" fmla="*/ 84 h 1971"/>
                <a:gd name="T60" fmla="*/ 0 w 1839"/>
                <a:gd name="T61" fmla="*/ 81 h 1971"/>
                <a:gd name="T62" fmla="*/ 6 w 1839"/>
                <a:gd name="T63" fmla="*/ 79 h 1971"/>
                <a:gd name="T64" fmla="*/ 10 w 1839"/>
                <a:gd name="T65" fmla="*/ 73 h 1971"/>
                <a:gd name="T66" fmla="*/ 6 w 1839"/>
                <a:gd name="T67" fmla="*/ 68 h 1971"/>
                <a:gd name="T68" fmla="*/ 11 w 1839"/>
                <a:gd name="T69" fmla="*/ 66 h 1971"/>
                <a:gd name="T70" fmla="*/ 11 w 1839"/>
                <a:gd name="T71" fmla="*/ 66 h 1971"/>
                <a:gd name="T72" fmla="*/ 11 w 1839"/>
                <a:gd name="T73" fmla="*/ 66 h 197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839" h="1971">
                  <a:moveTo>
                    <a:pt x="190" y="1046"/>
                  </a:moveTo>
                  <a:lnTo>
                    <a:pt x="333" y="1268"/>
                  </a:lnTo>
                  <a:lnTo>
                    <a:pt x="607" y="877"/>
                  </a:lnTo>
                  <a:lnTo>
                    <a:pt x="806" y="320"/>
                  </a:lnTo>
                  <a:lnTo>
                    <a:pt x="909" y="18"/>
                  </a:lnTo>
                  <a:lnTo>
                    <a:pt x="1228" y="0"/>
                  </a:lnTo>
                  <a:lnTo>
                    <a:pt x="1839" y="78"/>
                  </a:lnTo>
                  <a:lnTo>
                    <a:pt x="1481" y="360"/>
                  </a:lnTo>
                  <a:lnTo>
                    <a:pt x="1306" y="740"/>
                  </a:lnTo>
                  <a:lnTo>
                    <a:pt x="1415" y="354"/>
                  </a:lnTo>
                  <a:lnTo>
                    <a:pt x="1038" y="510"/>
                  </a:lnTo>
                  <a:lnTo>
                    <a:pt x="1025" y="835"/>
                  </a:lnTo>
                  <a:lnTo>
                    <a:pt x="993" y="822"/>
                  </a:lnTo>
                  <a:lnTo>
                    <a:pt x="977" y="611"/>
                  </a:lnTo>
                  <a:lnTo>
                    <a:pt x="745" y="727"/>
                  </a:lnTo>
                  <a:lnTo>
                    <a:pt x="485" y="1494"/>
                  </a:lnTo>
                  <a:lnTo>
                    <a:pt x="384" y="1971"/>
                  </a:lnTo>
                  <a:lnTo>
                    <a:pt x="340" y="1956"/>
                  </a:lnTo>
                  <a:lnTo>
                    <a:pt x="532" y="1067"/>
                  </a:lnTo>
                  <a:lnTo>
                    <a:pt x="346" y="1392"/>
                  </a:lnTo>
                  <a:lnTo>
                    <a:pt x="224" y="1213"/>
                  </a:lnTo>
                  <a:lnTo>
                    <a:pt x="162" y="1291"/>
                  </a:lnTo>
                  <a:lnTo>
                    <a:pt x="190" y="1339"/>
                  </a:lnTo>
                  <a:lnTo>
                    <a:pt x="185" y="1494"/>
                  </a:lnTo>
                  <a:lnTo>
                    <a:pt x="204" y="1582"/>
                  </a:lnTo>
                  <a:lnTo>
                    <a:pt x="148" y="1612"/>
                  </a:lnTo>
                  <a:lnTo>
                    <a:pt x="124" y="1432"/>
                  </a:lnTo>
                  <a:lnTo>
                    <a:pt x="124" y="1352"/>
                  </a:lnTo>
                  <a:lnTo>
                    <a:pt x="101" y="1318"/>
                  </a:lnTo>
                  <a:lnTo>
                    <a:pt x="0" y="1339"/>
                  </a:lnTo>
                  <a:lnTo>
                    <a:pt x="0" y="1291"/>
                  </a:lnTo>
                  <a:lnTo>
                    <a:pt x="101" y="1255"/>
                  </a:lnTo>
                  <a:lnTo>
                    <a:pt x="162" y="1162"/>
                  </a:lnTo>
                  <a:lnTo>
                    <a:pt x="101" y="1080"/>
                  </a:lnTo>
                  <a:lnTo>
                    <a:pt x="190" y="10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933" name="Freeform 34"/>
            <p:cNvSpPr>
              <a:spLocks/>
            </p:cNvSpPr>
            <p:nvPr/>
          </p:nvSpPr>
          <p:spPr bwMode="auto">
            <a:xfrm>
              <a:off x="3210" y="2392"/>
              <a:ext cx="378" cy="340"/>
            </a:xfrm>
            <a:custGeom>
              <a:avLst/>
              <a:gdLst>
                <a:gd name="T0" fmla="*/ 17 w 757"/>
                <a:gd name="T1" fmla="*/ 8 h 680"/>
                <a:gd name="T2" fmla="*/ 18 w 757"/>
                <a:gd name="T3" fmla="*/ 18 h 680"/>
                <a:gd name="T4" fmla="*/ 14 w 757"/>
                <a:gd name="T5" fmla="*/ 31 h 680"/>
                <a:gd name="T6" fmla="*/ 18 w 757"/>
                <a:gd name="T7" fmla="*/ 38 h 680"/>
                <a:gd name="T8" fmla="*/ 29 w 757"/>
                <a:gd name="T9" fmla="*/ 33 h 680"/>
                <a:gd name="T10" fmla="*/ 47 w 757"/>
                <a:gd name="T11" fmla="*/ 21 h 680"/>
                <a:gd name="T12" fmla="*/ 45 w 757"/>
                <a:gd name="T13" fmla="*/ 25 h 680"/>
                <a:gd name="T14" fmla="*/ 18 w 757"/>
                <a:gd name="T15" fmla="*/ 43 h 680"/>
                <a:gd name="T16" fmla="*/ 9 w 757"/>
                <a:gd name="T17" fmla="*/ 35 h 680"/>
                <a:gd name="T18" fmla="*/ 0 w 757"/>
                <a:gd name="T19" fmla="*/ 0 h 680"/>
                <a:gd name="T20" fmla="*/ 11 w 757"/>
                <a:gd name="T21" fmla="*/ 28 h 680"/>
                <a:gd name="T22" fmla="*/ 15 w 757"/>
                <a:gd name="T23" fmla="*/ 17 h 680"/>
                <a:gd name="T24" fmla="*/ 14 w 757"/>
                <a:gd name="T25" fmla="*/ 3 h 680"/>
                <a:gd name="T26" fmla="*/ 17 w 757"/>
                <a:gd name="T27" fmla="*/ 8 h 680"/>
                <a:gd name="T28" fmla="*/ 17 w 757"/>
                <a:gd name="T29" fmla="*/ 8 h 680"/>
                <a:gd name="T30" fmla="*/ 17 w 757"/>
                <a:gd name="T31" fmla="*/ 8 h 68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757" h="680">
                  <a:moveTo>
                    <a:pt x="281" y="115"/>
                  </a:moveTo>
                  <a:lnTo>
                    <a:pt x="297" y="285"/>
                  </a:lnTo>
                  <a:lnTo>
                    <a:pt x="226" y="496"/>
                  </a:lnTo>
                  <a:lnTo>
                    <a:pt x="297" y="596"/>
                  </a:lnTo>
                  <a:lnTo>
                    <a:pt x="472" y="517"/>
                  </a:lnTo>
                  <a:lnTo>
                    <a:pt x="757" y="326"/>
                  </a:lnTo>
                  <a:lnTo>
                    <a:pt x="734" y="391"/>
                  </a:lnTo>
                  <a:lnTo>
                    <a:pt x="302" y="680"/>
                  </a:lnTo>
                  <a:lnTo>
                    <a:pt x="150" y="549"/>
                  </a:lnTo>
                  <a:lnTo>
                    <a:pt x="0" y="0"/>
                  </a:lnTo>
                  <a:lnTo>
                    <a:pt x="179" y="433"/>
                  </a:lnTo>
                  <a:lnTo>
                    <a:pt x="249" y="264"/>
                  </a:lnTo>
                  <a:lnTo>
                    <a:pt x="226" y="47"/>
                  </a:lnTo>
                  <a:lnTo>
                    <a:pt x="281" y="1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934" name="Freeform 35"/>
            <p:cNvSpPr>
              <a:spLocks/>
            </p:cNvSpPr>
            <p:nvPr/>
          </p:nvSpPr>
          <p:spPr bwMode="auto">
            <a:xfrm>
              <a:off x="3206" y="2399"/>
              <a:ext cx="135" cy="146"/>
            </a:xfrm>
            <a:custGeom>
              <a:avLst/>
              <a:gdLst>
                <a:gd name="T0" fmla="*/ 17 w 270"/>
                <a:gd name="T1" fmla="*/ 5 h 293"/>
                <a:gd name="T2" fmla="*/ 12 w 270"/>
                <a:gd name="T3" fmla="*/ 18 h 293"/>
                <a:gd name="T4" fmla="*/ 0 w 270"/>
                <a:gd name="T5" fmla="*/ 0 h 293"/>
                <a:gd name="T6" fmla="*/ 11 w 270"/>
                <a:gd name="T7" fmla="*/ 12 h 293"/>
                <a:gd name="T8" fmla="*/ 17 w 270"/>
                <a:gd name="T9" fmla="*/ 3 h 293"/>
                <a:gd name="T10" fmla="*/ 17 w 270"/>
                <a:gd name="T11" fmla="*/ 5 h 293"/>
                <a:gd name="T12" fmla="*/ 17 w 270"/>
                <a:gd name="T13" fmla="*/ 5 h 293"/>
                <a:gd name="T14" fmla="*/ 17 w 270"/>
                <a:gd name="T15" fmla="*/ 5 h 29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0" h="293">
                  <a:moveTo>
                    <a:pt x="270" y="95"/>
                  </a:moveTo>
                  <a:lnTo>
                    <a:pt x="179" y="293"/>
                  </a:lnTo>
                  <a:lnTo>
                    <a:pt x="0" y="0"/>
                  </a:lnTo>
                  <a:lnTo>
                    <a:pt x="166" y="196"/>
                  </a:lnTo>
                  <a:lnTo>
                    <a:pt x="261" y="63"/>
                  </a:lnTo>
                  <a:lnTo>
                    <a:pt x="270" y="9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935" name="Freeform 36"/>
            <p:cNvSpPr>
              <a:spLocks/>
            </p:cNvSpPr>
            <p:nvPr/>
          </p:nvSpPr>
          <p:spPr bwMode="auto">
            <a:xfrm>
              <a:off x="3525" y="2317"/>
              <a:ext cx="724" cy="530"/>
            </a:xfrm>
            <a:custGeom>
              <a:avLst/>
              <a:gdLst>
                <a:gd name="T0" fmla="*/ 40 w 1449"/>
                <a:gd name="T1" fmla="*/ 0 h 1061"/>
                <a:gd name="T2" fmla="*/ 26 w 1449"/>
                <a:gd name="T3" fmla="*/ 13 h 1061"/>
                <a:gd name="T4" fmla="*/ 20 w 1449"/>
                <a:gd name="T5" fmla="*/ 12 h 1061"/>
                <a:gd name="T6" fmla="*/ 32 w 1449"/>
                <a:gd name="T7" fmla="*/ 24 h 1061"/>
                <a:gd name="T8" fmla="*/ 15 w 1449"/>
                <a:gd name="T9" fmla="*/ 54 h 1061"/>
                <a:gd name="T10" fmla="*/ 0 w 1449"/>
                <a:gd name="T11" fmla="*/ 66 h 1061"/>
                <a:gd name="T12" fmla="*/ 16 w 1449"/>
                <a:gd name="T13" fmla="*/ 58 h 1061"/>
                <a:gd name="T14" fmla="*/ 32 w 1449"/>
                <a:gd name="T15" fmla="*/ 54 h 1061"/>
                <a:gd name="T16" fmla="*/ 48 w 1449"/>
                <a:gd name="T17" fmla="*/ 33 h 1061"/>
                <a:gd name="T18" fmla="*/ 67 w 1449"/>
                <a:gd name="T19" fmla="*/ 21 h 1061"/>
                <a:gd name="T20" fmla="*/ 90 w 1449"/>
                <a:gd name="T21" fmla="*/ 24 h 1061"/>
                <a:gd name="T22" fmla="*/ 76 w 1449"/>
                <a:gd name="T23" fmla="*/ 21 h 1061"/>
                <a:gd name="T24" fmla="*/ 76 w 1449"/>
                <a:gd name="T25" fmla="*/ 15 h 1061"/>
                <a:gd name="T26" fmla="*/ 54 w 1449"/>
                <a:gd name="T27" fmla="*/ 20 h 1061"/>
                <a:gd name="T28" fmla="*/ 60 w 1449"/>
                <a:gd name="T29" fmla="*/ 0 h 1061"/>
                <a:gd name="T30" fmla="*/ 56 w 1449"/>
                <a:gd name="T31" fmla="*/ 3 h 1061"/>
                <a:gd name="T32" fmla="*/ 44 w 1449"/>
                <a:gd name="T33" fmla="*/ 37 h 1061"/>
                <a:gd name="T34" fmla="*/ 37 w 1449"/>
                <a:gd name="T35" fmla="*/ 39 h 1061"/>
                <a:gd name="T36" fmla="*/ 39 w 1449"/>
                <a:gd name="T37" fmla="*/ 32 h 1061"/>
                <a:gd name="T38" fmla="*/ 32 w 1449"/>
                <a:gd name="T39" fmla="*/ 16 h 1061"/>
                <a:gd name="T40" fmla="*/ 41 w 1449"/>
                <a:gd name="T41" fmla="*/ 9 h 1061"/>
                <a:gd name="T42" fmla="*/ 41 w 1449"/>
                <a:gd name="T43" fmla="*/ 0 h 1061"/>
                <a:gd name="T44" fmla="*/ 40 w 1449"/>
                <a:gd name="T45" fmla="*/ 0 h 1061"/>
                <a:gd name="T46" fmla="*/ 40 w 1449"/>
                <a:gd name="T47" fmla="*/ 0 h 1061"/>
                <a:gd name="T48" fmla="*/ 40 w 1449"/>
                <a:gd name="T49" fmla="*/ 0 h 106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449" h="1061">
                  <a:moveTo>
                    <a:pt x="643" y="0"/>
                  </a:moveTo>
                  <a:lnTo>
                    <a:pt x="422" y="217"/>
                  </a:lnTo>
                  <a:lnTo>
                    <a:pt x="335" y="198"/>
                  </a:lnTo>
                  <a:lnTo>
                    <a:pt x="527" y="386"/>
                  </a:lnTo>
                  <a:lnTo>
                    <a:pt x="246" y="879"/>
                  </a:lnTo>
                  <a:lnTo>
                    <a:pt x="0" y="1061"/>
                  </a:lnTo>
                  <a:lnTo>
                    <a:pt x="261" y="932"/>
                  </a:lnTo>
                  <a:lnTo>
                    <a:pt x="512" y="879"/>
                  </a:lnTo>
                  <a:lnTo>
                    <a:pt x="780" y="542"/>
                  </a:lnTo>
                  <a:lnTo>
                    <a:pt x="1080" y="348"/>
                  </a:lnTo>
                  <a:lnTo>
                    <a:pt x="1449" y="396"/>
                  </a:lnTo>
                  <a:lnTo>
                    <a:pt x="1217" y="348"/>
                  </a:lnTo>
                  <a:lnTo>
                    <a:pt x="1223" y="246"/>
                  </a:lnTo>
                  <a:lnTo>
                    <a:pt x="877" y="331"/>
                  </a:lnTo>
                  <a:lnTo>
                    <a:pt x="972" y="14"/>
                  </a:lnTo>
                  <a:lnTo>
                    <a:pt x="903" y="61"/>
                  </a:lnTo>
                  <a:lnTo>
                    <a:pt x="711" y="599"/>
                  </a:lnTo>
                  <a:lnTo>
                    <a:pt x="607" y="633"/>
                  </a:lnTo>
                  <a:lnTo>
                    <a:pt x="632" y="519"/>
                  </a:lnTo>
                  <a:lnTo>
                    <a:pt x="512" y="259"/>
                  </a:lnTo>
                  <a:lnTo>
                    <a:pt x="671" y="158"/>
                  </a:lnTo>
                  <a:lnTo>
                    <a:pt x="671" y="8"/>
                  </a:lnTo>
                  <a:lnTo>
                    <a:pt x="64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936" name="Freeform 37"/>
            <p:cNvSpPr>
              <a:spLocks/>
            </p:cNvSpPr>
            <p:nvPr/>
          </p:nvSpPr>
          <p:spPr bwMode="auto">
            <a:xfrm>
              <a:off x="3514" y="2763"/>
              <a:ext cx="473" cy="397"/>
            </a:xfrm>
            <a:custGeom>
              <a:avLst/>
              <a:gdLst>
                <a:gd name="T0" fmla="*/ 13 w 945"/>
                <a:gd name="T1" fmla="*/ 24 h 794"/>
                <a:gd name="T2" fmla="*/ 11 w 945"/>
                <a:gd name="T3" fmla="*/ 28 h 794"/>
                <a:gd name="T4" fmla="*/ 6 w 945"/>
                <a:gd name="T5" fmla="*/ 34 h 794"/>
                <a:gd name="T6" fmla="*/ 12 w 945"/>
                <a:gd name="T7" fmla="*/ 32 h 794"/>
                <a:gd name="T8" fmla="*/ 15 w 945"/>
                <a:gd name="T9" fmla="*/ 26 h 794"/>
                <a:gd name="T10" fmla="*/ 18 w 945"/>
                <a:gd name="T11" fmla="*/ 28 h 794"/>
                <a:gd name="T12" fmla="*/ 14 w 945"/>
                <a:gd name="T13" fmla="*/ 31 h 794"/>
                <a:gd name="T14" fmla="*/ 16 w 945"/>
                <a:gd name="T15" fmla="*/ 35 h 794"/>
                <a:gd name="T16" fmla="*/ 18 w 945"/>
                <a:gd name="T17" fmla="*/ 37 h 794"/>
                <a:gd name="T18" fmla="*/ 15 w 945"/>
                <a:gd name="T19" fmla="*/ 43 h 794"/>
                <a:gd name="T20" fmla="*/ 19 w 945"/>
                <a:gd name="T21" fmla="*/ 41 h 794"/>
                <a:gd name="T22" fmla="*/ 21 w 945"/>
                <a:gd name="T23" fmla="*/ 37 h 794"/>
                <a:gd name="T24" fmla="*/ 25 w 945"/>
                <a:gd name="T25" fmla="*/ 36 h 794"/>
                <a:gd name="T26" fmla="*/ 29 w 945"/>
                <a:gd name="T27" fmla="*/ 39 h 794"/>
                <a:gd name="T28" fmla="*/ 22 w 945"/>
                <a:gd name="T29" fmla="*/ 42 h 794"/>
                <a:gd name="T30" fmla="*/ 26 w 945"/>
                <a:gd name="T31" fmla="*/ 45 h 794"/>
                <a:gd name="T32" fmla="*/ 23 w 945"/>
                <a:gd name="T33" fmla="*/ 50 h 794"/>
                <a:gd name="T34" fmla="*/ 28 w 945"/>
                <a:gd name="T35" fmla="*/ 48 h 794"/>
                <a:gd name="T36" fmla="*/ 30 w 945"/>
                <a:gd name="T37" fmla="*/ 44 h 794"/>
                <a:gd name="T38" fmla="*/ 37 w 945"/>
                <a:gd name="T39" fmla="*/ 46 h 794"/>
                <a:gd name="T40" fmla="*/ 32 w 945"/>
                <a:gd name="T41" fmla="*/ 48 h 794"/>
                <a:gd name="T42" fmla="*/ 39 w 945"/>
                <a:gd name="T43" fmla="*/ 47 h 794"/>
                <a:gd name="T44" fmla="*/ 47 w 945"/>
                <a:gd name="T45" fmla="*/ 41 h 794"/>
                <a:gd name="T46" fmla="*/ 60 w 945"/>
                <a:gd name="T47" fmla="*/ 23 h 794"/>
                <a:gd name="T48" fmla="*/ 55 w 945"/>
                <a:gd name="T49" fmla="*/ 13 h 794"/>
                <a:gd name="T50" fmla="*/ 46 w 945"/>
                <a:gd name="T51" fmla="*/ 4 h 794"/>
                <a:gd name="T52" fmla="*/ 32 w 945"/>
                <a:gd name="T53" fmla="*/ 0 h 794"/>
                <a:gd name="T54" fmla="*/ 15 w 945"/>
                <a:gd name="T55" fmla="*/ 3 h 794"/>
                <a:gd name="T56" fmla="*/ 2 w 945"/>
                <a:gd name="T57" fmla="*/ 10 h 794"/>
                <a:gd name="T58" fmla="*/ 0 w 945"/>
                <a:gd name="T59" fmla="*/ 12 h 794"/>
                <a:gd name="T60" fmla="*/ 9 w 945"/>
                <a:gd name="T61" fmla="*/ 19 h 794"/>
                <a:gd name="T62" fmla="*/ 13 w 945"/>
                <a:gd name="T63" fmla="*/ 24 h 794"/>
                <a:gd name="T64" fmla="*/ 13 w 945"/>
                <a:gd name="T65" fmla="*/ 24 h 794"/>
                <a:gd name="T66" fmla="*/ 13 w 945"/>
                <a:gd name="T67" fmla="*/ 24 h 79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945" h="794">
                  <a:moveTo>
                    <a:pt x="206" y="374"/>
                  </a:moveTo>
                  <a:lnTo>
                    <a:pt x="166" y="446"/>
                  </a:lnTo>
                  <a:lnTo>
                    <a:pt x="82" y="536"/>
                  </a:lnTo>
                  <a:lnTo>
                    <a:pt x="177" y="507"/>
                  </a:lnTo>
                  <a:lnTo>
                    <a:pt x="232" y="412"/>
                  </a:lnTo>
                  <a:lnTo>
                    <a:pt x="288" y="446"/>
                  </a:lnTo>
                  <a:lnTo>
                    <a:pt x="213" y="494"/>
                  </a:lnTo>
                  <a:lnTo>
                    <a:pt x="253" y="549"/>
                  </a:lnTo>
                  <a:lnTo>
                    <a:pt x="282" y="578"/>
                  </a:lnTo>
                  <a:lnTo>
                    <a:pt x="229" y="676"/>
                  </a:lnTo>
                  <a:lnTo>
                    <a:pt x="303" y="650"/>
                  </a:lnTo>
                  <a:lnTo>
                    <a:pt x="324" y="591"/>
                  </a:lnTo>
                  <a:lnTo>
                    <a:pt x="390" y="568"/>
                  </a:lnTo>
                  <a:lnTo>
                    <a:pt x="451" y="619"/>
                  </a:lnTo>
                  <a:lnTo>
                    <a:pt x="348" y="663"/>
                  </a:lnTo>
                  <a:lnTo>
                    <a:pt x="413" y="711"/>
                  </a:lnTo>
                  <a:lnTo>
                    <a:pt x="356" y="794"/>
                  </a:lnTo>
                  <a:lnTo>
                    <a:pt x="438" y="760"/>
                  </a:lnTo>
                  <a:lnTo>
                    <a:pt x="472" y="692"/>
                  </a:lnTo>
                  <a:lnTo>
                    <a:pt x="577" y="734"/>
                  </a:lnTo>
                  <a:lnTo>
                    <a:pt x="499" y="760"/>
                  </a:lnTo>
                  <a:lnTo>
                    <a:pt x="615" y="739"/>
                  </a:lnTo>
                  <a:lnTo>
                    <a:pt x="742" y="650"/>
                  </a:lnTo>
                  <a:lnTo>
                    <a:pt x="945" y="367"/>
                  </a:lnTo>
                  <a:lnTo>
                    <a:pt x="875" y="197"/>
                  </a:lnTo>
                  <a:lnTo>
                    <a:pt x="732" y="59"/>
                  </a:lnTo>
                  <a:lnTo>
                    <a:pt x="499" y="0"/>
                  </a:lnTo>
                  <a:lnTo>
                    <a:pt x="229" y="40"/>
                  </a:lnTo>
                  <a:lnTo>
                    <a:pt x="31" y="156"/>
                  </a:lnTo>
                  <a:lnTo>
                    <a:pt x="0" y="182"/>
                  </a:lnTo>
                  <a:lnTo>
                    <a:pt x="130" y="291"/>
                  </a:lnTo>
                  <a:lnTo>
                    <a:pt x="206" y="37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937" name="Freeform 38"/>
            <p:cNvSpPr>
              <a:spLocks/>
            </p:cNvSpPr>
            <p:nvPr/>
          </p:nvSpPr>
          <p:spPr bwMode="auto">
            <a:xfrm>
              <a:off x="3788" y="2059"/>
              <a:ext cx="732" cy="999"/>
            </a:xfrm>
            <a:custGeom>
              <a:avLst/>
              <a:gdLst>
                <a:gd name="T0" fmla="*/ 1 w 1464"/>
                <a:gd name="T1" fmla="*/ 85 h 2000"/>
                <a:gd name="T2" fmla="*/ 14 w 1464"/>
                <a:gd name="T3" fmla="*/ 88 h 2000"/>
                <a:gd name="T4" fmla="*/ 30 w 1464"/>
                <a:gd name="T5" fmla="*/ 99 h 2000"/>
                <a:gd name="T6" fmla="*/ 33 w 1464"/>
                <a:gd name="T7" fmla="*/ 106 h 2000"/>
                <a:gd name="T8" fmla="*/ 24 w 1464"/>
                <a:gd name="T9" fmla="*/ 119 h 2000"/>
                <a:gd name="T10" fmla="*/ 39 w 1464"/>
                <a:gd name="T11" fmla="*/ 120 h 2000"/>
                <a:gd name="T12" fmla="*/ 48 w 1464"/>
                <a:gd name="T13" fmla="*/ 114 h 2000"/>
                <a:gd name="T14" fmla="*/ 63 w 1464"/>
                <a:gd name="T15" fmla="*/ 89 h 2000"/>
                <a:gd name="T16" fmla="*/ 78 w 1464"/>
                <a:gd name="T17" fmla="*/ 79 h 2000"/>
                <a:gd name="T18" fmla="*/ 84 w 1464"/>
                <a:gd name="T19" fmla="*/ 79 h 2000"/>
                <a:gd name="T20" fmla="*/ 91 w 1464"/>
                <a:gd name="T21" fmla="*/ 114 h 2000"/>
                <a:gd name="T22" fmla="*/ 91 w 1464"/>
                <a:gd name="T23" fmla="*/ 124 h 2000"/>
                <a:gd name="T24" fmla="*/ 92 w 1464"/>
                <a:gd name="T25" fmla="*/ 112 h 2000"/>
                <a:gd name="T26" fmla="*/ 75 w 1464"/>
                <a:gd name="T27" fmla="*/ 17 h 2000"/>
                <a:gd name="T28" fmla="*/ 74 w 1464"/>
                <a:gd name="T29" fmla="*/ 0 h 2000"/>
                <a:gd name="T30" fmla="*/ 70 w 1464"/>
                <a:gd name="T31" fmla="*/ 4 h 2000"/>
                <a:gd name="T32" fmla="*/ 57 w 1464"/>
                <a:gd name="T33" fmla="*/ 5 h 2000"/>
                <a:gd name="T34" fmla="*/ 42 w 1464"/>
                <a:gd name="T35" fmla="*/ 15 h 2000"/>
                <a:gd name="T36" fmla="*/ 31 w 1464"/>
                <a:gd name="T37" fmla="*/ 33 h 2000"/>
                <a:gd name="T38" fmla="*/ 44 w 1464"/>
                <a:gd name="T39" fmla="*/ 15 h 2000"/>
                <a:gd name="T40" fmla="*/ 68 w 1464"/>
                <a:gd name="T41" fmla="*/ 7 h 2000"/>
                <a:gd name="T42" fmla="*/ 70 w 1464"/>
                <a:gd name="T43" fmla="*/ 63 h 2000"/>
                <a:gd name="T44" fmla="*/ 66 w 1464"/>
                <a:gd name="T45" fmla="*/ 74 h 2000"/>
                <a:gd name="T46" fmla="*/ 36 w 1464"/>
                <a:gd name="T47" fmla="*/ 105 h 2000"/>
                <a:gd name="T48" fmla="*/ 32 w 1464"/>
                <a:gd name="T49" fmla="*/ 99 h 2000"/>
                <a:gd name="T50" fmla="*/ 20 w 1464"/>
                <a:gd name="T51" fmla="*/ 88 h 2000"/>
                <a:gd name="T52" fmla="*/ 0 w 1464"/>
                <a:gd name="T53" fmla="*/ 83 h 2000"/>
                <a:gd name="T54" fmla="*/ 1 w 1464"/>
                <a:gd name="T55" fmla="*/ 85 h 2000"/>
                <a:gd name="T56" fmla="*/ 1 w 1464"/>
                <a:gd name="T57" fmla="*/ 85 h 2000"/>
                <a:gd name="T58" fmla="*/ 1 w 1464"/>
                <a:gd name="T59" fmla="*/ 85 h 200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464" h="2000">
                  <a:moveTo>
                    <a:pt x="8" y="1367"/>
                  </a:moveTo>
                  <a:lnTo>
                    <a:pt x="224" y="1416"/>
                  </a:lnTo>
                  <a:lnTo>
                    <a:pt x="470" y="1597"/>
                  </a:lnTo>
                  <a:lnTo>
                    <a:pt x="527" y="1700"/>
                  </a:lnTo>
                  <a:lnTo>
                    <a:pt x="384" y="1916"/>
                  </a:lnTo>
                  <a:lnTo>
                    <a:pt x="614" y="1932"/>
                  </a:lnTo>
                  <a:lnTo>
                    <a:pt x="766" y="1836"/>
                  </a:lnTo>
                  <a:lnTo>
                    <a:pt x="1004" y="1437"/>
                  </a:lnTo>
                  <a:lnTo>
                    <a:pt x="1238" y="1270"/>
                  </a:lnTo>
                  <a:lnTo>
                    <a:pt x="1340" y="1278"/>
                  </a:lnTo>
                  <a:lnTo>
                    <a:pt x="1443" y="1831"/>
                  </a:lnTo>
                  <a:lnTo>
                    <a:pt x="1443" y="2000"/>
                  </a:lnTo>
                  <a:lnTo>
                    <a:pt x="1464" y="1802"/>
                  </a:lnTo>
                  <a:lnTo>
                    <a:pt x="1190" y="272"/>
                  </a:lnTo>
                  <a:lnTo>
                    <a:pt x="1169" y="0"/>
                  </a:lnTo>
                  <a:lnTo>
                    <a:pt x="1108" y="69"/>
                  </a:lnTo>
                  <a:lnTo>
                    <a:pt x="909" y="95"/>
                  </a:lnTo>
                  <a:lnTo>
                    <a:pt x="664" y="246"/>
                  </a:lnTo>
                  <a:lnTo>
                    <a:pt x="483" y="531"/>
                  </a:lnTo>
                  <a:lnTo>
                    <a:pt x="690" y="251"/>
                  </a:lnTo>
                  <a:lnTo>
                    <a:pt x="1088" y="122"/>
                  </a:lnTo>
                  <a:lnTo>
                    <a:pt x="1108" y="1013"/>
                  </a:lnTo>
                  <a:lnTo>
                    <a:pt x="1048" y="1198"/>
                  </a:lnTo>
                  <a:lnTo>
                    <a:pt x="568" y="1694"/>
                  </a:lnTo>
                  <a:lnTo>
                    <a:pt x="511" y="1591"/>
                  </a:lnTo>
                  <a:lnTo>
                    <a:pt x="316" y="1422"/>
                  </a:lnTo>
                  <a:lnTo>
                    <a:pt x="0" y="1338"/>
                  </a:lnTo>
                  <a:lnTo>
                    <a:pt x="8" y="136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938" name="Freeform 39"/>
            <p:cNvSpPr>
              <a:spLocks/>
            </p:cNvSpPr>
            <p:nvPr/>
          </p:nvSpPr>
          <p:spPr bwMode="auto">
            <a:xfrm>
              <a:off x="4088" y="1980"/>
              <a:ext cx="210" cy="204"/>
            </a:xfrm>
            <a:custGeom>
              <a:avLst/>
              <a:gdLst>
                <a:gd name="T0" fmla="*/ 24 w 418"/>
                <a:gd name="T1" fmla="*/ 0 h 408"/>
                <a:gd name="T2" fmla="*/ 22 w 418"/>
                <a:gd name="T3" fmla="*/ 7 h 408"/>
                <a:gd name="T4" fmla="*/ 27 w 418"/>
                <a:gd name="T5" fmla="*/ 9 h 408"/>
                <a:gd name="T6" fmla="*/ 7 w 418"/>
                <a:gd name="T7" fmla="*/ 16 h 408"/>
                <a:gd name="T8" fmla="*/ 0 w 418"/>
                <a:gd name="T9" fmla="*/ 26 h 408"/>
                <a:gd name="T10" fmla="*/ 9 w 418"/>
                <a:gd name="T11" fmla="*/ 11 h 408"/>
                <a:gd name="T12" fmla="*/ 24 w 418"/>
                <a:gd name="T13" fmla="*/ 0 h 408"/>
                <a:gd name="T14" fmla="*/ 24 w 418"/>
                <a:gd name="T15" fmla="*/ 0 h 408"/>
                <a:gd name="T16" fmla="*/ 24 w 418"/>
                <a:gd name="T17" fmla="*/ 0 h 40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18" h="408">
                  <a:moveTo>
                    <a:pt x="371" y="0"/>
                  </a:moveTo>
                  <a:lnTo>
                    <a:pt x="344" y="106"/>
                  </a:lnTo>
                  <a:lnTo>
                    <a:pt x="418" y="138"/>
                  </a:lnTo>
                  <a:lnTo>
                    <a:pt x="110" y="252"/>
                  </a:lnTo>
                  <a:lnTo>
                    <a:pt x="0" y="408"/>
                  </a:lnTo>
                  <a:lnTo>
                    <a:pt x="137" y="171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939" name="Freeform 40"/>
            <p:cNvSpPr>
              <a:spLocks/>
            </p:cNvSpPr>
            <p:nvPr/>
          </p:nvSpPr>
          <p:spPr bwMode="auto">
            <a:xfrm>
              <a:off x="4290" y="1927"/>
              <a:ext cx="75" cy="116"/>
            </a:xfrm>
            <a:custGeom>
              <a:avLst/>
              <a:gdLst>
                <a:gd name="T0" fmla="*/ 0 w 150"/>
                <a:gd name="T1" fmla="*/ 0 h 232"/>
                <a:gd name="T2" fmla="*/ 3 w 150"/>
                <a:gd name="T3" fmla="*/ 11 h 232"/>
                <a:gd name="T4" fmla="*/ 10 w 150"/>
                <a:gd name="T5" fmla="*/ 15 h 232"/>
                <a:gd name="T6" fmla="*/ 4 w 150"/>
                <a:gd name="T7" fmla="*/ 3 h 232"/>
                <a:gd name="T8" fmla="*/ 0 w 150"/>
                <a:gd name="T9" fmla="*/ 0 h 232"/>
                <a:gd name="T10" fmla="*/ 0 w 150"/>
                <a:gd name="T11" fmla="*/ 0 h 232"/>
                <a:gd name="T12" fmla="*/ 0 w 150"/>
                <a:gd name="T13" fmla="*/ 0 h 2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0" h="232">
                  <a:moveTo>
                    <a:pt x="0" y="0"/>
                  </a:moveTo>
                  <a:lnTo>
                    <a:pt x="34" y="164"/>
                  </a:lnTo>
                  <a:lnTo>
                    <a:pt x="150" y="232"/>
                  </a:lnTo>
                  <a:lnTo>
                    <a:pt x="63" y="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940" name="Freeform 41"/>
            <p:cNvSpPr>
              <a:spLocks/>
            </p:cNvSpPr>
            <p:nvPr/>
          </p:nvSpPr>
          <p:spPr bwMode="auto">
            <a:xfrm>
              <a:off x="2235" y="2072"/>
              <a:ext cx="1351" cy="874"/>
            </a:xfrm>
            <a:custGeom>
              <a:avLst/>
              <a:gdLst>
                <a:gd name="T0" fmla="*/ 163 w 2702"/>
                <a:gd name="T1" fmla="*/ 100 h 1749"/>
                <a:gd name="T2" fmla="*/ 142 w 2702"/>
                <a:gd name="T3" fmla="*/ 88 h 1749"/>
                <a:gd name="T4" fmla="*/ 120 w 2702"/>
                <a:gd name="T5" fmla="*/ 82 h 1749"/>
                <a:gd name="T6" fmla="*/ 131 w 2702"/>
                <a:gd name="T7" fmla="*/ 98 h 1749"/>
                <a:gd name="T8" fmla="*/ 134 w 2702"/>
                <a:gd name="T9" fmla="*/ 109 h 1749"/>
                <a:gd name="T10" fmla="*/ 130 w 2702"/>
                <a:gd name="T11" fmla="*/ 100 h 1749"/>
                <a:gd name="T12" fmla="*/ 124 w 2702"/>
                <a:gd name="T13" fmla="*/ 102 h 1749"/>
                <a:gd name="T14" fmla="*/ 116 w 2702"/>
                <a:gd name="T15" fmla="*/ 94 h 1749"/>
                <a:gd name="T16" fmla="*/ 105 w 2702"/>
                <a:gd name="T17" fmla="*/ 89 h 1749"/>
                <a:gd name="T18" fmla="*/ 92 w 2702"/>
                <a:gd name="T19" fmla="*/ 87 h 1749"/>
                <a:gd name="T20" fmla="*/ 79 w 2702"/>
                <a:gd name="T21" fmla="*/ 87 h 1749"/>
                <a:gd name="T22" fmla="*/ 73 w 2702"/>
                <a:gd name="T23" fmla="*/ 88 h 1749"/>
                <a:gd name="T24" fmla="*/ 49 w 2702"/>
                <a:gd name="T25" fmla="*/ 97 h 1749"/>
                <a:gd name="T26" fmla="*/ 90 w 2702"/>
                <a:gd name="T27" fmla="*/ 79 h 1749"/>
                <a:gd name="T28" fmla="*/ 74 w 2702"/>
                <a:gd name="T29" fmla="*/ 70 h 1749"/>
                <a:gd name="T30" fmla="*/ 65 w 2702"/>
                <a:gd name="T31" fmla="*/ 74 h 1749"/>
                <a:gd name="T32" fmla="*/ 71 w 2702"/>
                <a:gd name="T33" fmla="*/ 69 h 1749"/>
                <a:gd name="T34" fmla="*/ 68 w 2702"/>
                <a:gd name="T35" fmla="*/ 67 h 1749"/>
                <a:gd name="T36" fmla="*/ 65 w 2702"/>
                <a:gd name="T37" fmla="*/ 73 h 1749"/>
                <a:gd name="T38" fmla="*/ 65 w 2702"/>
                <a:gd name="T39" fmla="*/ 65 h 1749"/>
                <a:gd name="T40" fmla="*/ 54 w 2702"/>
                <a:gd name="T41" fmla="*/ 53 h 1749"/>
                <a:gd name="T42" fmla="*/ 32 w 2702"/>
                <a:gd name="T43" fmla="*/ 29 h 1749"/>
                <a:gd name="T44" fmla="*/ 15 w 2702"/>
                <a:gd name="T45" fmla="*/ 14 h 1749"/>
                <a:gd name="T46" fmla="*/ 0 w 2702"/>
                <a:gd name="T47" fmla="*/ 2 h 1749"/>
                <a:gd name="T48" fmla="*/ 3 w 2702"/>
                <a:gd name="T49" fmla="*/ 0 h 1749"/>
                <a:gd name="T50" fmla="*/ 22 w 2702"/>
                <a:gd name="T51" fmla="*/ 16 h 1749"/>
                <a:gd name="T52" fmla="*/ 43 w 2702"/>
                <a:gd name="T53" fmla="*/ 37 h 1749"/>
                <a:gd name="T54" fmla="*/ 55 w 2702"/>
                <a:gd name="T55" fmla="*/ 50 h 1749"/>
                <a:gd name="T56" fmla="*/ 78 w 2702"/>
                <a:gd name="T57" fmla="*/ 49 h 1749"/>
                <a:gd name="T58" fmla="*/ 90 w 2702"/>
                <a:gd name="T59" fmla="*/ 58 h 1749"/>
                <a:gd name="T60" fmla="*/ 95 w 2702"/>
                <a:gd name="T61" fmla="*/ 70 h 1749"/>
                <a:gd name="T62" fmla="*/ 92 w 2702"/>
                <a:gd name="T63" fmla="*/ 79 h 1749"/>
                <a:gd name="T64" fmla="*/ 105 w 2702"/>
                <a:gd name="T65" fmla="*/ 78 h 1749"/>
                <a:gd name="T66" fmla="*/ 122 w 2702"/>
                <a:gd name="T67" fmla="*/ 80 h 1749"/>
                <a:gd name="T68" fmla="*/ 145 w 2702"/>
                <a:gd name="T69" fmla="*/ 85 h 1749"/>
                <a:gd name="T70" fmla="*/ 159 w 2702"/>
                <a:gd name="T71" fmla="*/ 93 h 1749"/>
                <a:gd name="T72" fmla="*/ 169 w 2702"/>
                <a:gd name="T73" fmla="*/ 100 h 1749"/>
                <a:gd name="T74" fmla="*/ 163 w 2702"/>
                <a:gd name="T75" fmla="*/ 100 h 1749"/>
                <a:gd name="T76" fmla="*/ 163 w 2702"/>
                <a:gd name="T77" fmla="*/ 100 h 1749"/>
                <a:gd name="T78" fmla="*/ 163 w 2702"/>
                <a:gd name="T79" fmla="*/ 100 h 174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702" h="1749">
                  <a:moveTo>
                    <a:pt x="2607" y="1604"/>
                  </a:moveTo>
                  <a:lnTo>
                    <a:pt x="2272" y="1410"/>
                  </a:lnTo>
                  <a:lnTo>
                    <a:pt x="1915" y="1321"/>
                  </a:lnTo>
                  <a:lnTo>
                    <a:pt x="2092" y="1579"/>
                  </a:lnTo>
                  <a:lnTo>
                    <a:pt x="2135" y="1749"/>
                  </a:lnTo>
                  <a:lnTo>
                    <a:pt x="2071" y="1608"/>
                  </a:lnTo>
                  <a:lnTo>
                    <a:pt x="1981" y="1637"/>
                  </a:lnTo>
                  <a:lnTo>
                    <a:pt x="1841" y="1505"/>
                  </a:lnTo>
                  <a:lnTo>
                    <a:pt x="1677" y="1439"/>
                  </a:lnTo>
                  <a:lnTo>
                    <a:pt x="1470" y="1405"/>
                  </a:lnTo>
                  <a:lnTo>
                    <a:pt x="1263" y="1395"/>
                  </a:lnTo>
                  <a:lnTo>
                    <a:pt x="1160" y="1410"/>
                  </a:lnTo>
                  <a:lnTo>
                    <a:pt x="780" y="1564"/>
                  </a:lnTo>
                  <a:lnTo>
                    <a:pt x="1432" y="1277"/>
                  </a:lnTo>
                  <a:lnTo>
                    <a:pt x="1173" y="1129"/>
                  </a:lnTo>
                  <a:lnTo>
                    <a:pt x="1033" y="1197"/>
                  </a:lnTo>
                  <a:lnTo>
                    <a:pt x="1122" y="1108"/>
                  </a:lnTo>
                  <a:lnTo>
                    <a:pt x="1076" y="1085"/>
                  </a:lnTo>
                  <a:lnTo>
                    <a:pt x="1033" y="1173"/>
                  </a:lnTo>
                  <a:lnTo>
                    <a:pt x="1033" y="1045"/>
                  </a:lnTo>
                  <a:lnTo>
                    <a:pt x="862" y="857"/>
                  </a:lnTo>
                  <a:lnTo>
                    <a:pt x="497" y="466"/>
                  </a:lnTo>
                  <a:lnTo>
                    <a:pt x="238" y="230"/>
                  </a:lnTo>
                  <a:lnTo>
                    <a:pt x="0" y="46"/>
                  </a:lnTo>
                  <a:lnTo>
                    <a:pt x="38" y="0"/>
                  </a:lnTo>
                  <a:lnTo>
                    <a:pt x="343" y="260"/>
                  </a:lnTo>
                  <a:lnTo>
                    <a:pt x="675" y="593"/>
                  </a:lnTo>
                  <a:lnTo>
                    <a:pt x="867" y="800"/>
                  </a:lnTo>
                  <a:lnTo>
                    <a:pt x="1248" y="791"/>
                  </a:lnTo>
                  <a:lnTo>
                    <a:pt x="1440" y="931"/>
                  </a:lnTo>
                  <a:lnTo>
                    <a:pt x="1514" y="1123"/>
                  </a:lnTo>
                  <a:lnTo>
                    <a:pt x="1470" y="1264"/>
                  </a:lnTo>
                  <a:lnTo>
                    <a:pt x="1677" y="1254"/>
                  </a:lnTo>
                  <a:lnTo>
                    <a:pt x="1951" y="1292"/>
                  </a:lnTo>
                  <a:lnTo>
                    <a:pt x="2308" y="1374"/>
                  </a:lnTo>
                  <a:lnTo>
                    <a:pt x="2540" y="1498"/>
                  </a:lnTo>
                  <a:lnTo>
                    <a:pt x="2702" y="1608"/>
                  </a:lnTo>
                  <a:lnTo>
                    <a:pt x="2607" y="16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941" name="Freeform 42"/>
            <p:cNvSpPr>
              <a:spLocks/>
            </p:cNvSpPr>
            <p:nvPr/>
          </p:nvSpPr>
          <p:spPr bwMode="auto">
            <a:xfrm>
              <a:off x="2944" y="2375"/>
              <a:ext cx="208" cy="343"/>
            </a:xfrm>
            <a:custGeom>
              <a:avLst/>
              <a:gdLst>
                <a:gd name="T0" fmla="*/ 3 w 416"/>
                <a:gd name="T1" fmla="*/ 25 h 686"/>
                <a:gd name="T2" fmla="*/ 7 w 416"/>
                <a:gd name="T3" fmla="*/ 24 h 686"/>
                <a:gd name="T4" fmla="*/ 12 w 416"/>
                <a:gd name="T5" fmla="*/ 32 h 686"/>
                <a:gd name="T6" fmla="*/ 15 w 416"/>
                <a:gd name="T7" fmla="*/ 43 h 686"/>
                <a:gd name="T8" fmla="*/ 11 w 416"/>
                <a:gd name="T9" fmla="*/ 18 h 686"/>
                <a:gd name="T10" fmla="*/ 17 w 416"/>
                <a:gd name="T11" fmla="*/ 17 h 686"/>
                <a:gd name="T12" fmla="*/ 26 w 416"/>
                <a:gd name="T13" fmla="*/ 1 h 686"/>
                <a:gd name="T14" fmla="*/ 22 w 416"/>
                <a:gd name="T15" fmla="*/ 0 h 686"/>
                <a:gd name="T16" fmla="*/ 11 w 416"/>
                <a:gd name="T17" fmla="*/ 16 h 686"/>
                <a:gd name="T18" fmla="*/ 0 w 416"/>
                <a:gd name="T19" fmla="*/ 23 h 686"/>
                <a:gd name="T20" fmla="*/ 3 w 416"/>
                <a:gd name="T21" fmla="*/ 25 h 686"/>
                <a:gd name="T22" fmla="*/ 3 w 416"/>
                <a:gd name="T23" fmla="*/ 25 h 686"/>
                <a:gd name="T24" fmla="*/ 3 w 416"/>
                <a:gd name="T25" fmla="*/ 25 h 68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16" h="686">
                  <a:moveTo>
                    <a:pt x="36" y="392"/>
                  </a:moveTo>
                  <a:lnTo>
                    <a:pt x="104" y="377"/>
                  </a:lnTo>
                  <a:lnTo>
                    <a:pt x="192" y="508"/>
                  </a:lnTo>
                  <a:lnTo>
                    <a:pt x="230" y="686"/>
                  </a:lnTo>
                  <a:lnTo>
                    <a:pt x="171" y="280"/>
                  </a:lnTo>
                  <a:lnTo>
                    <a:pt x="268" y="257"/>
                  </a:lnTo>
                  <a:lnTo>
                    <a:pt x="416" y="6"/>
                  </a:lnTo>
                  <a:lnTo>
                    <a:pt x="348" y="0"/>
                  </a:lnTo>
                  <a:lnTo>
                    <a:pt x="163" y="244"/>
                  </a:lnTo>
                  <a:lnTo>
                    <a:pt x="0" y="367"/>
                  </a:lnTo>
                  <a:lnTo>
                    <a:pt x="36" y="39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942" name="Freeform 43"/>
            <p:cNvSpPr>
              <a:spLocks/>
            </p:cNvSpPr>
            <p:nvPr/>
          </p:nvSpPr>
          <p:spPr bwMode="auto">
            <a:xfrm>
              <a:off x="3155" y="2393"/>
              <a:ext cx="78" cy="332"/>
            </a:xfrm>
            <a:custGeom>
              <a:avLst/>
              <a:gdLst>
                <a:gd name="T0" fmla="*/ 6 w 156"/>
                <a:gd name="T1" fmla="*/ 0 h 664"/>
                <a:gd name="T2" fmla="*/ 0 w 156"/>
                <a:gd name="T3" fmla="*/ 42 h 664"/>
                <a:gd name="T4" fmla="*/ 2 w 156"/>
                <a:gd name="T5" fmla="*/ 41 h 664"/>
                <a:gd name="T6" fmla="*/ 10 w 156"/>
                <a:gd name="T7" fmla="*/ 0 h 664"/>
                <a:gd name="T8" fmla="*/ 6 w 156"/>
                <a:gd name="T9" fmla="*/ 0 h 664"/>
                <a:gd name="T10" fmla="*/ 6 w 156"/>
                <a:gd name="T11" fmla="*/ 0 h 664"/>
                <a:gd name="T12" fmla="*/ 6 w 156"/>
                <a:gd name="T13" fmla="*/ 0 h 6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6" h="664">
                  <a:moveTo>
                    <a:pt x="95" y="0"/>
                  </a:moveTo>
                  <a:lnTo>
                    <a:pt x="0" y="664"/>
                  </a:lnTo>
                  <a:lnTo>
                    <a:pt x="32" y="650"/>
                  </a:lnTo>
                  <a:lnTo>
                    <a:pt x="156" y="0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943" name="Freeform 44"/>
            <p:cNvSpPr>
              <a:spLocks/>
            </p:cNvSpPr>
            <p:nvPr/>
          </p:nvSpPr>
          <p:spPr bwMode="auto">
            <a:xfrm>
              <a:off x="3114" y="2369"/>
              <a:ext cx="101" cy="352"/>
            </a:xfrm>
            <a:custGeom>
              <a:avLst/>
              <a:gdLst>
                <a:gd name="T0" fmla="*/ 0 w 202"/>
                <a:gd name="T1" fmla="*/ 44 h 705"/>
                <a:gd name="T2" fmla="*/ 2 w 202"/>
                <a:gd name="T3" fmla="*/ 9 h 705"/>
                <a:gd name="T4" fmla="*/ 8 w 202"/>
                <a:gd name="T5" fmla="*/ 5 h 705"/>
                <a:gd name="T6" fmla="*/ 7 w 202"/>
                <a:gd name="T7" fmla="*/ 0 h 705"/>
                <a:gd name="T8" fmla="*/ 13 w 202"/>
                <a:gd name="T9" fmla="*/ 4 h 705"/>
                <a:gd name="T10" fmla="*/ 5 w 202"/>
                <a:gd name="T11" fmla="*/ 10 h 705"/>
                <a:gd name="T12" fmla="*/ 2 w 202"/>
                <a:gd name="T13" fmla="*/ 44 h 705"/>
                <a:gd name="T14" fmla="*/ 0 w 202"/>
                <a:gd name="T15" fmla="*/ 44 h 705"/>
                <a:gd name="T16" fmla="*/ 0 w 202"/>
                <a:gd name="T17" fmla="*/ 44 h 705"/>
                <a:gd name="T18" fmla="*/ 0 w 202"/>
                <a:gd name="T19" fmla="*/ 44 h 70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02" h="705">
                  <a:moveTo>
                    <a:pt x="0" y="705"/>
                  </a:moveTo>
                  <a:lnTo>
                    <a:pt x="21" y="154"/>
                  </a:lnTo>
                  <a:lnTo>
                    <a:pt x="120" y="80"/>
                  </a:lnTo>
                  <a:lnTo>
                    <a:pt x="105" y="0"/>
                  </a:lnTo>
                  <a:lnTo>
                    <a:pt x="202" y="72"/>
                  </a:lnTo>
                  <a:lnTo>
                    <a:pt x="67" y="167"/>
                  </a:lnTo>
                  <a:lnTo>
                    <a:pt x="21" y="705"/>
                  </a:lnTo>
                  <a:lnTo>
                    <a:pt x="0" y="70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944" name="Freeform 45"/>
            <p:cNvSpPr>
              <a:spLocks/>
            </p:cNvSpPr>
            <p:nvPr/>
          </p:nvSpPr>
          <p:spPr bwMode="auto">
            <a:xfrm>
              <a:off x="2031" y="2091"/>
              <a:ext cx="1866" cy="1398"/>
            </a:xfrm>
            <a:custGeom>
              <a:avLst/>
              <a:gdLst>
                <a:gd name="T0" fmla="*/ 216 w 3733"/>
                <a:gd name="T1" fmla="*/ 153 h 2796"/>
                <a:gd name="T2" fmla="*/ 182 w 3733"/>
                <a:gd name="T3" fmla="*/ 142 h 2796"/>
                <a:gd name="T4" fmla="*/ 154 w 3733"/>
                <a:gd name="T5" fmla="*/ 140 h 2796"/>
                <a:gd name="T6" fmla="*/ 132 w 3733"/>
                <a:gd name="T7" fmla="*/ 120 h 2796"/>
                <a:gd name="T8" fmla="*/ 96 w 3733"/>
                <a:gd name="T9" fmla="*/ 106 h 2796"/>
                <a:gd name="T10" fmla="*/ 65 w 3733"/>
                <a:gd name="T11" fmla="*/ 73 h 2796"/>
                <a:gd name="T12" fmla="*/ 46 w 3733"/>
                <a:gd name="T13" fmla="*/ 27 h 2796"/>
                <a:gd name="T14" fmla="*/ 29 w 3733"/>
                <a:gd name="T15" fmla="*/ 1 h 2796"/>
                <a:gd name="T16" fmla="*/ 35 w 3733"/>
                <a:gd name="T17" fmla="*/ 13 h 2796"/>
                <a:gd name="T18" fmla="*/ 37 w 3733"/>
                <a:gd name="T19" fmla="*/ 21 h 2796"/>
                <a:gd name="T20" fmla="*/ 58 w 3733"/>
                <a:gd name="T21" fmla="*/ 64 h 2796"/>
                <a:gd name="T22" fmla="*/ 37 w 3733"/>
                <a:gd name="T23" fmla="*/ 29 h 2796"/>
                <a:gd name="T24" fmla="*/ 22 w 3733"/>
                <a:gd name="T25" fmla="*/ 9 h 2796"/>
                <a:gd name="T26" fmla="*/ 25 w 3733"/>
                <a:gd name="T27" fmla="*/ 20 h 2796"/>
                <a:gd name="T28" fmla="*/ 16 w 3733"/>
                <a:gd name="T29" fmla="*/ 26 h 2796"/>
                <a:gd name="T30" fmla="*/ 22 w 3733"/>
                <a:gd name="T31" fmla="*/ 22 h 2796"/>
                <a:gd name="T32" fmla="*/ 51 w 3733"/>
                <a:gd name="T33" fmla="*/ 66 h 2796"/>
                <a:gd name="T34" fmla="*/ 21 w 3733"/>
                <a:gd name="T35" fmla="*/ 31 h 2796"/>
                <a:gd name="T36" fmla="*/ 13 w 3733"/>
                <a:gd name="T37" fmla="*/ 40 h 2796"/>
                <a:gd name="T38" fmla="*/ 18 w 3733"/>
                <a:gd name="T39" fmla="*/ 35 h 2796"/>
                <a:gd name="T40" fmla="*/ 40 w 3733"/>
                <a:gd name="T41" fmla="*/ 59 h 2796"/>
                <a:gd name="T42" fmla="*/ 6 w 3733"/>
                <a:gd name="T43" fmla="*/ 47 h 2796"/>
                <a:gd name="T44" fmla="*/ 23 w 3733"/>
                <a:gd name="T45" fmla="*/ 48 h 2796"/>
                <a:gd name="T46" fmla="*/ 25 w 3733"/>
                <a:gd name="T47" fmla="*/ 60 h 2796"/>
                <a:gd name="T48" fmla="*/ 60 w 3733"/>
                <a:gd name="T49" fmla="*/ 85 h 2796"/>
                <a:gd name="T50" fmla="*/ 111 w 3733"/>
                <a:gd name="T51" fmla="*/ 113 h 2796"/>
                <a:gd name="T52" fmla="*/ 19 w 3733"/>
                <a:gd name="T53" fmla="*/ 142 h 2796"/>
                <a:gd name="T54" fmla="*/ 64 w 3733"/>
                <a:gd name="T55" fmla="*/ 159 h 2796"/>
                <a:gd name="T56" fmla="*/ 120 w 3733"/>
                <a:gd name="T57" fmla="*/ 167 h 2796"/>
                <a:gd name="T58" fmla="*/ 166 w 3733"/>
                <a:gd name="T59" fmla="*/ 169 h 2796"/>
                <a:gd name="T60" fmla="*/ 211 w 3733"/>
                <a:gd name="T61" fmla="*/ 160 h 2796"/>
                <a:gd name="T62" fmla="*/ 233 w 3733"/>
                <a:gd name="T63" fmla="*/ 166 h 2796"/>
                <a:gd name="T64" fmla="*/ 229 w 3733"/>
                <a:gd name="T65" fmla="*/ 163 h 279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733" h="2796">
                  <a:moveTo>
                    <a:pt x="3674" y="2604"/>
                  </a:moveTo>
                  <a:lnTo>
                    <a:pt x="3465" y="2448"/>
                  </a:lnTo>
                  <a:lnTo>
                    <a:pt x="3242" y="2338"/>
                  </a:lnTo>
                  <a:lnTo>
                    <a:pt x="2923" y="2258"/>
                  </a:lnTo>
                  <a:lnTo>
                    <a:pt x="2651" y="2228"/>
                  </a:lnTo>
                  <a:lnTo>
                    <a:pt x="2478" y="2228"/>
                  </a:lnTo>
                  <a:lnTo>
                    <a:pt x="2337" y="2064"/>
                  </a:lnTo>
                  <a:lnTo>
                    <a:pt x="2115" y="1910"/>
                  </a:lnTo>
                  <a:lnTo>
                    <a:pt x="1847" y="1790"/>
                  </a:lnTo>
                  <a:lnTo>
                    <a:pt x="1539" y="1682"/>
                  </a:lnTo>
                  <a:lnTo>
                    <a:pt x="1174" y="1551"/>
                  </a:lnTo>
                  <a:lnTo>
                    <a:pt x="1046" y="1159"/>
                  </a:lnTo>
                  <a:lnTo>
                    <a:pt x="904" y="804"/>
                  </a:lnTo>
                  <a:lnTo>
                    <a:pt x="742" y="428"/>
                  </a:lnTo>
                  <a:lnTo>
                    <a:pt x="630" y="207"/>
                  </a:lnTo>
                  <a:lnTo>
                    <a:pt x="476" y="8"/>
                  </a:lnTo>
                  <a:lnTo>
                    <a:pt x="417" y="0"/>
                  </a:lnTo>
                  <a:lnTo>
                    <a:pt x="571" y="207"/>
                  </a:lnTo>
                  <a:lnTo>
                    <a:pt x="432" y="160"/>
                  </a:lnTo>
                  <a:lnTo>
                    <a:pt x="592" y="331"/>
                  </a:lnTo>
                  <a:lnTo>
                    <a:pt x="742" y="582"/>
                  </a:lnTo>
                  <a:lnTo>
                    <a:pt x="928" y="1017"/>
                  </a:lnTo>
                  <a:lnTo>
                    <a:pt x="964" y="1152"/>
                  </a:lnTo>
                  <a:lnTo>
                    <a:pt x="601" y="450"/>
                  </a:lnTo>
                  <a:lnTo>
                    <a:pt x="326" y="169"/>
                  </a:lnTo>
                  <a:lnTo>
                    <a:pt x="362" y="141"/>
                  </a:lnTo>
                  <a:lnTo>
                    <a:pt x="177" y="87"/>
                  </a:lnTo>
                  <a:lnTo>
                    <a:pt x="400" y="310"/>
                  </a:lnTo>
                  <a:lnTo>
                    <a:pt x="46" y="272"/>
                  </a:lnTo>
                  <a:lnTo>
                    <a:pt x="267" y="412"/>
                  </a:lnTo>
                  <a:lnTo>
                    <a:pt x="156" y="325"/>
                  </a:lnTo>
                  <a:lnTo>
                    <a:pt x="354" y="340"/>
                  </a:lnTo>
                  <a:lnTo>
                    <a:pt x="630" y="694"/>
                  </a:lnTo>
                  <a:lnTo>
                    <a:pt x="824" y="1055"/>
                  </a:lnTo>
                  <a:lnTo>
                    <a:pt x="533" y="679"/>
                  </a:lnTo>
                  <a:lnTo>
                    <a:pt x="348" y="487"/>
                  </a:lnTo>
                  <a:lnTo>
                    <a:pt x="0" y="509"/>
                  </a:lnTo>
                  <a:lnTo>
                    <a:pt x="221" y="635"/>
                  </a:lnTo>
                  <a:lnTo>
                    <a:pt x="120" y="547"/>
                  </a:lnTo>
                  <a:lnTo>
                    <a:pt x="289" y="555"/>
                  </a:lnTo>
                  <a:lnTo>
                    <a:pt x="548" y="781"/>
                  </a:lnTo>
                  <a:lnTo>
                    <a:pt x="651" y="931"/>
                  </a:lnTo>
                  <a:lnTo>
                    <a:pt x="297" y="684"/>
                  </a:lnTo>
                  <a:lnTo>
                    <a:pt x="111" y="745"/>
                  </a:lnTo>
                  <a:lnTo>
                    <a:pt x="289" y="701"/>
                  </a:lnTo>
                  <a:lnTo>
                    <a:pt x="371" y="766"/>
                  </a:lnTo>
                  <a:lnTo>
                    <a:pt x="37" y="833"/>
                  </a:lnTo>
                  <a:lnTo>
                    <a:pt x="407" y="960"/>
                  </a:lnTo>
                  <a:lnTo>
                    <a:pt x="732" y="1165"/>
                  </a:lnTo>
                  <a:lnTo>
                    <a:pt x="972" y="1357"/>
                  </a:lnTo>
                  <a:lnTo>
                    <a:pt x="1174" y="1587"/>
                  </a:lnTo>
                  <a:lnTo>
                    <a:pt x="1782" y="1808"/>
                  </a:lnTo>
                  <a:lnTo>
                    <a:pt x="2033" y="1903"/>
                  </a:lnTo>
                  <a:lnTo>
                    <a:pt x="312" y="2264"/>
                  </a:lnTo>
                  <a:lnTo>
                    <a:pt x="683" y="2338"/>
                  </a:lnTo>
                  <a:lnTo>
                    <a:pt x="1025" y="2530"/>
                  </a:lnTo>
                  <a:lnTo>
                    <a:pt x="1559" y="2604"/>
                  </a:lnTo>
                  <a:lnTo>
                    <a:pt x="1921" y="2671"/>
                  </a:lnTo>
                  <a:lnTo>
                    <a:pt x="2358" y="2796"/>
                  </a:lnTo>
                  <a:lnTo>
                    <a:pt x="2670" y="2693"/>
                  </a:lnTo>
                  <a:lnTo>
                    <a:pt x="3014" y="2604"/>
                  </a:lnTo>
                  <a:lnTo>
                    <a:pt x="3383" y="2560"/>
                  </a:lnTo>
                  <a:lnTo>
                    <a:pt x="3533" y="2555"/>
                  </a:lnTo>
                  <a:lnTo>
                    <a:pt x="3733" y="2646"/>
                  </a:lnTo>
                  <a:lnTo>
                    <a:pt x="3674" y="26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945" name="Freeform 46"/>
            <p:cNvSpPr>
              <a:spLocks/>
            </p:cNvSpPr>
            <p:nvPr/>
          </p:nvSpPr>
          <p:spPr bwMode="auto">
            <a:xfrm>
              <a:off x="3334" y="2840"/>
              <a:ext cx="296" cy="111"/>
            </a:xfrm>
            <a:custGeom>
              <a:avLst/>
              <a:gdLst>
                <a:gd name="T0" fmla="*/ 0 w 593"/>
                <a:gd name="T1" fmla="*/ 14 h 222"/>
                <a:gd name="T2" fmla="*/ 20 w 593"/>
                <a:gd name="T3" fmla="*/ 0 h 222"/>
                <a:gd name="T4" fmla="*/ 31 w 593"/>
                <a:gd name="T5" fmla="*/ 7 h 222"/>
                <a:gd name="T6" fmla="*/ 37 w 593"/>
                <a:gd name="T7" fmla="*/ 14 h 222"/>
                <a:gd name="T8" fmla="*/ 18 w 593"/>
                <a:gd name="T9" fmla="*/ 6 h 222"/>
                <a:gd name="T10" fmla="*/ 0 w 593"/>
                <a:gd name="T11" fmla="*/ 14 h 222"/>
                <a:gd name="T12" fmla="*/ 0 w 593"/>
                <a:gd name="T13" fmla="*/ 14 h 222"/>
                <a:gd name="T14" fmla="*/ 0 w 593"/>
                <a:gd name="T15" fmla="*/ 14 h 2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93" h="222">
                  <a:moveTo>
                    <a:pt x="0" y="222"/>
                  </a:moveTo>
                  <a:lnTo>
                    <a:pt x="333" y="0"/>
                  </a:lnTo>
                  <a:lnTo>
                    <a:pt x="504" y="97"/>
                  </a:lnTo>
                  <a:lnTo>
                    <a:pt x="593" y="222"/>
                  </a:lnTo>
                  <a:lnTo>
                    <a:pt x="295" y="89"/>
                  </a:lnTo>
                  <a:lnTo>
                    <a:pt x="0" y="2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946" name="Freeform 47"/>
            <p:cNvSpPr>
              <a:spLocks/>
            </p:cNvSpPr>
            <p:nvPr/>
          </p:nvSpPr>
          <p:spPr bwMode="auto">
            <a:xfrm>
              <a:off x="3787" y="3076"/>
              <a:ext cx="723" cy="335"/>
            </a:xfrm>
            <a:custGeom>
              <a:avLst/>
              <a:gdLst>
                <a:gd name="T0" fmla="*/ 0 w 1445"/>
                <a:gd name="T1" fmla="*/ 8 h 671"/>
                <a:gd name="T2" fmla="*/ 6 w 1445"/>
                <a:gd name="T3" fmla="*/ 18 h 671"/>
                <a:gd name="T4" fmla="*/ 14 w 1445"/>
                <a:gd name="T5" fmla="*/ 41 h 671"/>
                <a:gd name="T6" fmla="*/ 12 w 1445"/>
                <a:gd name="T7" fmla="*/ 23 h 671"/>
                <a:gd name="T8" fmla="*/ 85 w 1445"/>
                <a:gd name="T9" fmla="*/ 7 h 671"/>
                <a:gd name="T10" fmla="*/ 91 w 1445"/>
                <a:gd name="T11" fmla="*/ 0 h 671"/>
                <a:gd name="T12" fmla="*/ 47 w 1445"/>
                <a:gd name="T13" fmla="*/ 13 h 671"/>
                <a:gd name="T14" fmla="*/ 9 w 1445"/>
                <a:gd name="T15" fmla="*/ 15 h 671"/>
                <a:gd name="T16" fmla="*/ 3 w 1445"/>
                <a:gd name="T17" fmla="*/ 7 h 671"/>
                <a:gd name="T18" fmla="*/ 0 w 1445"/>
                <a:gd name="T19" fmla="*/ 8 h 671"/>
                <a:gd name="T20" fmla="*/ 0 w 1445"/>
                <a:gd name="T21" fmla="*/ 8 h 671"/>
                <a:gd name="T22" fmla="*/ 0 w 1445"/>
                <a:gd name="T23" fmla="*/ 8 h 67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445" h="671">
                  <a:moveTo>
                    <a:pt x="0" y="128"/>
                  </a:moveTo>
                  <a:lnTo>
                    <a:pt x="95" y="300"/>
                  </a:lnTo>
                  <a:lnTo>
                    <a:pt x="224" y="671"/>
                  </a:lnTo>
                  <a:lnTo>
                    <a:pt x="179" y="377"/>
                  </a:lnTo>
                  <a:lnTo>
                    <a:pt x="1348" y="118"/>
                  </a:lnTo>
                  <a:lnTo>
                    <a:pt x="1445" y="0"/>
                  </a:lnTo>
                  <a:lnTo>
                    <a:pt x="749" y="211"/>
                  </a:lnTo>
                  <a:lnTo>
                    <a:pt x="141" y="253"/>
                  </a:lnTo>
                  <a:lnTo>
                    <a:pt x="44" y="120"/>
                  </a:lnTo>
                  <a:lnTo>
                    <a:pt x="0" y="1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0901" name="AutoShape 4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448800" y="5943600"/>
            <a:ext cx="762000" cy="609600"/>
          </a:xfrm>
          <a:prstGeom prst="actionButtonBlank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>
                <a:srgbClr val="FF3300"/>
              </a:buClr>
            </a:pPr>
            <a:endParaRPr lang="id-ID" altLang="en-US"/>
          </a:p>
        </p:txBody>
      </p:sp>
      <p:sp>
        <p:nvSpPr>
          <p:cNvPr id="80902" name="Text Box 49"/>
          <p:cNvSpPr txBox="1">
            <a:spLocks noChangeArrowheads="1"/>
          </p:cNvSpPr>
          <p:nvPr/>
        </p:nvSpPr>
        <p:spPr bwMode="auto">
          <a:xfrm>
            <a:off x="4114800" y="6019801"/>
            <a:ext cx="5257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  <a:buClr>
                <a:srgbClr val="FF3300"/>
              </a:buClr>
            </a:pPr>
            <a:r>
              <a:rPr lang="en-US" altLang="en-US"/>
              <a:t>Click button to return to question</a:t>
            </a:r>
          </a:p>
        </p:txBody>
      </p:sp>
    </p:spTree>
    <p:extLst>
      <p:ext uri="{BB962C8B-B14F-4D97-AF65-F5344CB8AC3E}">
        <p14:creationId xmlns:p14="http://schemas.microsoft.com/office/powerpoint/2010/main" val="330082748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AFB9F9AC-1963-4B01-874C-C65BEA4255F7}" type="slidenum">
              <a:rPr lang="en-US" altLang="en-US" sz="1800">
                <a:solidFill>
                  <a:schemeClr val="bg2"/>
                </a:solidFill>
              </a:rPr>
              <a:pPr/>
              <a:t>12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81923" name="AutoShape 2"/>
          <p:cNvSpPr>
            <a:spLocks noChangeArrowheads="1"/>
          </p:cNvSpPr>
          <p:nvPr/>
        </p:nvSpPr>
        <p:spPr bwMode="auto">
          <a:xfrm flipH="1">
            <a:off x="2743200" y="990600"/>
            <a:ext cx="2895600" cy="15240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4400"/>
              <a:t>Incorrect!</a:t>
            </a:r>
          </a:p>
        </p:txBody>
      </p:sp>
      <p:grpSp>
        <p:nvGrpSpPr>
          <p:cNvPr id="81924" name="Group 3"/>
          <p:cNvGrpSpPr>
            <a:grpSpLocks/>
          </p:cNvGrpSpPr>
          <p:nvPr/>
        </p:nvGrpSpPr>
        <p:grpSpPr bwMode="auto">
          <a:xfrm>
            <a:off x="4724400" y="2162176"/>
            <a:ext cx="3975100" cy="3376613"/>
            <a:chOff x="2016" y="1362"/>
            <a:chExt cx="2504" cy="2127"/>
          </a:xfrm>
        </p:grpSpPr>
        <p:sp>
          <p:nvSpPr>
            <p:cNvPr id="81927" name="Freeform 4"/>
            <p:cNvSpPr>
              <a:spLocks/>
            </p:cNvSpPr>
            <p:nvPr/>
          </p:nvSpPr>
          <p:spPr bwMode="auto">
            <a:xfrm>
              <a:off x="2286" y="2141"/>
              <a:ext cx="1610" cy="1273"/>
            </a:xfrm>
            <a:custGeom>
              <a:avLst/>
              <a:gdLst>
                <a:gd name="T0" fmla="*/ 0 w 3221"/>
                <a:gd name="T1" fmla="*/ 0 h 2545"/>
                <a:gd name="T2" fmla="*/ 8 w 3221"/>
                <a:gd name="T3" fmla="*/ 12 h 2545"/>
                <a:gd name="T4" fmla="*/ 41 w 3221"/>
                <a:gd name="T5" fmla="*/ 92 h 2545"/>
                <a:gd name="T6" fmla="*/ 88 w 3221"/>
                <a:gd name="T7" fmla="*/ 108 h 2545"/>
                <a:gd name="T8" fmla="*/ 122 w 3221"/>
                <a:gd name="T9" fmla="*/ 136 h 2545"/>
                <a:gd name="T10" fmla="*/ 181 w 3221"/>
                <a:gd name="T11" fmla="*/ 148 h 2545"/>
                <a:gd name="T12" fmla="*/ 201 w 3221"/>
                <a:gd name="T13" fmla="*/ 160 h 2545"/>
                <a:gd name="T14" fmla="*/ 193 w 3221"/>
                <a:gd name="T15" fmla="*/ 132 h 2545"/>
                <a:gd name="T16" fmla="*/ 176 w 3221"/>
                <a:gd name="T17" fmla="*/ 107 h 2545"/>
                <a:gd name="T18" fmla="*/ 145 w 3221"/>
                <a:gd name="T19" fmla="*/ 84 h 2545"/>
                <a:gd name="T20" fmla="*/ 83 w 3221"/>
                <a:gd name="T21" fmla="*/ 74 h 2545"/>
                <a:gd name="T22" fmla="*/ 48 w 3221"/>
                <a:gd name="T23" fmla="*/ 45 h 2545"/>
                <a:gd name="T24" fmla="*/ 11 w 3221"/>
                <a:gd name="T25" fmla="*/ 7 h 2545"/>
                <a:gd name="T26" fmla="*/ 0 w 3221"/>
                <a:gd name="T27" fmla="*/ 0 h 2545"/>
                <a:gd name="T28" fmla="*/ 0 w 3221"/>
                <a:gd name="T29" fmla="*/ 0 h 2545"/>
                <a:gd name="T30" fmla="*/ 0 w 3221"/>
                <a:gd name="T31" fmla="*/ 0 h 254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221" h="2545">
                  <a:moveTo>
                    <a:pt x="0" y="0"/>
                  </a:moveTo>
                  <a:lnTo>
                    <a:pt x="135" y="178"/>
                  </a:lnTo>
                  <a:lnTo>
                    <a:pt x="665" y="1471"/>
                  </a:lnTo>
                  <a:lnTo>
                    <a:pt x="1415" y="1726"/>
                  </a:lnTo>
                  <a:lnTo>
                    <a:pt x="1958" y="2168"/>
                  </a:lnTo>
                  <a:lnTo>
                    <a:pt x="2899" y="2353"/>
                  </a:lnTo>
                  <a:lnTo>
                    <a:pt x="3221" y="2545"/>
                  </a:lnTo>
                  <a:lnTo>
                    <a:pt x="3095" y="2106"/>
                  </a:lnTo>
                  <a:lnTo>
                    <a:pt x="2816" y="1708"/>
                  </a:lnTo>
                  <a:lnTo>
                    <a:pt x="2331" y="1330"/>
                  </a:lnTo>
                  <a:lnTo>
                    <a:pt x="1335" y="1169"/>
                  </a:lnTo>
                  <a:lnTo>
                    <a:pt x="781" y="711"/>
                  </a:lnTo>
                  <a:lnTo>
                    <a:pt x="181" y="1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28" name="Freeform 5"/>
            <p:cNvSpPr>
              <a:spLocks/>
            </p:cNvSpPr>
            <p:nvPr/>
          </p:nvSpPr>
          <p:spPr bwMode="auto">
            <a:xfrm>
              <a:off x="2016" y="2141"/>
              <a:ext cx="560" cy="620"/>
            </a:xfrm>
            <a:custGeom>
              <a:avLst/>
              <a:gdLst>
                <a:gd name="T0" fmla="*/ 17 w 1120"/>
                <a:gd name="T1" fmla="*/ 0 h 1239"/>
                <a:gd name="T2" fmla="*/ 36 w 1120"/>
                <a:gd name="T3" fmla="*/ 7 h 1239"/>
                <a:gd name="T4" fmla="*/ 49 w 1120"/>
                <a:gd name="T5" fmla="*/ 27 h 1239"/>
                <a:gd name="T6" fmla="*/ 70 w 1120"/>
                <a:gd name="T7" fmla="*/ 78 h 1239"/>
                <a:gd name="T8" fmla="*/ 27 w 1120"/>
                <a:gd name="T9" fmla="*/ 52 h 1239"/>
                <a:gd name="T10" fmla="*/ 0 w 1120"/>
                <a:gd name="T11" fmla="*/ 45 h 1239"/>
                <a:gd name="T12" fmla="*/ 21 w 1120"/>
                <a:gd name="T13" fmla="*/ 38 h 1239"/>
                <a:gd name="T14" fmla="*/ 8 w 1120"/>
                <a:gd name="T15" fmla="*/ 27 h 1239"/>
                <a:gd name="T16" fmla="*/ 24 w 1120"/>
                <a:gd name="T17" fmla="*/ 27 h 1239"/>
                <a:gd name="T18" fmla="*/ 21 w 1120"/>
                <a:gd name="T19" fmla="*/ 22 h 1239"/>
                <a:gd name="T20" fmla="*/ 10 w 1120"/>
                <a:gd name="T21" fmla="*/ 13 h 1239"/>
                <a:gd name="T22" fmla="*/ 29 w 1120"/>
                <a:gd name="T23" fmla="*/ 15 h 1239"/>
                <a:gd name="T24" fmla="*/ 22 w 1120"/>
                <a:gd name="T25" fmla="*/ 5 h 1239"/>
                <a:gd name="T26" fmla="*/ 17 w 1120"/>
                <a:gd name="T27" fmla="*/ 0 h 1239"/>
                <a:gd name="T28" fmla="*/ 17 w 1120"/>
                <a:gd name="T29" fmla="*/ 0 h 1239"/>
                <a:gd name="T30" fmla="*/ 17 w 1120"/>
                <a:gd name="T31" fmla="*/ 0 h 123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120" h="1239">
                  <a:moveTo>
                    <a:pt x="270" y="0"/>
                  </a:moveTo>
                  <a:lnTo>
                    <a:pt x="574" y="100"/>
                  </a:lnTo>
                  <a:lnTo>
                    <a:pt x="776" y="425"/>
                  </a:lnTo>
                  <a:lnTo>
                    <a:pt x="1120" y="1239"/>
                  </a:lnTo>
                  <a:lnTo>
                    <a:pt x="418" y="821"/>
                  </a:lnTo>
                  <a:lnTo>
                    <a:pt x="0" y="711"/>
                  </a:lnTo>
                  <a:lnTo>
                    <a:pt x="325" y="595"/>
                  </a:lnTo>
                  <a:lnTo>
                    <a:pt x="114" y="425"/>
                  </a:lnTo>
                  <a:lnTo>
                    <a:pt x="373" y="420"/>
                  </a:lnTo>
                  <a:lnTo>
                    <a:pt x="325" y="340"/>
                  </a:lnTo>
                  <a:lnTo>
                    <a:pt x="154" y="201"/>
                  </a:lnTo>
                  <a:lnTo>
                    <a:pt x="458" y="239"/>
                  </a:lnTo>
                  <a:lnTo>
                    <a:pt x="342" y="78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DCD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29" name="Freeform 6"/>
            <p:cNvSpPr>
              <a:spLocks/>
            </p:cNvSpPr>
            <p:nvPr/>
          </p:nvSpPr>
          <p:spPr bwMode="auto">
            <a:xfrm>
              <a:off x="2661" y="2486"/>
              <a:ext cx="1242" cy="933"/>
            </a:xfrm>
            <a:custGeom>
              <a:avLst/>
              <a:gdLst>
                <a:gd name="T0" fmla="*/ 156 w 2483"/>
                <a:gd name="T1" fmla="*/ 117 h 1864"/>
                <a:gd name="T2" fmla="*/ 142 w 2483"/>
                <a:gd name="T3" fmla="*/ 92 h 1864"/>
                <a:gd name="T4" fmla="*/ 123 w 2483"/>
                <a:gd name="T5" fmla="*/ 76 h 1864"/>
                <a:gd name="T6" fmla="*/ 96 w 2483"/>
                <a:gd name="T7" fmla="*/ 58 h 1864"/>
                <a:gd name="T8" fmla="*/ 75 w 2483"/>
                <a:gd name="T9" fmla="*/ 70 h 1864"/>
                <a:gd name="T10" fmla="*/ 65 w 2483"/>
                <a:gd name="T11" fmla="*/ 53 h 1864"/>
                <a:gd name="T12" fmla="*/ 52 w 2483"/>
                <a:gd name="T13" fmla="*/ 43 h 1864"/>
                <a:gd name="T14" fmla="*/ 32 w 2483"/>
                <a:gd name="T15" fmla="*/ 40 h 1864"/>
                <a:gd name="T16" fmla="*/ 11 w 2483"/>
                <a:gd name="T17" fmla="*/ 40 h 1864"/>
                <a:gd name="T18" fmla="*/ 9 w 2483"/>
                <a:gd name="T19" fmla="*/ 18 h 1864"/>
                <a:gd name="T20" fmla="*/ 0 w 2483"/>
                <a:gd name="T21" fmla="*/ 0 h 1864"/>
                <a:gd name="T22" fmla="*/ 42 w 2483"/>
                <a:gd name="T23" fmla="*/ 31 h 1864"/>
                <a:gd name="T24" fmla="*/ 68 w 2483"/>
                <a:gd name="T25" fmla="*/ 30 h 1864"/>
                <a:gd name="T26" fmla="*/ 91 w 2483"/>
                <a:gd name="T27" fmla="*/ 36 h 1864"/>
                <a:gd name="T28" fmla="*/ 129 w 2483"/>
                <a:gd name="T29" fmla="*/ 58 h 1864"/>
                <a:gd name="T30" fmla="*/ 150 w 2483"/>
                <a:gd name="T31" fmla="*/ 93 h 1864"/>
                <a:gd name="T32" fmla="*/ 156 w 2483"/>
                <a:gd name="T33" fmla="*/ 117 h 1864"/>
                <a:gd name="T34" fmla="*/ 156 w 2483"/>
                <a:gd name="T35" fmla="*/ 117 h 1864"/>
                <a:gd name="T36" fmla="*/ 156 w 2483"/>
                <a:gd name="T37" fmla="*/ 117 h 186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483" h="1864">
                  <a:moveTo>
                    <a:pt x="2483" y="1864"/>
                  </a:moveTo>
                  <a:lnTo>
                    <a:pt x="2259" y="1461"/>
                  </a:lnTo>
                  <a:lnTo>
                    <a:pt x="1953" y="1212"/>
                  </a:lnTo>
                  <a:lnTo>
                    <a:pt x="1534" y="920"/>
                  </a:lnTo>
                  <a:lnTo>
                    <a:pt x="1192" y="1106"/>
                  </a:lnTo>
                  <a:lnTo>
                    <a:pt x="1038" y="834"/>
                  </a:lnTo>
                  <a:lnTo>
                    <a:pt x="818" y="680"/>
                  </a:lnTo>
                  <a:lnTo>
                    <a:pt x="506" y="633"/>
                  </a:lnTo>
                  <a:lnTo>
                    <a:pt x="169" y="625"/>
                  </a:lnTo>
                  <a:lnTo>
                    <a:pt x="141" y="277"/>
                  </a:lnTo>
                  <a:lnTo>
                    <a:pt x="0" y="0"/>
                  </a:lnTo>
                  <a:lnTo>
                    <a:pt x="664" y="486"/>
                  </a:lnTo>
                  <a:lnTo>
                    <a:pt x="1074" y="479"/>
                  </a:lnTo>
                  <a:lnTo>
                    <a:pt x="1454" y="564"/>
                  </a:lnTo>
                  <a:lnTo>
                    <a:pt x="2050" y="920"/>
                  </a:lnTo>
                  <a:lnTo>
                    <a:pt x="2392" y="1478"/>
                  </a:lnTo>
                  <a:lnTo>
                    <a:pt x="2483" y="1864"/>
                  </a:lnTo>
                  <a:close/>
                </a:path>
              </a:pathLst>
            </a:custGeom>
            <a:solidFill>
              <a:srgbClr val="DCD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30" name="Freeform 7"/>
            <p:cNvSpPr>
              <a:spLocks/>
            </p:cNvSpPr>
            <p:nvPr/>
          </p:nvSpPr>
          <p:spPr bwMode="auto">
            <a:xfrm>
              <a:off x="2959" y="1919"/>
              <a:ext cx="1553" cy="1309"/>
            </a:xfrm>
            <a:custGeom>
              <a:avLst/>
              <a:gdLst>
                <a:gd name="T0" fmla="*/ 0 w 3107"/>
                <a:gd name="T1" fmla="*/ 100 h 2617"/>
                <a:gd name="T2" fmla="*/ 0 w 3107"/>
                <a:gd name="T3" fmla="*/ 80 h 2617"/>
                <a:gd name="T4" fmla="*/ 10 w 3107"/>
                <a:gd name="T5" fmla="*/ 72 h 2617"/>
                <a:gd name="T6" fmla="*/ 23 w 3107"/>
                <a:gd name="T7" fmla="*/ 56 h 2617"/>
                <a:gd name="T8" fmla="*/ 162 w 3107"/>
                <a:gd name="T9" fmla="*/ 0 h 2617"/>
                <a:gd name="T10" fmla="*/ 168 w 3107"/>
                <a:gd name="T11" fmla="*/ 2 h 2617"/>
                <a:gd name="T12" fmla="*/ 175 w 3107"/>
                <a:gd name="T13" fmla="*/ 16 h 2617"/>
                <a:gd name="T14" fmla="*/ 176 w 3107"/>
                <a:gd name="T15" fmla="*/ 37 h 2617"/>
                <a:gd name="T16" fmla="*/ 188 w 3107"/>
                <a:gd name="T17" fmla="*/ 99 h 2617"/>
                <a:gd name="T18" fmla="*/ 194 w 3107"/>
                <a:gd name="T19" fmla="*/ 131 h 2617"/>
                <a:gd name="T20" fmla="*/ 193 w 3107"/>
                <a:gd name="T21" fmla="*/ 145 h 2617"/>
                <a:gd name="T22" fmla="*/ 152 w 3107"/>
                <a:gd name="T23" fmla="*/ 159 h 2617"/>
                <a:gd name="T24" fmla="*/ 112 w 3107"/>
                <a:gd name="T25" fmla="*/ 164 h 2617"/>
                <a:gd name="T26" fmla="*/ 102 w 3107"/>
                <a:gd name="T27" fmla="*/ 148 h 2617"/>
                <a:gd name="T28" fmla="*/ 89 w 3107"/>
                <a:gd name="T29" fmla="*/ 131 h 2617"/>
                <a:gd name="T30" fmla="*/ 67 w 3107"/>
                <a:gd name="T31" fmla="*/ 114 h 2617"/>
                <a:gd name="T32" fmla="*/ 50 w 3107"/>
                <a:gd name="T33" fmla="*/ 106 h 2617"/>
                <a:gd name="T34" fmla="*/ 26 w 3107"/>
                <a:gd name="T35" fmla="*/ 101 h 2617"/>
                <a:gd name="T36" fmla="*/ 11 w 3107"/>
                <a:gd name="T37" fmla="*/ 99 h 2617"/>
                <a:gd name="T38" fmla="*/ 0 w 3107"/>
                <a:gd name="T39" fmla="*/ 100 h 2617"/>
                <a:gd name="T40" fmla="*/ 0 w 3107"/>
                <a:gd name="T41" fmla="*/ 100 h 2617"/>
                <a:gd name="T42" fmla="*/ 0 w 3107"/>
                <a:gd name="T43" fmla="*/ 100 h 261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107" h="2617">
                  <a:moveTo>
                    <a:pt x="0" y="1597"/>
                  </a:moveTo>
                  <a:lnTo>
                    <a:pt x="10" y="1279"/>
                  </a:lnTo>
                  <a:lnTo>
                    <a:pt x="175" y="1150"/>
                  </a:lnTo>
                  <a:lnTo>
                    <a:pt x="382" y="893"/>
                  </a:lnTo>
                  <a:lnTo>
                    <a:pt x="2597" y="0"/>
                  </a:lnTo>
                  <a:lnTo>
                    <a:pt x="2688" y="23"/>
                  </a:lnTo>
                  <a:lnTo>
                    <a:pt x="2808" y="249"/>
                  </a:lnTo>
                  <a:lnTo>
                    <a:pt x="2831" y="583"/>
                  </a:lnTo>
                  <a:lnTo>
                    <a:pt x="3021" y="1583"/>
                  </a:lnTo>
                  <a:lnTo>
                    <a:pt x="3107" y="2081"/>
                  </a:lnTo>
                  <a:lnTo>
                    <a:pt x="3099" y="2309"/>
                  </a:lnTo>
                  <a:lnTo>
                    <a:pt x="2443" y="2536"/>
                  </a:lnTo>
                  <a:lnTo>
                    <a:pt x="1806" y="2617"/>
                  </a:lnTo>
                  <a:lnTo>
                    <a:pt x="1643" y="2368"/>
                  </a:lnTo>
                  <a:lnTo>
                    <a:pt x="1439" y="2087"/>
                  </a:lnTo>
                  <a:lnTo>
                    <a:pt x="1074" y="1823"/>
                  </a:lnTo>
                  <a:lnTo>
                    <a:pt x="814" y="1682"/>
                  </a:lnTo>
                  <a:lnTo>
                    <a:pt x="428" y="1604"/>
                  </a:lnTo>
                  <a:lnTo>
                    <a:pt x="190" y="1583"/>
                  </a:lnTo>
                  <a:lnTo>
                    <a:pt x="0" y="1597"/>
                  </a:lnTo>
                  <a:close/>
                </a:path>
              </a:pathLst>
            </a:custGeom>
            <a:solidFill>
              <a:srgbClr val="7A7A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31" name="Freeform 8"/>
            <p:cNvSpPr>
              <a:spLocks/>
            </p:cNvSpPr>
            <p:nvPr/>
          </p:nvSpPr>
          <p:spPr bwMode="auto">
            <a:xfrm>
              <a:off x="2746" y="2584"/>
              <a:ext cx="69" cy="85"/>
            </a:xfrm>
            <a:custGeom>
              <a:avLst/>
              <a:gdLst>
                <a:gd name="T0" fmla="*/ 1 w 139"/>
                <a:gd name="T1" fmla="*/ 0 h 170"/>
                <a:gd name="T2" fmla="*/ 0 w 139"/>
                <a:gd name="T3" fmla="*/ 11 h 170"/>
                <a:gd name="T4" fmla="*/ 8 w 139"/>
                <a:gd name="T5" fmla="*/ 6 h 170"/>
                <a:gd name="T6" fmla="*/ 1 w 139"/>
                <a:gd name="T7" fmla="*/ 0 h 170"/>
                <a:gd name="T8" fmla="*/ 1 w 139"/>
                <a:gd name="T9" fmla="*/ 0 h 170"/>
                <a:gd name="T10" fmla="*/ 1 w 139"/>
                <a:gd name="T11" fmla="*/ 0 h 1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9" h="170">
                  <a:moveTo>
                    <a:pt x="31" y="0"/>
                  </a:moveTo>
                  <a:lnTo>
                    <a:pt x="0" y="170"/>
                  </a:lnTo>
                  <a:lnTo>
                    <a:pt x="139" y="86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32" name="Freeform 9"/>
            <p:cNvSpPr>
              <a:spLocks/>
            </p:cNvSpPr>
            <p:nvPr/>
          </p:nvSpPr>
          <p:spPr bwMode="auto">
            <a:xfrm>
              <a:off x="3587" y="2952"/>
              <a:ext cx="84" cy="71"/>
            </a:xfrm>
            <a:custGeom>
              <a:avLst/>
              <a:gdLst>
                <a:gd name="T0" fmla="*/ 5 w 167"/>
                <a:gd name="T1" fmla="*/ 0 h 143"/>
                <a:gd name="T2" fmla="*/ 0 w 167"/>
                <a:gd name="T3" fmla="*/ 8 h 143"/>
                <a:gd name="T4" fmla="*/ 8 w 167"/>
                <a:gd name="T5" fmla="*/ 6 h 143"/>
                <a:gd name="T6" fmla="*/ 11 w 167"/>
                <a:gd name="T7" fmla="*/ 2 h 143"/>
                <a:gd name="T8" fmla="*/ 5 w 167"/>
                <a:gd name="T9" fmla="*/ 0 h 143"/>
                <a:gd name="T10" fmla="*/ 5 w 167"/>
                <a:gd name="T11" fmla="*/ 0 h 143"/>
                <a:gd name="T12" fmla="*/ 5 w 167"/>
                <a:gd name="T13" fmla="*/ 0 h 14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67" h="143">
                  <a:moveTo>
                    <a:pt x="78" y="0"/>
                  </a:moveTo>
                  <a:lnTo>
                    <a:pt x="0" y="143"/>
                  </a:lnTo>
                  <a:lnTo>
                    <a:pt x="127" y="105"/>
                  </a:lnTo>
                  <a:lnTo>
                    <a:pt x="167" y="46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33" name="Freeform 10"/>
            <p:cNvSpPr>
              <a:spLocks/>
            </p:cNvSpPr>
            <p:nvPr/>
          </p:nvSpPr>
          <p:spPr bwMode="auto">
            <a:xfrm>
              <a:off x="3643" y="3036"/>
              <a:ext cx="104" cy="56"/>
            </a:xfrm>
            <a:custGeom>
              <a:avLst/>
              <a:gdLst>
                <a:gd name="T0" fmla="*/ 4 w 207"/>
                <a:gd name="T1" fmla="*/ 1 h 112"/>
                <a:gd name="T2" fmla="*/ 0 w 207"/>
                <a:gd name="T3" fmla="*/ 7 h 112"/>
                <a:gd name="T4" fmla="*/ 10 w 207"/>
                <a:gd name="T5" fmla="*/ 7 h 112"/>
                <a:gd name="T6" fmla="*/ 13 w 207"/>
                <a:gd name="T7" fmla="*/ 5 h 112"/>
                <a:gd name="T8" fmla="*/ 9 w 207"/>
                <a:gd name="T9" fmla="*/ 0 h 112"/>
                <a:gd name="T10" fmla="*/ 4 w 207"/>
                <a:gd name="T11" fmla="*/ 1 h 112"/>
                <a:gd name="T12" fmla="*/ 4 w 207"/>
                <a:gd name="T13" fmla="*/ 1 h 112"/>
                <a:gd name="T14" fmla="*/ 4 w 207"/>
                <a:gd name="T15" fmla="*/ 1 h 11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07" h="112">
                  <a:moveTo>
                    <a:pt x="55" y="14"/>
                  </a:moveTo>
                  <a:lnTo>
                    <a:pt x="0" y="112"/>
                  </a:lnTo>
                  <a:lnTo>
                    <a:pt x="146" y="105"/>
                  </a:lnTo>
                  <a:lnTo>
                    <a:pt x="207" y="67"/>
                  </a:lnTo>
                  <a:lnTo>
                    <a:pt x="131" y="0"/>
                  </a:lnTo>
                  <a:lnTo>
                    <a:pt x="55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34" name="Freeform 11"/>
            <p:cNvSpPr>
              <a:spLocks/>
            </p:cNvSpPr>
            <p:nvPr/>
          </p:nvSpPr>
          <p:spPr bwMode="auto">
            <a:xfrm>
              <a:off x="3717" y="3103"/>
              <a:ext cx="95" cy="46"/>
            </a:xfrm>
            <a:custGeom>
              <a:avLst/>
              <a:gdLst>
                <a:gd name="T0" fmla="*/ 3 w 191"/>
                <a:gd name="T1" fmla="*/ 0 h 92"/>
                <a:gd name="T2" fmla="*/ 0 w 191"/>
                <a:gd name="T3" fmla="*/ 6 h 92"/>
                <a:gd name="T4" fmla="*/ 11 w 191"/>
                <a:gd name="T5" fmla="*/ 4 h 92"/>
                <a:gd name="T6" fmla="*/ 8 w 191"/>
                <a:gd name="T7" fmla="*/ 1 h 92"/>
                <a:gd name="T8" fmla="*/ 3 w 191"/>
                <a:gd name="T9" fmla="*/ 0 h 92"/>
                <a:gd name="T10" fmla="*/ 3 w 191"/>
                <a:gd name="T11" fmla="*/ 0 h 92"/>
                <a:gd name="T12" fmla="*/ 3 w 191"/>
                <a:gd name="T13" fmla="*/ 0 h 9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91" h="92">
                  <a:moveTo>
                    <a:pt x="54" y="0"/>
                  </a:moveTo>
                  <a:lnTo>
                    <a:pt x="0" y="92"/>
                  </a:lnTo>
                  <a:lnTo>
                    <a:pt x="191" y="59"/>
                  </a:lnTo>
                  <a:lnTo>
                    <a:pt x="128" y="14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35" name="Freeform 12"/>
            <p:cNvSpPr>
              <a:spLocks/>
            </p:cNvSpPr>
            <p:nvPr/>
          </p:nvSpPr>
          <p:spPr bwMode="auto">
            <a:xfrm>
              <a:off x="3740" y="2732"/>
              <a:ext cx="324" cy="272"/>
            </a:xfrm>
            <a:custGeom>
              <a:avLst/>
              <a:gdLst>
                <a:gd name="T0" fmla="*/ 0 w 648"/>
                <a:gd name="T1" fmla="*/ 5 h 544"/>
                <a:gd name="T2" fmla="*/ 7 w 648"/>
                <a:gd name="T3" fmla="*/ 0 h 544"/>
                <a:gd name="T4" fmla="*/ 25 w 648"/>
                <a:gd name="T5" fmla="*/ 5 h 544"/>
                <a:gd name="T6" fmla="*/ 37 w 648"/>
                <a:gd name="T7" fmla="*/ 17 h 544"/>
                <a:gd name="T8" fmla="*/ 41 w 648"/>
                <a:gd name="T9" fmla="*/ 25 h 544"/>
                <a:gd name="T10" fmla="*/ 33 w 648"/>
                <a:gd name="T11" fmla="*/ 34 h 544"/>
                <a:gd name="T12" fmla="*/ 23 w 648"/>
                <a:gd name="T13" fmla="*/ 33 h 544"/>
                <a:gd name="T14" fmla="*/ 0 w 648"/>
                <a:gd name="T15" fmla="*/ 5 h 544"/>
                <a:gd name="T16" fmla="*/ 0 w 648"/>
                <a:gd name="T17" fmla="*/ 5 h 544"/>
                <a:gd name="T18" fmla="*/ 0 w 648"/>
                <a:gd name="T19" fmla="*/ 5 h 54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48" h="544">
                  <a:moveTo>
                    <a:pt x="0" y="76"/>
                  </a:moveTo>
                  <a:lnTo>
                    <a:pt x="108" y="0"/>
                  </a:lnTo>
                  <a:lnTo>
                    <a:pt x="388" y="76"/>
                  </a:lnTo>
                  <a:lnTo>
                    <a:pt x="586" y="257"/>
                  </a:lnTo>
                  <a:lnTo>
                    <a:pt x="648" y="386"/>
                  </a:lnTo>
                  <a:lnTo>
                    <a:pt x="515" y="544"/>
                  </a:lnTo>
                  <a:lnTo>
                    <a:pt x="357" y="513"/>
                  </a:lnTo>
                  <a:lnTo>
                    <a:pt x="0" y="7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36" name="Freeform 13"/>
            <p:cNvSpPr>
              <a:spLocks/>
            </p:cNvSpPr>
            <p:nvPr/>
          </p:nvSpPr>
          <p:spPr bwMode="auto">
            <a:xfrm>
              <a:off x="3210" y="2056"/>
              <a:ext cx="552" cy="657"/>
            </a:xfrm>
            <a:custGeom>
              <a:avLst/>
              <a:gdLst>
                <a:gd name="T0" fmla="*/ 69 w 1105"/>
                <a:gd name="T1" fmla="*/ 0 h 1313"/>
                <a:gd name="T2" fmla="*/ 46 w 1105"/>
                <a:gd name="T3" fmla="*/ 66 h 1313"/>
                <a:gd name="T4" fmla="*/ 18 w 1105"/>
                <a:gd name="T5" fmla="*/ 83 h 1313"/>
                <a:gd name="T6" fmla="*/ 11 w 1105"/>
                <a:gd name="T7" fmla="*/ 75 h 1313"/>
                <a:gd name="T8" fmla="*/ 0 w 1105"/>
                <a:gd name="T9" fmla="*/ 43 h 1313"/>
                <a:gd name="T10" fmla="*/ 62 w 1105"/>
                <a:gd name="T11" fmla="*/ 0 h 1313"/>
                <a:gd name="T12" fmla="*/ 69 w 1105"/>
                <a:gd name="T13" fmla="*/ 0 h 1313"/>
                <a:gd name="T14" fmla="*/ 69 w 1105"/>
                <a:gd name="T15" fmla="*/ 0 h 1313"/>
                <a:gd name="T16" fmla="*/ 69 w 1105"/>
                <a:gd name="T17" fmla="*/ 0 h 13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105" h="1313">
                  <a:moveTo>
                    <a:pt x="1105" y="0"/>
                  </a:moveTo>
                  <a:lnTo>
                    <a:pt x="747" y="1043"/>
                  </a:lnTo>
                  <a:lnTo>
                    <a:pt x="293" y="1313"/>
                  </a:lnTo>
                  <a:lnTo>
                    <a:pt x="177" y="1195"/>
                  </a:lnTo>
                  <a:lnTo>
                    <a:pt x="0" y="680"/>
                  </a:lnTo>
                  <a:lnTo>
                    <a:pt x="998" y="0"/>
                  </a:lnTo>
                  <a:lnTo>
                    <a:pt x="11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37" name="Freeform 14"/>
            <p:cNvSpPr>
              <a:spLocks/>
            </p:cNvSpPr>
            <p:nvPr/>
          </p:nvSpPr>
          <p:spPr bwMode="auto">
            <a:xfrm>
              <a:off x="3298" y="2390"/>
              <a:ext cx="160" cy="327"/>
            </a:xfrm>
            <a:custGeom>
              <a:avLst/>
              <a:gdLst>
                <a:gd name="T0" fmla="*/ 6 w 319"/>
                <a:gd name="T1" fmla="*/ 6 h 654"/>
                <a:gd name="T2" fmla="*/ 7 w 319"/>
                <a:gd name="T3" fmla="*/ 18 h 654"/>
                <a:gd name="T4" fmla="*/ 0 w 319"/>
                <a:gd name="T5" fmla="*/ 32 h 654"/>
                <a:gd name="T6" fmla="*/ 8 w 319"/>
                <a:gd name="T7" fmla="*/ 41 h 654"/>
                <a:gd name="T8" fmla="*/ 16 w 319"/>
                <a:gd name="T9" fmla="*/ 36 h 654"/>
                <a:gd name="T10" fmla="*/ 15 w 319"/>
                <a:gd name="T11" fmla="*/ 16 h 654"/>
                <a:gd name="T12" fmla="*/ 20 w 319"/>
                <a:gd name="T13" fmla="*/ 8 h 654"/>
                <a:gd name="T14" fmla="*/ 11 w 319"/>
                <a:gd name="T15" fmla="*/ 0 h 654"/>
                <a:gd name="T16" fmla="*/ 6 w 319"/>
                <a:gd name="T17" fmla="*/ 6 h 654"/>
                <a:gd name="T18" fmla="*/ 6 w 319"/>
                <a:gd name="T19" fmla="*/ 6 h 654"/>
                <a:gd name="T20" fmla="*/ 6 w 319"/>
                <a:gd name="T21" fmla="*/ 6 h 65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19" h="654">
                  <a:moveTo>
                    <a:pt x="91" y="85"/>
                  </a:moveTo>
                  <a:lnTo>
                    <a:pt x="106" y="275"/>
                  </a:lnTo>
                  <a:lnTo>
                    <a:pt x="0" y="502"/>
                  </a:lnTo>
                  <a:lnTo>
                    <a:pt x="116" y="654"/>
                  </a:lnTo>
                  <a:lnTo>
                    <a:pt x="251" y="564"/>
                  </a:lnTo>
                  <a:lnTo>
                    <a:pt x="228" y="245"/>
                  </a:lnTo>
                  <a:lnTo>
                    <a:pt x="319" y="118"/>
                  </a:lnTo>
                  <a:lnTo>
                    <a:pt x="173" y="0"/>
                  </a:lnTo>
                  <a:lnTo>
                    <a:pt x="91" y="85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38" name="Freeform 15"/>
            <p:cNvSpPr>
              <a:spLocks/>
            </p:cNvSpPr>
            <p:nvPr/>
          </p:nvSpPr>
          <p:spPr bwMode="auto">
            <a:xfrm>
              <a:off x="2603" y="1387"/>
              <a:ext cx="1201" cy="1018"/>
            </a:xfrm>
            <a:custGeom>
              <a:avLst/>
              <a:gdLst>
                <a:gd name="T0" fmla="*/ 1 w 2401"/>
                <a:gd name="T1" fmla="*/ 92 h 2035"/>
                <a:gd name="T2" fmla="*/ 11 w 2401"/>
                <a:gd name="T3" fmla="*/ 86 h 2035"/>
                <a:gd name="T4" fmla="*/ 28 w 2401"/>
                <a:gd name="T5" fmla="*/ 70 h 2035"/>
                <a:gd name="T6" fmla="*/ 39 w 2401"/>
                <a:gd name="T7" fmla="*/ 58 h 2035"/>
                <a:gd name="T8" fmla="*/ 47 w 2401"/>
                <a:gd name="T9" fmla="*/ 45 h 2035"/>
                <a:gd name="T10" fmla="*/ 55 w 2401"/>
                <a:gd name="T11" fmla="*/ 31 h 2035"/>
                <a:gd name="T12" fmla="*/ 60 w 2401"/>
                <a:gd name="T13" fmla="*/ 28 h 2035"/>
                <a:gd name="T14" fmla="*/ 65 w 2401"/>
                <a:gd name="T15" fmla="*/ 18 h 2035"/>
                <a:gd name="T16" fmla="*/ 68 w 2401"/>
                <a:gd name="T17" fmla="*/ 10 h 2035"/>
                <a:gd name="T18" fmla="*/ 71 w 2401"/>
                <a:gd name="T19" fmla="*/ 5 h 2035"/>
                <a:gd name="T20" fmla="*/ 73 w 2401"/>
                <a:gd name="T21" fmla="*/ 4 h 2035"/>
                <a:gd name="T22" fmla="*/ 76 w 2401"/>
                <a:gd name="T23" fmla="*/ 1 h 2035"/>
                <a:gd name="T24" fmla="*/ 78 w 2401"/>
                <a:gd name="T25" fmla="*/ 1 h 2035"/>
                <a:gd name="T26" fmla="*/ 84 w 2401"/>
                <a:gd name="T27" fmla="*/ 0 h 2035"/>
                <a:gd name="T28" fmla="*/ 87 w 2401"/>
                <a:gd name="T29" fmla="*/ 1 h 2035"/>
                <a:gd name="T30" fmla="*/ 92 w 2401"/>
                <a:gd name="T31" fmla="*/ 3 h 2035"/>
                <a:gd name="T32" fmla="*/ 90 w 2401"/>
                <a:gd name="T33" fmla="*/ 6 h 2035"/>
                <a:gd name="T34" fmla="*/ 95 w 2401"/>
                <a:gd name="T35" fmla="*/ 10 h 2035"/>
                <a:gd name="T36" fmla="*/ 93 w 2401"/>
                <a:gd name="T37" fmla="*/ 11 h 2035"/>
                <a:gd name="T38" fmla="*/ 97 w 2401"/>
                <a:gd name="T39" fmla="*/ 18 h 2035"/>
                <a:gd name="T40" fmla="*/ 106 w 2401"/>
                <a:gd name="T41" fmla="*/ 9 h 2035"/>
                <a:gd name="T42" fmla="*/ 109 w 2401"/>
                <a:gd name="T43" fmla="*/ 11 h 2035"/>
                <a:gd name="T44" fmla="*/ 120 w 2401"/>
                <a:gd name="T45" fmla="*/ 9 h 2035"/>
                <a:gd name="T46" fmla="*/ 134 w 2401"/>
                <a:gd name="T47" fmla="*/ 16 h 2035"/>
                <a:gd name="T48" fmla="*/ 135 w 2401"/>
                <a:gd name="T49" fmla="*/ 30 h 2035"/>
                <a:gd name="T50" fmla="*/ 138 w 2401"/>
                <a:gd name="T51" fmla="*/ 51 h 2035"/>
                <a:gd name="T52" fmla="*/ 151 w 2401"/>
                <a:gd name="T53" fmla="*/ 59 h 2035"/>
                <a:gd name="T54" fmla="*/ 128 w 2401"/>
                <a:gd name="T55" fmla="*/ 100 h 2035"/>
                <a:gd name="T56" fmla="*/ 111 w 2401"/>
                <a:gd name="T57" fmla="*/ 123 h 2035"/>
                <a:gd name="T58" fmla="*/ 91 w 2401"/>
                <a:gd name="T59" fmla="*/ 127 h 2035"/>
                <a:gd name="T60" fmla="*/ 75 w 2401"/>
                <a:gd name="T61" fmla="*/ 122 h 2035"/>
                <a:gd name="T62" fmla="*/ 46 w 2401"/>
                <a:gd name="T63" fmla="*/ 128 h 2035"/>
                <a:gd name="T64" fmla="*/ 23 w 2401"/>
                <a:gd name="T65" fmla="*/ 123 h 2035"/>
                <a:gd name="T66" fmla="*/ 0 w 2401"/>
                <a:gd name="T67" fmla="*/ 112 h 2035"/>
                <a:gd name="T68" fmla="*/ 1 w 2401"/>
                <a:gd name="T69" fmla="*/ 92 h 2035"/>
                <a:gd name="T70" fmla="*/ 1 w 2401"/>
                <a:gd name="T71" fmla="*/ 92 h 2035"/>
                <a:gd name="T72" fmla="*/ 1 w 2401"/>
                <a:gd name="T73" fmla="*/ 92 h 203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401" h="2035">
                  <a:moveTo>
                    <a:pt x="6" y="1467"/>
                  </a:moveTo>
                  <a:lnTo>
                    <a:pt x="162" y="1364"/>
                  </a:lnTo>
                  <a:lnTo>
                    <a:pt x="447" y="1117"/>
                  </a:lnTo>
                  <a:lnTo>
                    <a:pt x="612" y="918"/>
                  </a:lnTo>
                  <a:lnTo>
                    <a:pt x="745" y="714"/>
                  </a:lnTo>
                  <a:lnTo>
                    <a:pt x="873" y="494"/>
                  </a:lnTo>
                  <a:lnTo>
                    <a:pt x="958" y="442"/>
                  </a:lnTo>
                  <a:lnTo>
                    <a:pt x="1036" y="288"/>
                  </a:lnTo>
                  <a:lnTo>
                    <a:pt x="1074" y="150"/>
                  </a:lnTo>
                  <a:lnTo>
                    <a:pt x="1124" y="72"/>
                  </a:lnTo>
                  <a:lnTo>
                    <a:pt x="1160" y="60"/>
                  </a:lnTo>
                  <a:lnTo>
                    <a:pt x="1213" y="7"/>
                  </a:lnTo>
                  <a:lnTo>
                    <a:pt x="1238" y="13"/>
                  </a:lnTo>
                  <a:lnTo>
                    <a:pt x="1335" y="0"/>
                  </a:lnTo>
                  <a:lnTo>
                    <a:pt x="1380" y="13"/>
                  </a:lnTo>
                  <a:lnTo>
                    <a:pt x="1468" y="39"/>
                  </a:lnTo>
                  <a:lnTo>
                    <a:pt x="1428" y="89"/>
                  </a:lnTo>
                  <a:lnTo>
                    <a:pt x="1508" y="150"/>
                  </a:lnTo>
                  <a:lnTo>
                    <a:pt x="1481" y="163"/>
                  </a:lnTo>
                  <a:lnTo>
                    <a:pt x="1551" y="288"/>
                  </a:lnTo>
                  <a:lnTo>
                    <a:pt x="1696" y="144"/>
                  </a:lnTo>
                  <a:lnTo>
                    <a:pt x="1734" y="169"/>
                  </a:lnTo>
                  <a:lnTo>
                    <a:pt x="1909" y="138"/>
                  </a:lnTo>
                  <a:lnTo>
                    <a:pt x="2133" y="243"/>
                  </a:lnTo>
                  <a:lnTo>
                    <a:pt x="2152" y="475"/>
                  </a:lnTo>
                  <a:lnTo>
                    <a:pt x="2205" y="811"/>
                  </a:lnTo>
                  <a:lnTo>
                    <a:pt x="2401" y="937"/>
                  </a:lnTo>
                  <a:lnTo>
                    <a:pt x="2042" y="1596"/>
                  </a:lnTo>
                  <a:lnTo>
                    <a:pt x="1766" y="1959"/>
                  </a:lnTo>
                  <a:lnTo>
                    <a:pt x="1449" y="2030"/>
                  </a:lnTo>
                  <a:lnTo>
                    <a:pt x="1186" y="1948"/>
                  </a:lnTo>
                  <a:lnTo>
                    <a:pt x="730" y="2035"/>
                  </a:lnTo>
                  <a:lnTo>
                    <a:pt x="357" y="1959"/>
                  </a:lnTo>
                  <a:lnTo>
                    <a:pt x="0" y="1790"/>
                  </a:lnTo>
                  <a:lnTo>
                    <a:pt x="6" y="1467"/>
                  </a:lnTo>
                  <a:close/>
                </a:path>
              </a:pathLst>
            </a:custGeom>
            <a:solidFill>
              <a:srgbClr val="CE8D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39" name="Freeform 16"/>
            <p:cNvSpPr>
              <a:spLocks/>
            </p:cNvSpPr>
            <p:nvPr/>
          </p:nvSpPr>
          <p:spPr bwMode="auto">
            <a:xfrm>
              <a:off x="2724" y="1896"/>
              <a:ext cx="66" cy="101"/>
            </a:xfrm>
            <a:custGeom>
              <a:avLst/>
              <a:gdLst>
                <a:gd name="T0" fmla="*/ 0 w 132"/>
                <a:gd name="T1" fmla="*/ 1 h 202"/>
                <a:gd name="T2" fmla="*/ 2 w 132"/>
                <a:gd name="T3" fmla="*/ 10 h 202"/>
                <a:gd name="T4" fmla="*/ 4 w 132"/>
                <a:gd name="T5" fmla="*/ 13 h 202"/>
                <a:gd name="T6" fmla="*/ 9 w 132"/>
                <a:gd name="T7" fmla="*/ 10 h 202"/>
                <a:gd name="T8" fmla="*/ 5 w 132"/>
                <a:gd name="T9" fmla="*/ 7 h 202"/>
                <a:gd name="T10" fmla="*/ 2 w 132"/>
                <a:gd name="T11" fmla="*/ 0 h 202"/>
                <a:gd name="T12" fmla="*/ 0 w 132"/>
                <a:gd name="T13" fmla="*/ 1 h 202"/>
                <a:gd name="T14" fmla="*/ 0 w 132"/>
                <a:gd name="T15" fmla="*/ 1 h 202"/>
                <a:gd name="T16" fmla="*/ 0 w 132"/>
                <a:gd name="T17" fmla="*/ 1 h 20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2" h="202">
                  <a:moveTo>
                    <a:pt x="0" y="8"/>
                  </a:moveTo>
                  <a:lnTo>
                    <a:pt x="25" y="145"/>
                  </a:lnTo>
                  <a:lnTo>
                    <a:pt x="63" y="202"/>
                  </a:lnTo>
                  <a:lnTo>
                    <a:pt x="132" y="150"/>
                  </a:lnTo>
                  <a:lnTo>
                    <a:pt x="71" y="107"/>
                  </a:lnTo>
                  <a:lnTo>
                    <a:pt x="25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40" name="Freeform 17"/>
            <p:cNvSpPr>
              <a:spLocks/>
            </p:cNvSpPr>
            <p:nvPr/>
          </p:nvSpPr>
          <p:spPr bwMode="auto">
            <a:xfrm>
              <a:off x="3017" y="1887"/>
              <a:ext cx="157" cy="126"/>
            </a:xfrm>
            <a:custGeom>
              <a:avLst/>
              <a:gdLst>
                <a:gd name="T0" fmla="*/ 0 w 314"/>
                <a:gd name="T1" fmla="*/ 0 h 253"/>
                <a:gd name="T2" fmla="*/ 2 w 314"/>
                <a:gd name="T3" fmla="*/ 9 h 253"/>
                <a:gd name="T4" fmla="*/ 12 w 314"/>
                <a:gd name="T5" fmla="*/ 15 h 253"/>
                <a:gd name="T6" fmla="*/ 20 w 314"/>
                <a:gd name="T7" fmla="*/ 14 h 253"/>
                <a:gd name="T8" fmla="*/ 11 w 314"/>
                <a:gd name="T9" fmla="*/ 10 h 253"/>
                <a:gd name="T10" fmla="*/ 6 w 314"/>
                <a:gd name="T11" fmla="*/ 6 h 253"/>
                <a:gd name="T12" fmla="*/ 2 w 314"/>
                <a:gd name="T13" fmla="*/ 0 h 253"/>
                <a:gd name="T14" fmla="*/ 0 w 314"/>
                <a:gd name="T15" fmla="*/ 0 h 253"/>
                <a:gd name="T16" fmla="*/ 0 w 314"/>
                <a:gd name="T17" fmla="*/ 0 h 253"/>
                <a:gd name="T18" fmla="*/ 0 w 314"/>
                <a:gd name="T19" fmla="*/ 0 h 25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14" h="253">
                  <a:moveTo>
                    <a:pt x="0" y="14"/>
                  </a:moveTo>
                  <a:lnTo>
                    <a:pt x="32" y="152"/>
                  </a:lnTo>
                  <a:lnTo>
                    <a:pt x="177" y="253"/>
                  </a:lnTo>
                  <a:lnTo>
                    <a:pt x="314" y="227"/>
                  </a:lnTo>
                  <a:lnTo>
                    <a:pt x="169" y="164"/>
                  </a:lnTo>
                  <a:lnTo>
                    <a:pt x="95" y="99"/>
                  </a:lnTo>
                  <a:lnTo>
                    <a:pt x="32" y="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41" name="Freeform 18"/>
            <p:cNvSpPr>
              <a:spLocks/>
            </p:cNvSpPr>
            <p:nvPr/>
          </p:nvSpPr>
          <p:spPr bwMode="auto">
            <a:xfrm>
              <a:off x="3095" y="1852"/>
              <a:ext cx="72" cy="35"/>
            </a:xfrm>
            <a:custGeom>
              <a:avLst/>
              <a:gdLst>
                <a:gd name="T0" fmla="*/ 0 w 144"/>
                <a:gd name="T1" fmla="*/ 4 h 68"/>
                <a:gd name="T2" fmla="*/ 4 w 144"/>
                <a:gd name="T3" fmla="*/ 5 h 68"/>
                <a:gd name="T4" fmla="*/ 9 w 144"/>
                <a:gd name="T5" fmla="*/ 2 h 68"/>
                <a:gd name="T6" fmla="*/ 4 w 144"/>
                <a:gd name="T7" fmla="*/ 0 h 68"/>
                <a:gd name="T8" fmla="*/ 0 w 144"/>
                <a:gd name="T9" fmla="*/ 2 h 68"/>
                <a:gd name="T10" fmla="*/ 0 w 144"/>
                <a:gd name="T11" fmla="*/ 4 h 68"/>
                <a:gd name="T12" fmla="*/ 0 w 144"/>
                <a:gd name="T13" fmla="*/ 4 h 68"/>
                <a:gd name="T14" fmla="*/ 0 w 144"/>
                <a:gd name="T15" fmla="*/ 4 h 6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44" h="68">
                  <a:moveTo>
                    <a:pt x="0" y="55"/>
                  </a:moveTo>
                  <a:lnTo>
                    <a:pt x="59" y="68"/>
                  </a:lnTo>
                  <a:lnTo>
                    <a:pt x="144" y="23"/>
                  </a:lnTo>
                  <a:lnTo>
                    <a:pt x="59" y="0"/>
                  </a:lnTo>
                  <a:lnTo>
                    <a:pt x="0" y="28"/>
                  </a:lnTo>
                  <a:lnTo>
                    <a:pt x="0" y="5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42" name="Freeform 19"/>
            <p:cNvSpPr>
              <a:spLocks/>
            </p:cNvSpPr>
            <p:nvPr/>
          </p:nvSpPr>
          <p:spPr bwMode="auto">
            <a:xfrm>
              <a:off x="2523" y="2114"/>
              <a:ext cx="227" cy="184"/>
            </a:xfrm>
            <a:custGeom>
              <a:avLst/>
              <a:gdLst>
                <a:gd name="T0" fmla="*/ 12 w 455"/>
                <a:gd name="T1" fmla="*/ 1 h 368"/>
                <a:gd name="T2" fmla="*/ 24 w 455"/>
                <a:gd name="T3" fmla="*/ 0 h 368"/>
                <a:gd name="T4" fmla="*/ 28 w 455"/>
                <a:gd name="T5" fmla="*/ 3 h 368"/>
                <a:gd name="T6" fmla="*/ 14 w 455"/>
                <a:gd name="T7" fmla="*/ 23 h 368"/>
                <a:gd name="T8" fmla="*/ 6 w 455"/>
                <a:gd name="T9" fmla="*/ 20 h 368"/>
                <a:gd name="T10" fmla="*/ 0 w 455"/>
                <a:gd name="T11" fmla="*/ 11 h 368"/>
                <a:gd name="T12" fmla="*/ 7 w 455"/>
                <a:gd name="T13" fmla="*/ 3 h 368"/>
                <a:gd name="T14" fmla="*/ 12 w 455"/>
                <a:gd name="T15" fmla="*/ 1 h 368"/>
                <a:gd name="T16" fmla="*/ 12 w 455"/>
                <a:gd name="T17" fmla="*/ 1 h 368"/>
                <a:gd name="T18" fmla="*/ 12 w 455"/>
                <a:gd name="T19" fmla="*/ 1 h 3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55" h="368">
                  <a:moveTo>
                    <a:pt x="194" y="13"/>
                  </a:moveTo>
                  <a:lnTo>
                    <a:pt x="392" y="0"/>
                  </a:lnTo>
                  <a:lnTo>
                    <a:pt x="455" y="40"/>
                  </a:lnTo>
                  <a:lnTo>
                    <a:pt x="229" y="368"/>
                  </a:lnTo>
                  <a:lnTo>
                    <a:pt x="109" y="311"/>
                  </a:lnTo>
                  <a:lnTo>
                    <a:pt x="0" y="176"/>
                  </a:lnTo>
                  <a:lnTo>
                    <a:pt x="122" y="45"/>
                  </a:lnTo>
                  <a:lnTo>
                    <a:pt x="194" y="13"/>
                  </a:lnTo>
                  <a:close/>
                </a:path>
              </a:pathLst>
            </a:custGeom>
            <a:solidFill>
              <a:srgbClr val="FFA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43" name="Freeform 20"/>
            <p:cNvSpPr>
              <a:spLocks/>
            </p:cNvSpPr>
            <p:nvPr/>
          </p:nvSpPr>
          <p:spPr bwMode="auto">
            <a:xfrm>
              <a:off x="2651" y="1751"/>
              <a:ext cx="665" cy="267"/>
            </a:xfrm>
            <a:custGeom>
              <a:avLst/>
              <a:gdLst>
                <a:gd name="T0" fmla="*/ 10 w 1329"/>
                <a:gd name="T1" fmla="*/ 33 h 534"/>
                <a:gd name="T2" fmla="*/ 4 w 1329"/>
                <a:gd name="T3" fmla="*/ 25 h 534"/>
                <a:gd name="T4" fmla="*/ 0 w 1329"/>
                <a:gd name="T5" fmla="*/ 9 h 534"/>
                <a:gd name="T6" fmla="*/ 76 w 1329"/>
                <a:gd name="T7" fmla="*/ 0 h 534"/>
                <a:gd name="T8" fmla="*/ 83 w 1329"/>
                <a:gd name="T9" fmla="*/ 5 h 534"/>
                <a:gd name="T10" fmla="*/ 84 w 1329"/>
                <a:gd name="T11" fmla="*/ 34 h 534"/>
                <a:gd name="T12" fmla="*/ 80 w 1329"/>
                <a:gd name="T13" fmla="*/ 34 h 534"/>
                <a:gd name="T14" fmla="*/ 74 w 1329"/>
                <a:gd name="T15" fmla="*/ 5 h 534"/>
                <a:gd name="T16" fmla="*/ 4 w 1329"/>
                <a:gd name="T17" fmla="*/ 10 h 534"/>
                <a:gd name="T18" fmla="*/ 12 w 1329"/>
                <a:gd name="T19" fmla="*/ 33 h 534"/>
                <a:gd name="T20" fmla="*/ 10 w 1329"/>
                <a:gd name="T21" fmla="*/ 33 h 534"/>
                <a:gd name="T22" fmla="*/ 10 w 1329"/>
                <a:gd name="T23" fmla="*/ 33 h 534"/>
                <a:gd name="T24" fmla="*/ 10 w 1329"/>
                <a:gd name="T25" fmla="*/ 33 h 53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329" h="534">
                  <a:moveTo>
                    <a:pt x="148" y="522"/>
                  </a:moveTo>
                  <a:lnTo>
                    <a:pt x="57" y="393"/>
                  </a:lnTo>
                  <a:lnTo>
                    <a:pt x="0" y="129"/>
                  </a:lnTo>
                  <a:lnTo>
                    <a:pt x="1205" y="0"/>
                  </a:lnTo>
                  <a:lnTo>
                    <a:pt x="1323" y="76"/>
                  </a:lnTo>
                  <a:lnTo>
                    <a:pt x="1329" y="534"/>
                  </a:lnTo>
                  <a:lnTo>
                    <a:pt x="1276" y="534"/>
                  </a:lnTo>
                  <a:lnTo>
                    <a:pt x="1177" y="72"/>
                  </a:lnTo>
                  <a:lnTo>
                    <a:pt x="61" y="157"/>
                  </a:lnTo>
                  <a:lnTo>
                    <a:pt x="179" y="515"/>
                  </a:lnTo>
                  <a:lnTo>
                    <a:pt x="148" y="5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44" name="Freeform 21"/>
            <p:cNvSpPr>
              <a:spLocks/>
            </p:cNvSpPr>
            <p:nvPr/>
          </p:nvSpPr>
          <p:spPr bwMode="auto">
            <a:xfrm>
              <a:off x="2820" y="1795"/>
              <a:ext cx="496" cy="256"/>
            </a:xfrm>
            <a:custGeom>
              <a:avLst/>
              <a:gdLst>
                <a:gd name="T0" fmla="*/ 0 w 991"/>
                <a:gd name="T1" fmla="*/ 3 h 511"/>
                <a:gd name="T2" fmla="*/ 6 w 991"/>
                <a:gd name="T3" fmla="*/ 13 h 511"/>
                <a:gd name="T4" fmla="*/ 8 w 991"/>
                <a:gd name="T5" fmla="*/ 11 h 511"/>
                <a:gd name="T6" fmla="*/ 8 w 991"/>
                <a:gd name="T7" fmla="*/ 10 h 511"/>
                <a:gd name="T8" fmla="*/ 16 w 991"/>
                <a:gd name="T9" fmla="*/ 9 h 511"/>
                <a:gd name="T10" fmla="*/ 21 w 991"/>
                <a:gd name="T11" fmla="*/ 23 h 511"/>
                <a:gd name="T12" fmla="*/ 33 w 991"/>
                <a:gd name="T13" fmla="*/ 32 h 511"/>
                <a:gd name="T14" fmla="*/ 62 w 991"/>
                <a:gd name="T15" fmla="*/ 29 h 511"/>
                <a:gd name="T16" fmla="*/ 62 w 991"/>
                <a:gd name="T17" fmla="*/ 27 h 511"/>
                <a:gd name="T18" fmla="*/ 36 w 991"/>
                <a:gd name="T19" fmla="*/ 29 h 511"/>
                <a:gd name="T20" fmla="*/ 25 w 991"/>
                <a:gd name="T21" fmla="*/ 24 h 511"/>
                <a:gd name="T22" fmla="*/ 22 w 991"/>
                <a:gd name="T23" fmla="*/ 15 h 511"/>
                <a:gd name="T24" fmla="*/ 21 w 991"/>
                <a:gd name="T25" fmla="*/ 0 h 511"/>
                <a:gd name="T26" fmla="*/ 15 w 991"/>
                <a:gd name="T27" fmla="*/ 1 h 511"/>
                <a:gd name="T28" fmla="*/ 15 w 991"/>
                <a:gd name="T29" fmla="*/ 5 h 511"/>
                <a:gd name="T30" fmla="*/ 7 w 991"/>
                <a:gd name="T31" fmla="*/ 6 h 511"/>
                <a:gd name="T32" fmla="*/ 3 w 991"/>
                <a:gd name="T33" fmla="*/ 2 h 511"/>
                <a:gd name="T34" fmla="*/ 0 w 991"/>
                <a:gd name="T35" fmla="*/ 3 h 511"/>
                <a:gd name="T36" fmla="*/ 0 w 991"/>
                <a:gd name="T37" fmla="*/ 3 h 511"/>
                <a:gd name="T38" fmla="*/ 0 w 991"/>
                <a:gd name="T39" fmla="*/ 3 h 51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991" h="511">
                  <a:moveTo>
                    <a:pt x="0" y="34"/>
                  </a:moveTo>
                  <a:lnTo>
                    <a:pt x="84" y="196"/>
                  </a:lnTo>
                  <a:lnTo>
                    <a:pt x="113" y="173"/>
                  </a:lnTo>
                  <a:lnTo>
                    <a:pt x="120" y="146"/>
                  </a:lnTo>
                  <a:lnTo>
                    <a:pt x="255" y="129"/>
                  </a:lnTo>
                  <a:lnTo>
                    <a:pt x="324" y="365"/>
                  </a:lnTo>
                  <a:lnTo>
                    <a:pt x="527" y="511"/>
                  </a:lnTo>
                  <a:lnTo>
                    <a:pt x="991" y="450"/>
                  </a:lnTo>
                  <a:lnTo>
                    <a:pt x="991" y="422"/>
                  </a:lnTo>
                  <a:lnTo>
                    <a:pt x="561" y="462"/>
                  </a:lnTo>
                  <a:lnTo>
                    <a:pt x="396" y="369"/>
                  </a:lnTo>
                  <a:lnTo>
                    <a:pt x="347" y="236"/>
                  </a:lnTo>
                  <a:lnTo>
                    <a:pt x="324" y="0"/>
                  </a:lnTo>
                  <a:lnTo>
                    <a:pt x="238" y="11"/>
                  </a:lnTo>
                  <a:lnTo>
                    <a:pt x="238" y="80"/>
                  </a:lnTo>
                  <a:lnTo>
                    <a:pt x="109" y="91"/>
                  </a:lnTo>
                  <a:lnTo>
                    <a:pt x="46" y="23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45" name="Freeform 22"/>
            <p:cNvSpPr>
              <a:spLocks/>
            </p:cNvSpPr>
            <p:nvPr/>
          </p:nvSpPr>
          <p:spPr bwMode="auto">
            <a:xfrm>
              <a:off x="2646" y="1362"/>
              <a:ext cx="728" cy="738"/>
            </a:xfrm>
            <a:custGeom>
              <a:avLst/>
              <a:gdLst>
                <a:gd name="T0" fmla="*/ 1 w 1456"/>
                <a:gd name="T1" fmla="*/ 91 h 1475"/>
                <a:gd name="T2" fmla="*/ 0 w 1456"/>
                <a:gd name="T3" fmla="*/ 93 h 1475"/>
                <a:gd name="T4" fmla="*/ 7 w 1456"/>
                <a:gd name="T5" fmla="*/ 91 h 1475"/>
                <a:gd name="T6" fmla="*/ 17 w 1456"/>
                <a:gd name="T7" fmla="*/ 81 h 1475"/>
                <a:gd name="T8" fmla="*/ 29 w 1456"/>
                <a:gd name="T9" fmla="*/ 69 h 1475"/>
                <a:gd name="T10" fmla="*/ 38 w 1456"/>
                <a:gd name="T11" fmla="*/ 57 h 1475"/>
                <a:gd name="T12" fmla="*/ 46 w 1456"/>
                <a:gd name="T13" fmla="*/ 43 h 1475"/>
                <a:gd name="T14" fmla="*/ 47 w 1456"/>
                <a:gd name="T15" fmla="*/ 45 h 1475"/>
                <a:gd name="T16" fmla="*/ 50 w 1456"/>
                <a:gd name="T17" fmla="*/ 36 h 1475"/>
                <a:gd name="T18" fmla="*/ 50 w 1456"/>
                <a:gd name="T19" fmla="*/ 40 h 1475"/>
                <a:gd name="T20" fmla="*/ 55 w 1456"/>
                <a:gd name="T21" fmla="*/ 33 h 1475"/>
                <a:gd name="T22" fmla="*/ 57 w 1456"/>
                <a:gd name="T23" fmla="*/ 34 h 1475"/>
                <a:gd name="T24" fmla="*/ 59 w 1456"/>
                <a:gd name="T25" fmla="*/ 26 h 1475"/>
                <a:gd name="T26" fmla="*/ 61 w 1456"/>
                <a:gd name="T27" fmla="*/ 27 h 1475"/>
                <a:gd name="T28" fmla="*/ 63 w 1456"/>
                <a:gd name="T29" fmla="*/ 14 h 1475"/>
                <a:gd name="T30" fmla="*/ 64 w 1456"/>
                <a:gd name="T31" fmla="*/ 15 h 1475"/>
                <a:gd name="T32" fmla="*/ 65 w 1456"/>
                <a:gd name="T33" fmla="*/ 9 h 1475"/>
                <a:gd name="T34" fmla="*/ 67 w 1456"/>
                <a:gd name="T35" fmla="*/ 11 h 1475"/>
                <a:gd name="T36" fmla="*/ 71 w 1456"/>
                <a:gd name="T37" fmla="*/ 4 h 1475"/>
                <a:gd name="T38" fmla="*/ 72 w 1456"/>
                <a:gd name="T39" fmla="*/ 6 h 1475"/>
                <a:gd name="T40" fmla="*/ 79 w 1456"/>
                <a:gd name="T41" fmla="*/ 4 h 1475"/>
                <a:gd name="T42" fmla="*/ 78 w 1456"/>
                <a:gd name="T43" fmla="*/ 6 h 1475"/>
                <a:gd name="T44" fmla="*/ 84 w 1456"/>
                <a:gd name="T45" fmla="*/ 7 h 1475"/>
                <a:gd name="T46" fmla="*/ 81 w 1456"/>
                <a:gd name="T47" fmla="*/ 8 h 1475"/>
                <a:gd name="T48" fmla="*/ 88 w 1456"/>
                <a:gd name="T49" fmla="*/ 12 h 1475"/>
                <a:gd name="T50" fmla="*/ 86 w 1456"/>
                <a:gd name="T51" fmla="*/ 13 h 1475"/>
                <a:gd name="T52" fmla="*/ 91 w 1456"/>
                <a:gd name="T53" fmla="*/ 19 h 1475"/>
                <a:gd name="T54" fmla="*/ 89 w 1456"/>
                <a:gd name="T55" fmla="*/ 14 h 1475"/>
                <a:gd name="T56" fmla="*/ 91 w 1456"/>
                <a:gd name="T57" fmla="*/ 14 h 1475"/>
                <a:gd name="T58" fmla="*/ 87 w 1456"/>
                <a:gd name="T59" fmla="*/ 8 h 1475"/>
                <a:gd name="T60" fmla="*/ 89 w 1456"/>
                <a:gd name="T61" fmla="*/ 5 h 1475"/>
                <a:gd name="T62" fmla="*/ 82 w 1456"/>
                <a:gd name="T63" fmla="*/ 4 h 1475"/>
                <a:gd name="T64" fmla="*/ 81 w 1456"/>
                <a:gd name="T65" fmla="*/ 0 h 1475"/>
                <a:gd name="T66" fmla="*/ 74 w 1456"/>
                <a:gd name="T67" fmla="*/ 3 h 1475"/>
                <a:gd name="T68" fmla="*/ 72 w 1456"/>
                <a:gd name="T69" fmla="*/ 0 h 1475"/>
                <a:gd name="T70" fmla="*/ 67 w 1456"/>
                <a:gd name="T71" fmla="*/ 7 h 1475"/>
                <a:gd name="T72" fmla="*/ 63 w 1456"/>
                <a:gd name="T73" fmla="*/ 5 h 1475"/>
                <a:gd name="T74" fmla="*/ 63 w 1456"/>
                <a:gd name="T75" fmla="*/ 12 h 1475"/>
                <a:gd name="T76" fmla="*/ 60 w 1456"/>
                <a:gd name="T77" fmla="*/ 12 h 1475"/>
                <a:gd name="T78" fmla="*/ 59 w 1456"/>
                <a:gd name="T79" fmla="*/ 23 h 1475"/>
                <a:gd name="T80" fmla="*/ 55 w 1456"/>
                <a:gd name="T81" fmla="*/ 22 h 1475"/>
                <a:gd name="T82" fmla="*/ 51 w 1456"/>
                <a:gd name="T83" fmla="*/ 33 h 1475"/>
                <a:gd name="T84" fmla="*/ 49 w 1456"/>
                <a:gd name="T85" fmla="*/ 31 h 1475"/>
                <a:gd name="T86" fmla="*/ 46 w 1456"/>
                <a:gd name="T87" fmla="*/ 40 h 1475"/>
                <a:gd name="T88" fmla="*/ 42 w 1456"/>
                <a:gd name="T89" fmla="*/ 38 h 1475"/>
                <a:gd name="T90" fmla="*/ 38 w 1456"/>
                <a:gd name="T91" fmla="*/ 52 h 1475"/>
                <a:gd name="T92" fmla="*/ 35 w 1456"/>
                <a:gd name="T93" fmla="*/ 51 h 1475"/>
                <a:gd name="T94" fmla="*/ 31 w 1456"/>
                <a:gd name="T95" fmla="*/ 61 h 1475"/>
                <a:gd name="T96" fmla="*/ 25 w 1456"/>
                <a:gd name="T97" fmla="*/ 70 h 1475"/>
                <a:gd name="T98" fmla="*/ 7 w 1456"/>
                <a:gd name="T99" fmla="*/ 86 h 1475"/>
                <a:gd name="T100" fmla="*/ 1 w 1456"/>
                <a:gd name="T101" fmla="*/ 91 h 1475"/>
                <a:gd name="T102" fmla="*/ 1 w 1456"/>
                <a:gd name="T103" fmla="*/ 91 h 1475"/>
                <a:gd name="T104" fmla="*/ 1 w 1456"/>
                <a:gd name="T105" fmla="*/ 91 h 147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456" h="1475">
                  <a:moveTo>
                    <a:pt x="1" y="1452"/>
                  </a:moveTo>
                  <a:lnTo>
                    <a:pt x="0" y="1475"/>
                  </a:lnTo>
                  <a:lnTo>
                    <a:pt x="100" y="1441"/>
                  </a:lnTo>
                  <a:lnTo>
                    <a:pt x="270" y="1283"/>
                  </a:lnTo>
                  <a:lnTo>
                    <a:pt x="456" y="1097"/>
                  </a:lnTo>
                  <a:lnTo>
                    <a:pt x="597" y="907"/>
                  </a:lnTo>
                  <a:lnTo>
                    <a:pt x="728" y="686"/>
                  </a:lnTo>
                  <a:lnTo>
                    <a:pt x="743" y="709"/>
                  </a:lnTo>
                  <a:lnTo>
                    <a:pt x="790" y="568"/>
                  </a:lnTo>
                  <a:lnTo>
                    <a:pt x="796" y="629"/>
                  </a:lnTo>
                  <a:lnTo>
                    <a:pt x="868" y="521"/>
                  </a:lnTo>
                  <a:lnTo>
                    <a:pt x="901" y="536"/>
                  </a:lnTo>
                  <a:lnTo>
                    <a:pt x="937" y="407"/>
                  </a:lnTo>
                  <a:lnTo>
                    <a:pt x="965" y="422"/>
                  </a:lnTo>
                  <a:lnTo>
                    <a:pt x="994" y="219"/>
                  </a:lnTo>
                  <a:lnTo>
                    <a:pt x="1022" y="230"/>
                  </a:lnTo>
                  <a:lnTo>
                    <a:pt x="1040" y="143"/>
                  </a:lnTo>
                  <a:lnTo>
                    <a:pt x="1062" y="175"/>
                  </a:lnTo>
                  <a:lnTo>
                    <a:pt x="1129" y="63"/>
                  </a:lnTo>
                  <a:lnTo>
                    <a:pt x="1140" y="89"/>
                  </a:lnTo>
                  <a:lnTo>
                    <a:pt x="1249" y="50"/>
                  </a:lnTo>
                  <a:lnTo>
                    <a:pt x="1241" y="89"/>
                  </a:lnTo>
                  <a:lnTo>
                    <a:pt x="1332" y="97"/>
                  </a:lnTo>
                  <a:lnTo>
                    <a:pt x="1292" y="126"/>
                  </a:lnTo>
                  <a:lnTo>
                    <a:pt x="1395" y="188"/>
                  </a:lnTo>
                  <a:lnTo>
                    <a:pt x="1363" y="198"/>
                  </a:lnTo>
                  <a:lnTo>
                    <a:pt x="1445" y="304"/>
                  </a:lnTo>
                  <a:lnTo>
                    <a:pt x="1424" y="219"/>
                  </a:lnTo>
                  <a:lnTo>
                    <a:pt x="1456" y="219"/>
                  </a:lnTo>
                  <a:lnTo>
                    <a:pt x="1384" y="118"/>
                  </a:lnTo>
                  <a:lnTo>
                    <a:pt x="1414" y="74"/>
                  </a:lnTo>
                  <a:lnTo>
                    <a:pt x="1298" y="50"/>
                  </a:lnTo>
                  <a:lnTo>
                    <a:pt x="1285" y="0"/>
                  </a:lnTo>
                  <a:lnTo>
                    <a:pt x="1169" y="40"/>
                  </a:lnTo>
                  <a:lnTo>
                    <a:pt x="1140" y="0"/>
                  </a:lnTo>
                  <a:lnTo>
                    <a:pt x="1062" y="101"/>
                  </a:lnTo>
                  <a:lnTo>
                    <a:pt x="1005" y="74"/>
                  </a:lnTo>
                  <a:lnTo>
                    <a:pt x="994" y="181"/>
                  </a:lnTo>
                  <a:lnTo>
                    <a:pt x="954" y="181"/>
                  </a:lnTo>
                  <a:lnTo>
                    <a:pt x="929" y="361"/>
                  </a:lnTo>
                  <a:lnTo>
                    <a:pt x="880" y="352"/>
                  </a:lnTo>
                  <a:lnTo>
                    <a:pt x="811" y="525"/>
                  </a:lnTo>
                  <a:lnTo>
                    <a:pt x="771" y="489"/>
                  </a:lnTo>
                  <a:lnTo>
                    <a:pt x="728" y="629"/>
                  </a:lnTo>
                  <a:lnTo>
                    <a:pt x="665" y="608"/>
                  </a:lnTo>
                  <a:lnTo>
                    <a:pt x="597" y="827"/>
                  </a:lnTo>
                  <a:lnTo>
                    <a:pt x="557" y="810"/>
                  </a:lnTo>
                  <a:lnTo>
                    <a:pt x="496" y="968"/>
                  </a:lnTo>
                  <a:lnTo>
                    <a:pt x="387" y="1108"/>
                  </a:lnTo>
                  <a:lnTo>
                    <a:pt x="112" y="1363"/>
                  </a:lnTo>
                  <a:lnTo>
                    <a:pt x="1" y="145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46" name="Freeform 23"/>
            <p:cNvSpPr>
              <a:spLocks/>
            </p:cNvSpPr>
            <p:nvPr/>
          </p:nvSpPr>
          <p:spPr bwMode="auto">
            <a:xfrm>
              <a:off x="2515" y="2100"/>
              <a:ext cx="280" cy="109"/>
            </a:xfrm>
            <a:custGeom>
              <a:avLst/>
              <a:gdLst>
                <a:gd name="T0" fmla="*/ 14 w 559"/>
                <a:gd name="T1" fmla="*/ 0 h 219"/>
                <a:gd name="T2" fmla="*/ 15 w 559"/>
                <a:gd name="T3" fmla="*/ 1 h 219"/>
                <a:gd name="T4" fmla="*/ 25 w 559"/>
                <a:gd name="T5" fmla="*/ 0 h 219"/>
                <a:gd name="T6" fmla="*/ 30 w 559"/>
                <a:gd name="T7" fmla="*/ 0 h 219"/>
                <a:gd name="T8" fmla="*/ 35 w 559"/>
                <a:gd name="T9" fmla="*/ 5 h 219"/>
                <a:gd name="T10" fmla="*/ 35 w 559"/>
                <a:gd name="T11" fmla="*/ 8 h 219"/>
                <a:gd name="T12" fmla="*/ 26 w 559"/>
                <a:gd name="T13" fmla="*/ 1 h 219"/>
                <a:gd name="T14" fmla="*/ 21 w 559"/>
                <a:gd name="T15" fmla="*/ 1 h 219"/>
                <a:gd name="T16" fmla="*/ 11 w 559"/>
                <a:gd name="T17" fmla="*/ 10 h 219"/>
                <a:gd name="T18" fmla="*/ 13 w 559"/>
                <a:gd name="T19" fmla="*/ 12 h 219"/>
                <a:gd name="T20" fmla="*/ 6 w 559"/>
                <a:gd name="T21" fmla="*/ 11 h 219"/>
                <a:gd name="T22" fmla="*/ 5 w 559"/>
                <a:gd name="T23" fmla="*/ 10 h 219"/>
                <a:gd name="T24" fmla="*/ 2 w 559"/>
                <a:gd name="T25" fmla="*/ 13 h 219"/>
                <a:gd name="T26" fmla="*/ 0 w 559"/>
                <a:gd name="T27" fmla="*/ 12 h 219"/>
                <a:gd name="T28" fmla="*/ 7 w 559"/>
                <a:gd name="T29" fmla="*/ 5 h 219"/>
                <a:gd name="T30" fmla="*/ 14 w 559"/>
                <a:gd name="T31" fmla="*/ 0 h 219"/>
                <a:gd name="T32" fmla="*/ 14 w 559"/>
                <a:gd name="T33" fmla="*/ 0 h 219"/>
                <a:gd name="T34" fmla="*/ 14 w 559"/>
                <a:gd name="T35" fmla="*/ 0 h 21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59" h="219">
                  <a:moveTo>
                    <a:pt x="209" y="15"/>
                  </a:moveTo>
                  <a:lnTo>
                    <a:pt x="238" y="27"/>
                  </a:lnTo>
                  <a:lnTo>
                    <a:pt x="396" y="0"/>
                  </a:lnTo>
                  <a:lnTo>
                    <a:pt x="479" y="11"/>
                  </a:lnTo>
                  <a:lnTo>
                    <a:pt x="559" y="80"/>
                  </a:lnTo>
                  <a:lnTo>
                    <a:pt x="555" y="141"/>
                  </a:lnTo>
                  <a:lnTo>
                    <a:pt x="407" y="27"/>
                  </a:lnTo>
                  <a:lnTo>
                    <a:pt x="321" y="27"/>
                  </a:lnTo>
                  <a:lnTo>
                    <a:pt x="169" y="162"/>
                  </a:lnTo>
                  <a:lnTo>
                    <a:pt x="206" y="196"/>
                  </a:lnTo>
                  <a:lnTo>
                    <a:pt x="90" y="190"/>
                  </a:lnTo>
                  <a:lnTo>
                    <a:pt x="69" y="162"/>
                  </a:lnTo>
                  <a:lnTo>
                    <a:pt x="23" y="219"/>
                  </a:lnTo>
                  <a:lnTo>
                    <a:pt x="0" y="200"/>
                  </a:lnTo>
                  <a:lnTo>
                    <a:pt x="110" y="91"/>
                  </a:lnTo>
                  <a:lnTo>
                    <a:pt x="209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47" name="Freeform 24"/>
            <p:cNvSpPr>
              <a:spLocks/>
            </p:cNvSpPr>
            <p:nvPr/>
          </p:nvSpPr>
          <p:spPr bwMode="auto">
            <a:xfrm>
              <a:off x="2512" y="2113"/>
              <a:ext cx="784" cy="298"/>
            </a:xfrm>
            <a:custGeom>
              <a:avLst/>
              <a:gdLst>
                <a:gd name="T0" fmla="*/ 3 w 1567"/>
                <a:gd name="T1" fmla="*/ 11 h 597"/>
                <a:gd name="T2" fmla="*/ 4 w 1567"/>
                <a:gd name="T3" fmla="*/ 12 h 597"/>
                <a:gd name="T4" fmla="*/ 10 w 1567"/>
                <a:gd name="T5" fmla="*/ 14 h 597"/>
                <a:gd name="T6" fmla="*/ 15 w 1567"/>
                <a:gd name="T7" fmla="*/ 20 h 597"/>
                <a:gd name="T8" fmla="*/ 16 w 1567"/>
                <a:gd name="T9" fmla="*/ 19 h 597"/>
                <a:gd name="T10" fmla="*/ 13 w 1567"/>
                <a:gd name="T11" fmla="*/ 10 h 597"/>
                <a:gd name="T12" fmla="*/ 28 w 1567"/>
                <a:gd name="T13" fmla="*/ 0 h 597"/>
                <a:gd name="T14" fmla="*/ 36 w 1567"/>
                <a:gd name="T15" fmla="*/ 3 h 597"/>
                <a:gd name="T16" fmla="*/ 35 w 1567"/>
                <a:gd name="T17" fmla="*/ 16 h 597"/>
                <a:gd name="T18" fmla="*/ 22 w 1567"/>
                <a:gd name="T19" fmla="*/ 23 h 597"/>
                <a:gd name="T20" fmla="*/ 41 w 1567"/>
                <a:gd name="T21" fmla="*/ 32 h 597"/>
                <a:gd name="T22" fmla="*/ 46 w 1567"/>
                <a:gd name="T23" fmla="*/ 32 h 597"/>
                <a:gd name="T24" fmla="*/ 79 w 1567"/>
                <a:gd name="T25" fmla="*/ 23 h 597"/>
                <a:gd name="T26" fmla="*/ 87 w 1567"/>
                <a:gd name="T27" fmla="*/ 21 h 597"/>
                <a:gd name="T28" fmla="*/ 89 w 1567"/>
                <a:gd name="T29" fmla="*/ 23 h 597"/>
                <a:gd name="T30" fmla="*/ 85 w 1567"/>
                <a:gd name="T31" fmla="*/ 25 h 597"/>
                <a:gd name="T32" fmla="*/ 81 w 1567"/>
                <a:gd name="T33" fmla="*/ 25 h 597"/>
                <a:gd name="T34" fmla="*/ 53 w 1567"/>
                <a:gd name="T35" fmla="*/ 34 h 597"/>
                <a:gd name="T36" fmla="*/ 58 w 1567"/>
                <a:gd name="T37" fmla="*/ 36 h 597"/>
                <a:gd name="T38" fmla="*/ 89 w 1567"/>
                <a:gd name="T39" fmla="*/ 26 h 597"/>
                <a:gd name="T40" fmla="*/ 95 w 1567"/>
                <a:gd name="T41" fmla="*/ 23 h 597"/>
                <a:gd name="T42" fmla="*/ 98 w 1567"/>
                <a:gd name="T43" fmla="*/ 27 h 597"/>
                <a:gd name="T44" fmla="*/ 91 w 1567"/>
                <a:gd name="T45" fmla="*/ 31 h 597"/>
                <a:gd name="T46" fmla="*/ 57 w 1567"/>
                <a:gd name="T47" fmla="*/ 37 h 597"/>
                <a:gd name="T48" fmla="*/ 34 w 1567"/>
                <a:gd name="T49" fmla="*/ 32 h 597"/>
                <a:gd name="T50" fmla="*/ 8 w 1567"/>
                <a:gd name="T51" fmla="*/ 20 h 597"/>
                <a:gd name="T52" fmla="*/ 0 w 1567"/>
                <a:gd name="T53" fmla="*/ 11 h 597"/>
                <a:gd name="T54" fmla="*/ 3 w 1567"/>
                <a:gd name="T55" fmla="*/ 11 h 597"/>
                <a:gd name="T56" fmla="*/ 3 w 1567"/>
                <a:gd name="T57" fmla="*/ 11 h 597"/>
                <a:gd name="T58" fmla="*/ 3 w 1567"/>
                <a:gd name="T59" fmla="*/ 11 h 597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567" h="597">
                  <a:moveTo>
                    <a:pt x="40" y="180"/>
                  </a:moveTo>
                  <a:lnTo>
                    <a:pt x="63" y="201"/>
                  </a:lnTo>
                  <a:lnTo>
                    <a:pt x="158" y="226"/>
                  </a:lnTo>
                  <a:lnTo>
                    <a:pt x="231" y="323"/>
                  </a:lnTo>
                  <a:lnTo>
                    <a:pt x="251" y="310"/>
                  </a:lnTo>
                  <a:lnTo>
                    <a:pt x="198" y="169"/>
                  </a:lnTo>
                  <a:lnTo>
                    <a:pt x="438" y="0"/>
                  </a:lnTo>
                  <a:lnTo>
                    <a:pt x="565" y="57"/>
                  </a:lnTo>
                  <a:lnTo>
                    <a:pt x="556" y="266"/>
                  </a:lnTo>
                  <a:lnTo>
                    <a:pt x="350" y="370"/>
                  </a:lnTo>
                  <a:lnTo>
                    <a:pt x="656" y="519"/>
                  </a:lnTo>
                  <a:lnTo>
                    <a:pt x="729" y="524"/>
                  </a:lnTo>
                  <a:lnTo>
                    <a:pt x="1263" y="378"/>
                  </a:lnTo>
                  <a:lnTo>
                    <a:pt x="1387" y="349"/>
                  </a:lnTo>
                  <a:lnTo>
                    <a:pt x="1421" y="378"/>
                  </a:lnTo>
                  <a:lnTo>
                    <a:pt x="1358" y="412"/>
                  </a:lnTo>
                  <a:lnTo>
                    <a:pt x="1291" y="406"/>
                  </a:lnTo>
                  <a:lnTo>
                    <a:pt x="843" y="555"/>
                  </a:lnTo>
                  <a:lnTo>
                    <a:pt x="928" y="576"/>
                  </a:lnTo>
                  <a:lnTo>
                    <a:pt x="1413" y="427"/>
                  </a:lnTo>
                  <a:lnTo>
                    <a:pt x="1518" y="370"/>
                  </a:lnTo>
                  <a:lnTo>
                    <a:pt x="1567" y="446"/>
                  </a:lnTo>
                  <a:lnTo>
                    <a:pt x="1449" y="507"/>
                  </a:lnTo>
                  <a:lnTo>
                    <a:pt x="911" y="597"/>
                  </a:lnTo>
                  <a:lnTo>
                    <a:pt x="533" y="524"/>
                  </a:lnTo>
                  <a:lnTo>
                    <a:pt x="128" y="332"/>
                  </a:lnTo>
                  <a:lnTo>
                    <a:pt x="0" y="180"/>
                  </a:lnTo>
                  <a:lnTo>
                    <a:pt x="40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48" name="Freeform 25"/>
            <p:cNvSpPr>
              <a:spLocks/>
            </p:cNvSpPr>
            <p:nvPr/>
          </p:nvSpPr>
          <p:spPr bwMode="auto">
            <a:xfrm>
              <a:off x="3168" y="1427"/>
              <a:ext cx="504" cy="425"/>
            </a:xfrm>
            <a:custGeom>
              <a:avLst/>
              <a:gdLst>
                <a:gd name="T0" fmla="*/ 0 w 1008"/>
                <a:gd name="T1" fmla="*/ 38 h 852"/>
                <a:gd name="T2" fmla="*/ 1 w 1008"/>
                <a:gd name="T3" fmla="*/ 33 h 852"/>
                <a:gd name="T4" fmla="*/ 2 w 1008"/>
                <a:gd name="T5" fmla="*/ 36 h 852"/>
                <a:gd name="T6" fmla="*/ 5 w 1008"/>
                <a:gd name="T7" fmla="*/ 28 h 852"/>
                <a:gd name="T8" fmla="*/ 7 w 1008"/>
                <a:gd name="T9" fmla="*/ 34 h 852"/>
                <a:gd name="T10" fmla="*/ 11 w 1008"/>
                <a:gd name="T11" fmla="*/ 23 h 852"/>
                <a:gd name="T12" fmla="*/ 13 w 1008"/>
                <a:gd name="T13" fmla="*/ 30 h 852"/>
                <a:gd name="T14" fmla="*/ 18 w 1008"/>
                <a:gd name="T15" fmla="*/ 19 h 852"/>
                <a:gd name="T16" fmla="*/ 20 w 1008"/>
                <a:gd name="T17" fmla="*/ 21 h 852"/>
                <a:gd name="T18" fmla="*/ 23 w 1008"/>
                <a:gd name="T19" fmla="*/ 13 h 852"/>
                <a:gd name="T20" fmla="*/ 24 w 1008"/>
                <a:gd name="T21" fmla="*/ 16 h 852"/>
                <a:gd name="T22" fmla="*/ 30 w 1008"/>
                <a:gd name="T23" fmla="*/ 5 h 852"/>
                <a:gd name="T24" fmla="*/ 32 w 1008"/>
                <a:gd name="T25" fmla="*/ 6 h 852"/>
                <a:gd name="T26" fmla="*/ 39 w 1008"/>
                <a:gd name="T27" fmla="*/ 1 h 852"/>
                <a:gd name="T28" fmla="*/ 38 w 1008"/>
                <a:gd name="T29" fmla="*/ 3 h 852"/>
                <a:gd name="T30" fmla="*/ 52 w 1008"/>
                <a:gd name="T31" fmla="*/ 0 h 852"/>
                <a:gd name="T32" fmla="*/ 50 w 1008"/>
                <a:gd name="T33" fmla="*/ 3 h 852"/>
                <a:gd name="T34" fmla="*/ 60 w 1008"/>
                <a:gd name="T35" fmla="*/ 3 h 852"/>
                <a:gd name="T36" fmla="*/ 58 w 1008"/>
                <a:gd name="T37" fmla="*/ 5 h 852"/>
                <a:gd name="T38" fmla="*/ 63 w 1008"/>
                <a:gd name="T39" fmla="*/ 9 h 852"/>
                <a:gd name="T40" fmla="*/ 48 w 1008"/>
                <a:gd name="T41" fmla="*/ 4 h 852"/>
                <a:gd name="T42" fmla="*/ 36 w 1008"/>
                <a:gd name="T43" fmla="*/ 7 h 852"/>
                <a:gd name="T44" fmla="*/ 36 w 1008"/>
                <a:gd name="T45" fmla="*/ 5 h 852"/>
                <a:gd name="T46" fmla="*/ 27 w 1008"/>
                <a:gd name="T47" fmla="*/ 15 h 852"/>
                <a:gd name="T48" fmla="*/ 26 w 1008"/>
                <a:gd name="T49" fmla="*/ 23 h 852"/>
                <a:gd name="T50" fmla="*/ 25 w 1008"/>
                <a:gd name="T51" fmla="*/ 21 h 852"/>
                <a:gd name="T52" fmla="*/ 24 w 1008"/>
                <a:gd name="T53" fmla="*/ 27 h 852"/>
                <a:gd name="T54" fmla="*/ 22 w 1008"/>
                <a:gd name="T55" fmla="*/ 32 h 852"/>
                <a:gd name="T56" fmla="*/ 32 w 1008"/>
                <a:gd name="T57" fmla="*/ 23 h 852"/>
                <a:gd name="T58" fmla="*/ 31 w 1008"/>
                <a:gd name="T59" fmla="*/ 27 h 852"/>
                <a:gd name="T60" fmla="*/ 38 w 1008"/>
                <a:gd name="T61" fmla="*/ 20 h 852"/>
                <a:gd name="T62" fmla="*/ 41 w 1008"/>
                <a:gd name="T63" fmla="*/ 14 h 852"/>
                <a:gd name="T64" fmla="*/ 41 w 1008"/>
                <a:gd name="T65" fmla="*/ 17 h 852"/>
                <a:gd name="T66" fmla="*/ 45 w 1008"/>
                <a:gd name="T67" fmla="*/ 10 h 852"/>
                <a:gd name="T68" fmla="*/ 45 w 1008"/>
                <a:gd name="T69" fmla="*/ 15 h 852"/>
                <a:gd name="T70" fmla="*/ 51 w 1008"/>
                <a:gd name="T71" fmla="*/ 8 h 852"/>
                <a:gd name="T72" fmla="*/ 50 w 1008"/>
                <a:gd name="T73" fmla="*/ 13 h 852"/>
                <a:gd name="T74" fmla="*/ 55 w 1008"/>
                <a:gd name="T75" fmla="*/ 10 h 852"/>
                <a:gd name="T76" fmla="*/ 53 w 1008"/>
                <a:gd name="T77" fmla="*/ 16 h 852"/>
                <a:gd name="T78" fmla="*/ 59 w 1008"/>
                <a:gd name="T79" fmla="*/ 15 h 852"/>
                <a:gd name="T80" fmla="*/ 54 w 1008"/>
                <a:gd name="T81" fmla="*/ 20 h 852"/>
                <a:gd name="T82" fmla="*/ 59 w 1008"/>
                <a:gd name="T83" fmla="*/ 21 h 852"/>
                <a:gd name="T84" fmla="*/ 53 w 1008"/>
                <a:gd name="T85" fmla="*/ 26 h 852"/>
                <a:gd name="T86" fmla="*/ 58 w 1008"/>
                <a:gd name="T87" fmla="*/ 28 h 852"/>
                <a:gd name="T88" fmla="*/ 52 w 1008"/>
                <a:gd name="T89" fmla="*/ 31 h 852"/>
                <a:gd name="T90" fmla="*/ 52 w 1008"/>
                <a:gd name="T91" fmla="*/ 31 h 852"/>
                <a:gd name="T92" fmla="*/ 54 w 1008"/>
                <a:gd name="T93" fmla="*/ 34 h 852"/>
                <a:gd name="T94" fmla="*/ 46 w 1008"/>
                <a:gd name="T95" fmla="*/ 35 h 852"/>
                <a:gd name="T96" fmla="*/ 37 w 1008"/>
                <a:gd name="T97" fmla="*/ 39 h 852"/>
                <a:gd name="T98" fmla="*/ 53 w 1008"/>
                <a:gd name="T99" fmla="*/ 38 h 852"/>
                <a:gd name="T100" fmla="*/ 18 w 1008"/>
                <a:gd name="T101" fmla="*/ 53 h 852"/>
                <a:gd name="T102" fmla="*/ 16 w 1008"/>
                <a:gd name="T103" fmla="*/ 46 h 852"/>
                <a:gd name="T104" fmla="*/ 19 w 1008"/>
                <a:gd name="T105" fmla="*/ 43 h 852"/>
                <a:gd name="T106" fmla="*/ 15 w 1008"/>
                <a:gd name="T107" fmla="*/ 38 h 852"/>
                <a:gd name="T108" fmla="*/ 8 w 1008"/>
                <a:gd name="T109" fmla="*/ 37 h 852"/>
                <a:gd name="T110" fmla="*/ 9 w 1008"/>
                <a:gd name="T111" fmla="*/ 34 h 852"/>
                <a:gd name="T112" fmla="*/ 6 w 1008"/>
                <a:gd name="T113" fmla="*/ 37 h 852"/>
                <a:gd name="T114" fmla="*/ 5 w 1008"/>
                <a:gd name="T115" fmla="*/ 33 h 852"/>
                <a:gd name="T116" fmla="*/ 0 w 1008"/>
                <a:gd name="T117" fmla="*/ 38 h 852"/>
                <a:gd name="T118" fmla="*/ 0 w 1008"/>
                <a:gd name="T119" fmla="*/ 38 h 852"/>
                <a:gd name="T120" fmla="*/ 0 w 1008"/>
                <a:gd name="T121" fmla="*/ 38 h 85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008" h="852">
                  <a:moveTo>
                    <a:pt x="0" y="620"/>
                  </a:moveTo>
                  <a:lnTo>
                    <a:pt x="12" y="540"/>
                  </a:lnTo>
                  <a:lnTo>
                    <a:pt x="27" y="580"/>
                  </a:lnTo>
                  <a:lnTo>
                    <a:pt x="80" y="457"/>
                  </a:lnTo>
                  <a:lnTo>
                    <a:pt x="109" y="548"/>
                  </a:lnTo>
                  <a:lnTo>
                    <a:pt x="166" y="382"/>
                  </a:lnTo>
                  <a:lnTo>
                    <a:pt x="206" y="495"/>
                  </a:lnTo>
                  <a:lnTo>
                    <a:pt x="280" y="310"/>
                  </a:lnTo>
                  <a:lnTo>
                    <a:pt x="312" y="350"/>
                  </a:lnTo>
                  <a:lnTo>
                    <a:pt x="363" y="223"/>
                  </a:lnTo>
                  <a:lnTo>
                    <a:pt x="381" y="266"/>
                  </a:lnTo>
                  <a:lnTo>
                    <a:pt x="478" y="80"/>
                  </a:lnTo>
                  <a:lnTo>
                    <a:pt x="506" y="101"/>
                  </a:lnTo>
                  <a:lnTo>
                    <a:pt x="613" y="17"/>
                  </a:lnTo>
                  <a:lnTo>
                    <a:pt x="601" y="59"/>
                  </a:lnTo>
                  <a:lnTo>
                    <a:pt x="822" y="0"/>
                  </a:lnTo>
                  <a:lnTo>
                    <a:pt x="797" y="59"/>
                  </a:lnTo>
                  <a:lnTo>
                    <a:pt x="959" y="52"/>
                  </a:lnTo>
                  <a:lnTo>
                    <a:pt x="921" y="90"/>
                  </a:lnTo>
                  <a:lnTo>
                    <a:pt x="1008" y="154"/>
                  </a:lnTo>
                  <a:lnTo>
                    <a:pt x="759" y="73"/>
                  </a:lnTo>
                  <a:lnTo>
                    <a:pt x="563" y="126"/>
                  </a:lnTo>
                  <a:lnTo>
                    <a:pt x="563" y="90"/>
                  </a:lnTo>
                  <a:lnTo>
                    <a:pt x="432" y="255"/>
                  </a:lnTo>
                  <a:lnTo>
                    <a:pt x="413" y="381"/>
                  </a:lnTo>
                  <a:lnTo>
                    <a:pt x="386" y="339"/>
                  </a:lnTo>
                  <a:lnTo>
                    <a:pt x="377" y="436"/>
                  </a:lnTo>
                  <a:lnTo>
                    <a:pt x="341" y="519"/>
                  </a:lnTo>
                  <a:lnTo>
                    <a:pt x="498" y="381"/>
                  </a:lnTo>
                  <a:lnTo>
                    <a:pt x="489" y="445"/>
                  </a:lnTo>
                  <a:lnTo>
                    <a:pt x="607" y="331"/>
                  </a:lnTo>
                  <a:lnTo>
                    <a:pt x="647" y="227"/>
                  </a:lnTo>
                  <a:lnTo>
                    <a:pt x="647" y="282"/>
                  </a:lnTo>
                  <a:lnTo>
                    <a:pt x="710" y="175"/>
                  </a:lnTo>
                  <a:lnTo>
                    <a:pt x="710" y="244"/>
                  </a:lnTo>
                  <a:lnTo>
                    <a:pt x="805" y="130"/>
                  </a:lnTo>
                  <a:lnTo>
                    <a:pt x="787" y="223"/>
                  </a:lnTo>
                  <a:lnTo>
                    <a:pt x="873" y="166"/>
                  </a:lnTo>
                  <a:lnTo>
                    <a:pt x="846" y="261"/>
                  </a:lnTo>
                  <a:lnTo>
                    <a:pt x="934" y="247"/>
                  </a:lnTo>
                  <a:lnTo>
                    <a:pt x="862" y="327"/>
                  </a:lnTo>
                  <a:lnTo>
                    <a:pt x="940" y="344"/>
                  </a:lnTo>
                  <a:lnTo>
                    <a:pt x="835" y="424"/>
                  </a:lnTo>
                  <a:lnTo>
                    <a:pt x="913" y="451"/>
                  </a:lnTo>
                  <a:lnTo>
                    <a:pt x="818" y="500"/>
                  </a:lnTo>
                  <a:lnTo>
                    <a:pt x="826" y="508"/>
                  </a:lnTo>
                  <a:lnTo>
                    <a:pt x="858" y="548"/>
                  </a:lnTo>
                  <a:lnTo>
                    <a:pt x="721" y="569"/>
                  </a:lnTo>
                  <a:lnTo>
                    <a:pt x="590" y="626"/>
                  </a:lnTo>
                  <a:lnTo>
                    <a:pt x="835" y="616"/>
                  </a:lnTo>
                  <a:lnTo>
                    <a:pt x="280" y="852"/>
                  </a:lnTo>
                  <a:lnTo>
                    <a:pt x="249" y="749"/>
                  </a:lnTo>
                  <a:lnTo>
                    <a:pt x="295" y="698"/>
                  </a:lnTo>
                  <a:lnTo>
                    <a:pt x="238" y="620"/>
                  </a:lnTo>
                  <a:lnTo>
                    <a:pt x="126" y="597"/>
                  </a:lnTo>
                  <a:lnTo>
                    <a:pt x="130" y="548"/>
                  </a:lnTo>
                  <a:lnTo>
                    <a:pt x="86" y="597"/>
                  </a:lnTo>
                  <a:lnTo>
                    <a:pt x="75" y="529"/>
                  </a:lnTo>
                  <a:lnTo>
                    <a:pt x="0" y="6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49" name="Freeform 26"/>
            <p:cNvSpPr>
              <a:spLocks/>
            </p:cNvSpPr>
            <p:nvPr/>
          </p:nvSpPr>
          <p:spPr bwMode="auto">
            <a:xfrm>
              <a:off x="3061" y="1425"/>
              <a:ext cx="289" cy="286"/>
            </a:xfrm>
            <a:custGeom>
              <a:avLst/>
              <a:gdLst>
                <a:gd name="T0" fmla="*/ 0 w 577"/>
                <a:gd name="T1" fmla="*/ 36 h 572"/>
                <a:gd name="T2" fmla="*/ 3 w 577"/>
                <a:gd name="T3" fmla="*/ 31 h 572"/>
                <a:gd name="T4" fmla="*/ 4 w 577"/>
                <a:gd name="T5" fmla="*/ 33 h 572"/>
                <a:gd name="T6" fmla="*/ 7 w 577"/>
                <a:gd name="T7" fmla="*/ 26 h 572"/>
                <a:gd name="T8" fmla="*/ 8 w 577"/>
                <a:gd name="T9" fmla="*/ 28 h 572"/>
                <a:gd name="T10" fmla="*/ 12 w 577"/>
                <a:gd name="T11" fmla="*/ 21 h 572"/>
                <a:gd name="T12" fmla="*/ 13 w 577"/>
                <a:gd name="T13" fmla="*/ 24 h 572"/>
                <a:gd name="T14" fmla="*/ 17 w 577"/>
                <a:gd name="T15" fmla="*/ 18 h 572"/>
                <a:gd name="T16" fmla="*/ 18 w 577"/>
                <a:gd name="T17" fmla="*/ 20 h 572"/>
                <a:gd name="T18" fmla="*/ 22 w 577"/>
                <a:gd name="T19" fmla="*/ 15 h 572"/>
                <a:gd name="T20" fmla="*/ 22 w 577"/>
                <a:gd name="T21" fmla="*/ 9 h 572"/>
                <a:gd name="T22" fmla="*/ 21 w 577"/>
                <a:gd name="T23" fmla="*/ 4 h 572"/>
                <a:gd name="T24" fmla="*/ 18 w 577"/>
                <a:gd name="T25" fmla="*/ 6 h 572"/>
                <a:gd name="T26" fmla="*/ 20 w 577"/>
                <a:gd name="T27" fmla="*/ 2 h 572"/>
                <a:gd name="T28" fmla="*/ 25 w 577"/>
                <a:gd name="T29" fmla="*/ 0 h 572"/>
                <a:gd name="T30" fmla="*/ 31 w 577"/>
                <a:gd name="T31" fmla="*/ 6 h 572"/>
                <a:gd name="T32" fmla="*/ 35 w 577"/>
                <a:gd name="T33" fmla="*/ 13 h 572"/>
                <a:gd name="T34" fmla="*/ 37 w 577"/>
                <a:gd name="T35" fmla="*/ 17 h 572"/>
                <a:gd name="T36" fmla="*/ 35 w 577"/>
                <a:gd name="T37" fmla="*/ 21 h 572"/>
                <a:gd name="T38" fmla="*/ 26 w 577"/>
                <a:gd name="T39" fmla="*/ 23 h 572"/>
                <a:gd name="T40" fmla="*/ 27 w 577"/>
                <a:gd name="T41" fmla="*/ 19 h 572"/>
                <a:gd name="T42" fmla="*/ 14 w 577"/>
                <a:gd name="T43" fmla="*/ 27 h 572"/>
                <a:gd name="T44" fmla="*/ 12 w 577"/>
                <a:gd name="T45" fmla="*/ 26 h 572"/>
                <a:gd name="T46" fmla="*/ 4 w 577"/>
                <a:gd name="T47" fmla="*/ 36 h 572"/>
                <a:gd name="T48" fmla="*/ 3 w 577"/>
                <a:gd name="T49" fmla="*/ 34 h 572"/>
                <a:gd name="T50" fmla="*/ 0 w 577"/>
                <a:gd name="T51" fmla="*/ 36 h 572"/>
                <a:gd name="T52" fmla="*/ 0 w 577"/>
                <a:gd name="T53" fmla="*/ 36 h 572"/>
                <a:gd name="T54" fmla="*/ 0 w 577"/>
                <a:gd name="T55" fmla="*/ 36 h 57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577" h="572">
                  <a:moveTo>
                    <a:pt x="0" y="572"/>
                  </a:moveTo>
                  <a:lnTo>
                    <a:pt x="39" y="494"/>
                  </a:lnTo>
                  <a:lnTo>
                    <a:pt x="62" y="526"/>
                  </a:lnTo>
                  <a:lnTo>
                    <a:pt x="100" y="410"/>
                  </a:lnTo>
                  <a:lnTo>
                    <a:pt x="125" y="439"/>
                  </a:lnTo>
                  <a:lnTo>
                    <a:pt x="188" y="334"/>
                  </a:lnTo>
                  <a:lnTo>
                    <a:pt x="205" y="384"/>
                  </a:lnTo>
                  <a:lnTo>
                    <a:pt x="266" y="273"/>
                  </a:lnTo>
                  <a:lnTo>
                    <a:pt x="281" y="309"/>
                  </a:lnTo>
                  <a:lnTo>
                    <a:pt x="340" y="230"/>
                  </a:lnTo>
                  <a:lnTo>
                    <a:pt x="344" y="129"/>
                  </a:lnTo>
                  <a:lnTo>
                    <a:pt x="334" y="49"/>
                  </a:lnTo>
                  <a:lnTo>
                    <a:pt x="281" y="87"/>
                  </a:lnTo>
                  <a:lnTo>
                    <a:pt x="311" y="17"/>
                  </a:lnTo>
                  <a:lnTo>
                    <a:pt x="397" y="0"/>
                  </a:lnTo>
                  <a:lnTo>
                    <a:pt x="484" y="87"/>
                  </a:lnTo>
                  <a:lnTo>
                    <a:pt x="555" y="203"/>
                  </a:lnTo>
                  <a:lnTo>
                    <a:pt x="577" y="269"/>
                  </a:lnTo>
                  <a:lnTo>
                    <a:pt x="555" y="334"/>
                  </a:lnTo>
                  <a:lnTo>
                    <a:pt x="412" y="353"/>
                  </a:lnTo>
                  <a:lnTo>
                    <a:pt x="423" y="290"/>
                  </a:lnTo>
                  <a:lnTo>
                    <a:pt x="222" y="422"/>
                  </a:lnTo>
                  <a:lnTo>
                    <a:pt x="188" y="410"/>
                  </a:lnTo>
                  <a:lnTo>
                    <a:pt x="55" y="572"/>
                  </a:lnTo>
                  <a:lnTo>
                    <a:pt x="45" y="537"/>
                  </a:lnTo>
                  <a:lnTo>
                    <a:pt x="0" y="5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50" name="Freeform 27"/>
            <p:cNvSpPr>
              <a:spLocks/>
            </p:cNvSpPr>
            <p:nvPr/>
          </p:nvSpPr>
          <p:spPr bwMode="auto">
            <a:xfrm>
              <a:off x="2818" y="1926"/>
              <a:ext cx="184" cy="151"/>
            </a:xfrm>
            <a:custGeom>
              <a:avLst/>
              <a:gdLst>
                <a:gd name="T0" fmla="*/ 19 w 367"/>
                <a:gd name="T1" fmla="*/ 0 h 302"/>
                <a:gd name="T2" fmla="*/ 4 w 367"/>
                <a:gd name="T3" fmla="*/ 13 h 302"/>
                <a:gd name="T4" fmla="*/ 5 w 367"/>
                <a:gd name="T5" fmla="*/ 15 h 302"/>
                <a:gd name="T6" fmla="*/ 0 w 367"/>
                <a:gd name="T7" fmla="*/ 16 h 302"/>
                <a:gd name="T8" fmla="*/ 8 w 367"/>
                <a:gd name="T9" fmla="*/ 19 h 302"/>
                <a:gd name="T10" fmla="*/ 7 w 367"/>
                <a:gd name="T11" fmla="*/ 17 h 302"/>
                <a:gd name="T12" fmla="*/ 23 w 367"/>
                <a:gd name="T13" fmla="*/ 14 h 302"/>
                <a:gd name="T14" fmla="*/ 15 w 367"/>
                <a:gd name="T15" fmla="*/ 11 h 302"/>
                <a:gd name="T16" fmla="*/ 19 w 367"/>
                <a:gd name="T17" fmla="*/ 10 h 302"/>
                <a:gd name="T18" fmla="*/ 17 w 367"/>
                <a:gd name="T19" fmla="*/ 5 h 302"/>
                <a:gd name="T20" fmla="*/ 21 w 367"/>
                <a:gd name="T21" fmla="*/ 6 h 302"/>
                <a:gd name="T22" fmla="*/ 19 w 367"/>
                <a:gd name="T23" fmla="*/ 0 h 302"/>
                <a:gd name="T24" fmla="*/ 19 w 367"/>
                <a:gd name="T25" fmla="*/ 0 h 302"/>
                <a:gd name="T26" fmla="*/ 19 w 367"/>
                <a:gd name="T27" fmla="*/ 0 h 30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67" h="302">
                  <a:moveTo>
                    <a:pt x="292" y="0"/>
                  </a:moveTo>
                  <a:lnTo>
                    <a:pt x="62" y="202"/>
                  </a:lnTo>
                  <a:lnTo>
                    <a:pt x="72" y="226"/>
                  </a:lnTo>
                  <a:lnTo>
                    <a:pt x="0" y="251"/>
                  </a:lnTo>
                  <a:lnTo>
                    <a:pt x="116" y="302"/>
                  </a:lnTo>
                  <a:lnTo>
                    <a:pt x="106" y="259"/>
                  </a:lnTo>
                  <a:lnTo>
                    <a:pt x="367" y="213"/>
                  </a:lnTo>
                  <a:lnTo>
                    <a:pt x="235" y="166"/>
                  </a:lnTo>
                  <a:lnTo>
                    <a:pt x="298" y="145"/>
                  </a:lnTo>
                  <a:lnTo>
                    <a:pt x="264" y="78"/>
                  </a:lnTo>
                  <a:lnTo>
                    <a:pt x="327" y="84"/>
                  </a:lnTo>
                  <a:lnTo>
                    <a:pt x="29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51" name="Freeform 28"/>
            <p:cNvSpPr>
              <a:spLocks/>
            </p:cNvSpPr>
            <p:nvPr/>
          </p:nvSpPr>
          <p:spPr bwMode="auto">
            <a:xfrm>
              <a:off x="3143" y="2055"/>
              <a:ext cx="295" cy="290"/>
            </a:xfrm>
            <a:custGeom>
              <a:avLst/>
              <a:gdLst>
                <a:gd name="T0" fmla="*/ 0 w 589"/>
                <a:gd name="T1" fmla="*/ 3 h 579"/>
                <a:gd name="T2" fmla="*/ 11 w 589"/>
                <a:gd name="T3" fmla="*/ 3 h 579"/>
                <a:gd name="T4" fmla="*/ 6 w 589"/>
                <a:gd name="T5" fmla="*/ 5 h 579"/>
                <a:gd name="T6" fmla="*/ 14 w 589"/>
                <a:gd name="T7" fmla="*/ 9 h 579"/>
                <a:gd name="T8" fmla="*/ 10 w 589"/>
                <a:gd name="T9" fmla="*/ 11 h 579"/>
                <a:gd name="T10" fmla="*/ 17 w 589"/>
                <a:gd name="T11" fmla="*/ 16 h 579"/>
                <a:gd name="T12" fmla="*/ 12 w 589"/>
                <a:gd name="T13" fmla="*/ 17 h 579"/>
                <a:gd name="T14" fmla="*/ 18 w 589"/>
                <a:gd name="T15" fmla="*/ 23 h 579"/>
                <a:gd name="T16" fmla="*/ 15 w 589"/>
                <a:gd name="T17" fmla="*/ 23 h 579"/>
                <a:gd name="T18" fmla="*/ 18 w 589"/>
                <a:gd name="T19" fmla="*/ 29 h 579"/>
                <a:gd name="T20" fmla="*/ 14 w 589"/>
                <a:gd name="T21" fmla="*/ 30 h 579"/>
                <a:gd name="T22" fmla="*/ 16 w 589"/>
                <a:gd name="T23" fmla="*/ 37 h 579"/>
                <a:gd name="T24" fmla="*/ 31 w 589"/>
                <a:gd name="T25" fmla="*/ 30 h 579"/>
                <a:gd name="T26" fmla="*/ 37 w 589"/>
                <a:gd name="T27" fmla="*/ 21 h 579"/>
                <a:gd name="T28" fmla="*/ 28 w 589"/>
                <a:gd name="T29" fmla="*/ 5 h 579"/>
                <a:gd name="T30" fmla="*/ 25 w 589"/>
                <a:gd name="T31" fmla="*/ 10 h 579"/>
                <a:gd name="T32" fmla="*/ 15 w 589"/>
                <a:gd name="T33" fmla="*/ 0 h 579"/>
                <a:gd name="T34" fmla="*/ 0 w 589"/>
                <a:gd name="T35" fmla="*/ 3 h 579"/>
                <a:gd name="T36" fmla="*/ 0 w 589"/>
                <a:gd name="T37" fmla="*/ 3 h 579"/>
                <a:gd name="T38" fmla="*/ 0 w 589"/>
                <a:gd name="T39" fmla="*/ 3 h 57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589" h="579">
                  <a:moveTo>
                    <a:pt x="0" y="34"/>
                  </a:moveTo>
                  <a:lnTo>
                    <a:pt x="163" y="43"/>
                  </a:lnTo>
                  <a:lnTo>
                    <a:pt x="84" y="76"/>
                  </a:lnTo>
                  <a:lnTo>
                    <a:pt x="211" y="140"/>
                  </a:lnTo>
                  <a:lnTo>
                    <a:pt x="146" y="173"/>
                  </a:lnTo>
                  <a:lnTo>
                    <a:pt x="258" y="245"/>
                  </a:lnTo>
                  <a:lnTo>
                    <a:pt x="186" y="264"/>
                  </a:lnTo>
                  <a:lnTo>
                    <a:pt x="287" y="353"/>
                  </a:lnTo>
                  <a:lnTo>
                    <a:pt x="232" y="359"/>
                  </a:lnTo>
                  <a:lnTo>
                    <a:pt x="276" y="462"/>
                  </a:lnTo>
                  <a:lnTo>
                    <a:pt x="220" y="477"/>
                  </a:lnTo>
                  <a:lnTo>
                    <a:pt x="255" y="579"/>
                  </a:lnTo>
                  <a:lnTo>
                    <a:pt x="490" y="465"/>
                  </a:lnTo>
                  <a:lnTo>
                    <a:pt x="589" y="336"/>
                  </a:lnTo>
                  <a:lnTo>
                    <a:pt x="445" y="66"/>
                  </a:lnTo>
                  <a:lnTo>
                    <a:pt x="395" y="146"/>
                  </a:lnTo>
                  <a:lnTo>
                    <a:pt x="226" y="0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52" name="Freeform 29"/>
            <p:cNvSpPr>
              <a:spLocks/>
            </p:cNvSpPr>
            <p:nvPr/>
          </p:nvSpPr>
          <p:spPr bwMode="auto">
            <a:xfrm>
              <a:off x="3054" y="1841"/>
              <a:ext cx="127" cy="55"/>
            </a:xfrm>
            <a:custGeom>
              <a:avLst/>
              <a:gdLst>
                <a:gd name="T0" fmla="*/ 0 w 255"/>
                <a:gd name="T1" fmla="*/ 4 h 110"/>
                <a:gd name="T2" fmla="*/ 3 w 255"/>
                <a:gd name="T3" fmla="*/ 1 h 110"/>
                <a:gd name="T4" fmla="*/ 6 w 255"/>
                <a:gd name="T5" fmla="*/ 0 h 110"/>
                <a:gd name="T6" fmla="*/ 15 w 255"/>
                <a:gd name="T7" fmla="*/ 3 h 110"/>
                <a:gd name="T8" fmla="*/ 12 w 255"/>
                <a:gd name="T9" fmla="*/ 3 h 110"/>
                <a:gd name="T10" fmla="*/ 7 w 255"/>
                <a:gd name="T11" fmla="*/ 4 h 110"/>
                <a:gd name="T12" fmla="*/ 11 w 255"/>
                <a:gd name="T13" fmla="*/ 7 h 110"/>
                <a:gd name="T14" fmla="*/ 6 w 255"/>
                <a:gd name="T15" fmla="*/ 7 h 110"/>
                <a:gd name="T16" fmla="*/ 1 w 255"/>
                <a:gd name="T17" fmla="*/ 5 h 110"/>
                <a:gd name="T18" fmla="*/ 0 w 255"/>
                <a:gd name="T19" fmla="*/ 4 h 110"/>
                <a:gd name="T20" fmla="*/ 0 w 255"/>
                <a:gd name="T21" fmla="*/ 4 h 110"/>
                <a:gd name="T22" fmla="*/ 0 w 255"/>
                <a:gd name="T23" fmla="*/ 4 h 11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55" h="110">
                  <a:moveTo>
                    <a:pt x="0" y="51"/>
                  </a:moveTo>
                  <a:lnTo>
                    <a:pt x="53" y="10"/>
                  </a:lnTo>
                  <a:lnTo>
                    <a:pt x="105" y="0"/>
                  </a:lnTo>
                  <a:lnTo>
                    <a:pt x="255" y="34"/>
                  </a:lnTo>
                  <a:lnTo>
                    <a:pt x="207" y="34"/>
                  </a:lnTo>
                  <a:lnTo>
                    <a:pt x="122" y="51"/>
                  </a:lnTo>
                  <a:lnTo>
                    <a:pt x="179" y="105"/>
                  </a:lnTo>
                  <a:lnTo>
                    <a:pt x="105" y="110"/>
                  </a:lnTo>
                  <a:lnTo>
                    <a:pt x="25" y="72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53" name="Freeform 30"/>
            <p:cNvSpPr>
              <a:spLocks/>
            </p:cNvSpPr>
            <p:nvPr/>
          </p:nvSpPr>
          <p:spPr bwMode="auto">
            <a:xfrm>
              <a:off x="3121" y="1855"/>
              <a:ext cx="64" cy="38"/>
            </a:xfrm>
            <a:custGeom>
              <a:avLst/>
              <a:gdLst>
                <a:gd name="T0" fmla="*/ 5 w 130"/>
                <a:gd name="T1" fmla="*/ 0 h 76"/>
                <a:gd name="T2" fmla="*/ 0 w 130"/>
                <a:gd name="T3" fmla="*/ 3 h 76"/>
                <a:gd name="T4" fmla="*/ 1 w 130"/>
                <a:gd name="T5" fmla="*/ 5 h 76"/>
                <a:gd name="T6" fmla="*/ 8 w 130"/>
                <a:gd name="T7" fmla="*/ 1 h 76"/>
                <a:gd name="T8" fmla="*/ 5 w 130"/>
                <a:gd name="T9" fmla="*/ 0 h 76"/>
                <a:gd name="T10" fmla="*/ 5 w 130"/>
                <a:gd name="T11" fmla="*/ 0 h 76"/>
                <a:gd name="T12" fmla="*/ 5 w 130"/>
                <a:gd name="T13" fmla="*/ 0 h 7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0" h="76">
                  <a:moveTo>
                    <a:pt x="92" y="0"/>
                  </a:moveTo>
                  <a:lnTo>
                    <a:pt x="0" y="47"/>
                  </a:lnTo>
                  <a:lnTo>
                    <a:pt x="17" y="76"/>
                  </a:lnTo>
                  <a:lnTo>
                    <a:pt x="130" y="5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54" name="Freeform 31"/>
            <p:cNvSpPr>
              <a:spLocks/>
            </p:cNvSpPr>
            <p:nvPr/>
          </p:nvSpPr>
          <p:spPr bwMode="auto">
            <a:xfrm>
              <a:off x="3344" y="1528"/>
              <a:ext cx="555" cy="655"/>
            </a:xfrm>
            <a:custGeom>
              <a:avLst/>
              <a:gdLst>
                <a:gd name="T0" fmla="*/ 0 w 1110"/>
                <a:gd name="T1" fmla="*/ 39 h 1309"/>
                <a:gd name="T2" fmla="*/ 2 w 1110"/>
                <a:gd name="T3" fmla="*/ 42 h 1309"/>
                <a:gd name="T4" fmla="*/ 11 w 1110"/>
                <a:gd name="T5" fmla="*/ 39 h 1309"/>
                <a:gd name="T6" fmla="*/ 4 w 1110"/>
                <a:gd name="T7" fmla="*/ 44 h 1309"/>
                <a:gd name="T8" fmla="*/ 19 w 1110"/>
                <a:gd name="T9" fmla="*/ 42 h 1309"/>
                <a:gd name="T10" fmla="*/ 13 w 1110"/>
                <a:gd name="T11" fmla="*/ 46 h 1309"/>
                <a:gd name="T12" fmla="*/ 19 w 1110"/>
                <a:gd name="T13" fmla="*/ 50 h 1309"/>
                <a:gd name="T14" fmla="*/ 13 w 1110"/>
                <a:gd name="T15" fmla="*/ 50 h 1309"/>
                <a:gd name="T16" fmla="*/ 19 w 1110"/>
                <a:gd name="T17" fmla="*/ 56 h 1309"/>
                <a:gd name="T18" fmla="*/ 11 w 1110"/>
                <a:gd name="T19" fmla="*/ 54 h 1309"/>
                <a:gd name="T20" fmla="*/ 16 w 1110"/>
                <a:gd name="T21" fmla="*/ 61 h 1309"/>
                <a:gd name="T22" fmla="*/ 10 w 1110"/>
                <a:gd name="T23" fmla="*/ 58 h 1309"/>
                <a:gd name="T24" fmla="*/ 13 w 1110"/>
                <a:gd name="T25" fmla="*/ 68 h 1309"/>
                <a:gd name="T26" fmla="*/ 7 w 1110"/>
                <a:gd name="T27" fmla="*/ 63 h 1309"/>
                <a:gd name="T28" fmla="*/ 10 w 1110"/>
                <a:gd name="T29" fmla="*/ 77 h 1309"/>
                <a:gd name="T30" fmla="*/ 16 w 1110"/>
                <a:gd name="T31" fmla="*/ 82 h 1309"/>
                <a:gd name="T32" fmla="*/ 15 w 1110"/>
                <a:gd name="T33" fmla="*/ 71 h 1309"/>
                <a:gd name="T34" fmla="*/ 19 w 1110"/>
                <a:gd name="T35" fmla="*/ 75 h 1309"/>
                <a:gd name="T36" fmla="*/ 18 w 1110"/>
                <a:gd name="T37" fmla="*/ 65 h 1309"/>
                <a:gd name="T38" fmla="*/ 26 w 1110"/>
                <a:gd name="T39" fmla="*/ 64 h 1309"/>
                <a:gd name="T40" fmla="*/ 22 w 1110"/>
                <a:gd name="T41" fmla="*/ 58 h 1309"/>
                <a:gd name="T42" fmla="*/ 34 w 1110"/>
                <a:gd name="T43" fmla="*/ 55 h 1309"/>
                <a:gd name="T44" fmla="*/ 26 w 1110"/>
                <a:gd name="T45" fmla="*/ 50 h 1309"/>
                <a:gd name="T46" fmla="*/ 39 w 1110"/>
                <a:gd name="T47" fmla="*/ 45 h 1309"/>
                <a:gd name="T48" fmla="*/ 28 w 1110"/>
                <a:gd name="T49" fmla="*/ 42 h 1309"/>
                <a:gd name="T50" fmla="*/ 39 w 1110"/>
                <a:gd name="T51" fmla="*/ 37 h 1309"/>
                <a:gd name="T52" fmla="*/ 47 w 1110"/>
                <a:gd name="T53" fmla="*/ 37 h 1309"/>
                <a:gd name="T54" fmla="*/ 56 w 1110"/>
                <a:gd name="T55" fmla="*/ 41 h 1309"/>
                <a:gd name="T56" fmla="*/ 47 w 1110"/>
                <a:gd name="T57" fmla="*/ 41 h 1309"/>
                <a:gd name="T58" fmla="*/ 41 w 1110"/>
                <a:gd name="T59" fmla="*/ 42 h 1309"/>
                <a:gd name="T60" fmla="*/ 49 w 1110"/>
                <a:gd name="T61" fmla="*/ 46 h 1309"/>
                <a:gd name="T62" fmla="*/ 70 w 1110"/>
                <a:gd name="T63" fmla="*/ 45 h 1309"/>
                <a:gd name="T64" fmla="*/ 61 w 1110"/>
                <a:gd name="T65" fmla="*/ 38 h 1309"/>
                <a:gd name="T66" fmla="*/ 53 w 1110"/>
                <a:gd name="T67" fmla="*/ 34 h 1309"/>
                <a:gd name="T68" fmla="*/ 54 w 1110"/>
                <a:gd name="T69" fmla="*/ 32 h 1309"/>
                <a:gd name="T70" fmla="*/ 50 w 1110"/>
                <a:gd name="T71" fmla="*/ 27 h 1309"/>
                <a:gd name="T72" fmla="*/ 52 w 1110"/>
                <a:gd name="T73" fmla="*/ 25 h 1309"/>
                <a:gd name="T74" fmla="*/ 44 w 1110"/>
                <a:gd name="T75" fmla="*/ 17 h 1309"/>
                <a:gd name="T76" fmla="*/ 42 w 1110"/>
                <a:gd name="T77" fmla="*/ 0 h 1309"/>
                <a:gd name="T78" fmla="*/ 40 w 1110"/>
                <a:gd name="T79" fmla="*/ 18 h 1309"/>
                <a:gd name="T80" fmla="*/ 25 w 1110"/>
                <a:gd name="T81" fmla="*/ 28 h 1309"/>
                <a:gd name="T82" fmla="*/ 0 w 1110"/>
                <a:gd name="T83" fmla="*/ 39 h 1309"/>
                <a:gd name="T84" fmla="*/ 0 w 1110"/>
                <a:gd name="T85" fmla="*/ 39 h 1309"/>
                <a:gd name="T86" fmla="*/ 0 w 1110"/>
                <a:gd name="T87" fmla="*/ 39 h 130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110" h="1309">
                  <a:moveTo>
                    <a:pt x="0" y="614"/>
                  </a:moveTo>
                  <a:lnTo>
                    <a:pt x="19" y="659"/>
                  </a:lnTo>
                  <a:lnTo>
                    <a:pt x="166" y="619"/>
                  </a:lnTo>
                  <a:lnTo>
                    <a:pt x="61" y="701"/>
                  </a:lnTo>
                  <a:lnTo>
                    <a:pt x="304" y="659"/>
                  </a:lnTo>
                  <a:lnTo>
                    <a:pt x="194" y="726"/>
                  </a:lnTo>
                  <a:lnTo>
                    <a:pt x="304" y="787"/>
                  </a:lnTo>
                  <a:lnTo>
                    <a:pt x="204" y="794"/>
                  </a:lnTo>
                  <a:lnTo>
                    <a:pt x="300" y="882"/>
                  </a:lnTo>
                  <a:lnTo>
                    <a:pt x="166" y="861"/>
                  </a:lnTo>
                  <a:lnTo>
                    <a:pt x="242" y="971"/>
                  </a:lnTo>
                  <a:lnTo>
                    <a:pt x="154" y="927"/>
                  </a:lnTo>
                  <a:lnTo>
                    <a:pt x="194" y="1074"/>
                  </a:lnTo>
                  <a:lnTo>
                    <a:pt x="112" y="996"/>
                  </a:lnTo>
                  <a:lnTo>
                    <a:pt x="154" y="1222"/>
                  </a:lnTo>
                  <a:lnTo>
                    <a:pt x="242" y="1309"/>
                  </a:lnTo>
                  <a:lnTo>
                    <a:pt x="226" y="1136"/>
                  </a:lnTo>
                  <a:lnTo>
                    <a:pt x="300" y="1186"/>
                  </a:lnTo>
                  <a:lnTo>
                    <a:pt x="287" y="1030"/>
                  </a:lnTo>
                  <a:lnTo>
                    <a:pt x="407" y="1013"/>
                  </a:lnTo>
                  <a:lnTo>
                    <a:pt x="352" y="916"/>
                  </a:lnTo>
                  <a:lnTo>
                    <a:pt x="544" y="878"/>
                  </a:lnTo>
                  <a:lnTo>
                    <a:pt x="407" y="794"/>
                  </a:lnTo>
                  <a:lnTo>
                    <a:pt x="622" y="713"/>
                  </a:lnTo>
                  <a:lnTo>
                    <a:pt x="441" y="663"/>
                  </a:lnTo>
                  <a:lnTo>
                    <a:pt x="616" y="578"/>
                  </a:lnTo>
                  <a:lnTo>
                    <a:pt x="749" y="585"/>
                  </a:lnTo>
                  <a:lnTo>
                    <a:pt x="882" y="648"/>
                  </a:lnTo>
                  <a:lnTo>
                    <a:pt x="738" y="642"/>
                  </a:lnTo>
                  <a:lnTo>
                    <a:pt x="656" y="663"/>
                  </a:lnTo>
                  <a:lnTo>
                    <a:pt x="776" y="735"/>
                  </a:lnTo>
                  <a:lnTo>
                    <a:pt x="1110" y="718"/>
                  </a:lnTo>
                  <a:lnTo>
                    <a:pt x="968" y="608"/>
                  </a:lnTo>
                  <a:lnTo>
                    <a:pt x="837" y="534"/>
                  </a:lnTo>
                  <a:lnTo>
                    <a:pt x="859" y="500"/>
                  </a:lnTo>
                  <a:lnTo>
                    <a:pt x="785" y="422"/>
                  </a:lnTo>
                  <a:lnTo>
                    <a:pt x="821" y="387"/>
                  </a:lnTo>
                  <a:lnTo>
                    <a:pt x="696" y="266"/>
                  </a:lnTo>
                  <a:lnTo>
                    <a:pt x="664" y="0"/>
                  </a:lnTo>
                  <a:lnTo>
                    <a:pt x="628" y="279"/>
                  </a:lnTo>
                  <a:lnTo>
                    <a:pt x="397" y="437"/>
                  </a:lnTo>
                  <a:lnTo>
                    <a:pt x="0" y="6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55" name="Freeform 32"/>
            <p:cNvSpPr>
              <a:spLocks/>
            </p:cNvSpPr>
            <p:nvPr/>
          </p:nvSpPr>
          <p:spPr bwMode="auto">
            <a:xfrm>
              <a:off x="3161" y="1879"/>
              <a:ext cx="655" cy="608"/>
            </a:xfrm>
            <a:custGeom>
              <a:avLst/>
              <a:gdLst>
                <a:gd name="T0" fmla="*/ 70 w 1310"/>
                <a:gd name="T1" fmla="*/ 0 h 1217"/>
                <a:gd name="T2" fmla="*/ 62 w 1310"/>
                <a:gd name="T3" fmla="*/ 6 h 1217"/>
                <a:gd name="T4" fmla="*/ 65 w 1310"/>
                <a:gd name="T5" fmla="*/ 11 h 1217"/>
                <a:gd name="T6" fmla="*/ 60 w 1310"/>
                <a:gd name="T7" fmla="*/ 13 h 1217"/>
                <a:gd name="T8" fmla="*/ 63 w 1310"/>
                <a:gd name="T9" fmla="*/ 15 h 1217"/>
                <a:gd name="T10" fmla="*/ 58 w 1310"/>
                <a:gd name="T11" fmla="*/ 18 h 1217"/>
                <a:gd name="T12" fmla="*/ 62 w 1310"/>
                <a:gd name="T13" fmla="*/ 22 h 1217"/>
                <a:gd name="T14" fmla="*/ 54 w 1310"/>
                <a:gd name="T15" fmla="*/ 24 h 1217"/>
                <a:gd name="T16" fmla="*/ 60 w 1310"/>
                <a:gd name="T17" fmla="*/ 29 h 1217"/>
                <a:gd name="T18" fmla="*/ 50 w 1310"/>
                <a:gd name="T19" fmla="*/ 30 h 1217"/>
                <a:gd name="T20" fmla="*/ 54 w 1310"/>
                <a:gd name="T21" fmla="*/ 37 h 1217"/>
                <a:gd name="T22" fmla="*/ 45 w 1310"/>
                <a:gd name="T23" fmla="*/ 39 h 1217"/>
                <a:gd name="T24" fmla="*/ 48 w 1310"/>
                <a:gd name="T25" fmla="*/ 46 h 1217"/>
                <a:gd name="T26" fmla="*/ 41 w 1310"/>
                <a:gd name="T27" fmla="*/ 45 h 1217"/>
                <a:gd name="T28" fmla="*/ 44 w 1310"/>
                <a:gd name="T29" fmla="*/ 52 h 1217"/>
                <a:gd name="T30" fmla="*/ 40 w 1310"/>
                <a:gd name="T31" fmla="*/ 50 h 1217"/>
                <a:gd name="T32" fmla="*/ 38 w 1310"/>
                <a:gd name="T33" fmla="*/ 57 h 1217"/>
                <a:gd name="T34" fmla="*/ 36 w 1310"/>
                <a:gd name="T35" fmla="*/ 53 h 1217"/>
                <a:gd name="T36" fmla="*/ 32 w 1310"/>
                <a:gd name="T37" fmla="*/ 62 h 1217"/>
                <a:gd name="T38" fmla="*/ 31 w 1310"/>
                <a:gd name="T39" fmla="*/ 54 h 1217"/>
                <a:gd name="T40" fmla="*/ 25 w 1310"/>
                <a:gd name="T41" fmla="*/ 63 h 1217"/>
                <a:gd name="T42" fmla="*/ 27 w 1310"/>
                <a:gd name="T43" fmla="*/ 55 h 1217"/>
                <a:gd name="T44" fmla="*/ 19 w 1310"/>
                <a:gd name="T45" fmla="*/ 62 h 1217"/>
                <a:gd name="T46" fmla="*/ 23 w 1310"/>
                <a:gd name="T47" fmla="*/ 55 h 1217"/>
                <a:gd name="T48" fmla="*/ 14 w 1310"/>
                <a:gd name="T49" fmla="*/ 58 h 1217"/>
                <a:gd name="T50" fmla="*/ 0 w 1310"/>
                <a:gd name="T51" fmla="*/ 62 h 1217"/>
                <a:gd name="T52" fmla="*/ 9 w 1310"/>
                <a:gd name="T53" fmla="*/ 67 h 1217"/>
                <a:gd name="T54" fmla="*/ 12 w 1310"/>
                <a:gd name="T55" fmla="*/ 65 h 1217"/>
                <a:gd name="T56" fmla="*/ 11 w 1310"/>
                <a:gd name="T57" fmla="*/ 73 h 1217"/>
                <a:gd name="T58" fmla="*/ 17 w 1310"/>
                <a:gd name="T59" fmla="*/ 67 h 1217"/>
                <a:gd name="T60" fmla="*/ 16 w 1310"/>
                <a:gd name="T61" fmla="*/ 73 h 1217"/>
                <a:gd name="T62" fmla="*/ 22 w 1310"/>
                <a:gd name="T63" fmla="*/ 69 h 1217"/>
                <a:gd name="T64" fmla="*/ 23 w 1310"/>
                <a:gd name="T65" fmla="*/ 76 h 1217"/>
                <a:gd name="T66" fmla="*/ 26 w 1310"/>
                <a:gd name="T67" fmla="*/ 69 h 1217"/>
                <a:gd name="T68" fmla="*/ 30 w 1310"/>
                <a:gd name="T69" fmla="*/ 75 h 1217"/>
                <a:gd name="T70" fmla="*/ 31 w 1310"/>
                <a:gd name="T71" fmla="*/ 69 h 1217"/>
                <a:gd name="T72" fmla="*/ 38 w 1310"/>
                <a:gd name="T73" fmla="*/ 74 h 1217"/>
                <a:gd name="T74" fmla="*/ 39 w 1310"/>
                <a:gd name="T75" fmla="*/ 70 h 1217"/>
                <a:gd name="T76" fmla="*/ 42 w 1310"/>
                <a:gd name="T77" fmla="*/ 63 h 1217"/>
                <a:gd name="T78" fmla="*/ 48 w 1310"/>
                <a:gd name="T79" fmla="*/ 68 h 1217"/>
                <a:gd name="T80" fmla="*/ 49 w 1310"/>
                <a:gd name="T81" fmla="*/ 57 h 1217"/>
                <a:gd name="T82" fmla="*/ 52 w 1310"/>
                <a:gd name="T83" fmla="*/ 61 h 1217"/>
                <a:gd name="T84" fmla="*/ 54 w 1310"/>
                <a:gd name="T85" fmla="*/ 52 h 1217"/>
                <a:gd name="T86" fmla="*/ 58 w 1310"/>
                <a:gd name="T87" fmla="*/ 55 h 1217"/>
                <a:gd name="T88" fmla="*/ 59 w 1310"/>
                <a:gd name="T89" fmla="*/ 45 h 1217"/>
                <a:gd name="T90" fmla="*/ 62 w 1310"/>
                <a:gd name="T91" fmla="*/ 46 h 1217"/>
                <a:gd name="T92" fmla="*/ 66 w 1310"/>
                <a:gd name="T93" fmla="*/ 30 h 1217"/>
                <a:gd name="T94" fmla="*/ 74 w 1310"/>
                <a:gd name="T95" fmla="*/ 24 h 1217"/>
                <a:gd name="T96" fmla="*/ 79 w 1310"/>
                <a:gd name="T97" fmla="*/ 12 h 1217"/>
                <a:gd name="T98" fmla="*/ 79 w 1310"/>
                <a:gd name="T99" fmla="*/ 7 h 1217"/>
                <a:gd name="T100" fmla="*/ 82 w 1310"/>
                <a:gd name="T101" fmla="*/ 7 h 1217"/>
                <a:gd name="T102" fmla="*/ 80 w 1310"/>
                <a:gd name="T103" fmla="*/ 0 h 1217"/>
                <a:gd name="T104" fmla="*/ 70 w 1310"/>
                <a:gd name="T105" fmla="*/ 0 h 1217"/>
                <a:gd name="T106" fmla="*/ 70 w 1310"/>
                <a:gd name="T107" fmla="*/ 0 h 1217"/>
                <a:gd name="T108" fmla="*/ 70 w 1310"/>
                <a:gd name="T109" fmla="*/ 0 h 1217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1310" h="1217">
                  <a:moveTo>
                    <a:pt x="1116" y="12"/>
                  </a:moveTo>
                  <a:lnTo>
                    <a:pt x="983" y="103"/>
                  </a:lnTo>
                  <a:lnTo>
                    <a:pt x="1040" y="177"/>
                  </a:lnTo>
                  <a:lnTo>
                    <a:pt x="949" y="209"/>
                  </a:lnTo>
                  <a:lnTo>
                    <a:pt x="1002" y="255"/>
                  </a:lnTo>
                  <a:lnTo>
                    <a:pt x="917" y="289"/>
                  </a:lnTo>
                  <a:lnTo>
                    <a:pt x="989" y="363"/>
                  </a:lnTo>
                  <a:lnTo>
                    <a:pt x="850" y="386"/>
                  </a:lnTo>
                  <a:lnTo>
                    <a:pt x="945" y="464"/>
                  </a:lnTo>
                  <a:lnTo>
                    <a:pt x="797" y="492"/>
                  </a:lnTo>
                  <a:lnTo>
                    <a:pt x="854" y="597"/>
                  </a:lnTo>
                  <a:lnTo>
                    <a:pt x="707" y="637"/>
                  </a:lnTo>
                  <a:lnTo>
                    <a:pt x="766" y="740"/>
                  </a:lnTo>
                  <a:lnTo>
                    <a:pt x="654" y="726"/>
                  </a:lnTo>
                  <a:lnTo>
                    <a:pt x="690" y="846"/>
                  </a:lnTo>
                  <a:lnTo>
                    <a:pt x="628" y="800"/>
                  </a:lnTo>
                  <a:lnTo>
                    <a:pt x="605" y="920"/>
                  </a:lnTo>
                  <a:lnTo>
                    <a:pt x="561" y="857"/>
                  </a:lnTo>
                  <a:lnTo>
                    <a:pt x="498" y="992"/>
                  </a:lnTo>
                  <a:lnTo>
                    <a:pt x="493" y="874"/>
                  </a:lnTo>
                  <a:lnTo>
                    <a:pt x="396" y="1023"/>
                  </a:lnTo>
                  <a:lnTo>
                    <a:pt x="422" y="895"/>
                  </a:lnTo>
                  <a:lnTo>
                    <a:pt x="304" y="1002"/>
                  </a:lnTo>
                  <a:lnTo>
                    <a:pt x="356" y="890"/>
                  </a:lnTo>
                  <a:lnTo>
                    <a:pt x="224" y="931"/>
                  </a:lnTo>
                  <a:lnTo>
                    <a:pt x="0" y="992"/>
                  </a:lnTo>
                  <a:lnTo>
                    <a:pt x="141" y="1087"/>
                  </a:lnTo>
                  <a:lnTo>
                    <a:pt x="192" y="1047"/>
                  </a:lnTo>
                  <a:lnTo>
                    <a:pt x="169" y="1173"/>
                  </a:lnTo>
                  <a:lnTo>
                    <a:pt x="257" y="1087"/>
                  </a:lnTo>
                  <a:lnTo>
                    <a:pt x="249" y="1177"/>
                  </a:lnTo>
                  <a:lnTo>
                    <a:pt x="346" y="1104"/>
                  </a:lnTo>
                  <a:lnTo>
                    <a:pt x="356" y="1217"/>
                  </a:lnTo>
                  <a:lnTo>
                    <a:pt x="411" y="1116"/>
                  </a:lnTo>
                  <a:lnTo>
                    <a:pt x="468" y="1213"/>
                  </a:lnTo>
                  <a:lnTo>
                    <a:pt x="493" y="1104"/>
                  </a:lnTo>
                  <a:lnTo>
                    <a:pt x="593" y="1194"/>
                  </a:lnTo>
                  <a:lnTo>
                    <a:pt x="609" y="1122"/>
                  </a:lnTo>
                  <a:lnTo>
                    <a:pt x="667" y="1015"/>
                  </a:lnTo>
                  <a:lnTo>
                    <a:pt x="761" y="1093"/>
                  </a:lnTo>
                  <a:lnTo>
                    <a:pt x="780" y="920"/>
                  </a:lnTo>
                  <a:lnTo>
                    <a:pt x="820" y="981"/>
                  </a:lnTo>
                  <a:lnTo>
                    <a:pt x="861" y="833"/>
                  </a:lnTo>
                  <a:lnTo>
                    <a:pt x="917" y="890"/>
                  </a:lnTo>
                  <a:lnTo>
                    <a:pt x="939" y="734"/>
                  </a:lnTo>
                  <a:lnTo>
                    <a:pt x="983" y="747"/>
                  </a:lnTo>
                  <a:lnTo>
                    <a:pt x="1055" y="485"/>
                  </a:lnTo>
                  <a:lnTo>
                    <a:pt x="1183" y="390"/>
                  </a:lnTo>
                  <a:lnTo>
                    <a:pt x="1249" y="202"/>
                  </a:lnTo>
                  <a:lnTo>
                    <a:pt x="1249" y="126"/>
                  </a:lnTo>
                  <a:lnTo>
                    <a:pt x="1310" y="114"/>
                  </a:lnTo>
                  <a:lnTo>
                    <a:pt x="1266" y="0"/>
                  </a:lnTo>
                  <a:lnTo>
                    <a:pt x="1116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56" name="Freeform 33"/>
            <p:cNvSpPr>
              <a:spLocks/>
            </p:cNvSpPr>
            <p:nvPr/>
          </p:nvSpPr>
          <p:spPr bwMode="auto">
            <a:xfrm>
              <a:off x="3344" y="1876"/>
              <a:ext cx="919" cy="986"/>
            </a:xfrm>
            <a:custGeom>
              <a:avLst/>
              <a:gdLst>
                <a:gd name="T0" fmla="*/ 11 w 1839"/>
                <a:gd name="T1" fmla="*/ 66 h 1971"/>
                <a:gd name="T2" fmla="*/ 20 w 1839"/>
                <a:gd name="T3" fmla="*/ 80 h 1971"/>
                <a:gd name="T4" fmla="*/ 37 w 1839"/>
                <a:gd name="T5" fmla="*/ 55 h 1971"/>
                <a:gd name="T6" fmla="*/ 50 w 1839"/>
                <a:gd name="T7" fmla="*/ 20 h 1971"/>
                <a:gd name="T8" fmla="*/ 56 w 1839"/>
                <a:gd name="T9" fmla="*/ 2 h 1971"/>
                <a:gd name="T10" fmla="*/ 76 w 1839"/>
                <a:gd name="T11" fmla="*/ 0 h 1971"/>
                <a:gd name="T12" fmla="*/ 114 w 1839"/>
                <a:gd name="T13" fmla="*/ 5 h 1971"/>
                <a:gd name="T14" fmla="*/ 92 w 1839"/>
                <a:gd name="T15" fmla="*/ 23 h 1971"/>
                <a:gd name="T16" fmla="*/ 81 w 1839"/>
                <a:gd name="T17" fmla="*/ 47 h 1971"/>
                <a:gd name="T18" fmla="*/ 88 w 1839"/>
                <a:gd name="T19" fmla="*/ 23 h 1971"/>
                <a:gd name="T20" fmla="*/ 64 w 1839"/>
                <a:gd name="T21" fmla="*/ 32 h 1971"/>
                <a:gd name="T22" fmla="*/ 64 w 1839"/>
                <a:gd name="T23" fmla="*/ 53 h 1971"/>
                <a:gd name="T24" fmla="*/ 62 w 1839"/>
                <a:gd name="T25" fmla="*/ 52 h 1971"/>
                <a:gd name="T26" fmla="*/ 61 w 1839"/>
                <a:gd name="T27" fmla="*/ 39 h 1971"/>
                <a:gd name="T28" fmla="*/ 46 w 1839"/>
                <a:gd name="T29" fmla="*/ 46 h 1971"/>
                <a:gd name="T30" fmla="*/ 30 w 1839"/>
                <a:gd name="T31" fmla="*/ 94 h 1971"/>
                <a:gd name="T32" fmla="*/ 24 w 1839"/>
                <a:gd name="T33" fmla="*/ 124 h 1971"/>
                <a:gd name="T34" fmla="*/ 21 w 1839"/>
                <a:gd name="T35" fmla="*/ 123 h 1971"/>
                <a:gd name="T36" fmla="*/ 33 w 1839"/>
                <a:gd name="T37" fmla="*/ 67 h 1971"/>
                <a:gd name="T38" fmla="*/ 21 w 1839"/>
                <a:gd name="T39" fmla="*/ 87 h 1971"/>
                <a:gd name="T40" fmla="*/ 14 w 1839"/>
                <a:gd name="T41" fmla="*/ 76 h 1971"/>
                <a:gd name="T42" fmla="*/ 10 w 1839"/>
                <a:gd name="T43" fmla="*/ 81 h 1971"/>
                <a:gd name="T44" fmla="*/ 11 w 1839"/>
                <a:gd name="T45" fmla="*/ 84 h 1971"/>
                <a:gd name="T46" fmla="*/ 11 w 1839"/>
                <a:gd name="T47" fmla="*/ 94 h 1971"/>
                <a:gd name="T48" fmla="*/ 12 w 1839"/>
                <a:gd name="T49" fmla="*/ 99 h 1971"/>
                <a:gd name="T50" fmla="*/ 9 w 1839"/>
                <a:gd name="T51" fmla="*/ 101 h 1971"/>
                <a:gd name="T52" fmla="*/ 7 w 1839"/>
                <a:gd name="T53" fmla="*/ 90 h 1971"/>
                <a:gd name="T54" fmla="*/ 7 w 1839"/>
                <a:gd name="T55" fmla="*/ 85 h 1971"/>
                <a:gd name="T56" fmla="*/ 6 w 1839"/>
                <a:gd name="T57" fmla="*/ 83 h 1971"/>
                <a:gd name="T58" fmla="*/ 0 w 1839"/>
                <a:gd name="T59" fmla="*/ 84 h 1971"/>
                <a:gd name="T60" fmla="*/ 0 w 1839"/>
                <a:gd name="T61" fmla="*/ 81 h 1971"/>
                <a:gd name="T62" fmla="*/ 6 w 1839"/>
                <a:gd name="T63" fmla="*/ 79 h 1971"/>
                <a:gd name="T64" fmla="*/ 10 w 1839"/>
                <a:gd name="T65" fmla="*/ 73 h 1971"/>
                <a:gd name="T66" fmla="*/ 6 w 1839"/>
                <a:gd name="T67" fmla="*/ 68 h 1971"/>
                <a:gd name="T68" fmla="*/ 11 w 1839"/>
                <a:gd name="T69" fmla="*/ 66 h 1971"/>
                <a:gd name="T70" fmla="*/ 11 w 1839"/>
                <a:gd name="T71" fmla="*/ 66 h 1971"/>
                <a:gd name="T72" fmla="*/ 11 w 1839"/>
                <a:gd name="T73" fmla="*/ 66 h 197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839" h="1971">
                  <a:moveTo>
                    <a:pt x="190" y="1046"/>
                  </a:moveTo>
                  <a:lnTo>
                    <a:pt x="333" y="1268"/>
                  </a:lnTo>
                  <a:lnTo>
                    <a:pt x="607" y="877"/>
                  </a:lnTo>
                  <a:lnTo>
                    <a:pt x="806" y="320"/>
                  </a:lnTo>
                  <a:lnTo>
                    <a:pt x="909" y="18"/>
                  </a:lnTo>
                  <a:lnTo>
                    <a:pt x="1228" y="0"/>
                  </a:lnTo>
                  <a:lnTo>
                    <a:pt x="1839" y="78"/>
                  </a:lnTo>
                  <a:lnTo>
                    <a:pt x="1481" y="360"/>
                  </a:lnTo>
                  <a:lnTo>
                    <a:pt x="1306" y="740"/>
                  </a:lnTo>
                  <a:lnTo>
                    <a:pt x="1415" y="354"/>
                  </a:lnTo>
                  <a:lnTo>
                    <a:pt x="1038" y="510"/>
                  </a:lnTo>
                  <a:lnTo>
                    <a:pt x="1025" y="835"/>
                  </a:lnTo>
                  <a:lnTo>
                    <a:pt x="993" y="822"/>
                  </a:lnTo>
                  <a:lnTo>
                    <a:pt x="977" y="611"/>
                  </a:lnTo>
                  <a:lnTo>
                    <a:pt x="745" y="727"/>
                  </a:lnTo>
                  <a:lnTo>
                    <a:pt x="485" y="1494"/>
                  </a:lnTo>
                  <a:lnTo>
                    <a:pt x="384" y="1971"/>
                  </a:lnTo>
                  <a:lnTo>
                    <a:pt x="340" y="1956"/>
                  </a:lnTo>
                  <a:lnTo>
                    <a:pt x="532" y="1067"/>
                  </a:lnTo>
                  <a:lnTo>
                    <a:pt x="346" y="1392"/>
                  </a:lnTo>
                  <a:lnTo>
                    <a:pt x="224" y="1213"/>
                  </a:lnTo>
                  <a:lnTo>
                    <a:pt x="162" y="1291"/>
                  </a:lnTo>
                  <a:lnTo>
                    <a:pt x="190" y="1339"/>
                  </a:lnTo>
                  <a:lnTo>
                    <a:pt x="185" y="1494"/>
                  </a:lnTo>
                  <a:lnTo>
                    <a:pt x="204" y="1582"/>
                  </a:lnTo>
                  <a:lnTo>
                    <a:pt x="148" y="1612"/>
                  </a:lnTo>
                  <a:lnTo>
                    <a:pt x="124" y="1432"/>
                  </a:lnTo>
                  <a:lnTo>
                    <a:pt x="124" y="1352"/>
                  </a:lnTo>
                  <a:lnTo>
                    <a:pt x="101" y="1318"/>
                  </a:lnTo>
                  <a:lnTo>
                    <a:pt x="0" y="1339"/>
                  </a:lnTo>
                  <a:lnTo>
                    <a:pt x="0" y="1291"/>
                  </a:lnTo>
                  <a:lnTo>
                    <a:pt x="101" y="1255"/>
                  </a:lnTo>
                  <a:lnTo>
                    <a:pt x="162" y="1162"/>
                  </a:lnTo>
                  <a:lnTo>
                    <a:pt x="101" y="1080"/>
                  </a:lnTo>
                  <a:lnTo>
                    <a:pt x="190" y="10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57" name="Freeform 34"/>
            <p:cNvSpPr>
              <a:spLocks/>
            </p:cNvSpPr>
            <p:nvPr/>
          </p:nvSpPr>
          <p:spPr bwMode="auto">
            <a:xfrm>
              <a:off x="3210" y="2392"/>
              <a:ext cx="378" cy="340"/>
            </a:xfrm>
            <a:custGeom>
              <a:avLst/>
              <a:gdLst>
                <a:gd name="T0" fmla="*/ 17 w 757"/>
                <a:gd name="T1" fmla="*/ 8 h 680"/>
                <a:gd name="T2" fmla="*/ 18 w 757"/>
                <a:gd name="T3" fmla="*/ 18 h 680"/>
                <a:gd name="T4" fmla="*/ 14 w 757"/>
                <a:gd name="T5" fmla="*/ 31 h 680"/>
                <a:gd name="T6" fmla="*/ 18 w 757"/>
                <a:gd name="T7" fmla="*/ 38 h 680"/>
                <a:gd name="T8" fmla="*/ 29 w 757"/>
                <a:gd name="T9" fmla="*/ 33 h 680"/>
                <a:gd name="T10" fmla="*/ 47 w 757"/>
                <a:gd name="T11" fmla="*/ 21 h 680"/>
                <a:gd name="T12" fmla="*/ 45 w 757"/>
                <a:gd name="T13" fmla="*/ 25 h 680"/>
                <a:gd name="T14" fmla="*/ 18 w 757"/>
                <a:gd name="T15" fmla="*/ 43 h 680"/>
                <a:gd name="T16" fmla="*/ 9 w 757"/>
                <a:gd name="T17" fmla="*/ 35 h 680"/>
                <a:gd name="T18" fmla="*/ 0 w 757"/>
                <a:gd name="T19" fmla="*/ 0 h 680"/>
                <a:gd name="T20" fmla="*/ 11 w 757"/>
                <a:gd name="T21" fmla="*/ 28 h 680"/>
                <a:gd name="T22" fmla="*/ 15 w 757"/>
                <a:gd name="T23" fmla="*/ 17 h 680"/>
                <a:gd name="T24" fmla="*/ 14 w 757"/>
                <a:gd name="T25" fmla="*/ 3 h 680"/>
                <a:gd name="T26" fmla="*/ 17 w 757"/>
                <a:gd name="T27" fmla="*/ 8 h 680"/>
                <a:gd name="T28" fmla="*/ 17 w 757"/>
                <a:gd name="T29" fmla="*/ 8 h 680"/>
                <a:gd name="T30" fmla="*/ 17 w 757"/>
                <a:gd name="T31" fmla="*/ 8 h 68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757" h="680">
                  <a:moveTo>
                    <a:pt x="281" y="115"/>
                  </a:moveTo>
                  <a:lnTo>
                    <a:pt x="297" y="285"/>
                  </a:lnTo>
                  <a:lnTo>
                    <a:pt x="226" y="496"/>
                  </a:lnTo>
                  <a:lnTo>
                    <a:pt x="297" y="596"/>
                  </a:lnTo>
                  <a:lnTo>
                    <a:pt x="472" y="517"/>
                  </a:lnTo>
                  <a:lnTo>
                    <a:pt x="757" y="326"/>
                  </a:lnTo>
                  <a:lnTo>
                    <a:pt x="734" y="391"/>
                  </a:lnTo>
                  <a:lnTo>
                    <a:pt x="302" y="680"/>
                  </a:lnTo>
                  <a:lnTo>
                    <a:pt x="150" y="549"/>
                  </a:lnTo>
                  <a:lnTo>
                    <a:pt x="0" y="0"/>
                  </a:lnTo>
                  <a:lnTo>
                    <a:pt x="179" y="433"/>
                  </a:lnTo>
                  <a:lnTo>
                    <a:pt x="249" y="264"/>
                  </a:lnTo>
                  <a:lnTo>
                    <a:pt x="226" y="47"/>
                  </a:lnTo>
                  <a:lnTo>
                    <a:pt x="281" y="1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58" name="Freeform 35"/>
            <p:cNvSpPr>
              <a:spLocks/>
            </p:cNvSpPr>
            <p:nvPr/>
          </p:nvSpPr>
          <p:spPr bwMode="auto">
            <a:xfrm>
              <a:off x="3206" y="2399"/>
              <a:ext cx="135" cy="146"/>
            </a:xfrm>
            <a:custGeom>
              <a:avLst/>
              <a:gdLst>
                <a:gd name="T0" fmla="*/ 17 w 270"/>
                <a:gd name="T1" fmla="*/ 5 h 293"/>
                <a:gd name="T2" fmla="*/ 12 w 270"/>
                <a:gd name="T3" fmla="*/ 18 h 293"/>
                <a:gd name="T4" fmla="*/ 0 w 270"/>
                <a:gd name="T5" fmla="*/ 0 h 293"/>
                <a:gd name="T6" fmla="*/ 11 w 270"/>
                <a:gd name="T7" fmla="*/ 12 h 293"/>
                <a:gd name="T8" fmla="*/ 17 w 270"/>
                <a:gd name="T9" fmla="*/ 3 h 293"/>
                <a:gd name="T10" fmla="*/ 17 w 270"/>
                <a:gd name="T11" fmla="*/ 5 h 293"/>
                <a:gd name="T12" fmla="*/ 17 w 270"/>
                <a:gd name="T13" fmla="*/ 5 h 293"/>
                <a:gd name="T14" fmla="*/ 17 w 270"/>
                <a:gd name="T15" fmla="*/ 5 h 29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0" h="293">
                  <a:moveTo>
                    <a:pt x="270" y="95"/>
                  </a:moveTo>
                  <a:lnTo>
                    <a:pt x="179" y="293"/>
                  </a:lnTo>
                  <a:lnTo>
                    <a:pt x="0" y="0"/>
                  </a:lnTo>
                  <a:lnTo>
                    <a:pt x="166" y="196"/>
                  </a:lnTo>
                  <a:lnTo>
                    <a:pt x="261" y="63"/>
                  </a:lnTo>
                  <a:lnTo>
                    <a:pt x="270" y="9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59" name="Freeform 36"/>
            <p:cNvSpPr>
              <a:spLocks/>
            </p:cNvSpPr>
            <p:nvPr/>
          </p:nvSpPr>
          <p:spPr bwMode="auto">
            <a:xfrm>
              <a:off x="3525" y="2317"/>
              <a:ext cx="724" cy="530"/>
            </a:xfrm>
            <a:custGeom>
              <a:avLst/>
              <a:gdLst>
                <a:gd name="T0" fmla="*/ 40 w 1449"/>
                <a:gd name="T1" fmla="*/ 0 h 1061"/>
                <a:gd name="T2" fmla="*/ 26 w 1449"/>
                <a:gd name="T3" fmla="*/ 13 h 1061"/>
                <a:gd name="T4" fmla="*/ 20 w 1449"/>
                <a:gd name="T5" fmla="*/ 12 h 1061"/>
                <a:gd name="T6" fmla="*/ 32 w 1449"/>
                <a:gd name="T7" fmla="*/ 24 h 1061"/>
                <a:gd name="T8" fmla="*/ 15 w 1449"/>
                <a:gd name="T9" fmla="*/ 54 h 1061"/>
                <a:gd name="T10" fmla="*/ 0 w 1449"/>
                <a:gd name="T11" fmla="*/ 66 h 1061"/>
                <a:gd name="T12" fmla="*/ 16 w 1449"/>
                <a:gd name="T13" fmla="*/ 58 h 1061"/>
                <a:gd name="T14" fmla="*/ 32 w 1449"/>
                <a:gd name="T15" fmla="*/ 54 h 1061"/>
                <a:gd name="T16" fmla="*/ 48 w 1449"/>
                <a:gd name="T17" fmla="*/ 33 h 1061"/>
                <a:gd name="T18" fmla="*/ 67 w 1449"/>
                <a:gd name="T19" fmla="*/ 21 h 1061"/>
                <a:gd name="T20" fmla="*/ 90 w 1449"/>
                <a:gd name="T21" fmla="*/ 24 h 1061"/>
                <a:gd name="T22" fmla="*/ 76 w 1449"/>
                <a:gd name="T23" fmla="*/ 21 h 1061"/>
                <a:gd name="T24" fmla="*/ 76 w 1449"/>
                <a:gd name="T25" fmla="*/ 15 h 1061"/>
                <a:gd name="T26" fmla="*/ 54 w 1449"/>
                <a:gd name="T27" fmla="*/ 20 h 1061"/>
                <a:gd name="T28" fmla="*/ 60 w 1449"/>
                <a:gd name="T29" fmla="*/ 0 h 1061"/>
                <a:gd name="T30" fmla="*/ 56 w 1449"/>
                <a:gd name="T31" fmla="*/ 3 h 1061"/>
                <a:gd name="T32" fmla="*/ 44 w 1449"/>
                <a:gd name="T33" fmla="*/ 37 h 1061"/>
                <a:gd name="T34" fmla="*/ 37 w 1449"/>
                <a:gd name="T35" fmla="*/ 39 h 1061"/>
                <a:gd name="T36" fmla="*/ 39 w 1449"/>
                <a:gd name="T37" fmla="*/ 32 h 1061"/>
                <a:gd name="T38" fmla="*/ 32 w 1449"/>
                <a:gd name="T39" fmla="*/ 16 h 1061"/>
                <a:gd name="T40" fmla="*/ 41 w 1449"/>
                <a:gd name="T41" fmla="*/ 9 h 1061"/>
                <a:gd name="T42" fmla="*/ 41 w 1449"/>
                <a:gd name="T43" fmla="*/ 0 h 1061"/>
                <a:gd name="T44" fmla="*/ 40 w 1449"/>
                <a:gd name="T45" fmla="*/ 0 h 1061"/>
                <a:gd name="T46" fmla="*/ 40 w 1449"/>
                <a:gd name="T47" fmla="*/ 0 h 1061"/>
                <a:gd name="T48" fmla="*/ 40 w 1449"/>
                <a:gd name="T49" fmla="*/ 0 h 106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449" h="1061">
                  <a:moveTo>
                    <a:pt x="643" y="0"/>
                  </a:moveTo>
                  <a:lnTo>
                    <a:pt x="422" y="217"/>
                  </a:lnTo>
                  <a:lnTo>
                    <a:pt x="335" y="198"/>
                  </a:lnTo>
                  <a:lnTo>
                    <a:pt x="527" y="386"/>
                  </a:lnTo>
                  <a:lnTo>
                    <a:pt x="246" y="879"/>
                  </a:lnTo>
                  <a:lnTo>
                    <a:pt x="0" y="1061"/>
                  </a:lnTo>
                  <a:lnTo>
                    <a:pt x="261" y="932"/>
                  </a:lnTo>
                  <a:lnTo>
                    <a:pt x="512" y="879"/>
                  </a:lnTo>
                  <a:lnTo>
                    <a:pt x="780" y="542"/>
                  </a:lnTo>
                  <a:lnTo>
                    <a:pt x="1080" y="348"/>
                  </a:lnTo>
                  <a:lnTo>
                    <a:pt x="1449" y="396"/>
                  </a:lnTo>
                  <a:lnTo>
                    <a:pt x="1217" y="348"/>
                  </a:lnTo>
                  <a:lnTo>
                    <a:pt x="1223" y="246"/>
                  </a:lnTo>
                  <a:lnTo>
                    <a:pt x="877" y="331"/>
                  </a:lnTo>
                  <a:lnTo>
                    <a:pt x="972" y="14"/>
                  </a:lnTo>
                  <a:lnTo>
                    <a:pt x="903" y="61"/>
                  </a:lnTo>
                  <a:lnTo>
                    <a:pt x="711" y="599"/>
                  </a:lnTo>
                  <a:lnTo>
                    <a:pt x="607" y="633"/>
                  </a:lnTo>
                  <a:lnTo>
                    <a:pt x="632" y="519"/>
                  </a:lnTo>
                  <a:lnTo>
                    <a:pt x="512" y="259"/>
                  </a:lnTo>
                  <a:lnTo>
                    <a:pt x="671" y="158"/>
                  </a:lnTo>
                  <a:lnTo>
                    <a:pt x="671" y="8"/>
                  </a:lnTo>
                  <a:lnTo>
                    <a:pt x="64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60" name="Freeform 37"/>
            <p:cNvSpPr>
              <a:spLocks/>
            </p:cNvSpPr>
            <p:nvPr/>
          </p:nvSpPr>
          <p:spPr bwMode="auto">
            <a:xfrm>
              <a:off x="3514" y="2763"/>
              <a:ext cx="473" cy="397"/>
            </a:xfrm>
            <a:custGeom>
              <a:avLst/>
              <a:gdLst>
                <a:gd name="T0" fmla="*/ 13 w 945"/>
                <a:gd name="T1" fmla="*/ 24 h 794"/>
                <a:gd name="T2" fmla="*/ 11 w 945"/>
                <a:gd name="T3" fmla="*/ 28 h 794"/>
                <a:gd name="T4" fmla="*/ 6 w 945"/>
                <a:gd name="T5" fmla="*/ 34 h 794"/>
                <a:gd name="T6" fmla="*/ 12 w 945"/>
                <a:gd name="T7" fmla="*/ 32 h 794"/>
                <a:gd name="T8" fmla="*/ 15 w 945"/>
                <a:gd name="T9" fmla="*/ 26 h 794"/>
                <a:gd name="T10" fmla="*/ 18 w 945"/>
                <a:gd name="T11" fmla="*/ 28 h 794"/>
                <a:gd name="T12" fmla="*/ 14 w 945"/>
                <a:gd name="T13" fmla="*/ 31 h 794"/>
                <a:gd name="T14" fmla="*/ 16 w 945"/>
                <a:gd name="T15" fmla="*/ 35 h 794"/>
                <a:gd name="T16" fmla="*/ 18 w 945"/>
                <a:gd name="T17" fmla="*/ 37 h 794"/>
                <a:gd name="T18" fmla="*/ 15 w 945"/>
                <a:gd name="T19" fmla="*/ 43 h 794"/>
                <a:gd name="T20" fmla="*/ 19 w 945"/>
                <a:gd name="T21" fmla="*/ 41 h 794"/>
                <a:gd name="T22" fmla="*/ 21 w 945"/>
                <a:gd name="T23" fmla="*/ 37 h 794"/>
                <a:gd name="T24" fmla="*/ 25 w 945"/>
                <a:gd name="T25" fmla="*/ 36 h 794"/>
                <a:gd name="T26" fmla="*/ 29 w 945"/>
                <a:gd name="T27" fmla="*/ 39 h 794"/>
                <a:gd name="T28" fmla="*/ 22 w 945"/>
                <a:gd name="T29" fmla="*/ 42 h 794"/>
                <a:gd name="T30" fmla="*/ 26 w 945"/>
                <a:gd name="T31" fmla="*/ 45 h 794"/>
                <a:gd name="T32" fmla="*/ 23 w 945"/>
                <a:gd name="T33" fmla="*/ 50 h 794"/>
                <a:gd name="T34" fmla="*/ 28 w 945"/>
                <a:gd name="T35" fmla="*/ 48 h 794"/>
                <a:gd name="T36" fmla="*/ 30 w 945"/>
                <a:gd name="T37" fmla="*/ 44 h 794"/>
                <a:gd name="T38" fmla="*/ 37 w 945"/>
                <a:gd name="T39" fmla="*/ 46 h 794"/>
                <a:gd name="T40" fmla="*/ 32 w 945"/>
                <a:gd name="T41" fmla="*/ 48 h 794"/>
                <a:gd name="T42" fmla="*/ 39 w 945"/>
                <a:gd name="T43" fmla="*/ 47 h 794"/>
                <a:gd name="T44" fmla="*/ 47 w 945"/>
                <a:gd name="T45" fmla="*/ 41 h 794"/>
                <a:gd name="T46" fmla="*/ 60 w 945"/>
                <a:gd name="T47" fmla="*/ 23 h 794"/>
                <a:gd name="T48" fmla="*/ 55 w 945"/>
                <a:gd name="T49" fmla="*/ 13 h 794"/>
                <a:gd name="T50" fmla="*/ 46 w 945"/>
                <a:gd name="T51" fmla="*/ 4 h 794"/>
                <a:gd name="T52" fmla="*/ 32 w 945"/>
                <a:gd name="T53" fmla="*/ 0 h 794"/>
                <a:gd name="T54" fmla="*/ 15 w 945"/>
                <a:gd name="T55" fmla="*/ 3 h 794"/>
                <a:gd name="T56" fmla="*/ 2 w 945"/>
                <a:gd name="T57" fmla="*/ 10 h 794"/>
                <a:gd name="T58" fmla="*/ 0 w 945"/>
                <a:gd name="T59" fmla="*/ 12 h 794"/>
                <a:gd name="T60" fmla="*/ 9 w 945"/>
                <a:gd name="T61" fmla="*/ 19 h 794"/>
                <a:gd name="T62" fmla="*/ 13 w 945"/>
                <a:gd name="T63" fmla="*/ 24 h 794"/>
                <a:gd name="T64" fmla="*/ 13 w 945"/>
                <a:gd name="T65" fmla="*/ 24 h 794"/>
                <a:gd name="T66" fmla="*/ 13 w 945"/>
                <a:gd name="T67" fmla="*/ 24 h 79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945" h="794">
                  <a:moveTo>
                    <a:pt x="206" y="374"/>
                  </a:moveTo>
                  <a:lnTo>
                    <a:pt x="166" y="446"/>
                  </a:lnTo>
                  <a:lnTo>
                    <a:pt x="82" y="536"/>
                  </a:lnTo>
                  <a:lnTo>
                    <a:pt x="177" y="507"/>
                  </a:lnTo>
                  <a:lnTo>
                    <a:pt x="232" y="412"/>
                  </a:lnTo>
                  <a:lnTo>
                    <a:pt x="288" y="446"/>
                  </a:lnTo>
                  <a:lnTo>
                    <a:pt x="213" y="494"/>
                  </a:lnTo>
                  <a:lnTo>
                    <a:pt x="253" y="549"/>
                  </a:lnTo>
                  <a:lnTo>
                    <a:pt x="282" y="578"/>
                  </a:lnTo>
                  <a:lnTo>
                    <a:pt x="229" y="676"/>
                  </a:lnTo>
                  <a:lnTo>
                    <a:pt x="303" y="650"/>
                  </a:lnTo>
                  <a:lnTo>
                    <a:pt x="324" y="591"/>
                  </a:lnTo>
                  <a:lnTo>
                    <a:pt x="390" y="568"/>
                  </a:lnTo>
                  <a:lnTo>
                    <a:pt x="451" y="619"/>
                  </a:lnTo>
                  <a:lnTo>
                    <a:pt x="348" y="663"/>
                  </a:lnTo>
                  <a:lnTo>
                    <a:pt x="413" y="711"/>
                  </a:lnTo>
                  <a:lnTo>
                    <a:pt x="356" y="794"/>
                  </a:lnTo>
                  <a:lnTo>
                    <a:pt x="438" y="760"/>
                  </a:lnTo>
                  <a:lnTo>
                    <a:pt x="472" y="692"/>
                  </a:lnTo>
                  <a:lnTo>
                    <a:pt x="577" y="734"/>
                  </a:lnTo>
                  <a:lnTo>
                    <a:pt x="499" y="760"/>
                  </a:lnTo>
                  <a:lnTo>
                    <a:pt x="615" y="739"/>
                  </a:lnTo>
                  <a:lnTo>
                    <a:pt x="742" y="650"/>
                  </a:lnTo>
                  <a:lnTo>
                    <a:pt x="945" y="367"/>
                  </a:lnTo>
                  <a:lnTo>
                    <a:pt x="875" y="197"/>
                  </a:lnTo>
                  <a:lnTo>
                    <a:pt x="732" y="59"/>
                  </a:lnTo>
                  <a:lnTo>
                    <a:pt x="499" y="0"/>
                  </a:lnTo>
                  <a:lnTo>
                    <a:pt x="229" y="40"/>
                  </a:lnTo>
                  <a:lnTo>
                    <a:pt x="31" y="156"/>
                  </a:lnTo>
                  <a:lnTo>
                    <a:pt x="0" y="182"/>
                  </a:lnTo>
                  <a:lnTo>
                    <a:pt x="130" y="291"/>
                  </a:lnTo>
                  <a:lnTo>
                    <a:pt x="206" y="37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61" name="Freeform 38"/>
            <p:cNvSpPr>
              <a:spLocks/>
            </p:cNvSpPr>
            <p:nvPr/>
          </p:nvSpPr>
          <p:spPr bwMode="auto">
            <a:xfrm>
              <a:off x="3788" y="2059"/>
              <a:ext cx="732" cy="999"/>
            </a:xfrm>
            <a:custGeom>
              <a:avLst/>
              <a:gdLst>
                <a:gd name="T0" fmla="*/ 1 w 1464"/>
                <a:gd name="T1" fmla="*/ 85 h 2000"/>
                <a:gd name="T2" fmla="*/ 14 w 1464"/>
                <a:gd name="T3" fmla="*/ 88 h 2000"/>
                <a:gd name="T4" fmla="*/ 30 w 1464"/>
                <a:gd name="T5" fmla="*/ 99 h 2000"/>
                <a:gd name="T6" fmla="*/ 33 w 1464"/>
                <a:gd name="T7" fmla="*/ 106 h 2000"/>
                <a:gd name="T8" fmla="*/ 24 w 1464"/>
                <a:gd name="T9" fmla="*/ 119 h 2000"/>
                <a:gd name="T10" fmla="*/ 39 w 1464"/>
                <a:gd name="T11" fmla="*/ 120 h 2000"/>
                <a:gd name="T12" fmla="*/ 48 w 1464"/>
                <a:gd name="T13" fmla="*/ 114 h 2000"/>
                <a:gd name="T14" fmla="*/ 63 w 1464"/>
                <a:gd name="T15" fmla="*/ 89 h 2000"/>
                <a:gd name="T16" fmla="*/ 78 w 1464"/>
                <a:gd name="T17" fmla="*/ 79 h 2000"/>
                <a:gd name="T18" fmla="*/ 84 w 1464"/>
                <a:gd name="T19" fmla="*/ 79 h 2000"/>
                <a:gd name="T20" fmla="*/ 91 w 1464"/>
                <a:gd name="T21" fmla="*/ 114 h 2000"/>
                <a:gd name="T22" fmla="*/ 91 w 1464"/>
                <a:gd name="T23" fmla="*/ 124 h 2000"/>
                <a:gd name="T24" fmla="*/ 92 w 1464"/>
                <a:gd name="T25" fmla="*/ 112 h 2000"/>
                <a:gd name="T26" fmla="*/ 75 w 1464"/>
                <a:gd name="T27" fmla="*/ 17 h 2000"/>
                <a:gd name="T28" fmla="*/ 74 w 1464"/>
                <a:gd name="T29" fmla="*/ 0 h 2000"/>
                <a:gd name="T30" fmla="*/ 70 w 1464"/>
                <a:gd name="T31" fmla="*/ 4 h 2000"/>
                <a:gd name="T32" fmla="*/ 57 w 1464"/>
                <a:gd name="T33" fmla="*/ 5 h 2000"/>
                <a:gd name="T34" fmla="*/ 42 w 1464"/>
                <a:gd name="T35" fmla="*/ 15 h 2000"/>
                <a:gd name="T36" fmla="*/ 31 w 1464"/>
                <a:gd name="T37" fmla="*/ 33 h 2000"/>
                <a:gd name="T38" fmla="*/ 44 w 1464"/>
                <a:gd name="T39" fmla="*/ 15 h 2000"/>
                <a:gd name="T40" fmla="*/ 68 w 1464"/>
                <a:gd name="T41" fmla="*/ 7 h 2000"/>
                <a:gd name="T42" fmla="*/ 70 w 1464"/>
                <a:gd name="T43" fmla="*/ 63 h 2000"/>
                <a:gd name="T44" fmla="*/ 66 w 1464"/>
                <a:gd name="T45" fmla="*/ 74 h 2000"/>
                <a:gd name="T46" fmla="*/ 36 w 1464"/>
                <a:gd name="T47" fmla="*/ 105 h 2000"/>
                <a:gd name="T48" fmla="*/ 32 w 1464"/>
                <a:gd name="T49" fmla="*/ 99 h 2000"/>
                <a:gd name="T50" fmla="*/ 20 w 1464"/>
                <a:gd name="T51" fmla="*/ 88 h 2000"/>
                <a:gd name="T52" fmla="*/ 0 w 1464"/>
                <a:gd name="T53" fmla="*/ 83 h 2000"/>
                <a:gd name="T54" fmla="*/ 1 w 1464"/>
                <a:gd name="T55" fmla="*/ 85 h 2000"/>
                <a:gd name="T56" fmla="*/ 1 w 1464"/>
                <a:gd name="T57" fmla="*/ 85 h 2000"/>
                <a:gd name="T58" fmla="*/ 1 w 1464"/>
                <a:gd name="T59" fmla="*/ 85 h 200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464" h="2000">
                  <a:moveTo>
                    <a:pt x="8" y="1367"/>
                  </a:moveTo>
                  <a:lnTo>
                    <a:pt x="224" y="1416"/>
                  </a:lnTo>
                  <a:lnTo>
                    <a:pt x="470" y="1597"/>
                  </a:lnTo>
                  <a:lnTo>
                    <a:pt x="527" y="1700"/>
                  </a:lnTo>
                  <a:lnTo>
                    <a:pt x="384" y="1916"/>
                  </a:lnTo>
                  <a:lnTo>
                    <a:pt x="614" y="1932"/>
                  </a:lnTo>
                  <a:lnTo>
                    <a:pt x="766" y="1836"/>
                  </a:lnTo>
                  <a:lnTo>
                    <a:pt x="1004" y="1437"/>
                  </a:lnTo>
                  <a:lnTo>
                    <a:pt x="1238" y="1270"/>
                  </a:lnTo>
                  <a:lnTo>
                    <a:pt x="1340" y="1278"/>
                  </a:lnTo>
                  <a:lnTo>
                    <a:pt x="1443" y="1831"/>
                  </a:lnTo>
                  <a:lnTo>
                    <a:pt x="1443" y="2000"/>
                  </a:lnTo>
                  <a:lnTo>
                    <a:pt x="1464" y="1802"/>
                  </a:lnTo>
                  <a:lnTo>
                    <a:pt x="1190" y="272"/>
                  </a:lnTo>
                  <a:lnTo>
                    <a:pt x="1169" y="0"/>
                  </a:lnTo>
                  <a:lnTo>
                    <a:pt x="1108" y="69"/>
                  </a:lnTo>
                  <a:lnTo>
                    <a:pt x="909" y="95"/>
                  </a:lnTo>
                  <a:lnTo>
                    <a:pt x="664" y="246"/>
                  </a:lnTo>
                  <a:lnTo>
                    <a:pt x="483" y="531"/>
                  </a:lnTo>
                  <a:lnTo>
                    <a:pt x="690" y="251"/>
                  </a:lnTo>
                  <a:lnTo>
                    <a:pt x="1088" y="122"/>
                  </a:lnTo>
                  <a:lnTo>
                    <a:pt x="1108" y="1013"/>
                  </a:lnTo>
                  <a:lnTo>
                    <a:pt x="1048" y="1198"/>
                  </a:lnTo>
                  <a:lnTo>
                    <a:pt x="568" y="1694"/>
                  </a:lnTo>
                  <a:lnTo>
                    <a:pt x="511" y="1591"/>
                  </a:lnTo>
                  <a:lnTo>
                    <a:pt x="316" y="1422"/>
                  </a:lnTo>
                  <a:lnTo>
                    <a:pt x="0" y="1338"/>
                  </a:lnTo>
                  <a:lnTo>
                    <a:pt x="8" y="136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62" name="Freeform 39"/>
            <p:cNvSpPr>
              <a:spLocks/>
            </p:cNvSpPr>
            <p:nvPr/>
          </p:nvSpPr>
          <p:spPr bwMode="auto">
            <a:xfrm>
              <a:off x="4088" y="1980"/>
              <a:ext cx="210" cy="204"/>
            </a:xfrm>
            <a:custGeom>
              <a:avLst/>
              <a:gdLst>
                <a:gd name="T0" fmla="*/ 24 w 418"/>
                <a:gd name="T1" fmla="*/ 0 h 408"/>
                <a:gd name="T2" fmla="*/ 22 w 418"/>
                <a:gd name="T3" fmla="*/ 7 h 408"/>
                <a:gd name="T4" fmla="*/ 27 w 418"/>
                <a:gd name="T5" fmla="*/ 9 h 408"/>
                <a:gd name="T6" fmla="*/ 7 w 418"/>
                <a:gd name="T7" fmla="*/ 16 h 408"/>
                <a:gd name="T8" fmla="*/ 0 w 418"/>
                <a:gd name="T9" fmla="*/ 26 h 408"/>
                <a:gd name="T10" fmla="*/ 9 w 418"/>
                <a:gd name="T11" fmla="*/ 11 h 408"/>
                <a:gd name="T12" fmla="*/ 24 w 418"/>
                <a:gd name="T13" fmla="*/ 0 h 408"/>
                <a:gd name="T14" fmla="*/ 24 w 418"/>
                <a:gd name="T15" fmla="*/ 0 h 408"/>
                <a:gd name="T16" fmla="*/ 24 w 418"/>
                <a:gd name="T17" fmla="*/ 0 h 40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18" h="408">
                  <a:moveTo>
                    <a:pt x="371" y="0"/>
                  </a:moveTo>
                  <a:lnTo>
                    <a:pt x="344" y="106"/>
                  </a:lnTo>
                  <a:lnTo>
                    <a:pt x="418" y="138"/>
                  </a:lnTo>
                  <a:lnTo>
                    <a:pt x="110" y="252"/>
                  </a:lnTo>
                  <a:lnTo>
                    <a:pt x="0" y="408"/>
                  </a:lnTo>
                  <a:lnTo>
                    <a:pt x="137" y="171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63" name="Freeform 40"/>
            <p:cNvSpPr>
              <a:spLocks/>
            </p:cNvSpPr>
            <p:nvPr/>
          </p:nvSpPr>
          <p:spPr bwMode="auto">
            <a:xfrm>
              <a:off x="4290" y="1927"/>
              <a:ext cx="75" cy="116"/>
            </a:xfrm>
            <a:custGeom>
              <a:avLst/>
              <a:gdLst>
                <a:gd name="T0" fmla="*/ 0 w 150"/>
                <a:gd name="T1" fmla="*/ 0 h 232"/>
                <a:gd name="T2" fmla="*/ 3 w 150"/>
                <a:gd name="T3" fmla="*/ 11 h 232"/>
                <a:gd name="T4" fmla="*/ 10 w 150"/>
                <a:gd name="T5" fmla="*/ 15 h 232"/>
                <a:gd name="T6" fmla="*/ 4 w 150"/>
                <a:gd name="T7" fmla="*/ 3 h 232"/>
                <a:gd name="T8" fmla="*/ 0 w 150"/>
                <a:gd name="T9" fmla="*/ 0 h 232"/>
                <a:gd name="T10" fmla="*/ 0 w 150"/>
                <a:gd name="T11" fmla="*/ 0 h 232"/>
                <a:gd name="T12" fmla="*/ 0 w 150"/>
                <a:gd name="T13" fmla="*/ 0 h 2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0" h="232">
                  <a:moveTo>
                    <a:pt x="0" y="0"/>
                  </a:moveTo>
                  <a:lnTo>
                    <a:pt x="34" y="164"/>
                  </a:lnTo>
                  <a:lnTo>
                    <a:pt x="150" y="232"/>
                  </a:lnTo>
                  <a:lnTo>
                    <a:pt x="63" y="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64" name="Freeform 41"/>
            <p:cNvSpPr>
              <a:spLocks/>
            </p:cNvSpPr>
            <p:nvPr/>
          </p:nvSpPr>
          <p:spPr bwMode="auto">
            <a:xfrm>
              <a:off x="2235" y="2072"/>
              <a:ext cx="1351" cy="874"/>
            </a:xfrm>
            <a:custGeom>
              <a:avLst/>
              <a:gdLst>
                <a:gd name="T0" fmla="*/ 163 w 2702"/>
                <a:gd name="T1" fmla="*/ 100 h 1749"/>
                <a:gd name="T2" fmla="*/ 142 w 2702"/>
                <a:gd name="T3" fmla="*/ 88 h 1749"/>
                <a:gd name="T4" fmla="*/ 120 w 2702"/>
                <a:gd name="T5" fmla="*/ 82 h 1749"/>
                <a:gd name="T6" fmla="*/ 131 w 2702"/>
                <a:gd name="T7" fmla="*/ 98 h 1749"/>
                <a:gd name="T8" fmla="*/ 134 w 2702"/>
                <a:gd name="T9" fmla="*/ 109 h 1749"/>
                <a:gd name="T10" fmla="*/ 130 w 2702"/>
                <a:gd name="T11" fmla="*/ 100 h 1749"/>
                <a:gd name="T12" fmla="*/ 124 w 2702"/>
                <a:gd name="T13" fmla="*/ 102 h 1749"/>
                <a:gd name="T14" fmla="*/ 116 w 2702"/>
                <a:gd name="T15" fmla="*/ 94 h 1749"/>
                <a:gd name="T16" fmla="*/ 105 w 2702"/>
                <a:gd name="T17" fmla="*/ 89 h 1749"/>
                <a:gd name="T18" fmla="*/ 92 w 2702"/>
                <a:gd name="T19" fmla="*/ 87 h 1749"/>
                <a:gd name="T20" fmla="*/ 79 w 2702"/>
                <a:gd name="T21" fmla="*/ 87 h 1749"/>
                <a:gd name="T22" fmla="*/ 73 w 2702"/>
                <a:gd name="T23" fmla="*/ 88 h 1749"/>
                <a:gd name="T24" fmla="*/ 49 w 2702"/>
                <a:gd name="T25" fmla="*/ 97 h 1749"/>
                <a:gd name="T26" fmla="*/ 90 w 2702"/>
                <a:gd name="T27" fmla="*/ 79 h 1749"/>
                <a:gd name="T28" fmla="*/ 74 w 2702"/>
                <a:gd name="T29" fmla="*/ 70 h 1749"/>
                <a:gd name="T30" fmla="*/ 65 w 2702"/>
                <a:gd name="T31" fmla="*/ 74 h 1749"/>
                <a:gd name="T32" fmla="*/ 71 w 2702"/>
                <a:gd name="T33" fmla="*/ 69 h 1749"/>
                <a:gd name="T34" fmla="*/ 68 w 2702"/>
                <a:gd name="T35" fmla="*/ 67 h 1749"/>
                <a:gd name="T36" fmla="*/ 65 w 2702"/>
                <a:gd name="T37" fmla="*/ 73 h 1749"/>
                <a:gd name="T38" fmla="*/ 65 w 2702"/>
                <a:gd name="T39" fmla="*/ 65 h 1749"/>
                <a:gd name="T40" fmla="*/ 54 w 2702"/>
                <a:gd name="T41" fmla="*/ 53 h 1749"/>
                <a:gd name="T42" fmla="*/ 32 w 2702"/>
                <a:gd name="T43" fmla="*/ 29 h 1749"/>
                <a:gd name="T44" fmla="*/ 15 w 2702"/>
                <a:gd name="T45" fmla="*/ 14 h 1749"/>
                <a:gd name="T46" fmla="*/ 0 w 2702"/>
                <a:gd name="T47" fmla="*/ 2 h 1749"/>
                <a:gd name="T48" fmla="*/ 3 w 2702"/>
                <a:gd name="T49" fmla="*/ 0 h 1749"/>
                <a:gd name="T50" fmla="*/ 22 w 2702"/>
                <a:gd name="T51" fmla="*/ 16 h 1749"/>
                <a:gd name="T52" fmla="*/ 43 w 2702"/>
                <a:gd name="T53" fmla="*/ 37 h 1749"/>
                <a:gd name="T54" fmla="*/ 55 w 2702"/>
                <a:gd name="T55" fmla="*/ 50 h 1749"/>
                <a:gd name="T56" fmla="*/ 78 w 2702"/>
                <a:gd name="T57" fmla="*/ 49 h 1749"/>
                <a:gd name="T58" fmla="*/ 90 w 2702"/>
                <a:gd name="T59" fmla="*/ 58 h 1749"/>
                <a:gd name="T60" fmla="*/ 95 w 2702"/>
                <a:gd name="T61" fmla="*/ 70 h 1749"/>
                <a:gd name="T62" fmla="*/ 92 w 2702"/>
                <a:gd name="T63" fmla="*/ 79 h 1749"/>
                <a:gd name="T64" fmla="*/ 105 w 2702"/>
                <a:gd name="T65" fmla="*/ 78 h 1749"/>
                <a:gd name="T66" fmla="*/ 122 w 2702"/>
                <a:gd name="T67" fmla="*/ 80 h 1749"/>
                <a:gd name="T68" fmla="*/ 145 w 2702"/>
                <a:gd name="T69" fmla="*/ 85 h 1749"/>
                <a:gd name="T70" fmla="*/ 159 w 2702"/>
                <a:gd name="T71" fmla="*/ 93 h 1749"/>
                <a:gd name="T72" fmla="*/ 169 w 2702"/>
                <a:gd name="T73" fmla="*/ 100 h 1749"/>
                <a:gd name="T74" fmla="*/ 163 w 2702"/>
                <a:gd name="T75" fmla="*/ 100 h 1749"/>
                <a:gd name="T76" fmla="*/ 163 w 2702"/>
                <a:gd name="T77" fmla="*/ 100 h 1749"/>
                <a:gd name="T78" fmla="*/ 163 w 2702"/>
                <a:gd name="T79" fmla="*/ 100 h 174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702" h="1749">
                  <a:moveTo>
                    <a:pt x="2607" y="1604"/>
                  </a:moveTo>
                  <a:lnTo>
                    <a:pt x="2272" y="1410"/>
                  </a:lnTo>
                  <a:lnTo>
                    <a:pt x="1915" y="1321"/>
                  </a:lnTo>
                  <a:lnTo>
                    <a:pt x="2092" y="1579"/>
                  </a:lnTo>
                  <a:lnTo>
                    <a:pt x="2135" y="1749"/>
                  </a:lnTo>
                  <a:lnTo>
                    <a:pt x="2071" y="1608"/>
                  </a:lnTo>
                  <a:lnTo>
                    <a:pt x="1981" y="1637"/>
                  </a:lnTo>
                  <a:lnTo>
                    <a:pt x="1841" y="1505"/>
                  </a:lnTo>
                  <a:lnTo>
                    <a:pt x="1677" y="1439"/>
                  </a:lnTo>
                  <a:lnTo>
                    <a:pt x="1470" y="1405"/>
                  </a:lnTo>
                  <a:lnTo>
                    <a:pt x="1263" y="1395"/>
                  </a:lnTo>
                  <a:lnTo>
                    <a:pt x="1160" y="1410"/>
                  </a:lnTo>
                  <a:lnTo>
                    <a:pt x="780" y="1564"/>
                  </a:lnTo>
                  <a:lnTo>
                    <a:pt x="1432" y="1277"/>
                  </a:lnTo>
                  <a:lnTo>
                    <a:pt x="1173" y="1129"/>
                  </a:lnTo>
                  <a:lnTo>
                    <a:pt x="1033" y="1197"/>
                  </a:lnTo>
                  <a:lnTo>
                    <a:pt x="1122" y="1108"/>
                  </a:lnTo>
                  <a:lnTo>
                    <a:pt x="1076" y="1085"/>
                  </a:lnTo>
                  <a:lnTo>
                    <a:pt x="1033" y="1173"/>
                  </a:lnTo>
                  <a:lnTo>
                    <a:pt x="1033" y="1045"/>
                  </a:lnTo>
                  <a:lnTo>
                    <a:pt x="862" y="857"/>
                  </a:lnTo>
                  <a:lnTo>
                    <a:pt x="497" y="466"/>
                  </a:lnTo>
                  <a:lnTo>
                    <a:pt x="238" y="230"/>
                  </a:lnTo>
                  <a:lnTo>
                    <a:pt x="0" y="46"/>
                  </a:lnTo>
                  <a:lnTo>
                    <a:pt x="38" y="0"/>
                  </a:lnTo>
                  <a:lnTo>
                    <a:pt x="343" y="260"/>
                  </a:lnTo>
                  <a:lnTo>
                    <a:pt x="675" y="593"/>
                  </a:lnTo>
                  <a:lnTo>
                    <a:pt x="867" y="800"/>
                  </a:lnTo>
                  <a:lnTo>
                    <a:pt x="1248" y="791"/>
                  </a:lnTo>
                  <a:lnTo>
                    <a:pt x="1440" y="931"/>
                  </a:lnTo>
                  <a:lnTo>
                    <a:pt x="1514" y="1123"/>
                  </a:lnTo>
                  <a:lnTo>
                    <a:pt x="1470" y="1264"/>
                  </a:lnTo>
                  <a:lnTo>
                    <a:pt x="1677" y="1254"/>
                  </a:lnTo>
                  <a:lnTo>
                    <a:pt x="1951" y="1292"/>
                  </a:lnTo>
                  <a:lnTo>
                    <a:pt x="2308" y="1374"/>
                  </a:lnTo>
                  <a:lnTo>
                    <a:pt x="2540" y="1498"/>
                  </a:lnTo>
                  <a:lnTo>
                    <a:pt x="2702" y="1608"/>
                  </a:lnTo>
                  <a:lnTo>
                    <a:pt x="2607" y="16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65" name="Freeform 42"/>
            <p:cNvSpPr>
              <a:spLocks/>
            </p:cNvSpPr>
            <p:nvPr/>
          </p:nvSpPr>
          <p:spPr bwMode="auto">
            <a:xfrm>
              <a:off x="2944" y="2375"/>
              <a:ext cx="208" cy="343"/>
            </a:xfrm>
            <a:custGeom>
              <a:avLst/>
              <a:gdLst>
                <a:gd name="T0" fmla="*/ 3 w 416"/>
                <a:gd name="T1" fmla="*/ 25 h 686"/>
                <a:gd name="T2" fmla="*/ 7 w 416"/>
                <a:gd name="T3" fmla="*/ 24 h 686"/>
                <a:gd name="T4" fmla="*/ 12 w 416"/>
                <a:gd name="T5" fmla="*/ 32 h 686"/>
                <a:gd name="T6" fmla="*/ 15 w 416"/>
                <a:gd name="T7" fmla="*/ 43 h 686"/>
                <a:gd name="T8" fmla="*/ 11 w 416"/>
                <a:gd name="T9" fmla="*/ 18 h 686"/>
                <a:gd name="T10" fmla="*/ 17 w 416"/>
                <a:gd name="T11" fmla="*/ 17 h 686"/>
                <a:gd name="T12" fmla="*/ 26 w 416"/>
                <a:gd name="T13" fmla="*/ 1 h 686"/>
                <a:gd name="T14" fmla="*/ 22 w 416"/>
                <a:gd name="T15" fmla="*/ 0 h 686"/>
                <a:gd name="T16" fmla="*/ 11 w 416"/>
                <a:gd name="T17" fmla="*/ 16 h 686"/>
                <a:gd name="T18" fmla="*/ 0 w 416"/>
                <a:gd name="T19" fmla="*/ 23 h 686"/>
                <a:gd name="T20" fmla="*/ 3 w 416"/>
                <a:gd name="T21" fmla="*/ 25 h 686"/>
                <a:gd name="T22" fmla="*/ 3 w 416"/>
                <a:gd name="T23" fmla="*/ 25 h 686"/>
                <a:gd name="T24" fmla="*/ 3 w 416"/>
                <a:gd name="T25" fmla="*/ 25 h 68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16" h="686">
                  <a:moveTo>
                    <a:pt x="36" y="392"/>
                  </a:moveTo>
                  <a:lnTo>
                    <a:pt x="104" y="377"/>
                  </a:lnTo>
                  <a:lnTo>
                    <a:pt x="192" y="508"/>
                  </a:lnTo>
                  <a:lnTo>
                    <a:pt x="230" y="686"/>
                  </a:lnTo>
                  <a:lnTo>
                    <a:pt x="171" y="280"/>
                  </a:lnTo>
                  <a:lnTo>
                    <a:pt x="268" y="257"/>
                  </a:lnTo>
                  <a:lnTo>
                    <a:pt x="416" y="6"/>
                  </a:lnTo>
                  <a:lnTo>
                    <a:pt x="348" y="0"/>
                  </a:lnTo>
                  <a:lnTo>
                    <a:pt x="163" y="244"/>
                  </a:lnTo>
                  <a:lnTo>
                    <a:pt x="0" y="367"/>
                  </a:lnTo>
                  <a:lnTo>
                    <a:pt x="36" y="39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66" name="Freeform 43"/>
            <p:cNvSpPr>
              <a:spLocks/>
            </p:cNvSpPr>
            <p:nvPr/>
          </p:nvSpPr>
          <p:spPr bwMode="auto">
            <a:xfrm>
              <a:off x="3155" y="2393"/>
              <a:ext cx="78" cy="332"/>
            </a:xfrm>
            <a:custGeom>
              <a:avLst/>
              <a:gdLst>
                <a:gd name="T0" fmla="*/ 6 w 156"/>
                <a:gd name="T1" fmla="*/ 0 h 664"/>
                <a:gd name="T2" fmla="*/ 0 w 156"/>
                <a:gd name="T3" fmla="*/ 42 h 664"/>
                <a:gd name="T4" fmla="*/ 2 w 156"/>
                <a:gd name="T5" fmla="*/ 41 h 664"/>
                <a:gd name="T6" fmla="*/ 10 w 156"/>
                <a:gd name="T7" fmla="*/ 0 h 664"/>
                <a:gd name="T8" fmla="*/ 6 w 156"/>
                <a:gd name="T9" fmla="*/ 0 h 664"/>
                <a:gd name="T10" fmla="*/ 6 w 156"/>
                <a:gd name="T11" fmla="*/ 0 h 664"/>
                <a:gd name="T12" fmla="*/ 6 w 156"/>
                <a:gd name="T13" fmla="*/ 0 h 6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6" h="664">
                  <a:moveTo>
                    <a:pt x="95" y="0"/>
                  </a:moveTo>
                  <a:lnTo>
                    <a:pt x="0" y="664"/>
                  </a:lnTo>
                  <a:lnTo>
                    <a:pt x="32" y="650"/>
                  </a:lnTo>
                  <a:lnTo>
                    <a:pt x="156" y="0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67" name="Freeform 44"/>
            <p:cNvSpPr>
              <a:spLocks/>
            </p:cNvSpPr>
            <p:nvPr/>
          </p:nvSpPr>
          <p:spPr bwMode="auto">
            <a:xfrm>
              <a:off x="3114" y="2369"/>
              <a:ext cx="101" cy="352"/>
            </a:xfrm>
            <a:custGeom>
              <a:avLst/>
              <a:gdLst>
                <a:gd name="T0" fmla="*/ 0 w 202"/>
                <a:gd name="T1" fmla="*/ 44 h 705"/>
                <a:gd name="T2" fmla="*/ 2 w 202"/>
                <a:gd name="T3" fmla="*/ 9 h 705"/>
                <a:gd name="T4" fmla="*/ 8 w 202"/>
                <a:gd name="T5" fmla="*/ 5 h 705"/>
                <a:gd name="T6" fmla="*/ 7 w 202"/>
                <a:gd name="T7" fmla="*/ 0 h 705"/>
                <a:gd name="T8" fmla="*/ 13 w 202"/>
                <a:gd name="T9" fmla="*/ 4 h 705"/>
                <a:gd name="T10" fmla="*/ 5 w 202"/>
                <a:gd name="T11" fmla="*/ 10 h 705"/>
                <a:gd name="T12" fmla="*/ 2 w 202"/>
                <a:gd name="T13" fmla="*/ 44 h 705"/>
                <a:gd name="T14" fmla="*/ 0 w 202"/>
                <a:gd name="T15" fmla="*/ 44 h 705"/>
                <a:gd name="T16" fmla="*/ 0 w 202"/>
                <a:gd name="T17" fmla="*/ 44 h 705"/>
                <a:gd name="T18" fmla="*/ 0 w 202"/>
                <a:gd name="T19" fmla="*/ 44 h 70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02" h="705">
                  <a:moveTo>
                    <a:pt x="0" y="705"/>
                  </a:moveTo>
                  <a:lnTo>
                    <a:pt x="21" y="154"/>
                  </a:lnTo>
                  <a:lnTo>
                    <a:pt x="120" y="80"/>
                  </a:lnTo>
                  <a:lnTo>
                    <a:pt x="105" y="0"/>
                  </a:lnTo>
                  <a:lnTo>
                    <a:pt x="202" y="72"/>
                  </a:lnTo>
                  <a:lnTo>
                    <a:pt x="67" y="167"/>
                  </a:lnTo>
                  <a:lnTo>
                    <a:pt x="21" y="705"/>
                  </a:lnTo>
                  <a:lnTo>
                    <a:pt x="0" y="70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68" name="Freeform 45"/>
            <p:cNvSpPr>
              <a:spLocks/>
            </p:cNvSpPr>
            <p:nvPr/>
          </p:nvSpPr>
          <p:spPr bwMode="auto">
            <a:xfrm>
              <a:off x="2031" y="2091"/>
              <a:ext cx="1866" cy="1398"/>
            </a:xfrm>
            <a:custGeom>
              <a:avLst/>
              <a:gdLst>
                <a:gd name="T0" fmla="*/ 216 w 3733"/>
                <a:gd name="T1" fmla="*/ 153 h 2796"/>
                <a:gd name="T2" fmla="*/ 182 w 3733"/>
                <a:gd name="T3" fmla="*/ 142 h 2796"/>
                <a:gd name="T4" fmla="*/ 154 w 3733"/>
                <a:gd name="T5" fmla="*/ 140 h 2796"/>
                <a:gd name="T6" fmla="*/ 132 w 3733"/>
                <a:gd name="T7" fmla="*/ 120 h 2796"/>
                <a:gd name="T8" fmla="*/ 96 w 3733"/>
                <a:gd name="T9" fmla="*/ 106 h 2796"/>
                <a:gd name="T10" fmla="*/ 65 w 3733"/>
                <a:gd name="T11" fmla="*/ 73 h 2796"/>
                <a:gd name="T12" fmla="*/ 46 w 3733"/>
                <a:gd name="T13" fmla="*/ 27 h 2796"/>
                <a:gd name="T14" fmla="*/ 29 w 3733"/>
                <a:gd name="T15" fmla="*/ 1 h 2796"/>
                <a:gd name="T16" fmla="*/ 35 w 3733"/>
                <a:gd name="T17" fmla="*/ 13 h 2796"/>
                <a:gd name="T18" fmla="*/ 37 w 3733"/>
                <a:gd name="T19" fmla="*/ 21 h 2796"/>
                <a:gd name="T20" fmla="*/ 58 w 3733"/>
                <a:gd name="T21" fmla="*/ 64 h 2796"/>
                <a:gd name="T22" fmla="*/ 37 w 3733"/>
                <a:gd name="T23" fmla="*/ 29 h 2796"/>
                <a:gd name="T24" fmla="*/ 22 w 3733"/>
                <a:gd name="T25" fmla="*/ 9 h 2796"/>
                <a:gd name="T26" fmla="*/ 25 w 3733"/>
                <a:gd name="T27" fmla="*/ 20 h 2796"/>
                <a:gd name="T28" fmla="*/ 16 w 3733"/>
                <a:gd name="T29" fmla="*/ 26 h 2796"/>
                <a:gd name="T30" fmla="*/ 22 w 3733"/>
                <a:gd name="T31" fmla="*/ 22 h 2796"/>
                <a:gd name="T32" fmla="*/ 51 w 3733"/>
                <a:gd name="T33" fmla="*/ 66 h 2796"/>
                <a:gd name="T34" fmla="*/ 21 w 3733"/>
                <a:gd name="T35" fmla="*/ 31 h 2796"/>
                <a:gd name="T36" fmla="*/ 13 w 3733"/>
                <a:gd name="T37" fmla="*/ 40 h 2796"/>
                <a:gd name="T38" fmla="*/ 18 w 3733"/>
                <a:gd name="T39" fmla="*/ 35 h 2796"/>
                <a:gd name="T40" fmla="*/ 40 w 3733"/>
                <a:gd name="T41" fmla="*/ 59 h 2796"/>
                <a:gd name="T42" fmla="*/ 6 w 3733"/>
                <a:gd name="T43" fmla="*/ 47 h 2796"/>
                <a:gd name="T44" fmla="*/ 23 w 3733"/>
                <a:gd name="T45" fmla="*/ 48 h 2796"/>
                <a:gd name="T46" fmla="*/ 25 w 3733"/>
                <a:gd name="T47" fmla="*/ 60 h 2796"/>
                <a:gd name="T48" fmla="*/ 60 w 3733"/>
                <a:gd name="T49" fmla="*/ 85 h 2796"/>
                <a:gd name="T50" fmla="*/ 111 w 3733"/>
                <a:gd name="T51" fmla="*/ 113 h 2796"/>
                <a:gd name="T52" fmla="*/ 19 w 3733"/>
                <a:gd name="T53" fmla="*/ 142 h 2796"/>
                <a:gd name="T54" fmla="*/ 64 w 3733"/>
                <a:gd name="T55" fmla="*/ 159 h 2796"/>
                <a:gd name="T56" fmla="*/ 120 w 3733"/>
                <a:gd name="T57" fmla="*/ 167 h 2796"/>
                <a:gd name="T58" fmla="*/ 166 w 3733"/>
                <a:gd name="T59" fmla="*/ 169 h 2796"/>
                <a:gd name="T60" fmla="*/ 211 w 3733"/>
                <a:gd name="T61" fmla="*/ 160 h 2796"/>
                <a:gd name="T62" fmla="*/ 233 w 3733"/>
                <a:gd name="T63" fmla="*/ 166 h 2796"/>
                <a:gd name="T64" fmla="*/ 229 w 3733"/>
                <a:gd name="T65" fmla="*/ 163 h 279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733" h="2796">
                  <a:moveTo>
                    <a:pt x="3674" y="2604"/>
                  </a:moveTo>
                  <a:lnTo>
                    <a:pt x="3465" y="2448"/>
                  </a:lnTo>
                  <a:lnTo>
                    <a:pt x="3242" y="2338"/>
                  </a:lnTo>
                  <a:lnTo>
                    <a:pt x="2923" y="2258"/>
                  </a:lnTo>
                  <a:lnTo>
                    <a:pt x="2651" y="2228"/>
                  </a:lnTo>
                  <a:lnTo>
                    <a:pt x="2478" y="2228"/>
                  </a:lnTo>
                  <a:lnTo>
                    <a:pt x="2337" y="2064"/>
                  </a:lnTo>
                  <a:lnTo>
                    <a:pt x="2115" y="1910"/>
                  </a:lnTo>
                  <a:lnTo>
                    <a:pt x="1847" y="1790"/>
                  </a:lnTo>
                  <a:lnTo>
                    <a:pt x="1539" y="1682"/>
                  </a:lnTo>
                  <a:lnTo>
                    <a:pt x="1174" y="1551"/>
                  </a:lnTo>
                  <a:lnTo>
                    <a:pt x="1046" y="1159"/>
                  </a:lnTo>
                  <a:lnTo>
                    <a:pt x="904" y="804"/>
                  </a:lnTo>
                  <a:lnTo>
                    <a:pt x="742" y="428"/>
                  </a:lnTo>
                  <a:lnTo>
                    <a:pt x="630" y="207"/>
                  </a:lnTo>
                  <a:lnTo>
                    <a:pt x="476" y="8"/>
                  </a:lnTo>
                  <a:lnTo>
                    <a:pt x="417" y="0"/>
                  </a:lnTo>
                  <a:lnTo>
                    <a:pt x="571" y="207"/>
                  </a:lnTo>
                  <a:lnTo>
                    <a:pt x="432" y="160"/>
                  </a:lnTo>
                  <a:lnTo>
                    <a:pt x="592" y="331"/>
                  </a:lnTo>
                  <a:lnTo>
                    <a:pt x="742" y="582"/>
                  </a:lnTo>
                  <a:lnTo>
                    <a:pt x="928" y="1017"/>
                  </a:lnTo>
                  <a:lnTo>
                    <a:pt x="964" y="1152"/>
                  </a:lnTo>
                  <a:lnTo>
                    <a:pt x="601" y="450"/>
                  </a:lnTo>
                  <a:lnTo>
                    <a:pt x="326" y="169"/>
                  </a:lnTo>
                  <a:lnTo>
                    <a:pt x="362" y="141"/>
                  </a:lnTo>
                  <a:lnTo>
                    <a:pt x="177" y="87"/>
                  </a:lnTo>
                  <a:lnTo>
                    <a:pt x="400" y="310"/>
                  </a:lnTo>
                  <a:lnTo>
                    <a:pt x="46" y="272"/>
                  </a:lnTo>
                  <a:lnTo>
                    <a:pt x="267" y="412"/>
                  </a:lnTo>
                  <a:lnTo>
                    <a:pt x="156" y="325"/>
                  </a:lnTo>
                  <a:lnTo>
                    <a:pt x="354" y="340"/>
                  </a:lnTo>
                  <a:lnTo>
                    <a:pt x="630" y="694"/>
                  </a:lnTo>
                  <a:lnTo>
                    <a:pt x="824" y="1055"/>
                  </a:lnTo>
                  <a:lnTo>
                    <a:pt x="533" y="679"/>
                  </a:lnTo>
                  <a:lnTo>
                    <a:pt x="348" y="487"/>
                  </a:lnTo>
                  <a:lnTo>
                    <a:pt x="0" y="509"/>
                  </a:lnTo>
                  <a:lnTo>
                    <a:pt x="221" y="635"/>
                  </a:lnTo>
                  <a:lnTo>
                    <a:pt x="120" y="547"/>
                  </a:lnTo>
                  <a:lnTo>
                    <a:pt x="289" y="555"/>
                  </a:lnTo>
                  <a:lnTo>
                    <a:pt x="548" y="781"/>
                  </a:lnTo>
                  <a:lnTo>
                    <a:pt x="651" y="931"/>
                  </a:lnTo>
                  <a:lnTo>
                    <a:pt x="297" y="684"/>
                  </a:lnTo>
                  <a:lnTo>
                    <a:pt x="111" y="745"/>
                  </a:lnTo>
                  <a:lnTo>
                    <a:pt x="289" y="701"/>
                  </a:lnTo>
                  <a:lnTo>
                    <a:pt x="371" y="766"/>
                  </a:lnTo>
                  <a:lnTo>
                    <a:pt x="37" y="833"/>
                  </a:lnTo>
                  <a:lnTo>
                    <a:pt x="407" y="960"/>
                  </a:lnTo>
                  <a:lnTo>
                    <a:pt x="732" y="1165"/>
                  </a:lnTo>
                  <a:lnTo>
                    <a:pt x="972" y="1357"/>
                  </a:lnTo>
                  <a:lnTo>
                    <a:pt x="1174" y="1587"/>
                  </a:lnTo>
                  <a:lnTo>
                    <a:pt x="1782" y="1808"/>
                  </a:lnTo>
                  <a:lnTo>
                    <a:pt x="2033" y="1903"/>
                  </a:lnTo>
                  <a:lnTo>
                    <a:pt x="312" y="2264"/>
                  </a:lnTo>
                  <a:lnTo>
                    <a:pt x="683" y="2338"/>
                  </a:lnTo>
                  <a:lnTo>
                    <a:pt x="1025" y="2530"/>
                  </a:lnTo>
                  <a:lnTo>
                    <a:pt x="1559" y="2604"/>
                  </a:lnTo>
                  <a:lnTo>
                    <a:pt x="1921" y="2671"/>
                  </a:lnTo>
                  <a:lnTo>
                    <a:pt x="2358" y="2796"/>
                  </a:lnTo>
                  <a:lnTo>
                    <a:pt x="2670" y="2693"/>
                  </a:lnTo>
                  <a:lnTo>
                    <a:pt x="3014" y="2604"/>
                  </a:lnTo>
                  <a:lnTo>
                    <a:pt x="3383" y="2560"/>
                  </a:lnTo>
                  <a:lnTo>
                    <a:pt x="3533" y="2555"/>
                  </a:lnTo>
                  <a:lnTo>
                    <a:pt x="3733" y="2646"/>
                  </a:lnTo>
                  <a:lnTo>
                    <a:pt x="3674" y="26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69" name="Freeform 46"/>
            <p:cNvSpPr>
              <a:spLocks/>
            </p:cNvSpPr>
            <p:nvPr/>
          </p:nvSpPr>
          <p:spPr bwMode="auto">
            <a:xfrm>
              <a:off x="3334" y="2840"/>
              <a:ext cx="296" cy="111"/>
            </a:xfrm>
            <a:custGeom>
              <a:avLst/>
              <a:gdLst>
                <a:gd name="T0" fmla="*/ 0 w 593"/>
                <a:gd name="T1" fmla="*/ 14 h 222"/>
                <a:gd name="T2" fmla="*/ 20 w 593"/>
                <a:gd name="T3" fmla="*/ 0 h 222"/>
                <a:gd name="T4" fmla="*/ 31 w 593"/>
                <a:gd name="T5" fmla="*/ 7 h 222"/>
                <a:gd name="T6" fmla="*/ 37 w 593"/>
                <a:gd name="T7" fmla="*/ 14 h 222"/>
                <a:gd name="T8" fmla="*/ 18 w 593"/>
                <a:gd name="T9" fmla="*/ 6 h 222"/>
                <a:gd name="T10" fmla="*/ 0 w 593"/>
                <a:gd name="T11" fmla="*/ 14 h 222"/>
                <a:gd name="T12" fmla="*/ 0 w 593"/>
                <a:gd name="T13" fmla="*/ 14 h 222"/>
                <a:gd name="T14" fmla="*/ 0 w 593"/>
                <a:gd name="T15" fmla="*/ 14 h 2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93" h="222">
                  <a:moveTo>
                    <a:pt x="0" y="222"/>
                  </a:moveTo>
                  <a:lnTo>
                    <a:pt x="333" y="0"/>
                  </a:lnTo>
                  <a:lnTo>
                    <a:pt x="504" y="97"/>
                  </a:lnTo>
                  <a:lnTo>
                    <a:pt x="593" y="222"/>
                  </a:lnTo>
                  <a:lnTo>
                    <a:pt x="295" y="89"/>
                  </a:lnTo>
                  <a:lnTo>
                    <a:pt x="0" y="2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70" name="Freeform 47"/>
            <p:cNvSpPr>
              <a:spLocks/>
            </p:cNvSpPr>
            <p:nvPr/>
          </p:nvSpPr>
          <p:spPr bwMode="auto">
            <a:xfrm>
              <a:off x="3787" y="3076"/>
              <a:ext cx="723" cy="335"/>
            </a:xfrm>
            <a:custGeom>
              <a:avLst/>
              <a:gdLst>
                <a:gd name="T0" fmla="*/ 0 w 1445"/>
                <a:gd name="T1" fmla="*/ 8 h 671"/>
                <a:gd name="T2" fmla="*/ 6 w 1445"/>
                <a:gd name="T3" fmla="*/ 18 h 671"/>
                <a:gd name="T4" fmla="*/ 14 w 1445"/>
                <a:gd name="T5" fmla="*/ 41 h 671"/>
                <a:gd name="T6" fmla="*/ 12 w 1445"/>
                <a:gd name="T7" fmla="*/ 23 h 671"/>
                <a:gd name="T8" fmla="*/ 85 w 1445"/>
                <a:gd name="T9" fmla="*/ 7 h 671"/>
                <a:gd name="T10" fmla="*/ 91 w 1445"/>
                <a:gd name="T11" fmla="*/ 0 h 671"/>
                <a:gd name="T12" fmla="*/ 47 w 1445"/>
                <a:gd name="T13" fmla="*/ 13 h 671"/>
                <a:gd name="T14" fmla="*/ 9 w 1445"/>
                <a:gd name="T15" fmla="*/ 15 h 671"/>
                <a:gd name="T16" fmla="*/ 3 w 1445"/>
                <a:gd name="T17" fmla="*/ 7 h 671"/>
                <a:gd name="T18" fmla="*/ 0 w 1445"/>
                <a:gd name="T19" fmla="*/ 8 h 671"/>
                <a:gd name="T20" fmla="*/ 0 w 1445"/>
                <a:gd name="T21" fmla="*/ 8 h 671"/>
                <a:gd name="T22" fmla="*/ 0 w 1445"/>
                <a:gd name="T23" fmla="*/ 8 h 67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445" h="671">
                  <a:moveTo>
                    <a:pt x="0" y="128"/>
                  </a:moveTo>
                  <a:lnTo>
                    <a:pt x="95" y="300"/>
                  </a:lnTo>
                  <a:lnTo>
                    <a:pt x="224" y="671"/>
                  </a:lnTo>
                  <a:lnTo>
                    <a:pt x="179" y="377"/>
                  </a:lnTo>
                  <a:lnTo>
                    <a:pt x="1348" y="118"/>
                  </a:lnTo>
                  <a:lnTo>
                    <a:pt x="1445" y="0"/>
                  </a:lnTo>
                  <a:lnTo>
                    <a:pt x="749" y="211"/>
                  </a:lnTo>
                  <a:lnTo>
                    <a:pt x="141" y="253"/>
                  </a:lnTo>
                  <a:lnTo>
                    <a:pt x="44" y="120"/>
                  </a:lnTo>
                  <a:lnTo>
                    <a:pt x="0" y="1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1925" name="AutoShape 4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448800" y="5943600"/>
            <a:ext cx="685800" cy="609600"/>
          </a:xfrm>
          <a:prstGeom prst="actionButtonBlank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>
                <a:srgbClr val="FF3300"/>
              </a:buClr>
            </a:pPr>
            <a:endParaRPr lang="id-ID" altLang="en-US"/>
          </a:p>
        </p:txBody>
      </p:sp>
      <p:sp>
        <p:nvSpPr>
          <p:cNvPr id="81926" name="Text Box 50"/>
          <p:cNvSpPr txBox="1">
            <a:spLocks noChangeArrowheads="1"/>
          </p:cNvSpPr>
          <p:nvPr/>
        </p:nvSpPr>
        <p:spPr bwMode="auto">
          <a:xfrm>
            <a:off x="4114800" y="6019801"/>
            <a:ext cx="5257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  <a:buClr>
                <a:srgbClr val="FF3300"/>
              </a:buClr>
            </a:pPr>
            <a:r>
              <a:rPr lang="en-US" altLang="en-US"/>
              <a:t>Click button to return to question</a:t>
            </a:r>
          </a:p>
        </p:txBody>
      </p:sp>
    </p:spTree>
    <p:extLst>
      <p:ext uri="{BB962C8B-B14F-4D97-AF65-F5344CB8AC3E}">
        <p14:creationId xmlns:p14="http://schemas.microsoft.com/office/powerpoint/2010/main" val="245651072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C75F5A3-75E8-472C-971E-4E318D281F0E}" type="slidenum">
              <a:rPr lang="en-US" altLang="en-US" sz="1800">
                <a:solidFill>
                  <a:schemeClr val="bg2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4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683" name="Text Box 2"/>
          <p:cNvSpPr txBox="1">
            <a:spLocks noChangeArrowheads="1"/>
          </p:cNvSpPr>
          <p:nvPr/>
        </p:nvSpPr>
        <p:spPr bwMode="auto">
          <a:xfrm>
            <a:off x="2514600" y="1475859"/>
            <a:ext cx="7239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9050" cap="rnd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Yang mana termasuk “Kas dari aktivitas Pendanaan”?</a:t>
            </a:r>
          </a:p>
        </p:txBody>
      </p:sp>
      <p:sp>
        <p:nvSpPr>
          <p:cNvPr id="71684" name="Text Box 3"/>
          <p:cNvSpPr txBox="1">
            <a:spLocks noChangeArrowheads="1"/>
          </p:cNvSpPr>
          <p:nvPr/>
        </p:nvSpPr>
        <p:spPr bwMode="auto">
          <a:xfrm>
            <a:off x="3287713" y="2636838"/>
            <a:ext cx="4495800" cy="189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9050" cap="rnd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ct val="95000"/>
              </a:lnSpc>
              <a:spcBef>
                <a:spcPct val="5500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Membayar dividen kas</a:t>
            </a:r>
          </a:p>
          <a:p>
            <a:pPr>
              <a:lnSpc>
                <a:spcPct val="95000"/>
              </a:lnSpc>
              <a:spcBef>
                <a:spcPct val="5500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Mencatat penyusutan</a:t>
            </a:r>
          </a:p>
          <a:p>
            <a:pPr>
              <a:lnSpc>
                <a:spcPct val="95000"/>
              </a:lnSpc>
              <a:spcBef>
                <a:spcPct val="40000"/>
              </a:spcBef>
              <a:buClrTx/>
              <a:buSzTx/>
              <a:buFontTx/>
              <a:buNone/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95000"/>
              </a:lnSpc>
              <a:spcBef>
                <a:spcPct val="4000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Menerima kas dari pelanggan</a:t>
            </a:r>
          </a:p>
          <a:p>
            <a:pPr>
              <a:lnSpc>
                <a:spcPct val="95000"/>
              </a:lnSpc>
              <a:spcBef>
                <a:spcPct val="4000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Mengeluarkan kas utk membeli tanah</a:t>
            </a:r>
          </a:p>
        </p:txBody>
      </p:sp>
      <p:sp>
        <p:nvSpPr>
          <p:cNvPr id="71685" name="Text Box 109"/>
          <p:cNvSpPr txBox="1">
            <a:spLocks noChangeArrowheads="1"/>
          </p:cNvSpPr>
          <p:nvPr/>
        </p:nvSpPr>
        <p:spPr bwMode="auto">
          <a:xfrm>
            <a:off x="3886200" y="152400"/>
            <a:ext cx="4876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>
                <a:srgbClr val="FF3300"/>
              </a:buClr>
              <a:buSzTx/>
              <a:buFontTx/>
              <a:buNone/>
            </a:pPr>
            <a:r>
              <a:rPr lang="en-US" altLang="en-US" sz="4400" b="1" i="1">
                <a:solidFill>
                  <a:srgbClr val="000000"/>
                </a:solidFill>
                <a:latin typeface="Times New Roman" panose="02020603050405020304" pitchFamily="18" charset="0"/>
              </a:rPr>
              <a:t>Quick Review</a:t>
            </a:r>
          </a:p>
        </p:txBody>
      </p:sp>
      <p:grpSp>
        <p:nvGrpSpPr>
          <p:cNvPr id="71686" name="Group 230"/>
          <p:cNvGrpSpPr>
            <a:grpSpLocks/>
          </p:cNvGrpSpPr>
          <p:nvPr/>
        </p:nvGrpSpPr>
        <p:grpSpPr bwMode="auto">
          <a:xfrm>
            <a:off x="7543800" y="2971800"/>
            <a:ext cx="2736850" cy="2255838"/>
            <a:chOff x="3605" y="1875"/>
            <a:chExt cx="1724" cy="1421"/>
          </a:xfrm>
        </p:grpSpPr>
        <p:sp>
          <p:nvSpPr>
            <p:cNvPr id="71691" name="Freeform 111"/>
            <p:cNvSpPr>
              <a:spLocks/>
            </p:cNvSpPr>
            <p:nvPr/>
          </p:nvSpPr>
          <p:spPr bwMode="auto">
            <a:xfrm>
              <a:off x="3605" y="1875"/>
              <a:ext cx="1676" cy="1421"/>
            </a:xfrm>
            <a:custGeom>
              <a:avLst/>
              <a:gdLst>
                <a:gd name="T0" fmla="*/ 209 w 3353"/>
                <a:gd name="T1" fmla="*/ 4 h 2842"/>
                <a:gd name="T2" fmla="*/ 206 w 3353"/>
                <a:gd name="T3" fmla="*/ 178 h 2842"/>
                <a:gd name="T4" fmla="*/ 200 w 3353"/>
                <a:gd name="T5" fmla="*/ 178 h 2842"/>
                <a:gd name="T6" fmla="*/ 190 w 3353"/>
                <a:gd name="T7" fmla="*/ 178 h 2842"/>
                <a:gd name="T8" fmla="*/ 175 w 3353"/>
                <a:gd name="T9" fmla="*/ 178 h 2842"/>
                <a:gd name="T10" fmla="*/ 158 w 3353"/>
                <a:gd name="T11" fmla="*/ 178 h 2842"/>
                <a:gd name="T12" fmla="*/ 139 w 3353"/>
                <a:gd name="T13" fmla="*/ 178 h 2842"/>
                <a:gd name="T14" fmla="*/ 118 w 3353"/>
                <a:gd name="T15" fmla="*/ 178 h 2842"/>
                <a:gd name="T16" fmla="*/ 98 w 3353"/>
                <a:gd name="T17" fmla="*/ 178 h 2842"/>
                <a:gd name="T18" fmla="*/ 79 w 3353"/>
                <a:gd name="T19" fmla="*/ 178 h 2842"/>
                <a:gd name="T20" fmla="*/ 61 w 3353"/>
                <a:gd name="T21" fmla="*/ 178 h 2842"/>
                <a:gd name="T22" fmla="*/ 46 w 3353"/>
                <a:gd name="T23" fmla="*/ 177 h 2842"/>
                <a:gd name="T24" fmla="*/ 32 w 3353"/>
                <a:gd name="T25" fmla="*/ 177 h 2842"/>
                <a:gd name="T26" fmla="*/ 21 w 3353"/>
                <a:gd name="T27" fmla="*/ 177 h 2842"/>
                <a:gd name="T28" fmla="*/ 12 w 3353"/>
                <a:gd name="T29" fmla="*/ 177 h 2842"/>
                <a:gd name="T30" fmla="*/ 6 w 3353"/>
                <a:gd name="T31" fmla="*/ 177 h 2842"/>
                <a:gd name="T32" fmla="*/ 3 w 3353"/>
                <a:gd name="T33" fmla="*/ 177 h 2842"/>
                <a:gd name="T34" fmla="*/ 2 w 3353"/>
                <a:gd name="T35" fmla="*/ 176 h 2842"/>
                <a:gd name="T36" fmla="*/ 2 w 3353"/>
                <a:gd name="T37" fmla="*/ 171 h 2842"/>
                <a:gd name="T38" fmla="*/ 2 w 3353"/>
                <a:gd name="T39" fmla="*/ 161 h 2842"/>
                <a:gd name="T40" fmla="*/ 1 w 3353"/>
                <a:gd name="T41" fmla="*/ 148 h 2842"/>
                <a:gd name="T42" fmla="*/ 1 w 3353"/>
                <a:gd name="T43" fmla="*/ 133 h 2842"/>
                <a:gd name="T44" fmla="*/ 0 w 3353"/>
                <a:gd name="T45" fmla="*/ 116 h 2842"/>
                <a:gd name="T46" fmla="*/ 0 w 3353"/>
                <a:gd name="T47" fmla="*/ 98 h 2842"/>
                <a:gd name="T48" fmla="*/ 0 w 3353"/>
                <a:gd name="T49" fmla="*/ 80 h 2842"/>
                <a:gd name="T50" fmla="*/ 0 w 3353"/>
                <a:gd name="T51" fmla="*/ 63 h 2842"/>
                <a:gd name="T52" fmla="*/ 0 w 3353"/>
                <a:gd name="T53" fmla="*/ 48 h 2842"/>
                <a:gd name="T54" fmla="*/ 0 w 3353"/>
                <a:gd name="T55" fmla="*/ 35 h 2842"/>
                <a:gd name="T56" fmla="*/ 0 w 3353"/>
                <a:gd name="T57" fmla="*/ 24 h 2842"/>
                <a:gd name="T58" fmla="*/ 0 w 3353"/>
                <a:gd name="T59" fmla="*/ 15 h 2842"/>
                <a:gd name="T60" fmla="*/ 0 w 3353"/>
                <a:gd name="T61" fmla="*/ 8 h 2842"/>
                <a:gd name="T62" fmla="*/ 1 w 3353"/>
                <a:gd name="T63" fmla="*/ 3 h 2842"/>
                <a:gd name="T64" fmla="*/ 1 w 3353"/>
                <a:gd name="T65" fmla="*/ 1 h 2842"/>
                <a:gd name="T66" fmla="*/ 1 w 3353"/>
                <a:gd name="T67" fmla="*/ 0 h 284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3353" h="2842">
                  <a:moveTo>
                    <a:pt x="24" y="0"/>
                  </a:moveTo>
                  <a:lnTo>
                    <a:pt x="3353" y="51"/>
                  </a:lnTo>
                  <a:lnTo>
                    <a:pt x="3321" y="2840"/>
                  </a:lnTo>
                  <a:lnTo>
                    <a:pt x="3307" y="2840"/>
                  </a:lnTo>
                  <a:lnTo>
                    <a:pt x="3273" y="2840"/>
                  </a:lnTo>
                  <a:lnTo>
                    <a:pt x="3214" y="2840"/>
                  </a:lnTo>
                  <a:lnTo>
                    <a:pt x="3138" y="2840"/>
                  </a:lnTo>
                  <a:lnTo>
                    <a:pt x="3043" y="2840"/>
                  </a:lnTo>
                  <a:lnTo>
                    <a:pt x="2935" y="2840"/>
                  </a:lnTo>
                  <a:lnTo>
                    <a:pt x="2811" y="2840"/>
                  </a:lnTo>
                  <a:lnTo>
                    <a:pt x="2676" y="2842"/>
                  </a:lnTo>
                  <a:lnTo>
                    <a:pt x="2532" y="2842"/>
                  </a:lnTo>
                  <a:lnTo>
                    <a:pt x="2380" y="2842"/>
                  </a:lnTo>
                  <a:lnTo>
                    <a:pt x="2224" y="2842"/>
                  </a:lnTo>
                  <a:lnTo>
                    <a:pt x="2062" y="2842"/>
                  </a:lnTo>
                  <a:lnTo>
                    <a:pt x="1899" y="2840"/>
                  </a:lnTo>
                  <a:lnTo>
                    <a:pt x="1737" y="2840"/>
                  </a:lnTo>
                  <a:lnTo>
                    <a:pt x="1575" y="2840"/>
                  </a:lnTo>
                  <a:lnTo>
                    <a:pt x="1421" y="2840"/>
                  </a:lnTo>
                  <a:lnTo>
                    <a:pt x="1271" y="2838"/>
                  </a:lnTo>
                  <a:lnTo>
                    <a:pt x="1127" y="2836"/>
                  </a:lnTo>
                  <a:lnTo>
                    <a:pt x="988" y="2834"/>
                  </a:lnTo>
                  <a:lnTo>
                    <a:pt x="859" y="2834"/>
                  </a:lnTo>
                  <a:lnTo>
                    <a:pt x="737" y="2831"/>
                  </a:lnTo>
                  <a:lnTo>
                    <a:pt x="625" y="2831"/>
                  </a:lnTo>
                  <a:lnTo>
                    <a:pt x="518" y="2829"/>
                  </a:lnTo>
                  <a:lnTo>
                    <a:pt x="423" y="2829"/>
                  </a:lnTo>
                  <a:lnTo>
                    <a:pt x="338" y="2825"/>
                  </a:lnTo>
                  <a:lnTo>
                    <a:pt x="262" y="2825"/>
                  </a:lnTo>
                  <a:lnTo>
                    <a:pt x="197" y="2823"/>
                  </a:lnTo>
                  <a:lnTo>
                    <a:pt x="142" y="2823"/>
                  </a:lnTo>
                  <a:lnTo>
                    <a:pt x="98" y="2819"/>
                  </a:lnTo>
                  <a:lnTo>
                    <a:pt x="68" y="2819"/>
                  </a:lnTo>
                  <a:lnTo>
                    <a:pt x="49" y="2819"/>
                  </a:lnTo>
                  <a:lnTo>
                    <a:pt x="43" y="2819"/>
                  </a:lnTo>
                  <a:lnTo>
                    <a:pt x="41" y="2808"/>
                  </a:lnTo>
                  <a:lnTo>
                    <a:pt x="41" y="2775"/>
                  </a:lnTo>
                  <a:lnTo>
                    <a:pt x="38" y="2724"/>
                  </a:lnTo>
                  <a:lnTo>
                    <a:pt x="38" y="2656"/>
                  </a:lnTo>
                  <a:lnTo>
                    <a:pt x="34" y="2570"/>
                  </a:lnTo>
                  <a:lnTo>
                    <a:pt x="32" y="2473"/>
                  </a:lnTo>
                  <a:lnTo>
                    <a:pt x="28" y="2365"/>
                  </a:lnTo>
                  <a:lnTo>
                    <a:pt x="26" y="2245"/>
                  </a:lnTo>
                  <a:lnTo>
                    <a:pt x="22" y="2116"/>
                  </a:lnTo>
                  <a:lnTo>
                    <a:pt x="19" y="1981"/>
                  </a:lnTo>
                  <a:lnTo>
                    <a:pt x="15" y="1842"/>
                  </a:lnTo>
                  <a:lnTo>
                    <a:pt x="13" y="1699"/>
                  </a:lnTo>
                  <a:lnTo>
                    <a:pt x="9" y="1557"/>
                  </a:lnTo>
                  <a:lnTo>
                    <a:pt x="5" y="1412"/>
                  </a:lnTo>
                  <a:lnTo>
                    <a:pt x="3" y="1273"/>
                  </a:lnTo>
                  <a:lnTo>
                    <a:pt x="3" y="1137"/>
                  </a:lnTo>
                  <a:lnTo>
                    <a:pt x="0" y="1007"/>
                  </a:lnTo>
                  <a:lnTo>
                    <a:pt x="0" y="884"/>
                  </a:lnTo>
                  <a:lnTo>
                    <a:pt x="0" y="766"/>
                  </a:lnTo>
                  <a:lnTo>
                    <a:pt x="1" y="658"/>
                  </a:lnTo>
                  <a:lnTo>
                    <a:pt x="1" y="555"/>
                  </a:lnTo>
                  <a:lnTo>
                    <a:pt x="3" y="462"/>
                  </a:lnTo>
                  <a:lnTo>
                    <a:pt x="5" y="376"/>
                  </a:lnTo>
                  <a:lnTo>
                    <a:pt x="9" y="300"/>
                  </a:lnTo>
                  <a:lnTo>
                    <a:pt x="11" y="230"/>
                  </a:lnTo>
                  <a:lnTo>
                    <a:pt x="13" y="169"/>
                  </a:lnTo>
                  <a:lnTo>
                    <a:pt x="15" y="118"/>
                  </a:lnTo>
                  <a:lnTo>
                    <a:pt x="19" y="76"/>
                  </a:lnTo>
                  <a:lnTo>
                    <a:pt x="19" y="42"/>
                  </a:lnTo>
                  <a:lnTo>
                    <a:pt x="20" y="19"/>
                  </a:lnTo>
                  <a:lnTo>
                    <a:pt x="22" y="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D1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692" name="Freeform 112"/>
            <p:cNvSpPr>
              <a:spLocks/>
            </p:cNvSpPr>
            <p:nvPr/>
          </p:nvSpPr>
          <p:spPr bwMode="auto">
            <a:xfrm>
              <a:off x="3652" y="2103"/>
              <a:ext cx="1571" cy="1187"/>
            </a:xfrm>
            <a:custGeom>
              <a:avLst/>
              <a:gdLst>
                <a:gd name="T0" fmla="*/ 183 w 3140"/>
                <a:gd name="T1" fmla="*/ 127 h 2375"/>
                <a:gd name="T2" fmla="*/ 181 w 3140"/>
                <a:gd name="T3" fmla="*/ 131 h 2375"/>
                <a:gd name="T4" fmla="*/ 177 w 3140"/>
                <a:gd name="T5" fmla="*/ 137 h 2375"/>
                <a:gd name="T6" fmla="*/ 171 w 3140"/>
                <a:gd name="T7" fmla="*/ 143 h 2375"/>
                <a:gd name="T8" fmla="*/ 163 w 3140"/>
                <a:gd name="T9" fmla="*/ 146 h 2375"/>
                <a:gd name="T10" fmla="*/ 154 w 3140"/>
                <a:gd name="T11" fmla="*/ 148 h 2375"/>
                <a:gd name="T12" fmla="*/ 145 w 3140"/>
                <a:gd name="T13" fmla="*/ 148 h 2375"/>
                <a:gd name="T14" fmla="*/ 137 w 3140"/>
                <a:gd name="T15" fmla="*/ 147 h 2375"/>
                <a:gd name="T16" fmla="*/ 131 w 3140"/>
                <a:gd name="T17" fmla="*/ 146 h 2375"/>
                <a:gd name="T18" fmla="*/ 127 w 3140"/>
                <a:gd name="T19" fmla="*/ 144 h 2375"/>
                <a:gd name="T20" fmla="*/ 125 w 3140"/>
                <a:gd name="T21" fmla="*/ 143 h 2375"/>
                <a:gd name="T22" fmla="*/ 124 w 3140"/>
                <a:gd name="T23" fmla="*/ 141 h 2375"/>
                <a:gd name="T24" fmla="*/ 124 w 3140"/>
                <a:gd name="T25" fmla="*/ 139 h 2375"/>
                <a:gd name="T26" fmla="*/ 124 w 3140"/>
                <a:gd name="T27" fmla="*/ 137 h 2375"/>
                <a:gd name="T28" fmla="*/ 125 w 3140"/>
                <a:gd name="T29" fmla="*/ 134 h 2375"/>
                <a:gd name="T30" fmla="*/ 128 w 3140"/>
                <a:gd name="T31" fmla="*/ 131 h 2375"/>
                <a:gd name="T32" fmla="*/ 130 w 3140"/>
                <a:gd name="T33" fmla="*/ 128 h 2375"/>
                <a:gd name="T34" fmla="*/ 131 w 3140"/>
                <a:gd name="T35" fmla="*/ 126 h 2375"/>
                <a:gd name="T36" fmla="*/ 127 w 3140"/>
                <a:gd name="T37" fmla="*/ 120 h 2375"/>
                <a:gd name="T38" fmla="*/ 86 w 3140"/>
                <a:gd name="T39" fmla="*/ 121 h 2375"/>
                <a:gd name="T40" fmla="*/ 83 w 3140"/>
                <a:gd name="T41" fmla="*/ 126 h 2375"/>
                <a:gd name="T42" fmla="*/ 77 w 3140"/>
                <a:gd name="T43" fmla="*/ 132 h 2375"/>
                <a:gd name="T44" fmla="*/ 68 w 3140"/>
                <a:gd name="T45" fmla="*/ 139 h 2375"/>
                <a:gd name="T46" fmla="*/ 57 w 3140"/>
                <a:gd name="T47" fmla="*/ 142 h 2375"/>
                <a:gd name="T48" fmla="*/ 45 w 3140"/>
                <a:gd name="T49" fmla="*/ 144 h 2375"/>
                <a:gd name="T50" fmla="*/ 33 w 3140"/>
                <a:gd name="T51" fmla="*/ 144 h 2375"/>
                <a:gd name="T52" fmla="*/ 23 w 3140"/>
                <a:gd name="T53" fmla="*/ 142 h 2375"/>
                <a:gd name="T54" fmla="*/ 16 w 3140"/>
                <a:gd name="T55" fmla="*/ 141 h 2375"/>
                <a:gd name="T56" fmla="*/ 13 w 3140"/>
                <a:gd name="T57" fmla="*/ 138 h 2375"/>
                <a:gd name="T58" fmla="*/ 12 w 3140"/>
                <a:gd name="T59" fmla="*/ 136 h 2375"/>
                <a:gd name="T60" fmla="*/ 13 w 3140"/>
                <a:gd name="T61" fmla="*/ 134 h 2375"/>
                <a:gd name="T62" fmla="*/ 15 w 3140"/>
                <a:gd name="T63" fmla="*/ 132 h 2375"/>
                <a:gd name="T64" fmla="*/ 16 w 3140"/>
                <a:gd name="T65" fmla="*/ 130 h 2375"/>
                <a:gd name="T66" fmla="*/ 18 w 3140"/>
                <a:gd name="T67" fmla="*/ 128 h 2375"/>
                <a:gd name="T68" fmla="*/ 18 w 3140"/>
                <a:gd name="T69" fmla="*/ 118 h 2375"/>
                <a:gd name="T70" fmla="*/ 2 w 3140"/>
                <a:gd name="T71" fmla="*/ 108 h 2375"/>
                <a:gd name="T72" fmla="*/ 2 w 3140"/>
                <a:gd name="T73" fmla="*/ 101 h 2375"/>
                <a:gd name="T74" fmla="*/ 1 w 3140"/>
                <a:gd name="T75" fmla="*/ 90 h 2375"/>
                <a:gd name="T76" fmla="*/ 1 w 3140"/>
                <a:gd name="T77" fmla="*/ 77 h 2375"/>
                <a:gd name="T78" fmla="*/ 0 w 3140"/>
                <a:gd name="T79" fmla="*/ 65 h 2375"/>
                <a:gd name="T80" fmla="*/ 0 w 3140"/>
                <a:gd name="T81" fmla="*/ 53 h 2375"/>
                <a:gd name="T82" fmla="*/ 1 w 3140"/>
                <a:gd name="T83" fmla="*/ 45 h 2375"/>
                <a:gd name="T84" fmla="*/ 1 w 3140"/>
                <a:gd name="T85" fmla="*/ 41 h 2375"/>
                <a:gd name="T86" fmla="*/ 34 w 3140"/>
                <a:gd name="T87" fmla="*/ 31 h 2375"/>
                <a:gd name="T88" fmla="*/ 34 w 3140"/>
                <a:gd name="T89" fmla="*/ 29 h 2375"/>
                <a:gd name="T90" fmla="*/ 34 w 3140"/>
                <a:gd name="T91" fmla="*/ 25 h 2375"/>
                <a:gd name="T92" fmla="*/ 34 w 3140"/>
                <a:gd name="T93" fmla="*/ 20 h 2375"/>
                <a:gd name="T94" fmla="*/ 34 w 3140"/>
                <a:gd name="T95" fmla="*/ 14 h 2375"/>
                <a:gd name="T96" fmla="*/ 34 w 3140"/>
                <a:gd name="T97" fmla="*/ 9 h 2375"/>
                <a:gd name="T98" fmla="*/ 35 w 3140"/>
                <a:gd name="T99" fmla="*/ 5 h 2375"/>
                <a:gd name="T100" fmla="*/ 38 w 3140"/>
                <a:gd name="T101" fmla="*/ 2 h 2375"/>
                <a:gd name="T102" fmla="*/ 44 w 3140"/>
                <a:gd name="T103" fmla="*/ 0 h 2375"/>
                <a:gd name="T104" fmla="*/ 52 w 3140"/>
                <a:gd name="T105" fmla="*/ 0 h 2375"/>
                <a:gd name="T106" fmla="*/ 62 w 3140"/>
                <a:gd name="T107" fmla="*/ 0 h 2375"/>
                <a:gd name="T108" fmla="*/ 70 w 3140"/>
                <a:gd name="T109" fmla="*/ 0 h 2375"/>
                <a:gd name="T110" fmla="*/ 73 w 3140"/>
                <a:gd name="T111" fmla="*/ 0 h 2375"/>
                <a:gd name="T112" fmla="*/ 183 w 3140"/>
                <a:gd name="T113" fmla="*/ 126 h 237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3140" h="2375">
                  <a:moveTo>
                    <a:pt x="2921" y="2017"/>
                  </a:moveTo>
                  <a:lnTo>
                    <a:pt x="2921" y="2019"/>
                  </a:lnTo>
                  <a:lnTo>
                    <a:pt x="2918" y="2025"/>
                  </a:lnTo>
                  <a:lnTo>
                    <a:pt x="2914" y="2036"/>
                  </a:lnTo>
                  <a:lnTo>
                    <a:pt x="2910" y="2049"/>
                  </a:lnTo>
                  <a:lnTo>
                    <a:pt x="2901" y="2067"/>
                  </a:lnTo>
                  <a:lnTo>
                    <a:pt x="2893" y="2086"/>
                  </a:lnTo>
                  <a:lnTo>
                    <a:pt x="2883" y="2107"/>
                  </a:lnTo>
                  <a:lnTo>
                    <a:pt x="2872" y="2129"/>
                  </a:lnTo>
                  <a:lnTo>
                    <a:pt x="2857" y="2152"/>
                  </a:lnTo>
                  <a:lnTo>
                    <a:pt x="2840" y="2179"/>
                  </a:lnTo>
                  <a:lnTo>
                    <a:pt x="2823" y="2202"/>
                  </a:lnTo>
                  <a:lnTo>
                    <a:pt x="2804" y="2228"/>
                  </a:lnTo>
                  <a:lnTo>
                    <a:pt x="2781" y="2251"/>
                  </a:lnTo>
                  <a:lnTo>
                    <a:pt x="2756" y="2274"/>
                  </a:lnTo>
                  <a:lnTo>
                    <a:pt x="2731" y="2293"/>
                  </a:lnTo>
                  <a:lnTo>
                    <a:pt x="2703" y="2312"/>
                  </a:lnTo>
                  <a:lnTo>
                    <a:pt x="2671" y="2325"/>
                  </a:lnTo>
                  <a:lnTo>
                    <a:pt x="2638" y="2340"/>
                  </a:lnTo>
                  <a:lnTo>
                    <a:pt x="2602" y="2348"/>
                  </a:lnTo>
                  <a:lnTo>
                    <a:pt x="2568" y="2357"/>
                  </a:lnTo>
                  <a:lnTo>
                    <a:pt x="2530" y="2363"/>
                  </a:lnTo>
                  <a:lnTo>
                    <a:pt x="2492" y="2369"/>
                  </a:lnTo>
                  <a:lnTo>
                    <a:pt x="2454" y="2373"/>
                  </a:lnTo>
                  <a:lnTo>
                    <a:pt x="2418" y="2375"/>
                  </a:lnTo>
                  <a:lnTo>
                    <a:pt x="2380" y="2373"/>
                  </a:lnTo>
                  <a:lnTo>
                    <a:pt x="2342" y="2373"/>
                  </a:lnTo>
                  <a:lnTo>
                    <a:pt x="2306" y="2371"/>
                  </a:lnTo>
                  <a:lnTo>
                    <a:pt x="2271" y="2369"/>
                  </a:lnTo>
                  <a:lnTo>
                    <a:pt x="2237" y="2363"/>
                  </a:lnTo>
                  <a:lnTo>
                    <a:pt x="2207" y="2359"/>
                  </a:lnTo>
                  <a:lnTo>
                    <a:pt x="2176" y="2356"/>
                  </a:lnTo>
                  <a:lnTo>
                    <a:pt x="2152" y="2352"/>
                  </a:lnTo>
                  <a:lnTo>
                    <a:pt x="2127" y="2346"/>
                  </a:lnTo>
                  <a:lnTo>
                    <a:pt x="2104" y="2342"/>
                  </a:lnTo>
                  <a:lnTo>
                    <a:pt x="2085" y="2337"/>
                  </a:lnTo>
                  <a:lnTo>
                    <a:pt x="2068" y="2335"/>
                  </a:lnTo>
                  <a:lnTo>
                    <a:pt x="2053" y="2329"/>
                  </a:lnTo>
                  <a:lnTo>
                    <a:pt x="2039" y="2325"/>
                  </a:lnTo>
                  <a:lnTo>
                    <a:pt x="2028" y="2319"/>
                  </a:lnTo>
                  <a:lnTo>
                    <a:pt x="2020" y="2318"/>
                  </a:lnTo>
                  <a:lnTo>
                    <a:pt x="2011" y="2312"/>
                  </a:lnTo>
                  <a:lnTo>
                    <a:pt x="2005" y="2306"/>
                  </a:lnTo>
                  <a:lnTo>
                    <a:pt x="1999" y="2302"/>
                  </a:lnTo>
                  <a:lnTo>
                    <a:pt x="1996" y="2299"/>
                  </a:lnTo>
                  <a:lnTo>
                    <a:pt x="1988" y="2287"/>
                  </a:lnTo>
                  <a:lnTo>
                    <a:pt x="1984" y="2280"/>
                  </a:lnTo>
                  <a:lnTo>
                    <a:pt x="1979" y="2268"/>
                  </a:lnTo>
                  <a:lnTo>
                    <a:pt x="1975" y="2259"/>
                  </a:lnTo>
                  <a:lnTo>
                    <a:pt x="1971" y="2247"/>
                  </a:lnTo>
                  <a:lnTo>
                    <a:pt x="1971" y="2236"/>
                  </a:lnTo>
                  <a:lnTo>
                    <a:pt x="1971" y="2228"/>
                  </a:lnTo>
                  <a:lnTo>
                    <a:pt x="1973" y="2221"/>
                  </a:lnTo>
                  <a:lnTo>
                    <a:pt x="1973" y="2213"/>
                  </a:lnTo>
                  <a:lnTo>
                    <a:pt x="1977" y="2205"/>
                  </a:lnTo>
                  <a:lnTo>
                    <a:pt x="1979" y="2196"/>
                  </a:lnTo>
                  <a:lnTo>
                    <a:pt x="1984" y="2186"/>
                  </a:lnTo>
                  <a:lnTo>
                    <a:pt x="1988" y="2175"/>
                  </a:lnTo>
                  <a:lnTo>
                    <a:pt x="1994" y="2165"/>
                  </a:lnTo>
                  <a:lnTo>
                    <a:pt x="1999" y="2152"/>
                  </a:lnTo>
                  <a:lnTo>
                    <a:pt x="2007" y="2141"/>
                  </a:lnTo>
                  <a:lnTo>
                    <a:pt x="2015" y="2126"/>
                  </a:lnTo>
                  <a:lnTo>
                    <a:pt x="2022" y="2114"/>
                  </a:lnTo>
                  <a:lnTo>
                    <a:pt x="2032" y="2101"/>
                  </a:lnTo>
                  <a:lnTo>
                    <a:pt x="2039" y="2087"/>
                  </a:lnTo>
                  <a:lnTo>
                    <a:pt x="2049" y="2074"/>
                  </a:lnTo>
                  <a:lnTo>
                    <a:pt x="2056" y="2063"/>
                  </a:lnTo>
                  <a:lnTo>
                    <a:pt x="2064" y="2051"/>
                  </a:lnTo>
                  <a:lnTo>
                    <a:pt x="2072" y="2040"/>
                  </a:lnTo>
                  <a:lnTo>
                    <a:pt x="2077" y="2030"/>
                  </a:lnTo>
                  <a:lnTo>
                    <a:pt x="2085" y="2023"/>
                  </a:lnTo>
                  <a:lnTo>
                    <a:pt x="2089" y="2017"/>
                  </a:lnTo>
                  <a:lnTo>
                    <a:pt x="2094" y="2011"/>
                  </a:lnTo>
                  <a:lnTo>
                    <a:pt x="2096" y="2008"/>
                  </a:lnTo>
                  <a:lnTo>
                    <a:pt x="2098" y="2008"/>
                  </a:lnTo>
                  <a:lnTo>
                    <a:pt x="2024" y="1924"/>
                  </a:lnTo>
                  <a:lnTo>
                    <a:pt x="1389" y="1924"/>
                  </a:lnTo>
                  <a:lnTo>
                    <a:pt x="1385" y="1928"/>
                  </a:lnTo>
                  <a:lnTo>
                    <a:pt x="1382" y="1933"/>
                  </a:lnTo>
                  <a:lnTo>
                    <a:pt x="1374" y="1945"/>
                  </a:lnTo>
                  <a:lnTo>
                    <a:pt x="1366" y="1962"/>
                  </a:lnTo>
                  <a:lnTo>
                    <a:pt x="1351" y="1979"/>
                  </a:lnTo>
                  <a:lnTo>
                    <a:pt x="1338" y="2000"/>
                  </a:lnTo>
                  <a:lnTo>
                    <a:pt x="1319" y="2023"/>
                  </a:lnTo>
                  <a:lnTo>
                    <a:pt x="1300" y="2049"/>
                  </a:lnTo>
                  <a:lnTo>
                    <a:pt x="1277" y="2074"/>
                  </a:lnTo>
                  <a:lnTo>
                    <a:pt x="1250" y="2101"/>
                  </a:lnTo>
                  <a:lnTo>
                    <a:pt x="1222" y="2127"/>
                  </a:lnTo>
                  <a:lnTo>
                    <a:pt x="1193" y="2156"/>
                  </a:lnTo>
                  <a:lnTo>
                    <a:pt x="1159" y="2179"/>
                  </a:lnTo>
                  <a:lnTo>
                    <a:pt x="1123" y="2205"/>
                  </a:lnTo>
                  <a:lnTo>
                    <a:pt x="1083" y="2226"/>
                  </a:lnTo>
                  <a:lnTo>
                    <a:pt x="1043" y="2247"/>
                  </a:lnTo>
                  <a:lnTo>
                    <a:pt x="1000" y="2262"/>
                  </a:lnTo>
                  <a:lnTo>
                    <a:pt x="954" y="2278"/>
                  </a:lnTo>
                  <a:lnTo>
                    <a:pt x="904" y="2287"/>
                  </a:lnTo>
                  <a:lnTo>
                    <a:pt x="859" y="2299"/>
                  </a:lnTo>
                  <a:lnTo>
                    <a:pt x="807" y="2306"/>
                  </a:lnTo>
                  <a:lnTo>
                    <a:pt x="758" y="2310"/>
                  </a:lnTo>
                  <a:lnTo>
                    <a:pt x="707" y="2314"/>
                  </a:lnTo>
                  <a:lnTo>
                    <a:pt x="659" y="2314"/>
                  </a:lnTo>
                  <a:lnTo>
                    <a:pt x="608" y="2314"/>
                  </a:lnTo>
                  <a:lnTo>
                    <a:pt x="562" y="2312"/>
                  </a:lnTo>
                  <a:lnTo>
                    <a:pt x="515" y="2308"/>
                  </a:lnTo>
                  <a:lnTo>
                    <a:pt x="471" y="2304"/>
                  </a:lnTo>
                  <a:lnTo>
                    <a:pt x="429" y="2299"/>
                  </a:lnTo>
                  <a:lnTo>
                    <a:pt x="389" y="2293"/>
                  </a:lnTo>
                  <a:lnTo>
                    <a:pt x="355" y="2285"/>
                  </a:lnTo>
                  <a:lnTo>
                    <a:pt x="323" y="2280"/>
                  </a:lnTo>
                  <a:lnTo>
                    <a:pt x="294" y="2272"/>
                  </a:lnTo>
                  <a:lnTo>
                    <a:pt x="271" y="2264"/>
                  </a:lnTo>
                  <a:lnTo>
                    <a:pt x="250" y="2257"/>
                  </a:lnTo>
                  <a:lnTo>
                    <a:pt x="233" y="2247"/>
                  </a:lnTo>
                  <a:lnTo>
                    <a:pt x="220" y="2240"/>
                  </a:lnTo>
                  <a:lnTo>
                    <a:pt x="209" y="2230"/>
                  </a:lnTo>
                  <a:lnTo>
                    <a:pt x="199" y="2222"/>
                  </a:lnTo>
                  <a:lnTo>
                    <a:pt x="195" y="2215"/>
                  </a:lnTo>
                  <a:lnTo>
                    <a:pt x="190" y="2205"/>
                  </a:lnTo>
                  <a:lnTo>
                    <a:pt x="190" y="2196"/>
                  </a:lnTo>
                  <a:lnTo>
                    <a:pt x="188" y="2186"/>
                  </a:lnTo>
                  <a:lnTo>
                    <a:pt x="192" y="2179"/>
                  </a:lnTo>
                  <a:lnTo>
                    <a:pt x="193" y="2169"/>
                  </a:lnTo>
                  <a:lnTo>
                    <a:pt x="199" y="2162"/>
                  </a:lnTo>
                  <a:lnTo>
                    <a:pt x="203" y="2152"/>
                  </a:lnTo>
                  <a:lnTo>
                    <a:pt x="211" y="2145"/>
                  </a:lnTo>
                  <a:lnTo>
                    <a:pt x="216" y="2133"/>
                  </a:lnTo>
                  <a:lnTo>
                    <a:pt x="222" y="2126"/>
                  </a:lnTo>
                  <a:lnTo>
                    <a:pt x="230" y="2116"/>
                  </a:lnTo>
                  <a:lnTo>
                    <a:pt x="237" y="2108"/>
                  </a:lnTo>
                  <a:lnTo>
                    <a:pt x="243" y="2101"/>
                  </a:lnTo>
                  <a:lnTo>
                    <a:pt x="250" y="2091"/>
                  </a:lnTo>
                  <a:lnTo>
                    <a:pt x="256" y="2086"/>
                  </a:lnTo>
                  <a:lnTo>
                    <a:pt x="264" y="2078"/>
                  </a:lnTo>
                  <a:lnTo>
                    <a:pt x="268" y="2070"/>
                  </a:lnTo>
                  <a:lnTo>
                    <a:pt x="273" y="2067"/>
                  </a:lnTo>
                  <a:lnTo>
                    <a:pt x="279" y="2059"/>
                  </a:lnTo>
                  <a:lnTo>
                    <a:pt x="285" y="2057"/>
                  </a:lnTo>
                  <a:lnTo>
                    <a:pt x="290" y="2051"/>
                  </a:lnTo>
                  <a:lnTo>
                    <a:pt x="294" y="2049"/>
                  </a:lnTo>
                  <a:lnTo>
                    <a:pt x="283" y="1892"/>
                  </a:lnTo>
                  <a:lnTo>
                    <a:pt x="64" y="1840"/>
                  </a:lnTo>
                  <a:lnTo>
                    <a:pt x="32" y="1747"/>
                  </a:lnTo>
                  <a:lnTo>
                    <a:pt x="30" y="1741"/>
                  </a:lnTo>
                  <a:lnTo>
                    <a:pt x="30" y="1730"/>
                  </a:lnTo>
                  <a:lnTo>
                    <a:pt x="28" y="1713"/>
                  </a:lnTo>
                  <a:lnTo>
                    <a:pt x="26" y="1690"/>
                  </a:lnTo>
                  <a:lnTo>
                    <a:pt x="24" y="1660"/>
                  </a:lnTo>
                  <a:lnTo>
                    <a:pt x="22" y="1627"/>
                  </a:lnTo>
                  <a:lnTo>
                    <a:pt x="20" y="1587"/>
                  </a:lnTo>
                  <a:lnTo>
                    <a:pt x="19" y="1546"/>
                  </a:lnTo>
                  <a:lnTo>
                    <a:pt x="15" y="1500"/>
                  </a:lnTo>
                  <a:lnTo>
                    <a:pt x="11" y="1452"/>
                  </a:lnTo>
                  <a:lnTo>
                    <a:pt x="9" y="1401"/>
                  </a:lnTo>
                  <a:lnTo>
                    <a:pt x="7" y="1350"/>
                  </a:lnTo>
                  <a:lnTo>
                    <a:pt x="5" y="1297"/>
                  </a:lnTo>
                  <a:lnTo>
                    <a:pt x="3" y="1245"/>
                  </a:lnTo>
                  <a:lnTo>
                    <a:pt x="1" y="1192"/>
                  </a:lnTo>
                  <a:lnTo>
                    <a:pt x="1" y="1141"/>
                  </a:lnTo>
                  <a:lnTo>
                    <a:pt x="0" y="1089"/>
                  </a:lnTo>
                  <a:lnTo>
                    <a:pt x="0" y="1040"/>
                  </a:lnTo>
                  <a:lnTo>
                    <a:pt x="0" y="992"/>
                  </a:lnTo>
                  <a:lnTo>
                    <a:pt x="0" y="947"/>
                  </a:lnTo>
                  <a:lnTo>
                    <a:pt x="0" y="903"/>
                  </a:lnTo>
                  <a:lnTo>
                    <a:pt x="0" y="863"/>
                  </a:lnTo>
                  <a:lnTo>
                    <a:pt x="1" y="825"/>
                  </a:lnTo>
                  <a:lnTo>
                    <a:pt x="3" y="791"/>
                  </a:lnTo>
                  <a:lnTo>
                    <a:pt x="3" y="760"/>
                  </a:lnTo>
                  <a:lnTo>
                    <a:pt x="5" y="730"/>
                  </a:lnTo>
                  <a:lnTo>
                    <a:pt x="7" y="707"/>
                  </a:lnTo>
                  <a:lnTo>
                    <a:pt x="7" y="688"/>
                  </a:lnTo>
                  <a:lnTo>
                    <a:pt x="9" y="669"/>
                  </a:lnTo>
                  <a:lnTo>
                    <a:pt x="9" y="658"/>
                  </a:lnTo>
                  <a:lnTo>
                    <a:pt x="9" y="650"/>
                  </a:lnTo>
                  <a:lnTo>
                    <a:pt x="11" y="650"/>
                  </a:lnTo>
                  <a:lnTo>
                    <a:pt x="83" y="578"/>
                  </a:lnTo>
                  <a:lnTo>
                    <a:pt x="543" y="504"/>
                  </a:lnTo>
                  <a:lnTo>
                    <a:pt x="541" y="502"/>
                  </a:lnTo>
                  <a:lnTo>
                    <a:pt x="541" y="496"/>
                  </a:lnTo>
                  <a:lnTo>
                    <a:pt x="541" y="489"/>
                  </a:lnTo>
                  <a:lnTo>
                    <a:pt x="541" y="477"/>
                  </a:lnTo>
                  <a:lnTo>
                    <a:pt x="539" y="462"/>
                  </a:lnTo>
                  <a:lnTo>
                    <a:pt x="539" y="447"/>
                  </a:lnTo>
                  <a:lnTo>
                    <a:pt x="539" y="430"/>
                  </a:lnTo>
                  <a:lnTo>
                    <a:pt x="539" y="411"/>
                  </a:lnTo>
                  <a:lnTo>
                    <a:pt x="538" y="390"/>
                  </a:lnTo>
                  <a:lnTo>
                    <a:pt x="536" y="369"/>
                  </a:lnTo>
                  <a:lnTo>
                    <a:pt x="536" y="346"/>
                  </a:lnTo>
                  <a:lnTo>
                    <a:pt x="536" y="323"/>
                  </a:lnTo>
                  <a:lnTo>
                    <a:pt x="534" y="300"/>
                  </a:lnTo>
                  <a:lnTo>
                    <a:pt x="534" y="278"/>
                  </a:lnTo>
                  <a:lnTo>
                    <a:pt x="532" y="253"/>
                  </a:lnTo>
                  <a:lnTo>
                    <a:pt x="532" y="234"/>
                  </a:lnTo>
                  <a:lnTo>
                    <a:pt x="530" y="211"/>
                  </a:lnTo>
                  <a:lnTo>
                    <a:pt x="530" y="190"/>
                  </a:lnTo>
                  <a:lnTo>
                    <a:pt x="530" y="169"/>
                  </a:lnTo>
                  <a:lnTo>
                    <a:pt x="534" y="152"/>
                  </a:lnTo>
                  <a:lnTo>
                    <a:pt x="534" y="133"/>
                  </a:lnTo>
                  <a:lnTo>
                    <a:pt x="538" y="116"/>
                  </a:lnTo>
                  <a:lnTo>
                    <a:pt x="541" y="101"/>
                  </a:lnTo>
                  <a:lnTo>
                    <a:pt x="551" y="87"/>
                  </a:lnTo>
                  <a:lnTo>
                    <a:pt x="557" y="74"/>
                  </a:lnTo>
                  <a:lnTo>
                    <a:pt x="568" y="61"/>
                  </a:lnTo>
                  <a:lnTo>
                    <a:pt x="581" y="49"/>
                  </a:lnTo>
                  <a:lnTo>
                    <a:pt x="596" y="40"/>
                  </a:lnTo>
                  <a:lnTo>
                    <a:pt x="614" y="30"/>
                  </a:lnTo>
                  <a:lnTo>
                    <a:pt x="636" y="23"/>
                  </a:lnTo>
                  <a:lnTo>
                    <a:pt x="661" y="17"/>
                  </a:lnTo>
                  <a:lnTo>
                    <a:pt x="690" y="13"/>
                  </a:lnTo>
                  <a:lnTo>
                    <a:pt x="718" y="8"/>
                  </a:lnTo>
                  <a:lnTo>
                    <a:pt x="752" y="6"/>
                  </a:lnTo>
                  <a:lnTo>
                    <a:pt x="790" y="2"/>
                  </a:lnTo>
                  <a:lnTo>
                    <a:pt x="828" y="0"/>
                  </a:lnTo>
                  <a:lnTo>
                    <a:pt x="866" y="0"/>
                  </a:lnTo>
                  <a:lnTo>
                    <a:pt x="906" y="0"/>
                  </a:lnTo>
                  <a:lnTo>
                    <a:pt x="944" y="0"/>
                  </a:lnTo>
                  <a:lnTo>
                    <a:pt x="982" y="2"/>
                  </a:lnTo>
                  <a:lnTo>
                    <a:pt x="1017" y="2"/>
                  </a:lnTo>
                  <a:lnTo>
                    <a:pt x="1053" y="6"/>
                  </a:lnTo>
                  <a:lnTo>
                    <a:pt x="1081" y="6"/>
                  </a:lnTo>
                  <a:lnTo>
                    <a:pt x="1108" y="8"/>
                  </a:lnTo>
                  <a:lnTo>
                    <a:pt x="1129" y="9"/>
                  </a:lnTo>
                  <a:lnTo>
                    <a:pt x="1146" y="11"/>
                  </a:lnTo>
                  <a:lnTo>
                    <a:pt x="1155" y="11"/>
                  </a:lnTo>
                  <a:lnTo>
                    <a:pt x="1159" y="13"/>
                  </a:lnTo>
                  <a:lnTo>
                    <a:pt x="2338" y="504"/>
                  </a:lnTo>
                  <a:lnTo>
                    <a:pt x="3140" y="785"/>
                  </a:lnTo>
                  <a:lnTo>
                    <a:pt x="2921" y="2017"/>
                  </a:lnTo>
                  <a:close/>
                </a:path>
              </a:pathLst>
            </a:custGeom>
            <a:solidFill>
              <a:srgbClr val="7569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693" name="Freeform 113"/>
            <p:cNvSpPr>
              <a:spLocks/>
            </p:cNvSpPr>
            <p:nvPr/>
          </p:nvSpPr>
          <p:spPr bwMode="auto">
            <a:xfrm>
              <a:off x="4736" y="2946"/>
              <a:ext cx="506" cy="236"/>
            </a:xfrm>
            <a:custGeom>
              <a:avLst/>
              <a:gdLst>
                <a:gd name="T0" fmla="*/ 1 w 1011"/>
                <a:gd name="T1" fmla="*/ 3 h 472"/>
                <a:gd name="T2" fmla="*/ 0 w 1011"/>
                <a:gd name="T3" fmla="*/ 4 h 472"/>
                <a:gd name="T4" fmla="*/ 1 w 1011"/>
                <a:gd name="T5" fmla="*/ 7 h 472"/>
                <a:gd name="T6" fmla="*/ 1 w 1011"/>
                <a:gd name="T7" fmla="*/ 9 h 472"/>
                <a:gd name="T8" fmla="*/ 2 w 1011"/>
                <a:gd name="T9" fmla="*/ 13 h 472"/>
                <a:gd name="T10" fmla="*/ 3 w 1011"/>
                <a:gd name="T11" fmla="*/ 16 h 472"/>
                <a:gd name="T12" fmla="*/ 5 w 1011"/>
                <a:gd name="T13" fmla="*/ 20 h 472"/>
                <a:gd name="T14" fmla="*/ 7 w 1011"/>
                <a:gd name="T15" fmla="*/ 24 h 472"/>
                <a:gd name="T16" fmla="*/ 8 w 1011"/>
                <a:gd name="T17" fmla="*/ 26 h 472"/>
                <a:gd name="T18" fmla="*/ 9 w 1011"/>
                <a:gd name="T19" fmla="*/ 28 h 472"/>
                <a:gd name="T20" fmla="*/ 10 w 1011"/>
                <a:gd name="T21" fmla="*/ 28 h 472"/>
                <a:gd name="T22" fmla="*/ 12 w 1011"/>
                <a:gd name="T23" fmla="*/ 28 h 472"/>
                <a:gd name="T24" fmla="*/ 15 w 1011"/>
                <a:gd name="T25" fmla="*/ 29 h 472"/>
                <a:gd name="T26" fmla="*/ 18 w 1011"/>
                <a:gd name="T27" fmla="*/ 29 h 472"/>
                <a:gd name="T28" fmla="*/ 23 w 1011"/>
                <a:gd name="T29" fmla="*/ 30 h 472"/>
                <a:gd name="T30" fmla="*/ 27 w 1011"/>
                <a:gd name="T31" fmla="*/ 30 h 472"/>
                <a:gd name="T32" fmla="*/ 32 w 1011"/>
                <a:gd name="T33" fmla="*/ 30 h 472"/>
                <a:gd name="T34" fmla="*/ 37 w 1011"/>
                <a:gd name="T35" fmla="*/ 30 h 472"/>
                <a:gd name="T36" fmla="*/ 41 w 1011"/>
                <a:gd name="T37" fmla="*/ 30 h 472"/>
                <a:gd name="T38" fmla="*/ 46 w 1011"/>
                <a:gd name="T39" fmla="*/ 29 h 472"/>
                <a:gd name="T40" fmla="*/ 50 w 1011"/>
                <a:gd name="T41" fmla="*/ 29 h 472"/>
                <a:gd name="T42" fmla="*/ 54 w 1011"/>
                <a:gd name="T43" fmla="*/ 28 h 472"/>
                <a:gd name="T44" fmla="*/ 58 w 1011"/>
                <a:gd name="T45" fmla="*/ 27 h 472"/>
                <a:gd name="T46" fmla="*/ 61 w 1011"/>
                <a:gd name="T47" fmla="*/ 26 h 472"/>
                <a:gd name="T48" fmla="*/ 63 w 1011"/>
                <a:gd name="T49" fmla="*/ 25 h 472"/>
                <a:gd name="T50" fmla="*/ 63 w 1011"/>
                <a:gd name="T51" fmla="*/ 25 h 472"/>
                <a:gd name="T52" fmla="*/ 63 w 1011"/>
                <a:gd name="T53" fmla="*/ 24 h 472"/>
                <a:gd name="T54" fmla="*/ 64 w 1011"/>
                <a:gd name="T55" fmla="*/ 23 h 472"/>
                <a:gd name="T56" fmla="*/ 64 w 1011"/>
                <a:gd name="T57" fmla="*/ 21 h 472"/>
                <a:gd name="T58" fmla="*/ 64 w 1011"/>
                <a:gd name="T59" fmla="*/ 19 h 472"/>
                <a:gd name="T60" fmla="*/ 63 w 1011"/>
                <a:gd name="T61" fmla="*/ 18 h 472"/>
                <a:gd name="T62" fmla="*/ 63 w 1011"/>
                <a:gd name="T63" fmla="*/ 16 h 472"/>
                <a:gd name="T64" fmla="*/ 61 w 1011"/>
                <a:gd name="T65" fmla="*/ 15 h 472"/>
                <a:gd name="T66" fmla="*/ 60 w 1011"/>
                <a:gd name="T67" fmla="*/ 14 h 472"/>
                <a:gd name="T68" fmla="*/ 60 w 1011"/>
                <a:gd name="T69" fmla="*/ 13 h 472"/>
                <a:gd name="T70" fmla="*/ 60 w 1011"/>
                <a:gd name="T71" fmla="*/ 12 h 472"/>
                <a:gd name="T72" fmla="*/ 60 w 1011"/>
                <a:gd name="T73" fmla="*/ 11 h 472"/>
                <a:gd name="T74" fmla="*/ 60 w 1011"/>
                <a:gd name="T75" fmla="*/ 9 h 472"/>
                <a:gd name="T76" fmla="*/ 59 w 1011"/>
                <a:gd name="T77" fmla="*/ 7 h 472"/>
                <a:gd name="T78" fmla="*/ 59 w 1011"/>
                <a:gd name="T79" fmla="*/ 5 h 472"/>
                <a:gd name="T80" fmla="*/ 58 w 1011"/>
                <a:gd name="T81" fmla="*/ 3 h 472"/>
                <a:gd name="T82" fmla="*/ 57 w 1011"/>
                <a:gd name="T83" fmla="*/ 1 h 472"/>
                <a:gd name="T84" fmla="*/ 1 w 1011"/>
                <a:gd name="T85" fmla="*/ 2 h 47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011" h="472">
                  <a:moveTo>
                    <a:pt x="4" y="27"/>
                  </a:moveTo>
                  <a:lnTo>
                    <a:pt x="2" y="29"/>
                  </a:lnTo>
                  <a:lnTo>
                    <a:pt x="2" y="38"/>
                  </a:lnTo>
                  <a:lnTo>
                    <a:pt x="0" y="44"/>
                  </a:lnTo>
                  <a:lnTo>
                    <a:pt x="0" y="54"/>
                  </a:lnTo>
                  <a:lnTo>
                    <a:pt x="0" y="61"/>
                  </a:lnTo>
                  <a:lnTo>
                    <a:pt x="2" y="73"/>
                  </a:lnTo>
                  <a:lnTo>
                    <a:pt x="2" y="84"/>
                  </a:lnTo>
                  <a:lnTo>
                    <a:pt x="2" y="97"/>
                  </a:lnTo>
                  <a:lnTo>
                    <a:pt x="4" y="111"/>
                  </a:lnTo>
                  <a:lnTo>
                    <a:pt x="7" y="126"/>
                  </a:lnTo>
                  <a:lnTo>
                    <a:pt x="9" y="141"/>
                  </a:lnTo>
                  <a:lnTo>
                    <a:pt x="13" y="160"/>
                  </a:lnTo>
                  <a:lnTo>
                    <a:pt x="19" y="177"/>
                  </a:lnTo>
                  <a:lnTo>
                    <a:pt x="26" y="196"/>
                  </a:lnTo>
                  <a:lnTo>
                    <a:pt x="30" y="215"/>
                  </a:lnTo>
                  <a:lnTo>
                    <a:pt x="40" y="234"/>
                  </a:lnTo>
                  <a:lnTo>
                    <a:pt x="47" y="255"/>
                  </a:lnTo>
                  <a:lnTo>
                    <a:pt x="57" y="276"/>
                  </a:lnTo>
                  <a:lnTo>
                    <a:pt x="66" y="295"/>
                  </a:lnTo>
                  <a:lnTo>
                    <a:pt x="74" y="316"/>
                  </a:lnTo>
                  <a:lnTo>
                    <a:pt x="83" y="335"/>
                  </a:lnTo>
                  <a:lnTo>
                    <a:pt x="95" y="354"/>
                  </a:lnTo>
                  <a:lnTo>
                    <a:pt x="102" y="371"/>
                  </a:lnTo>
                  <a:lnTo>
                    <a:pt x="110" y="386"/>
                  </a:lnTo>
                  <a:lnTo>
                    <a:pt x="118" y="400"/>
                  </a:lnTo>
                  <a:lnTo>
                    <a:pt x="125" y="413"/>
                  </a:lnTo>
                  <a:lnTo>
                    <a:pt x="129" y="422"/>
                  </a:lnTo>
                  <a:lnTo>
                    <a:pt x="135" y="430"/>
                  </a:lnTo>
                  <a:lnTo>
                    <a:pt x="137" y="434"/>
                  </a:lnTo>
                  <a:lnTo>
                    <a:pt x="139" y="438"/>
                  </a:lnTo>
                  <a:lnTo>
                    <a:pt x="144" y="438"/>
                  </a:lnTo>
                  <a:lnTo>
                    <a:pt x="150" y="438"/>
                  </a:lnTo>
                  <a:lnTo>
                    <a:pt x="158" y="440"/>
                  </a:lnTo>
                  <a:lnTo>
                    <a:pt x="167" y="440"/>
                  </a:lnTo>
                  <a:lnTo>
                    <a:pt x="180" y="443"/>
                  </a:lnTo>
                  <a:lnTo>
                    <a:pt x="194" y="445"/>
                  </a:lnTo>
                  <a:lnTo>
                    <a:pt x="211" y="449"/>
                  </a:lnTo>
                  <a:lnTo>
                    <a:pt x="228" y="451"/>
                  </a:lnTo>
                  <a:lnTo>
                    <a:pt x="245" y="453"/>
                  </a:lnTo>
                  <a:lnTo>
                    <a:pt x="264" y="455"/>
                  </a:lnTo>
                  <a:lnTo>
                    <a:pt x="287" y="459"/>
                  </a:lnTo>
                  <a:lnTo>
                    <a:pt x="308" y="460"/>
                  </a:lnTo>
                  <a:lnTo>
                    <a:pt x="331" y="462"/>
                  </a:lnTo>
                  <a:lnTo>
                    <a:pt x="355" y="466"/>
                  </a:lnTo>
                  <a:lnTo>
                    <a:pt x="380" y="470"/>
                  </a:lnTo>
                  <a:lnTo>
                    <a:pt x="403" y="470"/>
                  </a:lnTo>
                  <a:lnTo>
                    <a:pt x="427" y="470"/>
                  </a:lnTo>
                  <a:lnTo>
                    <a:pt x="452" y="472"/>
                  </a:lnTo>
                  <a:lnTo>
                    <a:pt x="477" y="472"/>
                  </a:lnTo>
                  <a:lnTo>
                    <a:pt x="502" y="472"/>
                  </a:lnTo>
                  <a:lnTo>
                    <a:pt x="528" y="472"/>
                  </a:lnTo>
                  <a:lnTo>
                    <a:pt x="553" y="472"/>
                  </a:lnTo>
                  <a:lnTo>
                    <a:pt x="580" y="472"/>
                  </a:lnTo>
                  <a:lnTo>
                    <a:pt x="604" y="470"/>
                  </a:lnTo>
                  <a:lnTo>
                    <a:pt x="629" y="470"/>
                  </a:lnTo>
                  <a:lnTo>
                    <a:pt x="654" y="468"/>
                  </a:lnTo>
                  <a:lnTo>
                    <a:pt x="680" y="466"/>
                  </a:lnTo>
                  <a:lnTo>
                    <a:pt x="703" y="464"/>
                  </a:lnTo>
                  <a:lnTo>
                    <a:pt x="728" y="462"/>
                  </a:lnTo>
                  <a:lnTo>
                    <a:pt x="751" y="459"/>
                  </a:lnTo>
                  <a:lnTo>
                    <a:pt x="777" y="457"/>
                  </a:lnTo>
                  <a:lnTo>
                    <a:pt x="798" y="451"/>
                  </a:lnTo>
                  <a:lnTo>
                    <a:pt x="821" y="445"/>
                  </a:lnTo>
                  <a:lnTo>
                    <a:pt x="842" y="441"/>
                  </a:lnTo>
                  <a:lnTo>
                    <a:pt x="863" y="438"/>
                  </a:lnTo>
                  <a:lnTo>
                    <a:pt x="884" y="432"/>
                  </a:lnTo>
                  <a:lnTo>
                    <a:pt x="903" y="426"/>
                  </a:lnTo>
                  <a:lnTo>
                    <a:pt x="920" y="422"/>
                  </a:lnTo>
                  <a:lnTo>
                    <a:pt x="939" y="419"/>
                  </a:lnTo>
                  <a:lnTo>
                    <a:pt x="952" y="415"/>
                  </a:lnTo>
                  <a:lnTo>
                    <a:pt x="965" y="409"/>
                  </a:lnTo>
                  <a:lnTo>
                    <a:pt x="977" y="405"/>
                  </a:lnTo>
                  <a:lnTo>
                    <a:pt x="988" y="403"/>
                  </a:lnTo>
                  <a:lnTo>
                    <a:pt x="994" y="400"/>
                  </a:lnTo>
                  <a:lnTo>
                    <a:pt x="1002" y="400"/>
                  </a:lnTo>
                  <a:lnTo>
                    <a:pt x="1005" y="398"/>
                  </a:lnTo>
                  <a:lnTo>
                    <a:pt x="1007" y="398"/>
                  </a:lnTo>
                  <a:lnTo>
                    <a:pt x="1007" y="394"/>
                  </a:lnTo>
                  <a:lnTo>
                    <a:pt x="1007" y="386"/>
                  </a:lnTo>
                  <a:lnTo>
                    <a:pt x="1007" y="381"/>
                  </a:lnTo>
                  <a:lnTo>
                    <a:pt x="1007" y="373"/>
                  </a:lnTo>
                  <a:lnTo>
                    <a:pt x="1009" y="365"/>
                  </a:lnTo>
                  <a:lnTo>
                    <a:pt x="1011" y="358"/>
                  </a:lnTo>
                  <a:lnTo>
                    <a:pt x="1011" y="348"/>
                  </a:lnTo>
                  <a:lnTo>
                    <a:pt x="1011" y="339"/>
                  </a:lnTo>
                  <a:lnTo>
                    <a:pt x="1011" y="331"/>
                  </a:lnTo>
                  <a:lnTo>
                    <a:pt x="1011" y="322"/>
                  </a:lnTo>
                  <a:lnTo>
                    <a:pt x="1009" y="310"/>
                  </a:lnTo>
                  <a:lnTo>
                    <a:pt x="1009" y="301"/>
                  </a:lnTo>
                  <a:lnTo>
                    <a:pt x="1007" y="293"/>
                  </a:lnTo>
                  <a:lnTo>
                    <a:pt x="1007" y="286"/>
                  </a:lnTo>
                  <a:lnTo>
                    <a:pt x="1003" y="276"/>
                  </a:lnTo>
                  <a:lnTo>
                    <a:pt x="1000" y="268"/>
                  </a:lnTo>
                  <a:lnTo>
                    <a:pt x="996" y="261"/>
                  </a:lnTo>
                  <a:lnTo>
                    <a:pt x="994" y="255"/>
                  </a:lnTo>
                  <a:lnTo>
                    <a:pt x="984" y="244"/>
                  </a:lnTo>
                  <a:lnTo>
                    <a:pt x="975" y="236"/>
                  </a:lnTo>
                  <a:lnTo>
                    <a:pt x="967" y="228"/>
                  </a:lnTo>
                  <a:lnTo>
                    <a:pt x="962" y="225"/>
                  </a:lnTo>
                  <a:lnTo>
                    <a:pt x="958" y="221"/>
                  </a:lnTo>
                  <a:lnTo>
                    <a:pt x="956" y="221"/>
                  </a:lnTo>
                  <a:lnTo>
                    <a:pt x="956" y="219"/>
                  </a:lnTo>
                  <a:lnTo>
                    <a:pt x="958" y="215"/>
                  </a:lnTo>
                  <a:lnTo>
                    <a:pt x="958" y="208"/>
                  </a:lnTo>
                  <a:lnTo>
                    <a:pt x="960" y="198"/>
                  </a:lnTo>
                  <a:lnTo>
                    <a:pt x="958" y="192"/>
                  </a:lnTo>
                  <a:lnTo>
                    <a:pt x="958" y="187"/>
                  </a:lnTo>
                  <a:lnTo>
                    <a:pt x="958" y="179"/>
                  </a:lnTo>
                  <a:lnTo>
                    <a:pt x="958" y="171"/>
                  </a:lnTo>
                  <a:lnTo>
                    <a:pt x="956" y="162"/>
                  </a:lnTo>
                  <a:lnTo>
                    <a:pt x="956" y="154"/>
                  </a:lnTo>
                  <a:lnTo>
                    <a:pt x="954" y="145"/>
                  </a:lnTo>
                  <a:lnTo>
                    <a:pt x="952" y="135"/>
                  </a:lnTo>
                  <a:lnTo>
                    <a:pt x="950" y="124"/>
                  </a:lnTo>
                  <a:lnTo>
                    <a:pt x="946" y="113"/>
                  </a:lnTo>
                  <a:lnTo>
                    <a:pt x="943" y="101"/>
                  </a:lnTo>
                  <a:lnTo>
                    <a:pt x="941" y="92"/>
                  </a:lnTo>
                  <a:lnTo>
                    <a:pt x="935" y="80"/>
                  </a:lnTo>
                  <a:lnTo>
                    <a:pt x="933" y="67"/>
                  </a:lnTo>
                  <a:lnTo>
                    <a:pt x="929" y="57"/>
                  </a:lnTo>
                  <a:lnTo>
                    <a:pt x="926" y="48"/>
                  </a:lnTo>
                  <a:lnTo>
                    <a:pt x="922" y="36"/>
                  </a:lnTo>
                  <a:lnTo>
                    <a:pt x="918" y="27"/>
                  </a:lnTo>
                  <a:lnTo>
                    <a:pt x="914" y="19"/>
                  </a:lnTo>
                  <a:lnTo>
                    <a:pt x="912" y="12"/>
                  </a:lnTo>
                  <a:lnTo>
                    <a:pt x="907" y="2"/>
                  </a:lnTo>
                  <a:lnTo>
                    <a:pt x="907" y="0"/>
                  </a:lnTo>
                  <a:lnTo>
                    <a:pt x="4" y="27"/>
                  </a:lnTo>
                  <a:close/>
                </a:path>
              </a:pathLst>
            </a:custGeom>
            <a:solidFill>
              <a:srgbClr val="2E4F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694" name="Freeform 114"/>
            <p:cNvSpPr>
              <a:spLocks/>
            </p:cNvSpPr>
            <p:nvPr/>
          </p:nvSpPr>
          <p:spPr bwMode="auto">
            <a:xfrm>
              <a:off x="4759" y="2984"/>
              <a:ext cx="70" cy="87"/>
            </a:xfrm>
            <a:custGeom>
              <a:avLst/>
              <a:gdLst>
                <a:gd name="T0" fmla="*/ 1 w 141"/>
                <a:gd name="T1" fmla="*/ 0 h 173"/>
                <a:gd name="T2" fmla="*/ 4 w 141"/>
                <a:gd name="T3" fmla="*/ 4 h 173"/>
                <a:gd name="T4" fmla="*/ 7 w 141"/>
                <a:gd name="T5" fmla="*/ 6 h 173"/>
                <a:gd name="T6" fmla="*/ 7 w 141"/>
                <a:gd name="T7" fmla="*/ 6 h 173"/>
                <a:gd name="T8" fmla="*/ 6 w 141"/>
                <a:gd name="T9" fmla="*/ 6 h 173"/>
                <a:gd name="T10" fmla="*/ 6 w 141"/>
                <a:gd name="T11" fmla="*/ 6 h 173"/>
                <a:gd name="T12" fmla="*/ 5 w 141"/>
                <a:gd name="T13" fmla="*/ 6 h 173"/>
                <a:gd name="T14" fmla="*/ 5 w 141"/>
                <a:gd name="T15" fmla="*/ 6 h 173"/>
                <a:gd name="T16" fmla="*/ 5 w 141"/>
                <a:gd name="T17" fmla="*/ 7 h 173"/>
                <a:gd name="T18" fmla="*/ 4 w 141"/>
                <a:gd name="T19" fmla="*/ 7 h 173"/>
                <a:gd name="T20" fmla="*/ 4 w 141"/>
                <a:gd name="T21" fmla="*/ 7 h 173"/>
                <a:gd name="T22" fmla="*/ 5 w 141"/>
                <a:gd name="T23" fmla="*/ 8 h 173"/>
                <a:gd name="T24" fmla="*/ 5 w 141"/>
                <a:gd name="T25" fmla="*/ 8 h 173"/>
                <a:gd name="T26" fmla="*/ 6 w 141"/>
                <a:gd name="T27" fmla="*/ 8 h 173"/>
                <a:gd name="T28" fmla="*/ 7 w 141"/>
                <a:gd name="T29" fmla="*/ 8 h 173"/>
                <a:gd name="T30" fmla="*/ 7 w 141"/>
                <a:gd name="T31" fmla="*/ 8 h 173"/>
                <a:gd name="T32" fmla="*/ 8 w 141"/>
                <a:gd name="T33" fmla="*/ 8 h 173"/>
                <a:gd name="T34" fmla="*/ 8 w 141"/>
                <a:gd name="T35" fmla="*/ 8 h 173"/>
                <a:gd name="T36" fmla="*/ 8 w 141"/>
                <a:gd name="T37" fmla="*/ 8 h 173"/>
                <a:gd name="T38" fmla="*/ 8 w 141"/>
                <a:gd name="T39" fmla="*/ 10 h 173"/>
                <a:gd name="T40" fmla="*/ 3 w 141"/>
                <a:gd name="T41" fmla="*/ 11 h 173"/>
                <a:gd name="T42" fmla="*/ 2 w 141"/>
                <a:gd name="T43" fmla="*/ 11 h 173"/>
                <a:gd name="T44" fmla="*/ 2 w 141"/>
                <a:gd name="T45" fmla="*/ 11 h 173"/>
                <a:gd name="T46" fmla="*/ 2 w 141"/>
                <a:gd name="T47" fmla="*/ 10 h 173"/>
                <a:gd name="T48" fmla="*/ 2 w 141"/>
                <a:gd name="T49" fmla="*/ 10 h 173"/>
                <a:gd name="T50" fmla="*/ 1 w 141"/>
                <a:gd name="T51" fmla="*/ 9 h 173"/>
                <a:gd name="T52" fmla="*/ 1 w 141"/>
                <a:gd name="T53" fmla="*/ 8 h 173"/>
                <a:gd name="T54" fmla="*/ 1 w 141"/>
                <a:gd name="T55" fmla="*/ 8 h 173"/>
                <a:gd name="T56" fmla="*/ 1 w 141"/>
                <a:gd name="T57" fmla="*/ 8 h 173"/>
                <a:gd name="T58" fmla="*/ 1 w 141"/>
                <a:gd name="T59" fmla="*/ 7 h 173"/>
                <a:gd name="T60" fmla="*/ 1 w 141"/>
                <a:gd name="T61" fmla="*/ 7 h 173"/>
                <a:gd name="T62" fmla="*/ 0 w 141"/>
                <a:gd name="T63" fmla="*/ 6 h 173"/>
                <a:gd name="T64" fmla="*/ 0 w 141"/>
                <a:gd name="T65" fmla="*/ 6 h 173"/>
                <a:gd name="T66" fmla="*/ 0 w 141"/>
                <a:gd name="T67" fmla="*/ 5 h 173"/>
                <a:gd name="T68" fmla="*/ 0 w 141"/>
                <a:gd name="T69" fmla="*/ 5 h 173"/>
                <a:gd name="T70" fmla="*/ 0 w 141"/>
                <a:gd name="T71" fmla="*/ 4 h 173"/>
                <a:gd name="T72" fmla="*/ 0 w 141"/>
                <a:gd name="T73" fmla="*/ 4 h 173"/>
                <a:gd name="T74" fmla="*/ 0 w 141"/>
                <a:gd name="T75" fmla="*/ 3 h 173"/>
                <a:gd name="T76" fmla="*/ 0 w 141"/>
                <a:gd name="T77" fmla="*/ 3 h 173"/>
                <a:gd name="T78" fmla="*/ 0 w 141"/>
                <a:gd name="T79" fmla="*/ 3 h 173"/>
                <a:gd name="T80" fmla="*/ 0 w 141"/>
                <a:gd name="T81" fmla="*/ 2 h 173"/>
                <a:gd name="T82" fmla="*/ 0 w 141"/>
                <a:gd name="T83" fmla="*/ 2 h 173"/>
                <a:gd name="T84" fmla="*/ 0 w 141"/>
                <a:gd name="T85" fmla="*/ 2 h 173"/>
                <a:gd name="T86" fmla="*/ 0 w 141"/>
                <a:gd name="T87" fmla="*/ 1 h 173"/>
                <a:gd name="T88" fmla="*/ 0 w 141"/>
                <a:gd name="T89" fmla="*/ 1 h 173"/>
                <a:gd name="T90" fmla="*/ 1 w 141"/>
                <a:gd name="T91" fmla="*/ 0 h 173"/>
                <a:gd name="T92" fmla="*/ 1 w 141"/>
                <a:gd name="T93" fmla="*/ 0 h 173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41" h="173">
                  <a:moveTo>
                    <a:pt x="25" y="0"/>
                  </a:moveTo>
                  <a:lnTo>
                    <a:pt x="69" y="56"/>
                  </a:lnTo>
                  <a:lnTo>
                    <a:pt x="116" y="84"/>
                  </a:lnTo>
                  <a:lnTo>
                    <a:pt x="113" y="84"/>
                  </a:lnTo>
                  <a:lnTo>
                    <a:pt x="107" y="86"/>
                  </a:lnTo>
                  <a:lnTo>
                    <a:pt x="101" y="88"/>
                  </a:lnTo>
                  <a:lnTo>
                    <a:pt x="94" y="92"/>
                  </a:lnTo>
                  <a:lnTo>
                    <a:pt x="88" y="95"/>
                  </a:lnTo>
                  <a:lnTo>
                    <a:pt x="80" y="99"/>
                  </a:lnTo>
                  <a:lnTo>
                    <a:pt x="78" y="105"/>
                  </a:lnTo>
                  <a:lnTo>
                    <a:pt x="78" y="109"/>
                  </a:lnTo>
                  <a:lnTo>
                    <a:pt x="82" y="113"/>
                  </a:lnTo>
                  <a:lnTo>
                    <a:pt x="90" y="116"/>
                  </a:lnTo>
                  <a:lnTo>
                    <a:pt x="101" y="120"/>
                  </a:lnTo>
                  <a:lnTo>
                    <a:pt x="113" y="124"/>
                  </a:lnTo>
                  <a:lnTo>
                    <a:pt x="122" y="124"/>
                  </a:lnTo>
                  <a:lnTo>
                    <a:pt x="132" y="126"/>
                  </a:lnTo>
                  <a:lnTo>
                    <a:pt x="137" y="128"/>
                  </a:lnTo>
                  <a:lnTo>
                    <a:pt x="141" y="128"/>
                  </a:lnTo>
                  <a:lnTo>
                    <a:pt x="141" y="160"/>
                  </a:lnTo>
                  <a:lnTo>
                    <a:pt x="50" y="173"/>
                  </a:lnTo>
                  <a:lnTo>
                    <a:pt x="46" y="171"/>
                  </a:lnTo>
                  <a:lnTo>
                    <a:pt x="44" y="168"/>
                  </a:lnTo>
                  <a:lnTo>
                    <a:pt x="40" y="160"/>
                  </a:lnTo>
                  <a:lnTo>
                    <a:pt x="35" y="151"/>
                  </a:lnTo>
                  <a:lnTo>
                    <a:pt x="29" y="139"/>
                  </a:lnTo>
                  <a:lnTo>
                    <a:pt x="23" y="128"/>
                  </a:lnTo>
                  <a:lnTo>
                    <a:pt x="21" y="122"/>
                  </a:lnTo>
                  <a:lnTo>
                    <a:pt x="17" y="114"/>
                  </a:lnTo>
                  <a:lnTo>
                    <a:pt x="16" y="107"/>
                  </a:lnTo>
                  <a:lnTo>
                    <a:pt x="16" y="101"/>
                  </a:lnTo>
                  <a:lnTo>
                    <a:pt x="12" y="92"/>
                  </a:lnTo>
                  <a:lnTo>
                    <a:pt x="10" y="84"/>
                  </a:lnTo>
                  <a:lnTo>
                    <a:pt x="6" y="76"/>
                  </a:lnTo>
                  <a:lnTo>
                    <a:pt x="6" y="69"/>
                  </a:lnTo>
                  <a:lnTo>
                    <a:pt x="4" y="61"/>
                  </a:lnTo>
                  <a:lnTo>
                    <a:pt x="4" y="56"/>
                  </a:lnTo>
                  <a:lnTo>
                    <a:pt x="2" y="48"/>
                  </a:lnTo>
                  <a:lnTo>
                    <a:pt x="2" y="42"/>
                  </a:lnTo>
                  <a:lnTo>
                    <a:pt x="0" y="35"/>
                  </a:lnTo>
                  <a:lnTo>
                    <a:pt x="0" y="29"/>
                  </a:lnTo>
                  <a:lnTo>
                    <a:pt x="0" y="25"/>
                  </a:lnTo>
                  <a:lnTo>
                    <a:pt x="0" y="21"/>
                  </a:lnTo>
                  <a:lnTo>
                    <a:pt x="0" y="16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1C40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695" name="Freeform 115"/>
            <p:cNvSpPr>
              <a:spLocks/>
            </p:cNvSpPr>
            <p:nvPr/>
          </p:nvSpPr>
          <p:spPr bwMode="auto">
            <a:xfrm>
              <a:off x="4110" y="1986"/>
              <a:ext cx="425" cy="307"/>
            </a:xfrm>
            <a:custGeom>
              <a:avLst/>
              <a:gdLst>
                <a:gd name="T0" fmla="*/ 53 w 850"/>
                <a:gd name="T1" fmla="*/ 12 h 614"/>
                <a:gd name="T2" fmla="*/ 53 w 850"/>
                <a:gd name="T3" fmla="*/ 11 h 614"/>
                <a:gd name="T4" fmla="*/ 52 w 850"/>
                <a:gd name="T5" fmla="*/ 10 h 614"/>
                <a:gd name="T6" fmla="*/ 51 w 850"/>
                <a:gd name="T7" fmla="*/ 9 h 614"/>
                <a:gd name="T8" fmla="*/ 50 w 850"/>
                <a:gd name="T9" fmla="*/ 8 h 614"/>
                <a:gd name="T10" fmla="*/ 49 w 850"/>
                <a:gd name="T11" fmla="*/ 6 h 614"/>
                <a:gd name="T12" fmla="*/ 48 w 850"/>
                <a:gd name="T13" fmla="*/ 5 h 614"/>
                <a:gd name="T14" fmla="*/ 48 w 850"/>
                <a:gd name="T15" fmla="*/ 4 h 614"/>
                <a:gd name="T16" fmla="*/ 46 w 850"/>
                <a:gd name="T17" fmla="*/ 3 h 614"/>
                <a:gd name="T18" fmla="*/ 45 w 850"/>
                <a:gd name="T19" fmla="*/ 3 h 614"/>
                <a:gd name="T20" fmla="*/ 45 w 850"/>
                <a:gd name="T21" fmla="*/ 2 h 614"/>
                <a:gd name="T22" fmla="*/ 43 w 850"/>
                <a:gd name="T23" fmla="*/ 2 h 614"/>
                <a:gd name="T24" fmla="*/ 43 w 850"/>
                <a:gd name="T25" fmla="*/ 2 h 614"/>
                <a:gd name="T26" fmla="*/ 42 w 850"/>
                <a:gd name="T27" fmla="*/ 2 h 614"/>
                <a:gd name="T28" fmla="*/ 42 w 850"/>
                <a:gd name="T29" fmla="*/ 1 h 614"/>
                <a:gd name="T30" fmla="*/ 41 w 850"/>
                <a:gd name="T31" fmla="*/ 1 h 614"/>
                <a:gd name="T32" fmla="*/ 39 w 850"/>
                <a:gd name="T33" fmla="*/ 1 h 614"/>
                <a:gd name="T34" fmla="*/ 37 w 850"/>
                <a:gd name="T35" fmla="*/ 1 h 614"/>
                <a:gd name="T36" fmla="*/ 35 w 850"/>
                <a:gd name="T37" fmla="*/ 0 h 614"/>
                <a:gd name="T38" fmla="*/ 33 w 850"/>
                <a:gd name="T39" fmla="*/ 0 h 614"/>
                <a:gd name="T40" fmla="*/ 30 w 850"/>
                <a:gd name="T41" fmla="*/ 0 h 614"/>
                <a:gd name="T42" fmla="*/ 27 w 850"/>
                <a:gd name="T43" fmla="*/ 0 h 614"/>
                <a:gd name="T44" fmla="*/ 24 w 850"/>
                <a:gd name="T45" fmla="*/ 1 h 614"/>
                <a:gd name="T46" fmla="*/ 21 w 850"/>
                <a:gd name="T47" fmla="*/ 1 h 614"/>
                <a:gd name="T48" fmla="*/ 18 w 850"/>
                <a:gd name="T49" fmla="*/ 2 h 614"/>
                <a:gd name="T50" fmla="*/ 16 w 850"/>
                <a:gd name="T51" fmla="*/ 2 h 614"/>
                <a:gd name="T52" fmla="*/ 14 w 850"/>
                <a:gd name="T53" fmla="*/ 2 h 614"/>
                <a:gd name="T54" fmla="*/ 12 w 850"/>
                <a:gd name="T55" fmla="*/ 2 h 614"/>
                <a:gd name="T56" fmla="*/ 12 w 850"/>
                <a:gd name="T57" fmla="*/ 3 h 614"/>
                <a:gd name="T58" fmla="*/ 11 w 850"/>
                <a:gd name="T59" fmla="*/ 3 h 614"/>
                <a:gd name="T60" fmla="*/ 10 w 850"/>
                <a:gd name="T61" fmla="*/ 4 h 614"/>
                <a:gd name="T62" fmla="*/ 10 w 850"/>
                <a:gd name="T63" fmla="*/ 5 h 614"/>
                <a:gd name="T64" fmla="*/ 9 w 850"/>
                <a:gd name="T65" fmla="*/ 6 h 614"/>
                <a:gd name="T66" fmla="*/ 8 w 850"/>
                <a:gd name="T67" fmla="*/ 7 h 614"/>
                <a:gd name="T68" fmla="*/ 7 w 850"/>
                <a:gd name="T69" fmla="*/ 9 h 614"/>
                <a:gd name="T70" fmla="*/ 5 w 850"/>
                <a:gd name="T71" fmla="*/ 12 h 614"/>
                <a:gd name="T72" fmla="*/ 4 w 850"/>
                <a:gd name="T73" fmla="*/ 14 h 614"/>
                <a:gd name="T74" fmla="*/ 3 w 850"/>
                <a:gd name="T75" fmla="*/ 17 h 614"/>
                <a:gd name="T76" fmla="*/ 3 w 850"/>
                <a:gd name="T77" fmla="*/ 20 h 614"/>
                <a:gd name="T78" fmla="*/ 2 w 850"/>
                <a:gd name="T79" fmla="*/ 23 h 614"/>
                <a:gd name="T80" fmla="*/ 1 w 850"/>
                <a:gd name="T81" fmla="*/ 26 h 614"/>
                <a:gd name="T82" fmla="*/ 1 w 850"/>
                <a:gd name="T83" fmla="*/ 28 h 614"/>
                <a:gd name="T84" fmla="*/ 1 w 850"/>
                <a:gd name="T85" fmla="*/ 29 h 614"/>
                <a:gd name="T86" fmla="*/ 0 w 850"/>
                <a:gd name="T87" fmla="*/ 30 h 614"/>
                <a:gd name="T88" fmla="*/ 3 w 850"/>
                <a:gd name="T89" fmla="*/ 39 h 614"/>
                <a:gd name="T90" fmla="*/ 54 w 850"/>
                <a:gd name="T91" fmla="*/ 12 h 614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850" h="614">
                  <a:moveTo>
                    <a:pt x="850" y="186"/>
                  </a:moveTo>
                  <a:lnTo>
                    <a:pt x="848" y="185"/>
                  </a:lnTo>
                  <a:lnTo>
                    <a:pt x="842" y="175"/>
                  </a:lnTo>
                  <a:lnTo>
                    <a:pt x="836" y="167"/>
                  </a:lnTo>
                  <a:lnTo>
                    <a:pt x="831" y="162"/>
                  </a:lnTo>
                  <a:lnTo>
                    <a:pt x="825" y="152"/>
                  </a:lnTo>
                  <a:lnTo>
                    <a:pt x="821" y="145"/>
                  </a:lnTo>
                  <a:lnTo>
                    <a:pt x="813" y="135"/>
                  </a:lnTo>
                  <a:lnTo>
                    <a:pt x="806" y="126"/>
                  </a:lnTo>
                  <a:lnTo>
                    <a:pt x="798" y="116"/>
                  </a:lnTo>
                  <a:lnTo>
                    <a:pt x="793" y="107"/>
                  </a:lnTo>
                  <a:lnTo>
                    <a:pt x="783" y="95"/>
                  </a:lnTo>
                  <a:lnTo>
                    <a:pt x="775" y="88"/>
                  </a:lnTo>
                  <a:lnTo>
                    <a:pt x="768" y="78"/>
                  </a:lnTo>
                  <a:lnTo>
                    <a:pt x="760" y="72"/>
                  </a:lnTo>
                  <a:lnTo>
                    <a:pt x="753" y="63"/>
                  </a:lnTo>
                  <a:lnTo>
                    <a:pt x="743" y="55"/>
                  </a:lnTo>
                  <a:lnTo>
                    <a:pt x="736" y="48"/>
                  </a:lnTo>
                  <a:lnTo>
                    <a:pt x="726" y="44"/>
                  </a:lnTo>
                  <a:lnTo>
                    <a:pt x="718" y="38"/>
                  </a:lnTo>
                  <a:lnTo>
                    <a:pt x="711" y="34"/>
                  </a:lnTo>
                  <a:lnTo>
                    <a:pt x="705" y="31"/>
                  </a:lnTo>
                  <a:lnTo>
                    <a:pt x="699" y="29"/>
                  </a:lnTo>
                  <a:lnTo>
                    <a:pt x="688" y="23"/>
                  </a:lnTo>
                  <a:lnTo>
                    <a:pt x="680" y="19"/>
                  </a:lnTo>
                  <a:lnTo>
                    <a:pt x="675" y="17"/>
                  </a:lnTo>
                  <a:lnTo>
                    <a:pt x="673" y="17"/>
                  </a:lnTo>
                  <a:lnTo>
                    <a:pt x="671" y="17"/>
                  </a:lnTo>
                  <a:lnTo>
                    <a:pt x="667" y="15"/>
                  </a:lnTo>
                  <a:lnTo>
                    <a:pt x="661" y="13"/>
                  </a:lnTo>
                  <a:lnTo>
                    <a:pt x="654" y="13"/>
                  </a:lnTo>
                  <a:lnTo>
                    <a:pt x="644" y="12"/>
                  </a:lnTo>
                  <a:lnTo>
                    <a:pt x="635" y="12"/>
                  </a:lnTo>
                  <a:lnTo>
                    <a:pt x="620" y="8"/>
                  </a:lnTo>
                  <a:lnTo>
                    <a:pt x="606" y="8"/>
                  </a:lnTo>
                  <a:lnTo>
                    <a:pt x="589" y="4"/>
                  </a:lnTo>
                  <a:lnTo>
                    <a:pt x="572" y="2"/>
                  </a:lnTo>
                  <a:lnTo>
                    <a:pt x="553" y="0"/>
                  </a:lnTo>
                  <a:lnTo>
                    <a:pt x="534" y="0"/>
                  </a:lnTo>
                  <a:lnTo>
                    <a:pt x="513" y="0"/>
                  </a:lnTo>
                  <a:lnTo>
                    <a:pt x="492" y="0"/>
                  </a:lnTo>
                  <a:lnTo>
                    <a:pt x="469" y="0"/>
                  </a:lnTo>
                  <a:lnTo>
                    <a:pt x="447" y="0"/>
                  </a:lnTo>
                  <a:lnTo>
                    <a:pt x="424" y="0"/>
                  </a:lnTo>
                  <a:lnTo>
                    <a:pt x="399" y="2"/>
                  </a:lnTo>
                  <a:lnTo>
                    <a:pt x="374" y="2"/>
                  </a:lnTo>
                  <a:lnTo>
                    <a:pt x="352" y="6"/>
                  </a:lnTo>
                  <a:lnTo>
                    <a:pt x="329" y="10"/>
                  </a:lnTo>
                  <a:lnTo>
                    <a:pt x="306" y="13"/>
                  </a:lnTo>
                  <a:lnTo>
                    <a:pt x="285" y="17"/>
                  </a:lnTo>
                  <a:lnTo>
                    <a:pt x="266" y="19"/>
                  </a:lnTo>
                  <a:lnTo>
                    <a:pt x="245" y="23"/>
                  </a:lnTo>
                  <a:lnTo>
                    <a:pt x="228" y="25"/>
                  </a:lnTo>
                  <a:lnTo>
                    <a:pt x="213" y="29"/>
                  </a:lnTo>
                  <a:lnTo>
                    <a:pt x="201" y="31"/>
                  </a:lnTo>
                  <a:lnTo>
                    <a:pt x="190" y="32"/>
                  </a:lnTo>
                  <a:lnTo>
                    <a:pt x="182" y="34"/>
                  </a:lnTo>
                  <a:lnTo>
                    <a:pt x="179" y="36"/>
                  </a:lnTo>
                  <a:lnTo>
                    <a:pt x="177" y="36"/>
                  </a:lnTo>
                  <a:lnTo>
                    <a:pt x="173" y="38"/>
                  </a:lnTo>
                  <a:lnTo>
                    <a:pt x="165" y="46"/>
                  </a:lnTo>
                  <a:lnTo>
                    <a:pt x="160" y="51"/>
                  </a:lnTo>
                  <a:lnTo>
                    <a:pt x="154" y="59"/>
                  </a:lnTo>
                  <a:lnTo>
                    <a:pt x="148" y="67"/>
                  </a:lnTo>
                  <a:lnTo>
                    <a:pt x="141" y="78"/>
                  </a:lnTo>
                  <a:lnTo>
                    <a:pt x="131" y="86"/>
                  </a:lnTo>
                  <a:lnTo>
                    <a:pt x="123" y="99"/>
                  </a:lnTo>
                  <a:lnTo>
                    <a:pt x="114" y="112"/>
                  </a:lnTo>
                  <a:lnTo>
                    <a:pt x="106" y="128"/>
                  </a:lnTo>
                  <a:lnTo>
                    <a:pt x="97" y="143"/>
                  </a:lnTo>
                  <a:lnTo>
                    <a:pt x="87" y="162"/>
                  </a:lnTo>
                  <a:lnTo>
                    <a:pt x="78" y="179"/>
                  </a:lnTo>
                  <a:lnTo>
                    <a:pt x="72" y="200"/>
                  </a:lnTo>
                  <a:lnTo>
                    <a:pt x="63" y="221"/>
                  </a:lnTo>
                  <a:lnTo>
                    <a:pt x="55" y="243"/>
                  </a:lnTo>
                  <a:lnTo>
                    <a:pt x="47" y="266"/>
                  </a:lnTo>
                  <a:lnTo>
                    <a:pt x="40" y="291"/>
                  </a:lnTo>
                  <a:lnTo>
                    <a:pt x="34" y="314"/>
                  </a:lnTo>
                  <a:lnTo>
                    <a:pt x="28" y="337"/>
                  </a:lnTo>
                  <a:lnTo>
                    <a:pt x="23" y="359"/>
                  </a:lnTo>
                  <a:lnTo>
                    <a:pt x="19" y="380"/>
                  </a:lnTo>
                  <a:lnTo>
                    <a:pt x="13" y="401"/>
                  </a:lnTo>
                  <a:lnTo>
                    <a:pt x="9" y="418"/>
                  </a:lnTo>
                  <a:lnTo>
                    <a:pt x="6" y="436"/>
                  </a:lnTo>
                  <a:lnTo>
                    <a:pt x="4" y="451"/>
                  </a:lnTo>
                  <a:lnTo>
                    <a:pt x="2" y="462"/>
                  </a:lnTo>
                  <a:lnTo>
                    <a:pt x="0" y="472"/>
                  </a:lnTo>
                  <a:lnTo>
                    <a:pt x="0" y="477"/>
                  </a:lnTo>
                  <a:lnTo>
                    <a:pt x="0" y="479"/>
                  </a:lnTo>
                  <a:lnTo>
                    <a:pt x="38" y="614"/>
                  </a:lnTo>
                  <a:lnTo>
                    <a:pt x="367" y="590"/>
                  </a:lnTo>
                  <a:lnTo>
                    <a:pt x="850" y="186"/>
                  </a:lnTo>
                  <a:close/>
                </a:path>
              </a:pathLst>
            </a:custGeom>
            <a:solidFill>
              <a:srgbClr val="2E4F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696" name="Freeform 116"/>
            <p:cNvSpPr>
              <a:spLocks/>
            </p:cNvSpPr>
            <p:nvPr/>
          </p:nvSpPr>
          <p:spPr bwMode="auto">
            <a:xfrm>
              <a:off x="4161" y="2031"/>
              <a:ext cx="346" cy="219"/>
            </a:xfrm>
            <a:custGeom>
              <a:avLst/>
              <a:gdLst>
                <a:gd name="T0" fmla="*/ 38 w 692"/>
                <a:gd name="T1" fmla="*/ 0 h 440"/>
                <a:gd name="T2" fmla="*/ 22 w 692"/>
                <a:gd name="T3" fmla="*/ 1 h 440"/>
                <a:gd name="T4" fmla="*/ 20 w 692"/>
                <a:gd name="T5" fmla="*/ 0 h 440"/>
                <a:gd name="T6" fmla="*/ 19 w 692"/>
                <a:gd name="T7" fmla="*/ 0 h 440"/>
                <a:gd name="T8" fmla="*/ 18 w 692"/>
                <a:gd name="T9" fmla="*/ 0 h 440"/>
                <a:gd name="T10" fmla="*/ 17 w 692"/>
                <a:gd name="T11" fmla="*/ 0 h 440"/>
                <a:gd name="T12" fmla="*/ 16 w 692"/>
                <a:gd name="T13" fmla="*/ 0 h 440"/>
                <a:gd name="T14" fmla="*/ 14 w 692"/>
                <a:gd name="T15" fmla="*/ 0 h 440"/>
                <a:gd name="T16" fmla="*/ 13 w 692"/>
                <a:gd name="T17" fmla="*/ 0 h 440"/>
                <a:gd name="T18" fmla="*/ 12 w 692"/>
                <a:gd name="T19" fmla="*/ 0 h 440"/>
                <a:gd name="T20" fmla="*/ 11 w 692"/>
                <a:gd name="T21" fmla="*/ 0 h 440"/>
                <a:gd name="T22" fmla="*/ 10 w 692"/>
                <a:gd name="T23" fmla="*/ 1 h 440"/>
                <a:gd name="T24" fmla="*/ 9 w 692"/>
                <a:gd name="T25" fmla="*/ 1 h 440"/>
                <a:gd name="T26" fmla="*/ 8 w 692"/>
                <a:gd name="T27" fmla="*/ 1 h 440"/>
                <a:gd name="T28" fmla="*/ 7 w 692"/>
                <a:gd name="T29" fmla="*/ 2 h 440"/>
                <a:gd name="T30" fmla="*/ 7 w 692"/>
                <a:gd name="T31" fmla="*/ 2 h 440"/>
                <a:gd name="T32" fmla="*/ 6 w 692"/>
                <a:gd name="T33" fmla="*/ 2 h 440"/>
                <a:gd name="T34" fmla="*/ 6 w 692"/>
                <a:gd name="T35" fmla="*/ 3 h 440"/>
                <a:gd name="T36" fmla="*/ 5 w 692"/>
                <a:gd name="T37" fmla="*/ 4 h 440"/>
                <a:gd name="T38" fmla="*/ 4 w 692"/>
                <a:gd name="T39" fmla="*/ 6 h 440"/>
                <a:gd name="T40" fmla="*/ 3 w 692"/>
                <a:gd name="T41" fmla="*/ 7 h 440"/>
                <a:gd name="T42" fmla="*/ 2 w 692"/>
                <a:gd name="T43" fmla="*/ 8 h 440"/>
                <a:gd name="T44" fmla="*/ 2 w 692"/>
                <a:gd name="T45" fmla="*/ 10 h 440"/>
                <a:gd name="T46" fmla="*/ 1 w 692"/>
                <a:gd name="T47" fmla="*/ 11 h 440"/>
                <a:gd name="T48" fmla="*/ 1 w 692"/>
                <a:gd name="T49" fmla="*/ 13 h 440"/>
                <a:gd name="T50" fmla="*/ 1 w 692"/>
                <a:gd name="T51" fmla="*/ 14 h 440"/>
                <a:gd name="T52" fmla="*/ 1 w 692"/>
                <a:gd name="T53" fmla="*/ 16 h 440"/>
                <a:gd name="T54" fmla="*/ 0 w 692"/>
                <a:gd name="T55" fmla="*/ 17 h 440"/>
                <a:gd name="T56" fmla="*/ 0 w 692"/>
                <a:gd name="T57" fmla="*/ 18 h 440"/>
                <a:gd name="T58" fmla="*/ 6 w 692"/>
                <a:gd name="T59" fmla="*/ 19 h 440"/>
                <a:gd name="T60" fmla="*/ 10 w 692"/>
                <a:gd name="T61" fmla="*/ 27 h 440"/>
                <a:gd name="T62" fmla="*/ 44 w 692"/>
                <a:gd name="T63" fmla="*/ 6 h 44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692" h="440">
                  <a:moveTo>
                    <a:pt x="692" y="111"/>
                  </a:moveTo>
                  <a:lnTo>
                    <a:pt x="595" y="8"/>
                  </a:lnTo>
                  <a:lnTo>
                    <a:pt x="403" y="0"/>
                  </a:lnTo>
                  <a:lnTo>
                    <a:pt x="344" y="23"/>
                  </a:lnTo>
                  <a:lnTo>
                    <a:pt x="317" y="10"/>
                  </a:lnTo>
                  <a:lnTo>
                    <a:pt x="313" y="8"/>
                  </a:lnTo>
                  <a:lnTo>
                    <a:pt x="304" y="8"/>
                  </a:lnTo>
                  <a:lnTo>
                    <a:pt x="296" y="8"/>
                  </a:lnTo>
                  <a:lnTo>
                    <a:pt x="290" y="8"/>
                  </a:lnTo>
                  <a:lnTo>
                    <a:pt x="281" y="8"/>
                  </a:lnTo>
                  <a:lnTo>
                    <a:pt x="273" y="8"/>
                  </a:lnTo>
                  <a:lnTo>
                    <a:pt x="262" y="8"/>
                  </a:lnTo>
                  <a:lnTo>
                    <a:pt x="252" y="8"/>
                  </a:lnTo>
                  <a:lnTo>
                    <a:pt x="243" y="8"/>
                  </a:lnTo>
                  <a:lnTo>
                    <a:pt x="232" y="8"/>
                  </a:lnTo>
                  <a:lnTo>
                    <a:pt x="222" y="8"/>
                  </a:lnTo>
                  <a:lnTo>
                    <a:pt x="211" y="8"/>
                  </a:lnTo>
                  <a:lnTo>
                    <a:pt x="201" y="10"/>
                  </a:lnTo>
                  <a:lnTo>
                    <a:pt x="192" y="12"/>
                  </a:lnTo>
                  <a:lnTo>
                    <a:pt x="182" y="12"/>
                  </a:lnTo>
                  <a:lnTo>
                    <a:pt x="173" y="14"/>
                  </a:lnTo>
                  <a:lnTo>
                    <a:pt x="163" y="14"/>
                  </a:lnTo>
                  <a:lnTo>
                    <a:pt x="155" y="18"/>
                  </a:lnTo>
                  <a:lnTo>
                    <a:pt x="148" y="18"/>
                  </a:lnTo>
                  <a:lnTo>
                    <a:pt x="142" y="20"/>
                  </a:lnTo>
                  <a:lnTo>
                    <a:pt x="135" y="23"/>
                  </a:lnTo>
                  <a:lnTo>
                    <a:pt x="131" y="25"/>
                  </a:lnTo>
                  <a:lnTo>
                    <a:pt x="121" y="29"/>
                  </a:lnTo>
                  <a:lnTo>
                    <a:pt x="116" y="31"/>
                  </a:lnTo>
                  <a:lnTo>
                    <a:pt x="110" y="35"/>
                  </a:lnTo>
                  <a:lnTo>
                    <a:pt x="106" y="37"/>
                  </a:lnTo>
                  <a:lnTo>
                    <a:pt x="100" y="44"/>
                  </a:lnTo>
                  <a:lnTo>
                    <a:pt x="95" y="46"/>
                  </a:lnTo>
                  <a:lnTo>
                    <a:pt x="89" y="54"/>
                  </a:lnTo>
                  <a:lnTo>
                    <a:pt x="83" y="61"/>
                  </a:lnTo>
                  <a:lnTo>
                    <a:pt x="78" y="69"/>
                  </a:lnTo>
                  <a:lnTo>
                    <a:pt x="72" y="75"/>
                  </a:lnTo>
                  <a:lnTo>
                    <a:pt x="64" y="86"/>
                  </a:lnTo>
                  <a:lnTo>
                    <a:pt x="59" y="96"/>
                  </a:lnTo>
                  <a:lnTo>
                    <a:pt x="51" y="107"/>
                  </a:lnTo>
                  <a:lnTo>
                    <a:pt x="43" y="116"/>
                  </a:lnTo>
                  <a:lnTo>
                    <a:pt x="38" y="130"/>
                  </a:lnTo>
                  <a:lnTo>
                    <a:pt x="32" y="141"/>
                  </a:lnTo>
                  <a:lnTo>
                    <a:pt x="28" y="154"/>
                  </a:lnTo>
                  <a:lnTo>
                    <a:pt x="22" y="166"/>
                  </a:lnTo>
                  <a:lnTo>
                    <a:pt x="17" y="179"/>
                  </a:lnTo>
                  <a:lnTo>
                    <a:pt x="15" y="191"/>
                  </a:lnTo>
                  <a:lnTo>
                    <a:pt x="11" y="202"/>
                  </a:lnTo>
                  <a:lnTo>
                    <a:pt x="9" y="213"/>
                  </a:lnTo>
                  <a:lnTo>
                    <a:pt x="5" y="225"/>
                  </a:lnTo>
                  <a:lnTo>
                    <a:pt x="3" y="236"/>
                  </a:lnTo>
                  <a:lnTo>
                    <a:pt x="3" y="248"/>
                  </a:lnTo>
                  <a:lnTo>
                    <a:pt x="2" y="257"/>
                  </a:lnTo>
                  <a:lnTo>
                    <a:pt x="0" y="267"/>
                  </a:lnTo>
                  <a:lnTo>
                    <a:pt x="0" y="274"/>
                  </a:lnTo>
                  <a:lnTo>
                    <a:pt x="0" y="282"/>
                  </a:lnTo>
                  <a:lnTo>
                    <a:pt x="0" y="291"/>
                  </a:lnTo>
                  <a:lnTo>
                    <a:pt x="0" y="295"/>
                  </a:lnTo>
                  <a:lnTo>
                    <a:pt x="93" y="305"/>
                  </a:lnTo>
                  <a:lnTo>
                    <a:pt x="112" y="322"/>
                  </a:lnTo>
                  <a:lnTo>
                    <a:pt x="154" y="440"/>
                  </a:lnTo>
                  <a:lnTo>
                    <a:pt x="574" y="189"/>
                  </a:lnTo>
                  <a:lnTo>
                    <a:pt x="692" y="111"/>
                  </a:lnTo>
                  <a:close/>
                </a:path>
              </a:pathLst>
            </a:custGeom>
            <a:solidFill>
              <a:srgbClr val="1C40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697" name="Freeform 117"/>
            <p:cNvSpPr>
              <a:spLocks/>
            </p:cNvSpPr>
            <p:nvPr/>
          </p:nvSpPr>
          <p:spPr bwMode="auto">
            <a:xfrm>
              <a:off x="4160" y="2183"/>
              <a:ext cx="62" cy="65"/>
            </a:xfrm>
            <a:custGeom>
              <a:avLst/>
              <a:gdLst>
                <a:gd name="T0" fmla="*/ 7 w 123"/>
                <a:gd name="T1" fmla="*/ 1 h 131"/>
                <a:gd name="T2" fmla="*/ 1 w 123"/>
                <a:gd name="T3" fmla="*/ 0 h 131"/>
                <a:gd name="T4" fmla="*/ 1 w 123"/>
                <a:gd name="T5" fmla="*/ 0 h 131"/>
                <a:gd name="T6" fmla="*/ 0 w 123"/>
                <a:gd name="T7" fmla="*/ 0 h 131"/>
                <a:gd name="T8" fmla="*/ 0 w 123"/>
                <a:gd name="T9" fmla="*/ 1 h 131"/>
                <a:gd name="T10" fmla="*/ 0 w 123"/>
                <a:gd name="T11" fmla="*/ 1 h 131"/>
                <a:gd name="T12" fmla="*/ 0 w 123"/>
                <a:gd name="T13" fmla="*/ 2 h 131"/>
                <a:gd name="T14" fmla="*/ 0 w 123"/>
                <a:gd name="T15" fmla="*/ 2 h 131"/>
                <a:gd name="T16" fmla="*/ 1 w 123"/>
                <a:gd name="T17" fmla="*/ 3 h 131"/>
                <a:gd name="T18" fmla="*/ 1 w 123"/>
                <a:gd name="T19" fmla="*/ 3 h 131"/>
                <a:gd name="T20" fmla="*/ 1 w 123"/>
                <a:gd name="T21" fmla="*/ 4 h 131"/>
                <a:gd name="T22" fmla="*/ 1 w 123"/>
                <a:gd name="T23" fmla="*/ 4 h 131"/>
                <a:gd name="T24" fmla="*/ 1 w 123"/>
                <a:gd name="T25" fmla="*/ 5 h 131"/>
                <a:gd name="T26" fmla="*/ 1 w 123"/>
                <a:gd name="T27" fmla="*/ 5 h 131"/>
                <a:gd name="T28" fmla="*/ 1 w 123"/>
                <a:gd name="T29" fmla="*/ 6 h 131"/>
                <a:gd name="T30" fmla="*/ 1 w 123"/>
                <a:gd name="T31" fmla="*/ 6 h 131"/>
                <a:gd name="T32" fmla="*/ 1 w 123"/>
                <a:gd name="T33" fmla="*/ 6 h 131"/>
                <a:gd name="T34" fmla="*/ 2 w 123"/>
                <a:gd name="T35" fmla="*/ 7 h 131"/>
                <a:gd name="T36" fmla="*/ 2 w 123"/>
                <a:gd name="T37" fmla="*/ 7 h 131"/>
                <a:gd name="T38" fmla="*/ 2 w 123"/>
                <a:gd name="T39" fmla="*/ 7 h 131"/>
                <a:gd name="T40" fmla="*/ 2 w 123"/>
                <a:gd name="T41" fmla="*/ 8 h 131"/>
                <a:gd name="T42" fmla="*/ 2 w 123"/>
                <a:gd name="T43" fmla="*/ 8 h 131"/>
                <a:gd name="T44" fmla="*/ 6 w 123"/>
                <a:gd name="T45" fmla="*/ 5 h 131"/>
                <a:gd name="T46" fmla="*/ 8 w 123"/>
                <a:gd name="T47" fmla="*/ 4 h 131"/>
                <a:gd name="T48" fmla="*/ 7 w 123"/>
                <a:gd name="T49" fmla="*/ 1 h 131"/>
                <a:gd name="T50" fmla="*/ 7 w 123"/>
                <a:gd name="T51" fmla="*/ 1 h 13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23" h="131">
                  <a:moveTo>
                    <a:pt x="97" y="23"/>
                  </a:moveTo>
                  <a:lnTo>
                    <a:pt x="2" y="0"/>
                  </a:lnTo>
                  <a:lnTo>
                    <a:pt x="2" y="2"/>
                  </a:lnTo>
                  <a:lnTo>
                    <a:pt x="0" y="11"/>
                  </a:lnTo>
                  <a:lnTo>
                    <a:pt x="0" y="17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0" y="42"/>
                  </a:lnTo>
                  <a:lnTo>
                    <a:pt x="2" y="49"/>
                  </a:lnTo>
                  <a:lnTo>
                    <a:pt x="2" y="59"/>
                  </a:lnTo>
                  <a:lnTo>
                    <a:pt x="2" y="68"/>
                  </a:lnTo>
                  <a:lnTo>
                    <a:pt x="5" y="76"/>
                  </a:lnTo>
                  <a:lnTo>
                    <a:pt x="5" y="83"/>
                  </a:lnTo>
                  <a:lnTo>
                    <a:pt x="7" y="91"/>
                  </a:lnTo>
                  <a:lnTo>
                    <a:pt x="9" y="97"/>
                  </a:lnTo>
                  <a:lnTo>
                    <a:pt x="11" y="102"/>
                  </a:lnTo>
                  <a:lnTo>
                    <a:pt x="13" y="108"/>
                  </a:lnTo>
                  <a:lnTo>
                    <a:pt x="17" y="114"/>
                  </a:lnTo>
                  <a:lnTo>
                    <a:pt x="19" y="119"/>
                  </a:lnTo>
                  <a:lnTo>
                    <a:pt x="23" y="125"/>
                  </a:lnTo>
                  <a:lnTo>
                    <a:pt x="24" y="129"/>
                  </a:lnTo>
                  <a:lnTo>
                    <a:pt x="26" y="131"/>
                  </a:lnTo>
                  <a:lnTo>
                    <a:pt x="83" y="91"/>
                  </a:lnTo>
                  <a:lnTo>
                    <a:pt x="123" y="66"/>
                  </a:lnTo>
                  <a:lnTo>
                    <a:pt x="97" y="23"/>
                  </a:lnTo>
                  <a:close/>
                </a:path>
              </a:pathLst>
            </a:custGeom>
            <a:solidFill>
              <a:srgbClr val="6380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698" name="Freeform 118"/>
            <p:cNvSpPr>
              <a:spLocks/>
            </p:cNvSpPr>
            <p:nvPr/>
          </p:nvSpPr>
          <p:spPr bwMode="auto">
            <a:xfrm>
              <a:off x="3854" y="2951"/>
              <a:ext cx="505" cy="236"/>
            </a:xfrm>
            <a:custGeom>
              <a:avLst/>
              <a:gdLst>
                <a:gd name="T0" fmla="*/ 1 w 1009"/>
                <a:gd name="T1" fmla="*/ 3 h 471"/>
                <a:gd name="T2" fmla="*/ 0 w 1009"/>
                <a:gd name="T3" fmla="*/ 4 h 471"/>
                <a:gd name="T4" fmla="*/ 1 w 1009"/>
                <a:gd name="T5" fmla="*/ 6 h 471"/>
                <a:gd name="T6" fmla="*/ 1 w 1009"/>
                <a:gd name="T7" fmla="*/ 9 h 471"/>
                <a:gd name="T8" fmla="*/ 2 w 1009"/>
                <a:gd name="T9" fmla="*/ 13 h 471"/>
                <a:gd name="T10" fmla="*/ 3 w 1009"/>
                <a:gd name="T11" fmla="*/ 16 h 471"/>
                <a:gd name="T12" fmla="*/ 5 w 1009"/>
                <a:gd name="T13" fmla="*/ 20 h 471"/>
                <a:gd name="T14" fmla="*/ 7 w 1009"/>
                <a:gd name="T15" fmla="*/ 24 h 471"/>
                <a:gd name="T16" fmla="*/ 8 w 1009"/>
                <a:gd name="T17" fmla="*/ 26 h 471"/>
                <a:gd name="T18" fmla="*/ 9 w 1009"/>
                <a:gd name="T19" fmla="*/ 28 h 471"/>
                <a:gd name="T20" fmla="*/ 10 w 1009"/>
                <a:gd name="T21" fmla="*/ 28 h 471"/>
                <a:gd name="T22" fmla="*/ 12 w 1009"/>
                <a:gd name="T23" fmla="*/ 28 h 471"/>
                <a:gd name="T24" fmla="*/ 15 w 1009"/>
                <a:gd name="T25" fmla="*/ 29 h 471"/>
                <a:gd name="T26" fmla="*/ 18 w 1009"/>
                <a:gd name="T27" fmla="*/ 29 h 471"/>
                <a:gd name="T28" fmla="*/ 23 w 1009"/>
                <a:gd name="T29" fmla="*/ 29 h 471"/>
                <a:gd name="T30" fmla="*/ 27 w 1009"/>
                <a:gd name="T31" fmla="*/ 30 h 471"/>
                <a:gd name="T32" fmla="*/ 32 w 1009"/>
                <a:gd name="T33" fmla="*/ 30 h 471"/>
                <a:gd name="T34" fmla="*/ 37 w 1009"/>
                <a:gd name="T35" fmla="*/ 30 h 471"/>
                <a:gd name="T36" fmla="*/ 41 w 1009"/>
                <a:gd name="T37" fmla="*/ 30 h 471"/>
                <a:gd name="T38" fmla="*/ 46 w 1009"/>
                <a:gd name="T39" fmla="*/ 29 h 471"/>
                <a:gd name="T40" fmla="*/ 50 w 1009"/>
                <a:gd name="T41" fmla="*/ 29 h 471"/>
                <a:gd name="T42" fmla="*/ 54 w 1009"/>
                <a:gd name="T43" fmla="*/ 28 h 471"/>
                <a:gd name="T44" fmla="*/ 58 w 1009"/>
                <a:gd name="T45" fmla="*/ 27 h 471"/>
                <a:gd name="T46" fmla="*/ 61 w 1009"/>
                <a:gd name="T47" fmla="*/ 26 h 471"/>
                <a:gd name="T48" fmla="*/ 62 w 1009"/>
                <a:gd name="T49" fmla="*/ 25 h 471"/>
                <a:gd name="T50" fmla="*/ 63 w 1009"/>
                <a:gd name="T51" fmla="*/ 25 h 471"/>
                <a:gd name="T52" fmla="*/ 63 w 1009"/>
                <a:gd name="T53" fmla="*/ 24 h 471"/>
                <a:gd name="T54" fmla="*/ 63 w 1009"/>
                <a:gd name="T55" fmla="*/ 23 h 471"/>
                <a:gd name="T56" fmla="*/ 63 w 1009"/>
                <a:gd name="T57" fmla="*/ 21 h 471"/>
                <a:gd name="T58" fmla="*/ 63 w 1009"/>
                <a:gd name="T59" fmla="*/ 19 h 471"/>
                <a:gd name="T60" fmla="*/ 63 w 1009"/>
                <a:gd name="T61" fmla="*/ 18 h 471"/>
                <a:gd name="T62" fmla="*/ 62 w 1009"/>
                <a:gd name="T63" fmla="*/ 16 h 471"/>
                <a:gd name="T64" fmla="*/ 61 w 1009"/>
                <a:gd name="T65" fmla="*/ 15 h 471"/>
                <a:gd name="T66" fmla="*/ 60 w 1009"/>
                <a:gd name="T67" fmla="*/ 14 h 471"/>
                <a:gd name="T68" fmla="*/ 60 w 1009"/>
                <a:gd name="T69" fmla="*/ 13 h 471"/>
                <a:gd name="T70" fmla="*/ 60 w 1009"/>
                <a:gd name="T71" fmla="*/ 12 h 471"/>
                <a:gd name="T72" fmla="*/ 60 w 1009"/>
                <a:gd name="T73" fmla="*/ 11 h 471"/>
                <a:gd name="T74" fmla="*/ 60 w 1009"/>
                <a:gd name="T75" fmla="*/ 9 h 471"/>
                <a:gd name="T76" fmla="*/ 59 w 1009"/>
                <a:gd name="T77" fmla="*/ 7 h 471"/>
                <a:gd name="T78" fmla="*/ 59 w 1009"/>
                <a:gd name="T79" fmla="*/ 5 h 471"/>
                <a:gd name="T80" fmla="*/ 58 w 1009"/>
                <a:gd name="T81" fmla="*/ 3 h 471"/>
                <a:gd name="T82" fmla="*/ 57 w 1009"/>
                <a:gd name="T83" fmla="*/ 1 h 471"/>
                <a:gd name="T84" fmla="*/ 1 w 1009"/>
                <a:gd name="T85" fmla="*/ 2 h 47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009" h="471">
                  <a:moveTo>
                    <a:pt x="3" y="25"/>
                  </a:moveTo>
                  <a:lnTo>
                    <a:pt x="1" y="26"/>
                  </a:lnTo>
                  <a:lnTo>
                    <a:pt x="1" y="36"/>
                  </a:lnTo>
                  <a:lnTo>
                    <a:pt x="0" y="42"/>
                  </a:lnTo>
                  <a:lnTo>
                    <a:pt x="0" y="49"/>
                  </a:lnTo>
                  <a:lnTo>
                    <a:pt x="0" y="59"/>
                  </a:lnTo>
                  <a:lnTo>
                    <a:pt x="0" y="70"/>
                  </a:lnTo>
                  <a:lnTo>
                    <a:pt x="0" y="82"/>
                  </a:lnTo>
                  <a:lnTo>
                    <a:pt x="1" y="95"/>
                  </a:lnTo>
                  <a:lnTo>
                    <a:pt x="1" y="106"/>
                  </a:lnTo>
                  <a:lnTo>
                    <a:pt x="5" y="123"/>
                  </a:lnTo>
                  <a:lnTo>
                    <a:pt x="7" y="139"/>
                  </a:lnTo>
                  <a:lnTo>
                    <a:pt x="13" y="156"/>
                  </a:lnTo>
                  <a:lnTo>
                    <a:pt x="17" y="173"/>
                  </a:lnTo>
                  <a:lnTo>
                    <a:pt x="24" y="194"/>
                  </a:lnTo>
                  <a:lnTo>
                    <a:pt x="30" y="213"/>
                  </a:lnTo>
                  <a:lnTo>
                    <a:pt x="38" y="234"/>
                  </a:lnTo>
                  <a:lnTo>
                    <a:pt x="43" y="255"/>
                  </a:lnTo>
                  <a:lnTo>
                    <a:pt x="55" y="274"/>
                  </a:lnTo>
                  <a:lnTo>
                    <a:pt x="64" y="295"/>
                  </a:lnTo>
                  <a:lnTo>
                    <a:pt x="72" y="315"/>
                  </a:lnTo>
                  <a:lnTo>
                    <a:pt x="81" y="333"/>
                  </a:lnTo>
                  <a:lnTo>
                    <a:pt x="93" y="352"/>
                  </a:lnTo>
                  <a:lnTo>
                    <a:pt x="100" y="369"/>
                  </a:lnTo>
                  <a:lnTo>
                    <a:pt x="110" y="384"/>
                  </a:lnTo>
                  <a:lnTo>
                    <a:pt x="116" y="399"/>
                  </a:lnTo>
                  <a:lnTo>
                    <a:pt x="125" y="411"/>
                  </a:lnTo>
                  <a:lnTo>
                    <a:pt x="129" y="420"/>
                  </a:lnTo>
                  <a:lnTo>
                    <a:pt x="133" y="428"/>
                  </a:lnTo>
                  <a:lnTo>
                    <a:pt x="136" y="433"/>
                  </a:lnTo>
                  <a:lnTo>
                    <a:pt x="138" y="435"/>
                  </a:lnTo>
                  <a:lnTo>
                    <a:pt x="142" y="435"/>
                  </a:lnTo>
                  <a:lnTo>
                    <a:pt x="148" y="435"/>
                  </a:lnTo>
                  <a:lnTo>
                    <a:pt x="155" y="437"/>
                  </a:lnTo>
                  <a:lnTo>
                    <a:pt x="165" y="439"/>
                  </a:lnTo>
                  <a:lnTo>
                    <a:pt x="178" y="441"/>
                  </a:lnTo>
                  <a:lnTo>
                    <a:pt x="192" y="443"/>
                  </a:lnTo>
                  <a:lnTo>
                    <a:pt x="209" y="447"/>
                  </a:lnTo>
                  <a:lnTo>
                    <a:pt x="226" y="449"/>
                  </a:lnTo>
                  <a:lnTo>
                    <a:pt x="245" y="450"/>
                  </a:lnTo>
                  <a:lnTo>
                    <a:pt x="264" y="452"/>
                  </a:lnTo>
                  <a:lnTo>
                    <a:pt x="287" y="456"/>
                  </a:lnTo>
                  <a:lnTo>
                    <a:pt x="306" y="458"/>
                  </a:lnTo>
                  <a:lnTo>
                    <a:pt x="330" y="460"/>
                  </a:lnTo>
                  <a:lnTo>
                    <a:pt x="353" y="462"/>
                  </a:lnTo>
                  <a:lnTo>
                    <a:pt x="378" y="466"/>
                  </a:lnTo>
                  <a:lnTo>
                    <a:pt x="403" y="466"/>
                  </a:lnTo>
                  <a:lnTo>
                    <a:pt x="427" y="468"/>
                  </a:lnTo>
                  <a:lnTo>
                    <a:pt x="450" y="468"/>
                  </a:lnTo>
                  <a:lnTo>
                    <a:pt x="477" y="471"/>
                  </a:lnTo>
                  <a:lnTo>
                    <a:pt x="500" y="471"/>
                  </a:lnTo>
                  <a:lnTo>
                    <a:pt x="526" y="471"/>
                  </a:lnTo>
                  <a:lnTo>
                    <a:pt x="551" y="471"/>
                  </a:lnTo>
                  <a:lnTo>
                    <a:pt x="577" y="471"/>
                  </a:lnTo>
                  <a:lnTo>
                    <a:pt x="600" y="468"/>
                  </a:lnTo>
                  <a:lnTo>
                    <a:pt x="625" y="468"/>
                  </a:lnTo>
                  <a:lnTo>
                    <a:pt x="652" y="466"/>
                  </a:lnTo>
                  <a:lnTo>
                    <a:pt x="676" y="464"/>
                  </a:lnTo>
                  <a:lnTo>
                    <a:pt x="701" y="460"/>
                  </a:lnTo>
                  <a:lnTo>
                    <a:pt x="724" y="458"/>
                  </a:lnTo>
                  <a:lnTo>
                    <a:pt x="749" y="454"/>
                  </a:lnTo>
                  <a:lnTo>
                    <a:pt x="773" y="452"/>
                  </a:lnTo>
                  <a:lnTo>
                    <a:pt x="796" y="449"/>
                  </a:lnTo>
                  <a:lnTo>
                    <a:pt x="819" y="443"/>
                  </a:lnTo>
                  <a:lnTo>
                    <a:pt x="840" y="439"/>
                  </a:lnTo>
                  <a:lnTo>
                    <a:pt x="863" y="433"/>
                  </a:lnTo>
                  <a:lnTo>
                    <a:pt x="882" y="430"/>
                  </a:lnTo>
                  <a:lnTo>
                    <a:pt x="901" y="424"/>
                  </a:lnTo>
                  <a:lnTo>
                    <a:pt x="918" y="420"/>
                  </a:lnTo>
                  <a:lnTo>
                    <a:pt x="935" y="416"/>
                  </a:lnTo>
                  <a:lnTo>
                    <a:pt x="948" y="412"/>
                  </a:lnTo>
                  <a:lnTo>
                    <a:pt x="963" y="407"/>
                  </a:lnTo>
                  <a:lnTo>
                    <a:pt x="973" y="405"/>
                  </a:lnTo>
                  <a:lnTo>
                    <a:pt x="984" y="401"/>
                  </a:lnTo>
                  <a:lnTo>
                    <a:pt x="992" y="399"/>
                  </a:lnTo>
                  <a:lnTo>
                    <a:pt x="998" y="397"/>
                  </a:lnTo>
                  <a:lnTo>
                    <a:pt x="1000" y="395"/>
                  </a:lnTo>
                  <a:lnTo>
                    <a:pt x="1003" y="395"/>
                  </a:lnTo>
                  <a:lnTo>
                    <a:pt x="1003" y="393"/>
                  </a:lnTo>
                  <a:lnTo>
                    <a:pt x="1003" y="384"/>
                  </a:lnTo>
                  <a:lnTo>
                    <a:pt x="1003" y="378"/>
                  </a:lnTo>
                  <a:lnTo>
                    <a:pt x="1005" y="371"/>
                  </a:lnTo>
                  <a:lnTo>
                    <a:pt x="1005" y="363"/>
                  </a:lnTo>
                  <a:lnTo>
                    <a:pt x="1007" y="355"/>
                  </a:lnTo>
                  <a:lnTo>
                    <a:pt x="1007" y="346"/>
                  </a:lnTo>
                  <a:lnTo>
                    <a:pt x="1007" y="336"/>
                  </a:lnTo>
                  <a:lnTo>
                    <a:pt x="1007" y="327"/>
                  </a:lnTo>
                  <a:lnTo>
                    <a:pt x="1009" y="317"/>
                  </a:lnTo>
                  <a:lnTo>
                    <a:pt x="1007" y="308"/>
                  </a:lnTo>
                  <a:lnTo>
                    <a:pt x="1005" y="298"/>
                  </a:lnTo>
                  <a:lnTo>
                    <a:pt x="1003" y="289"/>
                  </a:lnTo>
                  <a:lnTo>
                    <a:pt x="1003" y="283"/>
                  </a:lnTo>
                  <a:lnTo>
                    <a:pt x="1000" y="274"/>
                  </a:lnTo>
                  <a:lnTo>
                    <a:pt x="996" y="266"/>
                  </a:lnTo>
                  <a:lnTo>
                    <a:pt x="992" y="260"/>
                  </a:lnTo>
                  <a:lnTo>
                    <a:pt x="990" y="255"/>
                  </a:lnTo>
                  <a:lnTo>
                    <a:pt x="981" y="243"/>
                  </a:lnTo>
                  <a:lnTo>
                    <a:pt x="975" y="236"/>
                  </a:lnTo>
                  <a:lnTo>
                    <a:pt x="965" y="228"/>
                  </a:lnTo>
                  <a:lnTo>
                    <a:pt x="960" y="224"/>
                  </a:lnTo>
                  <a:lnTo>
                    <a:pt x="954" y="220"/>
                  </a:lnTo>
                  <a:lnTo>
                    <a:pt x="954" y="218"/>
                  </a:lnTo>
                  <a:lnTo>
                    <a:pt x="954" y="213"/>
                  </a:lnTo>
                  <a:lnTo>
                    <a:pt x="954" y="207"/>
                  </a:lnTo>
                  <a:lnTo>
                    <a:pt x="958" y="198"/>
                  </a:lnTo>
                  <a:lnTo>
                    <a:pt x="958" y="190"/>
                  </a:lnTo>
                  <a:lnTo>
                    <a:pt x="958" y="184"/>
                  </a:lnTo>
                  <a:lnTo>
                    <a:pt x="958" y="177"/>
                  </a:lnTo>
                  <a:lnTo>
                    <a:pt x="958" y="171"/>
                  </a:lnTo>
                  <a:lnTo>
                    <a:pt x="956" y="161"/>
                  </a:lnTo>
                  <a:lnTo>
                    <a:pt x="954" y="152"/>
                  </a:lnTo>
                  <a:lnTo>
                    <a:pt x="952" y="144"/>
                  </a:lnTo>
                  <a:lnTo>
                    <a:pt x="952" y="135"/>
                  </a:lnTo>
                  <a:lnTo>
                    <a:pt x="948" y="123"/>
                  </a:lnTo>
                  <a:lnTo>
                    <a:pt x="944" y="112"/>
                  </a:lnTo>
                  <a:lnTo>
                    <a:pt x="941" y="101"/>
                  </a:lnTo>
                  <a:lnTo>
                    <a:pt x="937" y="89"/>
                  </a:lnTo>
                  <a:lnTo>
                    <a:pt x="933" y="78"/>
                  </a:lnTo>
                  <a:lnTo>
                    <a:pt x="929" y="66"/>
                  </a:lnTo>
                  <a:lnTo>
                    <a:pt x="925" y="55"/>
                  </a:lnTo>
                  <a:lnTo>
                    <a:pt x="922" y="45"/>
                  </a:lnTo>
                  <a:lnTo>
                    <a:pt x="918" y="34"/>
                  </a:lnTo>
                  <a:lnTo>
                    <a:pt x="914" y="26"/>
                  </a:lnTo>
                  <a:lnTo>
                    <a:pt x="910" y="17"/>
                  </a:lnTo>
                  <a:lnTo>
                    <a:pt x="908" y="11"/>
                  </a:lnTo>
                  <a:lnTo>
                    <a:pt x="904" y="2"/>
                  </a:lnTo>
                  <a:lnTo>
                    <a:pt x="904" y="0"/>
                  </a:lnTo>
                  <a:lnTo>
                    <a:pt x="3" y="25"/>
                  </a:lnTo>
                  <a:close/>
                </a:path>
              </a:pathLst>
            </a:custGeom>
            <a:solidFill>
              <a:srgbClr val="2E4F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699" name="Freeform 119"/>
            <p:cNvSpPr>
              <a:spLocks/>
            </p:cNvSpPr>
            <p:nvPr/>
          </p:nvSpPr>
          <p:spPr bwMode="auto">
            <a:xfrm>
              <a:off x="4039" y="3090"/>
              <a:ext cx="310" cy="86"/>
            </a:xfrm>
            <a:custGeom>
              <a:avLst/>
              <a:gdLst>
                <a:gd name="T0" fmla="*/ 38 w 620"/>
                <a:gd name="T1" fmla="*/ 0 h 173"/>
                <a:gd name="T2" fmla="*/ 37 w 620"/>
                <a:gd name="T3" fmla="*/ 0 h 173"/>
                <a:gd name="T4" fmla="*/ 36 w 620"/>
                <a:gd name="T5" fmla="*/ 0 h 173"/>
                <a:gd name="T6" fmla="*/ 34 w 620"/>
                <a:gd name="T7" fmla="*/ 0 h 173"/>
                <a:gd name="T8" fmla="*/ 32 w 620"/>
                <a:gd name="T9" fmla="*/ 0 h 173"/>
                <a:gd name="T10" fmla="*/ 30 w 620"/>
                <a:gd name="T11" fmla="*/ 0 h 173"/>
                <a:gd name="T12" fmla="*/ 27 w 620"/>
                <a:gd name="T13" fmla="*/ 0 h 173"/>
                <a:gd name="T14" fmla="*/ 24 w 620"/>
                <a:gd name="T15" fmla="*/ 0 h 173"/>
                <a:gd name="T16" fmla="*/ 20 w 620"/>
                <a:gd name="T17" fmla="*/ 0 h 173"/>
                <a:gd name="T18" fmla="*/ 17 w 620"/>
                <a:gd name="T19" fmla="*/ 0 h 173"/>
                <a:gd name="T20" fmla="*/ 13 w 620"/>
                <a:gd name="T21" fmla="*/ 1 h 173"/>
                <a:gd name="T22" fmla="*/ 10 w 620"/>
                <a:gd name="T23" fmla="*/ 1 h 173"/>
                <a:gd name="T24" fmla="*/ 7 w 620"/>
                <a:gd name="T25" fmla="*/ 2 h 173"/>
                <a:gd name="T26" fmla="*/ 4 w 620"/>
                <a:gd name="T27" fmla="*/ 2 h 173"/>
                <a:gd name="T28" fmla="*/ 2 w 620"/>
                <a:gd name="T29" fmla="*/ 2 h 173"/>
                <a:gd name="T30" fmla="*/ 1 w 620"/>
                <a:gd name="T31" fmla="*/ 2 h 173"/>
                <a:gd name="T32" fmla="*/ 0 w 620"/>
                <a:gd name="T33" fmla="*/ 7 h 173"/>
                <a:gd name="T34" fmla="*/ 1 w 620"/>
                <a:gd name="T35" fmla="*/ 10 h 173"/>
                <a:gd name="T36" fmla="*/ 2 w 620"/>
                <a:gd name="T37" fmla="*/ 10 h 173"/>
                <a:gd name="T38" fmla="*/ 3 w 620"/>
                <a:gd name="T39" fmla="*/ 10 h 173"/>
                <a:gd name="T40" fmla="*/ 5 w 620"/>
                <a:gd name="T41" fmla="*/ 10 h 173"/>
                <a:gd name="T42" fmla="*/ 7 w 620"/>
                <a:gd name="T43" fmla="*/ 10 h 173"/>
                <a:gd name="T44" fmla="*/ 9 w 620"/>
                <a:gd name="T45" fmla="*/ 10 h 173"/>
                <a:gd name="T46" fmla="*/ 12 w 620"/>
                <a:gd name="T47" fmla="*/ 10 h 173"/>
                <a:gd name="T48" fmla="*/ 16 w 620"/>
                <a:gd name="T49" fmla="*/ 10 h 173"/>
                <a:gd name="T50" fmla="*/ 20 w 620"/>
                <a:gd name="T51" fmla="*/ 9 h 173"/>
                <a:gd name="T52" fmla="*/ 24 w 620"/>
                <a:gd name="T53" fmla="*/ 9 h 173"/>
                <a:gd name="T54" fmla="*/ 28 w 620"/>
                <a:gd name="T55" fmla="*/ 8 h 173"/>
                <a:gd name="T56" fmla="*/ 32 w 620"/>
                <a:gd name="T57" fmla="*/ 7 h 173"/>
                <a:gd name="T58" fmla="*/ 35 w 620"/>
                <a:gd name="T59" fmla="*/ 7 h 173"/>
                <a:gd name="T60" fmla="*/ 37 w 620"/>
                <a:gd name="T61" fmla="*/ 6 h 173"/>
                <a:gd name="T62" fmla="*/ 38 w 620"/>
                <a:gd name="T63" fmla="*/ 6 h 173"/>
                <a:gd name="T64" fmla="*/ 39 w 620"/>
                <a:gd name="T65" fmla="*/ 3 h 173"/>
                <a:gd name="T66" fmla="*/ 38 w 620"/>
                <a:gd name="T67" fmla="*/ 0 h 17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620" h="173">
                  <a:moveTo>
                    <a:pt x="601" y="6"/>
                  </a:moveTo>
                  <a:lnTo>
                    <a:pt x="599" y="4"/>
                  </a:lnTo>
                  <a:lnTo>
                    <a:pt x="595" y="4"/>
                  </a:lnTo>
                  <a:lnTo>
                    <a:pt x="588" y="2"/>
                  </a:lnTo>
                  <a:lnTo>
                    <a:pt x="582" y="2"/>
                  </a:lnTo>
                  <a:lnTo>
                    <a:pt x="571" y="2"/>
                  </a:lnTo>
                  <a:lnTo>
                    <a:pt x="557" y="2"/>
                  </a:lnTo>
                  <a:lnTo>
                    <a:pt x="544" y="2"/>
                  </a:lnTo>
                  <a:lnTo>
                    <a:pt x="529" y="2"/>
                  </a:lnTo>
                  <a:lnTo>
                    <a:pt x="512" y="0"/>
                  </a:lnTo>
                  <a:lnTo>
                    <a:pt x="493" y="0"/>
                  </a:lnTo>
                  <a:lnTo>
                    <a:pt x="472" y="0"/>
                  </a:lnTo>
                  <a:lnTo>
                    <a:pt x="451" y="0"/>
                  </a:lnTo>
                  <a:lnTo>
                    <a:pt x="426" y="0"/>
                  </a:lnTo>
                  <a:lnTo>
                    <a:pt x="401" y="2"/>
                  </a:lnTo>
                  <a:lnTo>
                    <a:pt x="377" y="2"/>
                  </a:lnTo>
                  <a:lnTo>
                    <a:pt x="350" y="6"/>
                  </a:lnTo>
                  <a:lnTo>
                    <a:pt x="320" y="6"/>
                  </a:lnTo>
                  <a:lnTo>
                    <a:pt x="291" y="8"/>
                  </a:lnTo>
                  <a:lnTo>
                    <a:pt x="261" y="12"/>
                  </a:lnTo>
                  <a:lnTo>
                    <a:pt x="232" y="16"/>
                  </a:lnTo>
                  <a:lnTo>
                    <a:pt x="204" y="18"/>
                  </a:lnTo>
                  <a:lnTo>
                    <a:pt x="175" y="21"/>
                  </a:lnTo>
                  <a:lnTo>
                    <a:pt x="147" y="25"/>
                  </a:lnTo>
                  <a:lnTo>
                    <a:pt x="122" y="29"/>
                  </a:lnTo>
                  <a:lnTo>
                    <a:pt x="97" y="33"/>
                  </a:lnTo>
                  <a:lnTo>
                    <a:pt x="74" y="35"/>
                  </a:lnTo>
                  <a:lnTo>
                    <a:pt x="54" y="38"/>
                  </a:lnTo>
                  <a:lnTo>
                    <a:pt x="38" y="40"/>
                  </a:lnTo>
                  <a:lnTo>
                    <a:pt x="25" y="42"/>
                  </a:lnTo>
                  <a:lnTo>
                    <a:pt x="14" y="44"/>
                  </a:lnTo>
                  <a:lnTo>
                    <a:pt x="8" y="46"/>
                  </a:lnTo>
                  <a:lnTo>
                    <a:pt x="6" y="46"/>
                  </a:lnTo>
                  <a:lnTo>
                    <a:pt x="0" y="118"/>
                  </a:lnTo>
                  <a:lnTo>
                    <a:pt x="14" y="162"/>
                  </a:lnTo>
                  <a:lnTo>
                    <a:pt x="15" y="162"/>
                  </a:lnTo>
                  <a:lnTo>
                    <a:pt x="23" y="164"/>
                  </a:lnTo>
                  <a:lnTo>
                    <a:pt x="29" y="164"/>
                  </a:lnTo>
                  <a:lnTo>
                    <a:pt x="38" y="168"/>
                  </a:lnTo>
                  <a:lnTo>
                    <a:pt x="48" y="168"/>
                  </a:lnTo>
                  <a:lnTo>
                    <a:pt x="59" y="172"/>
                  </a:lnTo>
                  <a:lnTo>
                    <a:pt x="73" y="172"/>
                  </a:lnTo>
                  <a:lnTo>
                    <a:pt x="88" y="173"/>
                  </a:lnTo>
                  <a:lnTo>
                    <a:pt x="105" y="173"/>
                  </a:lnTo>
                  <a:lnTo>
                    <a:pt x="124" y="173"/>
                  </a:lnTo>
                  <a:lnTo>
                    <a:pt x="143" y="173"/>
                  </a:lnTo>
                  <a:lnTo>
                    <a:pt x="166" y="173"/>
                  </a:lnTo>
                  <a:lnTo>
                    <a:pt x="190" y="172"/>
                  </a:lnTo>
                  <a:lnTo>
                    <a:pt x="219" y="170"/>
                  </a:lnTo>
                  <a:lnTo>
                    <a:pt x="247" y="164"/>
                  </a:lnTo>
                  <a:lnTo>
                    <a:pt x="278" y="160"/>
                  </a:lnTo>
                  <a:lnTo>
                    <a:pt x="310" y="154"/>
                  </a:lnTo>
                  <a:lnTo>
                    <a:pt x="342" y="151"/>
                  </a:lnTo>
                  <a:lnTo>
                    <a:pt x="375" y="145"/>
                  </a:lnTo>
                  <a:lnTo>
                    <a:pt x="407" y="139"/>
                  </a:lnTo>
                  <a:lnTo>
                    <a:pt x="438" y="134"/>
                  </a:lnTo>
                  <a:lnTo>
                    <a:pt x="470" y="128"/>
                  </a:lnTo>
                  <a:lnTo>
                    <a:pt x="498" y="122"/>
                  </a:lnTo>
                  <a:lnTo>
                    <a:pt x="523" y="116"/>
                  </a:lnTo>
                  <a:lnTo>
                    <a:pt x="548" y="113"/>
                  </a:lnTo>
                  <a:lnTo>
                    <a:pt x="569" y="109"/>
                  </a:lnTo>
                  <a:lnTo>
                    <a:pt x="584" y="105"/>
                  </a:lnTo>
                  <a:lnTo>
                    <a:pt x="599" y="101"/>
                  </a:lnTo>
                  <a:lnTo>
                    <a:pt x="607" y="101"/>
                  </a:lnTo>
                  <a:lnTo>
                    <a:pt x="611" y="101"/>
                  </a:lnTo>
                  <a:lnTo>
                    <a:pt x="620" y="56"/>
                  </a:lnTo>
                  <a:lnTo>
                    <a:pt x="601" y="6"/>
                  </a:lnTo>
                  <a:close/>
                </a:path>
              </a:pathLst>
            </a:custGeom>
            <a:solidFill>
              <a:srgbClr val="6380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00" name="Freeform 120"/>
            <p:cNvSpPr>
              <a:spLocks/>
            </p:cNvSpPr>
            <p:nvPr/>
          </p:nvSpPr>
          <p:spPr bwMode="auto">
            <a:xfrm>
              <a:off x="3876" y="2988"/>
              <a:ext cx="71" cy="86"/>
            </a:xfrm>
            <a:custGeom>
              <a:avLst/>
              <a:gdLst>
                <a:gd name="T0" fmla="*/ 1 w 143"/>
                <a:gd name="T1" fmla="*/ 0 h 171"/>
                <a:gd name="T2" fmla="*/ 4 w 143"/>
                <a:gd name="T3" fmla="*/ 4 h 171"/>
                <a:gd name="T4" fmla="*/ 7 w 143"/>
                <a:gd name="T5" fmla="*/ 6 h 171"/>
                <a:gd name="T6" fmla="*/ 7 w 143"/>
                <a:gd name="T7" fmla="*/ 6 h 171"/>
                <a:gd name="T8" fmla="*/ 6 w 143"/>
                <a:gd name="T9" fmla="*/ 6 h 171"/>
                <a:gd name="T10" fmla="*/ 6 w 143"/>
                <a:gd name="T11" fmla="*/ 6 h 171"/>
                <a:gd name="T12" fmla="*/ 5 w 143"/>
                <a:gd name="T13" fmla="*/ 6 h 171"/>
                <a:gd name="T14" fmla="*/ 5 w 143"/>
                <a:gd name="T15" fmla="*/ 6 h 171"/>
                <a:gd name="T16" fmla="*/ 5 w 143"/>
                <a:gd name="T17" fmla="*/ 7 h 171"/>
                <a:gd name="T18" fmla="*/ 4 w 143"/>
                <a:gd name="T19" fmla="*/ 7 h 171"/>
                <a:gd name="T20" fmla="*/ 5 w 143"/>
                <a:gd name="T21" fmla="*/ 7 h 171"/>
                <a:gd name="T22" fmla="*/ 5 w 143"/>
                <a:gd name="T23" fmla="*/ 7 h 171"/>
                <a:gd name="T24" fmla="*/ 5 w 143"/>
                <a:gd name="T25" fmla="*/ 8 h 171"/>
                <a:gd name="T26" fmla="*/ 6 w 143"/>
                <a:gd name="T27" fmla="*/ 8 h 171"/>
                <a:gd name="T28" fmla="*/ 7 w 143"/>
                <a:gd name="T29" fmla="*/ 8 h 171"/>
                <a:gd name="T30" fmla="*/ 7 w 143"/>
                <a:gd name="T31" fmla="*/ 8 h 171"/>
                <a:gd name="T32" fmla="*/ 8 w 143"/>
                <a:gd name="T33" fmla="*/ 8 h 171"/>
                <a:gd name="T34" fmla="*/ 8 w 143"/>
                <a:gd name="T35" fmla="*/ 8 h 171"/>
                <a:gd name="T36" fmla="*/ 8 w 143"/>
                <a:gd name="T37" fmla="*/ 9 h 171"/>
                <a:gd name="T38" fmla="*/ 8 w 143"/>
                <a:gd name="T39" fmla="*/ 10 h 171"/>
                <a:gd name="T40" fmla="*/ 3 w 143"/>
                <a:gd name="T41" fmla="*/ 11 h 171"/>
                <a:gd name="T42" fmla="*/ 2 w 143"/>
                <a:gd name="T43" fmla="*/ 11 h 171"/>
                <a:gd name="T44" fmla="*/ 2 w 143"/>
                <a:gd name="T45" fmla="*/ 11 h 171"/>
                <a:gd name="T46" fmla="*/ 2 w 143"/>
                <a:gd name="T47" fmla="*/ 10 h 171"/>
                <a:gd name="T48" fmla="*/ 2 w 143"/>
                <a:gd name="T49" fmla="*/ 10 h 171"/>
                <a:gd name="T50" fmla="*/ 1 w 143"/>
                <a:gd name="T51" fmla="*/ 9 h 171"/>
                <a:gd name="T52" fmla="*/ 1 w 143"/>
                <a:gd name="T53" fmla="*/ 8 h 171"/>
                <a:gd name="T54" fmla="*/ 1 w 143"/>
                <a:gd name="T55" fmla="*/ 8 h 171"/>
                <a:gd name="T56" fmla="*/ 1 w 143"/>
                <a:gd name="T57" fmla="*/ 7 h 171"/>
                <a:gd name="T58" fmla="*/ 1 w 143"/>
                <a:gd name="T59" fmla="*/ 7 h 171"/>
                <a:gd name="T60" fmla="*/ 0 w 143"/>
                <a:gd name="T61" fmla="*/ 7 h 171"/>
                <a:gd name="T62" fmla="*/ 0 w 143"/>
                <a:gd name="T63" fmla="*/ 6 h 171"/>
                <a:gd name="T64" fmla="*/ 0 w 143"/>
                <a:gd name="T65" fmla="*/ 6 h 171"/>
                <a:gd name="T66" fmla="*/ 0 w 143"/>
                <a:gd name="T67" fmla="*/ 5 h 171"/>
                <a:gd name="T68" fmla="*/ 0 w 143"/>
                <a:gd name="T69" fmla="*/ 5 h 171"/>
                <a:gd name="T70" fmla="*/ 0 w 143"/>
                <a:gd name="T71" fmla="*/ 4 h 171"/>
                <a:gd name="T72" fmla="*/ 0 w 143"/>
                <a:gd name="T73" fmla="*/ 4 h 171"/>
                <a:gd name="T74" fmla="*/ 0 w 143"/>
                <a:gd name="T75" fmla="*/ 3 h 171"/>
                <a:gd name="T76" fmla="*/ 0 w 143"/>
                <a:gd name="T77" fmla="*/ 3 h 171"/>
                <a:gd name="T78" fmla="*/ 0 w 143"/>
                <a:gd name="T79" fmla="*/ 3 h 171"/>
                <a:gd name="T80" fmla="*/ 0 w 143"/>
                <a:gd name="T81" fmla="*/ 2 h 171"/>
                <a:gd name="T82" fmla="*/ 0 w 143"/>
                <a:gd name="T83" fmla="*/ 2 h 171"/>
                <a:gd name="T84" fmla="*/ 0 w 143"/>
                <a:gd name="T85" fmla="*/ 2 h 171"/>
                <a:gd name="T86" fmla="*/ 0 w 143"/>
                <a:gd name="T87" fmla="*/ 1 h 171"/>
                <a:gd name="T88" fmla="*/ 0 w 143"/>
                <a:gd name="T89" fmla="*/ 1 h 171"/>
                <a:gd name="T90" fmla="*/ 1 w 143"/>
                <a:gd name="T91" fmla="*/ 0 h 171"/>
                <a:gd name="T92" fmla="*/ 1 w 143"/>
                <a:gd name="T93" fmla="*/ 0 h 17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43" h="171">
                  <a:moveTo>
                    <a:pt x="23" y="0"/>
                  </a:moveTo>
                  <a:lnTo>
                    <a:pt x="71" y="55"/>
                  </a:lnTo>
                  <a:lnTo>
                    <a:pt x="116" y="84"/>
                  </a:lnTo>
                  <a:lnTo>
                    <a:pt x="114" y="84"/>
                  </a:lnTo>
                  <a:lnTo>
                    <a:pt x="109" y="86"/>
                  </a:lnTo>
                  <a:lnTo>
                    <a:pt x="101" y="87"/>
                  </a:lnTo>
                  <a:lnTo>
                    <a:pt x="95" y="91"/>
                  </a:lnTo>
                  <a:lnTo>
                    <a:pt x="88" y="95"/>
                  </a:lnTo>
                  <a:lnTo>
                    <a:pt x="82" y="101"/>
                  </a:lnTo>
                  <a:lnTo>
                    <a:pt x="78" y="105"/>
                  </a:lnTo>
                  <a:lnTo>
                    <a:pt x="80" y="110"/>
                  </a:lnTo>
                  <a:lnTo>
                    <a:pt x="84" y="112"/>
                  </a:lnTo>
                  <a:lnTo>
                    <a:pt x="92" y="116"/>
                  </a:lnTo>
                  <a:lnTo>
                    <a:pt x="101" y="120"/>
                  </a:lnTo>
                  <a:lnTo>
                    <a:pt x="112" y="122"/>
                  </a:lnTo>
                  <a:lnTo>
                    <a:pt x="122" y="125"/>
                  </a:lnTo>
                  <a:lnTo>
                    <a:pt x="131" y="127"/>
                  </a:lnTo>
                  <a:lnTo>
                    <a:pt x="139" y="127"/>
                  </a:lnTo>
                  <a:lnTo>
                    <a:pt x="143" y="129"/>
                  </a:lnTo>
                  <a:lnTo>
                    <a:pt x="143" y="160"/>
                  </a:lnTo>
                  <a:lnTo>
                    <a:pt x="48" y="171"/>
                  </a:lnTo>
                  <a:lnTo>
                    <a:pt x="46" y="169"/>
                  </a:lnTo>
                  <a:lnTo>
                    <a:pt x="44" y="165"/>
                  </a:lnTo>
                  <a:lnTo>
                    <a:pt x="38" y="158"/>
                  </a:lnTo>
                  <a:lnTo>
                    <a:pt x="35" y="150"/>
                  </a:lnTo>
                  <a:lnTo>
                    <a:pt x="29" y="139"/>
                  </a:lnTo>
                  <a:lnTo>
                    <a:pt x="23" y="127"/>
                  </a:lnTo>
                  <a:lnTo>
                    <a:pt x="21" y="120"/>
                  </a:lnTo>
                  <a:lnTo>
                    <a:pt x="17" y="112"/>
                  </a:lnTo>
                  <a:lnTo>
                    <a:pt x="16" y="105"/>
                  </a:lnTo>
                  <a:lnTo>
                    <a:pt x="14" y="99"/>
                  </a:lnTo>
                  <a:lnTo>
                    <a:pt x="10" y="89"/>
                  </a:lnTo>
                  <a:lnTo>
                    <a:pt x="10" y="82"/>
                  </a:lnTo>
                  <a:lnTo>
                    <a:pt x="6" y="74"/>
                  </a:lnTo>
                  <a:lnTo>
                    <a:pt x="6" y="67"/>
                  </a:lnTo>
                  <a:lnTo>
                    <a:pt x="4" y="61"/>
                  </a:lnTo>
                  <a:lnTo>
                    <a:pt x="4" y="53"/>
                  </a:lnTo>
                  <a:lnTo>
                    <a:pt x="2" y="48"/>
                  </a:lnTo>
                  <a:lnTo>
                    <a:pt x="2" y="42"/>
                  </a:lnTo>
                  <a:lnTo>
                    <a:pt x="0" y="34"/>
                  </a:lnTo>
                  <a:lnTo>
                    <a:pt x="0" y="29"/>
                  </a:lnTo>
                  <a:lnTo>
                    <a:pt x="0" y="23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6380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01" name="Freeform 121"/>
            <p:cNvSpPr>
              <a:spLocks/>
            </p:cNvSpPr>
            <p:nvPr/>
          </p:nvSpPr>
          <p:spPr bwMode="auto">
            <a:xfrm>
              <a:off x="4922" y="3086"/>
              <a:ext cx="311" cy="85"/>
            </a:xfrm>
            <a:custGeom>
              <a:avLst/>
              <a:gdLst>
                <a:gd name="T0" fmla="*/ 38 w 622"/>
                <a:gd name="T1" fmla="*/ 0 h 171"/>
                <a:gd name="T2" fmla="*/ 37 w 622"/>
                <a:gd name="T3" fmla="*/ 0 h 171"/>
                <a:gd name="T4" fmla="*/ 36 w 622"/>
                <a:gd name="T5" fmla="*/ 0 h 171"/>
                <a:gd name="T6" fmla="*/ 35 w 622"/>
                <a:gd name="T7" fmla="*/ 0 h 171"/>
                <a:gd name="T8" fmla="*/ 32 w 622"/>
                <a:gd name="T9" fmla="*/ 0 h 171"/>
                <a:gd name="T10" fmla="*/ 30 w 622"/>
                <a:gd name="T11" fmla="*/ 0 h 171"/>
                <a:gd name="T12" fmla="*/ 27 w 622"/>
                <a:gd name="T13" fmla="*/ 0 h 171"/>
                <a:gd name="T14" fmla="*/ 24 w 622"/>
                <a:gd name="T15" fmla="*/ 0 h 171"/>
                <a:gd name="T16" fmla="*/ 20 w 622"/>
                <a:gd name="T17" fmla="*/ 0 h 171"/>
                <a:gd name="T18" fmla="*/ 17 w 622"/>
                <a:gd name="T19" fmla="*/ 0 h 171"/>
                <a:gd name="T20" fmla="*/ 13 w 622"/>
                <a:gd name="T21" fmla="*/ 1 h 171"/>
                <a:gd name="T22" fmla="*/ 10 w 622"/>
                <a:gd name="T23" fmla="*/ 1 h 171"/>
                <a:gd name="T24" fmla="*/ 6 w 622"/>
                <a:gd name="T25" fmla="*/ 1 h 171"/>
                <a:gd name="T26" fmla="*/ 4 w 622"/>
                <a:gd name="T27" fmla="*/ 2 h 171"/>
                <a:gd name="T28" fmla="*/ 2 w 622"/>
                <a:gd name="T29" fmla="*/ 2 h 171"/>
                <a:gd name="T30" fmla="*/ 1 w 622"/>
                <a:gd name="T31" fmla="*/ 2 h 171"/>
                <a:gd name="T32" fmla="*/ 0 w 622"/>
                <a:gd name="T33" fmla="*/ 7 h 171"/>
                <a:gd name="T34" fmla="*/ 2 w 622"/>
                <a:gd name="T35" fmla="*/ 10 h 171"/>
                <a:gd name="T36" fmla="*/ 2 w 622"/>
                <a:gd name="T37" fmla="*/ 10 h 171"/>
                <a:gd name="T38" fmla="*/ 3 w 622"/>
                <a:gd name="T39" fmla="*/ 10 h 171"/>
                <a:gd name="T40" fmla="*/ 5 w 622"/>
                <a:gd name="T41" fmla="*/ 10 h 171"/>
                <a:gd name="T42" fmla="*/ 7 w 622"/>
                <a:gd name="T43" fmla="*/ 10 h 171"/>
                <a:gd name="T44" fmla="*/ 9 w 622"/>
                <a:gd name="T45" fmla="*/ 10 h 171"/>
                <a:gd name="T46" fmla="*/ 12 w 622"/>
                <a:gd name="T47" fmla="*/ 10 h 171"/>
                <a:gd name="T48" fmla="*/ 16 w 622"/>
                <a:gd name="T49" fmla="*/ 10 h 171"/>
                <a:gd name="T50" fmla="*/ 20 w 622"/>
                <a:gd name="T51" fmla="*/ 9 h 171"/>
                <a:gd name="T52" fmla="*/ 24 w 622"/>
                <a:gd name="T53" fmla="*/ 8 h 171"/>
                <a:gd name="T54" fmla="*/ 28 w 622"/>
                <a:gd name="T55" fmla="*/ 8 h 171"/>
                <a:gd name="T56" fmla="*/ 32 w 622"/>
                <a:gd name="T57" fmla="*/ 7 h 171"/>
                <a:gd name="T58" fmla="*/ 35 w 622"/>
                <a:gd name="T59" fmla="*/ 6 h 171"/>
                <a:gd name="T60" fmla="*/ 37 w 622"/>
                <a:gd name="T61" fmla="*/ 6 h 171"/>
                <a:gd name="T62" fmla="*/ 38 w 622"/>
                <a:gd name="T63" fmla="*/ 6 h 171"/>
                <a:gd name="T64" fmla="*/ 39 w 622"/>
                <a:gd name="T65" fmla="*/ 3 h 171"/>
                <a:gd name="T66" fmla="*/ 38 w 622"/>
                <a:gd name="T67" fmla="*/ 0 h 17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622" h="171">
                  <a:moveTo>
                    <a:pt x="601" y="6"/>
                  </a:moveTo>
                  <a:lnTo>
                    <a:pt x="599" y="4"/>
                  </a:lnTo>
                  <a:lnTo>
                    <a:pt x="595" y="4"/>
                  </a:lnTo>
                  <a:lnTo>
                    <a:pt x="588" y="4"/>
                  </a:lnTo>
                  <a:lnTo>
                    <a:pt x="580" y="4"/>
                  </a:lnTo>
                  <a:lnTo>
                    <a:pt x="571" y="2"/>
                  </a:lnTo>
                  <a:lnTo>
                    <a:pt x="559" y="2"/>
                  </a:lnTo>
                  <a:lnTo>
                    <a:pt x="546" y="2"/>
                  </a:lnTo>
                  <a:lnTo>
                    <a:pt x="531" y="2"/>
                  </a:lnTo>
                  <a:lnTo>
                    <a:pt x="512" y="0"/>
                  </a:lnTo>
                  <a:lnTo>
                    <a:pt x="493" y="0"/>
                  </a:lnTo>
                  <a:lnTo>
                    <a:pt x="472" y="0"/>
                  </a:lnTo>
                  <a:lnTo>
                    <a:pt x="451" y="0"/>
                  </a:lnTo>
                  <a:lnTo>
                    <a:pt x="424" y="0"/>
                  </a:lnTo>
                  <a:lnTo>
                    <a:pt x="401" y="2"/>
                  </a:lnTo>
                  <a:lnTo>
                    <a:pt x="375" y="2"/>
                  </a:lnTo>
                  <a:lnTo>
                    <a:pt x="348" y="6"/>
                  </a:lnTo>
                  <a:lnTo>
                    <a:pt x="320" y="7"/>
                  </a:lnTo>
                  <a:lnTo>
                    <a:pt x="289" y="9"/>
                  </a:lnTo>
                  <a:lnTo>
                    <a:pt x="261" y="11"/>
                  </a:lnTo>
                  <a:lnTo>
                    <a:pt x="232" y="15"/>
                  </a:lnTo>
                  <a:lnTo>
                    <a:pt x="202" y="19"/>
                  </a:lnTo>
                  <a:lnTo>
                    <a:pt x="173" y="21"/>
                  </a:lnTo>
                  <a:lnTo>
                    <a:pt x="147" y="25"/>
                  </a:lnTo>
                  <a:lnTo>
                    <a:pt x="120" y="28"/>
                  </a:lnTo>
                  <a:lnTo>
                    <a:pt x="95" y="30"/>
                  </a:lnTo>
                  <a:lnTo>
                    <a:pt x="74" y="32"/>
                  </a:lnTo>
                  <a:lnTo>
                    <a:pt x="54" y="36"/>
                  </a:lnTo>
                  <a:lnTo>
                    <a:pt x="36" y="40"/>
                  </a:lnTo>
                  <a:lnTo>
                    <a:pt x="23" y="40"/>
                  </a:lnTo>
                  <a:lnTo>
                    <a:pt x="14" y="42"/>
                  </a:lnTo>
                  <a:lnTo>
                    <a:pt x="6" y="44"/>
                  </a:lnTo>
                  <a:lnTo>
                    <a:pt x="4" y="45"/>
                  </a:lnTo>
                  <a:lnTo>
                    <a:pt x="0" y="118"/>
                  </a:lnTo>
                  <a:lnTo>
                    <a:pt x="14" y="160"/>
                  </a:lnTo>
                  <a:lnTo>
                    <a:pt x="17" y="160"/>
                  </a:lnTo>
                  <a:lnTo>
                    <a:pt x="25" y="163"/>
                  </a:lnTo>
                  <a:lnTo>
                    <a:pt x="31" y="163"/>
                  </a:lnTo>
                  <a:lnTo>
                    <a:pt x="38" y="165"/>
                  </a:lnTo>
                  <a:lnTo>
                    <a:pt x="48" y="165"/>
                  </a:lnTo>
                  <a:lnTo>
                    <a:pt x="59" y="169"/>
                  </a:lnTo>
                  <a:lnTo>
                    <a:pt x="73" y="169"/>
                  </a:lnTo>
                  <a:lnTo>
                    <a:pt x="88" y="171"/>
                  </a:lnTo>
                  <a:lnTo>
                    <a:pt x="105" y="171"/>
                  </a:lnTo>
                  <a:lnTo>
                    <a:pt x="124" y="171"/>
                  </a:lnTo>
                  <a:lnTo>
                    <a:pt x="143" y="171"/>
                  </a:lnTo>
                  <a:lnTo>
                    <a:pt x="168" y="171"/>
                  </a:lnTo>
                  <a:lnTo>
                    <a:pt x="192" y="169"/>
                  </a:lnTo>
                  <a:lnTo>
                    <a:pt x="221" y="167"/>
                  </a:lnTo>
                  <a:lnTo>
                    <a:pt x="247" y="163"/>
                  </a:lnTo>
                  <a:lnTo>
                    <a:pt x="278" y="160"/>
                  </a:lnTo>
                  <a:lnTo>
                    <a:pt x="310" y="154"/>
                  </a:lnTo>
                  <a:lnTo>
                    <a:pt x="343" y="148"/>
                  </a:lnTo>
                  <a:lnTo>
                    <a:pt x="375" y="142"/>
                  </a:lnTo>
                  <a:lnTo>
                    <a:pt x="407" y="137"/>
                  </a:lnTo>
                  <a:lnTo>
                    <a:pt x="438" y="131"/>
                  </a:lnTo>
                  <a:lnTo>
                    <a:pt x="470" y="127"/>
                  </a:lnTo>
                  <a:lnTo>
                    <a:pt x="497" y="120"/>
                  </a:lnTo>
                  <a:lnTo>
                    <a:pt x="525" y="114"/>
                  </a:lnTo>
                  <a:lnTo>
                    <a:pt x="550" y="110"/>
                  </a:lnTo>
                  <a:lnTo>
                    <a:pt x="569" y="106"/>
                  </a:lnTo>
                  <a:lnTo>
                    <a:pt x="586" y="102"/>
                  </a:lnTo>
                  <a:lnTo>
                    <a:pt x="599" y="101"/>
                  </a:lnTo>
                  <a:lnTo>
                    <a:pt x="607" y="99"/>
                  </a:lnTo>
                  <a:lnTo>
                    <a:pt x="611" y="99"/>
                  </a:lnTo>
                  <a:lnTo>
                    <a:pt x="622" y="57"/>
                  </a:lnTo>
                  <a:lnTo>
                    <a:pt x="601" y="6"/>
                  </a:lnTo>
                  <a:close/>
                </a:path>
              </a:pathLst>
            </a:custGeom>
            <a:solidFill>
              <a:srgbClr val="6380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02" name="Freeform 122"/>
            <p:cNvSpPr>
              <a:spLocks/>
            </p:cNvSpPr>
            <p:nvPr/>
          </p:nvSpPr>
          <p:spPr bwMode="auto">
            <a:xfrm>
              <a:off x="3791" y="2240"/>
              <a:ext cx="1538" cy="755"/>
            </a:xfrm>
            <a:custGeom>
              <a:avLst/>
              <a:gdLst>
                <a:gd name="T0" fmla="*/ 8 w 3076"/>
                <a:gd name="T1" fmla="*/ 5 h 1509"/>
                <a:gd name="T2" fmla="*/ 20 w 3076"/>
                <a:gd name="T3" fmla="*/ 4 h 1509"/>
                <a:gd name="T4" fmla="*/ 37 w 3076"/>
                <a:gd name="T5" fmla="*/ 3 h 1509"/>
                <a:gd name="T6" fmla="*/ 56 w 3076"/>
                <a:gd name="T7" fmla="*/ 2 h 1509"/>
                <a:gd name="T8" fmla="*/ 75 w 3076"/>
                <a:gd name="T9" fmla="*/ 1 h 1509"/>
                <a:gd name="T10" fmla="*/ 92 w 3076"/>
                <a:gd name="T11" fmla="*/ 1 h 1509"/>
                <a:gd name="T12" fmla="*/ 109 w 3076"/>
                <a:gd name="T13" fmla="*/ 1 h 1509"/>
                <a:gd name="T14" fmla="*/ 126 w 3076"/>
                <a:gd name="T15" fmla="*/ 1 h 1509"/>
                <a:gd name="T16" fmla="*/ 145 w 3076"/>
                <a:gd name="T17" fmla="*/ 2 h 1509"/>
                <a:gd name="T18" fmla="*/ 164 w 3076"/>
                <a:gd name="T19" fmla="*/ 3 h 1509"/>
                <a:gd name="T20" fmla="*/ 178 w 3076"/>
                <a:gd name="T21" fmla="*/ 5 h 1509"/>
                <a:gd name="T22" fmla="*/ 186 w 3076"/>
                <a:gd name="T23" fmla="*/ 5 h 1509"/>
                <a:gd name="T24" fmla="*/ 189 w 3076"/>
                <a:gd name="T25" fmla="*/ 8 h 1509"/>
                <a:gd name="T26" fmla="*/ 190 w 3076"/>
                <a:gd name="T27" fmla="*/ 13 h 1509"/>
                <a:gd name="T28" fmla="*/ 191 w 3076"/>
                <a:gd name="T29" fmla="*/ 23 h 1509"/>
                <a:gd name="T30" fmla="*/ 192 w 3076"/>
                <a:gd name="T31" fmla="*/ 34 h 1509"/>
                <a:gd name="T32" fmla="*/ 193 w 3076"/>
                <a:gd name="T33" fmla="*/ 45 h 1509"/>
                <a:gd name="T34" fmla="*/ 193 w 3076"/>
                <a:gd name="T35" fmla="*/ 55 h 1509"/>
                <a:gd name="T36" fmla="*/ 192 w 3076"/>
                <a:gd name="T37" fmla="*/ 64 h 1509"/>
                <a:gd name="T38" fmla="*/ 191 w 3076"/>
                <a:gd name="T39" fmla="*/ 72 h 1509"/>
                <a:gd name="T40" fmla="*/ 190 w 3076"/>
                <a:gd name="T41" fmla="*/ 78 h 1509"/>
                <a:gd name="T42" fmla="*/ 190 w 3076"/>
                <a:gd name="T43" fmla="*/ 82 h 1509"/>
                <a:gd name="T44" fmla="*/ 189 w 3076"/>
                <a:gd name="T45" fmla="*/ 84 h 1509"/>
                <a:gd name="T46" fmla="*/ 189 w 3076"/>
                <a:gd name="T47" fmla="*/ 86 h 1509"/>
                <a:gd name="T48" fmla="*/ 184 w 3076"/>
                <a:gd name="T49" fmla="*/ 89 h 1509"/>
                <a:gd name="T50" fmla="*/ 176 w 3076"/>
                <a:gd name="T51" fmla="*/ 90 h 1509"/>
                <a:gd name="T52" fmla="*/ 163 w 3076"/>
                <a:gd name="T53" fmla="*/ 91 h 1509"/>
                <a:gd name="T54" fmla="*/ 148 w 3076"/>
                <a:gd name="T55" fmla="*/ 93 h 1509"/>
                <a:gd name="T56" fmla="*/ 133 w 3076"/>
                <a:gd name="T57" fmla="*/ 94 h 1509"/>
                <a:gd name="T58" fmla="*/ 120 w 3076"/>
                <a:gd name="T59" fmla="*/ 95 h 1509"/>
                <a:gd name="T60" fmla="*/ 106 w 3076"/>
                <a:gd name="T61" fmla="*/ 95 h 1509"/>
                <a:gd name="T62" fmla="*/ 91 w 3076"/>
                <a:gd name="T63" fmla="*/ 95 h 1509"/>
                <a:gd name="T64" fmla="*/ 74 w 3076"/>
                <a:gd name="T65" fmla="*/ 95 h 1509"/>
                <a:gd name="T66" fmla="*/ 57 w 3076"/>
                <a:gd name="T67" fmla="*/ 94 h 1509"/>
                <a:gd name="T68" fmla="*/ 41 w 3076"/>
                <a:gd name="T69" fmla="*/ 94 h 1509"/>
                <a:gd name="T70" fmla="*/ 27 w 3076"/>
                <a:gd name="T71" fmla="*/ 94 h 1509"/>
                <a:gd name="T72" fmla="*/ 17 w 3076"/>
                <a:gd name="T73" fmla="*/ 93 h 1509"/>
                <a:gd name="T74" fmla="*/ 11 w 3076"/>
                <a:gd name="T75" fmla="*/ 93 h 1509"/>
                <a:gd name="T76" fmla="*/ 7 w 3076"/>
                <a:gd name="T77" fmla="*/ 92 h 1509"/>
                <a:gd name="T78" fmla="*/ 4 w 3076"/>
                <a:gd name="T79" fmla="*/ 88 h 1509"/>
                <a:gd name="T80" fmla="*/ 4 w 3076"/>
                <a:gd name="T81" fmla="*/ 86 h 1509"/>
                <a:gd name="T82" fmla="*/ 3 w 3076"/>
                <a:gd name="T83" fmla="*/ 80 h 1509"/>
                <a:gd name="T84" fmla="*/ 2 w 3076"/>
                <a:gd name="T85" fmla="*/ 71 h 1509"/>
                <a:gd name="T86" fmla="*/ 1 w 3076"/>
                <a:gd name="T87" fmla="*/ 60 h 1509"/>
                <a:gd name="T88" fmla="*/ 1 w 3076"/>
                <a:gd name="T89" fmla="*/ 50 h 1509"/>
                <a:gd name="T90" fmla="*/ 0 w 3076"/>
                <a:gd name="T91" fmla="*/ 40 h 1509"/>
                <a:gd name="T92" fmla="*/ 1 w 3076"/>
                <a:gd name="T93" fmla="*/ 30 h 1509"/>
                <a:gd name="T94" fmla="*/ 1 w 3076"/>
                <a:gd name="T95" fmla="*/ 22 h 1509"/>
                <a:gd name="T96" fmla="*/ 2 w 3076"/>
                <a:gd name="T97" fmla="*/ 15 h 1509"/>
                <a:gd name="T98" fmla="*/ 2 w 3076"/>
                <a:gd name="T99" fmla="*/ 11 h 1509"/>
                <a:gd name="T100" fmla="*/ 3 w 3076"/>
                <a:gd name="T101" fmla="*/ 8 h 1509"/>
                <a:gd name="T102" fmla="*/ 3 w 3076"/>
                <a:gd name="T103" fmla="*/ 7 h 150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3076" h="1509">
                  <a:moveTo>
                    <a:pt x="80" y="83"/>
                  </a:moveTo>
                  <a:lnTo>
                    <a:pt x="84" y="82"/>
                  </a:lnTo>
                  <a:lnTo>
                    <a:pt x="101" y="82"/>
                  </a:lnTo>
                  <a:lnTo>
                    <a:pt x="126" y="78"/>
                  </a:lnTo>
                  <a:lnTo>
                    <a:pt x="162" y="76"/>
                  </a:lnTo>
                  <a:lnTo>
                    <a:pt x="204" y="72"/>
                  </a:lnTo>
                  <a:lnTo>
                    <a:pt x="253" y="68"/>
                  </a:lnTo>
                  <a:lnTo>
                    <a:pt x="310" y="64"/>
                  </a:lnTo>
                  <a:lnTo>
                    <a:pt x="373" y="61"/>
                  </a:lnTo>
                  <a:lnTo>
                    <a:pt x="437" y="55"/>
                  </a:lnTo>
                  <a:lnTo>
                    <a:pt x="510" y="49"/>
                  </a:lnTo>
                  <a:lnTo>
                    <a:pt x="584" y="43"/>
                  </a:lnTo>
                  <a:lnTo>
                    <a:pt x="660" y="40"/>
                  </a:lnTo>
                  <a:lnTo>
                    <a:pt x="738" y="34"/>
                  </a:lnTo>
                  <a:lnTo>
                    <a:pt x="816" y="28"/>
                  </a:lnTo>
                  <a:lnTo>
                    <a:pt x="894" y="24"/>
                  </a:lnTo>
                  <a:lnTo>
                    <a:pt x="970" y="21"/>
                  </a:lnTo>
                  <a:lnTo>
                    <a:pt x="1044" y="17"/>
                  </a:lnTo>
                  <a:lnTo>
                    <a:pt x="1118" y="13"/>
                  </a:lnTo>
                  <a:lnTo>
                    <a:pt x="1188" y="9"/>
                  </a:lnTo>
                  <a:lnTo>
                    <a:pt x="1259" y="7"/>
                  </a:lnTo>
                  <a:lnTo>
                    <a:pt x="1325" y="4"/>
                  </a:lnTo>
                  <a:lnTo>
                    <a:pt x="1394" y="4"/>
                  </a:lnTo>
                  <a:lnTo>
                    <a:pt x="1460" y="2"/>
                  </a:lnTo>
                  <a:lnTo>
                    <a:pt x="1529" y="2"/>
                  </a:lnTo>
                  <a:lnTo>
                    <a:pt x="1595" y="0"/>
                  </a:lnTo>
                  <a:lnTo>
                    <a:pt x="1662" y="0"/>
                  </a:lnTo>
                  <a:lnTo>
                    <a:pt x="1730" y="2"/>
                  </a:lnTo>
                  <a:lnTo>
                    <a:pt x="1798" y="4"/>
                  </a:lnTo>
                  <a:lnTo>
                    <a:pt x="1867" y="4"/>
                  </a:lnTo>
                  <a:lnTo>
                    <a:pt x="1939" y="5"/>
                  </a:lnTo>
                  <a:lnTo>
                    <a:pt x="2011" y="9"/>
                  </a:lnTo>
                  <a:lnTo>
                    <a:pt x="2087" y="15"/>
                  </a:lnTo>
                  <a:lnTo>
                    <a:pt x="2163" y="17"/>
                  </a:lnTo>
                  <a:lnTo>
                    <a:pt x="2241" y="23"/>
                  </a:lnTo>
                  <a:lnTo>
                    <a:pt x="2317" y="26"/>
                  </a:lnTo>
                  <a:lnTo>
                    <a:pt x="2395" y="32"/>
                  </a:lnTo>
                  <a:lnTo>
                    <a:pt x="2470" y="38"/>
                  </a:lnTo>
                  <a:lnTo>
                    <a:pt x="2544" y="43"/>
                  </a:lnTo>
                  <a:lnTo>
                    <a:pt x="2614" y="47"/>
                  </a:lnTo>
                  <a:lnTo>
                    <a:pt x="2682" y="53"/>
                  </a:lnTo>
                  <a:lnTo>
                    <a:pt x="2741" y="59"/>
                  </a:lnTo>
                  <a:lnTo>
                    <a:pt x="2798" y="62"/>
                  </a:lnTo>
                  <a:lnTo>
                    <a:pt x="2848" y="66"/>
                  </a:lnTo>
                  <a:lnTo>
                    <a:pt x="2892" y="70"/>
                  </a:lnTo>
                  <a:lnTo>
                    <a:pt x="2924" y="72"/>
                  </a:lnTo>
                  <a:lnTo>
                    <a:pt x="2951" y="76"/>
                  </a:lnTo>
                  <a:lnTo>
                    <a:pt x="2966" y="76"/>
                  </a:lnTo>
                  <a:lnTo>
                    <a:pt x="2973" y="78"/>
                  </a:lnTo>
                  <a:lnTo>
                    <a:pt x="3017" y="110"/>
                  </a:lnTo>
                  <a:lnTo>
                    <a:pt x="3017" y="112"/>
                  </a:lnTo>
                  <a:lnTo>
                    <a:pt x="3019" y="121"/>
                  </a:lnTo>
                  <a:lnTo>
                    <a:pt x="3019" y="135"/>
                  </a:lnTo>
                  <a:lnTo>
                    <a:pt x="3023" y="156"/>
                  </a:lnTo>
                  <a:lnTo>
                    <a:pt x="3027" y="178"/>
                  </a:lnTo>
                  <a:lnTo>
                    <a:pt x="3030" y="207"/>
                  </a:lnTo>
                  <a:lnTo>
                    <a:pt x="3034" y="239"/>
                  </a:lnTo>
                  <a:lnTo>
                    <a:pt x="3040" y="275"/>
                  </a:lnTo>
                  <a:lnTo>
                    <a:pt x="3044" y="312"/>
                  </a:lnTo>
                  <a:lnTo>
                    <a:pt x="3049" y="353"/>
                  </a:lnTo>
                  <a:lnTo>
                    <a:pt x="3053" y="395"/>
                  </a:lnTo>
                  <a:lnTo>
                    <a:pt x="3059" y="439"/>
                  </a:lnTo>
                  <a:lnTo>
                    <a:pt x="3061" y="485"/>
                  </a:lnTo>
                  <a:lnTo>
                    <a:pt x="3065" y="530"/>
                  </a:lnTo>
                  <a:lnTo>
                    <a:pt x="3068" y="576"/>
                  </a:lnTo>
                  <a:lnTo>
                    <a:pt x="3072" y="621"/>
                  </a:lnTo>
                  <a:lnTo>
                    <a:pt x="3074" y="665"/>
                  </a:lnTo>
                  <a:lnTo>
                    <a:pt x="3076" y="707"/>
                  </a:lnTo>
                  <a:lnTo>
                    <a:pt x="3076" y="751"/>
                  </a:lnTo>
                  <a:lnTo>
                    <a:pt x="3076" y="793"/>
                  </a:lnTo>
                  <a:lnTo>
                    <a:pt x="3074" y="832"/>
                  </a:lnTo>
                  <a:lnTo>
                    <a:pt x="3074" y="872"/>
                  </a:lnTo>
                  <a:lnTo>
                    <a:pt x="3072" y="910"/>
                  </a:lnTo>
                  <a:lnTo>
                    <a:pt x="3070" y="948"/>
                  </a:lnTo>
                  <a:lnTo>
                    <a:pt x="3068" y="983"/>
                  </a:lnTo>
                  <a:lnTo>
                    <a:pt x="3065" y="1017"/>
                  </a:lnTo>
                  <a:lnTo>
                    <a:pt x="3061" y="1049"/>
                  </a:lnTo>
                  <a:lnTo>
                    <a:pt x="3059" y="1082"/>
                  </a:lnTo>
                  <a:lnTo>
                    <a:pt x="3057" y="1110"/>
                  </a:lnTo>
                  <a:lnTo>
                    <a:pt x="3053" y="1139"/>
                  </a:lnTo>
                  <a:lnTo>
                    <a:pt x="3049" y="1165"/>
                  </a:lnTo>
                  <a:lnTo>
                    <a:pt x="3047" y="1190"/>
                  </a:lnTo>
                  <a:lnTo>
                    <a:pt x="3044" y="1213"/>
                  </a:lnTo>
                  <a:lnTo>
                    <a:pt x="3040" y="1234"/>
                  </a:lnTo>
                  <a:lnTo>
                    <a:pt x="3036" y="1253"/>
                  </a:lnTo>
                  <a:lnTo>
                    <a:pt x="3034" y="1272"/>
                  </a:lnTo>
                  <a:lnTo>
                    <a:pt x="3030" y="1285"/>
                  </a:lnTo>
                  <a:lnTo>
                    <a:pt x="3028" y="1300"/>
                  </a:lnTo>
                  <a:lnTo>
                    <a:pt x="3027" y="1312"/>
                  </a:lnTo>
                  <a:lnTo>
                    <a:pt x="3025" y="1323"/>
                  </a:lnTo>
                  <a:lnTo>
                    <a:pt x="3021" y="1332"/>
                  </a:lnTo>
                  <a:lnTo>
                    <a:pt x="3021" y="1340"/>
                  </a:lnTo>
                  <a:lnTo>
                    <a:pt x="3019" y="1346"/>
                  </a:lnTo>
                  <a:lnTo>
                    <a:pt x="3019" y="1353"/>
                  </a:lnTo>
                  <a:lnTo>
                    <a:pt x="3017" y="1359"/>
                  </a:lnTo>
                  <a:lnTo>
                    <a:pt x="3017" y="1363"/>
                  </a:lnTo>
                  <a:lnTo>
                    <a:pt x="2981" y="1405"/>
                  </a:lnTo>
                  <a:lnTo>
                    <a:pt x="2975" y="1405"/>
                  </a:lnTo>
                  <a:lnTo>
                    <a:pt x="2964" y="1407"/>
                  </a:lnTo>
                  <a:lnTo>
                    <a:pt x="2943" y="1410"/>
                  </a:lnTo>
                  <a:lnTo>
                    <a:pt x="2918" y="1412"/>
                  </a:lnTo>
                  <a:lnTo>
                    <a:pt x="2884" y="1416"/>
                  </a:lnTo>
                  <a:lnTo>
                    <a:pt x="2848" y="1422"/>
                  </a:lnTo>
                  <a:lnTo>
                    <a:pt x="2804" y="1429"/>
                  </a:lnTo>
                  <a:lnTo>
                    <a:pt x="2759" y="1435"/>
                  </a:lnTo>
                  <a:lnTo>
                    <a:pt x="2707" y="1443"/>
                  </a:lnTo>
                  <a:lnTo>
                    <a:pt x="2652" y="1448"/>
                  </a:lnTo>
                  <a:lnTo>
                    <a:pt x="2597" y="1456"/>
                  </a:lnTo>
                  <a:lnTo>
                    <a:pt x="2540" y="1462"/>
                  </a:lnTo>
                  <a:lnTo>
                    <a:pt x="2479" y="1467"/>
                  </a:lnTo>
                  <a:lnTo>
                    <a:pt x="2420" y="1475"/>
                  </a:lnTo>
                  <a:lnTo>
                    <a:pt x="2359" y="1481"/>
                  </a:lnTo>
                  <a:lnTo>
                    <a:pt x="2302" y="1488"/>
                  </a:lnTo>
                  <a:lnTo>
                    <a:pt x="2241" y="1492"/>
                  </a:lnTo>
                  <a:lnTo>
                    <a:pt x="2184" y="1496"/>
                  </a:lnTo>
                  <a:lnTo>
                    <a:pt x="2127" y="1500"/>
                  </a:lnTo>
                  <a:lnTo>
                    <a:pt x="2072" y="1504"/>
                  </a:lnTo>
                  <a:lnTo>
                    <a:pt x="2015" y="1504"/>
                  </a:lnTo>
                  <a:lnTo>
                    <a:pt x="1962" y="1505"/>
                  </a:lnTo>
                  <a:lnTo>
                    <a:pt x="1907" y="1507"/>
                  </a:lnTo>
                  <a:lnTo>
                    <a:pt x="1852" y="1507"/>
                  </a:lnTo>
                  <a:lnTo>
                    <a:pt x="1795" y="1507"/>
                  </a:lnTo>
                  <a:lnTo>
                    <a:pt x="1740" y="1507"/>
                  </a:lnTo>
                  <a:lnTo>
                    <a:pt x="1683" y="1507"/>
                  </a:lnTo>
                  <a:lnTo>
                    <a:pt x="1625" y="1509"/>
                  </a:lnTo>
                  <a:lnTo>
                    <a:pt x="1567" y="1507"/>
                  </a:lnTo>
                  <a:lnTo>
                    <a:pt x="1506" y="1507"/>
                  </a:lnTo>
                  <a:lnTo>
                    <a:pt x="1445" y="1507"/>
                  </a:lnTo>
                  <a:lnTo>
                    <a:pt x="1382" y="1507"/>
                  </a:lnTo>
                  <a:lnTo>
                    <a:pt x="1316" y="1507"/>
                  </a:lnTo>
                  <a:lnTo>
                    <a:pt x="1251" y="1507"/>
                  </a:lnTo>
                  <a:lnTo>
                    <a:pt x="1184" y="1505"/>
                  </a:lnTo>
                  <a:lnTo>
                    <a:pt x="1116" y="1505"/>
                  </a:lnTo>
                  <a:lnTo>
                    <a:pt x="1048" y="1505"/>
                  </a:lnTo>
                  <a:lnTo>
                    <a:pt x="979" y="1505"/>
                  </a:lnTo>
                  <a:lnTo>
                    <a:pt x="911" y="1504"/>
                  </a:lnTo>
                  <a:lnTo>
                    <a:pt x="846" y="1504"/>
                  </a:lnTo>
                  <a:lnTo>
                    <a:pt x="780" y="1504"/>
                  </a:lnTo>
                  <a:lnTo>
                    <a:pt x="715" y="1502"/>
                  </a:lnTo>
                  <a:lnTo>
                    <a:pt x="652" y="1500"/>
                  </a:lnTo>
                  <a:lnTo>
                    <a:pt x="593" y="1500"/>
                  </a:lnTo>
                  <a:lnTo>
                    <a:pt x="536" y="1498"/>
                  </a:lnTo>
                  <a:lnTo>
                    <a:pt x="483" y="1496"/>
                  </a:lnTo>
                  <a:lnTo>
                    <a:pt x="432" y="1494"/>
                  </a:lnTo>
                  <a:lnTo>
                    <a:pt x="386" y="1494"/>
                  </a:lnTo>
                  <a:lnTo>
                    <a:pt x="342" y="1490"/>
                  </a:lnTo>
                  <a:lnTo>
                    <a:pt x="304" y="1488"/>
                  </a:lnTo>
                  <a:lnTo>
                    <a:pt x="270" y="1485"/>
                  </a:lnTo>
                  <a:lnTo>
                    <a:pt x="240" y="1483"/>
                  </a:lnTo>
                  <a:lnTo>
                    <a:pt x="213" y="1479"/>
                  </a:lnTo>
                  <a:lnTo>
                    <a:pt x="188" y="1477"/>
                  </a:lnTo>
                  <a:lnTo>
                    <a:pt x="167" y="1475"/>
                  </a:lnTo>
                  <a:lnTo>
                    <a:pt x="150" y="1473"/>
                  </a:lnTo>
                  <a:lnTo>
                    <a:pt x="135" y="1469"/>
                  </a:lnTo>
                  <a:lnTo>
                    <a:pt x="124" y="1467"/>
                  </a:lnTo>
                  <a:lnTo>
                    <a:pt x="112" y="1466"/>
                  </a:lnTo>
                  <a:lnTo>
                    <a:pt x="107" y="1464"/>
                  </a:lnTo>
                  <a:lnTo>
                    <a:pt x="97" y="1462"/>
                  </a:lnTo>
                  <a:lnTo>
                    <a:pt x="95" y="1462"/>
                  </a:lnTo>
                  <a:lnTo>
                    <a:pt x="57" y="1405"/>
                  </a:lnTo>
                  <a:lnTo>
                    <a:pt x="57" y="1401"/>
                  </a:lnTo>
                  <a:lnTo>
                    <a:pt x="55" y="1395"/>
                  </a:lnTo>
                  <a:lnTo>
                    <a:pt x="53" y="1382"/>
                  </a:lnTo>
                  <a:lnTo>
                    <a:pt x="51" y="1367"/>
                  </a:lnTo>
                  <a:lnTo>
                    <a:pt x="50" y="1346"/>
                  </a:lnTo>
                  <a:lnTo>
                    <a:pt x="46" y="1323"/>
                  </a:lnTo>
                  <a:lnTo>
                    <a:pt x="42" y="1296"/>
                  </a:lnTo>
                  <a:lnTo>
                    <a:pt x="40" y="1268"/>
                  </a:lnTo>
                  <a:lnTo>
                    <a:pt x="34" y="1234"/>
                  </a:lnTo>
                  <a:lnTo>
                    <a:pt x="31" y="1199"/>
                  </a:lnTo>
                  <a:lnTo>
                    <a:pt x="27" y="1161"/>
                  </a:lnTo>
                  <a:lnTo>
                    <a:pt x="23" y="1125"/>
                  </a:lnTo>
                  <a:lnTo>
                    <a:pt x="21" y="1083"/>
                  </a:lnTo>
                  <a:lnTo>
                    <a:pt x="17" y="1044"/>
                  </a:lnTo>
                  <a:lnTo>
                    <a:pt x="13" y="1002"/>
                  </a:lnTo>
                  <a:lnTo>
                    <a:pt x="12" y="960"/>
                  </a:lnTo>
                  <a:lnTo>
                    <a:pt x="8" y="916"/>
                  </a:lnTo>
                  <a:lnTo>
                    <a:pt x="6" y="874"/>
                  </a:lnTo>
                  <a:lnTo>
                    <a:pt x="2" y="831"/>
                  </a:lnTo>
                  <a:lnTo>
                    <a:pt x="2" y="789"/>
                  </a:lnTo>
                  <a:lnTo>
                    <a:pt x="0" y="747"/>
                  </a:lnTo>
                  <a:lnTo>
                    <a:pt x="0" y="705"/>
                  </a:lnTo>
                  <a:lnTo>
                    <a:pt x="0" y="665"/>
                  </a:lnTo>
                  <a:lnTo>
                    <a:pt x="0" y="625"/>
                  </a:lnTo>
                  <a:lnTo>
                    <a:pt x="0" y="585"/>
                  </a:lnTo>
                  <a:lnTo>
                    <a:pt x="0" y="547"/>
                  </a:lnTo>
                  <a:lnTo>
                    <a:pt x="0" y="509"/>
                  </a:lnTo>
                  <a:lnTo>
                    <a:pt x="2" y="475"/>
                  </a:lnTo>
                  <a:lnTo>
                    <a:pt x="2" y="439"/>
                  </a:lnTo>
                  <a:lnTo>
                    <a:pt x="6" y="405"/>
                  </a:lnTo>
                  <a:lnTo>
                    <a:pt x="8" y="372"/>
                  </a:lnTo>
                  <a:lnTo>
                    <a:pt x="12" y="344"/>
                  </a:lnTo>
                  <a:lnTo>
                    <a:pt x="12" y="313"/>
                  </a:lnTo>
                  <a:lnTo>
                    <a:pt x="13" y="287"/>
                  </a:lnTo>
                  <a:lnTo>
                    <a:pt x="17" y="262"/>
                  </a:lnTo>
                  <a:lnTo>
                    <a:pt x="21" y="239"/>
                  </a:lnTo>
                  <a:lnTo>
                    <a:pt x="23" y="216"/>
                  </a:lnTo>
                  <a:lnTo>
                    <a:pt x="27" y="199"/>
                  </a:lnTo>
                  <a:lnTo>
                    <a:pt x="29" y="182"/>
                  </a:lnTo>
                  <a:lnTo>
                    <a:pt x="32" y="167"/>
                  </a:lnTo>
                  <a:lnTo>
                    <a:pt x="34" y="152"/>
                  </a:lnTo>
                  <a:lnTo>
                    <a:pt x="38" y="140"/>
                  </a:lnTo>
                  <a:lnTo>
                    <a:pt x="40" y="129"/>
                  </a:lnTo>
                  <a:lnTo>
                    <a:pt x="42" y="123"/>
                  </a:lnTo>
                  <a:lnTo>
                    <a:pt x="44" y="116"/>
                  </a:lnTo>
                  <a:lnTo>
                    <a:pt x="44" y="112"/>
                  </a:lnTo>
                  <a:lnTo>
                    <a:pt x="46" y="110"/>
                  </a:lnTo>
                  <a:lnTo>
                    <a:pt x="80" y="83"/>
                  </a:lnTo>
                  <a:close/>
                </a:path>
              </a:pathLst>
            </a:custGeom>
            <a:solidFill>
              <a:srgbClr val="F2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03" name="Freeform 123"/>
            <p:cNvSpPr>
              <a:spLocks/>
            </p:cNvSpPr>
            <p:nvPr/>
          </p:nvSpPr>
          <p:spPr bwMode="auto">
            <a:xfrm>
              <a:off x="4039" y="2303"/>
              <a:ext cx="1093" cy="490"/>
            </a:xfrm>
            <a:custGeom>
              <a:avLst/>
              <a:gdLst>
                <a:gd name="T0" fmla="*/ 1 w 2186"/>
                <a:gd name="T1" fmla="*/ 3 h 981"/>
                <a:gd name="T2" fmla="*/ 4 w 2186"/>
                <a:gd name="T3" fmla="*/ 3 h 981"/>
                <a:gd name="T4" fmla="*/ 10 w 2186"/>
                <a:gd name="T5" fmla="*/ 2 h 981"/>
                <a:gd name="T6" fmla="*/ 18 w 2186"/>
                <a:gd name="T7" fmla="*/ 2 h 981"/>
                <a:gd name="T8" fmla="*/ 28 w 2186"/>
                <a:gd name="T9" fmla="*/ 1 h 981"/>
                <a:gd name="T10" fmla="*/ 39 w 2186"/>
                <a:gd name="T11" fmla="*/ 0 h 981"/>
                <a:gd name="T12" fmla="*/ 51 w 2186"/>
                <a:gd name="T13" fmla="*/ 0 h 981"/>
                <a:gd name="T14" fmla="*/ 64 w 2186"/>
                <a:gd name="T15" fmla="*/ 0 h 981"/>
                <a:gd name="T16" fmla="*/ 77 w 2186"/>
                <a:gd name="T17" fmla="*/ 0 h 981"/>
                <a:gd name="T18" fmla="*/ 89 w 2186"/>
                <a:gd name="T19" fmla="*/ 0 h 981"/>
                <a:gd name="T20" fmla="*/ 101 w 2186"/>
                <a:gd name="T21" fmla="*/ 0 h 981"/>
                <a:gd name="T22" fmla="*/ 112 w 2186"/>
                <a:gd name="T23" fmla="*/ 1 h 981"/>
                <a:gd name="T24" fmla="*/ 121 w 2186"/>
                <a:gd name="T25" fmla="*/ 1 h 981"/>
                <a:gd name="T26" fmla="*/ 128 w 2186"/>
                <a:gd name="T27" fmla="*/ 2 h 981"/>
                <a:gd name="T28" fmla="*/ 134 w 2186"/>
                <a:gd name="T29" fmla="*/ 2 h 981"/>
                <a:gd name="T30" fmla="*/ 137 w 2186"/>
                <a:gd name="T31" fmla="*/ 3 h 981"/>
                <a:gd name="T32" fmla="*/ 137 w 2186"/>
                <a:gd name="T33" fmla="*/ 21 h 981"/>
                <a:gd name="T34" fmla="*/ 137 w 2186"/>
                <a:gd name="T35" fmla="*/ 55 h 981"/>
                <a:gd name="T36" fmla="*/ 134 w 2186"/>
                <a:gd name="T37" fmla="*/ 55 h 981"/>
                <a:gd name="T38" fmla="*/ 130 w 2186"/>
                <a:gd name="T39" fmla="*/ 55 h 981"/>
                <a:gd name="T40" fmla="*/ 124 w 2186"/>
                <a:gd name="T41" fmla="*/ 56 h 981"/>
                <a:gd name="T42" fmla="*/ 117 w 2186"/>
                <a:gd name="T43" fmla="*/ 56 h 981"/>
                <a:gd name="T44" fmla="*/ 109 w 2186"/>
                <a:gd name="T45" fmla="*/ 57 h 981"/>
                <a:gd name="T46" fmla="*/ 100 w 2186"/>
                <a:gd name="T47" fmla="*/ 57 h 981"/>
                <a:gd name="T48" fmla="*/ 91 w 2186"/>
                <a:gd name="T49" fmla="*/ 58 h 981"/>
                <a:gd name="T50" fmla="*/ 82 w 2186"/>
                <a:gd name="T51" fmla="*/ 58 h 981"/>
                <a:gd name="T52" fmla="*/ 73 w 2186"/>
                <a:gd name="T53" fmla="*/ 58 h 981"/>
                <a:gd name="T54" fmla="*/ 65 w 2186"/>
                <a:gd name="T55" fmla="*/ 58 h 981"/>
                <a:gd name="T56" fmla="*/ 57 w 2186"/>
                <a:gd name="T57" fmla="*/ 59 h 981"/>
                <a:gd name="T58" fmla="*/ 49 w 2186"/>
                <a:gd name="T59" fmla="*/ 59 h 981"/>
                <a:gd name="T60" fmla="*/ 42 w 2186"/>
                <a:gd name="T61" fmla="*/ 59 h 981"/>
                <a:gd name="T62" fmla="*/ 35 w 2186"/>
                <a:gd name="T63" fmla="*/ 59 h 981"/>
                <a:gd name="T64" fmla="*/ 29 w 2186"/>
                <a:gd name="T65" fmla="*/ 59 h 981"/>
                <a:gd name="T66" fmla="*/ 23 w 2186"/>
                <a:gd name="T67" fmla="*/ 59 h 981"/>
                <a:gd name="T68" fmla="*/ 19 w 2186"/>
                <a:gd name="T69" fmla="*/ 60 h 981"/>
                <a:gd name="T70" fmla="*/ 15 w 2186"/>
                <a:gd name="T71" fmla="*/ 60 h 981"/>
                <a:gd name="T72" fmla="*/ 11 w 2186"/>
                <a:gd name="T73" fmla="*/ 60 h 981"/>
                <a:gd name="T74" fmla="*/ 9 w 2186"/>
                <a:gd name="T75" fmla="*/ 60 h 981"/>
                <a:gd name="T76" fmla="*/ 7 w 2186"/>
                <a:gd name="T77" fmla="*/ 61 h 981"/>
                <a:gd name="T78" fmla="*/ 5 w 2186"/>
                <a:gd name="T79" fmla="*/ 61 h 981"/>
                <a:gd name="T80" fmla="*/ 5 w 2186"/>
                <a:gd name="T81" fmla="*/ 61 h 981"/>
                <a:gd name="T82" fmla="*/ 5 w 2186"/>
                <a:gd name="T83" fmla="*/ 61 h 981"/>
                <a:gd name="T84" fmla="*/ 5 w 2186"/>
                <a:gd name="T85" fmla="*/ 60 h 981"/>
                <a:gd name="T86" fmla="*/ 4 w 2186"/>
                <a:gd name="T87" fmla="*/ 57 h 981"/>
                <a:gd name="T88" fmla="*/ 4 w 2186"/>
                <a:gd name="T89" fmla="*/ 55 h 981"/>
                <a:gd name="T90" fmla="*/ 4 w 2186"/>
                <a:gd name="T91" fmla="*/ 51 h 981"/>
                <a:gd name="T92" fmla="*/ 4 w 2186"/>
                <a:gd name="T93" fmla="*/ 46 h 981"/>
                <a:gd name="T94" fmla="*/ 4 w 2186"/>
                <a:gd name="T95" fmla="*/ 42 h 981"/>
                <a:gd name="T96" fmla="*/ 3 w 2186"/>
                <a:gd name="T97" fmla="*/ 36 h 981"/>
                <a:gd name="T98" fmla="*/ 3 w 2186"/>
                <a:gd name="T99" fmla="*/ 31 h 981"/>
                <a:gd name="T100" fmla="*/ 2 w 2186"/>
                <a:gd name="T101" fmla="*/ 25 h 981"/>
                <a:gd name="T102" fmla="*/ 2 w 2186"/>
                <a:gd name="T103" fmla="*/ 20 h 981"/>
                <a:gd name="T104" fmla="*/ 2 w 2186"/>
                <a:gd name="T105" fmla="*/ 15 h 981"/>
                <a:gd name="T106" fmla="*/ 1 w 2186"/>
                <a:gd name="T107" fmla="*/ 11 h 981"/>
                <a:gd name="T108" fmla="*/ 1 w 2186"/>
                <a:gd name="T109" fmla="*/ 7 h 981"/>
                <a:gd name="T110" fmla="*/ 0 w 2186"/>
                <a:gd name="T111" fmla="*/ 5 h 981"/>
                <a:gd name="T112" fmla="*/ 0 w 2186"/>
                <a:gd name="T113" fmla="*/ 3 h 981"/>
                <a:gd name="T114" fmla="*/ 0 w 2186"/>
                <a:gd name="T115" fmla="*/ 3 h 98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186" h="981">
                  <a:moveTo>
                    <a:pt x="0" y="57"/>
                  </a:moveTo>
                  <a:lnTo>
                    <a:pt x="6" y="57"/>
                  </a:lnTo>
                  <a:lnTo>
                    <a:pt x="25" y="53"/>
                  </a:lnTo>
                  <a:lnTo>
                    <a:pt x="54" y="52"/>
                  </a:lnTo>
                  <a:lnTo>
                    <a:pt x="97" y="48"/>
                  </a:lnTo>
                  <a:lnTo>
                    <a:pt x="147" y="42"/>
                  </a:lnTo>
                  <a:lnTo>
                    <a:pt x="209" y="38"/>
                  </a:lnTo>
                  <a:lnTo>
                    <a:pt x="278" y="34"/>
                  </a:lnTo>
                  <a:lnTo>
                    <a:pt x="356" y="29"/>
                  </a:lnTo>
                  <a:lnTo>
                    <a:pt x="438" y="23"/>
                  </a:lnTo>
                  <a:lnTo>
                    <a:pt x="525" y="17"/>
                  </a:lnTo>
                  <a:lnTo>
                    <a:pt x="618" y="12"/>
                  </a:lnTo>
                  <a:lnTo>
                    <a:pt x="715" y="8"/>
                  </a:lnTo>
                  <a:lnTo>
                    <a:pt x="814" y="4"/>
                  </a:lnTo>
                  <a:lnTo>
                    <a:pt x="915" y="2"/>
                  </a:lnTo>
                  <a:lnTo>
                    <a:pt x="1017" y="0"/>
                  </a:lnTo>
                  <a:lnTo>
                    <a:pt x="1120" y="0"/>
                  </a:lnTo>
                  <a:lnTo>
                    <a:pt x="1221" y="0"/>
                  </a:lnTo>
                  <a:lnTo>
                    <a:pt x="1321" y="0"/>
                  </a:lnTo>
                  <a:lnTo>
                    <a:pt x="1420" y="2"/>
                  </a:lnTo>
                  <a:lnTo>
                    <a:pt x="1517" y="8"/>
                  </a:lnTo>
                  <a:lnTo>
                    <a:pt x="1609" y="12"/>
                  </a:lnTo>
                  <a:lnTo>
                    <a:pt x="1696" y="15"/>
                  </a:lnTo>
                  <a:lnTo>
                    <a:pt x="1780" y="19"/>
                  </a:lnTo>
                  <a:lnTo>
                    <a:pt x="1858" y="25"/>
                  </a:lnTo>
                  <a:lnTo>
                    <a:pt x="1928" y="31"/>
                  </a:lnTo>
                  <a:lnTo>
                    <a:pt x="1993" y="34"/>
                  </a:lnTo>
                  <a:lnTo>
                    <a:pt x="2048" y="40"/>
                  </a:lnTo>
                  <a:lnTo>
                    <a:pt x="2095" y="44"/>
                  </a:lnTo>
                  <a:lnTo>
                    <a:pt x="2133" y="46"/>
                  </a:lnTo>
                  <a:lnTo>
                    <a:pt x="2162" y="50"/>
                  </a:lnTo>
                  <a:lnTo>
                    <a:pt x="2179" y="52"/>
                  </a:lnTo>
                  <a:lnTo>
                    <a:pt x="2186" y="53"/>
                  </a:lnTo>
                  <a:lnTo>
                    <a:pt x="2186" y="350"/>
                  </a:lnTo>
                  <a:lnTo>
                    <a:pt x="2186" y="886"/>
                  </a:lnTo>
                  <a:lnTo>
                    <a:pt x="2179" y="886"/>
                  </a:lnTo>
                  <a:lnTo>
                    <a:pt x="2166" y="886"/>
                  </a:lnTo>
                  <a:lnTo>
                    <a:pt x="2143" y="888"/>
                  </a:lnTo>
                  <a:lnTo>
                    <a:pt x="2114" y="892"/>
                  </a:lnTo>
                  <a:lnTo>
                    <a:pt x="2076" y="894"/>
                  </a:lnTo>
                  <a:lnTo>
                    <a:pt x="2031" y="898"/>
                  </a:lnTo>
                  <a:lnTo>
                    <a:pt x="1981" y="901"/>
                  </a:lnTo>
                  <a:lnTo>
                    <a:pt x="1926" y="903"/>
                  </a:lnTo>
                  <a:lnTo>
                    <a:pt x="1865" y="907"/>
                  </a:lnTo>
                  <a:lnTo>
                    <a:pt x="1802" y="911"/>
                  </a:lnTo>
                  <a:lnTo>
                    <a:pt x="1736" y="915"/>
                  </a:lnTo>
                  <a:lnTo>
                    <a:pt x="1667" y="920"/>
                  </a:lnTo>
                  <a:lnTo>
                    <a:pt x="1595" y="924"/>
                  </a:lnTo>
                  <a:lnTo>
                    <a:pt x="1523" y="926"/>
                  </a:lnTo>
                  <a:lnTo>
                    <a:pt x="1451" y="930"/>
                  </a:lnTo>
                  <a:lnTo>
                    <a:pt x="1379" y="936"/>
                  </a:lnTo>
                  <a:lnTo>
                    <a:pt x="1304" y="936"/>
                  </a:lnTo>
                  <a:lnTo>
                    <a:pt x="1234" y="939"/>
                  </a:lnTo>
                  <a:lnTo>
                    <a:pt x="1164" y="941"/>
                  </a:lnTo>
                  <a:lnTo>
                    <a:pt x="1095" y="943"/>
                  </a:lnTo>
                  <a:lnTo>
                    <a:pt x="1027" y="943"/>
                  </a:lnTo>
                  <a:lnTo>
                    <a:pt x="962" y="945"/>
                  </a:lnTo>
                  <a:lnTo>
                    <a:pt x="898" y="945"/>
                  </a:lnTo>
                  <a:lnTo>
                    <a:pt x="837" y="947"/>
                  </a:lnTo>
                  <a:lnTo>
                    <a:pt x="774" y="947"/>
                  </a:lnTo>
                  <a:lnTo>
                    <a:pt x="717" y="949"/>
                  </a:lnTo>
                  <a:lnTo>
                    <a:pt x="658" y="949"/>
                  </a:lnTo>
                  <a:lnTo>
                    <a:pt x="605" y="951"/>
                  </a:lnTo>
                  <a:lnTo>
                    <a:pt x="552" y="951"/>
                  </a:lnTo>
                  <a:lnTo>
                    <a:pt x="504" y="953"/>
                  </a:lnTo>
                  <a:lnTo>
                    <a:pt x="455" y="953"/>
                  </a:lnTo>
                  <a:lnTo>
                    <a:pt x="411" y="957"/>
                  </a:lnTo>
                  <a:lnTo>
                    <a:pt x="367" y="957"/>
                  </a:lnTo>
                  <a:lnTo>
                    <a:pt x="329" y="958"/>
                  </a:lnTo>
                  <a:lnTo>
                    <a:pt x="293" y="960"/>
                  </a:lnTo>
                  <a:lnTo>
                    <a:pt x="259" y="962"/>
                  </a:lnTo>
                  <a:lnTo>
                    <a:pt x="228" y="964"/>
                  </a:lnTo>
                  <a:lnTo>
                    <a:pt x="202" y="968"/>
                  </a:lnTo>
                  <a:lnTo>
                    <a:pt x="175" y="968"/>
                  </a:lnTo>
                  <a:lnTo>
                    <a:pt x="152" y="972"/>
                  </a:lnTo>
                  <a:lnTo>
                    <a:pt x="131" y="974"/>
                  </a:lnTo>
                  <a:lnTo>
                    <a:pt x="114" y="976"/>
                  </a:lnTo>
                  <a:lnTo>
                    <a:pt x="99" y="976"/>
                  </a:lnTo>
                  <a:lnTo>
                    <a:pt x="88" y="979"/>
                  </a:lnTo>
                  <a:lnTo>
                    <a:pt x="78" y="979"/>
                  </a:lnTo>
                  <a:lnTo>
                    <a:pt x="73" y="981"/>
                  </a:lnTo>
                  <a:lnTo>
                    <a:pt x="69" y="981"/>
                  </a:lnTo>
                  <a:lnTo>
                    <a:pt x="67" y="979"/>
                  </a:lnTo>
                  <a:lnTo>
                    <a:pt x="67" y="974"/>
                  </a:lnTo>
                  <a:lnTo>
                    <a:pt x="65" y="962"/>
                  </a:lnTo>
                  <a:lnTo>
                    <a:pt x="65" y="947"/>
                  </a:lnTo>
                  <a:lnTo>
                    <a:pt x="63" y="926"/>
                  </a:lnTo>
                  <a:lnTo>
                    <a:pt x="63" y="905"/>
                  </a:lnTo>
                  <a:lnTo>
                    <a:pt x="61" y="880"/>
                  </a:lnTo>
                  <a:lnTo>
                    <a:pt x="59" y="852"/>
                  </a:lnTo>
                  <a:lnTo>
                    <a:pt x="57" y="820"/>
                  </a:lnTo>
                  <a:lnTo>
                    <a:pt x="55" y="787"/>
                  </a:lnTo>
                  <a:lnTo>
                    <a:pt x="54" y="751"/>
                  </a:lnTo>
                  <a:lnTo>
                    <a:pt x="52" y="713"/>
                  </a:lnTo>
                  <a:lnTo>
                    <a:pt x="50" y="673"/>
                  </a:lnTo>
                  <a:lnTo>
                    <a:pt x="48" y="631"/>
                  </a:lnTo>
                  <a:lnTo>
                    <a:pt x="46" y="590"/>
                  </a:lnTo>
                  <a:lnTo>
                    <a:pt x="42" y="548"/>
                  </a:lnTo>
                  <a:lnTo>
                    <a:pt x="38" y="502"/>
                  </a:lnTo>
                  <a:lnTo>
                    <a:pt x="34" y="458"/>
                  </a:lnTo>
                  <a:lnTo>
                    <a:pt x="31" y="415"/>
                  </a:lnTo>
                  <a:lnTo>
                    <a:pt x="29" y="373"/>
                  </a:lnTo>
                  <a:lnTo>
                    <a:pt x="25" y="329"/>
                  </a:lnTo>
                  <a:lnTo>
                    <a:pt x="21" y="289"/>
                  </a:lnTo>
                  <a:lnTo>
                    <a:pt x="17" y="249"/>
                  </a:lnTo>
                  <a:lnTo>
                    <a:pt x="14" y="215"/>
                  </a:lnTo>
                  <a:lnTo>
                    <a:pt x="12" y="181"/>
                  </a:lnTo>
                  <a:lnTo>
                    <a:pt x="8" y="150"/>
                  </a:lnTo>
                  <a:lnTo>
                    <a:pt x="4" y="122"/>
                  </a:lnTo>
                  <a:lnTo>
                    <a:pt x="2" y="101"/>
                  </a:lnTo>
                  <a:lnTo>
                    <a:pt x="0" y="80"/>
                  </a:lnTo>
                  <a:lnTo>
                    <a:pt x="0" y="69"/>
                  </a:lnTo>
                  <a:lnTo>
                    <a:pt x="0" y="61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5773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04" name="Freeform 124"/>
            <p:cNvSpPr>
              <a:spLocks/>
            </p:cNvSpPr>
            <p:nvPr/>
          </p:nvSpPr>
          <p:spPr bwMode="auto">
            <a:xfrm>
              <a:off x="4151" y="2354"/>
              <a:ext cx="885" cy="364"/>
            </a:xfrm>
            <a:custGeom>
              <a:avLst/>
              <a:gdLst>
                <a:gd name="T0" fmla="*/ 13 w 1769"/>
                <a:gd name="T1" fmla="*/ 5 h 728"/>
                <a:gd name="T2" fmla="*/ 13 w 1769"/>
                <a:gd name="T3" fmla="*/ 8 h 728"/>
                <a:gd name="T4" fmla="*/ 12 w 1769"/>
                <a:gd name="T5" fmla="*/ 11 h 728"/>
                <a:gd name="T6" fmla="*/ 11 w 1769"/>
                <a:gd name="T7" fmla="*/ 14 h 728"/>
                <a:gd name="T8" fmla="*/ 8 w 1769"/>
                <a:gd name="T9" fmla="*/ 16 h 728"/>
                <a:gd name="T10" fmla="*/ 5 w 1769"/>
                <a:gd name="T11" fmla="*/ 17 h 728"/>
                <a:gd name="T12" fmla="*/ 2 w 1769"/>
                <a:gd name="T13" fmla="*/ 17 h 728"/>
                <a:gd name="T14" fmla="*/ 0 w 1769"/>
                <a:gd name="T15" fmla="*/ 17 h 728"/>
                <a:gd name="T16" fmla="*/ 2 w 1769"/>
                <a:gd name="T17" fmla="*/ 36 h 728"/>
                <a:gd name="T18" fmla="*/ 4 w 1769"/>
                <a:gd name="T19" fmla="*/ 36 h 728"/>
                <a:gd name="T20" fmla="*/ 6 w 1769"/>
                <a:gd name="T21" fmla="*/ 36 h 728"/>
                <a:gd name="T22" fmla="*/ 9 w 1769"/>
                <a:gd name="T23" fmla="*/ 36 h 728"/>
                <a:gd name="T24" fmla="*/ 11 w 1769"/>
                <a:gd name="T25" fmla="*/ 36 h 728"/>
                <a:gd name="T26" fmla="*/ 12 w 1769"/>
                <a:gd name="T27" fmla="*/ 37 h 728"/>
                <a:gd name="T28" fmla="*/ 13 w 1769"/>
                <a:gd name="T29" fmla="*/ 39 h 728"/>
                <a:gd name="T30" fmla="*/ 14 w 1769"/>
                <a:gd name="T31" fmla="*/ 41 h 728"/>
                <a:gd name="T32" fmla="*/ 14 w 1769"/>
                <a:gd name="T33" fmla="*/ 43 h 728"/>
                <a:gd name="T34" fmla="*/ 14 w 1769"/>
                <a:gd name="T35" fmla="*/ 44 h 728"/>
                <a:gd name="T36" fmla="*/ 14 w 1769"/>
                <a:gd name="T37" fmla="*/ 46 h 728"/>
                <a:gd name="T38" fmla="*/ 15 w 1769"/>
                <a:gd name="T39" fmla="*/ 46 h 728"/>
                <a:gd name="T40" fmla="*/ 21 w 1769"/>
                <a:gd name="T41" fmla="*/ 46 h 728"/>
                <a:gd name="T42" fmla="*/ 30 w 1769"/>
                <a:gd name="T43" fmla="*/ 45 h 728"/>
                <a:gd name="T44" fmla="*/ 41 w 1769"/>
                <a:gd name="T45" fmla="*/ 45 h 728"/>
                <a:gd name="T46" fmla="*/ 54 w 1769"/>
                <a:gd name="T47" fmla="*/ 45 h 728"/>
                <a:gd name="T48" fmla="*/ 66 w 1769"/>
                <a:gd name="T49" fmla="*/ 45 h 728"/>
                <a:gd name="T50" fmla="*/ 78 w 1769"/>
                <a:gd name="T51" fmla="*/ 44 h 728"/>
                <a:gd name="T52" fmla="*/ 87 w 1769"/>
                <a:gd name="T53" fmla="*/ 44 h 728"/>
                <a:gd name="T54" fmla="*/ 93 w 1769"/>
                <a:gd name="T55" fmla="*/ 44 h 728"/>
                <a:gd name="T56" fmla="*/ 97 w 1769"/>
                <a:gd name="T57" fmla="*/ 44 h 728"/>
                <a:gd name="T58" fmla="*/ 98 w 1769"/>
                <a:gd name="T59" fmla="*/ 44 h 728"/>
                <a:gd name="T60" fmla="*/ 98 w 1769"/>
                <a:gd name="T61" fmla="*/ 43 h 728"/>
                <a:gd name="T62" fmla="*/ 98 w 1769"/>
                <a:gd name="T63" fmla="*/ 41 h 728"/>
                <a:gd name="T64" fmla="*/ 98 w 1769"/>
                <a:gd name="T65" fmla="*/ 38 h 728"/>
                <a:gd name="T66" fmla="*/ 99 w 1769"/>
                <a:gd name="T67" fmla="*/ 36 h 728"/>
                <a:gd name="T68" fmla="*/ 100 w 1769"/>
                <a:gd name="T69" fmla="*/ 34 h 728"/>
                <a:gd name="T70" fmla="*/ 101 w 1769"/>
                <a:gd name="T71" fmla="*/ 33 h 728"/>
                <a:gd name="T72" fmla="*/ 103 w 1769"/>
                <a:gd name="T73" fmla="*/ 32 h 728"/>
                <a:gd name="T74" fmla="*/ 105 w 1769"/>
                <a:gd name="T75" fmla="*/ 32 h 728"/>
                <a:gd name="T76" fmla="*/ 107 w 1769"/>
                <a:gd name="T77" fmla="*/ 32 h 728"/>
                <a:gd name="T78" fmla="*/ 109 w 1769"/>
                <a:gd name="T79" fmla="*/ 32 h 728"/>
                <a:gd name="T80" fmla="*/ 111 w 1769"/>
                <a:gd name="T81" fmla="*/ 15 h 728"/>
                <a:gd name="T82" fmla="*/ 109 w 1769"/>
                <a:gd name="T83" fmla="*/ 15 h 728"/>
                <a:gd name="T84" fmla="*/ 107 w 1769"/>
                <a:gd name="T85" fmla="*/ 15 h 728"/>
                <a:gd name="T86" fmla="*/ 106 w 1769"/>
                <a:gd name="T87" fmla="*/ 15 h 728"/>
                <a:gd name="T88" fmla="*/ 104 w 1769"/>
                <a:gd name="T89" fmla="*/ 15 h 728"/>
                <a:gd name="T90" fmla="*/ 102 w 1769"/>
                <a:gd name="T91" fmla="*/ 14 h 728"/>
                <a:gd name="T92" fmla="*/ 100 w 1769"/>
                <a:gd name="T93" fmla="*/ 12 h 728"/>
                <a:gd name="T94" fmla="*/ 100 w 1769"/>
                <a:gd name="T95" fmla="*/ 10 h 728"/>
                <a:gd name="T96" fmla="*/ 99 w 1769"/>
                <a:gd name="T97" fmla="*/ 7 h 728"/>
                <a:gd name="T98" fmla="*/ 99 w 1769"/>
                <a:gd name="T99" fmla="*/ 5 h 728"/>
                <a:gd name="T100" fmla="*/ 99 w 1769"/>
                <a:gd name="T101" fmla="*/ 3 h 728"/>
                <a:gd name="T102" fmla="*/ 98 w 1769"/>
                <a:gd name="T103" fmla="*/ 2 h 728"/>
                <a:gd name="T104" fmla="*/ 91 w 1769"/>
                <a:gd name="T105" fmla="*/ 2 h 728"/>
                <a:gd name="T106" fmla="*/ 78 w 1769"/>
                <a:gd name="T107" fmla="*/ 1 h 728"/>
                <a:gd name="T108" fmla="*/ 62 w 1769"/>
                <a:gd name="T109" fmla="*/ 1 h 728"/>
                <a:gd name="T110" fmla="*/ 46 w 1769"/>
                <a:gd name="T111" fmla="*/ 1 h 728"/>
                <a:gd name="T112" fmla="*/ 31 w 1769"/>
                <a:gd name="T113" fmla="*/ 1 h 728"/>
                <a:gd name="T114" fmla="*/ 20 w 1769"/>
                <a:gd name="T115" fmla="*/ 2 h 728"/>
                <a:gd name="T116" fmla="*/ 13 w 1769"/>
                <a:gd name="T117" fmla="*/ 3 h 72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769" h="728">
                  <a:moveTo>
                    <a:pt x="194" y="38"/>
                  </a:moveTo>
                  <a:lnTo>
                    <a:pt x="194" y="51"/>
                  </a:lnTo>
                  <a:lnTo>
                    <a:pt x="194" y="66"/>
                  </a:lnTo>
                  <a:lnTo>
                    <a:pt x="195" y="80"/>
                  </a:lnTo>
                  <a:lnTo>
                    <a:pt x="195" y="93"/>
                  </a:lnTo>
                  <a:lnTo>
                    <a:pt x="195" y="104"/>
                  </a:lnTo>
                  <a:lnTo>
                    <a:pt x="195" y="116"/>
                  </a:lnTo>
                  <a:lnTo>
                    <a:pt x="195" y="127"/>
                  </a:lnTo>
                  <a:lnTo>
                    <a:pt x="195" y="139"/>
                  </a:lnTo>
                  <a:lnTo>
                    <a:pt x="194" y="148"/>
                  </a:lnTo>
                  <a:lnTo>
                    <a:pt x="192" y="158"/>
                  </a:lnTo>
                  <a:lnTo>
                    <a:pt x="188" y="167"/>
                  </a:lnTo>
                  <a:lnTo>
                    <a:pt x="184" y="179"/>
                  </a:lnTo>
                  <a:lnTo>
                    <a:pt x="178" y="188"/>
                  </a:lnTo>
                  <a:lnTo>
                    <a:pt x="171" y="200"/>
                  </a:lnTo>
                  <a:lnTo>
                    <a:pt x="161" y="209"/>
                  </a:lnTo>
                  <a:lnTo>
                    <a:pt x="152" y="220"/>
                  </a:lnTo>
                  <a:lnTo>
                    <a:pt x="142" y="230"/>
                  </a:lnTo>
                  <a:lnTo>
                    <a:pt x="135" y="238"/>
                  </a:lnTo>
                  <a:lnTo>
                    <a:pt x="123" y="245"/>
                  </a:lnTo>
                  <a:lnTo>
                    <a:pt x="112" y="251"/>
                  </a:lnTo>
                  <a:lnTo>
                    <a:pt x="100" y="255"/>
                  </a:lnTo>
                  <a:lnTo>
                    <a:pt x="87" y="258"/>
                  </a:lnTo>
                  <a:lnTo>
                    <a:pt x="74" y="260"/>
                  </a:lnTo>
                  <a:lnTo>
                    <a:pt x="62" y="264"/>
                  </a:lnTo>
                  <a:lnTo>
                    <a:pt x="47" y="264"/>
                  </a:lnTo>
                  <a:lnTo>
                    <a:pt x="38" y="264"/>
                  </a:lnTo>
                  <a:lnTo>
                    <a:pt x="26" y="264"/>
                  </a:lnTo>
                  <a:lnTo>
                    <a:pt x="19" y="264"/>
                  </a:lnTo>
                  <a:lnTo>
                    <a:pt x="11" y="262"/>
                  </a:lnTo>
                  <a:lnTo>
                    <a:pt x="5" y="262"/>
                  </a:lnTo>
                  <a:lnTo>
                    <a:pt x="0" y="262"/>
                  </a:lnTo>
                  <a:lnTo>
                    <a:pt x="9" y="561"/>
                  </a:lnTo>
                  <a:lnTo>
                    <a:pt x="11" y="561"/>
                  </a:lnTo>
                  <a:lnTo>
                    <a:pt x="19" y="561"/>
                  </a:lnTo>
                  <a:lnTo>
                    <a:pt x="24" y="561"/>
                  </a:lnTo>
                  <a:lnTo>
                    <a:pt x="32" y="561"/>
                  </a:lnTo>
                  <a:lnTo>
                    <a:pt x="40" y="561"/>
                  </a:lnTo>
                  <a:lnTo>
                    <a:pt x="47" y="561"/>
                  </a:lnTo>
                  <a:lnTo>
                    <a:pt x="55" y="561"/>
                  </a:lnTo>
                  <a:lnTo>
                    <a:pt x="64" y="561"/>
                  </a:lnTo>
                  <a:lnTo>
                    <a:pt x="74" y="561"/>
                  </a:lnTo>
                  <a:lnTo>
                    <a:pt x="83" y="561"/>
                  </a:lnTo>
                  <a:lnTo>
                    <a:pt x="93" y="561"/>
                  </a:lnTo>
                  <a:lnTo>
                    <a:pt x="102" y="561"/>
                  </a:lnTo>
                  <a:lnTo>
                    <a:pt x="112" y="561"/>
                  </a:lnTo>
                  <a:lnTo>
                    <a:pt x="123" y="561"/>
                  </a:lnTo>
                  <a:lnTo>
                    <a:pt x="129" y="561"/>
                  </a:lnTo>
                  <a:lnTo>
                    <a:pt x="136" y="561"/>
                  </a:lnTo>
                  <a:lnTo>
                    <a:pt x="146" y="563"/>
                  </a:lnTo>
                  <a:lnTo>
                    <a:pt x="154" y="566"/>
                  </a:lnTo>
                  <a:lnTo>
                    <a:pt x="161" y="570"/>
                  </a:lnTo>
                  <a:lnTo>
                    <a:pt x="167" y="572"/>
                  </a:lnTo>
                  <a:lnTo>
                    <a:pt x="174" y="578"/>
                  </a:lnTo>
                  <a:lnTo>
                    <a:pt x="180" y="584"/>
                  </a:lnTo>
                  <a:lnTo>
                    <a:pt x="186" y="587"/>
                  </a:lnTo>
                  <a:lnTo>
                    <a:pt x="192" y="593"/>
                  </a:lnTo>
                  <a:lnTo>
                    <a:pt x="195" y="601"/>
                  </a:lnTo>
                  <a:lnTo>
                    <a:pt x="201" y="606"/>
                  </a:lnTo>
                  <a:lnTo>
                    <a:pt x="203" y="614"/>
                  </a:lnTo>
                  <a:lnTo>
                    <a:pt x="207" y="622"/>
                  </a:lnTo>
                  <a:lnTo>
                    <a:pt x="209" y="627"/>
                  </a:lnTo>
                  <a:lnTo>
                    <a:pt x="213" y="637"/>
                  </a:lnTo>
                  <a:lnTo>
                    <a:pt x="213" y="643"/>
                  </a:lnTo>
                  <a:lnTo>
                    <a:pt x="214" y="650"/>
                  </a:lnTo>
                  <a:lnTo>
                    <a:pt x="214" y="658"/>
                  </a:lnTo>
                  <a:lnTo>
                    <a:pt x="216" y="665"/>
                  </a:lnTo>
                  <a:lnTo>
                    <a:pt x="216" y="673"/>
                  </a:lnTo>
                  <a:lnTo>
                    <a:pt x="218" y="682"/>
                  </a:lnTo>
                  <a:lnTo>
                    <a:pt x="218" y="688"/>
                  </a:lnTo>
                  <a:lnTo>
                    <a:pt x="218" y="698"/>
                  </a:lnTo>
                  <a:lnTo>
                    <a:pt x="218" y="703"/>
                  </a:lnTo>
                  <a:lnTo>
                    <a:pt x="218" y="709"/>
                  </a:lnTo>
                  <a:lnTo>
                    <a:pt x="218" y="715"/>
                  </a:lnTo>
                  <a:lnTo>
                    <a:pt x="218" y="720"/>
                  </a:lnTo>
                  <a:lnTo>
                    <a:pt x="218" y="726"/>
                  </a:lnTo>
                  <a:lnTo>
                    <a:pt x="218" y="728"/>
                  </a:lnTo>
                  <a:lnTo>
                    <a:pt x="220" y="728"/>
                  </a:lnTo>
                  <a:lnTo>
                    <a:pt x="228" y="728"/>
                  </a:lnTo>
                  <a:lnTo>
                    <a:pt x="237" y="726"/>
                  </a:lnTo>
                  <a:lnTo>
                    <a:pt x="256" y="726"/>
                  </a:lnTo>
                  <a:lnTo>
                    <a:pt x="275" y="726"/>
                  </a:lnTo>
                  <a:lnTo>
                    <a:pt x="300" y="726"/>
                  </a:lnTo>
                  <a:lnTo>
                    <a:pt x="327" y="724"/>
                  </a:lnTo>
                  <a:lnTo>
                    <a:pt x="359" y="724"/>
                  </a:lnTo>
                  <a:lnTo>
                    <a:pt x="391" y="722"/>
                  </a:lnTo>
                  <a:lnTo>
                    <a:pt x="429" y="722"/>
                  </a:lnTo>
                  <a:lnTo>
                    <a:pt x="469" y="720"/>
                  </a:lnTo>
                  <a:lnTo>
                    <a:pt x="511" y="720"/>
                  </a:lnTo>
                  <a:lnTo>
                    <a:pt x="555" y="720"/>
                  </a:lnTo>
                  <a:lnTo>
                    <a:pt x="600" y="719"/>
                  </a:lnTo>
                  <a:lnTo>
                    <a:pt x="648" y="717"/>
                  </a:lnTo>
                  <a:lnTo>
                    <a:pt x="699" y="717"/>
                  </a:lnTo>
                  <a:lnTo>
                    <a:pt x="747" y="715"/>
                  </a:lnTo>
                  <a:lnTo>
                    <a:pt x="798" y="715"/>
                  </a:lnTo>
                  <a:lnTo>
                    <a:pt x="849" y="713"/>
                  </a:lnTo>
                  <a:lnTo>
                    <a:pt x="901" y="711"/>
                  </a:lnTo>
                  <a:lnTo>
                    <a:pt x="950" y="711"/>
                  </a:lnTo>
                  <a:lnTo>
                    <a:pt x="1001" y="709"/>
                  </a:lnTo>
                  <a:lnTo>
                    <a:pt x="1051" y="709"/>
                  </a:lnTo>
                  <a:lnTo>
                    <a:pt x="1100" y="709"/>
                  </a:lnTo>
                  <a:lnTo>
                    <a:pt x="1146" y="705"/>
                  </a:lnTo>
                  <a:lnTo>
                    <a:pt x="1192" y="705"/>
                  </a:lnTo>
                  <a:lnTo>
                    <a:pt x="1235" y="703"/>
                  </a:lnTo>
                  <a:lnTo>
                    <a:pt x="1279" y="703"/>
                  </a:lnTo>
                  <a:lnTo>
                    <a:pt x="1315" y="703"/>
                  </a:lnTo>
                  <a:lnTo>
                    <a:pt x="1353" y="701"/>
                  </a:lnTo>
                  <a:lnTo>
                    <a:pt x="1387" y="700"/>
                  </a:lnTo>
                  <a:lnTo>
                    <a:pt x="1418" y="700"/>
                  </a:lnTo>
                  <a:lnTo>
                    <a:pt x="1442" y="700"/>
                  </a:lnTo>
                  <a:lnTo>
                    <a:pt x="1467" y="700"/>
                  </a:lnTo>
                  <a:lnTo>
                    <a:pt x="1486" y="698"/>
                  </a:lnTo>
                  <a:lnTo>
                    <a:pt x="1503" y="698"/>
                  </a:lnTo>
                  <a:lnTo>
                    <a:pt x="1517" y="698"/>
                  </a:lnTo>
                  <a:lnTo>
                    <a:pt x="1528" y="698"/>
                  </a:lnTo>
                  <a:lnTo>
                    <a:pt x="1539" y="698"/>
                  </a:lnTo>
                  <a:lnTo>
                    <a:pt x="1547" y="698"/>
                  </a:lnTo>
                  <a:lnTo>
                    <a:pt x="1557" y="696"/>
                  </a:lnTo>
                  <a:lnTo>
                    <a:pt x="1560" y="696"/>
                  </a:lnTo>
                  <a:lnTo>
                    <a:pt x="1562" y="696"/>
                  </a:lnTo>
                  <a:lnTo>
                    <a:pt x="1562" y="692"/>
                  </a:lnTo>
                  <a:lnTo>
                    <a:pt x="1562" y="682"/>
                  </a:lnTo>
                  <a:lnTo>
                    <a:pt x="1562" y="677"/>
                  </a:lnTo>
                  <a:lnTo>
                    <a:pt x="1562" y="671"/>
                  </a:lnTo>
                  <a:lnTo>
                    <a:pt x="1562" y="662"/>
                  </a:lnTo>
                  <a:lnTo>
                    <a:pt x="1564" y="654"/>
                  </a:lnTo>
                  <a:lnTo>
                    <a:pt x="1564" y="644"/>
                  </a:lnTo>
                  <a:lnTo>
                    <a:pt x="1564" y="635"/>
                  </a:lnTo>
                  <a:lnTo>
                    <a:pt x="1566" y="625"/>
                  </a:lnTo>
                  <a:lnTo>
                    <a:pt x="1566" y="616"/>
                  </a:lnTo>
                  <a:lnTo>
                    <a:pt x="1566" y="604"/>
                  </a:lnTo>
                  <a:lnTo>
                    <a:pt x="1570" y="595"/>
                  </a:lnTo>
                  <a:lnTo>
                    <a:pt x="1570" y="585"/>
                  </a:lnTo>
                  <a:lnTo>
                    <a:pt x="1572" y="578"/>
                  </a:lnTo>
                  <a:lnTo>
                    <a:pt x="1572" y="568"/>
                  </a:lnTo>
                  <a:lnTo>
                    <a:pt x="1576" y="561"/>
                  </a:lnTo>
                  <a:lnTo>
                    <a:pt x="1579" y="551"/>
                  </a:lnTo>
                  <a:lnTo>
                    <a:pt x="1583" y="546"/>
                  </a:lnTo>
                  <a:lnTo>
                    <a:pt x="1587" y="538"/>
                  </a:lnTo>
                  <a:lnTo>
                    <a:pt x="1593" y="532"/>
                  </a:lnTo>
                  <a:lnTo>
                    <a:pt x="1600" y="527"/>
                  </a:lnTo>
                  <a:lnTo>
                    <a:pt x="1606" y="521"/>
                  </a:lnTo>
                  <a:lnTo>
                    <a:pt x="1612" y="515"/>
                  </a:lnTo>
                  <a:lnTo>
                    <a:pt x="1619" y="511"/>
                  </a:lnTo>
                  <a:lnTo>
                    <a:pt x="1627" y="509"/>
                  </a:lnTo>
                  <a:lnTo>
                    <a:pt x="1634" y="506"/>
                  </a:lnTo>
                  <a:lnTo>
                    <a:pt x="1642" y="502"/>
                  </a:lnTo>
                  <a:lnTo>
                    <a:pt x="1652" y="500"/>
                  </a:lnTo>
                  <a:lnTo>
                    <a:pt x="1659" y="500"/>
                  </a:lnTo>
                  <a:lnTo>
                    <a:pt x="1669" y="500"/>
                  </a:lnTo>
                  <a:lnTo>
                    <a:pt x="1674" y="500"/>
                  </a:lnTo>
                  <a:lnTo>
                    <a:pt x="1684" y="500"/>
                  </a:lnTo>
                  <a:lnTo>
                    <a:pt x="1692" y="500"/>
                  </a:lnTo>
                  <a:lnTo>
                    <a:pt x="1699" y="502"/>
                  </a:lnTo>
                  <a:lnTo>
                    <a:pt x="1707" y="502"/>
                  </a:lnTo>
                  <a:lnTo>
                    <a:pt x="1712" y="504"/>
                  </a:lnTo>
                  <a:lnTo>
                    <a:pt x="1720" y="504"/>
                  </a:lnTo>
                  <a:lnTo>
                    <a:pt x="1728" y="506"/>
                  </a:lnTo>
                  <a:lnTo>
                    <a:pt x="1735" y="509"/>
                  </a:lnTo>
                  <a:lnTo>
                    <a:pt x="1745" y="511"/>
                  </a:lnTo>
                  <a:lnTo>
                    <a:pt x="1750" y="511"/>
                  </a:lnTo>
                  <a:lnTo>
                    <a:pt x="1752" y="513"/>
                  </a:lnTo>
                  <a:lnTo>
                    <a:pt x="1769" y="230"/>
                  </a:lnTo>
                  <a:lnTo>
                    <a:pt x="1768" y="230"/>
                  </a:lnTo>
                  <a:lnTo>
                    <a:pt x="1762" y="230"/>
                  </a:lnTo>
                  <a:lnTo>
                    <a:pt x="1752" y="230"/>
                  </a:lnTo>
                  <a:lnTo>
                    <a:pt x="1741" y="230"/>
                  </a:lnTo>
                  <a:lnTo>
                    <a:pt x="1733" y="230"/>
                  </a:lnTo>
                  <a:lnTo>
                    <a:pt x="1728" y="230"/>
                  </a:lnTo>
                  <a:lnTo>
                    <a:pt x="1720" y="230"/>
                  </a:lnTo>
                  <a:lnTo>
                    <a:pt x="1712" y="232"/>
                  </a:lnTo>
                  <a:lnTo>
                    <a:pt x="1705" y="232"/>
                  </a:lnTo>
                  <a:lnTo>
                    <a:pt x="1699" y="232"/>
                  </a:lnTo>
                  <a:lnTo>
                    <a:pt x="1690" y="232"/>
                  </a:lnTo>
                  <a:lnTo>
                    <a:pt x="1684" y="234"/>
                  </a:lnTo>
                  <a:lnTo>
                    <a:pt x="1674" y="232"/>
                  </a:lnTo>
                  <a:lnTo>
                    <a:pt x="1667" y="232"/>
                  </a:lnTo>
                  <a:lnTo>
                    <a:pt x="1657" y="228"/>
                  </a:lnTo>
                  <a:lnTo>
                    <a:pt x="1652" y="228"/>
                  </a:lnTo>
                  <a:lnTo>
                    <a:pt x="1644" y="222"/>
                  </a:lnTo>
                  <a:lnTo>
                    <a:pt x="1636" y="220"/>
                  </a:lnTo>
                  <a:lnTo>
                    <a:pt x="1629" y="215"/>
                  </a:lnTo>
                  <a:lnTo>
                    <a:pt x="1623" y="211"/>
                  </a:lnTo>
                  <a:lnTo>
                    <a:pt x="1615" y="203"/>
                  </a:lnTo>
                  <a:lnTo>
                    <a:pt x="1610" y="198"/>
                  </a:lnTo>
                  <a:lnTo>
                    <a:pt x="1602" y="190"/>
                  </a:lnTo>
                  <a:lnTo>
                    <a:pt x="1598" y="184"/>
                  </a:lnTo>
                  <a:lnTo>
                    <a:pt x="1593" y="177"/>
                  </a:lnTo>
                  <a:lnTo>
                    <a:pt x="1589" y="167"/>
                  </a:lnTo>
                  <a:lnTo>
                    <a:pt x="1587" y="160"/>
                  </a:lnTo>
                  <a:lnTo>
                    <a:pt x="1585" y="152"/>
                  </a:lnTo>
                  <a:lnTo>
                    <a:pt x="1581" y="142"/>
                  </a:lnTo>
                  <a:lnTo>
                    <a:pt x="1581" y="133"/>
                  </a:lnTo>
                  <a:lnTo>
                    <a:pt x="1579" y="122"/>
                  </a:lnTo>
                  <a:lnTo>
                    <a:pt x="1579" y="112"/>
                  </a:lnTo>
                  <a:lnTo>
                    <a:pt x="1579" y="103"/>
                  </a:lnTo>
                  <a:lnTo>
                    <a:pt x="1579" y="93"/>
                  </a:lnTo>
                  <a:lnTo>
                    <a:pt x="1579" y="84"/>
                  </a:lnTo>
                  <a:lnTo>
                    <a:pt x="1581" y="76"/>
                  </a:lnTo>
                  <a:lnTo>
                    <a:pt x="1581" y="66"/>
                  </a:lnTo>
                  <a:lnTo>
                    <a:pt x="1581" y="59"/>
                  </a:lnTo>
                  <a:lnTo>
                    <a:pt x="1581" y="51"/>
                  </a:lnTo>
                  <a:lnTo>
                    <a:pt x="1583" y="46"/>
                  </a:lnTo>
                  <a:lnTo>
                    <a:pt x="1583" y="36"/>
                  </a:lnTo>
                  <a:lnTo>
                    <a:pt x="1585" y="34"/>
                  </a:lnTo>
                  <a:lnTo>
                    <a:pt x="1579" y="32"/>
                  </a:lnTo>
                  <a:lnTo>
                    <a:pt x="1566" y="32"/>
                  </a:lnTo>
                  <a:lnTo>
                    <a:pt x="1545" y="28"/>
                  </a:lnTo>
                  <a:lnTo>
                    <a:pt x="1519" y="28"/>
                  </a:lnTo>
                  <a:lnTo>
                    <a:pt x="1484" y="25"/>
                  </a:lnTo>
                  <a:lnTo>
                    <a:pt x="1444" y="23"/>
                  </a:lnTo>
                  <a:lnTo>
                    <a:pt x="1399" y="19"/>
                  </a:lnTo>
                  <a:lnTo>
                    <a:pt x="1349" y="17"/>
                  </a:lnTo>
                  <a:lnTo>
                    <a:pt x="1294" y="13"/>
                  </a:lnTo>
                  <a:lnTo>
                    <a:pt x="1237" y="9"/>
                  </a:lnTo>
                  <a:lnTo>
                    <a:pt x="1176" y="8"/>
                  </a:lnTo>
                  <a:lnTo>
                    <a:pt x="1114" y="6"/>
                  </a:lnTo>
                  <a:lnTo>
                    <a:pt x="1049" y="4"/>
                  </a:lnTo>
                  <a:lnTo>
                    <a:pt x="984" y="2"/>
                  </a:lnTo>
                  <a:lnTo>
                    <a:pt x="920" y="0"/>
                  </a:lnTo>
                  <a:lnTo>
                    <a:pt x="855" y="2"/>
                  </a:lnTo>
                  <a:lnTo>
                    <a:pt x="789" y="2"/>
                  </a:lnTo>
                  <a:lnTo>
                    <a:pt x="724" y="4"/>
                  </a:lnTo>
                  <a:lnTo>
                    <a:pt x="663" y="4"/>
                  </a:lnTo>
                  <a:lnTo>
                    <a:pt x="604" y="8"/>
                  </a:lnTo>
                  <a:lnTo>
                    <a:pt x="545" y="9"/>
                  </a:lnTo>
                  <a:lnTo>
                    <a:pt x="492" y="13"/>
                  </a:lnTo>
                  <a:lnTo>
                    <a:pt x="441" y="17"/>
                  </a:lnTo>
                  <a:lnTo>
                    <a:pt x="393" y="21"/>
                  </a:lnTo>
                  <a:lnTo>
                    <a:pt x="347" y="23"/>
                  </a:lnTo>
                  <a:lnTo>
                    <a:pt x="309" y="27"/>
                  </a:lnTo>
                  <a:lnTo>
                    <a:pt x="275" y="28"/>
                  </a:lnTo>
                  <a:lnTo>
                    <a:pt x="247" y="32"/>
                  </a:lnTo>
                  <a:lnTo>
                    <a:pt x="224" y="34"/>
                  </a:lnTo>
                  <a:lnTo>
                    <a:pt x="207" y="36"/>
                  </a:lnTo>
                  <a:lnTo>
                    <a:pt x="197" y="38"/>
                  </a:lnTo>
                  <a:lnTo>
                    <a:pt x="194" y="38"/>
                  </a:lnTo>
                  <a:close/>
                </a:path>
              </a:pathLst>
            </a:custGeom>
            <a:solidFill>
              <a:srgbClr val="63B8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05" name="Freeform 125"/>
            <p:cNvSpPr>
              <a:spLocks/>
            </p:cNvSpPr>
            <p:nvPr/>
          </p:nvSpPr>
          <p:spPr bwMode="auto">
            <a:xfrm>
              <a:off x="4559" y="2435"/>
              <a:ext cx="146" cy="182"/>
            </a:xfrm>
            <a:custGeom>
              <a:avLst/>
              <a:gdLst>
                <a:gd name="T0" fmla="*/ 2 w 293"/>
                <a:gd name="T1" fmla="*/ 2 h 365"/>
                <a:gd name="T2" fmla="*/ 3 w 293"/>
                <a:gd name="T3" fmla="*/ 2 h 365"/>
                <a:gd name="T4" fmla="*/ 3 w 293"/>
                <a:gd name="T5" fmla="*/ 1 h 365"/>
                <a:gd name="T6" fmla="*/ 4 w 293"/>
                <a:gd name="T7" fmla="*/ 1 h 365"/>
                <a:gd name="T8" fmla="*/ 5 w 293"/>
                <a:gd name="T9" fmla="*/ 0 h 365"/>
                <a:gd name="T10" fmla="*/ 6 w 293"/>
                <a:gd name="T11" fmla="*/ 0 h 365"/>
                <a:gd name="T12" fmla="*/ 8 w 293"/>
                <a:gd name="T13" fmla="*/ 0 h 365"/>
                <a:gd name="T14" fmla="*/ 9 w 293"/>
                <a:gd name="T15" fmla="*/ 0 h 365"/>
                <a:gd name="T16" fmla="*/ 10 w 293"/>
                <a:gd name="T17" fmla="*/ 0 h 365"/>
                <a:gd name="T18" fmla="*/ 11 w 293"/>
                <a:gd name="T19" fmla="*/ 0 h 365"/>
                <a:gd name="T20" fmla="*/ 12 w 293"/>
                <a:gd name="T21" fmla="*/ 0 h 365"/>
                <a:gd name="T22" fmla="*/ 13 w 293"/>
                <a:gd name="T23" fmla="*/ 1 h 365"/>
                <a:gd name="T24" fmla="*/ 14 w 293"/>
                <a:gd name="T25" fmla="*/ 2 h 365"/>
                <a:gd name="T26" fmla="*/ 14 w 293"/>
                <a:gd name="T27" fmla="*/ 2 h 365"/>
                <a:gd name="T28" fmla="*/ 14 w 293"/>
                <a:gd name="T29" fmla="*/ 2 h 365"/>
                <a:gd name="T30" fmla="*/ 15 w 293"/>
                <a:gd name="T31" fmla="*/ 4 h 365"/>
                <a:gd name="T32" fmla="*/ 15 w 293"/>
                <a:gd name="T33" fmla="*/ 5 h 365"/>
                <a:gd name="T34" fmla="*/ 15 w 293"/>
                <a:gd name="T35" fmla="*/ 6 h 365"/>
                <a:gd name="T36" fmla="*/ 15 w 293"/>
                <a:gd name="T37" fmla="*/ 7 h 365"/>
                <a:gd name="T38" fmla="*/ 15 w 293"/>
                <a:gd name="T39" fmla="*/ 8 h 365"/>
                <a:gd name="T40" fmla="*/ 16 w 293"/>
                <a:gd name="T41" fmla="*/ 11 h 365"/>
                <a:gd name="T42" fmla="*/ 14 w 293"/>
                <a:gd name="T43" fmla="*/ 14 h 365"/>
                <a:gd name="T44" fmla="*/ 13 w 293"/>
                <a:gd name="T45" fmla="*/ 15 h 365"/>
                <a:gd name="T46" fmla="*/ 12 w 293"/>
                <a:gd name="T47" fmla="*/ 15 h 365"/>
                <a:gd name="T48" fmla="*/ 12 w 293"/>
                <a:gd name="T49" fmla="*/ 16 h 365"/>
                <a:gd name="T50" fmla="*/ 10 w 293"/>
                <a:gd name="T51" fmla="*/ 16 h 365"/>
                <a:gd name="T52" fmla="*/ 10 w 293"/>
                <a:gd name="T53" fmla="*/ 16 h 365"/>
                <a:gd name="T54" fmla="*/ 9 w 293"/>
                <a:gd name="T55" fmla="*/ 16 h 365"/>
                <a:gd name="T56" fmla="*/ 13 w 293"/>
                <a:gd name="T57" fmla="*/ 17 h 365"/>
                <a:gd name="T58" fmla="*/ 18 w 293"/>
                <a:gd name="T59" fmla="*/ 19 h 365"/>
                <a:gd name="T60" fmla="*/ 17 w 293"/>
                <a:gd name="T61" fmla="*/ 22 h 365"/>
                <a:gd name="T62" fmla="*/ 16 w 293"/>
                <a:gd name="T63" fmla="*/ 22 h 365"/>
                <a:gd name="T64" fmla="*/ 16 w 293"/>
                <a:gd name="T65" fmla="*/ 22 h 365"/>
                <a:gd name="T66" fmla="*/ 14 w 293"/>
                <a:gd name="T67" fmla="*/ 22 h 365"/>
                <a:gd name="T68" fmla="*/ 13 w 293"/>
                <a:gd name="T69" fmla="*/ 22 h 365"/>
                <a:gd name="T70" fmla="*/ 11 w 293"/>
                <a:gd name="T71" fmla="*/ 22 h 365"/>
                <a:gd name="T72" fmla="*/ 10 w 293"/>
                <a:gd name="T73" fmla="*/ 22 h 365"/>
                <a:gd name="T74" fmla="*/ 8 w 293"/>
                <a:gd name="T75" fmla="*/ 22 h 365"/>
                <a:gd name="T76" fmla="*/ 7 w 293"/>
                <a:gd name="T77" fmla="*/ 22 h 365"/>
                <a:gd name="T78" fmla="*/ 5 w 293"/>
                <a:gd name="T79" fmla="*/ 22 h 365"/>
                <a:gd name="T80" fmla="*/ 4 w 293"/>
                <a:gd name="T81" fmla="*/ 22 h 365"/>
                <a:gd name="T82" fmla="*/ 2 w 293"/>
                <a:gd name="T83" fmla="*/ 22 h 365"/>
                <a:gd name="T84" fmla="*/ 1 w 293"/>
                <a:gd name="T85" fmla="*/ 22 h 365"/>
                <a:gd name="T86" fmla="*/ 1 w 293"/>
                <a:gd name="T87" fmla="*/ 22 h 365"/>
                <a:gd name="T88" fmla="*/ 0 w 293"/>
                <a:gd name="T89" fmla="*/ 22 h 365"/>
                <a:gd name="T90" fmla="*/ 0 w 293"/>
                <a:gd name="T91" fmla="*/ 18 h 365"/>
                <a:gd name="T92" fmla="*/ 3 w 293"/>
                <a:gd name="T93" fmla="*/ 15 h 365"/>
                <a:gd name="T94" fmla="*/ 3 w 293"/>
                <a:gd name="T95" fmla="*/ 15 h 365"/>
                <a:gd name="T96" fmla="*/ 2 w 293"/>
                <a:gd name="T97" fmla="*/ 14 h 365"/>
                <a:gd name="T98" fmla="*/ 0 w 293"/>
                <a:gd name="T99" fmla="*/ 13 h 365"/>
                <a:gd name="T100" fmla="*/ 0 w 293"/>
                <a:gd name="T101" fmla="*/ 12 h 365"/>
                <a:gd name="T102" fmla="*/ 0 w 293"/>
                <a:gd name="T103" fmla="*/ 11 h 365"/>
                <a:gd name="T104" fmla="*/ 0 w 293"/>
                <a:gd name="T105" fmla="*/ 10 h 365"/>
                <a:gd name="T106" fmla="*/ 0 w 293"/>
                <a:gd name="T107" fmla="*/ 9 h 365"/>
                <a:gd name="T108" fmla="*/ 0 w 293"/>
                <a:gd name="T109" fmla="*/ 8 h 365"/>
                <a:gd name="T110" fmla="*/ 0 w 293"/>
                <a:gd name="T111" fmla="*/ 7 h 365"/>
                <a:gd name="T112" fmla="*/ 0 w 293"/>
                <a:gd name="T113" fmla="*/ 6 h 365"/>
                <a:gd name="T114" fmla="*/ 1 w 293"/>
                <a:gd name="T115" fmla="*/ 5 h 365"/>
                <a:gd name="T116" fmla="*/ 1 w 293"/>
                <a:gd name="T117" fmla="*/ 5 h 365"/>
                <a:gd name="T118" fmla="*/ 2 w 293"/>
                <a:gd name="T119" fmla="*/ 3 h 36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293" h="365">
                  <a:moveTo>
                    <a:pt x="36" y="49"/>
                  </a:moveTo>
                  <a:lnTo>
                    <a:pt x="36" y="47"/>
                  </a:lnTo>
                  <a:lnTo>
                    <a:pt x="44" y="41"/>
                  </a:lnTo>
                  <a:lnTo>
                    <a:pt x="48" y="38"/>
                  </a:lnTo>
                  <a:lnTo>
                    <a:pt x="53" y="34"/>
                  </a:lnTo>
                  <a:lnTo>
                    <a:pt x="59" y="28"/>
                  </a:lnTo>
                  <a:lnTo>
                    <a:pt x="69" y="26"/>
                  </a:lnTo>
                  <a:lnTo>
                    <a:pt x="74" y="20"/>
                  </a:lnTo>
                  <a:lnTo>
                    <a:pt x="84" y="17"/>
                  </a:lnTo>
                  <a:lnTo>
                    <a:pt x="91" y="13"/>
                  </a:lnTo>
                  <a:lnTo>
                    <a:pt x="101" y="9"/>
                  </a:lnTo>
                  <a:lnTo>
                    <a:pt x="110" y="5"/>
                  </a:lnTo>
                  <a:lnTo>
                    <a:pt x="120" y="3"/>
                  </a:lnTo>
                  <a:lnTo>
                    <a:pt x="129" y="0"/>
                  </a:lnTo>
                  <a:lnTo>
                    <a:pt x="139" y="0"/>
                  </a:lnTo>
                  <a:lnTo>
                    <a:pt x="147" y="0"/>
                  </a:lnTo>
                  <a:lnTo>
                    <a:pt x="156" y="0"/>
                  </a:lnTo>
                  <a:lnTo>
                    <a:pt x="164" y="1"/>
                  </a:lnTo>
                  <a:lnTo>
                    <a:pt x="173" y="5"/>
                  </a:lnTo>
                  <a:lnTo>
                    <a:pt x="181" y="5"/>
                  </a:lnTo>
                  <a:lnTo>
                    <a:pt x="188" y="9"/>
                  </a:lnTo>
                  <a:lnTo>
                    <a:pt x="196" y="13"/>
                  </a:lnTo>
                  <a:lnTo>
                    <a:pt x="204" y="17"/>
                  </a:lnTo>
                  <a:lnTo>
                    <a:pt x="213" y="22"/>
                  </a:lnTo>
                  <a:lnTo>
                    <a:pt x="223" y="28"/>
                  </a:lnTo>
                  <a:lnTo>
                    <a:pt x="228" y="32"/>
                  </a:lnTo>
                  <a:lnTo>
                    <a:pt x="230" y="36"/>
                  </a:lnTo>
                  <a:lnTo>
                    <a:pt x="232" y="41"/>
                  </a:lnTo>
                  <a:lnTo>
                    <a:pt x="236" y="47"/>
                  </a:lnTo>
                  <a:lnTo>
                    <a:pt x="238" y="58"/>
                  </a:lnTo>
                  <a:lnTo>
                    <a:pt x="242" y="68"/>
                  </a:lnTo>
                  <a:lnTo>
                    <a:pt x="245" y="77"/>
                  </a:lnTo>
                  <a:lnTo>
                    <a:pt x="247" y="89"/>
                  </a:lnTo>
                  <a:lnTo>
                    <a:pt x="249" y="100"/>
                  </a:lnTo>
                  <a:lnTo>
                    <a:pt x="249" y="108"/>
                  </a:lnTo>
                  <a:lnTo>
                    <a:pt x="249" y="115"/>
                  </a:lnTo>
                  <a:lnTo>
                    <a:pt x="249" y="121"/>
                  </a:lnTo>
                  <a:lnTo>
                    <a:pt x="247" y="127"/>
                  </a:lnTo>
                  <a:lnTo>
                    <a:pt x="243" y="133"/>
                  </a:lnTo>
                  <a:lnTo>
                    <a:pt x="242" y="134"/>
                  </a:lnTo>
                  <a:lnTo>
                    <a:pt x="261" y="184"/>
                  </a:lnTo>
                  <a:lnTo>
                    <a:pt x="242" y="197"/>
                  </a:lnTo>
                  <a:lnTo>
                    <a:pt x="236" y="239"/>
                  </a:lnTo>
                  <a:lnTo>
                    <a:pt x="230" y="241"/>
                  </a:lnTo>
                  <a:lnTo>
                    <a:pt x="221" y="247"/>
                  </a:lnTo>
                  <a:lnTo>
                    <a:pt x="215" y="250"/>
                  </a:lnTo>
                  <a:lnTo>
                    <a:pt x="207" y="254"/>
                  </a:lnTo>
                  <a:lnTo>
                    <a:pt x="200" y="258"/>
                  </a:lnTo>
                  <a:lnTo>
                    <a:pt x="192" y="260"/>
                  </a:lnTo>
                  <a:lnTo>
                    <a:pt x="183" y="262"/>
                  </a:lnTo>
                  <a:lnTo>
                    <a:pt x="175" y="264"/>
                  </a:lnTo>
                  <a:lnTo>
                    <a:pt x="167" y="266"/>
                  </a:lnTo>
                  <a:lnTo>
                    <a:pt x="162" y="266"/>
                  </a:lnTo>
                  <a:lnTo>
                    <a:pt x="152" y="266"/>
                  </a:lnTo>
                  <a:lnTo>
                    <a:pt x="148" y="268"/>
                  </a:lnTo>
                  <a:lnTo>
                    <a:pt x="177" y="277"/>
                  </a:lnTo>
                  <a:lnTo>
                    <a:pt x="209" y="287"/>
                  </a:lnTo>
                  <a:lnTo>
                    <a:pt x="264" y="304"/>
                  </a:lnTo>
                  <a:lnTo>
                    <a:pt x="293" y="306"/>
                  </a:lnTo>
                  <a:lnTo>
                    <a:pt x="280" y="365"/>
                  </a:lnTo>
                  <a:lnTo>
                    <a:pt x="278" y="363"/>
                  </a:lnTo>
                  <a:lnTo>
                    <a:pt x="276" y="363"/>
                  </a:lnTo>
                  <a:lnTo>
                    <a:pt x="270" y="363"/>
                  </a:lnTo>
                  <a:lnTo>
                    <a:pt x="264" y="363"/>
                  </a:lnTo>
                  <a:lnTo>
                    <a:pt x="257" y="361"/>
                  </a:lnTo>
                  <a:lnTo>
                    <a:pt x="247" y="361"/>
                  </a:lnTo>
                  <a:lnTo>
                    <a:pt x="238" y="361"/>
                  </a:lnTo>
                  <a:lnTo>
                    <a:pt x="228" y="361"/>
                  </a:lnTo>
                  <a:lnTo>
                    <a:pt x="215" y="361"/>
                  </a:lnTo>
                  <a:lnTo>
                    <a:pt x="204" y="361"/>
                  </a:lnTo>
                  <a:lnTo>
                    <a:pt x="190" y="361"/>
                  </a:lnTo>
                  <a:lnTo>
                    <a:pt x="177" y="361"/>
                  </a:lnTo>
                  <a:lnTo>
                    <a:pt x="164" y="361"/>
                  </a:lnTo>
                  <a:lnTo>
                    <a:pt x="150" y="361"/>
                  </a:lnTo>
                  <a:lnTo>
                    <a:pt x="137" y="361"/>
                  </a:lnTo>
                  <a:lnTo>
                    <a:pt x="126" y="361"/>
                  </a:lnTo>
                  <a:lnTo>
                    <a:pt x="112" y="359"/>
                  </a:lnTo>
                  <a:lnTo>
                    <a:pt x="99" y="359"/>
                  </a:lnTo>
                  <a:lnTo>
                    <a:pt x="88" y="359"/>
                  </a:lnTo>
                  <a:lnTo>
                    <a:pt x="76" y="359"/>
                  </a:lnTo>
                  <a:lnTo>
                    <a:pt x="65" y="359"/>
                  </a:lnTo>
                  <a:lnTo>
                    <a:pt x="57" y="359"/>
                  </a:lnTo>
                  <a:lnTo>
                    <a:pt x="46" y="359"/>
                  </a:lnTo>
                  <a:lnTo>
                    <a:pt x="40" y="359"/>
                  </a:lnTo>
                  <a:lnTo>
                    <a:pt x="31" y="359"/>
                  </a:lnTo>
                  <a:lnTo>
                    <a:pt x="25" y="359"/>
                  </a:lnTo>
                  <a:lnTo>
                    <a:pt x="17" y="359"/>
                  </a:lnTo>
                  <a:lnTo>
                    <a:pt x="13" y="359"/>
                  </a:lnTo>
                  <a:lnTo>
                    <a:pt x="6" y="359"/>
                  </a:lnTo>
                  <a:lnTo>
                    <a:pt x="6" y="361"/>
                  </a:lnTo>
                  <a:lnTo>
                    <a:pt x="4" y="298"/>
                  </a:lnTo>
                  <a:lnTo>
                    <a:pt x="59" y="277"/>
                  </a:lnTo>
                  <a:lnTo>
                    <a:pt x="59" y="247"/>
                  </a:lnTo>
                  <a:lnTo>
                    <a:pt x="57" y="245"/>
                  </a:lnTo>
                  <a:lnTo>
                    <a:pt x="51" y="241"/>
                  </a:lnTo>
                  <a:lnTo>
                    <a:pt x="42" y="237"/>
                  </a:lnTo>
                  <a:lnTo>
                    <a:pt x="32" y="231"/>
                  </a:lnTo>
                  <a:lnTo>
                    <a:pt x="23" y="222"/>
                  </a:lnTo>
                  <a:lnTo>
                    <a:pt x="13" y="212"/>
                  </a:lnTo>
                  <a:lnTo>
                    <a:pt x="8" y="205"/>
                  </a:lnTo>
                  <a:lnTo>
                    <a:pt x="6" y="199"/>
                  </a:lnTo>
                  <a:lnTo>
                    <a:pt x="2" y="193"/>
                  </a:lnTo>
                  <a:lnTo>
                    <a:pt x="2" y="186"/>
                  </a:lnTo>
                  <a:lnTo>
                    <a:pt x="0" y="176"/>
                  </a:lnTo>
                  <a:lnTo>
                    <a:pt x="0" y="169"/>
                  </a:lnTo>
                  <a:lnTo>
                    <a:pt x="0" y="159"/>
                  </a:lnTo>
                  <a:lnTo>
                    <a:pt x="0" y="152"/>
                  </a:lnTo>
                  <a:lnTo>
                    <a:pt x="0" y="142"/>
                  </a:lnTo>
                  <a:lnTo>
                    <a:pt x="2" y="133"/>
                  </a:lnTo>
                  <a:lnTo>
                    <a:pt x="6" y="125"/>
                  </a:lnTo>
                  <a:lnTo>
                    <a:pt x="8" y="117"/>
                  </a:lnTo>
                  <a:lnTo>
                    <a:pt x="10" y="110"/>
                  </a:lnTo>
                  <a:lnTo>
                    <a:pt x="12" y="102"/>
                  </a:lnTo>
                  <a:lnTo>
                    <a:pt x="13" y="96"/>
                  </a:lnTo>
                  <a:lnTo>
                    <a:pt x="17" y="91"/>
                  </a:lnTo>
                  <a:lnTo>
                    <a:pt x="19" y="83"/>
                  </a:lnTo>
                  <a:lnTo>
                    <a:pt x="23" y="81"/>
                  </a:lnTo>
                  <a:lnTo>
                    <a:pt x="36" y="49"/>
                  </a:lnTo>
                  <a:close/>
                </a:path>
              </a:pathLst>
            </a:custGeom>
            <a:solidFill>
              <a:srgbClr val="5773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06" name="Freeform 126"/>
            <p:cNvSpPr>
              <a:spLocks/>
            </p:cNvSpPr>
            <p:nvPr/>
          </p:nvSpPr>
          <p:spPr bwMode="auto">
            <a:xfrm>
              <a:off x="4436" y="2408"/>
              <a:ext cx="151" cy="243"/>
            </a:xfrm>
            <a:custGeom>
              <a:avLst/>
              <a:gdLst>
                <a:gd name="T0" fmla="*/ 13 w 302"/>
                <a:gd name="T1" fmla="*/ 0 h 487"/>
                <a:gd name="T2" fmla="*/ 12 w 302"/>
                <a:gd name="T3" fmla="*/ 0 h 487"/>
                <a:gd name="T4" fmla="*/ 10 w 302"/>
                <a:gd name="T5" fmla="*/ 2 h 487"/>
                <a:gd name="T6" fmla="*/ 8 w 302"/>
                <a:gd name="T7" fmla="*/ 3 h 487"/>
                <a:gd name="T8" fmla="*/ 6 w 302"/>
                <a:gd name="T9" fmla="*/ 6 h 487"/>
                <a:gd name="T10" fmla="*/ 4 w 302"/>
                <a:gd name="T11" fmla="*/ 9 h 487"/>
                <a:gd name="T12" fmla="*/ 4 w 302"/>
                <a:gd name="T13" fmla="*/ 12 h 487"/>
                <a:gd name="T14" fmla="*/ 5 w 302"/>
                <a:gd name="T15" fmla="*/ 16 h 487"/>
                <a:gd name="T16" fmla="*/ 5 w 302"/>
                <a:gd name="T17" fmla="*/ 19 h 487"/>
                <a:gd name="T18" fmla="*/ 7 w 302"/>
                <a:gd name="T19" fmla="*/ 22 h 487"/>
                <a:gd name="T20" fmla="*/ 7 w 302"/>
                <a:gd name="T21" fmla="*/ 23 h 487"/>
                <a:gd name="T22" fmla="*/ 7 w 302"/>
                <a:gd name="T23" fmla="*/ 23 h 487"/>
                <a:gd name="T24" fmla="*/ 5 w 302"/>
                <a:gd name="T25" fmla="*/ 23 h 487"/>
                <a:gd name="T26" fmla="*/ 4 w 302"/>
                <a:gd name="T27" fmla="*/ 23 h 487"/>
                <a:gd name="T28" fmla="*/ 3 w 302"/>
                <a:gd name="T29" fmla="*/ 24 h 487"/>
                <a:gd name="T30" fmla="*/ 3 w 302"/>
                <a:gd name="T31" fmla="*/ 24 h 487"/>
                <a:gd name="T32" fmla="*/ 4 w 302"/>
                <a:gd name="T33" fmla="*/ 26 h 487"/>
                <a:gd name="T34" fmla="*/ 2 w 302"/>
                <a:gd name="T35" fmla="*/ 26 h 487"/>
                <a:gd name="T36" fmla="*/ 1 w 302"/>
                <a:gd name="T37" fmla="*/ 27 h 487"/>
                <a:gd name="T38" fmla="*/ 1 w 302"/>
                <a:gd name="T39" fmla="*/ 29 h 487"/>
                <a:gd name="T40" fmla="*/ 2 w 302"/>
                <a:gd name="T41" fmla="*/ 29 h 487"/>
                <a:gd name="T42" fmla="*/ 3 w 302"/>
                <a:gd name="T43" fmla="*/ 29 h 487"/>
                <a:gd name="T44" fmla="*/ 4 w 302"/>
                <a:gd name="T45" fmla="*/ 29 h 487"/>
                <a:gd name="T46" fmla="*/ 6 w 302"/>
                <a:gd name="T47" fmla="*/ 30 h 487"/>
                <a:gd name="T48" fmla="*/ 8 w 302"/>
                <a:gd name="T49" fmla="*/ 30 h 487"/>
                <a:gd name="T50" fmla="*/ 10 w 302"/>
                <a:gd name="T51" fmla="*/ 30 h 487"/>
                <a:gd name="T52" fmla="*/ 12 w 302"/>
                <a:gd name="T53" fmla="*/ 30 h 487"/>
                <a:gd name="T54" fmla="*/ 14 w 302"/>
                <a:gd name="T55" fmla="*/ 30 h 487"/>
                <a:gd name="T56" fmla="*/ 11 w 302"/>
                <a:gd name="T57" fmla="*/ 28 h 487"/>
                <a:gd name="T58" fmla="*/ 14 w 302"/>
                <a:gd name="T59" fmla="*/ 27 h 487"/>
                <a:gd name="T60" fmla="*/ 13 w 302"/>
                <a:gd name="T61" fmla="*/ 25 h 487"/>
                <a:gd name="T62" fmla="*/ 12 w 302"/>
                <a:gd name="T63" fmla="*/ 24 h 487"/>
                <a:gd name="T64" fmla="*/ 11 w 302"/>
                <a:gd name="T65" fmla="*/ 23 h 487"/>
                <a:gd name="T66" fmla="*/ 10 w 302"/>
                <a:gd name="T67" fmla="*/ 21 h 487"/>
                <a:gd name="T68" fmla="*/ 9 w 302"/>
                <a:gd name="T69" fmla="*/ 19 h 487"/>
                <a:gd name="T70" fmla="*/ 8 w 302"/>
                <a:gd name="T71" fmla="*/ 16 h 487"/>
                <a:gd name="T72" fmla="*/ 8 w 302"/>
                <a:gd name="T73" fmla="*/ 14 h 487"/>
                <a:gd name="T74" fmla="*/ 8 w 302"/>
                <a:gd name="T75" fmla="*/ 11 h 487"/>
                <a:gd name="T76" fmla="*/ 10 w 302"/>
                <a:gd name="T77" fmla="*/ 8 h 487"/>
                <a:gd name="T78" fmla="*/ 12 w 302"/>
                <a:gd name="T79" fmla="*/ 5 h 487"/>
                <a:gd name="T80" fmla="*/ 15 w 302"/>
                <a:gd name="T81" fmla="*/ 3 h 487"/>
                <a:gd name="T82" fmla="*/ 17 w 302"/>
                <a:gd name="T83" fmla="*/ 1 h 487"/>
                <a:gd name="T84" fmla="*/ 19 w 302"/>
                <a:gd name="T85" fmla="*/ 0 h 48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302" h="487">
                  <a:moveTo>
                    <a:pt x="302" y="0"/>
                  </a:moveTo>
                  <a:lnTo>
                    <a:pt x="198" y="4"/>
                  </a:lnTo>
                  <a:lnTo>
                    <a:pt x="194" y="4"/>
                  </a:lnTo>
                  <a:lnTo>
                    <a:pt x="192" y="6"/>
                  </a:lnTo>
                  <a:lnTo>
                    <a:pt x="184" y="10"/>
                  </a:lnTo>
                  <a:lnTo>
                    <a:pt x="179" y="14"/>
                  </a:lnTo>
                  <a:lnTo>
                    <a:pt x="169" y="19"/>
                  </a:lnTo>
                  <a:lnTo>
                    <a:pt x="160" y="25"/>
                  </a:lnTo>
                  <a:lnTo>
                    <a:pt x="148" y="33"/>
                  </a:lnTo>
                  <a:lnTo>
                    <a:pt x="137" y="42"/>
                  </a:lnTo>
                  <a:lnTo>
                    <a:pt x="125" y="52"/>
                  </a:lnTo>
                  <a:lnTo>
                    <a:pt x="114" y="63"/>
                  </a:lnTo>
                  <a:lnTo>
                    <a:pt x="103" y="74"/>
                  </a:lnTo>
                  <a:lnTo>
                    <a:pt x="91" y="90"/>
                  </a:lnTo>
                  <a:lnTo>
                    <a:pt x="82" y="103"/>
                  </a:lnTo>
                  <a:lnTo>
                    <a:pt x="72" y="118"/>
                  </a:lnTo>
                  <a:lnTo>
                    <a:pt x="67" y="133"/>
                  </a:lnTo>
                  <a:lnTo>
                    <a:pt x="63" y="152"/>
                  </a:lnTo>
                  <a:lnTo>
                    <a:pt x="59" y="169"/>
                  </a:lnTo>
                  <a:lnTo>
                    <a:pt x="57" y="187"/>
                  </a:lnTo>
                  <a:lnTo>
                    <a:pt x="57" y="206"/>
                  </a:lnTo>
                  <a:lnTo>
                    <a:pt x="59" y="225"/>
                  </a:lnTo>
                  <a:lnTo>
                    <a:pt x="61" y="244"/>
                  </a:lnTo>
                  <a:lnTo>
                    <a:pt x="65" y="263"/>
                  </a:lnTo>
                  <a:lnTo>
                    <a:pt x="70" y="280"/>
                  </a:lnTo>
                  <a:lnTo>
                    <a:pt x="76" y="299"/>
                  </a:lnTo>
                  <a:lnTo>
                    <a:pt x="80" y="314"/>
                  </a:lnTo>
                  <a:lnTo>
                    <a:pt x="86" y="329"/>
                  </a:lnTo>
                  <a:lnTo>
                    <a:pt x="91" y="342"/>
                  </a:lnTo>
                  <a:lnTo>
                    <a:pt x="97" y="354"/>
                  </a:lnTo>
                  <a:lnTo>
                    <a:pt x="99" y="363"/>
                  </a:lnTo>
                  <a:lnTo>
                    <a:pt x="103" y="371"/>
                  </a:lnTo>
                  <a:lnTo>
                    <a:pt x="105" y="375"/>
                  </a:lnTo>
                  <a:lnTo>
                    <a:pt x="106" y="379"/>
                  </a:lnTo>
                  <a:lnTo>
                    <a:pt x="105" y="377"/>
                  </a:lnTo>
                  <a:lnTo>
                    <a:pt x="101" y="377"/>
                  </a:lnTo>
                  <a:lnTo>
                    <a:pt x="93" y="375"/>
                  </a:lnTo>
                  <a:lnTo>
                    <a:pt x="87" y="375"/>
                  </a:lnTo>
                  <a:lnTo>
                    <a:pt x="80" y="375"/>
                  </a:lnTo>
                  <a:lnTo>
                    <a:pt x="70" y="375"/>
                  </a:lnTo>
                  <a:lnTo>
                    <a:pt x="63" y="375"/>
                  </a:lnTo>
                  <a:lnTo>
                    <a:pt x="57" y="379"/>
                  </a:lnTo>
                  <a:lnTo>
                    <a:pt x="49" y="379"/>
                  </a:lnTo>
                  <a:lnTo>
                    <a:pt x="46" y="381"/>
                  </a:lnTo>
                  <a:lnTo>
                    <a:pt x="42" y="384"/>
                  </a:lnTo>
                  <a:lnTo>
                    <a:pt x="42" y="386"/>
                  </a:lnTo>
                  <a:lnTo>
                    <a:pt x="40" y="392"/>
                  </a:lnTo>
                  <a:lnTo>
                    <a:pt x="40" y="396"/>
                  </a:lnTo>
                  <a:lnTo>
                    <a:pt x="70" y="415"/>
                  </a:lnTo>
                  <a:lnTo>
                    <a:pt x="67" y="415"/>
                  </a:lnTo>
                  <a:lnTo>
                    <a:pt x="59" y="417"/>
                  </a:lnTo>
                  <a:lnTo>
                    <a:pt x="49" y="419"/>
                  </a:lnTo>
                  <a:lnTo>
                    <a:pt x="40" y="420"/>
                  </a:lnTo>
                  <a:lnTo>
                    <a:pt x="27" y="424"/>
                  </a:lnTo>
                  <a:lnTo>
                    <a:pt x="17" y="428"/>
                  </a:lnTo>
                  <a:lnTo>
                    <a:pt x="8" y="432"/>
                  </a:lnTo>
                  <a:lnTo>
                    <a:pt x="4" y="438"/>
                  </a:lnTo>
                  <a:lnTo>
                    <a:pt x="0" y="447"/>
                  </a:lnTo>
                  <a:lnTo>
                    <a:pt x="8" y="457"/>
                  </a:lnTo>
                  <a:lnTo>
                    <a:pt x="15" y="464"/>
                  </a:lnTo>
                  <a:lnTo>
                    <a:pt x="21" y="468"/>
                  </a:lnTo>
                  <a:lnTo>
                    <a:pt x="27" y="470"/>
                  </a:lnTo>
                  <a:lnTo>
                    <a:pt x="30" y="470"/>
                  </a:lnTo>
                  <a:lnTo>
                    <a:pt x="36" y="472"/>
                  </a:lnTo>
                  <a:lnTo>
                    <a:pt x="42" y="474"/>
                  </a:lnTo>
                  <a:lnTo>
                    <a:pt x="49" y="476"/>
                  </a:lnTo>
                  <a:lnTo>
                    <a:pt x="57" y="476"/>
                  </a:lnTo>
                  <a:lnTo>
                    <a:pt x="63" y="477"/>
                  </a:lnTo>
                  <a:lnTo>
                    <a:pt x="70" y="479"/>
                  </a:lnTo>
                  <a:lnTo>
                    <a:pt x="82" y="481"/>
                  </a:lnTo>
                  <a:lnTo>
                    <a:pt x="91" y="481"/>
                  </a:lnTo>
                  <a:lnTo>
                    <a:pt x="101" y="483"/>
                  </a:lnTo>
                  <a:lnTo>
                    <a:pt x="110" y="485"/>
                  </a:lnTo>
                  <a:lnTo>
                    <a:pt x="124" y="487"/>
                  </a:lnTo>
                  <a:lnTo>
                    <a:pt x="133" y="485"/>
                  </a:lnTo>
                  <a:lnTo>
                    <a:pt x="144" y="485"/>
                  </a:lnTo>
                  <a:lnTo>
                    <a:pt x="156" y="485"/>
                  </a:lnTo>
                  <a:lnTo>
                    <a:pt x="169" y="485"/>
                  </a:lnTo>
                  <a:lnTo>
                    <a:pt x="181" y="485"/>
                  </a:lnTo>
                  <a:lnTo>
                    <a:pt x="192" y="485"/>
                  </a:lnTo>
                  <a:lnTo>
                    <a:pt x="202" y="483"/>
                  </a:lnTo>
                  <a:lnTo>
                    <a:pt x="213" y="483"/>
                  </a:lnTo>
                  <a:lnTo>
                    <a:pt x="221" y="481"/>
                  </a:lnTo>
                  <a:lnTo>
                    <a:pt x="230" y="481"/>
                  </a:lnTo>
                  <a:lnTo>
                    <a:pt x="255" y="479"/>
                  </a:lnTo>
                  <a:lnTo>
                    <a:pt x="169" y="455"/>
                  </a:lnTo>
                  <a:lnTo>
                    <a:pt x="139" y="432"/>
                  </a:lnTo>
                  <a:lnTo>
                    <a:pt x="183" y="438"/>
                  </a:lnTo>
                  <a:lnTo>
                    <a:pt x="224" y="438"/>
                  </a:lnTo>
                  <a:lnTo>
                    <a:pt x="217" y="409"/>
                  </a:lnTo>
                  <a:lnTo>
                    <a:pt x="213" y="409"/>
                  </a:lnTo>
                  <a:lnTo>
                    <a:pt x="203" y="405"/>
                  </a:lnTo>
                  <a:lnTo>
                    <a:pt x="196" y="401"/>
                  </a:lnTo>
                  <a:lnTo>
                    <a:pt x="188" y="394"/>
                  </a:lnTo>
                  <a:lnTo>
                    <a:pt x="183" y="388"/>
                  </a:lnTo>
                  <a:lnTo>
                    <a:pt x="179" y="384"/>
                  </a:lnTo>
                  <a:lnTo>
                    <a:pt x="173" y="377"/>
                  </a:lnTo>
                  <a:lnTo>
                    <a:pt x="169" y="371"/>
                  </a:lnTo>
                  <a:lnTo>
                    <a:pt x="162" y="361"/>
                  </a:lnTo>
                  <a:lnTo>
                    <a:pt x="156" y="352"/>
                  </a:lnTo>
                  <a:lnTo>
                    <a:pt x="150" y="342"/>
                  </a:lnTo>
                  <a:lnTo>
                    <a:pt x="144" y="331"/>
                  </a:lnTo>
                  <a:lnTo>
                    <a:pt x="137" y="320"/>
                  </a:lnTo>
                  <a:lnTo>
                    <a:pt x="133" y="308"/>
                  </a:lnTo>
                  <a:lnTo>
                    <a:pt x="127" y="297"/>
                  </a:lnTo>
                  <a:lnTo>
                    <a:pt x="125" y="284"/>
                  </a:lnTo>
                  <a:lnTo>
                    <a:pt x="122" y="270"/>
                  </a:lnTo>
                  <a:lnTo>
                    <a:pt x="120" y="257"/>
                  </a:lnTo>
                  <a:lnTo>
                    <a:pt x="116" y="242"/>
                  </a:lnTo>
                  <a:lnTo>
                    <a:pt x="118" y="228"/>
                  </a:lnTo>
                  <a:lnTo>
                    <a:pt x="120" y="211"/>
                  </a:lnTo>
                  <a:lnTo>
                    <a:pt x="124" y="196"/>
                  </a:lnTo>
                  <a:lnTo>
                    <a:pt x="127" y="181"/>
                  </a:lnTo>
                  <a:lnTo>
                    <a:pt x="137" y="168"/>
                  </a:lnTo>
                  <a:lnTo>
                    <a:pt x="144" y="150"/>
                  </a:lnTo>
                  <a:lnTo>
                    <a:pt x="154" y="135"/>
                  </a:lnTo>
                  <a:lnTo>
                    <a:pt x="165" y="120"/>
                  </a:lnTo>
                  <a:lnTo>
                    <a:pt x="179" y="107"/>
                  </a:lnTo>
                  <a:lnTo>
                    <a:pt x="192" y="92"/>
                  </a:lnTo>
                  <a:lnTo>
                    <a:pt x="205" y="78"/>
                  </a:lnTo>
                  <a:lnTo>
                    <a:pt x="221" y="63"/>
                  </a:lnTo>
                  <a:lnTo>
                    <a:pt x="236" y="52"/>
                  </a:lnTo>
                  <a:lnTo>
                    <a:pt x="247" y="40"/>
                  </a:lnTo>
                  <a:lnTo>
                    <a:pt x="260" y="29"/>
                  </a:lnTo>
                  <a:lnTo>
                    <a:pt x="270" y="19"/>
                  </a:lnTo>
                  <a:lnTo>
                    <a:pt x="281" y="14"/>
                  </a:lnTo>
                  <a:lnTo>
                    <a:pt x="289" y="6"/>
                  </a:lnTo>
                  <a:lnTo>
                    <a:pt x="297" y="2"/>
                  </a:lnTo>
                  <a:lnTo>
                    <a:pt x="302" y="0"/>
                  </a:lnTo>
                  <a:close/>
                </a:path>
              </a:pathLst>
            </a:custGeom>
            <a:solidFill>
              <a:srgbClr val="5773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07" name="Freeform 127"/>
            <p:cNvSpPr>
              <a:spLocks/>
            </p:cNvSpPr>
            <p:nvPr/>
          </p:nvSpPr>
          <p:spPr bwMode="auto">
            <a:xfrm>
              <a:off x="4666" y="2412"/>
              <a:ext cx="160" cy="241"/>
            </a:xfrm>
            <a:custGeom>
              <a:avLst/>
              <a:gdLst>
                <a:gd name="T0" fmla="*/ 7 w 319"/>
                <a:gd name="T1" fmla="*/ 0 h 483"/>
                <a:gd name="T2" fmla="*/ 9 w 319"/>
                <a:gd name="T3" fmla="*/ 0 h 483"/>
                <a:gd name="T4" fmla="*/ 11 w 319"/>
                <a:gd name="T5" fmla="*/ 2 h 483"/>
                <a:gd name="T6" fmla="*/ 13 w 319"/>
                <a:gd name="T7" fmla="*/ 4 h 483"/>
                <a:gd name="T8" fmla="*/ 15 w 319"/>
                <a:gd name="T9" fmla="*/ 6 h 483"/>
                <a:gd name="T10" fmla="*/ 16 w 319"/>
                <a:gd name="T11" fmla="*/ 10 h 483"/>
                <a:gd name="T12" fmla="*/ 16 w 319"/>
                <a:gd name="T13" fmla="*/ 13 h 483"/>
                <a:gd name="T14" fmla="*/ 16 w 319"/>
                <a:gd name="T15" fmla="*/ 17 h 483"/>
                <a:gd name="T16" fmla="*/ 15 w 319"/>
                <a:gd name="T17" fmla="*/ 20 h 483"/>
                <a:gd name="T18" fmla="*/ 14 w 319"/>
                <a:gd name="T19" fmla="*/ 22 h 483"/>
                <a:gd name="T20" fmla="*/ 14 w 319"/>
                <a:gd name="T21" fmla="*/ 23 h 483"/>
                <a:gd name="T22" fmla="*/ 14 w 319"/>
                <a:gd name="T23" fmla="*/ 22 h 483"/>
                <a:gd name="T24" fmla="*/ 16 w 319"/>
                <a:gd name="T25" fmla="*/ 22 h 483"/>
                <a:gd name="T26" fmla="*/ 17 w 319"/>
                <a:gd name="T27" fmla="*/ 23 h 483"/>
                <a:gd name="T28" fmla="*/ 18 w 319"/>
                <a:gd name="T29" fmla="*/ 24 h 483"/>
                <a:gd name="T30" fmla="*/ 17 w 319"/>
                <a:gd name="T31" fmla="*/ 25 h 483"/>
                <a:gd name="T32" fmla="*/ 19 w 319"/>
                <a:gd name="T33" fmla="*/ 25 h 483"/>
                <a:gd name="T34" fmla="*/ 20 w 319"/>
                <a:gd name="T35" fmla="*/ 26 h 483"/>
                <a:gd name="T36" fmla="*/ 20 w 319"/>
                <a:gd name="T37" fmla="*/ 28 h 483"/>
                <a:gd name="T38" fmla="*/ 19 w 319"/>
                <a:gd name="T39" fmla="*/ 28 h 483"/>
                <a:gd name="T40" fmla="*/ 18 w 319"/>
                <a:gd name="T41" fmla="*/ 29 h 483"/>
                <a:gd name="T42" fmla="*/ 17 w 319"/>
                <a:gd name="T43" fmla="*/ 29 h 483"/>
                <a:gd name="T44" fmla="*/ 15 w 319"/>
                <a:gd name="T45" fmla="*/ 29 h 483"/>
                <a:gd name="T46" fmla="*/ 13 w 319"/>
                <a:gd name="T47" fmla="*/ 30 h 483"/>
                <a:gd name="T48" fmla="*/ 11 w 319"/>
                <a:gd name="T49" fmla="*/ 30 h 483"/>
                <a:gd name="T50" fmla="*/ 9 w 319"/>
                <a:gd name="T51" fmla="*/ 30 h 483"/>
                <a:gd name="T52" fmla="*/ 7 w 319"/>
                <a:gd name="T53" fmla="*/ 29 h 483"/>
                <a:gd name="T54" fmla="*/ 5 w 319"/>
                <a:gd name="T55" fmla="*/ 29 h 483"/>
                <a:gd name="T56" fmla="*/ 10 w 319"/>
                <a:gd name="T57" fmla="*/ 28 h 483"/>
                <a:gd name="T58" fmla="*/ 6 w 319"/>
                <a:gd name="T59" fmla="*/ 27 h 483"/>
                <a:gd name="T60" fmla="*/ 8 w 319"/>
                <a:gd name="T61" fmla="*/ 25 h 483"/>
                <a:gd name="T62" fmla="*/ 9 w 319"/>
                <a:gd name="T63" fmla="*/ 24 h 483"/>
                <a:gd name="T64" fmla="*/ 10 w 319"/>
                <a:gd name="T65" fmla="*/ 22 h 483"/>
                <a:gd name="T66" fmla="*/ 11 w 319"/>
                <a:gd name="T67" fmla="*/ 21 h 483"/>
                <a:gd name="T68" fmla="*/ 12 w 319"/>
                <a:gd name="T69" fmla="*/ 19 h 483"/>
                <a:gd name="T70" fmla="*/ 12 w 319"/>
                <a:gd name="T71" fmla="*/ 16 h 483"/>
                <a:gd name="T72" fmla="*/ 13 w 319"/>
                <a:gd name="T73" fmla="*/ 13 h 483"/>
                <a:gd name="T74" fmla="*/ 12 w 319"/>
                <a:gd name="T75" fmla="*/ 11 h 483"/>
                <a:gd name="T76" fmla="*/ 10 w 319"/>
                <a:gd name="T77" fmla="*/ 8 h 483"/>
                <a:gd name="T78" fmla="*/ 7 w 319"/>
                <a:gd name="T79" fmla="*/ 5 h 483"/>
                <a:gd name="T80" fmla="*/ 5 w 319"/>
                <a:gd name="T81" fmla="*/ 3 h 483"/>
                <a:gd name="T82" fmla="*/ 2 w 319"/>
                <a:gd name="T83" fmla="*/ 1 h 483"/>
                <a:gd name="T84" fmla="*/ 1 w 319"/>
                <a:gd name="T85" fmla="*/ 0 h 483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319" h="483">
                  <a:moveTo>
                    <a:pt x="0" y="0"/>
                  </a:moveTo>
                  <a:lnTo>
                    <a:pt x="108" y="4"/>
                  </a:lnTo>
                  <a:lnTo>
                    <a:pt x="112" y="6"/>
                  </a:lnTo>
                  <a:lnTo>
                    <a:pt x="118" y="7"/>
                  </a:lnTo>
                  <a:lnTo>
                    <a:pt x="125" y="11"/>
                  </a:lnTo>
                  <a:lnTo>
                    <a:pt x="133" y="15"/>
                  </a:lnTo>
                  <a:lnTo>
                    <a:pt x="144" y="23"/>
                  </a:lnTo>
                  <a:lnTo>
                    <a:pt x="156" y="28"/>
                  </a:lnTo>
                  <a:lnTo>
                    <a:pt x="167" y="40"/>
                  </a:lnTo>
                  <a:lnTo>
                    <a:pt x="179" y="47"/>
                  </a:lnTo>
                  <a:lnTo>
                    <a:pt x="190" y="59"/>
                  </a:lnTo>
                  <a:lnTo>
                    <a:pt x="201" y="70"/>
                  </a:lnTo>
                  <a:lnTo>
                    <a:pt x="215" y="84"/>
                  </a:lnTo>
                  <a:lnTo>
                    <a:pt x="224" y="95"/>
                  </a:lnTo>
                  <a:lnTo>
                    <a:pt x="234" y="110"/>
                  </a:lnTo>
                  <a:lnTo>
                    <a:pt x="241" y="127"/>
                  </a:lnTo>
                  <a:lnTo>
                    <a:pt x="249" y="144"/>
                  </a:lnTo>
                  <a:lnTo>
                    <a:pt x="251" y="161"/>
                  </a:lnTo>
                  <a:lnTo>
                    <a:pt x="253" y="179"/>
                  </a:lnTo>
                  <a:lnTo>
                    <a:pt x="253" y="198"/>
                  </a:lnTo>
                  <a:lnTo>
                    <a:pt x="253" y="217"/>
                  </a:lnTo>
                  <a:lnTo>
                    <a:pt x="249" y="236"/>
                  </a:lnTo>
                  <a:lnTo>
                    <a:pt x="247" y="255"/>
                  </a:lnTo>
                  <a:lnTo>
                    <a:pt x="241" y="272"/>
                  </a:lnTo>
                  <a:lnTo>
                    <a:pt x="239" y="291"/>
                  </a:lnTo>
                  <a:lnTo>
                    <a:pt x="234" y="306"/>
                  </a:lnTo>
                  <a:lnTo>
                    <a:pt x="228" y="321"/>
                  </a:lnTo>
                  <a:lnTo>
                    <a:pt x="222" y="334"/>
                  </a:lnTo>
                  <a:lnTo>
                    <a:pt x="219" y="346"/>
                  </a:lnTo>
                  <a:lnTo>
                    <a:pt x="217" y="355"/>
                  </a:lnTo>
                  <a:lnTo>
                    <a:pt x="213" y="363"/>
                  </a:lnTo>
                  <a:lnTo>
                    <a:pt x="211" y="367"/>
                  </a:lnTo>
                  <a:lnTo>
                    <a:pt x="211" y="371"/>
                  </a:lnTo>
                  <a:lnTo>
                    <a:pt x="211" y="369"/>
                  </a:lnTo>
                  <a:lnTo>
                    <a:pt x="217" y="369"/>
                  </a:lnTo>
                  <a:lnTo>
                    <a:pt x="222" y="367"/>
                  </a:lnTo>
                  <a:lnTo>
                    <a:pt x="228" y="367"/>
                  </a:lnTo>
                  <a:lnTo>
                    <a:pt x="236" y="367"/>
                  </a:lnTo>
                  <a:lnTo>
                    <a:pt x="245" y="367"/>
                  </a:lnTo>
                  <a:lnTo>
                    <a:pt x="253" y="367"/>
                  </a:lnTo>
                  <a:lnTo>
                    <a:pt x="260" y="367"/>
                  </a:lnTo>
                  <a:lnTo>
                    <a:pt x="270" y="373"/>
                  </a:lnTo>
                  <a:lnTo>
                    <a:pt x="278" y="378"/>
                  </a:lnTo>
                  <a:lnTo>
                    <a:pt x="279" y="384"/>
                  </a:lnTo>
                  <a:lnTo>
                    <a:pt x="279" y="388"/>
                  </a:lnTo>
                  <a:lnTo>
                    <a:pt x="251" y="407"/>
                  </a:lnTo>
                  <a:lnTo>
                    <a:pt x="253" y="407"/>
                  </a:lnTo>
                  <a:lnTo>
                    <a:pt x="258" y="407"/>
                  </a:lnTo>
                  <a:lnTo>
                    <a:pt x="268" y="409"/>
                  </a:lnTo>
                  <a:lnTo>
                    <a:pt x="279" y="412"/>
                  </a:lnTo>
                  <a:lnTo>
                    <a:pt x="291" y="412"/>
                  </a:lnTo>
                  <a:lnTo>
                    <a:pt x="302" y="416"/>
                  </a:lnTo>
                  <a:lnTo>
                    <a:pt x="312" y="420"/>
                  </a:lnTo>
                  <a:lnTo>
                    <a:pt x="319" y="424"/>
                  </a:lnTo>
                  <a:lnTo>
                    <a:pt x="319" y="435"/>
                  </a:lnTo>
                  <a:lnTo>
                    <a:pt x="314" y="447"/>
                  </a:lnTo>
                  <a:lnTo>
                    <a:pt x="306" y="454"/>
                  </a:lnTo>
                  <a:lnTo>
                    <a:pt x="302" y="458"/>
                  </a:lnTo>
                  <a:lnTo>
                    <a:pt x="300" y="458"/>
                  </a:lnTo>
                  <a:lnTo>
                    <a:pt x="295" y="460"/>
                  </a:lnTo>
                  <a:lnTo>
                    <a:pt x="289" y="460"/>
                  </a:lnTo>
                  <a:lnTo>
                    <a:pt x="283" y="462"/>
                  </a:lnTo>
                  <a:lnTo>
                    <a:pt x="278" y="464"/>
                  </a:lnTo>
                  <a:lnTo>
                    <a:pt x="272" y="468"/>
                  </a:lnTo>
                  <a:lnTo>
                    <a:pt x="264" y="468"/>
                  </a:lnTo>
                  <a:lnTo>
                    <a:pt x="257" y="471"/>
                  </a:lnTo>
                  <a:lnTo>
                    <a:pt x="249" y="471"/>
                  </a:lnTo>
                  <a:lnTo>
                    <a:pt x="239" y="473"/>
                  </a:lnTo>
                  <a:lnTo>
                    <a:pt x="230" y="475"/>
                  </a:lnTo>
                  <a:lnTo>
                    <a:pt x="220" y="477"/>
                  </a:lnTo>
                  <a:lnTo>
                    <a:pt x="211" y="479"/>
                  </a:lnTo>
                  <a:lnTo>
                    <a:pt x="201" y="481"/>
                  </a:lnTo>
                  <a:lnTo>
                    <a:pt x="188" y="481"/>
                  </a:lnTo>
                  <a:lnTo>
                    <a:pt x="177" y="481"/>
                  </a:lnTo>
                  <a:lnTo>
                    <a:pt x="165" y="481"/>
                  </a:lnTo>
                  <a:lnTo>
                    <a:pt x="152" y="483"/>
                  </a:lnTo>
                  <a:lnTo>
                    <a:pt x="141" y="481"/>
                  </a:lnTo>
                  <a:lnTo>
                    <a:pt x="129" y="481"/>
                  </a:lnTo>
                  <a:lnTo>
                    <a:pt x="118" y="479"/>
                  </a:lnTo>
                  <a:lnTo>
                    <a:pt x="110" y="479"/>
                  </a:lnTo>
                  <a:lnTo>
                    <a:pt x="99" y="479"/>
                  </a:lnTo>
                  <a:lnTo>
                    <a:pt x="89" y="477"/>
                  </a:lnTo>
                  <a:lnTo>
                    <a:pt x="82" y="477"/>
                  </a:lnTo>
                  <a:lnTo>
                    <a:pt x="76" y="477"/>
                  </a:lnTo>
                  <a:lnTo>
                    <a:pt x="66" y="477"/>
                  </a:lnTo>
                  <a:lnTo>
                    <a:pt x="63" y="477"/>
                  </a:lnTo>
                  <a:lnTo>
                    <a:pt x="150" y="450"/>
                  </a:lnTo>
                  <a:lnTo>
                    <a:pt x="182" y="424"/>
                  </a:lnTo>
                  <a:lnTo>
                    <a:pt x="139" y="433"/>
                  </a:lnTo>
                  <a:lnTo>
                    <a:pt x="95" y="433"/>
                  </a:lnTo>
                  <a:lnTo>
                    <a:pt x="105" y="407"/>
                  </a:lnTo>
                  <a:lnTo>
                    <a:pt x="106" y="407"/>
                  </a:lnTo>
                  <a:lnTo>
                    <a:pt x="114" y="401"/>
                  </a:lnTo>
                  <a:lnTo>
                    <a:pt x="120" y="395"/>
                  </a:lnTo>
                  <a:lnTo>
                    <a:pt x="127" y="390"/>
                  </a:lnTo>
                  <a:lnTo>
                    <a:pt x="133" y="384"/>
                  </a:lnTo>
                  <a:lnTo>
                    <a:pt x="139" y="380"/>
                  </a:lnTo>
                  <a:lnTo>
                    <a:pt x="143" y="373"/>
                  </a:lnTo>
                  <a:lnTo>
                    <a:pt x="150" y="367"/>
                  </a:lnTo>
                  <a:lnTo>
                    <a:pt x="154" y="359"/>
                  </a:lnTo>
                  <a:lnTo>
                    <a:pt x="160" y="350"/>
                  </a:lnTo>
                  <a:lnTo>
                    <a:pt x="165" y="338"/>
                  </a:lnTo>
                  <a:lnTo>
                    <a:pt x="169" y="329"/>
                  </a:lnTo>
                  <a:lnTo>
                    <a:pt x="175" y="317"/>
                  </a:lnTo>
                  <a:lnTo>
                    <a:pt x="181" y="306"/>
                  </a:lnTo>
                  <a:lnTo>
                    <a:pt x="184" y="293"/>
                  </a:lnTo>
                  <a:lnTo>
                    <a:pt x="188" y="281"/>
                  </a:lnTo>
                  <a:lnTo>
                    <a:pt x="190" y="266"/>
                  </a:lnTo>
                  <a:lnTo>
                    <a:pt x="192" y="251"/>
                  </a:lnTo>
                  <a:lnTo>
                    <a:pt x="192" y="238"/>
                  </a:lnTo>
                  <a:lnTo>
                    <a:pt x="194" y="222"/>
                  </a:lnTo>
                  <a:lnTo>
                    <a:pt x="190" y="207"/>
                  </a:lnTo>
                  <a:lnTo>
                    <a:pt x="186" y="194"/>
                  </a:lnTo>
                  <a:lnTo>
                    <a:pt x="181" y="177"/>
                  </a:lnTo>
                  <a:lnTo>
                    <a:pt x="175" y="163"/>
                  </a:lnTo>
                  <a:lnTo>
                    <a:pt x="165" y="148"/>
                  </a:lnTo>
                  <a:lnTo>
                    <a:pt x="152" y="133"/>
                  </a:lnTo>
                  <a:lnTo>
                    <a:pt x="141" y="116"/>
                  </a:lnTo>
                  <a:lnTo>
                    <a:pt x="127" y="103"/>
                  </a:lnTo>
                  <a:lnTo>
                    <a:pt x="112" y="87"/>
                  </a:lnTo>
                  <a:lnTo>
                    <a:pt x="99" y="74"/>
                  </a:lnTo>
                  <a:lnTo>
                    <a:pt x="84" y="61"/>
                  </a:lnTo>
                  <a:lnTo>
                    <a:pt x="70" y="49"/>
                  </a:lnTo>
                  <a:lnTo>
                    <a:pt x="55" y="38"/>
                  </a:lnTo>
                  <a:lnTo>
                    <a:pt x="44" y="28"/>
                  </a:lnTo>
                  <a:lnTo>
                    <a:pt x="30" y="19"/>
                  </a:lnTo>
                  <a:lnTo>
                    <a:pt x="21" y="11"/>
                  </a:lnTo>
                  <a:lnTo>
                    <a:pt x="11" y="6"/>
                  </a:lnTo>
                  <a:lnTo>
                    <a:pt x="6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773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08" name="Freeform 128"/>
            <p:cNvSpPr>
              <a:spLocks/>
            </p:cNvSpPr>
            <p:nvPr/>
          </p:nvSpPr>
          <p:spPr bwMode="auto">
            <a:xfrm>
              <a:off x="4261" y="2538"/>
              <a:ext cx="171" cy="27"/>
            </a:xfrm>
            <a:custGeom>
              <a:avLst/>
              <a:gdLst>
                <a:gd name="T0" fmla="*/ 1 w 342"/>
                <a:gd name="T1" fmla="*/ 1 h 53"/>
                <a:gd name="T2" fmla="*/ 1 w 342"/>
                <a:gd name="T3" fmla="*/ 1 h 53"/>
                <a:gd name="T4" fmla="*/ 2 w 342"/>
                <a:gd name="T5" fmla="*/ 1 h 53"/>
                <a:gd name="T6" fmla="*/ 3 w 342"/>
                <a:gd name="T7" fmla="*/ 1 h 53"/>
                <a:gd name="T8" fmla="*/ 4 w 342"/>
                <a:gd name="T9" fmla="*/ 1 h 53"/>
                <a:gd name="T10" fmla="*/ 6 w 342"/>
                <a:gd name="T11" fmla="*/ 1 h 53"/>
                <a:gd name="T12" fmla="*/ 7 w 342"/>
                <a:gd name="T13" fmla="*/ 1 h 53"/>
                <a:gd name="T14" fmla="*/ 9 w 342"/>
                <a:gd name="T15" fmla="*/ 1 h 53"/>
                <a:gd name="T16" fmla="*/ 10 w 342"/>
                <a:gd name="T17" fmla="*/ 1 h 53"/>
                <a:gd name="T18" fmla="*/ 12 w 342"/>
                <a:gd name="T19" fmla="*/ 1 h 53"/>
                <a:gd name="T20" fmla="*/ 14 w 342"/>
                <a:gd name="T21" fmla="*/ 1 h 53"/>
                <a:gd name="T22" fmla="*/ 15 w 342"/>
                <a:gd name="T23" fmla="*/ 1 h 53"/>
                <a:gd name="T24" fmla="*/ 17 w 342"/>
                <a:gd name="T25" fmla="*/ 1 h 53"/>
                <a:gd name="T26" fmla="*/ 17 w 342"/>
                <a:gd name="T27" fmla="*/ 0 h 53"/>
                <a:gd name="T28" fmla="*/ 18 w 342"/>
                <a:gd name="T29" fmla="*/ 0 h 53"/>
                <a:gd name="T30" fmla="*/ 22 w 342"/>
                <a:gd name="T31" fmla="*/ 0 h 53"/>
                <a:gd name="T32" fmla="*/ 22 w 342"/>
                <a:gd name="T33" fmla="*/ 4 h 53"/>
                <a:gd name="T34" fmla="*/ 21 w 342"/>
                <a:gd name="T35" fmla="*/ 4 h 53"/>
                <a:gd name="T36" fmla="*/ 20 w 342"/>
                <a:gd name="T37" fmla="*/ 4 h 53"/>
                <a:gd name="T38" fmla="*/ 19 w 342"/>
                <a:gd name="T39" fmla="*/ 4 h 53"/>
                <a:gd name="T40" fmla="*/ 17 w 342"/>
                <a:gd name="T41" fmla="*/ 4 h 53"/>
                <a:gd name="T42" fmla="*/ 15 w 342"/>
                <a:gd name="T43" fmla="*/ 4 h 53"/>
                <a:gd name="T44" fmla="*/ 13 w 342"/>
                <a:gd name="T45" fmla="*/ 4 h 53"/>
                <a:gd name="T46" fmla="*/ 11 w 342"/>
                <a:gd name="T47" fmla="*/ 4 h 53"/>
                <a:gd name="T48" fmla="*/ 9 w 342"/>
                <a:gd name="T49" fmla="*/ 4 h 53"/>
                <a:gd name="T50" fmla="*/ 7 w 342"/>
                <a:gd name="T51" fmla="*/ 4 h 53"/>
                <a:gd name="T52" fmla="*/ 6 w 342"/>
                <a:gd name="T53" fmla="*/ 4 h 53"/>
                <a:gd name="T54" fmla="*/ 4 w 342"/>
                <a:gd name="T55" fmla="*/ 4 h 53"/>
                <a:gd name="T56" fmla="*/ 3 w 342"/>
                <a:gd name="T57" fmla="*/ 4 h 53"/>
                <a:gd name="T58" fmla="*/ 2 w 342"/>
                <a:gd name="T59" fmla="*/ 4 h 53"/>
                <a:gd name="T60" fmla="*/ 1 w 342"/>
                <a:gd name="T61" fmla="*/ 4 h 53"/>
                <a:gd name="T62" fmla="*/ 0 w 342"/>
                <a:gd name="T63" fmla="*/ 1 h 53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342" h="53">
                  <a:moveTo>
                    <a:pt x="0" y="11"/>
                  </a:moveTo>
                  <a:lnTo>
                    <a:pt x="2" y="11"/>
                  </a:lnTo>
                  <a:lnTo>
                    <a:pt x="8" y="11"/>
                  </a:lnTo>
                  <a:lnTo>
                    <a:pt x="12" y="11"/>
                  </a:lnTo>
                  <a:lnTo>
                    <a:pt x="19" y="11"/>
                  </a:lnTo>
                  <a:lnTo>
                    <a:pt x="27" y="11"/>
                  </a:lnTo>
                  <a:lnTo>
                    <a:pt x="34" y="11"/>
                  </a:lnTo>
                  <a:lnTo>
                    <a:pt x="40" y="11"/>
                  </a:lnTo>
                  <a:lnTo>
                    <a:pt x="52" y="11"/>
                  </a:lnTo>
                  <a:lnTo>
                    <a:pt x="61" y="11"/>
                  </a:lnTo>
                  <a:lnTo>
                    <a:pt x="72" y="11"/>
                  </a:lnTo>
                  <a:lnTo>
                    <a:pt x="82" y="11"/>
                  </a:lnTo>
                  <a:lnTo>
                    <a:pt x="95" y="11"/>
                  </a:lnTo>
                  <a:lnTo>
                    <a:pt x="107" y="11"/>
                  </a:lnTo>
                  <a:lnTo>
                    <a:pt x="120" y="11"/>
                  </a:lnTo>
                  <a:lnTo>
                    <a:pt x="133" y="9"/>
                  </a:lnTo>
                  <a:lnTo>
                    <a:pt x="147" y="9"/>
                  </a:lnTo>
                  <a:lnTo>
                    <a:pt x="160" y="7"/>
                  </a:lnTo>
                  <a:lnTo>
                    <a:pt x="173" y="7"/>
                  </a:lnTo>
                  <a:lnTo>
                    <a:pt x="187" y="7"/>
                  </a:lnTo>
                  <a:lnTo>
                    <a:pt x="200" y="5"/>
                  </a:lnTo>
                  <a:lnTo>
                    <a:pt x="213" y="4"/>
                  </a:lnTo>
                  <a:lnTo>
                    <a:pt x="226" y="4"/>
                  </a:lnTo>
                  <a:lnTo>
                    <a:pt x="236" y="4"/>
                  </a:lnTo>
                  <a:lnTo>
                    <a:pt x="247" y="2"/>
                  </a:lnTo>
                  <a:lnTo>
                    <a:pt x="257" y="2"/>
                  </a:lnTo>
                  <a:lnTo>
                    <a:pt x="264" y="2"/>
                  </a:lnTo>
                  <a:lnTo>
                    <a:pt x="270" y="0"/>
                  </a:lnTo>
                  <a:lnTo>
                    <a:pt x="276" y="0"/>
                  </a:lnTo>
                  <a:lnTo>
                    <a:pt x="278" y="0"/>
                  </a:lnTo>
                  <a:lnTo>
                    <a:pt x="280" y="0"/>
                  </a:lnTo>
                  <a:lnTo>
                    <a:pt x="342" y="0"/>
                  </a:lnTo>
                  <a:lnTo>
                    <a:pt x="341" y="51"/>
                  </a:lnTo>
                  <a:lnTo>
                    <a:pt x="339" y="51"/>
                  </a:lnTo>
                  <a:lnTo>
                    <a:pt x="335" y="51"/>
                  </a:lnTo>
                  <a:lnTo>
                    <a:pt x="329" y="51"/>
                  </a:lnTo>
                  <a:lnTo>
                    <a:pt x="323" y="51"/>
                  </a:lnTo>
                  <a:lnTo>
                    <a:pt x="314" y="51"/>
                  </a:lnTo>
                  <a:lnTo>
                    <a:pt x="302" y="51"/>
                  </a:lnTo>
                  <a:lnTo>
                    <a:pt x="291" y="51"/>
                  </a:lnTo>
                  <a:lnTo>
                    <a:pt x="280" y="51"/>
                  </a:lnTo>
                  <a:lnTo>
                    <a:pt x="264" y="51"/>
                  </a:lnTo>
                  <a:lnTo>
                    <a:pt x="251" y="51"/>
                  </a:lnTo>
                  <a:lnTo>
                    <a:pt x="236" y="51"/>
                  </a:lnTo>
                  <a:lnTo>
                    <a:pt x="221" y="51"/>
                  </a:lnTo>
                  <a:lnTo>
                    <a:pt x="204" y="51"/>
                  </a:lnTo>
                  <a:lnTo>
                    <a:pt x="188" y="51"/>
                  </a:lnTo>
                  <a:lnTo>
                    <a:pt x="173" y="51"/>
                  </a:lnTo>
                  <a:lnTo>
                    <a:pt x="158" y="51"/>
                  </a:lnTo>
                  <a:lnTo>
                    <a:pt x="141" y="51"/>
                  </a:lnTo>
                  <a:lnTo>
                    <a:pt x="126" y="51"/>
                  </a:lnTo>
                  <a:lnTo>
                    <a:pt x="109" y="51"/>
                  </a:lnTo>
                  <a:lnTo>
                    <a:pt x="95" y="51"/>
                  </a:lnTo>
                  <a:lnTo>
                    <a:pt x="82" y="51"/>
                  </a:lnTo>
                  <a:lnTo>
                    <a:pt x="69" y="51"/>
                  </a:lnTo>
                  <a:lnTo>
                    <a:pt x="57" y="51"/>
                  </a:lnTo>
                  <a:lnTo>
                    <a:pt x="46" y="51"/>
                  </a:lnTo>
                  <a:lnTo>
                    <a:pt x="34" y="51"/>
                  </a:lnTo>
                  <a:lnTo>
                    <a:pt x="27" y="51"/>
                  </a:lnTo>
                  <a:lnTo>
                    <a:pt x="17" y="51"/>
                  </a:lnTo>
                  <a:lnTo>
                    <a:pt x="12" y="53"/>
                  </a:lnTo>
                  <a:lnTo>
                    <a:pt x="2" y="53"/>
                  </a:lnTo>
                  <a:lnTo>
                    <a:pt x="0" y="53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5773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09" name="Freeform 129"/>
            <p:cNvSpPr>
              <a:spLocks/>
            </p:cNvSpPr>
            <p:nvPr/>
          </p:nvSpPr>
          <p:spPr bwMode="auto">
            <a:xfrm>
              <a:off x="4282" y="2503"/>
              <a:ext cx="126" cy="78"/>
            </a:xfrm>
            <a:custGeom>
              <a:avLst/>
              <a:gdLst>
                <a:gd name="T0" fmla="*/ 0 w 253"/>
                <a:gd name="T1" fmla="*/ 9 h 156"/>
                <a:gd name="T2" fmla="*/ 0 w 253"/>
                <a:gd name="T3" fmla="*/ 9 h 156"/>
                <a:gd name="T4" fmla="*/ 0 w 253"/>
                <a:gd name="T5" fmla="*/ 8 h 156"/>
                <a:gd name="T6" fmla="*/ 1 w 253"/>
                <a:gd name="T7" fmla="*/ 7 h 156"/>
                <a:gd name="T8" fmla="*/ 1 w 253"/>
                <a:gd name="T9" fmla="*/ 5 h 156"/>
                <a:gd name="T10" fmla="*/ 2 w 253"/>
                <a:gd name="T11" fmla="*/ 4 h 156"/>
                <a:gd name="T12" fmla="*/ 3 w 253"/>
                <a:gd name="T13" fmla="*/ 3 h 156"/>
                <a:gd name="T14" fmla="*/ 3 w 253"/>
                <a:gd name="T15" fmla="*/ 2 h 156"/>
                <a:gd name="T16" fmla="*/ 4 w 253"/>
                <a:gd name="T17" fmla="*/ 1 h 156"/>
                <a:gd name="T18" fmla="*/ 4 w 253"/>
                <a:gd name="T19" fmla="*/ 1 h 156"/>
                <a:gd name="T20" fmla="*/ 5 w 253"/>
                <a:gd name="T21" fmla="*/ 1 h 156"/>
                <a:gd name="T22" fmla="*/ 5 w 253"/>
                <a:gd name="T23" fmla="*/ 1 h 156"/>
                <a:gd name="T24" fmla="*/ 5 w 253"/>
                <a:gd name="T25" fmla="*/ 1 h 156"/>
                <a:gd name="T26" fmla="*/ 5 w 253"/>
                <a:gd name="T27" fmla="*/ 2 h 156"/>
                <a:gd name="T28" fmla="*/ 5 w 253"/>
                <a:gd name="T29" fmla="*/ 3 h 156"/>
                <a:gd name="T30" fmla="*/ 5 w 253"/>
                <a:gd name="T31" fmla="*/ 4 h 156"/>
                <a:gd name="T32" fmla="*/ 6 w 253"/>
                <a:gd name="T33" fmla="*/ 5 h 156"/>
                <a:gd name="T34" fmla="*/ 7 w 253"/>
                <a:gd name="T35" fmla="*/ 5 h 156"/>
                <a:gd name="T36" fmla="*/ 7 w 253"/>
                <a:gd name="T37" fmla="*/ 5 h 156"/>
                <a:gd name="T38" fmla="*/ 8 w 253"/>
                <a:gd name="T39" fmla="*/ 4 h 156"/>
                <a:gd name="T40" fmla="*/ 9 w 253"/>
                <a:gd name="T41" fmla="*/ 3 h 156"/>
                <a:gd name="T42" fmla="*/ 10 w 253"/>
                <a:gd name="T43" fmla="*/ 2 h 156"/>
                <a:gd name="T44" fmla="*/ 11 w 253"/>
                <a:gd name="T45" fmla="*/ 2 h 156"/>
                <a:gd name="T46" fmla="*/ 12 w 253"/>
                <a:gd name="T47" fmla="*/ 1 h 156"/>
                <a:gd name="T48" fmla="*/ 13 w 253"/>
                <a:gd name="T49" fmla="*/ 2 h 156"/>
                <a:gd name="T50" fmla="*/ 12 w 253"/>
                <a:gd name="T51" fmla="*/ 4 h 156"/>
                <a:gd name="T52" fmla="*/ 13 w 253"/>
                <a:gd name="T53" fmla="*/ 3 h 156"/>
                <a:gd name="T54" fmla="*/ 14 w 253"/>
                <a:gd name="T55" fmla="*/ 3 h 156"/>
                <a:gd name="T56" fmla="*/ 15 w 253"/>
                <a:gd name="T57" fmla="*/ 3 h 156"/>
                <a:gd name="T58" fmla="*/ 13 w 253"/>
                <a:gd name="T59" fmla="*/ 8 h 156"/>
                <a:gd name="T60" fmla="*/ 10 w 253"/>
                <a:gd name="T61" fmla="*/ 10 h 156"/>
                <a:gd name="T62" fmla="*/ 10 w 253"/>
                <a:gd name="T63" fmla="*/ 6 h 156"/>
                <a:gd name="T64" fmla="*/ 9 w 253"/>
                <a:gd name="T65" fmla="*/ 7 h 156"/>
                <a:gd name="T66" fmla="*/ 7 w 253"/>
                <a:gd name="T67" fmla="*/ 8 h 156"/>
                <a:gd name="T68" fmla="*/ 6 w 253"/>
                <a:gd name="T69" fmla="*/ 9 h 156"/>
                <a:gd name="T70" fmla="*/ 5 w 253"/>
                <a:gd name="T71" fmla="*/ 10 h 156"/>
                <a:gd name="T72" fmla="*/ 5 w 253"/>
                <a:gd name="T73" fmla="*/ 10 h 156"/>
                <a:gd name="T74" fmla="*/ 4 w 253"/>
                <a:gd name="T75" fmla="*/ 10 h 156"/>
                <a:gd name="T76" fmla="*/ 3 w 253"/>
                <a:gd name="T77" fmla="*/ 7 h 156"/>
                <a:gd name="T78" fmla="*/ 0 w 253"/>
                <a:gd name="T79" fmla="*/ 10 h 15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53" h="156">
                  <a:moveTo>
                    <a:pt x="0" y="145"/>
                  </a:moveTo>
                  <a:lnTo>
                    <a:pt x="0" y="141"/>
                  </a:lnTo>
                  <a:lnTo>
                    <a:pt x="2" y="139"/>
                  </a:lnTo>
                  <a:lnTo>
                    <a:pt x="4" y="133"/>
                  </a:lnTo>
                  <a:lnTo>
                    <a:pt x="8" y="128"/>
                  </a:lnTo>
                  <a:lnTo>
                    <a:pt x="10" y="120"/>
                  </a:lnTo>
                  <a:lnTo>
                    <a:pt x="13" y="113"/>
                  </a:lnTo>
                  <a:lnTo>
                    <a:pt x="19" y="101"/>
                  </a:lnTo>
                  <a:lnTo>
                    <a:pt x="25" y="92"/>
                  </a:lnTo>
                  <a:lnTo>
                    <a:pt x="29" y="80"/>
                  </a:lnTo>
                  <a:lnTo>
                    <a:pt x="34" y="71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49" y="40"/>
                  </a:lnTo>
                  <a:lnTo>
                    <a:pt x="53" y="31"/>
                  </a:lnTo>
                  <a:lnTo>
                    <a:pt x="59" y="23"/>
                  </a:lnTo>
                  <a:lnTo>
                    <a:pt x="65" y="17"/>
                  </a:lnTo>
                  <a:lnTo>
                    <a:pt x="67" y="12"/>
                  </a:lnTo>
                  <a:lnTo>
                    <a:pt x="70" y="6"/>
                  </a:lnTo>
                  <a:lnTo>
                    <a:pt x="74" y="2"/>
                  </a:lnTo>
                  <a:lnTo>
                    <a:pt x="78" y="2"/>
                  </a:lnTo>
                  <a:lnTo>
                    <a:pt x="82" y="2"/>
                  </a:lnTo>
                  <a:lnTo>
                    <a:pt x="87" y="6"/>
                  </a:lnTo>
                  <a:lnTo>
                    <a:pt x="89" y="8"/>
                  </a:lnTo>
                  <a:lnTo>
                    <a:pt x="91" y="12"/>
                  </a:lnTo>
                  <a:lnTo>
                    <a:pt x="91" y="16"/>
                  </a:lnTo>
                  <a:lnTo>
                    <a:pt x="93" y="17"/>
                  </a:lnTo>
                  <a:lnTo>
                    <a:pt x="91" y="19"/>
                  </a:lnTo>
                  <a:lnTo>
                    <a:pt x="91" y="27"/>
                  </a:lnTo>
                  <a:lnTo>
                    <a:pt x="89" y="38"/>
                  </a:lnTo>
                  <a:lnTo>
                    <a:pt x="89" y="50"/>
                  </a:lnTo>
                  <a:lnTo>
                    <a:pt x="89" y="61"/>
                  </a:lnTo>
                  <a:lnTo>
                    <a:pt x="95" y="73"/>
                  </a:lnTo>
                  <a:lnTo>
                    <a:pt x="101" y="78"/>
                  </a:lnTo>
                  <a:lnTo>
                    <a:pt x="110" y="80"/>
                  </a:lnTo>
                  <a:lnTo>
                    <a:pt x="114" y="78"/>
                  </a:lnTo>
                  <a:lnTo>
                    <a:pt x="120" y="75"/>
                  </a:lnTo>
                  <a:lnTo>
                    <a:pt x="127" y="69"/>
                  </a:lnTo>
                  <a:lnTo>
                    <a:pt x="135" y="65"/>
                  </a:lnTo>
                  <a:lnTo>
                    <a:pt x="143" y="57"/>
                  </a:lnTo>
                  <a:lnTo>
                    <a:pt x="148" y="52"/>
                  </a:lnTo>
                  <a:lnTo>
                    <a:pt x="156" y="44"/>
                  </a:lnTo>
                  <a:lnTo>
                    <a:pt x="164" y="38"/>
                  </a:lnTo>
                  <a:lnTo>
                    <a:pt x="169" y="31"/>
                  </a:lnTo>
                  <a:lnTo>
                    <a:pt x="177" y="23"/>
                  </a:lnTo>
                  <a:lnTo>
                    <a:pt x="183" y="17"/>
                  </a:lnTo>
                  <a:lnTo>
                    <a:pt x="188" y="12"/>
                  </a:lnTo>
                  <a:lnTo>
                    <a:pt x="194" y="2"/>
                  </a:lnTo>
                  <a:lnTo>
                    <a:pt x="198" y="0"/>
                  </a:lnTo>
                  <a:lnTo>
                    <a:pt x="211" y="17"/>
                  </a:lnTo>
                  <a:lnTo>
                    <a:pt x="194" y="69"/>
                  </a:lnTo>
                  <a:lnTo>
                    <a:pt x="207" y="52"/>
                  </a:lnTo>
                  <a:lnTo>
                    <a:pt x="219" y="46"/>
                  </a:lnTo>
                  <a:lnTo>
                    <a:pt x="222" y="42"/>
                  </a:lnTo>
                  <a:lnTo>
                    <a:pt x="228" y="42"/>
                  </a:lnTo>
                  <a:lnTo>
                    <a:pt x="234" y="42"/>
                  </a:lnTo>
                  <a:lnTo>
                    <a:pt x="240" y="42"/>
                  </a:lnTo>
                  <a:lnTo>
                    <a:pt x="249" y="42"/>
                  </a:lnTo>
                  <a:lnTo>
                    <a:pt x="253" y="46"/>
                  </a:lnTo>
                  <a:lnTo>
                    <a:pt x="221" y="124"/>
                  </a:lnTo>
                  <a:lnTo>
                    <a:pt x="203" y="156"/>
                  </a:lnTo>
                  <a:lnTo>
                    <a:pt x="171" y="156"/>
                  </a:lnTo>
                  <a:lnTo>
                    <a:pt x="165" y="86"/>
                  </a:lnTo>
                  <a:lnTo>
                    <a:pt x="162" y="88"/>
                  </a:lnTo>
                  <a:lnTo>
                    <a:pt x="156" y="92"/>
                  </a:lnTo>
                  <a:lnTo>
                    <a:pt x="148" y="99"/>
                  </a:lnTo>
                  <a:lnTo>
                    <a:pt x="139" y="111"/>
                  </a:lnTo>
                  <a:lnTo>
                    <a:pt x="127" y="118"/>
                  </a:lnTo>
                  <a:lnTo>
                    <a:pt x="118" y="130"/>
                  </a:lnTo>
                  <a:lnTo>
                    <a:pt x="108" y="137"/>
                  </a:lnTo>
                  <a:lnTo>
                    <a:pt x="99" y="145"/>
                  </a:lnTo>
                  <a:lnTo>
                    <a:pt x="89" y="147"/>
                  </a:lnTo>
                  <a:lnTo>
                    <a:pt x="86" y="151"/>
                  </a:lnTo>
                  <a:lnTo>
                    <a:pt x="80" y="149"/>
                  </a:lnTo>
                  <a:lnTo>
                    <a:pt x="78" y="149"/>
                  </a:lnTo>
                  <a:lnTo>
                    <a:pt x="72" y="145"/>
                  </a:lnTo>
                  <a:lnTo>
                    <a:pt x="61" y="107"/>
                  </a:lnTo>
                  <a:lnTo>
                    <a:pt x="34" y="133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5773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10" name="Freeform 130"/>
            <p:cNvSpPr>
              <a:spLocks/>
            </p:cNvSpPr>
            <p:nvPr/>
          </p:nvSpPr>
          <p:spPr bwMode="auto">
            <a:xfrm>
              <a:off x="4810" y="2506"/>
              <a:ext cx="164" cy="58"/>
            </a:xfrm>
            <a:custGeom>
              <a:avLst/>
              <a:gdLst>
                <a:gd name="T0" fmla="*/ 0 w 329"/>
                <a:gd name="T1" fmla="*/ 3 h 116"/>
                <a:gd name="T2" fmla="*/ 3 w 329"/>
                <a:gd name="T3" fmla="*/ 3 h 116"/>
                <a:gd name="T4" fmla="*/ 6 w 329"/>
                <a:gd name="T5" fmla="*/ 0 h 116"/>
                <a:gd name="T6" fmla="*/ 7 w 329"/>
                <a:gd name="T7" fmla="*/ 0 h 116"/>
                <a:gd name="T8" fmla="*/ 7 w 329"/>
                <a:gd name="T9" fmla="*/ 5 h 116"/>
                <a:gd name="T10" fmla="*/ 9 w 329"/>
                <a:gd name="T11" fmla="*/ 3 h 116"/>
                <a:gd name="T12" fmla="*/ 11 w 329"/>
                <a:gd name="T13" fmla="*/ 0 h 116"/>
                <a:gd name="T14" fmla="*/ 12 w 329"/>
                <a:gd name="T15" fmla="*/ 1 h 116"/>
                <a:gd name="T16" fmla="*/ 12 w 329"/>
                <a:gd name="T17" fmla="*/ 3 h 116"/>
                <a:gd name="T18" fmla="*/ 13 w 329"/>
                <a:gd name="T19" fmla="*/ 2 h 116"/>
                <a:gd name="T20" fmla="*/ 14 w 329"/>
                <a:gd name="T21" fmla="*/ 3 h 116"/>
                <a:gd name="T22" fmla="*/ 14 w 329"/>
                <a:gd name="T23" fmla="*/ 4 h 116"/>
                <a:gd name="T24" fmla="*/ 17 w 329"/>
                <a:gd name="T25" fmla="*/ 4 h 116"/>
                <a:gd name="T26" fmla="*/ 18 w 329"/>
                <a:gd name="T27" fmla="*/ 3 h 116"/>
                <a:gd name="T28" fmla="*/ 20 w 329"/>
                <a:gd name="T29" fmla="*/ 3 h 116"/>
                <a:gd name="T30" fmla="*/ 20 w 329"/>
                <a:gd name="T31" fmla="*/ 5 h 116"/>
                <a:gd name="T32" fmla="*/ 15 w 329"/>
                <a:gd name="T33" fmla="*/ 5 h 116"/>
                <a:gd name="T34" fmla="*/ 12 w 329"/>
                <a:gd name="T35" fmla="*/ 7 h 116"/>
                <a:gd name="T36" fmla="*/ 9 w 329"/>
                <a:gd name="T37" fmla="*/ 7 h 116"/>
                <a:gd name="T38" fmla="*/ 8 w 329"/>
                <a:gd name="T39" fmla="*/ 5 h 116"/>
                <a:gd name="T40" fmla="*/ 6 w 329"/>
                <a:gd name="T41" fmla="*/ 8 h 116"/>
                <a:gd name="T42" fmla="*/ 5 w 329"/>
                <a:gd name="T43" fmla="*/ 7 h 116"/>
                <a:gd name="T44" fmla="*/ 5 w 329"/>
                <a:gd name="T45" fmla="*/ 6 h 116"/>
                <a:gd name="T46" fmla="*/ 0 w 329"/>
                <a:gd name="T47" fmla="*/ 6 h 116"/>
                <a:gd name="T48" fmla="*/ 0 w 329"/>
                <a:gd name="T49" fmla="*/ 3 h 116"/>
                <a:gd name="T50" fmla="*/ 0 w 329"/>
                <a:gd name="T51" fmla="*/ 3 h 11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329" h="116">
                  <a:moveTo>
                    <a:pt x="2" y="48"/>
                  </a:moveTo>
                  <a:lnTo>
                    <a:pt x="59" y="44"/>
                  </a:lnTo>
                  <a:lnTo>
                    <a:pt x="97" y="0"/>
                  </a:lnTo>
                  <a:lnTo>
                    <a:pt x="127" y="0"/>
                  </a:lnTo>
                  <a:lnTo>
                    <a:pt x="120" y="65"/>
                  </a:lnTo>
                  <a:lnTo>
                    <a:pt x="148" y="40"/>
                  </a:lnTo>
                  <a:lnTo>
                    <a:pt x="177" y="0"/>
                  </a:lnTo>
                  <a:lnTo>
                    <a:pt x="194" y="6"/>
                  </a:lnTo>
                  <a:lnTo>
                    <a:pt x="194" y="48"/>
                  </a:lnTo>
                  <a:lnTo>
                    <a:pt x="221" y="31"/>
                  </a:lnTo>
                  <a:lnTo>
                    <a:pt x="238" y="34"/>
                  </a:lnTo>
                  <a:lnTo>
                    <a:pt x="238" y="59"/>
                  </a:lnTo>
                  <a:lnTo>
                    <a:pt x="281" y="59"/>
                  </a:lnTo>
                  <a:lnTo>
                    <a:pt x="302" y="48"/>
                  </a:lnTo>
                  <a:lnTo>
                    <a:pt x="329" y="48"/>
                  </a:lnTo>
                  <a:lnTo>
                    <a:pt x="327" y="78"/>
                  </a:lnTo>
                  <a:lnTo>
                    <a:pt x="241" y="78"/>
                  </a:lnTo>
                  <a:lnTo>
                    <a:pt x="205" y="110"/>
                  </a:lnTo>
                  <a:lnTo>
                    <a:pt x="152" y="110"/>
                  </a:lnTo>
                  <a:lnTo>
                    <a:pt x="143" y="80"/>
                  </a:lnTo>
                  <a:lnTo>
                    <a:pt x="105" y="116"/>
                  </a:lnTo>
                  <a:lnTo>
                    <a:pt x="80" y="112"/>
                  </a:lnTo>
                  <a:lnTo>
                    <a:pt x="82" y="84"/>
                  </a:lnTo>
                  <a:lnTo>
                    <a:pt x="0" y="84"/>
                  </a:lnTo>
                  <a:lnTo>
                    <a:pt x="2" y="48"/>
                  </a:lnTo>
                  <a:close/>
                </a:path>
              </a:pathLst>
            </a:custGeom>
            <a:solidFill>
              <a:srgbClr val="5773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11" name="Freeform 131"/>
            <p:cNvSpPr>
              <a:spLocks/>
            </p:cNvSpPr>
            <p:nvPr/>
          </p:nvSpPr>
          <p:spPr bwMode="auto">
            <a:xfrm>
              <a:off x="4088" y="2324"/>
              <a:ext cx="515" cy="441"/>
            </a:xfrm>
            <a:custGeom>
              <a:avLst/>
              <a:gdLst>
                <a:gd name="T0" fmla="*/ 60 w 1031"/>
                <a:gd name="T1" fmla="*/ 2 h 882"/>
                <a:gd name="T2" fmla="*/ 59 w 1031"/>
                <a:gd name="T3" fmla="*/ 2 h 882"/>
                <a:gd name="T4" fmla="*/ 55 w 1031"/>
                <a:gd name="T5" fmla="*/ 2 h 882"/>
                <a:gd name="T6" fmla="*/ 49 w 1031"/>
                <a:gd name="T7" fmla="*/ 2 h 882"/>
                <a:gd name="T8" fmla="*/ 42 w 1031"/>
                <a:gd name="T9" fmla="*/ 2 h 882"/>
                <a:gd name="T10" fmla="*/ 36 w 1031"/>
                <a:gd name="T11" fmla="*/ 3 h 882"/>
                <a:gd name="T12" fmla="*/ 29 w 1031"/>
                <a:gd name="T13" fmla="*/ 3 h 882"/>
                <a:gd name="T14" fmla="*/ 24 w 1031"/>
                <a:gd name="T15" fmla="*/ 3 h 882"/>
                <a:gd name="T16" fmla="*/ 20 w 1031"/>
                <a:gd name="T17" fmla="*/ 4 h 882"/>
                <a:gd name="T18" fmla="*/ 17 w 1031"/>
                <a:gd name="T19" fmla="*/ 4 h 882"/>
                <a:gd name="T20" fmla="*/ 16 w 1031"/>
                <a:gd name="T21" fmla="*/ 4 h 882"/>
                <a:gd name="T22" fmla="*/ 15 w 1031"/>
                <a:gd name="T23" fmla="*/ 5 h 882"/>
                <a:gd name="T24" fmla="*/ 16 w 1031"/>
                <a:gd name="T25" fmla="*/ 6 h 882"/>
                <a:gd name="T26" fmla="*/ 16 w 1031"/>
                <a:gd name="T27" fmla="*/ 7 h 882"/>
                <a:gd name="T28" fmla="*/ 16 w 1031"/>
                <a:gd name="T29" fmla="*/ 9 h 882"/>
                <a:gd name="T30" fmla="*/ 15 w 1031"/>
                <a:gd name="T31" fmla="*/ 11 h 882"/>
                <a:gd name="T32" fmla="*/ 15 w 1031"/>
                <a:gd name="T33" fmla="*/ 12 h 882"/>
                <a:gd name="T34" fmla="*/ 13 w 1031"/>
                <a:gd name="T35" fmla="*/ 14 h 882"/>
                <a:gd name="T36" fmla="*/ 12 w 1031"/>
                <a:gd name="T37" fmla="*/ 15 h 882"/>
                <a:gd name="T38" fmla="*/ 11 w 1031"/>
                <a:gd name="T39" fmla="*/ 16 h 882"/>
                <a:gd name="T40" fmla="*/ 9 w 1031"/>
                <a:gd name="T41" fmla="*/ 17 h 882"/>
                <a:gd name="T42" fmla="*/ 8 w 1031"/>
                <a:gd name="T43" fmla="*/ 17 h 882"/>
                <a:gd name="T44" fmla="*/ 7 w 1031"/>
                <a:gd name="T45" fmla="*/ 17 h 882"/>
                <a:gd name="T46" fmla="*/ 5 w 1031"/>
                <a:gd name="T47" fmla="*/ 17 h 882"/>
                <a:gd name="T48" fmla="*/ 4 w 1031"/>
                <a:gd name="T49" fmla="*/ 18 h 882"/>
                <a:gd name="T50" fmla="*/ 6 w 1031"/>
                <a:gd name="T51" fmla="*/ 43 h 882"/>
                <a:gd name="T52" fmla="*/ 7 w 1031"/>
                <a:gd name="T53" fmla="*/ 43 h 882"/>
                <a:gd name="T54" fmla="*/ 9 w 1031"/>
                <a:gd name="T55" fmla="*/ 43 h 882"/>
                <a:gd name="T56" fmla="*/ 11 w 1031"/>
                <a:gd name="T57" fmla="*/ 43 h 882"/>
                <a:gd name="T58" fmla="*/ 13 w 1031"/>
                <a:gd name="T59" fmla="*/ 43 h 882"/>
                <a:gd name="T60" fmla="*/ 15 w 1031"/>
                <a:gd name="T61" fmla="*/ 44 h 882"/>
                <a:gd name="T62" fmla="*/ 16 w 1031"/>
                <a:gd name="T63" fmla="*/ 46 h 882"/>
                <a:gd name="T64" fmla="*/ 17 w 1031"/>
                <a:gd name="T65" fmla="*/ 48 h 882"/>
                <a:gd name="T66" fmla="*/ 17 w 1031"/>
                <a:gd name="T67" fmla="*/ 50 h 882"/>
                <a:gd name="T68" fmla="*/ 18 w 1031"/>
                <a:gd name="T69" fmla="*/ 51 h 882"/>
                <a:gd name="T70" fmla="*/ 18 w 1031"/>
                <a:gd name="T71" fmla="*/ 52 h 882"/>
                <a:gd name="T72" fmla="*/ 20 w 1031"/>
                <a:gd name="T73" fmla="*/ 55 h 882"/>
                <a:gd name="T74" fmla="*/ 2 w 1031"/>
                <a:gd name="T75" fmla="*/ 55 h 882"/>
                <a:gd name="T76" fmla="*/ 2 w 1031"/>
                <a:gd name="T77" fmla="*/ 52 h 882"/>
                <a:gd name="T78" fmla="*/ 2 w 1031"/>
                <a:gd name="T79" fmla="*/ 48 h 882"/>
                <a:gd name="T80" fmla="*/ 2 w 1031"/>
                <a:gd name="T81" fmla="*/ 42 h 882"/>
                <a:gd name="T82" fmla="*/ 1 w 1031"/>
                <a:gd name="T83" fmla="*/ 36 h 882"/>
                <a:gd name="T84" fmla="*/ 1 w 1031"/>
                <a:gd name="T85" fmla="*/ 28 h 882"/>
                <a:gd name="T86" fmla="*/ 0 w 1031"/>
                <a:gd name="T87" fmla="*/ 21 h 882"/>
                <a:gd name="T88" fmla="*/ 0 w 1031"/>
                <a:gd name="T89" fmla="*/ 14 h 882"/>
                <a:gd name="T90" fmla="*/ 0 w 1031"/>
                <a:gd name="T91" fmla="*/ 8 h 882"/>
                <a:gd name="T92" fmla="*/ 0 w 1031"/>
                <a:gd name="T93" fmla="*/ 5 h 882"/>
                <a:gd name="T94" fmla="*/ 0 w 1031"/>
                <a:gd name="T95" fmla="*/ 3 h 882"/>
                <a:gd name="T96" fmla="*/ 0 w 1031"/>
                <a:gd name="T97" fmla="*/ 3 h 882"/>
                <a:gd name="T98" fmla="*/ 1 w 1031"/>
                <a:gd name="T99" fmla="*/ 3 h 882"/>
                <a:gd name="T100" fmla="*/ 3 w 1031"/>
                <a:gd name="T101" fmla="*/ 3 h 882"/>
                <a:gd name="T102" fmla="*/ 6 w 1031"/>
                <a:gd name="T103" fmla="*/ 2 h 882"/>
                <a:gd name="T104" fmla="*/ 9 w 1031"/>
                <a:gd name="T105" fmla="*/ 2 h 882"/>
                <a:gd name="T106" fmla="*/ 12 w 1031"/>
                <a:gd name="T107" fmla="*/ 2 h 882"/>
                <a:gd name="T108" fmla="*/ 15 w 1031"/>
                <a:gd name="T109" fmla="*/ 2 h 882"/>
                <a:gd name="T110" fmla="*/ 17 w 1031"/>
                <a:gd name="T111" fmla="*/ 1 h 882"/>
                <a:gd name="T112" fmla="*/ 19 w 1031"/>
                <a:gd name="T113" fmla="*/ 1 h 882"/>
                <a:gd name="T114" fmla="*/ 20 w 1031"/>
                <a:gd name="T115" fmla="*/ 1 h 88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031" h="882">
                  <a:moveTo>
                    <a:pt x="325" y="11"/>
                  </a:moveTo>
                  <a:lnTo>
                    <a:pt x="970" y="0"/>
                  </a:lnTo>
                  <a:lnTo>
                    <a:pt x="970" y="30"/>
                  </a:lnTo>
                  <a:lnTo>
                    <a:pt x="966" y="30"/>
                  </a:lnTo>
                  <a:lnTo>
                    <a:pt x="958" y="30"/>
                  </a:lnTo>
                  <a:lnTo>
                    <a:pt x="945" y="30"/>
                  </a:lnTo>
                  <a:lnTo>
                    <a:pt x="928" y="30"/>
                  </a:lnTo>
                  <a:lnTo>
                    <a:pt x="905" y="30"/>
                  </a:lnTo>
                  <a:lnTo>
                    <a:pt x="880" y="30"/>
                  </a:lnTo>
                  <a:lnTo>
                    <a:pt x="852" y="30"/>
                  </a:lnTo>
                  <a:lnTo>
                    <a:pt x="823" y="30"/>
                  </a:lnTo>
                  <a:lnTo>
                    <a:pt x="789" y="30"/>
                  </a:lnTo>
                  <a:lnTo>
                    <a:pt x="755" y="30"/>
                  </a:lnTo>
                  <a:lnTo>
                    <a:pt x="721" y="30"/>
                  </a:lnTo>
                  <a:lnTo>
                    <a:pt x="685" y="30"/>
                  </a:lnTo>
                  <a:lnTo>
                    <a:pt x="647" y="30"/>
                  </a:lnTo>
                  <a:lnTo>
                    <a:pt x="610" y="32"/>
                  </a:lnTo>
                  <a:lnTo>
                    <a:pt x="576" y="34"/>
                  </a:lnTo>
                  <a:lnTo>
                    <a:pt x="542" y="36"/>
                  </a:lnTo>
                  <a:lnTo>
                    <a:pt x="508" y="36"/>
                  </a:lnTo>
                  <a:lnTo>
                    <a:pt x="477" y="38"/>
                  </a:lnTo>
                  <a:lnTo>
                    <a:pt x="447" y="40"/>
                  </a:lnTo>
                  <a:lnTo>
                    <a:pt x="420" y="42"/>
                  </a:lnTo>
                  <a:lnTo>
                    <a:pt x="396" y="44"/>
                  </a:lnTo>
                  <a:lnTo>
                    <a:pt x="373" y="48"/>
                  </a:lnTo>
                  <a:lnTo>
                    <a:pt x="350" y="48"/>
                  </a:lnTo>
                  <a:lnTo>
                    <a:pt x="331" y="51"/>
                  </a:lnTo>
                  <a:lnTo>
                    <a:pt x="314" y="53"/>
                  </a:lnTo>
                  <a:lnTo>
                    <a:pt x="297" y="55"/>
                  </a:lnTo>
                  <a:lnTo>
                    <a:pt x="283" y="55"/>
                  </a:lnTo>
                  <a:lnTo>
                    <a:pt x="274" y="59"/>
                  </a:lnTo>
                  <a:lnTo>
                    <a:pt x="264" y="59"/>
                  </a:lnTo>
                  <a:lnTo>
                    <a:pt x="259" y="61"/>
                  </a:lnTo>
                  <a:lnTo>
                    <a:pt x="255" y="61"/>
                  </a:lnTo>
                  <a:lnTo>
                    <a:pt x="255" y="63"/>
                  </a:lnTo>
                  <a:lnTo>
                    <a:pt x="255" y="65"/>
                  </a:lnTo>
                  <a:lnTo>
                    <a:pt x="257" y="72"/>
                  </a:lnTo>
                  <a:lnTo>
                    <a:pt x="257" y="78"/>
                  </a:lnTo>
                  <a:lnTo>
                    <a:pt x="257" y="86"/>
                  </a:lnTo>
                  <a:lnTo>
                    <a:pt x="259" y="93"/>
                  </a:lnTo>
                  <a:lnTo>
                    <a:pt x="259" y="101"/>
                  </a:lnTo>
                  <a:lnTo>
                    <a:pt x="259" y="108"/>
                  </a:lnTo>
                  <a:lnTo>
                    <a:pt x="259" y="118"/>
                  </a:lnTo>
                  <a:lnTo>
                    <a:pt x="259" y="127"/>
                  </a:lnTo>
                  <a:lnTo>
                    <a:pt x="259" y="137"/>
                  </a:lnTo>
                  <a:lnTo>
                    <a:pt x="257" y="146"/>
                  </a:lnTo>
                  <a:lnTo>
                    <a:pt x="255" y="156"/>
                  </a:lnTo>
                  <a:lnTo>
                    <a:pt x="253" y="165"/>
                  </a:lnTo>
                  <a:lnTo>
                    <a:pt x="251" y="177"/>
                  </a:lnTo>
                  <a:lnTo>
                    <a:pt x="245" y="184"/>
                  </a:lnTo>
                  <a:lnTo>
                    <a:pt x="240" y="192"/>
                  </a:lnTo>
                  <a:lnTo>
                    <a:pt x="234" y="200"/>
                  </a:lnTo>
                  <a:lnTo>
                    <a:pt x="230" y="207"/>
                  </a:lnTo>
                  <a:lnTo>
                    <a:pt x="223" y="213"/>
                  </a:lnTo>
                  <a:lnTo>
                    <a:pt x="217" y="221"/>
                  </a:lnTo>
                  <a:lnTo>
                    <a:pt x="209" y="226"/>
                  </a:lnTo>
                  <a:lnTo>
                    <a:pt x="202" y="232"/>
                  </a:lnTo>
                  <a:lnTo>
                    <a:pt x="194" y="238"/>
                  </a:lnTo>
                  <a:lnTo>
                    <a:pt x="187" y="242"/>
                  </a:lnTo>
                  <a:lnTo>
                    <a:pt x="177" y="247"/>
                  </a:lnTo>
                  <a:lnTo>
                    <a:pt x="169" y="251"/>
                  </a:lnTo>
                  <a:lnTo>
                    <a:pt x="162" y="253"/>
                  </a:lnTo>
                  <a:lnTo>
                    <a:pt x="154" y="257"/>
                  </a:lnTo>
                  <a:lnTo>
                    <a:pt x="147" y="259"/>
                  </a:lnTo>
                  <a:lnTo>
                    <a:pt x="141" y="262"/>
                  </a:lnTo>
                  <a:lnTo>
                    <a:pt x="133" y="264"/>
                  </a:lnTo>
                  <a:lnTo>
                    <a:pt x="124" y="266"/>
                  </a:lnTo>
                  <a:lnTo>
                    <a:pt x="118" y="266"/>
                  </a:lnTo>
                  <a:lnTo>
                    <a:pt x="112" y="270"/>
                  </a:lnTo>
                  <a:lnTo>
                    <a:pt x="99" y="270"/>
                  </a:lnTo>
                  <a:lnTo>
                    <a:pt x="90" y="272"/>
                  </a:lnTo>
                  <a:lnTo>
                    <a:pt x="82" y="272"/>
                  </a:lnTo>
                  <a:lnTo>
                    <a:pt x="76" y="272"/>
                  </a:lnTo>
                  <a:lnTo>
                    <a:pt x="72" y="272"/>
                  </a:lnTo>
                  <a:lnTo>
                    <a:pt x="72" y="274"/>
                  </a:lnTo>
                  <a:lnTo>
                    <a:pt x="93" y="684"/>
                  </a:lnTo>
                  <a:lnTo>
                    <a:pt x="93" y="683"/>
                  </a:lnTo>
                  <a:lnTo>
                    <a:pt x="97" y="683"/>
                  </a:lnTo>
                  <a:lnTo>
                    <a:pt x="101" y="681"/>
                  </a:lnTo>
                  <a:lnTo>
                    <a:pt x="109" y="681"/>
                  </a:lnTo>
                  <a:lnTo>
                    <a:pt x="116" y="679"/>
                  </a:lnTo>
                  <a:lnTo>
                    <a:pt x="126" y="679"/>
                  </a:lnTo>
                  <a:lnTo>
                    <a:pt x="135" y="677"/>
                  </a:lnTo>
                  <a:lnTo>
                    <a:pt x="147" y="677"/>
                  </a:lnTo>
                  <a:lnTo>
                    <a:pt x="158" y="677"/>
                  </a:lnTo>
                  <a:lnTo>
                    <a:pt x="169" y="677"/>
                  </a:lnTo>
                  <a:lnTo>
                    <a:pt x="183" y="677"/>
                  </a:lnTo>
                  <a:lnTo>
                    <a:pt x="196" y="679"/>
                  </a:lnTo>
                  <a:lnTo>
                    <a:pt x="207" y="683"/>
                  </a:lnTo>
                  <a:lnTo>
                    <a:pt x="219" y="686"/>
                  </a:lnTo>
                  <a:lnTo>
                    <a:pt x="228" y="690"/>
                  </a:lnTo>
                  <a:lnTo>
                    <a:pt x="240" y="698"/>
                  </a:lnTo>
                  <a:lnTo>
                    <a:pt x="247" y="704"/>
                  </a:lnTo>
                  <a:lnTo>
                    <a:pt x="255" y="711"/>
                  </a:lnTo>
                  <a:lnTo>
                    <a:pt x="261" y="721"/>
                  </a:lnTo>
                  <a:lnTo>
                    <a:pt x="268" y="730"/>
                  </a:lnTo>
                  <a:lnTo>
                    <a:pt x="270" y="740"/>
                  </a:lnTo>
                  <a:lnTo>
                    <a:pt x="276" y="751"/>
                  </a:lnTo>
                  <a:lnTo>
                    <a:pt x="280" y="761"/>
                  </a:lnTo>
                  <a:lnTo>
                    <a:pt x="282" y="772"/>
                  </a:lnTo>
                  <a:lnTo>
                    <a:pt x="283" y="781"/>
                  </a:lnTo>
                  <a:lnTo>
                    <a:pt x="285" y="791"/>
                  </a:lnTo>
                  <a:lnTo>
                    <a:pt x="287" y="799"/>
                  </a:lnTo>
                  <a:lnTo>
                    <a:pt x="289" y="806"/>
                  </a:lnTo>
                  <a:lnTo>
                    <a:pt x="289" y="812"/>
                  </a:lnTo>
                  <a:lnTo>
                    <a:pt x="289" y="818"/>
                  </a:lnTo>
                  <a:lnTo>
                    <a:pt x="289" y="819"/>
                  </a:lnTo>
                  <a:lnTo>
                    <a:pt x="289" y="821"/>
                  </a:lnTo>
                  <a:lnTo>
                    <a:pt x="998" y="819"/>
                  </a:lnTo>
                  <a:lnTo>
                    <a:pt x="1031" y="859"/>
                  </a:lnTo>
                  <a:lnTo>
                    <a:pt x="323" y="877"/>
                  </a:lnTo>
                  <a:lnTo>
                    <a:pt x="42" y="882"/>
                  </a:lnTo>
                  <a:lnTo>
                    <a:pt x="40" y="878"/>
                  </a:lnTo>
                  <a:lnTo>
                    <a:pt x="40" y="873"/>
                  </a:lnTo>
                  <a:lnTo>
                    <a:pt x="40" y="861"/>
                  </a:lnTo>
                  <a:lnTo>
                    <a:pt x="40" y="848"/>
                  </a:lnTo>
                  <a:lnTo>
                    <a:pt x="38" y="831"/>
                  </a:lnTo>
                  <a:lnTo>
                    <a:pt x="38" y="810"/>
                  </a:lnTo>
                  <a:lnTo>
                    <a:pt x="38" y="787"/>
                  </a:lnTo>
                  <a:lnTo>
                    <a:pt x="38" y="761"/>
                  </a:lnTo>
                  <a:lnTo>
                    <a:pt x="34" y="732"/>
                  </a:lnTo>
                  <a:lnTo>
                    <a:pt x="34" y="702"/>
                  </a:lnTo>
                  <a:lnTo>
                    <a:pt x="33" y="667"/>
                  </a:lnTo>
                  <a:lnTo>
                    <a:pt x="33" y="635"/>
                  </a:lnTo>
                  <a:lnTo>
                    <a:pt x="29" y="599"/>
                  </a:lnTo>
                  <a:lnTo>
                    <a:pt x="29" y="561"/>
                  </a:lnTo>
                  <a:lnTo>
                    <a:pt x="27" y="523"/>
                  </a:lnTo>
                  <a:lnTo>
                    <a:pt x="25" y="487"/>
                  </a:lnTo>
                  <a:lnTo>
                    <a:pt x="21" y="445"/>
                  </a:lnTo>
                  <a:lnTo>
                    <a:pt x="21" y="405"/>
                  </a:lnTo>
                  <a:lnTo>
                    <a:pt x="17" y="365"/>
                  </a:lnTo>
                  <a:lnTo>
                    <a:pt x="15" y="327"/>
                  </a:lnTo>
                  <a:lnTo>
                    <a:pt x="14" y="289"/>
                  </a:lnTo>
                  <a:lnTo>
                    <a:pt x="12" y="251"/>
                  </a:lnTo>
                  <a:lnTo>
                    <a:pt x="10" y="217"/>
                  </a:lnTo>
                  <a:lnTo>
                    <a:pt x="8" y="186"/>
                  </a:lnTo>
                  <a:lnTo>
                    <a:pt x="6" y="154"/>
                  </a:lnTo>
                  <a:lnTo>
                    <a:pt x="4" y="127"/>
                  </a:lnTo>
                  <a:lnTo>
                    <a:pt x="2" y="103"/>
                  </a:lnTo>
                  <a:lnTo>
                    <a:pt x="2" y="82"/>
                  </a:lnTo>
                  <a:lnTo>
                    <a:pt x="0" y="65"/>
                  </a:lnTo>
                  <a:lnTo>
                    <a:pt x="0" y="53"/>
                  </a:lnTo>
                  <a:lnTo>
                    <a:pt x="0" y="46"/>
                  </a:lnTo>
                  <a:lnTo>
                    <a:pt x="0" y="44"/>
                  </a:lnTo>
                  <a:lnTo>
                    <a:pt x="0" y="42"/>
                  </a:lnTo>
                  <a:lnTo>
                    <a:pt x="2" y="42"/>
                  </a:lnTo>
                  <a:lnTo>
                    <a:pt x="6" y="42"/>
                  </a:lnTo>
                  <a:lnTo>
                    <a:pt x="14" y="42"/>
                  </a:lnTo>
                  <a:lnTo>
                    <a:pt x="21" y="40"/>
                  </a:lnTo>
                  <a:lnTo>
                    <a:pt x="29" y="38"/>
                  </a:lnTo>
                  <a:lnTo>
                    <a:pt x="38" y="38"/>
                  </a:lnTo>
                  <a:lnTo>
                    <a:pt x="52" y="38"/>
                  </a:lnTo>
                  <a:lnTo>
                    <a:pt x="63" y="36"/>
                  </a:lnTo>
                  <a:lnTo>
                    <a:pt x="76" y="34"/>
                  </a:lnTo>
                  <a:lnTo>
                    <a:pt x="90" y="32"/>
                  </a:lnTo>
                  <a:lnTo>
                    <a:pt x="105" y="32"/>
                  </a:lnTo>
                  <a:lnTo>
                    <a:pt x="118" y="30"/>
                  </a:lnTo>
                  <a:lnTo>
                    <a:pt x="135" y="29"/>
                  </a:lnTo>
                  <a:lnTo>
                    <a:pt x="150" y="27"/>
                  </a:lnTo>
                  <a:lnTo>
                    <a:pt x="168" y="27"/>
                  </a:lnTo>
                  <a:lnTo>
                    <a:pt x="183" y="23"/>
                  </a:lnTo>
                  <a:lnTo>
                    <a:pt x="196" y="23"/>
                  </a:lnTo>
                  <a:lnTo>
                    <a:pt x="211" y="21"/>
                  </a:lnTo>
                  <a:lnTo>
                    <a:pt x="226" y="19"/>
                  </a:lnTo>
                  <a:lnTo>
                    <a:pt x="240" y="17"/>
                  </a:lnTo>
                  <a:lnTo>
                    <a:pt x="253" y="15"/>
                  </a:lnTo>
                  <a:lnTo>
                    <a:pt x="264" y="15"/>
                  </a:lnTo>
                  <a:lnTo>
                    <a:pt x="278" y="15"/>
                  </a:lnTo>
                  <a:lnTo>
                    <a:pt x="285" y="13"/>
                  </a:lnTo>
                  <a:lnTo>
                    <a:pt x="297" y="11"/>
                  </a:lnTo>
                  <a:lnTo>
                    <a:pt x="304" y="11"/>
                  </a:lnTo>
                  <a:lnTo>
                    <a:pt x="312" y="11"/>
                  </a:lnTo>
                  <a:lnTo>
                    <a:pt x="322" y="11"/>
                  </a:lnTo>
                  <a:lnTo>
                    <a:pt x="325" y="11"/>
                  </a:lnTo>
                  <a:close/>
                </a:path>
              </a:pathLst>
            </a:custGeom>
            <a:solidFill>
              <a:srgbClr val="63B8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12" name="Freeform 132"/>
            <p:cNvSpPr>
              <a:spLocks/>
            </p:cNvSpPr>
            <p:nvPr/>
          </p:nvSpPr>
          <p:spPr bwMode="auto">
            <a:xfrm>
              <a:off x="4671" y="2321"/>
              <a:ext cx="437" cy="431"/>
            </a:xfrm>
            <a:custGeom>
              <a:avLst/>
              <a:gdLst>
                <a:gd name="T0" fmla="*/ 0 w 875"/>
                <a:gd name="T1" fmla="*/ 2 h 863"/>
                <a:gd name="T2" fmla="*/ 4 w 875"/>
                <a:gd name="T3" fmla="*/ 2 h 863"/>
                <a:gd name="T4" fmla="*/ 11 w 875"/>
                <a:gd name="T5" fmla="*/ 2 h 863"/>
                <a:gd name="T6" fmla="*/ 18 w 875"/>
                <a:gd name="T7" fmla="*/ 2 h 863"/>
                <a:gd name="T8" fmla="*/ 25 w 875"/>
                <a:gd name="T9" fmla="*/ 3 h 863"/>
                <a:gd name="T10" fmla="*/ 32 w 875"/>
                <a:gd name="T11" fmla="*/ 3 h 863"/>
                <a:gd name="T12" fmla="*/ 36 w 875"/>
                <a:gd name="T13" fmla="*/ 4 h 863"/>
                <a:gd name="T14" fmla="*/ 39 w 875"/>
                <a:gd name="T15" fmla="*/ 4 h 863"/>
                <a:gd name="T16" fmla="*/ 39 w 875"/>
                <a:gd name="T17" fmla="*/ 5 h 863"/>
                <a:gd name="T18" fmla="*/ 39 w 875"/>
                <a:gd name="T19" fmla="*/ 7 h 863"/>
                <a:gd name="T20" fmla="*/ 39 w 875"/>
                <a:gd name="T21" fmla="*/ 10 h 863"/>
                <a:gd name="T22" fmla="*/ 41 w 875"/>
                <a:gd name="T23" fmla="*/ 12 h 863"/>
                <a:gd name="T24" fmla="*/ 43 w 875"/>
                <a:gd name="T25" fmla="*/ 13 h 863"/>
                <a:gd name="T26" fmla="*/ 46 w 875"/>
                <a:gd name="T27" fmla="*/ 14 h 863"/>
                <a:gd name="T28" fmla="*/ 49 w 875"/>
                <a:gd name="T29" fmla="*/ 15 h 863"/>
                <a:gd name="T30" fmla="*/ 50 w 875"/>
                <a:gd name="T31" fmla="*/ 15 h 863"/>
                <a:gd name="T32" fmla="*/ 48 w 875"/>
                <a:gd name="T33" fmla="*/ 38 h 863"/>
                <a:gd name="T34" fmla="*/ 46 w 875"/>
                <a:gd name="T35" fmla="*/ 38 h 863"/>
                <a:gd name="T36" fmla="*/ 42 w 875"/>
                <a:gd name="T37" fmla="*/ 39 h 863"/>
                <a:gd name="T38" fmla="*/ 39 w 875"/>
                <a:gd name="T39" fmla="*/ 40 h 863"/>
                <a:gd name="T40" fmla="*/ 37 w 875"/>
                <a:gd name="T41" fmla="*/ 42 h 863"/>
                <a:gd name="T42" fmla="*/ 37 w 875"/>
                <a:gd name="T43" fmla="*/ 45 h 863"/>
                <a:gd name="T44" fmla="*/ 37 w 875"/>
                <a:gd name="T45" fmla="*/ 47 h 863"/>
                <a:gd name="T46" fmla="*/ 37 w 875"/>
                <a:gd name="T47" fmla="*/ 49 h 863"/>
                <a:gd name="T48" fmla="*/ 37 w 875"/>
                <a:gd name="T49" fmla="*/ 49 h 863"/>
                <a:gd name="T50" fmla="*/ 34 w 875"/>
                <a:gd name="T51" fmla="*/ 49 h 863"/>
                <a:gd name="T52" fmla="*/ 29 w 875"/>
                <a:gd name="T53" fmla="*/ 50 h 863"/>
                <a:gd name="T54" fmla="*/ 23 w 875"/>
                <a:gd name="T55" fmla="*/ 50 h 863"/>
                <a:gd name="T56" fmla="*/ 16 w 875"/>
                <a:gd name="T57" fmla="*/ 51 h 863"/>
                <a:gd name="T58" fmla="*/ 10 w 875"/>
                <a:gd name="T59" fmla="*/ 51 h 863"/>
                <a:gd name="T60" fmla="*/ 5 w 875"/>
                <a:gd name="T61" fmla="*/ 51 h 863"/>
                <a:gd name="T62" fmla="*/ 3 w 875"/>
                <a:gd name="T63" fmla="*/ 51 h 863"/>
                <a:gd name="T64" fmla="*/ 1 w 875"/>
                <a:gd name="T65" fmla="*/ 53 h 863"/>
                <a:gd name="T66" fmla="*/ 5 w 875"/>
                <a:gd name="T67" fmla="*/ 53 h 863"/>
                <a:gd name="T68" fmla="*/ 11 w 875"/>
                <a:gd name="T69" fmla="*/ 53 h 863"/>
                <a:gd name="T70" fmla="*/ 19 w 875"/>
                <a:gd name="T71" fmla="*/ 53 h 863"/>
                <a:gd name="T72" fmla="*/ 30 w 875"/>
                <a:gd name="T73" fmla="*/ 53 h 863"/>
                <a:gd name="T74" fmla="*/ 40 w 875"/>
                <a:gd name="T75" fmla="*/ 52 h 863"/>
                <a:gd name="T76" fmla="*/ 49 w 875"/>
                <a:gd name="T77" fmla="*/ 51 h 863"/>
                <a:gd name="T78" fmla="*/ 54 w 875"/>
                <a:gd name="T79" fmla="*/ 51 h 863"/>
                <a:gd name="T80" fmla="*/ 54 w 875"/>
                <a:gd name="T81" fmla="*/ 49 h 863"/>
                <a:gd name="T82" fmla="*/ 54 w 875"/>
                <a:gd name="T83" fmla="*/ 44 h 863"/>
                <a:gd name="T84" fmla="*/ 54 w 875"/>
                <a:gd name="T85" fmla="*/ 37 h 863"/>
                <a:gd name="T86" fmla="*/ 53 w 875"/>
                <a:gd name="T87" fmla="*/ 28 h 863"/>
                <a:gd name="T88" fmla="*/ 53 w 875"/>
                <a:gd name="T89" fmla="*/ 19 h 863"/>
                <a:gd name="T90" fmla="*/ 53 w 875"/>
                <a:gd name="T91" fmla="*/ 12 h 863"/>
                <a:gd name="T92" fmla="*/ 54 w 875"/>
                <a:gd name="T93" fmla="*/ 6 h 863"/>
                <a:gd name="T94" fmla="*/ 54 w 875"/>
                <a:gd name="T95" fmla="*/ 3 h 863"/>
                <a:gd name="T96" fmla="*/ 53 w 875"/>
                <a:gd name="T97" fmla="*/ 3 h 863"/>
                <a:gd name="T98" fmla="*/ 48 w 875"/>
                <a:gd name="T99" fmla="*/ 2 h 863"/>
                <a:gd name="T100" fmla="*/ 40 w 875"/>
                <a:gd name="T101" fmla="*/ 1 h 863"/>
                <a:gd name="T102" fmla="*/ 31 w 875"/>
                <a:gd name="T103" fmla="*/ 0 h 863"/>
                <a:gd name="T104" fmla="*/ 21 w 875"/>
                <a:gd name="T105" fmla="*/ 0 h 863"/>
                <a:gd name="T106" fmla="*/ 11 w 875"/>
                <a:gd name="T107" fmla="*/ 0 h 863"/>
                <a:gd name="T108" fmla="*/ 3 w 875"/>
                <a:gd name="T109" fmla="*/ 0 h 863"/>
                <a:gd name="T110" fmla="*/ 0 w 875"/>
                <a:gd name="T111" fmla="*/ 0 h 863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875" h="863">
                  <a:moveTo>
                    <a:pt x="0" y="6"/>
                  </a:moveTo>
                  <a:lnTo>
                    <a:pt x="6" y="35"/>
                  </a:lnTo>
                  <a:lnTo>
                    <a:pt x="8" y="35"/>
                  </a:lnTo>
                  <a:lnTo>
                    <a:pt x="14" y="35"/>
                  </a:lnTo>
                  <a:lnTo>
                    <a:pt x="25" y="35"/>
                  </a:lnTo>
                  <a:lnTo>
                    <a:pt x="38" y="35"/>
                  </a:lnTo>
                  <a:lnTo>
                    <a:pt x="54" y="35"/>
                  </a:lnTo>
                  <a:lnTo>
                    <a:pt x="75" y="36"/>
                  </a:lnTo>
                  <a:lnTo>
                    <a:pt x="97" y="36"/>
                  </a:lnTo>
                  <a:lnTo>
                    <a:pt x="124" y="38"/>
                  </a:lnTo>
                  <a:lnTo>
                    <a:pt x="149" y="38"/>
                  </a:lnTo>
                  <a:lnTo>
                    <a:pt x="177" y="38"/>
                  </a:lnTo>
                  <a:lnTo>
                    <a:pt x="206" y="40"/>
                  </a:lnTo>
                  <a:lnTo>
                    <a:pt x="236" y="42"/>
                  </a:lnTo>
                  <a:lnTo>
                    <a:pt x="267" y="44"/>
                  </a:lnTo>
                  <a:lnTo>
                    <a:pt x="297" y="46"/>
                  </a:lnTo>
                  <a:lnTo>
                    <a:pt x="327" y="48"/>
                  </a:lnTo>
                  <a:lnTo>
                    <a:pt x="360" y="50"/>
                  </a:lnTo>
                  <a:lnTo>
                    <a:pt x="386" y="50"/>
                  </a:lnTo>
                  <a:lnTo>
                    <a:pt x="415" y="54"/>
                  </a:lnTo>
                  <a:lnTo>
                    <a:pt x="442" y="54"/>
                  </a:lnTo>
                  <a:lnTo>
                    <a:pt x="466" y="57"/>
                  </a:lnTo>
                  <a:lnTo>
                    <a:pt x="489" y="59"/>
                  </a:lnTo>
                  <a:lnTo>
                    <a:pt x="514" y="61"/>
                  </a:lnTo>
                  <a:lnTo>
                    <a:pt x="535" y="63"/>
                  </a:lnTo>
                  <a:lnTo>
                    <a:pt x="556" y="67"/>
                  </a:lnTo>
                  <a:lnTo>
                    <a:pt x="571" y="67"/>
                  </a:lnTo>
                  <a:lnTo>
                    <a:pt x="588" y="71"/>
                  </a:lnTo>
                  <a:lnTo>
                    <a:pt x="599" y="71"/>
                  </a:lnTo>
                  <a:lnTo>
                    <a:pt x="613" y="73"/>
                  </a:lnTo>
                  <a:lnTo>
                    <a:pt x="620" y="75"/>
                  </a:lnTo>
                  <a:lnTo>
                    <a:pt x="628" y="76"/>
                  </a:lnTo>
                  <a:lnTo>
                    <a:pt x="632" y="76"/>
                  </a:lnTo>
                  <a:lnTo>
                    <a:pt x="634" y="76"/>
                  </a:lnTo>
                  <a:lnTo>
                    <a:pt x="634" y="78"/>
                  </a:lnTo>
                  <a:lnTo>
                    <a:pt x="632" y="90"/>
                  </a:lnTo>
                  <a:lnTo>
                    <a:pt x="632" y="95"/>
                  </a:lnTo>
                  <a:lnTo>
                    <a:pt x="630" y="105"/>
                  </a:lnTo>
                  <a:lnTo>
                    <a:pt x="630" y="113"/>
                  </a:lnTo>
                  <a:lnTo>
                    <a:pt x="630" y="122"/>
                  </a:lnTo>
                  <a:lnTo>
                    <a:pt x="630" y="132"/>
                  </a:lnTo>
                  <a:lnTo>
                    <a:pt x="632" y="143"/>
                  </a:lnTo>
                  <a:lnTo>
                    <a:pt x="632" y="152"/>
                  </a:lnTo>
                  <a:lnTo>
                    <a:pt x="635" y="162"/>
                  </a:lnTo>
                  <a:lnTo>
                    <a:pt x="639" y="171"/>
                  </a:lnTo>
                  <a:lnTo>
                    <a:pt x="643" y="181"/>
                  </a:lnTo>
                  <a:lnTo>
                    <a:pt x="649" y="190"/>
                  </a:lnTo>
                  <a:lnTo>
                    <a:pt x="656" y="200"/>
                  </a:lnTo>
                  <a:lnTo>
                    <a:pt x="666" y="206"/>
                  </a:lnTo>
                  <a:lnTo>
                    <a:pt x="675" y="211"/>
                  </a:lnTo>
                  <a:lnTo>
                    <a:pt x="685" y="217"/>
                  </a:lnTo>
                  <a:lnTo>
                    <a:pt x="696" y="223"/>
                  </a:lnTo>
                  <a:lnTo>
                    <a:pt x="708" y="227"/>
                  </a:lnTo>
                  <a:lnTo>
                    <a:pt x="721" y="229"/>
                  </a:lnTo>
                  <a:lnTo>
                    <a:pt x="732" y="232"/>
                  </a:lnTo>
                  <a:lnTo>
                    <a:pt x="746" y="234"/>
                  </a:lnTo>
                  <a:lnTo>
                    <a:pt x="755" y="236"/>
                  </a:lnTo>
                  <a:lnTo>
                    <a:pt x="767" y="238"/>
                  </a:lnTo>
                  <a:lnTo>
                    <a:pt x="774" y="238"/>
                  </a:lnTo>
                  <a:lnTo>
                    <a:pt x="784" y="240"/>
                  </a:lnTo>
                  <a:lnTo>
                    <a:pt x="789" y="240"/>
                  </a:lnTo>
                  <a:lnTo>
                    <a:pt x="795" y="240"/>
                  </a:lnTo>
                  <a:lnTo>
                    <a:pt x="799" y="240"/>
                  </a:lnTo>
                  <a:lnTo>
                    <a:pt x="801" y="240"/>
                  </a:lnTo>
                  <a:lnTo>
                    <a:pt x="789" y="626"/>
                  </a:lnTo>
                  <a:lnTo>
                    <a:pt x="786" y="624"/>
                  </a:lnTo>
                  <a:lnTo>
                    <a:pt x="784" y="624"/>
                  </a:lnTo>
                  <a:lnTo>
                    <a:pt x="776" y="622"/>
                  </a:lnTo>
                  <a:lnTo>
                    <a:pt x="768" y="622"/>
                  </a:lnTo>
                  <a:lnTo>
                    <a:pt x="759" y="622"/>
                  </a:lnTo>
                  <a:lnTo>
                    <a:pt x="749" y="622"/>
                  </a:lnTo>
                  <a:lnTo>
                    <a:pt x="736" y="622"/>
                  </a:lnTo>
                  <a:lnTo>
                    <a:pt x="725" y="624"/>
                  </a:lnTo>
                  <a:lnTo>
                    <a:pt x="711" y="624"/>
                  </a:lnTo>
                  <a:lnTo>
                    <a:pt x="696" y="626"/>
                  </a:lnTo>
                  <a:lnTo>
                    <a:pt x="683" y="628"/>
                  </a:lnTo>
                  <a:lnTo>
                    <a:pt x="672" y="632"/>
                  </a:lnTo>
                  <a:lnTo>
                    <a:pt x="656" y="633"/>
                  </a:lnTo>
                  <a:lnTo>
                    <a:pt x="647" y="639"/>
                  </a:lnTo>
                  <a:lnTo>
                    <a:pt x="635" y="645"/>
                  </a:lnTo>
                  <a:lnTo>
                    <a:pt x="628" y="654"/>
                  </a:lnTo>
                  <a:lnTo>
                    <a:pt x="618" y="660"/>
                  </a:lnTo>
                  <a:lnTo>
                    <a:pt x="613" y="670"/>
                  </a:lnTo>
                  <a:lnTo>
                    <a:pt x="607" y="679"/>
                  </a:lnTo>
                  <a:lnTo>
                    <a:pt x="605" y="692"/>
                  </a:lnTo>
                  <a:lnTo>
                    <a:pt x="601" y="702"/>
                  </a:lnTo>
                  <a:lnTo>
                    <a:pt x="599" y="713"/>
                  </a:lnTo>
                  <a:lnTo>
                    <a:pt x="599" y="723"/>
                  </a:lnTo>
                  <a:lnTo>
                    <a:pt x="599" y="736"/>
                  </a:lnTo>
                  <a:lnTo>
                    <a:pt x="599" y="746"/>
                  </a:lnTo>
                  <a:lnTo>
                    <a:pt x="599" y="755"/>
                  </a:lnTo>
                  <a:lnTo>
                    <a:pt x="599" y="765"/>
                  </a:lnTo>
                  <a:lnTo>
                    <a:pt x="601" y="772"/>
                  </a:lnTo>
                  <a:lnTo>
                    <a:pt x="601" y="778"/>
                  </a:lnTo>
                  <a:lnTo>
                    <a:pt x="603" y="784"/>
                  </a:lnTo>
                  <a:lnTo>
                    <a:pt x="605" y="787"/>
                  </a:lnTo>
                  <a:lnTo>
                    <a:pt x="605" y="789"/>
                  </a:lnTo>
                  <a:lnTo>
                    <a:pt x="603" y="789"/>
                  </a:lnTo>
                  <a:lnTo>
                    <a:pt x="599" y="789"/>
                  </a:lnTo>
                  <a:lnTo>
                    <a:pt x="592" y="789"/>
                  </a:lnTo>
                  <a:lnTo>
                    <a:pt x="584" y="791"/>
                  </a:lnTo>
                  <a:lnTo>
                    <a:pt x="571" y="791"/>
                  </a:lnTo>
                  <a:lnTo>
                    <a:pt x="559" y="793"/>
                  </a:lnTo>
                  <a:lnTo>
                    <a:pt x="544" y="795"/>
                  </a:lnTo>
                  <a:lnTo>
                    <a:pt x="527" y="799"/>
                  </a:lnTo>
                  <a:lnTo>
                    <a:pt x="508" y="799"/>
                  </a:lnTo>
                  <a:lnTo>
                    <a:pt x="487" y="801"/>
                  </a:lnTo>
                  <a:lnTo>
                    <a:pt x="466" y="805"/>
                  </a:lnTo>
                  <a:lnTo>
                    <a:pt x="443" y="806"/>
                  </a:lnTo>
                  <a:lnTo>
                    <a:pt x="421" y="806"/>
                  </a:lnTo>
                  <a:lnTo>
                    <a:pt x="398" y="810"/>
                  </a:lnTo>
                  <a:lnTo>
                    <a:pt x="371" y="812"/>
                  </a:lnTo>
                  <a:lnTo>
                    <a:pt x="346" y="814"/>
                  </a:lnTo>
                  <a:lnTo>
                    <a:pt x="320" y="816"/>
                  </a:lnTo>
                  <a:lnTo>
                    <a:pt x="293" y="816"/>
                  </a:lnTo>
                  <a:lnTo>
                    <a:pt x="267" y="818"/>
                  </a:lnTo>
                  <a:lnTo>
                    <a:pt x="242" y="820"/>
                  </a:lnTo>
                  <a:lnTo>
                    <a:pt x="215" y="820"/>
                  </a:lnTo>
                  <a:lnTo>
                    <a:pt x="191" y="822"/>
                  </a:lnTo>
                  <a:lnTo>
                    <a:pt x="168" y="822"/>
                  </a:lnTo>
                  <a:lnTo>
                    <a:pt x="147" y="824"/>
                  </a:lnTo>
                  <a:lnTo>
                    <a:pt x="126" y="824"/>
                  </a:lnTo>
                  <a:lnTo>
                    <a:pt x="109" y="824"/>
                  </a:lnTo>
                  <a:lnTo>
                    <a:pt x="92" y="824"/>
                  </a:lnTo>
                  <a:lnTo>
                    <a:pt x="80" y="824"/>
                  </a:lnTo>
                  <a:lnTo>
                    <a:pt x="69" y="824"/>
                  </a:lnTo>
                  <a:lnTo>
                    <a:pt x="61" y="824"/>
                  </a:lnTo>
                  <a:lnTo>
                    <a:pt x="56" y="824"/>
                  </a:lnTo>
                  <a:lnTo>
                    <a:pt x="54" y="825"/>
                  </a:lnTo>
                  <a:lnTo>
                    <a:pt x="14" y="862"/>
                  </a:lnTo>
                  <a:lnTo>
                    <a:pt x="18" y="862"/>
                  </a:lnTo>
                  <a:lnTo>
                    <a:pt x="25" y="862"/>
                  </a:lnTo>
                  <a:lnTo>
                    <a:pt x="35" y="862"/>
                  </a:lnTo>
                  <a:lnTo>
                    <a:pt x="46" y="862"/>
                  </a:lnTo>
                  <a:lnTo>
                    <a:pt x="63" y="862"/>
                  </a:lnTo>
                  <a:lnTo>
                    <a:pt x="80" y="862"/>
                  </a:lnTo>
                  <a:lnTo>
                    <a:pt x="101" y="863"/>
                  </a:lnTo>
                  <a:lnTo>
                    <a:pt x="124" y="862"/>
                  </a:lnTo>
                  <a:lnTo>
                    <a:pt x="149" y="862"/>
                  </a:lnTo>
                  <a:lnTo>
                    <a:pt x="177" y="862"/>
                  </a:lnTo>
                  <a:lnTo>
                    <a:pt x="208" y="862"/>
                  </a:lnTo>
                  <a:lnTo>
                    <a:pt x="240" y="862"/>
                  </a:lnTo>
                  <a:lnTo>
                    <a:pt x="276" y="860"/>
                  </a:lnTo>
                  <a:lnTo>
                    <a:pt x="312" y="860"/>
                  </a:lnTo>
                  <a:lnTo>
                    <a:pt x="352" y="858"/>
                  </a:lnTo>
                  <a:lnTo>
                    <a:pt x="392" y="854"/>
                  </a:lnTo>
                  <a:lnTo>
                    <a:pt x="436" y="852"/>
                  </a:lnTo>
                  <a:lnTo>
                    <a:pt x="481" y="848"/>
                  </a:lnTo>
                  <a:lnTo>
                    <a:pt x="525" y="846"/>
                  </a:lnTo>
                  <a:lnTo>
                    <a:pt x="569" y="843"/>
                  </a:lnTo>
                  <a:lnTo>
                    <a:pt x="613" y="839"/>
                  </a:lnTo>
                  <a:lnTo>
                    <a:pt x="654" y="835"/>
                  </a:lnTo>
                  <a:lnTo>
                    <a:pt x="694" y="833"/>
                  </a:lnTo>
                  <a:lnTo>
                    <a:pt x="730" y="831"/>
                  </a:lnTo>
                  <a:lnTo>
                    <a:pt x="767" y="827"/>
                  </a:lnTo>
                  <a:lnTo>
                    <a:pt x="795" y="824"/>
                  </a:lnTo>
                  <a:lnTo>
                    <a:pt x="824" y="822"/>
                  </a:lnTo>
                  <a:lnTo>
                    <a:pt x="845" y="820"/>
                  </a:lnTo>
                  <a:lnTo>
                    <a:pt x="862" y="818"/>
                  </a:lnTo>
                  <a:lnTo>
                    <a:pt x="869" y="818"/>
                  </a:lnTo>
                  <a:lnTo>
                    <a:pt x="875" y="818"/>
                  </a:lnTo>
                  <a:lnTo>
                    <a:pt x="873" y="816"/>
                  </a:lnTo>
                  <a:lnTo>
                    <a:pt x="873" y="808"/>
                  </a:lnTo>
                  <a:lnTo>
                    <a:pt x="873" y="797"/>
                  </a:lnTo>
                  <a:lnTo>
                    <a:pt x="873" y="782"/>
                  </a:lnTo>
                  <a:lnTo>
                    <a:pt x="869" y="763"/>
                  </a:lnTo>
                  <a:lnTo>
                    <a:pt x="869" y="742"/>
                  </a:lnTo>
                  <a:lnTo>
                    <a:pt x="867" y="717"/>
                  </a:lnTo>
                  <a:lnTo>
                    <a:pt x="867" y="690"/>
                  </a:lnTo>
                  <a:lnTo>
                    <a:pt x="865" y="660"/>
                  </a:lnTo>
                  <a:lnTo>
                    <a:pt x="865" y="628"/>
                  </a:lnTo>
                  <a:lnTo>
                    <a:pt x="864" y="595"/>
                  </a:lnTo>
                  <a:lnTo>
                    <a:pt x="864" y="561"/>
                  </a:lnTo>
                  <a:lnTo>
                    <a:pt x="862" y="527"/>
                  </a:lnTo>
                  <a:lnTo>
                    <a:pt x="862" y="491"/>
                  </a:lnTo>
                  <a:lnTo>
                    <a:pt x="862" y="455"/>
                  </a:lnTo>
                  <a:lnTo>
                    <a:pt x="862" y="421"/>
                  </a:lnTo>
                  <a:lnTo>
                    <a:pt x="862" y="384"/>
                  </a:lnTo>
                  <a:lnTo>
                    <a:pt x="862" y="350"/>
                  </a:lnTo>
                  <a:lnTo>
                    <a:pt x="862" y="316"/>
                  </a:lnTo>
                  <a:lnTo>
                    <a:pt x="862" y="284"/>
                  </a:lnTo>
                  <a:lnTo>
                    <a:pt x="862" y="251"/>
                  </a:lnTo>
                  <a:lnTo>
                    <a:pt x="862" y="223"/>
                  </a:lnTo>
                  <a:lnTo>
                    <a:pt x="862" y="194"/>
                  </a:lnTo>
                  <a:lnTo>
                    <a:pt x="864" y="168"/>
                  </a:lnTo>
                  <a:lnTo>
                    <a:pt x="864" y="143"/>
                  </a:lnTo>
                  <a:lnTo>
                    <a:pt x="864" y="122"/>
                  </a:lnTo>
                  <a:lnTo>
                    <a:pt x="864" y="103"/>
                  </a:lnTo>
                  <a:lnTo>
                    <a:pt x="865" y="88"/>
                  </a:lnTo>
                  <a:lnTo>
                    <a:pt x="865" y="76"/>
                  </a:lnTo>
                  <a:lnTo>
                    <a:pt x="867" y="67"/>
                  </a:lnTo>
                  <a:lnTo>
                    <a:pt x="867" y="61"/>
                  </a:lnTo>
                  <a:lnTo>
                    <a:pt x="867" y="59"/>
                  </a:lnTo>
                  <a:lnTo>
                    <a:pt x="864" y="59"/>
                  </a:lnTo>
                  <a:lnTo>
                    <a:pt x="858" y="57"/>
                  </a:lnTo>
                  <a:lnTo>
                    <a:pt x="848" y="55"/>
                  </a:lnTo>
                  <a:lnTo>
                    <a:pt x="835" y="54"/>
                  </a:lnTo>
                  <a:lnTo>
                    <a:pt x="818" y="50"/>
                  </a:lnTo>
                  <a:lnTo>
                    <a:pt x="797" y="46"/>
                  </a:lnTo>
                  <a:lnTo>
                    <a:pt x="772" y="42"/>
                  </a:lnTo>
                  <a:lnTo>
                    <a:pt x="749" y="40"/>
                  </a:lnTo>
                  <a:lnTo>
                    <a:pt x="719" y="36"/>
                  </a:lnTo>
                  <a:lnTo>
                    <a:pt x="689" y="31"/>
                  </a:lnTo>
                  <a:lnTo>
                    <a:pt x="654" y="27"/>
                  </a:lnTo>
                  <a:lnTo>
                    <a:pt x="620" y="23"/>
                  </a:lnTo>
                  <a:lnTo>
                    <a:pt x="584" y="19"/>
                  </a:lnTo>
                  <a:lnTo>
                    <a:pt x="546" y="16"/>
                  </a:lnTo>
                  <a:lnTo>
                    <a:pt x="506" y="12"/>
                  </a:lnTo>
                  <a:lnTo>
                    <a:pt x="468" y="10"/>
                  </a:lnTo>
                  <a:lnTo>
                    <a:pt x="426" y="6"/>
                  </a:lnTo>
                  <a:lnTo>
                    <a:pt x="386" y="4"/>
                  </a:lnTo>
                  <a:lnTo>
                    <a:pt x="345" y="2"/>
                  </a:lnTo>
                  <a:lnTo>
                    <a:pt x="303" y="2"/>
                  </a:lnTo>
                  <a:lnTo>
                    <a:pt x="263" y="0"/>
                  </a:lnTo>
                  <a:lnTo>
                    <a:pt x="225" y="0"/>
                  </a:lnTo>
                  <a:lnTo>
                    <a:pt x="187" y="0"/>
                  </a:lnTo>
                  <a:lnTo>
                    <a:pt x="153" y="2"/>
                  </a:lnTo>
                  <a:lnTo>
                    <a:pt x="120" y="2"/>
                  </a:lnTo>
                  <a:lnTo>
                    <a:pt x="92" y="2"/>
                  </a:lnTo>
                  <a:lnTo>
                    <a:pt x="63" y="2"/>
                  </a:lnTo>
                  <a:lnTo>
                    <a:pt x="42" y="4"/>
                  </a:lnTo>
                  <a:lnTo>
                    <a:pt x="23" y="4"/>
                  </a:lnTo>
                  <a:lnTo>
                    <a:pt x="12" y="4"/>
                  </a:lnTo>
                  <a:lnTo>
                    <a:pt x="2" y="4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63B8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13" name="Freeform 133"/>
            <p:cNvSpPr>
              <a:spLocks/>
            </p:cNvSpPr>
            <p:nvPr/>
          </p:nvSpPr>
          <p:spPr bwMode="auto">
            <a:xfrm>
              <a:off x="5015" y="2356"/>
              <a:ext cx="74" cy="60"/>
            </a:xfrm>
            <a:custGeom>
              <a:avLst/>
              <a:gdLst>
                <a:gd name="T0" fmla="*/ 4 w 146"/>
                <a:gd name="T1" fmla="*/ 0 h 119"/>
                <a:gd name="T2" fmla="*/ 3 w 146"/>
                <a:gd name="T3" fmla="*/ 1 h 119"/>
                <a:gd name="T4" fmla="*/ 1 w 146"/>
                <a:gd name="T5" fmla="*/ 2 h 119"/>
                <a:gd name="T6" fmla="*/ 0 w 146"/>
                <a:gd name="T7" fmla="*/ 3 h 119"/>
                <a:gd name="T8" fmla="*/ 1 w 146"/>
                <a:gd name="T9" fmla="*/ 3 h 119"/>
                <a:gd name="T10" fmla="*/ 2 w 146"/>
                <a:gd name="T11" fmla="*/ 4 h 119"/>
                <a:gd name="T12" fmla="*/ 3 w 146"/>
                <a:gd name="T13" fmla="*/ 4 h 119"/>
                <a:gd name="T14" fmla="*/ 4 w 146"/>
                <a:gd name="T15" fmla="*/ 4 h 119"/>
                <a:gd name="T16" fmla="*/ 5 w 146"/>
                <a:gd name="T17" fmla="*/ 4 h 119"/>
                <a:gd name="T18" fmla="*/ 4 w 146"/>
                <a:gd name="T19" fmla="*/ 4 h 119"/>
                <a:gd name="T20" fmla="*/ 3 w 146"/>
                <a:gd name="T21" fmla="*/ 5 h 119"/>
                <a:gd name="T22" fmla="*/ 3 w 146"/>
                <a:gd name="T23" fmla="*/ 6 h 119"/>
                <a:gd name="T24" fmla="*/ 3 w 146"/>
                <a:gd name="T25" fmla="*/ 7 h 119"/>
                <a:gd name="T26" fmla="*/ 4 w 146"/>
                <a:gd name="T27" fmla="*/ 7 h 119"/>
                <a:gd name="T28" fmla="*/ 5 w 146"/>
                <a:gd name="T29" fmla="*/ 8 h 119"/>
                <a:gd name="T30" fmla="*/ 5 w 146"/>
                <a:gd name="T31" fmla="*/ 8 h 119"/>
                <a:gd name="T32" fmla="*/ 6 w 146"/>
                <a:gd name="T33" fmla="*/ 8 h 119"/>
                <a:gd name="T34" fmla="*/ 7 w 146"/>
                <a:gd name="T35" fmla="*/ 8 h 119"/>
                <a:gd name="T36" fmla="*/ 8 w 146"/>
                <a:gd name="T37" fmla="*/ 8 h 119"/>
                <a:gd name="T38" fmla="*/ 9 w 146"/>
                <a:gd name="T39" fmla="*/ 7 h 119"/>
                <a:gd name="T40" fmla="*/ 10 w 146"/>
                <a:gd name="T41" fmla="*/ 7 h 119"/>
                <a:gd name="T42" fmla="*/ 10 w 146"/>
                <a:gd name="T43" fmla="*/ 6 h 119"/>
                <a:gd name="T44" fmla="*/ 9 w 146"/>
                <a:gd name="T45" fmla="*/ 5 h 119"/>
                <a:gd name="T46" fmla="*/ 9 w 146"/>
                <a:gd name="T47" fmla="*/ 5 h 119"/>
                <a:gd name="T48" fmla="*/ 8 w 146"/>
                <a:gd name="T49" fmla="*/ 5 h 119"/>
                <a:gd name="T50" fmla="*/ 7 w 146"/>
                <a:gd name="T51" fmla="*/ 6 h 119"/>
                <a:gd name="T52" fmla="*/ 6 w 146"/>
                <a:gd name="T53" fmla="*/ 6 h 119"/>
                <a:gd name="T54" fmla="*/ 7 w 146"/>
                <a:gd name="T55" fmla="*/ 5 h 119"/>
                <a:gd name="T56" fmla="*/ 7 w 146"/>
                <a:gd name="T57" fmla="*/ 4 h 119"/>
                <a:gd name="T58" fmla="*/ 8 w 146"/>
                <a:gd name="T59" fmla="*/ 2 h 119"/>
                <a:gd name="T60" fmla="*/ 8 w 146"/>
                <a:gd name="T61" fmla="*/ 1 h 119"/>
                <a:gd name="T62" fmla="*/ 7 w 146"/>
                <a:gd name="T63" fmla="*/ 1 h 119"/>
                <a:gd name="T64" fmla="*/ 7 w 146"/>
                <a:gd name="T65" fmla="*/ 1 h 119"/>
                <a:gd name="T66" fmla="*/ 4 w 146"/>
                <a:gd name="T67" fmla="*/ 0 h 11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46" h="119">
                  <a:moveTo>
                    <a:pt x="53" y="0"/>
                  </a:moveTo>
                  <a:lnTo>
                    <a:pt x="49" y="0"/>
                  </a:lnTo>
                  <a:lnTo>
                    <a:pt x="43" y="5"/>
                  </a:lnTo>
                  <a:lnTo>
                    <a:pt x="34" y="11"/>
                  </a:lnTo>
                  <a:lnTo>
                    <a:pt x="24" y="17"/>
                  </a:lnTo>
                  <a:lnTo>
                    <a:pt x="13" y="24"/>
                  </a:lnTo>
                  <a:lnTo>
                    <a:pt x="5" y="32"/>
                  </a:lnTo>
                  <a:lnTo>
                    <a:pt x="0" y="38"/>
                  </a:lnTo>
                  <a:lnTo>
                    <a:pt x="0" y="45"/>
                  </a:lnTo>
                  <a:lnTo>
                    <a:pt x="2" y="47"/>
                  </a:lnTo>
                  <a:lnTo>
                    <a:pt x="7" y="49"/>
                  </a:lnTo>
                  <a:lnTo>
                    <a:pt x="17" y="51"/>
                  </a:lnTo>
                  <a:lnTo>
                    <a:pt x="28" y="51"/>
                  </a:lnTo>
                  <a:lnTo>
                    <a:pt x="40" y="51"/>
                  </a:lnTo>
                  <a:lnTo>
                    <a:pt x="51" y="51"/>
                  </a:lnTo>
                  <a:lnTo>
                    <a:pt x="60" y="51"/>
                  </a:lnTo>
                  <a:lnTo>
                    <a:pt x="66" y="55"/>
                  </a:lnTo>
                  <a:lnTo>
                    <a:pt x="66" y="57"/>
                  </a:lnTo>
                  <a:lnTo>
                    <a:pt x="62" y="61"/>
                  </a:lnTo>
                  <a:lnTo>
                    <a:pt x="57" y="64"/>
                  </a:lnTo>
                  <a:lnTo>
                    <a:pt x="51" y="70"/>
                  </a:lnTo>
                  <a:lnTo>
                    <a:pt x="43" y="76"/>
                  </a:lnTo>
                  <a:lnTo>
                    <a:pt x="38" y="83"/>
                  </a:lnTo>
                  <a:lnTo>
                    <a:pt x="34" y="89"/>
                  </a:lnTo>
                  <a:lnTo>
                    <a:pt x="36" y="97"/>
                  </a:lnTo>
                  <a:lnTo>
                    <a:pt x="40" y="102"/>
                  </a:lnTo>
                  <a:lnTo>
                    <a:pt x="47" y="108"/>
                  </a:lnTo>
                  <a:lnTo>
                    <a:pt x="51" y="108"/>
                  </a:lnTo>
                  <a:lnTo>
                    <a:pt x="59" y="112"/>
                  </a:lnTo>
                  <a:lnTo>
                    <a:pt x="66" y="114"/>
                  </a:lnTo>
                  <a:lnTo>
                    <a:pt x="72" y="116"/>
                  </a:lnTo>
                  <a:lnTo>
                    <a:pt x="79" y="118"/>
                  </a:lnTo>
                  <a:lnTo>
                    <a:pt x="85" y="118"/>
                  </a:lnTo>
                  <a:lnTo>
                    <a:pt x="93" y="118"/>
                  </a:lnTo>
                  <a:lnTo>
                    <a:pt x="100" y="119"/>
                  </a:lnTo>
                  <a:lnTo>
                    <a:pt x="106" y="119"/>
                  </a:lnTo>
                  <a:lnTo>
                    <a:pt x="114" y="119"/>
                  </a:lnTo>
                  <a:lnTo>
                    <a:pt x="119" y="118"/>
                  </a:lnTo>
                  <a:lnTo>
                    <a:pt x="125" y="118"/>
                  </a:lnTo>
                  <a:lnTo>
                    <a:pt x="133" y="112"/>
                  </a:lnTo>
                  <a:lnTo>
                    <a:pt x="140" y="106"/>
                  </a:lnTo>
                  <a:lnTo>
                    <a:pt x="144" y="100"/>
                  </a:lnTo>
                  <a:lnTo>
                    <a:pt x="146" y="93"/>
                  </a:lnTo>
                  <a:lnTo>
                    <a:pt x="146" y="85"/>
                  </a:lnTo>
                  <a:lnTo>
                    <a:pt x="144" y="80"/>
                  </a:lnTo>
                  <a:lnTo>
                    <a:pt x="140" y="74"/>
                  </a:lnTo>
                  <a:lnTo>
                    <a:pt x="137" y="72"/>
                  </a:lnTo>
                  <a:lnTo>
                    <a:pt x="129" y="72"/>
                  </a:lnTo>
                  <a:lnTo>
                    <a:pt x="123" y="72"/>
                  </a:lnTo>
                  <a:lnTo>
                    <a:pt x="116" y="76"/>
                  </a:lnTo>
                  <a:lnTo>
                    <a:pt x="110" y="80"/>
                  </a:lnTo>
                  <a:lnTo>
                    <a:pt x="102" y="81"/>
                  </a:lnTo>
                  <a:lnTo>
                    <a:pt x="98" y="83"/>
                  </a:lnTo>
                  <a:lnTo>
                    <a:pt x="95" y="83"/>
                  </a:lnTo>
                  <a:lnTo>
                    <a:pt x="95" y="78"/>
                  </a:lnTo>
                  <a:lnTo>
                    <a:pt x="97" y="72"/>
                  </a:lnTo>
                  <a:lnTo>
                    <a:pt x="100" y="61"/>
                  </a:lnTo>
                  <a:lnTo>
                    <a:pt x="106" y="51"/>
                  </a:lnTo>
                  <a:lnTo>
                    <a:pt x="110" y="40"/>
                  </a:lnTo>
                  <a:lnTo>
                    <a:pt x="116" y="32"/>
                  </a:lnTo>
                  <a:lnTo>
                    <a:pt x="118" y="21"/>
                  </a:lnTo>
                  <a:lnTo>
                    <a:pt x="121" y="15"/>
                  </a:lnTo>
                  <a:lnTo>
                    <a:pt x="118" y="7"/>
                  </a:lnTo>
                  <a:lnTo>
                    <a:pt x="110" y="5"/>
                  </a:lnTo>
                  <a:lnTo>
                    <a:pt x="102" y="7"/>
                  </a:lnTo>
                  <a:lnTo>
                    <a:pt x="100" y="7"/>
                  </a:lnTo>
                  <a:lnTo>
                    <a:pt x="83" y="21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5773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14" name="Freeform 134"/>
            <p:cNvSpPr>
              <a:spLocks/>
            </p:cNvSpPr>
            <p:nvPr/>
          </p:nvSpPr>
          <p:spPr bwMode="auto">
            <a:xfrm>
              <a:off x="4995" y="2649"/>
              <a:ext cx="89" cy="72"/>
            </a:xfrm>
            <a:custGeom>
              <a:avLst/>
              <a:gdLst>
                <a:gd name="T0" fmla="*/ 5 w 177"/>
                <a:gd name="T1" fmla="*/ 3 h 145"/>
                <a:gd name="T2" fmla="*/ 5 w 177"/>
                <a:gd name="T3" fmla="*/ 0 h 145"/>
                <a:gd name="T4" fmla="*/ 4 w 177"/>
                <a:gd name="T5" fmla="*/ 0 h 145"/>
                <a:gd name="T6" fmla="*/ 4 w 177"/>
                <a:gd name="T7" fmla="*/ 3 h 145"/>
                <a:gd name="T8" fmla="*/ 3 w 177"/>
                <a:gd name="T9" fmla="*/ 1 h 145"/>
                <a:gd name="T10" fmla="*/ 0 w 177"/>
                <a:gd name="T11" fmla="*/ 3 h 145"/>
                <a:gd name="T12" fmla="*/ 0 w 177"/>
                <a:gd name="T13" fmla="*/ 9 h 145"/>
                <a:gd name="T14" fmla="*/ 4 w 177"/>
                <a:gd name="T15" fmla="*/ 7 h 145"/>
                <a:gd name="T16" fmla="*/ 4 w 177"/>
                <a:gd name="T17" fmla="*/ 5 h 145"/>
                <a:gd name="T18" fmla="*/ 7 w 177"/>
                <a:gd name="T19" fmla="*/ 5 h 145"/>
                <a:gd name="T20" fmla="*/ 7 w 177"/>
                <a:gd name="T21" fmla="*/ 7 h 145"/>
                <a:gd name="T22" fmla="*/ 12 w 177"/>
                <a:gd name="T23" fmla="*/ 7 h 145"/>
                <a:gd name="T24" fmla="*/ 11 w 177"/>
                <a:gd name="T25" fmla="*/ 1 h 145"/>
                <a:gd name="T26" fmla="*/ 10 w 177"/>
                <a:gd name="T27" fmla="*/ 0 h 145"/>
                <a:gd name="T28" fmla="*/ 9 w 177"/>
                <a:gd name="T29" fmla="*/ 5 h 145"/>
                <a:gd name="T30" fmla="*/ 8 w 177"/>
                <a:gd name="T31" fmla="*/ 1 h 145"/>
                <a:gd name="T32" fmla="*/ 7 w 177"/>
                <a:gd name="T33" fmla="*/ 1 h 145"/>
                <a:gd name="T34" fmla="*/ 6 w 177"/>
                <a:gd name="T35" fmla="*/ 3 h 145"/>
                <a:gd name="T36" fmla="*/ 5 w 177"/>
                <a:gd name="T37" fmla="*/ 3 h 145"/>
                <a:gd name="T38" fmla="*/ 5 w 177"/>
                <a:gd name="T39" fmla="*/ 3 h 14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77" h="145">
                  <a:moveTo>
                    <a:pt x="78" y="57"/>
                  </a:moveTo>
                  <a:lnTo>
                    <a:pt x="74" y="0"/>
                  </a:lnTo>
                  <a:lnTo>
                    <a:pt x="57" y="6"/>
                  </a:lnTo>
                  <a:lnTo>
                    <a:pt x="49" y="48"/>
                  </a:lnTo>
                  <a:lnTo>
                    <a:pt x="40" y="21"/>
                  </a:lnTo>
                  <a:lnTo>
                    <a:pt x="0" y="61"/>
                  </a:lnTo>
                  <a:lnTo>
                    <a:pt x="0" y="145"/>
                  </a:lnTo>
                  <a:lnTo>
                    <a:pt x="57" y="118"/>
                  </a:lnTo>
                  <a:lnTo>
                    <a:pt x="62" y="86"/>
                  </a:lnTo>
                  <a:lnTo>
                    <a:pt x="97" y="86"/>
                  </a:lnTo>
                  <a:lnTo>
                    <a:pt x="102" y="118"/>
                  </a:lnTo>
                  <a:lnTo>
                    <a:pt x="177" y="118"/>
                  </a:lnTo>
                  <a:lnTo>
                    <a:pt x="175" y="17"/>
                  </a:lnTo>
                  <a:lnTo>
                    <a:pt x="148" y="12"/>
                  </a:lnTo>
                  <a:lnTo>
                    <a:pt x="140" y="86"/>
                  </a:lnTo>
                  <a:lnTo>
                    <a:pt x="127" y="23"/>
                  </a:lnTo>
                  <a:lnTo>
                    <a:pt x="100" y="17"/>
                  </a:lnTo>
                  <a:lnTo>
                    <a:pt x="93" y="50"/>
                  </a:lnTo>
                  <a:lnTo>
                    <a:pt x="78" y="57"/>
                  </a:lnTo>
                  <a:close/>
                </a:path>
              </a:pathLst>
            </a:custGeom>
            <a:solidFill>
              <a:srgbClr val="5773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15" name="Freeform 135"/>
            <p:cNvSpPr>
              <a:spLocks/>
            </p:cNvSpPr>
            <p:nvPr/>
          </p:nvSpPr>
          <p:spPr bwMode="auto">
            <a:xfrm>
              <a:off x="4129" y="2677"/>
              <a:ext cx="74" cy="60"/>
            </a:xfrm>
            <a:custGeom>
              <a:avLst/>
              <a:gdLst>
                <a:gd name="T0" fmla="*/ 4 w 146"/>
                <a:gd name="T1" fmla="*/ 0 h 120"/>
                <a:gd name="T2" fmla="*/ 3 w 146"/>
                <a:gd name="T3" fmla="*/ 1 h 120"/>
                <a:gd name="T4" fmla="*/ 1 w 146"/>
                <a:gd name="T5" fmla="*/ 2 h 120"/>
                <a:gd name="T6" fmla="*/ 0 w 146"/>
                <a:gd name="T7" fmla="*/ 3 h 120"/>
                <a:gd name="T8" fmla="*/ 1 w 146"/>
                <a:gd name="T9" fmla="*/ 3 h 120"/>
                <a:gd name="T10" fmla="*/ 2 w 146"/>
                <a:gd name="T11" fmla="*/ 4 h 120"/>
                <a:gd name="T12" fmla="*/ 3 w 146"/>
                <a:gd name="T13" fmla="*/ 4 h 120"/>
                <a:gd name="T14" fmla="*/ 4 w 146"/>
                <a:gd name="T15" fmla="*/ 4 h 120"/>
                <a:gd name="T16" fmla="*/ 5 w 146"/>
                <a:gd name="T17" fmla="*/ 4 h 120"/>
                <a:gd name="T18" fmla="*/ 4 w 146"/>
                <a:gd name="T19" fmla="*/ 5 h 120"/>
                <a:gd name="T20" fmla="*/ 3 w 146"/>
                <a:gd name="T21" fmla="*/ 5 h 120"/>
                <a:gd name="T22" fmla="*/ 3 w 146"/>
                <a:gd name="T23" fmla="*/ 6 h 120"/>
                <a:gd name="T24" fmla="*/ 3 w 146"/>
                <a:gd name="T25" fmla="*/ 7 h 120"/>
                <a:gd name="T26" fmla="*/ 4 w 146"/>
                <a:gd name="T27" fmla="*/ 7 h 120"/>
                <a:gd name="T28" fmla="*/ 5 w 146"/>
                <a:gd name="T29" fmla="*/ 8 h 120"/>
                <a:gd name="T30" fmla="*/ 6 w 146"/>
                <a:gd name="T31" fmla="*/ 8 h 120"/>
                <a:gd name="T32" fmla="*/ 6 w 146"/>
                <a:gd name="T33" fmla="*/ 8 h 120"/>
                <a:gd name="T34" fmla="*/ 7 w 146"/>
                <a:gd name="T35" fmla="*/ 8 h 120"/>
                <a:gd name="T36" fmla="*/ 8 w 146"/>
                <a:gd name="T37" fmla="*/ 8 h 120"/>
                <a:gd name="T38" fmla="*/ 9 w 146"/>
                <a:gd name="T39" fmla="*/ 7 h 120"/>
                <a:gd name="T40" fmla="*/ 10 w 146"/>
                <a:gd name="T41" fmla="*/ 7 h 120"/>
                <a:gd name="T42" fmla="*/ 10 w 146"/>
                <a:gd name="T43" fmla="*/ 6 h 120"/>
                <a:gd name="T44" fmla="*/ 9 w 146"/>
                <a:gd name="T45" fmla="*/ 5 h 120"/>
                <a:gd name="T46" fmla="*/ 9 w 146"/>
                <a:gd name="T47" fmla="*/ 5 h 120"/>
                <a:gd name="T48" fmla="*/ 8 w 146"/>
                <a:gd name="T49" fmla="*/ 5 h 120"/>
                <a:gd name="T50" fmla="*/ 7 w 146"/>
                <a:gd name="T51" fmla="*/ 6 h 120"/>
                <a:gd name="T52" fmla="*/ 6 w 146"/>
                <a:gd name="T53" fmla="*/ 5 h 120"/>
                <a:gd name="T54" fmla="*/ 7 w 146"/>
                <a:gd name="T55" fmla="*/ 4 h 120"/>
                <a:gd name="T56" fmla="*/ 8 w 146"/>
                <a:gd name="T57" fmla="*/ 3 h 120"/>
                <a:gd name="T58" fmla="*/ 8 w 146"/>
                <a:gd name="T59" fmla="*/ 2 h 120"/>
                <a:gd name="T60" fmla="*/ 8 w 146"/>
                <a:gd name="T61" fmla="*/ 1 h 120"/>
                <a:gd name="T62" fmla="*/ 7 w 146"/>
                <a:gd name="T63" fmla="*/ 1 h 120"/>
                <a:gd name="T64" fmla="*/ 6 w 146"/>
                <a:gd name="T65" fmla="*/ 2 h 120"/>
                <a:gd name="T66" fmla="*/ 4 w 146"/>
                <a:gd name="T67" fmla="*/ 0 h 12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46" h="120">
                  <a:moveTo>
                    <a:pt x="55" y="0"/>
                  </a:moveTo>
                  <a:lnTo>
                    <a:pt x="51" y="0"/>
                  </a:lnTo>
                  <a:lnTo>
                    <a:pt x="46" y="4"/>
                  </a:lnTo>
                  <a:lnTo>
                    <a:pt x="36" y="10"/>
                  </a:lnTo>
                  <a:lnTo>
                    <a:pt x="26" y="17"/>
                  </a:lnTo>
                  <a:lnTo>
                    <a:pt x="15" y="25"/>
                  </a:lnTo>
                  <a:lnTo>
                    <a:pt x="6" y="33"/>
                  </a:lnTo>
                  <a:lnTo>
                    <a:pt x="0" y="40"/>
                  </a:lnTo>
                  <a:lnTo>
                    <a:pt x="0" y="46"/>
                  </a:lnTo>
                  <a:lnTo>
                    <a:pt x="2" y="48"/>
                  </a:lnTo>
                  <a:lnTo>
                    <a:pt x="9" y="52"/>
                  </a:lnTo>
                  <a:lnTo>
                    <a:pt x="19" y="52"/>
                  </a:lnTo>
                  <a:lnTo>
                    <a:pt x="30" y="52"/>
                  </a:lnTo>
                  <a:lnTo>
                    <a:pt x="42" y="52"/>
                  </a:lnTo>
                  <a:lnTo>
                    <a:pt x="53" y="54"/>
                  </a:lnTo>
                  <a:lnTo>
                    <a:pt x="63" y="54"/>
                  </a:lnTo>
                  <a:lnTo>
                    <a:pt x="68" y="57"/>
                  </a:lnTo>
                  <a:lnTo>
                    <a:pt x="66" y="57"/>
                  </a:lnTo>
                  <a:lnTo>
                    <a:pt x="63" y="63"/>
                  </a:lnTo>
                  <a:lnTo>
                    <a:pt x="57" y="65"/>
                  </a:lnTo>
                  <a:lnTo>
                    <a:pt x="51" y="71"/>
                  </a:lnTo>
                  <a:lnTo>
                    <a:pt x="44" y="76"/>
                  </a:lnTo>
                  <a:lnTo>
                    <a:pt x="38" y="84"/>
                  </a:lnTo>
                  <a:lnTo>
                    <a:pt x="34" y="92"/>
                  </a:lnTo>
                  <a:lnTo>
                    <a:pt x="36" y="97"/>
                  </a:lnTo>
                  <a:lnTo>
                    <a:pt x="40" y="103"/>
                  </a:lnTo>
                  <a:lnTo>
                    <a:pt x="47" y="109"/>
                  </a:lnTo>
                  <a:lnTo>
                    <a:pt x="51" y="111"/>
                  </a:lnTo>
                  <a:lnTo>
                    <a:pt x="59" y="112"/>
                  </a:lnTo>
                  <a:lnTo>
                    <a:pt x="66" y="114"/>
                  </a:lnTo>
                  <a:lnTo>
                    <a:pt x="72" y="118"/>
                  </a:lnTo>
                  <a:lnTo>
                    <a:pt x="80" y="118"/>
                  </a:lnTo>
                  <a:lnTo>
                    <a:pt x="85" y="120"/>
                  </a:lnTo>
                  <a:lnTo>
                    <a:pt x="93" y="120"/>
                  </a:lnTo>
                  <a:lnTo>
                    <a:pt x="101" y="120"/>
                  </a:lnTo>
                  <a:lnTo>
                    <a:pt x="108" y="120"/>
                  </a:lnTo>
                  <a:lnTo>
                    <a:pt x="116" y="120"/>
                  </a:lnTo>
                  <a:lnTo>
                    <a:pt x="122" y="118"/>
                  </a:lnTo>
                  <a:lnTo>
                    <a:pt x="127" y="118"/>
                  </a:lnTo>
                  <a:lnTo>
                    <a:pt x="135" y="112"/>
                  </a:lnTo>
                  <a:lnTo>
                    <a:pt x="141" y="107"/>
                  </a:lnTo>
                  <a:lnTo>
                    <a:pt x="144" y="99"/>
                  </a:lnTo>
                  <a:lnTo>
                    <a:pt x="146" y="93"/>
                  </a:lnTo>
                  <a:lnTo>
                    <a:pt x="146" y="86"/>
                  </a:lnTo>
                  <a:lnTo>
                    <a:pt x="144" y="80"/>
                  </a:lnTo>
                  <a:lnTo>
                    <a:pt x="141" y="76"/>
                  </a:lnTo>
                  <a:lnTo>
                    <a:pt x="137" y="74"/>
                  </a:lnTo>
                  <a:lnTo>
                    <a:pt x="129" y="73"/>
                  </a:lnTo>
                  <a:lnTo>
                    <a:pt x="123" y="74"/>
                  </a:lnTo>
                  <a:lnTo>
                    <a:pt x="118" y="76"/>
                  </a:lnTo>
                  <a:lnTo>
                    <a:pt x="110" y="80"/>
                  </a:lnTo>
                  <a:lnTo>
                    <a:pt x="99" y="86"/>
                  </a:lnTo>
                  <a:lnTo>
                    <a:pt x="95" y="84"/>
                  </a:lnTo>
                  <a:lnTo>
                    <a:pt x="95" y="78"/>
                  </a:lnTo>
                  <a:lnTo>
                    <a:pt x="99" y="71"/>
                  </a:lnTo>
                  <a:lnTo>
                    <a:pt x="103" y="63"/>
                  </a:lnTo>
                  <a:lnTo>
                    <a:pt x="106" y="54"/>
                  </a:lnTo>
                  <a:lnTo>
                    <a:pt x="112" y="42"/>
                  </a:lnTo>
                  <a:lnTo>
                    <a:pt x="116" y="31"/>
                  </a:lnTo>
                  <a:lnTo>
                    <a:pt x="118" y="21"/>
                  </a:lnTo>
                  <a:lnTo>
                    <a:pt x="122" y="16"/>
                  </a:lnTo>
                  <a:lnTo>
                    <a:pt x="118" y="8"/>
                  </a:lnTo>
                  <a:lnTo>
                    <a:pt x="112" y="6"/>
                  </a:lnTo>
                  <a:lnTo>
                    <a:pt x="103" y="8"/>
                  </a:lnTo>
                  <a:lnTo>
                    <a:pt x="101" y="10"/>
                  </a:lnTo>
                  <a:lnTo>
                    <a:pt x="84" y="21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5773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16" name="Freeform 136"/>
            <p:cNvSpPr>
              <a:spLocks/>
            </p:cNvSpPr>
            <p:nvPr/>
          </p:nvSpPr>
          <p:spPr bwMode="auto">
            <a:xfrm>
              <a:off x="4104" y="2360"/>
              <a:ext cx="87" cy="74"/>
            </a:xfrm>
            <a:custGeom>
              <a:avLst/>
              <a:gdLst>
                <a:gd name="T0" fmla="*/ 5 w 174"/>
                <a:gd name="T1" fmla="*/ 3 h 149"/>
                <a:gd name="T2" fmla="*/ 5 w 174"/>
                <a:gd name="T3" fmla="*/ 0 h 149"/>
                <a:gd name="T4" fmla="*/ 4 w 174"/>
                <a:gd name="T5" fmla="*/ 0 h 149"/>
                <a:gd name="T6" fmla="*/ 4 w 174"/>
                <a:gd name="T7" fmla="*/ 3 h 149"/>
                <a:gd name="T8" fmla="*/ 3 w 174"/>
                <a:gd name="T9" fmla="*/ 1 h 149"/>
                <a:gd name="T10" fmla="*/ 0 w 174"/>
                <a:gd name="T11" fmla="*/ 4 h 149"/>
                <a:gd name="T12" fmla="*/ 0 w 174"/>
                <a:gd name="T13" fmla="*/ 9 h 149"/>
                <a:gd name="T14" fmla="*/ 4 w 174"/>
                <a:gd name="T15" fmla="*/ 7 h 149"/>
                <a:gd name="T16" fmla="*/ 4 w 174"/>
                <a:gd name="T17" fmla="*/ 5 h 149"/>
                <a:gd name="T18" fmla="*/ 6 w 174"/>
                <a:gd name="T19" fmla="*/ 5 h 149"/>
                <a:gd name="T20" fmla="*/ 7 w 174"/>
                <a:gd name="T21" fmla="*/ 7 h 149"/>
                <a:gd name="T22" fmla="*/ 11 w 174"/>
                <a:gd name="T23" fmla="*/ 7 h 149"/>
                <a:gd name="T24" fmla="*/ 11 w 174"/>
                <a:gd name="T25" fmla="*/ 1 h 149"/>
                <a:gd name="T26" fmla="*/ 10 w 174"/>
                <a:gd name="T27" fmla="*/ 0 h 149"/>
                <a:gd name="T28" fmla="*/ 9 w 174"/>
                <a:gd name="T29" fmla="*/ 5 h 149"/>
                <a:gd name="T30" fmla="*/ 8 w 174"/>
                <a:gd name="T31" fmla="*/ 1 h 149"/>
                <a:gd name="T32" fmla="*/ 7 w 174"/>
                <a:gd name="T33" fmla="*/ 1 h 149"/>
                <a:gd name="T34" fmla="*/ 6 w 174"/>
                <a:gd name="T35" fmla="*/ 3 h 149"/>
                <a:gd name="T36" fmla="*/ 5 w 174"/>
                <a:gd name="T37" fmla="*/ 3 h 149"/>
                <a:gd name="T38" fmla="*/ 5 w 174"/>
                <a:gd name="T39" fmla="*/ 3 h 14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74" h="149">
                  <a:moveTo>
                    <a:pt x="76" y="59"/>
                  </a:moveTo>
                  <a:lnTo>
                    <a:pt x="72" y="0"/>
                  </a:lnTo>
                  <a:lnTo>
                    <a:pt x="55" y="6"/>
                  </a:lnTo>
                  <a:lnTo>
                    <a:pt x="49" y="48"/>
                  </a:lnTo>
                  <a:lnTo>
                    <a:pt x="38" y="23"/>
                  </a:lnTo>
                  <a:lnTo>
                    <a:pt x="0" y="65"/>
                  </a:lnTo>
                  <a:lnTo>
                    <a:pt x="0" y="149"/>
                  </a:lnTo>
                  <a:lnTo>
                    <a:pt x="55" y="120"/>
                  </a:lnTo>
                  <a:lnTo>
                    <a:pt x="60" y="88"/>
                  </a:lnTo>
                  <a:lnTo>
                    <a:pt x="95" y="88"/>
                  </a:lnTo>
                  <a:lnTo>
                    <a:pt x="102" y="120"/>
                  </a:lnTo>
                  <a:lnTo>
                    <a:pt x="174" y="120"/>
                  </a:lnTo>
                  <a:lnTo>
                    <a:pt x="173" y="16"/>
                  </a:lnTo>
                  <a:lnTo>
                    <a:pt x="146" y="14"/>
                  </a:lnTo>
                  <a:lnTo>
                    <a:pt x="138" y="88"/>
                  </a:lnTo>
                  <a:lnTo>
                    <a:pt x="125" y="25"/>
                  </a:lnTo>
                  <a:lnTo>
                    <a:pt x="100" y="16"/>
                  </a:lnTo>
                  <a:lnTo>
                    <a:pt x="91" y="50"/>
                  </a:lnTo>
                  <a:lnTo>
                    <a:pt x="76" y="59"/>
                  </a:lnTo>
                  <a:close/>
                </a:path>
              </a:pathLst>
            </a:custGeom>
            <a:solidFill>
              <a:srgbClr val="5773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17" name="Freeform 137"/>
            <p:cNvSpPr>
              <a:spLocks/>
            </p:cNvSpPr>
            <p:nvPr/>
          </p:nvSpPr>
          <p:spPr bwMode="auto">
            <a:xfrm>
              <a:off x="4571" y="2635"/>
              <a:ext cx="121" cy="50"/>
            </a:xfrm>
            <a:custGeom>
              <a:avLst/>
              <a:gdLst>
                <a:gd name="T0" fmla="*/ 0 w 241"/>
                <a:gd name="T1" fmla="*/ 6 h 99"/>
                <a:gd name="T2" fmla="*/ 4 w 241"/>
                <a:gd name="T3" fmla="*/ 0 h 99"/>
                <a:gd name="T4" fmla="*/ 5 w 241"/>
                <a:gd name="T5" fmla="*/ 2 h 99"/>
                <a:gd name="T6" fmla="*/ 5 w 241"/>
                <a:gd name="T7" fmla="*/ 2 h 99"/>
                <a:gd name="T8" fmla="*/ 5 w 241"/>
                <a:gd name="T9" fmla="*/ 2 h 99"/>
                <a:gd name="T10" fmla="*/ 6 w 241"/>
                <a:gd name="T11" fmla="*/ 2 h 99"/>
                <a:gd name="T12" fmla="*/ 7 w 241"/>
                <a:gd name="T13" fmla="*/ 2 h 99"/>
                <a:gd name="T14" fmla="*/ 7 w 241"/>
                <a:gd name="T15" fmla="*/ 1 h 99"/>
                <a:gd name="T16" fmla="*/ 8 w 241"/>
                <a:gd name="T17" fmla="*/ 1 h 99"/>
                <a:gd name="T18" fmla="*/ 8 w 241"/>
                <a:gd name="T19" fmla="*/ 1 h 99"/>
                <a:gd name="T20" fmla="*/ 8 w 241"/>
                <a:gd name="T21" fmla="*/ 1 h 99"/>
                <a:gd name="T22" fmla="*/ 9 w 241"/>
                <a:gd name="T23" fmla="*/ 1 h 99"/>
                <a:gd name="T24" fmla="*/ 9 w 241"/>
                <a:gd name="T25" fmla="*/ 1 h 99"/>
                <a:gd name="T26" fmla="*/ 9 w 241"/>
                <a:gd name="T27" fmla="*/ 1 h 99"/>
                <a:gd name="T28" fmla="*/ 9 w 241"/>
                <a:gd name="T29" fmla="*/ 2 h 99"/>
                <a:gd name="T30" fmla="*/ 9 w 241"/>
                <a:gd name="T31" fmla="*/ 2 h 99"/>
                <a:gd name="T32" fmla="*/ 9 w 241"/>
                <a:gd name="T33" fmla="*/ 3 h 99"/>
                <a:gd name="T34" fmla="*/ 9 w 241"/>
                <a:gd name="T35" fmla="*/ 3 h 99"/>
                <a:gd name="T36" fmla="*/ 10 w 241"/>
                <a:gd name="T37" fmla="*/ 3 h 99"/>
                <a:gd name="T38" fmla="*/ 10 w 241"/>
                <a:gd name="T39" fmla="*/ 3 h 99"/>
                <a:gd name="T40" fmla="*/ 11 w 241"/>
                <a:gd name="T41" fmla="*/ 3 h 99"/>
                <a:gd name="T42" fmla="*/ 12 w 241"/>
                <a:gd name="T43" fmla="*/ 2 h 99"/>
                <a:gd name="T44" fmla="*/ 12 w 241"/>
                <a:gd name="T45" fmla="*/ 2 h 99"/>
                <a:gd name="T46" fmla="*/ 13 w 241"/>
                <a:gd name="T47" fmla="*/ 1 h 99"/>
                <a:gd name="T48" fmla="*/ 13 w 241"/>
                <a:gd name="T49" fmla="*/ 1 h 99"/>
                <a:gd name="T50" fmla="*/ 14 w 241"/>
                <a:gd name="T51" fmla="*/ 1 h 99"/>
                <a:gd name="T52" fmla="*/ 14 w 241"/>
                <a:gd name="T53" fmla="*/ 3 h 99"/>
                <a:gd name="T54" fmla="*/ 14 w 241"/>
                <a:gd name="T55" fmla="*/ 3 h 99"/>
                <a:gd name="T56" fmla="*/ 15 w 241"/>
                <a:gd name="T57" fmla="*/ 3 h 99"/>
                <a:gd name="T58" fmla="*/ 15 w 241"/>
                <a:gd name="T59" fmla="*/ 3 h 99"/>
                <a:gd name="T60" fmla="*/ 16 w 241"/>
                <a:gd name="T61" fmla="*/ 3 h 99"/>
                <a:gd name="T62" fmla="*/ 16 w 241"/>
                <a:gd name="T63" fmla="*/ 4 h 99"/>
                <a:gd name="T64" fmla="*/ 16 w 241"/>
                <a:gd name="T65" fmla="*/ 4 h 99"/>
                <a:gd name="T66" fmla="*/ 16 w 241"/>
                <a:gd name="T67" fmla="*/ 5 h 99"/>
                <a:gd name="T68" fmla="*/ 16 w 241"/>
                <a:gd name="T69" fmla="*/ 5 h 99"/>
                <a:gd name="T70" fmla="*/ 13 w 241"/>
                <a:gd name="T71" fmla="*/ 5 h 99"/>
                <a:gd name="T72" fmla="*/ 11 w 241"/>
                <a:gd name="T73" fmla="*/ 4 h 99"/>
                <a:gd name="T74" fmla="*/ 7 w 241"/>
                <a:gd name="T75" fmla="*/ 6 h 99"/>
                <a:gd name="T76" fmla="*/ 6 w 241"/>
                <a:gd name="T77" fmla="*/ 6 h 99"/>
                <a:gd name="T78" fmla="*/ 6 w 241"/>
                <a:gd name="T79" fmla="*/ 4 h 99"/>
                <a:gd name="T80" fmla="*/ 4 w 241"/>
                <a:gd name="T81" fmla="*/ 4 h 99"/>
                <a:gd name="T82" fmla="*/ 3 w 241"/>
                <a:gd name="T83" fmla="*/ 7 h 99"/>
                <a:gd name="T84" fmla="*/ 0 w 241"/>
                <a:gd name="T85" fmla="*/ 6 h 99"/>
                <a:gd name="T86" fmla="*/ 0 w 241"/>
                <a:gd name="T87" fmla="*/ 6 h 9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241" h="99">
                  <a:moveTo>
                    <a:pt x="0" y="83"/>
                  </a:moveTo>
                  <a:lnTo>
                    <a:pt x="53" y="0"/>
                  </a:lnTo>
                  <a:lnTo>
                    <a:pt x="72" y="26"/>
                  </a:lnTo>
                  <a:lnTo>
                    <a:pt x="76" y="26"/>
                  </a:lnTo>
                  <a:lnTo>
                    <a:pt x="80" y="26"/>
                  </a:lnTo>
                  <a:lnTo>
                    <a:pt x="89" y="26"/>
                  </a:lnTo>
                  <a:lnTo>
                    <a:pt x="97" y="26"/>
                  </a:lnTo>
                  <a:lnTo>
                    <a:pt x="106" y="15"/>
                  </a:lnTo>
                  <a:lnTo>
                    <a:pt x="116" y="9"/>
                  </a:lnTo>
                  <a:lnTo>
                    <a:pt x="122" y="5"/>
                  </a:lnTo>
                  <a:lnTo>
                    <a:pt x="127" y="3"/>
                  </a:lnTo>
                  <a:lnTo>
                    <a:pt x="131" y="3"/>
                  </a:lnTo>
                  <a:lnTo>
                    <a:pt x="135" y="9"/>
                  </a:lnTo>
                  <a:lnTo>
                    <a:pt x="135" y="13"/>
                  </a:lnTo>
                  <a:lnTo>
                    <a:pt x="135" y="21"/>
                  </a:lnTo>
                  <a:lnTo>
                    <a:pt x="135" y="26"/>
                  </a:lnTo>
                  <a:lnTo>
                    <a:pt x="139" y="34"/>
                  </a:lnTo>
                  <a:lnTo>
                    <a:pt x="142" y="38"/>
                  </a:lnTo>
                  <a:lnTo>
                    <a:pt x="150" y="38"/>
                  </a:lnTo>
                  <a:lnTo>
                    <a:pt x="160" y="38"/>
                  </a:lnTo>
                  <a:lnTo>
                    <a:pt x="169" y="34"/>
                  </a:lnTo>
                  <a:lnTo>
                    <a:pt x="179" y="26"/>
                  </a:lnTo>
                  <a:lnTo>
                    <a:pt x="188" y="19"/>
                  </a:lnTo>
                  <a:lnTo>
                    <a:pt x="194" y="13"/>
                  </a:lnTo>
                  <a:lnTo>
                    <a:pt x="196" y="11"/>
                  </a:lnTo>
                  <a:lnTo>
                    <a:pt x="220" y="11"/>
                  </a:lnTo>
                  <a:lnTo>
                    <a:pt x="218" y="38"/>
                  </a:lnTo>
                  <a:lnTo>
                    <a:pt x="222" y="38"/>
                  </a:lnTo>
                  <a:lnTo>
                    <a:pt x="230" y="38"/>
                  </a:lnTo>
                  <a:lnTo>
                    <a:pt x="237" y="40"/>
                  </a:lnTo>
                  <a:lnTo>
                    <a:pt x="241" y="47"/>
                  </a:lnTo>
                  <a:lnTo>
                    <a:pt x="241" y="55"/>
                  </a:lnTo>
                  <a:lnTo>
                    <a:pt x="241" y="64"/>
                  </a:lnTo>
                  <a:lnTo>
                    <a:pt x="241" y="72"/>
                  </a:lnTo>
                  <a:lnTo>
                    <a:pt x="241" y="76"/>
                  </a:lnTo>
                  <a:lnTo>
                    <a:pt x="196" y="76"/>
                  </a:lnTo>
                  <a:lnTo>
                    <a:pt x="163" y="64"/>
                  </a:lnTo>
                  <a:lnTo>
                    <a:pt x="112" y="93"/>
                  </a:lnTo>
                  <a:lnTo>
                    <a:pt x="87" y="93"/>
                  </a:lnTo>
                  <a:lnTo>
                    <a:pt x="87" y="60"/>
                  </a:lnTo>
                  <a:lnTo>
                    <a:pt x="55" y="60"/>
                  </a:lnTo>
                  <a:lnTo>
                    <a:pt x="38" y="99"/>
                  </a:lnTo>
                  <a:lnTo>
                    <a:pt x="0" y="83"/>
                  </a:lnTo>
                  <a:close/>
                </a:path>
              </a:pathLst>
            </a:custGeom>
            <a:solidFill>
              <a:srgbClr val="5773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18" name="Freeform 138"/>
            <p:cNvSpPr>
              <a:spLocks/>
            </p:cNvSpPr>
            <p:nvPr/>
          </p:nvSpPr>
          <p:spPr bwMode="auto">
            <a:xfrm>
              <a:off x="4091" y="2446"/>
              <a:ext cx="68" cy="113"/>
            </a:xfrm>
            <a:custGeom>
              <a:avLst/>
              <a:gdLst>
                <a:gd name="T0" fmla="*/ 9 w 135"/>
                <a:gd name="T1" fmla="*/ 3 h 227"/>
                <a:gd name="T2" fmla="*/ 7 w 135"/>
                <a:gd name="T3" fmla="*/ 3 h 227"/>
                <a:gd name="T4" fmla="*/ 6 w 135"/>
                <a:gd name="T5" fmla="*/ 2 h 227"/>
                <a:gd name="T6" fmla="*/ 7 w 135"/>
                <a:gd name="T7" fmla="*/ 1 h 227"/>
                <a:gd name="T8" fmla="*/ 6 w 135"/>
                <a:gd name="T9" fmla="*/ 0 h 227"/>
                <a:gd name="T10" fmla="*/ 4 w 135"/>
                <a:gd name="T11" fmla="*/ 0 h 227"/>
                <a:gd name="T12" fmla="*/ 4 w 135"/>
                <a:gd name="T13" fmla="*/ 1 h 227"/>
                <a:gd name="T14" fmla="*/ 4 w 135"/>
                <a:gd name="T15" fmla="*/ 2 h 227"/>
                <a:gd name="T16" fmla="*/ 4 w 135"/>
                <a:gd name="T17" fmla="*/ 3 h 227"/>
                <a:gd name="T18" fmla="*/ 2 w 135"/>
                <a:gd name="T19" fmla="*/ 3 h 227"/>
                <a:gd name="T20" fmla="*/ 1 w 135"/>
                <a:gd name="T21" fmla="*/ 2 h 227"/>
                <a:gd name="T22" fmla="*/ 1 w 135"/>
                <a:gd name="T23" fmla="*/ 3 h 227"/>
                <a:gd name="T24" fmla="*/ 1 w 135"/>
                <a:gd name="T25" fmla="*/ 4 h 227"/>
                <a:gd name="T26" fmla="*/ 1 w 135"/>
                <a:gd name="T27" fmla="*/ 5 h 227"/>
                <a:gd name="T28" fmla="*/ 3 w 135"/>
                <a:gd name="T29" fmla="*/ 5 h 227"/>
                <a:gd name="T30" fmla="*/ 4 w 135"/>
                <a:gd name="T31" fmla="*/ 6 h 227"/>
                <a:gd name="T32" fmla="*/ 4 w 135"/>
                <a:gd name="T33" fmla="*/ 7 h 227"/>
                <a:gd name="T34" fmla="*/ 2 w 135"/>
                <a:gd name="T35" fmla="*/ 7 h 227"/>
                <a:gd name="T36" fmla="*/ 1 w 135"/>
                <a:gd name="T37" fmla="*/ 7 h 227"/>
                <a:gd name="T38" fmla="*/ 0 w 135"/>
                <a:gd name="T39" fmla="*/ 8 h 227"/>
                <a:gd name="T40" fmla="*/ 0 w 135"/>
                <a:gd name="T41" fmla="*/ 9 h 227"/>
                <a:gd name="T42" fmla="*/ 1 w 135"/>
                <a:gd name="T43" fmla="*/ 10 h 227"/>
                <a:gd name="T44" fmla="*/ 1 w 135"/>
                <a:gd name="T45" fmla="*/ 11 h 227"/>
                <a:gd name="T46" fmla="*/ 2 w 135"/>
                <a:gd name="T47" fmla="*/ 11 h 227"/>
                <a:gd name="T48" fmla="*/ 3 w 135"/>
                <a:gd name="T49" fmla="*/ 11 h 227"/>
                <a:gd name="T50" fmla="*/ 4 w 135"/>
                <a:gd name="T51" fmla="*/ 11 h 227"/>
                <a:gd name="T52" fmla="*/ 4 w 135"/>
                <a:gd name="T53" fmla="*/ 12 h 227"/>
                <a:gd name="T54" fmla="*/ 4 w 135"/>
                <a:gd name="T55" fmla="*/ 13 h 227"/>
                <a:gd name="T56" fmla="*/ 5 w 135"/>
                <a:gd name="T57" fmla="*/ 14 h 227"/>
                <a:gd name="T58" fmla="*/ 6 w 135"/>
                <a:gd name="T59" fmla="*/ 13 h 227"/>
                <a:gd name="T60" fmla="*/ 7 w 135"/>
                <a:gd name="T61" fmla="*/ 13 h 227"/>
                <a:gd name="T62" fmla="*/ 7 w 135"/>
                <a:gd name="T63" fmla="*/ 11 h 227"/>
                <a:gd name="T64" fmla="*/ 7 w 135"/>
                <a:gd name="T65" fmla="*/ 11 h 227"/>
                <a:gd name="T66" fmla="*/ 8 w 135"/>
                <a:gd name="T67" fmla="*/ 11 h 227"/>
                <a:gd name="T68" fmla="*/ 9 w 135"/>
                <a:gd name="T69" fmla="*/ 11 h 227"/>
                <a:gd name="T70" fmla="*/ 8 w 135"/>
                <a:gd name="T71" fmla="*/ 8 h 227"/>
                <a:gd name="T72" fmla="*/ 7 w 135"/>
                <a:gd name="T73" fmla="*/ 9 h 227"/>
                <a:gd name="T74" fmla="*/ 5 w 135"/>
                <a:gd name="T75" fmla="*/ 8 h 227"/>
                <a:gd name="T76" fmla="*/ 6 w 135"/>
                <a:gd name="T77" fmla="*/ 7 h 227"/>
                <a:gd name="T78" fmla="*/ 7 w 135"/>
                <a:gd name="T79" fmla="*/ 6 h 227"/>
                <a:gd name="T80" fmla="*/ 8 w 135"/>
                <a:gd name="T81" fmla="*/ 7 h 227"/>
                <a:gd name="T82" fmla="*/ 9 w 135"/>
                <a:gd name="T83" fmla="*/ 7 h 22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35" h="227">
                  <a:moveTo>
                    <a:pt x="135" y="50"/>
                  </a:moveTo>
                  <a:lnTo>
                    <a:pt x="133" y="50"/>
                  </a:lnTo>
                  <a:lnTo>
                    <a:pt x="129" y="50"/>
                  </a:lnTo>
                  <a:lnTo>
                    <a:pt x="123" y="50"/>
                  </a:lnTo>
                  <a:lnTo>
                    <a:pt x="118" y="50"/>
                  </a:lnTo>
                  <a:lnTo>
                    <a:pt x="110" y="48"/>
                  </a:lnTo>
                  <a:lnTo>
                    <a:pt x="104" y="48"/>
                  </a:lnTo>
                  <a:lnTo>
                    <a:pt x="97" y="48"/>
                  </a:lnTo>
                  <a:lnTo>
                    <a:pt x="95" y="46"/>
                  </a:lnTo>
                  <a:lnTo>
                    <a:pt x="91" y="38"/>
                  </a:lnTo>
                  <a:lnTo>
                    <a:pt x="93" y="31"/>
                  </a:lnTo>
                  <a:lnTo>
                    <a:pt x="97" y="21"/>
                  </a:lnTo>
                  <a:lnTo>
                    <a:pt x="99" y="14"/>
                  </a:lnTo>
                  <a:lnTo>
                    <a:pt x="93" y="6"/>
                  </a:lnTo>
                  <a:lnTo>
                    <a:pt x="87" y="2"/>
                  </a:lnTo>
                  <a:lnTo>
                    <a:pt x="78" y="0"/>
                  </a:lnTo>
                  <a:lnTo>
                    <a:pt x="68" y="0"/>
                  </a:lnTo>
                  <a:lnTo>
                    <a:pt x="61" y="2"/>
                  </a:lnTo>
                  <a:lnTo>
                    <a:pt x="55" y="6"/>
                  </a:lnTo>
                  <a:lnTo>
                    <a:pt x="51" y="12"/>
                  </a:lnTo>
                  <a:lnTo>
                    <a:pt x="51" y="19"/>
                  </a:lnTo>
                  <a:lnTo>
                    <a:pt x="51" y="27"/>
                  </a:lnTo>
                  <a:lnTo>
                    <a:pt x="53" y="33"/>
                  </a:lnTo>
                  <a:lnTo>
                    <a:pt x="55" y="38"/>
                  </a:lnTo>
                  <a:lnTo>
                    <a:pt x="55" y="44"/>
                  </a:lnTo>
                  <a:lnTo>
                    <a:pt x="55" y="46"/>
                  </a:lnTo>
                  <a:lnTo>
                    <a:pt x="51" y="48"/>
                  </a:lnTo>
                  <a:lnTo>
                    <a:pt x="44" y="48"/>
                  </a:lnTo>
                  <a:lnTo>
                    <a:pt x="36" y="50"/>
                  </a:lnTo>
                  <a:lnTo>
                    <a:pt x="25" y="48"/>
                  </a:lnTo>
                  <a:lnTo>
                    <a:pt x="13" y="48"/>
                  </a:lnTo>
                  <a:lnTo>
                    <a:pt x="4" y="46"/>
                  </a:lnTo>
                  <a:lnTo>
                    <a:pt x="2" y="46"/>
                  </a:lnTo>
                  <a:lnTo>
                    <a:pt x="2" y="50"/>
                  </a:lnTo>
                  <a:lnTo>
                    <a:pt x="2" y="55"/>
                  </a:lnTo>
                  <a:lnTo>
                    <a:pt x="2" y="65"/>
                  </a:lnTo>
                  <a:lnTo>
                    <a:pt x="2" y="71"/>
                  </a:lnTo>
                  <a:lnTo>
                    <a:pt x="2" y="78"/>
                  </a:lnTo>
                  <a:lnTo>
                    <a:pt x="4" y="84"/>
                  </a:lnTo>
                  <a:lnTo>
                    <a:pt x="7" y="88"/>
                  </a:lnTo>
                  <a:lnTo>
                    <a:pt x="15" y="90"/>
                  </a:lnTo>
                  <a:lnTo>
                    <a:pt x="26" y="88"/>
                  </a:lnTo>
                  <a:lnTo>
                    <a:pt x="36" y="82"/>
                  </a:lnTo>
                  <a:lnTo>
                    <a:pt x="47" y="82"/>
                  </a:lnTo>
                  <a:lnTo>
                    <a:pt x="53" y="84"/>
                  </a:lnTo>
                  <a:lnTo>
                    <a:pt x="55" y="90"/>
                  </a:lnTo>
                  <a:lnTo>
                    <a:pt x="57" y="97"/>
                  </a:lnTo>
                  <a:lnTo>
                    <a:pt x="55" y="105"/>
                  </a:lnTo>
                  <a:lnTo>
                    <a:pt x="53" y="111"/>
                  </a:lnTo>
                  <a:lnTo>
                    <a:pt x="49" y="116"/>
                  </a:lnTo>
                  <a:lnTo>
                    <a:pt x="42" y="120"/>
                  </a:lnTo>
                  <a:lnTo>
                    <a:pt x="36" y="120"/>
                  </a:lnTo>
                  <a:lnTo>
                    <a:pt x="28" y="120"/>
                  </a:lnTo>
                  <a:lnTo>
                    <a:pt x="21" y="118"/>
                  </a:lnTo>
                  <a:lnTo>
                    <a:pt x="13" y="118"/>
                  </a:lnTo>
                  <a:lnTo>
                    <a:pt x="9" y="120"/>
                  </a:lnTo>
                  <a:lnTo>
                    <a:pt x="4" y="126"/>
                  </a:lnTo>
                  <a:lnTo>
                    <a:pt x="2" y="135"/>
                  </a:lnTo>
                  <a:lnTo>
                    <a:pt x="0" y="143"/>
                  </a:lnTo>
                  <a:lnTo>
                    <a:pt x="0" y="147"/>
                  </a:lnTo>
                  <a:lnTo>
                    <a:pt x="0" y="149"/>
                  </a:lnTo>
                  <a:lnTo>
                    <a:pt x="0" y="154"/>
                  </a:lnTo>
                  <a:lnTo>
                    <a:pt x="0" y="160"/>
                  </a:lnTo>
                  <a:lnTo>
                    <a:pt x="2" y="170"/>
                  </a:lnTo>
                  <a:lnTo>
                    <a:pt x="4" y="175"/>
                  </a:lnTo>
                  <a:lnTo>
                    <a:pt x="4" y="181"/>
                  </a:lnTo>
                  <a:lnTo>
                    <a:pt x="6" y="183"/>
                  </a:lnTo>
                  <a:lnTo>
                    <a:pt x="7" y="185"/>
                  </a:lnTo>
                  <a:lnTo>
                    <a:pt x="7" y="183"/>
                  </a:lnTo>
                  <a:lnTo>
                    <a:pt x="11" y="183"/>
                  </a:lnTo>
                  <a:lnTo>
                    <a:pt x="17" y="183"/>
                  </a:lnTo>
                  <a:lnTo>
                    <a:pt x="25" y="183"/>
                  </a:lnTo>
                  <a:lnTo>
                    <a:pt x="32" y="183"/>
                  </a:lnTo>
                  <a:lnTo>
                    <a:pt x="38" y="183"/>
                  </a:lnTo>
                  <a:lnTo>
                    <a:pt x="44" y="183"/>
                  </a:lnTo>
                  <a:lnTo>
                    <a:pt x="51" y="185"/>
                  </a:lnTo>
                  <a:lnTo>
                    <a:pt x="55" y="185"/>
                  </a:lnTo>
                  <a:lnTo>
                    <a:pt x="59" y="187"/>
                  </a:lnTo>
                  <a:lnTo>
                    <a:pt x="57" y="190"/>
                  </a:lnTo>
                  <a:lnTo>
                    <a:pt x="55" y="196"/>
                  </a:lnTo>
                  <a:lnTo>
                    <a:pt x="53" y="200"/>
                  </a:lnTo>
                  <a:lnTo>
                    <a:pt x="51" y="206"/>
                  </a:lnTo>
                  <a:lnTo>
                    <a:pt x="51" y="211"/>
                  </a:lnTo>
                  <a:lnTo>
                    <a:pt x="55" y="215"/>
                  </a:lnTo>
                  <a:lnTo>
                    <a:pt x="59" y="219"/>
                  </a:lnTo>
                  <a:lnTo>
                    <a:pt x="66" y="225"/>
                  </a:lnTo>
                  <a:lnTo>
                    <a:pt x="74" y="227"/>
                  </a:lnTo>
                  <a:lnTo>
                    <a:pt x="83" y="227"/>
                  </a:lnTo>
                  <a:lnTo>
                    <a:pt x="91" y="223"/>
                  </a:lnTo>
                  <a:lnTo>
                    <a:pt x="97" y="219"/>
                  </a:lnTo>
                  <a:lnTo>
                    <a:pt x="102" y="213"/>
                  </a:lnTo>
                  <a:lnTo>
                    <a:pt x="104" y="209"/>
                  </a:lnTo>
                  <a:lnTo>
                    <a:pt x="102" y="202"/>
                  </a:lnTo>
                  <a:lnTo>
                    <a:pt x="99" y="196"/>
                  </a:lnTo>
                  <a:lnTo>
                    <a:pt x="97" y="190"/>
                  </a:lnTo>
                  <a:lnTo>
                    <a:pt x="97" y="187"/>
                  </a:lnTo>
                  <a:lnTo>
                    <a:pt x="99" y="183"/>
                  </a:lnTo>
                  <a:lnTo>
                    <a:pt x="102" y="183"/>
                  </a:lnTo>
                  <a:lnTo>
                    <a:pt x="108" y="181"/>
                  </a:lnTo>
                  <a:lnTo>
                    <a:pt x="116" y="181"/>
                  </a:lnTo>
                  <a:lnTo>
                    <a:pt x="122" y="181"/>
                  </a:lnTo>
                  <a:lnTo>
                    <a:pt x="129" y="183"/>
                  </a:lnTo>
                  <a:lnTo>
                    <a:pt x="133" y="183"/>
                  </a:lnTo>
                  <a:lnTo>
                    <a:pt x="135" y="183"/>
                  </a:lnTo>
                  <a:lnTo>
                    <a:pt x="135" y="139"/>
                  </a:lnTo>
                  <a:lnTo>
                    <a:pt x="133" y="137"/>
                  </a:lnTo>
                  <a:lnTo>
                    <a:pt x="125" y="139"/>
                  </a:lnTo>
                  <a:lnTo>
                    <a:pt x="116" y="145"/>
                  </a:lnTo>
                  <a:lnTo>
                    <a:pt x="106" y="151"/>
                  </a:lnTo>
                  <a:lnTo>
                    <a:pt x="97" y="152"/>
                  </a:lnTo>
                  <a:lnTo>
                    <a:pt x="87" y="152"/>
                  </a:lnTo>
                  <a:lnTo>
                    <a:pt x="82" y="147"/>
                  </a:lnTo>
                  <a:lnTo>
                    <a:pt x="78" y="139"/>
                  </a:lnTo>
                  <a:lnTo>
                    <a:pt x="78" y="130"/>
                  </a:lnTo>
                  <a:lnTo>
                    <a:pt x="80" y="120"/>
                  </a:lnTo>
                  <a:lnTo>
                    <a:pt x="82" y="112"/>
                  </a:lnTo>
                  <a:lnTo>
                    <a:pt x="85" y="109"/>
                  </a:lnTo>
                  <a:lnTo>
                    <a:pt x="91" y="107"/>
                  </a:lnTo>
                  <a:lnTo>
                    <a:pt x="99" y="109"/>
                  </a:lnTo>
                  <a:lnTo>
                    <a:pt x="108" y="111"/>
                  </a:lnTo>
                  <a:lnTo>
                    <a:pt x="118" y="116"/>
                  </a:lnTo>
                  <a:lnTo>
                    <a:pt x="123" y="116"/>
                  </a:lnTo>
                  <a:lnTo>
                    <a:pt x="129" y="116"/>
                  </a:lnTo>
                  <a:lnTo>
                    <a:pt x="133" y="116"/>
                  </a:lnTo>
                  <a:lnTo>
                    <a:pt x="135" y="116"/>
                  </a:lnTo>
                  <a:lnTo>
                    <a:pt x="135" y="50"/>
                  </a:lnTo>
                  <a:close/>
                </a:path>
              </a:pathLst>
            </a:custGeom>
            <a:solidFill>
              <a:srgbClr val="F2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19" name="Freeform 139"/>
            <p:cNvSpPr>
              <a:spLocks/>
            </p:cNvSpPr>
            <p:nvPr/>
          </p:nvSpPr>
          <p:spPr bwMode="auto">
            <a:xfrm>
              <a:off x="4243" y="2509"/>
              <a:ext cx="69" cy="113"/>
            </a:xfrm>
            <a:custGeom>
              <a:avLst/>
              <a:gdLst>
                <a:gd name="T0" fmla="*/ 9 w 137"/>
                <a:gd name="T1" fmla="*/ 4 h 226"/>
                <a:gd name="T2" fmla="*/ 7 w 137"/>
                <a:gd name="T3" fmla="*/ 3 h 226"/>
                <a:gd name="T4" fmla="*/ 6 w 137"/>
                <a:gd name="T5" fmla="*/ 3 h 226"/>
                <a:gd name="T6" fmla="*/ 7 w 137"/>
                <a:gd name="T7" fmla="*/ 2 h 226"/>
                <a:gd name="T8" fmla="*/ 6 w 137"/>
                <a:gd name="T9" fmla="*/ 1 h 226"/>
                <a:gd name="T10" fmla="*/ 4 w 137"/>
                <a:gd name="T11" fmla="*/ 1 h 226"/>
                <a:gd name="T12" fmla="*/ 4 w 137"/>
                <a:gd name="T13" fmla="*/ 2 h 226"/>
                <a:gd name="T14" fmla="*/ 4 w 137"/>
                <a:gd name="T15" fmla="*/ 3 h 226"/>
                <a:gd name="T16" fmla="*/ 4 w 137"/>
                <a:gd name="T17" fmla="*/ 3 h 226"/>
                <a:gd name="T18" fmla="*/ 2 w 137"/>
                <a:gd name="T19" fmla="*/ 3 h 226"/>
                <a:gd name="T20" fmla="*/ 1 w 137"/>
                <a:gd name="T21" fmla="*/ 3 h 226"/>
                <a:gd name="T22" fmla="*/ 1 w 137"/>
                <a:gd name="T23" fmla="*/ 3 h 226"/>
                <a:gd name="T24" fmla="*/ 1 w 137"/>
                <a:gd name="T25" fmla="*/ 4 h 226"/>
                <a:gd name="T26" fmla="*/ 1 w 137"/>
                <a:gd name="T27" fmla="*/ 6 h 226"/>
                <a:gd name="T28" fmla="*/ 2 w 137"/>
                <a:gd name="T29" fmla="*/ 6 h 226"/>
                <a:gd name="T30" fmla="*/ 4 w 137"/>
                <a:gd name="T31" fmla="*/ 6 h 226"/>
                <a:gd name="T32" fmla="*/ 4 w 137"/>
                <a:gd name="T33" fmla="*/ 7 h 226"/>
                <a:gd name="T34" fmla="*/ 3 w 137"/>
                <a:gd name="T35" fmla="*/ 8 h 226"/>
                <a:gd name="T36" fmla="*/ 2 w 137"/>
                <a:gd name="T37" fmla="*/ 8 h 226"/>
                <a:gd name="T38" fmla="*/ 1 w 137"/>
                <a:gd name="T39" fmla="*/ 8 h 226"/>
                <a:gd name="T40" fmla="*/ 0 w 137"/>
                <a:gd name="T41" fmla="*/ 9 h 226"/>
                <a:gd name="T42" fmla="*/ 0 w 137"/>
                <a:gd name="T43" fmla="*/ 10 h 226"/>
                <a:gd name="T44" fmla="*/ 1 w 137"/>
                <a:gd name="T45" fmla="*/ 12 h 226"/>
                <a:gd name="T46" fmla="*/ 1 w 137"/>
                <a:gd name="T47" fmla="*/ 12 h 226"/>
                <a:gd name="T48" fmla="*/ 2 w 137"/>
                <a:gd name="T49" fmla="*/ 12 h 226"/>
                <a:gd name="T50" fmla="*/ 3 w 137"/>
                <a:gd name="T51" fmla="*/ 12 h 226"/>
                <a:gd name="T52" fmla="*/ 4 w 137"/>
                <a:gd name="T53" fmla="*/ 12 h 226"/>
                <a:gd name="T54" fmla="*/ 4 w 137"/>
                <a:gd name="T55" fmla="*/ 13 h 226"/>
                <a:gd name="T56" fmla="*/ 4 w 137"/>
                <a:gd name="T57" fmla="*/ 14 h 226"/>
                <a:gd name="T58" fmla="*/ 5 w 137"/>
                <a:gd name="T59" fmla="*/ 15 h 226"/>
                <a:gd name="T60" fmla="*/ 7 w 137"/>
                <a:gd name="T61" fmla="*/ 14 h 226"/>
                <a:gd name="T62" fmla="*/ 7 w 137"/>
                <a:gd name="T63" fmla="*/ 13 h 226"/>
                <a:gd name="T64" fmla="*/ 7 w 137"/>
                <a:gd name="T65" fmla="*/ 12 h 226"/>
                <a:gd name="T66" fmla="*/ 7 w 137"/>
                <a:gd name="T67" fmla="*/ 12 h 226"/>
                <a:gd name="T68" fmla="*/ 9 w 137"/>
                <a:gd name="T69" fmla="*/ 12 h 226"/>
                <a:gd name="T70" fmla="*/ 9 w 137"/>
                <a:gd name="T71" fmla="*/ 9 h 226"/>
                <a:gd name="T72" fmla="*/ 9 w 137"/>
                <a:gd name="T73" fmla="*/ 9 h 226"/>
                <a:gd name="T74" fmla="*/ 7 w 137"/>
                <a:gd name="T75" fmla="*/ 10 h 226"/>
                <a:gd name="T76" fmla="*/ 6 w 137"/>
                <a:gd name="T77" fmla="*/ 10 h 226"/>
                <a:gd name="T78" fmla="*/ 5 w 137"/>
                <a:gd name="T79" fmla="*/ 8 h 226"/>
                <a:gd name="T80" fmla="*/ 6 w 137"/>
                <a:gd name="T81" fmla="*/ 7 h 226"/>
                <a:gd name="T82" fmla="*/ 8 w 137"/>
                <a:gd name="T83" fmla="*/ 8 h 226"/>
                <a:gd name="T84" fmla="*/ 9 w 137"/>
                <a:gd name="T85" fmla="*/ 8 h 226"/>
                <a:gd name="T86" fmla="*/ 9 w 137"/>
                <a:gd name="T87" fmla="*/ 4 h 22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37" h="226">
                  <a:moveTo>
                    <a:pt x="137" y="49"/>
                  </a:moveTo>
                  <a:lnTo>
                    <a:pt x="135" y="49"/>
                  </a:lnTo>
                  <a:lnTo>
                    <a:pt x="131" y="49"/>
                  </a:lnTo>
                  <a:lnTo>
                    <a:pt x="124" y="49"/>
                  </a:lnTo>
                  <a:lnTo>
                    <a:pt x="118" y="49"/>
                  </a:lnTo>
                  <a:lnTo>
                    <a:pt x="110" y="47"/>
                  </a:lnTo>
                  <a:lnTo>
                    <a:pt x="105" y="47"/>
                  </a:lnTo>
                  <a:lnTo>
                    <a:pt x="97" y="45"/>
                  </a:lnTo>
                  <a:lnTo>
                    <a:pt x="95" y="44"/>
                  </a:lnTo>
                  <a:lnTo>
                    <a:pt x="91" y="38"/>
                  </a:lnTo>
                  <a:lnTo>
                    <a:pt x="95" y="28"/>
                  </a:lnTo>
                  <a:lnTo>
                    <a:pt x="97" y="19"/>
                  </a:lnTo>
                  <a:lnTo>
                    <a:pt x="101" y="11"/>
                  </a:lnTo>
                  <a:lnTo>
                    <a:pt x="97" y="5"/>
                  </a:lnTo>
                  <a:lnTo>
                    <a:pt x="89" y="2"/>
                  </a:lnTo>
                  <a:lnTo>
                    <a:pt x="80" y="0"/>
                  </a:lnTo>
                  <a:lnTo>
                    <a:pt x="72" y="0"/>
                  </a:lnTo>
                  <a:lnTo>
                    <a:pt x="63" y="2"/>
                  </a:lnTo>
                  <a:lnTo>
                    <a:pt x="57" y="5"/>
                  </a:lnTo>
                  <a:lnTo>
                    <a:pt x="53" y="11"/>
                  </a:lnTo>
                  <a:lnTo>
                    <a:pt x="51" y="19"/>
                  </a:lnTo>
                  <a:lnTo>
                    <a:pt x="51" y="25"/>
                  </a:lnTo>
                  <a:lnTo>
                    <a:pt x="55" y="30"/>
                  </a:lnTo>
                  <a:lnTo>
                    <a:pt x="57" y="38"/>
                  </a:lnTo>
                  <a:lnTo>
                    <a:pt x="59" y="42"/>
                  </a:lnTo>
                  <a:lnTo>
                    <a:pt x="57" y="45"/>
                  </a:lnTo>
                  <a:lnTo>
                    <a:pt x="53" y="47"/>
                  </a:lnTo>
                  <a:lnTo>
                    <a:pt x="46" y="47"/>
                  </a:lnTo>
                  <a:lnTo>
                    <a:pt x="40" y="49"/>
                  </a:lnTo>
                  <a:lnTo>
                    <a:pt x="32" y="47"/>
                  </a:lnTo>
                  <a:lnTo>
                    <a:pt x="27" y="47"/>
                  </a:lnTo>
                  <a:lnTo>
                    <a:pt x="19" y="47"/>
                  </a:lnTo>
                  <a:lnTo>
                    <a:pt x="15" y="47"/>
                  </a:lnTo>
                  <a:lnTo>
                    <a:pt x="6" y="45"/>
                  </a:lnTo>
                  <a:lnTo>
                    <a:pt x="2" y="45"/>
                  </a:lnTo>
                  <a:lnTo>
                    <a:pt x="2" y="51"/>
                  </a:lnTo>
                  <a:lnTo>
                    <a:pt x="2" y="57"/>
                  </a:lnTo>
                  <a:lnTo>
                    <a:pt x="2" y="63"/>
                  </a:lnTo>
                  <a:lnTo>
                    <a:pt x="2" y="70"/>
                  </a:lnTo>
                  <a:lnTo>
                    <a:pt x="4" y="78"/>
                  </a:lnTo>
                  <a:lnTo>
                    <a:pt x="6" y="83"/>
                  </a:lnTo>
                  <a:lnTo>
                    <a:pt x="10" y="87"/>
                  </a:lnTo>
                  <a:lnTo>
                    <a:pt x="17" y="87"/>
                  </a:lnTo>
                  <a:lnTo>
                    <a:pt x="29" y="85"/>
                  </a:lnTo>
                  <a:lnTo>
                    <a:pt x="38" y="82"/>
                  </a:lnTo>
                  <a:lnTo>
                    <a:pt x="49" y="80"/>
                  </a:lnTo>
                  <a:lnTo>
                    <a:pt x="53" y="83"/>
                  </a:lnTo>
                  <a:lnTo>
                    <a:pt x="57" y="89"/>
                  </a:lnTo>
                  <a:lnTo>
                    <a:pt x="59" y="99"/>
                  </a:lnTo>
                  <a:lnTo>
                    <a:pt x="59" y="106"/>
                  </a:lnTo>
                  <a:lnTo>
                    <a:pt x="55" y="112"/>
                  </a:lnTo>
                  <a:lnTo>
                    <a:pt x="51" y="116"/>
                  </a:lnTo>
                  <a:lnTo>
                    <a:pt x="46" y="118"/>
                  </a:lnTo>
                  <a:lnTo>
                    <a:pt x="40" y="120"/>
                  </a:lnTo>
                  <a:lnTo>
                    <a:pt x="30" y="118"/>
                  </a:lnTo>
                  <a:lnTo>
                    <a:pt x="23" y="118"/>
                  </a:lnTo>
                  <a:lnTo>
                    <a:pt x="15" y="118"/>
                  </a:lnTo>
                  <a:lnTo>
                    <a:pt x="10" y="121"/>
                  </a:lnTo>
                  <a:lnTo>
                    <a:pt x="6" y="127"/>
                  </a:lnTo>
                  <a:lnTo>
                    <a:pt x="2" y="135"/>
                  </a:lnTo>
                  <a:lnTo>
                    <a:pt x="0" y="140"/>
                  </a:lnTo>
                  <a:lnTo>
                    <a:pt x="0" y="144"/>
                  </a:lnTo>
                  <a:lnTo>
                    <a:pt x="0" y="146"/>
                  </a:lnTo>
                  <a:lnTo>
                    <a:pt x="0" y="152"/>
                  </a:lnTo>
                  <a:lnTo>
                    <a:pt x="0" y="159"/>
                  </a:lnTo>
                  <a:lnTo>
                    <a:pt x="2" y="169"/>
                  </a:lnTo>
                  <a:lnTo>
                    <a:pt x="4" y="175"/>
                  </a:lnTo>
                  <a:lnTo>
                    <a:pt x="6" y="179"/>
                  </a:lnTo>
                  <a:lnTo>
                    <a:pt x="6" y="182"/>
                  </a:lnTo>
                  <a:lnTo>
                    <a:pt x="8" y="184"/>
                  </a:lnTo>
                  <a:lnTo>
                    <a:pt x="8" y="182"/>
                  </a:lnTo>
                  <a:lnTo>
                    <a:pt x="13" y="182"/>
                  </a:lnTo>
                  <a:lnTo>
                    <a:pt x="19" y="182"/>
                  </a:lnTo>
                  <a:lnTo>
                    <a:pt x="27" y="182"/>
                  </a:lnTo>
                  <a:lnTo>
                    <a:pt x="34" y="182"/>
                  </a:lnTo>
                  <a:lnTo>
                    <a:pt x="42" y="182"/>
                  </a:lnTo>
                  <a:lnTo>
                    <a:pt x="48" y="182"/>
                  </a:lnTo>
                  <a:lnTo>
                    <a:pt x="53" y="184"/>
                  </a:lnTo>
                  <a:lnTo>
                    <a:pt x="59" y="184"/>
                  </a:lnTo>
                  <a:lnTo>
                    <a:pt x="61" y="186"/>
                  </a:lnTo>
                  <a:lnTo>
                    <a:pt x="57" y="190"/>
                  </a:lnTo>
                  <a:lnTo>
                    <a:pt x="57" y="196"/>
                  </a:lnTo>
                  <a:lnTo>
                    <a:pt x="53" y="199"/>
                  </a:lnTo>
                  <a:lnTo>
                    <a:pt x="53" y="205"/>
                  </a:lnTo>
                  <a:lnTo>
                    <a:pt x="53" y="211"/>
                  </a:lnTo>
                  <a:lnTo>
                    <a:pt x="57" y="217"/>
                  </a:lnTo>
                  <a:lnTo>
                    <a:pt x="61" y="218"/>
                  </a:lnTo>
                  <a:lnTo>
                    <a:pt x="68" y="222"/>
                  </a:lnTo>
                  <a:lnTo>
                    <a:pt x="76" y="226"/>
                  </a:lnTo>
                  <a:lnTo>
                    <a:pt x="86" y="226"/>
                  </a:lnTo>
                  <a:lnTo>
                    <a:pt x="91" y="222"/>
                  </a:lnTo>
                  <a:lnTo>
                    <a:pt x="99" y="217"/>
                  </a:lnTo>
                  <a:lnTo>
                    <a:pt x="103" y="211"/>
                  </a:lnTo>
                  <a:lnTo>
                    <a:pt x="106" y="207"/>
                  </a:lnTo>
                  <a:lnTo>
                    <a:pt x="103" y="201"/>
                  </a:lnTo>
                  <a:lnTo>
                    <a:pt x="101" y="196"/>
                  </a:lnTo>
                  <a:lnTo>
                    <a:pt x="97" y="190"/>
                  </a:lnTo>
                  <a:lnTo>
                    <a:pt x="97" y="186"/>
                  </a:lnTo>
                  <a:lnTo>
                    <a:pt x="99" y="182"/>
                  </a:lnTo>
                  <a:lnTo>
                    <a:pt x="103" y="182"/>
                  </a:lnTo>
                  <a:lnTo>
                    <a:pt x="110" y="182"/>
                  </a:lnTo>
                  <a:lnTo>
                    <a:pt x="120" y="182"/>
                  </a:lnTo>
                  <a:lnTo>
                    <a:pt x="125" y="182"/>
                  </a:lnTo>
                  <a:lnTo>
                    <a:pt x="131" y="182"/>
                  </a:lnTo>
                  <a:lnTo>
                    <a:pt x="135" y="182"/>
                  </a:lnTo>
                  <a:lnTo>
                    <a:pt x="137" y="182"/>
                  </a:lnTo>
                  <a:lnTo>
                    <a:pt x="137" y="140"/>
                  </a:lnTo>
                  <a:lnTo>
                    <a:pt x="135" y="139"/>
                  </a:lnTo>
                  <a:lnTo>
                    <a:pt x="135" y="137"/>
                  </a:lnTo>
                  <a:lnTo>
                    <a:pt x="129" y="135"/>
                  </a:lnTo>
                  <a:lnTo>
                    <a:pt x="125" y="139"/>
                  </a:lnTo>
                  <a:lnTo>
                    <a:pt x="118" y="144"/>
                  </a:lnTo>
                  <a:lnTo>
                    <a:pt x="108" y="148"/>
                  </a:lnTo>
                  <a:lnTo>
                    <a:pt x="97" y="152"/>
                  </a:lnTo>
                  <a:lnTo>
                    <a:pt x="91" y="152"/>
                  </a:lnTo>
                  <a:lnTo>
                    <a:pt x="84" y="146"/>
                  </a:lnTo>
                  <a:lnTo>
                    <a:pt x="80" y="139"/>
                  </a:lnTo>
                  <a:lnTo>
                    <a:pt x="80" y="127"/>
                  </a:lnTo>
                  <a:lnTo>
                    <a:pt x="80" y="120"/>
                  </a:lnTo>
                  <a:lnTo>
                    <a:pt x="84" y="112"/>
                  </a:lnTo>
                  <a:lnTo>
                    <a:pt x="89" y="110"/>
                  </a:lnTo>
                  <a:lnTo>
                    <a:pt x="95" y="106"/>
                  </a:lnTo>
                  <a:lnTo>
                    <a:pt x="101" y="106"/>
                  </a:lnTo>
                  <a:lnTo>
                    <a:pt x="108" y="110"/>
                  </a:lnTo>
                  <a:lnTo>
                    <a:pt x="120" y="116"/>
                  </a:lnTo>
                  <a:lnTo>
                    <a:pt x="125" y="116"/>
                  </a:lnTo>
                  <a:lnTo>
                    <a:pt x="131" y="116"/>
                  </a:lnTo>
                  <a:lnTo>
                    <a:pt x="135" y="116"/>
                  </a:lnTo>
                  <a:lnTo>
                    <a:pt x="137" y="116"/>
                  </a:lnTo>
                  <a:lnTo>
                    <a:pt x="137" y="49"/>
                  </a:lnTo>
                  <a:close/>
                </a:path>
              </a:pathLst>
            </a:custGeom>
            <a:solidFill>
              <a:srgbClr val="F2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20" name="Freeform 140"/>
            <p:cNvSpPr>
              <a:spLocks/>
            </p:cNvSpPr>
            <p:nvPr/>
          </p:nvSpPr>
          <p:spPr bwMode="auto">
            <a:xfrm>
              <a:off x="4050" y="2512"/>
              <a:ext cx="68" cy="112"/>
            </a:xfrm>
            <a:custGeom>
              <a:avLst/>
              <a:gdLst>
                <a:gd name="T0" fmla="*/ 8 w 137"/>
                <a:gd name="T1" fmla="*/ 3 h 225"/>
                <a:gd name="T2" fmla="*/ 7 w 137"/>
                <a:gd name="T3" fmla="*/ 3 h 225"/>
                <a:gd name="T4" fmla="*/ 6 w 137"/>
                <a:gd name="T5" fmla="*/ 3 h 225"/>
                <a:gd name="T6" fmla="*/ 6 w 137"/>
                <a:gd name="T7" fmla="*/ 2 h 225"/>
                <a:gd name="T8" fmla="*/ 5 w 137"/>
                <a:gd name="T9" fmla="*/ 2 h 225"/>
                <a:gd name="T10" fmla="*/ 6 w 137"/>
                <a:gd name="T11" fmla="*/ 1 h 225"/>
                <a:gd name="T12" fmla="*/ 5 w 137"/>
                <a:gd name="T13" fmla="*/ 0 h 225"/>
                <a:gd name="T14" fmla="*/ 4 w 137"/>
                <a:gd name="T15" fmla="*/ 0 h 225"/>
                <a:gd name="T16" fmla="*/ 3 w 137"/>
                <a:gd name="T17" fmla="*/ 0 h 225"/>
                <a:gd name="T18" fmla="*/ 3 w 137"/>
                <a:gd name="T19" fmla="*/ 0 h 225"/>
                <a:gd name="T20" fmla="*/ 3 w 137"/>
                <a:gd name="T21" fmla="*/ 1 h 225"/>
                <a:gd name="T22" fmla="*/ 3 w 137"/>
                <a:gd name="T23" fmla="*/ 2 h 225"/>
                <a:gd name="T24" fmla="*/ 3 w 137"/>
                <a:gd name="T25" fmla="*/ 2 h 225"/>
                <a:gd name="T26" fmla="*/ 2 w 137"/>
                <a:gd name="T27" fmla="*/ 3 h 225"/>
                <a:gd name="T28" fmla="*/ 2 w 137"/>
                <a:gd name="T29" fmla="*/ 3 h 225"/>
                <a:gd name="T30" fmla="*/ 1 w 137"/>
                <a:gd name="T31" fmla="*/ 2 h 225"/>
                <a:gd name="T32" fmla="*/ 0 w 137"/>
                <a:gd name="T33" fmla="*/ 2 h 225"/>
                <a:gd name="T34" fmla="*/ 0 w 137"/>
                <a:gd name="T35" fmla="*/ 2 h 225"/>
                <a:gd name="T36" fmla="*/ 0 w 137"/>
                <a:gd name="T37" fmla="*/ 3 h 225"/>
                <a:gd name="T38" fmla="*/ 0 w 137"/>
                <a:gd name="T39" fmla="*/ 4 h 225"/>
                <a:gd name="T40" fmla="*/ 0 w 137"/>
                <a:gd name="T41" fmla="*/ 5 h 225"/>
                <a:gd name="T42" fmla="*/ 1 w 137"/>
                <a:gd name="T43" fmla="*/ 5 h 225"/>
                <a:gd name="T44" fmla="*/ 2 w 137"/>
                <a:gd name="T45" fmla="*/ 5 h 225"/>
                <a:gd name="T46" fmla="*/ 3 w 137"/>
                <a:gd name="T47" fmla="*/ 5 h 225"/>
                <a:gd name="T48" fmla="*/ 3 w 137"/>
                <a:gd name="T49" fmla="*/ 6 h 225"/>
                <a:gd name="T50" fmla="*/ 3 w 137"/>
                <a:gd name="T51" fmla="*/ 7 h 225"/>
                <a:gd name="T52" fmla="*/ 2 w 137"/>
                <a:gd name="T53" fmla="*/ 7 h 225"/>
                <a:gd name="T54" fmla="*/ 1 w 137"/>
                <a:gd name="T55" fmla="*/ 7 h 225"/>
                <a:gd name="T56" fmla="*/ 0 w 137"/>
                <a:gd name="T57" fmla="*/ 7 h 225"/>
                <a:gd name="T58" fmla="*/ 0 w 137"/>
                <a:gd name="T59" fmla="*/ 8 h 225"/>
                <a:gd name="T60" fmla="*/ 0 w 137"/>
                <a:gd name="T61" fmla="*/ 8 h 225"/>
                <a:gd name="T62" fmla="*/ 0 w 137"/>
                <a:gd name="T63" fmla="*/ 9 h 225"/>
                <a:gd name="T64" fmla="*/ 0 w 137"/>
                <a:gd name="T65" fmla="*/ 10 h 225"/>
                <a:gd name="T66" fmla="*/ 0 w 137"/>
                <a:gd name="T67" fmla="*/ 11 h 225"/>
                <a:gd name="T68" fmla="*/ 0 w 137"/>
                <a:gd name="T69" fmla="*/ 11 h 225"/>
                <a:gd name="T70" fmla="*/ 1 w 137"/>
                <a:gd name="T71" fmla="*/ 11 h 225"/>
                <a:gd name="T72" fmla="*/ 2 w 137"/>
                <a:gd name="T73" fmla="*/ 11 h 225"/>
                <a:gd name="T74" fmla="*/ 3 w 137"/>
                <a:gd name="T75" fmla="*/ 11 h 225"/>
                <a:gd name="T76" fmla="*/ 3 w 137"/>
                <a:gd name="T77" fmla="*/ 11 h 225"/>
                <a:gd name="T78" fmla="*/ 3 w 137"/>
                <a:gd name="T79" fmla="*/ 12 h 225"/>
                <a:gd name="T80" fmla="*/ 3 w 137"/>
                <a:gd name="T81" fmla="*/ 13 h 225"/>
                <a:gd name="T82" fmla="*/ 4 w 137"/>
                <a:gd name="T83" fmla="*/ 14 h 225"/>
                <a:gd name="T84" fmla="*/ 5 w 137"/>
                <a:gd name="T85" fmla="*/ 13 h 225"/>
                <a:gd name="T86" fmla="*/ 6 w 137"/>
                <a:gd name="T87" fmla="*/ 13 h 225"/>
                <a:gd name="T88" fmla="*/ 6 w 137"/>
                <a:gd name="T89" fmla="*/ 12 h 225"/>
                <a:gd name="T90" fmla="*/ 6 w 137"/>
                <a:gd name="T91" fmla="*/ 11 h 225"/>
                <a:gd name="T92" fmla="*/ 6 w 137"/>
                <a:gd name="T93" fmla="*/ 11 h 225"/>
                <a:gd name="T94" fmla="*/ 6 w 137"/>
                <a:gd name="T95" fmla="*/ 11 h 225"/>
                <a:gd name="T96" fmla="*/ 7 w 137"/>
                <a:gd name="T97" fmla="*/ 11 h 225"/>
                <a:gd name="T98" fmla="*/ 8 w 137"/>
                <a:gd name="T99" fmla="*/ 11 h 225"/>
                <a:gd name="T100" fmla="*/ 8 w 137"/>
                <a:gd name="T101" fmla="*/ 8 h 225"/>
                <a:gd name="T102" fmla="*/ 7 w 137"/>
                <a:gd name="T103" fmla="*/ 8 h 225"/>
                <a:gd name="T104" fmla="*/ 6 w 137"/>
                <a:gd name="T105" fmla="*/ 9 h 225"/>
                <a:gd name="T106" fmla="*/ 5 w 137"/>
                <a:gd name="T107" fmla="*/ 9 h 225"/>
                <a:gd name="T108" fmla="*/ 4 w 137"/>
                <a:gd name="T109" fmla="*/ 8 h 225"/>
                <a:gd name="T110" fmla="*/ 4 w 137"/>
                <a:gd name="T111" fmla="*/ 7 h 225"/>
                <a:gd name="T112" fmla="*/ 5 w 137"/>
                <a:gd name="T113" fmla="*/ 6 h 225"/>
                <a:gd name="T114" fmla="*/ 6 w 137"/>
                <a:gd name="T115" fmla="*/ 6 h 225"/>
                <a:gd name="T116" fmla="*/ 7 w 137"/>
                <a:gd name="T117" fmla="*/ 7 h 225"/>
                <a:gd name="T118" fmla="*/ 8 w 137"/>
                <a:gd name="T119" fmla="*/ 7 h 225"/>
                <a:gd name="T120" fmla="*/ 8 w 137"/>
                <a:gd name="T121" fmla="*/ 3 h 22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37" h="225">
                  <a:moveTo>
                    <a:pt x="135" y="50"/>
                  </a:moveTo>
                  <a:lnTo>
                    <a:pt x="133" y="50"/>
                  </a:lnTo>
                  <a:lnTo>
                    <a:pt x="129" y="50"/>
                  </a:lnTo>
                  <a:lnTo>
                    <a:pt x="124" y="50"/>
                  </a:lnTo>
                  <a:lnTo>
                    <a:pt x="118" y="50"/>
                  </a:lnTo>
                  <a:lnTo>
                    <a:pt x="110" y="50"/>
                  </a:lnTo>
                  <a:lnTo>
                    <a:pt x="105" y="50"/>
                  </a:lnTo>
                  <a:lnTo>
                    <a:pt x="97" y="46"/>
                  </a:lnTo>
                  <a:lnTo>
                    <a:pt x="95" y="46"/>
                  </a:lnTo>
                  <a:lnTo>
                    <a:pt x="91" y="39"/>
                  </a:lnTo>
                  <a:lnTo>
                    <a:pt x="93" y="31"/>
                  </a:lnTo>
                  <a:lnTo>
                    <a:pt x="97" y="21"/>
                  </a:lnTo>
                  <a:lnTo>
                    <a:pt x="99" y="14"/>
                  </a:lnTo>
                  <a:lnTo>
                    <a:pt x="93" y="6"/>
                  </a:lnTo>
                  <a:lnTo>
                    <a:pt x="88" y="2"/>
                  </a:lnTo>
                  <a:lnTo>
                    <a:pt x="78" y="0"/>
                  </a:lnTo>
                  <a:lnTo>
                    <a:pt x="71" y="0"/>
                  </a:lnTo>
                  <a:lnTo>
                    <a:pt x="63" y="2"/>
                  </a:lnTo>
                  <a:lnTo>
                    <a:pt x="57" y="6"/>
                  </a:lnTo>
                  <a:lnTo>
                    <a:pt x="53" y="12"/>
                  </a:lnTo>
                  <a:lnTo>
                    <a:pt x="52" y="18"/>
                  </a:lnTo>
                  <a:lnTo>
                    <a:pt x="52" y="25"/>
                  </a:lnTo>
                  <a:lnTo>
                    <a:pt x="55" y="33"/>
                  </a:lnTo>
                  <a:lnTo>
                    <a:pt x="55" y="39"/>
                  </a:lnTo>
                  <a:lnTo>
                    <a:pt x="59" y="44"/>
                  </a:lnTo>
                  <a:lnTo>
                    <a:pt x="55" y="46"/>
                  </a:lnTo>
                  <a:lnTo>
                    <a:pt x="53" y="50"/>
                  </a:lnTo>
                  <a:lnTo>
                    <a:pt x="46" y="50"/>
                  </a:lnTo>
                  <a:lnTo>
                    <a:pt x="38" y="50"/>
                  </a:lnTo>
                  <a:lnTo>
                    <a:pt x="33" y="50"/>
                  </a:lnTo>
                  <a:lnTo>
                    <a:pt x="27" y="48"/>
                  </a:lnTo>
                  <a:lnTo>
                    <a:pt x="19" y="46"/>
                  </a:lnTo>
                  <a:lnTo>
                    <a:pt x="15" y="46"/>
                  </a:lnTo>
                  <a:lnTo>
                    <a:pt x="4" y="46"/>
                  </a:lnTo>
                  <a:lnTo>
                    <a:pt x="2" y="46"/>
                  </a:lnTo>
                  <a:lnTo>
                    <a:pt x="2" y="52"/>
                  </a:lnTo>
                  <a:lnTo>
                    <a:pt x="2" y="58"/>
                  </a:lnTo>
                  <a:lnTo>
                    <a:pt x="2" y="63"/>
                  </a:lnTo>
                  <a:lnTo>
                    <a:pt x="2" y="71"/>
                  </a:lnTo>
                  <a:lnTo>
                    <a:pt x="2" y="78"/>
                  </a:lnTo>
                  <a:lnTo>
                    <a:pt x="4" y="84"/>
                  </a:lnTo>
                  <a:lnTo>
                    <a:pt x="10" y="88"/>
                  </a:lnTo>
                  <a:lnTo>
                    <a:pt x="17" y="90"/>
                  </a:lnTo>
                  <a:lnTo>
                    <a:pt x="27" y="86"/>
                  </a:lnTo>
                  <a:lnTo>
                    <a:pt x="36" y="84"/>
                  </a:lnTo>
                  <a:lnTo>
                    <a:pt x="48" y="82"/>
                  </a:lnTo>
                  <a:lnTo>
                    <a:pt x="53" y="84"/>
                  </a:lnTo>
                  <a:lnTo>
                    <a:pt x="57" y="90"/>
                  </a:lnTo>
                  <a:lnTo>
                    <a:pt x="59" y="97"/>
                  </a:lnTo>
                  <a:lnTo>
                    <a:pt x="59" y="105"/>
                  </a:lnTo>
                  <a:lnTo>
                    <a:pt x="55" y="113"/>
                  </a:lnTo>
                  <a:lnTo>
                    <a:pt x="50" y="116"/>
                  </a:lnTo>
                  <a:lnTo>
                    <a:pt x="44" y="120"/>
                  </a:lnTo>
                  <a:lnTo>
                    <a:pt x="38" y="122"/>
                  </a:lnTo>
                  <a:lnTo>
                    <a:pt x="31" y="118"/>
                  </a:lnTo>
                  <a:lnTo>
                    <a:pt x="21" y="118"/>
                  </a:lnTo>
                  <a:lnTo>
                    <a:pt x="15" y="118"/>
                  </a:lnTo>
                  <a:lnTo>
                    <a:pt x="10" y="122"/>
                  </a:lnTo>
                  <a:lnTo>
                    <a:pt x="4" y="128"/>
                  </a:lnTo>
                  <a:lnTo>
                    <a:pt x="2" y="135"/>
                  </a:lnTo>
                  <a:lnTo>
                    <a:pt x="0" y="141"/>
                  </a:lnTo>
                  <a:lnTo>
                    <a:pt x="0" y="147"/>
                  </a:lnTo>
                  <a:lnTo>
                    <a:pt x="0" y="153"/>
                  </a:lnTo>
                  <a:lnTo>
                    <a:pt x="0" y="162"/>
                  </a:lnTo>
                  <a:lnTo>
                    <a:pt x="2" y="172"/>
                  </a:lnTo>
                  <a:lnTo>
                    <a:pt x="4" y="181"/>
                  </a:lnTo>
                  <a:lnTo>
                    <a:pt x="8" y="185"/>
                  </a:lnTo>
                  <a:lnTo>
                    <a:pt x="13" y="185"/>
                  </a:lnTo>
                  <a:lnTo>
                    <a:pt x="19" y="185"/>
                  </a:lnTo>
                  <a:lnTo>
                    <a:pt x="27" y="185"/>
                  </a:lnTo>
                  <a:lnTo>
                    <a:pt x="33" y="185"/>
                  </a:lnTo>
                  <a:lnTo>
                    <a:pt x="42" y="185"/>
                  </a:lnTo>
                  <a:lnTo>
                    <a:pt x="48" y="185"/>
                  </a:lnTo>
                  <a:lnTo>
                    <a:pt x="53" y="185"/>
                  </a:lnTo>
                  <a:lnTo>
                    <a:pt x="59" y="189"/>
                  </a:lnTo>
                  <a:lnTo>
                    <a:pt x="55" y="196"/>
                  </a:lnTo>
                  <a:lnTo>
                    <a:pt x="53" y="206"/>
                  </a:lnTo>
                  <a:lnTo>
                    <a:pt x="55" y="215"/>
                  </a:lnTo>
                  <a:lnTo>
                    <a:pt x="59" y="219"/>
                  </a:lnTo>
                  <a:lnTo>
                    <a:pt x="67" y="223"/>
                  </a:lnTo>
                  <a:lnTo>
                    <a:pt x="74" y="225"/>
                  </a:lnTo>
                  <a:lnTo>
                    <a:pt x="84" y="225"/>
                  </a:lnTo>
                  <a:lnTo>
                    <a:pt x="91" y="223"/>
                  </a:lnTo>
                  <a:lnTo>
                    <a:pt x="99" y="219"/>
                  </a:lnTo>
                  <a:lnTo>
                    <a:pt x="103" y="213"/>
                  </a:lnTo>
                  <a:lnTo>
                    <a:pt x="105" y="208"/>
                  </a:lnTo>
                  <a:lnTo>
                    <a:pt x="103" y="202"/>
                  </a:lnTo>
                  <a:lnTo>
                    <a:pt x="101" y="196"/>
                  </a:lnTo>
                  <a:lnTo>
                    <a:pt x="97" y="191"/>
                  </a:lnTo>
                  <a:lnTo>
                    <a:pt x="97" y="189"/>
                  </a:lnTo>
                  <a:lnTo>
                    <a:pt x="97" y="185"/>
                  </a:lnTo>
                  <a:lnTo>
                    <a:pt x="103" y="183"/>
                  </a:lnTo>
                  <a:lnTo>
                    <a:pt x="109" y="181"/>
                  </a:lnTo>
                  <a:lnTo>
                    <a:pt x="118" y="181"/>
                  </a:lnTo>
                  <a:lnTo>
                    <a:pt x="124" y="181"/>
                  </a:lnTo>
                  <a:lnTo>
                    <a:pt x="131" y="183"/>
                  </a:lnTo>
                  <a:lnTo>
                    <a:pt x="135" y="183"/>
                  </a:lnTo>
                  <a:lnTo>
                    <a:pt x="137" y="183"/>
                  </a:lnTo>
                  <a:lnTo>
                    <a:pt x="135" y="139"/>
                  </a:lnTo>
                  <a:lnTo>
                    <a:pt x="133" y="137"/>
                  </a:lnTo>
                  <a:lnTo>
                    <a:pt x="126" y="139"/>
                  </a:lnTo>
                  <a:lnTo>
                    <a:pt x="116" y="145"/>
                  </a:lnTo>
                  <a:lnTo>
                    <a:pt x="107" y="151"/>
                  </a:lnTo>
                  <a:lnTo>
                    <a:pt x="97" y="153"/>
                  </a:lnTo>
                  <a:lnTo>
                    <a:pt x="91" y="153"/>
                  </a:lnTo>
                  <a:lnTo>
                    <a:pt x="82" y="147"/>
                  </a:lnTo>
                  <a:lnTo>
                    <a:pt x="78" y="139"/>
                  </a:lnTo>
                  <a:lnTo>
                    <a:pt x="78" y="130"/>
                  </a:lnTo>
                  <a:lnTo>
                    <a:pt x="78" y="122"/>
                  </a:lnTo>
                  <a:lnTo>
                    <a:pt x="82" y="113"/>
                  </a:lnTo>
                  <a:lnTo>
                    <a:pt x="88" y="109"/>
                  </a:lnTo>
                  <a:lnTo>
                    <a:pt x="91" y="107"/>
                  </a:lnTo>
                  <a:lnTo>
                    <a:pt x="99" y="107"/>
                  </a:lnTo>
                  <a:lnTo>
                    <a:pt x="109" y="111"/>
                  </a:lnTo>
                  <a:lnTo>
                    <a:pt x="120" y="116"/>
                  </a:lnTo>
                  <a:lnTo>
                    <a:pt x="129" y="116"/>
                  </a:lnTo>
                  <a:lnTo>
                    <a:pt x="135" y="116"/>
                  </a:lnTo>
                  <a:lnTo>
                    <a:pt x="135" y="50"/>
                  </a:lnTo>
                  <a:close/>
                </a:path>
              </a:pathLst>
            </a:custGeom>
            <a:solidFill>
              <a:srgbClr val="F2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21" name="Freeform 141"/>
            <p:cNvSpPr>
              <a:spLocks/>
            </p:cNvSpPr>
            <p:nvPr/>
          </p:nvSpPr>
          <p:spPr bwMode="auto">
            <a:xfrm>
              <a:off x="4083" y="2506"/>
              <a:ext cx="198" cy="117"/>
            </a:xfrm>
            <a:custGeom>
              <a:avLst/>
              <a:gdLst>
                <a:gd name="T0" fmla="*/ 8 w 395"/>
                <a:gd name="T1" fmla="*/ 12 h 234"/>
                <a:gd name="T2" fmla="*/ 8 w 395"/>
                <a:gd name="T3" fmla="*/ 12 h 234"/>
                <a:gd name="T4" fmla="*/ 9 w 395"/>
                <a:gd name="T5" fmla="*/ 12 h 234"/>
                <a:gd name="T6" fmla="*/ 8 w 395"/>
                <a:gd name="T7" fmla="*/ 11 h 234"/>
                <a:gd name="T8" fmla="*/ 8 w 395"/>
                <a:gd name="T9" fmla="*/ 10 h 234"/>
                <a:gd name="T10" fmla="*/ 8 w 395"/>
                <a:gd name="T11" fmla="*/ 10 h 234"/>
                <a:gd name="T12" fmla="*/ 10 w 395"/>
                <a:gd name="T13" fmla="*/ 10 h 234"/>
                <a:gd name="T14" fmla="*/ 10 w 395"/>
                <a:gd name="T15" fmla="*/ 10 h 234"/>
                <a:gd name="T16" fmla="*/ 11 w 395"/>
                <a:gd name="T17" fmla="*/ 11 h 234"/>
                <a:gd name="T18" fmla="*/ 10 w 395"/>
                <a:gd name="T19" fmla="*/ 11 h 234"/>
                <a:gd name="T20" fmla="*/ 10 w 395"/>
                <a:gd name="T21" fmla="*/ 12 h 234"/>
                <a:gd name="T22" fmla="*/ 11 w 395"/>
                <a:gd name="T23" fmla="*/ 12 h 234"/>
                <a:gd name="T24" fmla="*/ 14 w 395"/>
                <a:gd name="T25" fmla="*/ 12 h 234"/>
                <a:gd name="T26" fmla="*/ 15 w 395"/>
                <a:gd name="T27" fmla="*/ 13 h 234"/>
                <a:gd name="T28" fmla="*/ 14 w 395"/>
                <a:gd name="T29" fmla="*/ 13 h 234"/>
                <a:gd name="T30" fmla="*/ 14 w 395"/>
                <a:gd name="T31" fmla="*/ 14 h 234"/>
                <a:gd name="T32" fmla="*/ 15 w 395"/>
                <a:gd name="T33" fmla="*/ 15 h 234"/>
                <a:gd name="T34" fmla="*/ 16 w 395"/>
                <a:gd name="T35" fmla="*/ 15 h 234"/>
                <a:gd name="T36" fmla="*/ 17 w 395"/>
                <a:gd name="T37" fmla="*/ 14 h 234"/>
                <a:gd name="T38" fmla="*/ 17 w 395"/>
                <a:gd name="T39" fmla="*/ 14 h 234"/>
                <a:gd name="T40" fmla="*/ 17 w 395"/>
                <a:gd name="T41" fmla="*/ 13 h 234"/>
                <a:gd name="T42" fmla="*/ 19 w 395"/>
                <a:gd name="T43" fmla="*/ 12 h 234"/>
                <a:gd name="T44" fmla="*/ 20 w 395"/>
                <a:gd name="T45" fmla="*/ 12 h 234"/>
                <a:gd name="T46" fmla="*/ 20 w 395"/>
                <a:gd name="T47" fmla="*/ 12 h 234"/>
                <a:gd name="T48" fmla="*/ 20 w 395"/>
                <a:gd name="T49" fmla="*/ 11 h 234"/>
                <a:gd name="T50" fmla="*/ 20 w 395"/>
                <a:gd name="T51" fmla="*/ 10 h 234"/>
                <a:gd name="T52" fmla="*/ 20 w 395"/>
                <a:gd name="T53" fmla="*/ 9 h 234"/>
                <a:gd name="T54" fmla="*/ 21 w 395"/>
                <a:gd name="T55" fmla="*/ 9 h 234"/>
                <a:gd name="T56" fmla="*/ 22 w 395"/>
                <a:gd name="T57" fmla="*/ 9 h 234"/>
                <a:gd name="T58" fmla="*/ 22 w 395"/>
                <a:gd name="T59" fmla="*/ 10 h 234"/>
                <a:gd name="T60" fmla="*/ 22 w 395"/>
                <a:gd name="T61" fmla="*/ 11 h 234"/>
                <a:gd name="T62" fmla="*/ 22 w 395"/>
                <a:gd name="T63" fmla="*/ 12 h 234"/>
                <a:gd name="T64" fmla="*/ 22 w 395"/>
                <a:gd name="T65" fmla="*/ 12 h 234"/>
                <a:gd name="T66" fmla="*/ 25 w 395"/>
                <a:gd name="T67" fmla="*/ 4 h 234"/>
                <a:gd name="T68" fmla="*/ 17 w 395"/>
                <a:gd name="T69" fmla="*/ 3 h 234"/>
                <a:gd name="T70" fmla="*/ 18 w 395"/>
                <a:gd name="T71" fmla="*/ 4 h 234"/>
                <a:gd name="T72" fmla="*/ 18 w 395"/>
                <a:gd name="T73" fmla="*/ 5 h 234"/>
                <a:gd name="T74" fmla="*/ 18 w 395"/>
                <a:gd name="T75" fmla="*/ 6 h 234"/>
                <a:gd name="T76" fmla="*/ 17 w 395"/>
                <a:gd name="T77" fmla="*/ 6 h 234"/>
                <a:gd name="T78" fmla="*/ 16 w 395"/>
                <a:gd name="T79" fmla="*/ 6 h 234"/>
                <a:gd name="T80" fmla="*/ 15 w 395"/>
                <a:gd name="T81" fmla="*/ 6 h 234"/>
                <a:gd name="T82" fmla="*/ 15 w 395"/>
                <a:gd name="T83" fmla="*/ 4 h 234"/>
                <a:gd name="T84" fmla="*/ 16 w 395"/>
                <a:gd name="T85" fmla="*/ 4 h 234"/>
                <a:gd name="T86" fmla="*/ 13 w 395"/>
                <a:gd name="T87" fmla="*/ 3 h 234"/>
                <a:gd name="T88" fmla="*/ 14 w 395"/>
                <a:gd name="T89" fmla="*/ 3 h 234"/>
                <a:gd name="T90" fmla="*/ 15 w 395"/>
                <a:gd name="T91" fmla="*/ 2 h 234"/>
                <a:gd name="T92" fmla="*/ 15 w 395"/>
                <a:gd name="T93" fmla="*/ 2 h 234"/>
                <a:gd name="T94" fmla="*/ 14 w 395"/>
                <a:gd name="T95" fmla="*/ 1 h 234"/>
                <a:gd name="T96" fmla="*/ 13 w 395"/>
                <a:gd name="T97" fmla="*/ 0 h 234"/>
                <a:gd name="T98" fmla="*/ 12 w 395"/>
                <a:gd name="T99" fmla="*/ 0 h 234"/>
                <a:gd name="T100" fmla="*/ 12 w 395"/>
                <a:gd name="T101" fmla="*/ 1 h 234"/>
                <a:gd name="T102" fmla="*/ 12 w 395"/>
                <a:gd name="T103" fmla="*/ 2 h 234"/>
                <a:gd name="T104" fmla="*/ 12 w 395"/>
                <a:gd name="T105" fmla="*/ 3 h 234"/>
                <a:gd name="T106" fmla="*/ 1 w 395"/>
                <a:gd name="T107" fmla="*/ 3 h 234"/>
                <a:gd name="T108" fmla="*/ 3 w 395"/>
                <a:gd name="T109" fmla="*/ 12 h 234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395" h="234">
                  <a:moveTo>
                    <a:pt x="47" y="190"/>
                  </a:moveTo>
                  <a:lnTo>
                    <a:pt x="119" y="192"/>
                  </a:lnTo>
                  <a:lnTo>
                    <a:pt x="121" y="190"/>
                  </a:lnTo>
                  <a:lnTo>
                    <a:pt x="125" y="188"/>
                  </a:lnTo>
                  <a:lnTo>
                    <a:pt x="129" y="185"/>
                  </a:lnTo>
                  <a:lnTo>
                    <a:pt x="129" y="183"/>
                  </a:lnTo>
                  <a:lnTo>
                    <a:pt x="123" y="175"/>
                  </a:lnTo>
                  <a:lnTo>
                    <a:pt x="119" y="169"/>
                  </a:lnTo>
                  <a:lnTo>
                    <a:pt x="116" y="162"/>
                  </a:lnTo>
                  <a:lnTo>
                    <a:pt x="118" y="158"/>
                  </a:lnTo>
                  <a:lnTo>
                    <a:pt x="119" y="152"/>
                  </a:lnTo>
                  <a:lnTo>
                    <a:pt x="127" y="150"/>
                  </a:lnTo>
                  <a:lnTo>
                    <a:pt x="137" y="148"/>
                  </a:lnTo>
                  <a:lnTo>
                    <a:pt x="146" y="150"/>
                  </a:lnTo>
                  <a:lnTo>
                    <a:pt x="154" y="150"/>
                  </a:lnTo>
                  <a:lnTo>
                    <a:pt x="159" y="154"/>
                  </a:lnTo>
                  <a:lnTo>
                    <a:pt x="165" y="158"/>
                  </a:lnTo>
                  <a:lnTo>
                    <a:pt x="167" y="162"/>
                  </a:lnTo>
                  <a:lnTo>
                    <a:pt x="161" y="167"/>
                  </a:lnTo>
                  <a:lnTo>
                    <a:pt x="159" y="175"/>
                  </a:lnTo>
                  <a:lnTo>
                    <a:pt x="158" y="179"/>
                  </a:lnTo>
                  <a:lnTo>
                    <a:pt x="159" y="185"/>
                  </a:lnTo>
                  <a:lnTo>
                    <a:pt x="161" y="190"/>
                  </a:lnTo>
                  <a:lnTo>
                    <a:pt x="163" y="192"/>
                  </a:lnTo>
                  <a:lnTo>
                    <a:pt x="220" y="192"/>
                  </a:lnTo>
                  <a:lnTo>
                    <a:pt x="222" y="192"/>
                  </a:lnTo>
                  <a:lnTo>
                    <a:pt x="226" y="196"/>
                  </a:lnTo>
                  <a:lnTo>
                    <a:pt x="228" y="198"/>
                  </a:lnTo>
                  <a:lnTo>
                    <a:pt x="230" y="202"/>
                  </a:lnTo>
                  <a:lnTo>
                    <a:pt x="222" y="205"/>
                  </a:lnTo>
                  <a:lnTo>
                    <a:pt x="220" y="213"/>
                  </a:lnTo>
                  <a:lnTo>
                    <a:pt x="222" y="219"/>
                  </a:lnTo>
                  <a:lnTo>
                    <a:pt x="228" y="224"/>
                  </a:lnTo>
                  <a:lnTo>
                    <a:pt x="234" y="230"/>
                  </a:lnTo>
                  <a:lnTo>
                    <a:pt x="243" y="234"/>
                  </a:lnTo>
                  <a:lnTo>
                    <a:pt x="249" y="232"/>
                  </a:lnTo>
                  <a:lnTo>
                    <a:pt x="258" y="230"/>
                  </a:lnTo>
                  <a:lnTo>
                    <a:pt x="264" y="224"/>
                  </a:lnTo>
                  <a:lnTo>
                    <a:pt x="268" y="219"/>
                  </a:lnTo>
                  <a:lnTo>
                    <a:pt x="266" y="211"/>
                  </a:lnTo>
                  <a:lnTo>
                    <a:pt x="262" y="202"/>
                  </a:lnTo>
                  <a:lnTo>
                    <a:pt x="262" y="194"/>
                  </a:lnTo>
                  <a:lnTo>
                    <a:pt x="264" y="190"/>
                  </a:lnTo>
                  <a:lnTo>
                    <a:pt x="304" y="190"/>
                  </a:lnTo>
                  <a:lnTo>
                    <a:pt x="304" y="188"/>
                  </a:lnTo>
                  <a:lnTo>
                    <a:pt x="310" y="185"/>
                  </a:lnTo>
                  <a:lnTo>
                    <a:pt x="311" y="181"/>
                  </a:lnTo>
                  <a:lnTo>
                    <a:pt x="313" y="177"/>
                  </a:lnTo>
                  <a:lnTo>
                    <a:pt x="310" y="171"/>
                  </a:lnTo>
                  <a:lnTo>
                    <a:pt x="308" y="165"/>
                  </a:lnTo>
                  <a:lnTo>
                    <a:pt x="306" y="158"/>
                  </a:lnTo>
                  <a:lnTo>
                    <a:pt x="306" y="152"/>
                  </a:lnTo>
                  <a:lnTo>
                    <a:pt x="308" y="146"/>
                  </a:lnTo>
                  <a:lnTo>
                    <a:pt x="311" y="141"/>
                  </a:lnTo>
                  <a:lnTo>
                    <a:pt x="319" y="139"/>
                  </a:lnTo>
                  <a:lnTo>
                    <a:pt x="327" y="139"/>
                  </a:lnTo>
                  <a:lnTo>
                    <a:pt x="332" y="139"/>
                  </a:lnTo>
                  <a:lnTo>
                    <a:pt x="340" y="143"/>
                  </a:lnTo>
                  <a:lnTo>
                    <a:pt x="344" y="146"/>
                  </a:lnTo>
                  <a:lnTo>
                    <a:pt x="348" y="150"/>
                  </a:lnTo>
                  <a:lnTo>
                    <a:pt x="344" y="158"/>
                  </a:lnTo>
                  <a:lnTo>
                    <a:pt x="338" y="167"/>
                  </a:lnTo>
                  <a:lnTo>
                    <a:pt x="338" y="173"/>
                  </a:lnTo>
                  <a:lnTo>
                    <a:pt x="338" y="179"/>
                  </a:lnTo>
                  <a:lnTo>
                    <a:pt x="338" y="185"/>
                  </a:lnTo>
                  <a:lnTo>
                    <a:pt x="338" y="188"/>
                  </a:lnTo>
                  <a:lnTo>
                    <a:pt x="395" y="190"/>
                  </a:lnTo>
                  <a:lnTo>
                    <a:pt x="389" y="55"/>
                  </a:lnTo>
                  <a:lnTo>
                    <a:pt x="323" y="50"/>
                  </a:lnTo>
                  <a:lnTo>
                    <a:pt x="270" y="48"/>
                  </a:lnTo>
                  <a:lnTo>
                    <a:pt x="270" y="50"/>
                  </a:lnTo>
                  <a:lnTo>
                    <a:pt x="273" y="57"/>
                  </a:lnTo>
                  <a:lnTo>
                    <a:pt x="275" y="65"/>
                  </a:lnTo>
                  <a:lnTo>
                    <a:pt x="279" y="74"/>
                  </a:lnTo>
                  <a:lnTo>
                    <a:pt x="279" y="78"/>
                  </a:lnTo>
                  <a:lnTo>
                    <a:pt x="277" y="84"/>
                  </a:lnTo>
                  <a:lnTo>
                    <a:pt x="272" y="88"/>
                  </a:lnTo>
                  <a:lnTo>
                    <a:pt x="264" y="91"/>
                  </a:lnTo>
                  <a:lnTo>
                    <a:pt x="254" y="93"/>
                  </a:lnTo>
                  <a:lnTo>
                    <a:pt x="245" y="93"/>
                  </a:lnTo>
                  <a:lnTo>
                    <a:pt x="237" y="89"/>
                  </a:lnTo>
                  <a:lnTo>
                    <a:pt x="234" y="82"/>
                  </a:lnTo>
                  <a:lnTo>
                    <a:pt x="234" y="72"/>
                  </a:lnTo>
                  <a:lnTo>
                    <a:pt x="239" y="61"/>
                  </a:lnTo>
                  <a:lnTo>
                    <a:pt x="243" y="51"/>
                  </a:lnTo>
                  <a:lnTo>
                    <a:pt x="247" y="50"/>
                  </a:lnTo>
                  <a:lnTo>
                    <a:pt x="209" y="50"/>
                  </a:lnTo>
                  <a:lnTo>
                    <a:pt x="205" y="46"/>
                  </a:lnTo>
                  <a:lnTo>
                    <a:pt x="209" y="40"/>
                  </a:lnTo>
                  <a:lnTo>
                    <a:pt x="215" y="34"/>
                  </a:lnTo>
                  <a:lnTo>
                    <a:pt x="222" y="31"/>
                  </a:lnTo>
                  <a:lnTo>
                    <a:pt x="228" y="25"/>
                  </a:lnTo>
                  <a:lnTo>
                    <a:pt x="232" y="23"/>
                  </a:lnTo>
                  <a:lnTo>
                    <a:pt x="230" y="17"/>
                  </a:lnTo>
                  <a:lnTo>
                    <a:pt x="226" y="11"/>
                  </a:lnTo>
                  <a:lnTo>
                    <a:pt x="218" y="6"/>
                  </a:lnTo>
                  <a:lnTo>
                    <a:pt x="213" y="2"/>
                  </a:lnTo>
                  <a:lnTo>
                    <a:pt x="203" y="0"/>
                  </a:lnTo>
                  <a:lnTo>
                    <a:pt x="194" y="0"/>
                  </a:lnTo>
                  <a:lnTo>
                    <a:pt x="188" y="0"/>
                  </a:lnTo>
                  <a:lnTo>
                    <a:pt x="182" y="2"/>
                  </a:lnTo>
                  <a:lnTo>
                    <a:pt x="178" y="11"/>
                  </a:lnTo>
                  <a:lnTo>
                    <a:pt x="180" y="23"/>
                  </a:lnTo>
                  <a:lnTo>
                    <a:pt x="184" y="31"/>
                  </a:lnTo>
                  <a:lnTo>
                    <a:pt x="186" y="36"/>
                  </a:lnTo>
                  <a:lnTo>
                    <a:pt x="186" y="46"/>
                  </a:lnTo>
                  <a:lnTo>
                    <a:pt x="186" y="50"/>
                  </a:lnTo>
                  <a:lnTo>
                    <a:pt x="7" y="48"/>
                  </a:lnTo>
                  <a:lnTo>
                    <a:pt x="0" y="185"/>
                  </a:lnTo>
                  <a:lnTo>
                    <a:pt x="47" y="190"/>
                  </a:lnTo>
                  <a:close/>
                </a:path>
              </a:pathLst>
            </a:custGeom>
            <a:solidFill>
              <a:srgbClr val="F2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22" name="Freeform 142"/>
            <p:cNvSpPr>
              <a:spLocks/>
            </p:cNvSpPr>
            <p:nvPr/>
          </p:nvSpPr>
          <p:spPr bwMode="auto">
            <a:xfrm>
              <a:off x="4754" y="2665"/>
              <a:ext cx="69" cy="113"/>
            </a:xfrm>
            <a:custGeom>
              <a:avLst/>
              <a:gdLst>
                <a:gd name="T0" fmla="*/ 0 w 139"/>
                <a:gd name="T1" fmla="*/ 12 h 226"/>
                <a:gd name="T2" fmla="*/ 1 w 139"/>
                <a:gd name="T3" fmla="*/ 12 h 226"/>
                <a:gd name="T4" fmla="*/ 2 w 139"/>
                <a:gd name="T5" fmla="*/ 12 h 226"/>
                <a:gd name="T6" fmla="*/ 3 w 139"/>
                <a:gd name="T7" fmla="*/ 12 h 226"/>
                <a:gd name="T8" fmla="*/ 2 w 139"/>
                <a:gd name="T9" fmla="*/ 13 h 226"/>
                <a:gd name="T10" fmla="*/ 2 w 139"/>
                <a:gd name="T11" fmla="*/ 14 h 226"/>
                <a:gd name="T12" fmla="*/ 4 w 139"/>
                <a:gd name="T13" fmla="*/ 15 h 226"/>
                <a:gd name="T14" fmla="*/ 5 w 139"/>
                <a:gd name="T15" fmla="*/ 14 h 226"/>
                <a:gd name="T16" fmla="*/ 5 w 139"/>
                <a:gd name="T17" fmla="*/ 14 h 226"/>
                <a:gd name="T18" fmla="*/ 5 w 139"/>
                <a:gd name="T19" fmla="*/ 13 h 226"/>
                <a:gd name="T20" fmla="*/ 5 w 139"/>
                <a:gd name="T21" fmla="*/ 12 h 226"/>
                <a:gd name="T22" fmla="*/ 5 w 139"/>
                <a:gd name="T23" fmla="*/ 11 h 226"/>
                <a:gd name="T24" fmla="*/ 5 w 139"/>
                <a:gd name="T25" fmla="*/ 11 h 226"/>
                <a:gd name="T26" fmla="*/ 6 w 139"/>
                <a:gd name="T27" fmla="*/ 11 h 226"/>
                <a:gd name="T28" fmla="*/ 7 w 139"/>
                <a:gd name="T29" fmla="*/ 11 h 226"/>
                <a:gd name="T30" fmla="*/ 8 w 139"/>
                <a:gd name="T31" fmla="*/ 11 h 226"/>
                <a:gd name="T32" fmla="*/ 8 w 139"/>
                <a:gd name="T33" fmla="*/ 11 h 226"/>
                <a:gd name="T34" fmla="*/ 8 w 139"/>
                <a:gd name="T35" fmla="*/ 11 h 226"/>
                <a:gd name="T36" fmla="*/ 8 w 139"/>
                <a:gd name="T37" fmla="*/ 10 h 226"/>
                <a:gd name="T38" fmla="*/ 8 w 139"/>
                <a:gd name="T39" fmla="*/ 9 h 226"/>
                <a:gd name="T40" fmla="*/ 7 w 139"/>
                <a:gd name="T41" fmla="*/ 9 h 226"/>
                <a:gd name="T42" fmla="*/ 6 w 139"/>
                <a:gd name="T43" fmla="*/ 9 h 226"/>
                <a:gd name="T44" fmla="*/ 5 w 139"/>
                <a:gd name="T45" fmla="*/ 9 h 226"/>
                <a:gd name="T46" fmla="*/ 5 w 139"/>
                <a:gd name="T47" fmla="*/ 8 h 226"/>
                <a:gd name="T48" fmla="*/ 5 w 139"/>
                <a:gd name="T49" fmla="*/ 7 h 226"/>
                <a:gd name="T50" fmla="*/ 5 w 139"/>
                <a:gd name="T51" fmla="*/ 7 h 226"/>
                <a:gd name="T52" fmla="*/ 6 w 139"/>
                <a:gd name="T53" fmla="*/ 7 h 226"/>
                <a:gd name="T54" fmla="*/ 7 w 139"/>
                <a:gd name="T55" fmla="*/ 7 h 226"/>
                <a:gd name="T56" fmla="*/ 8 w 139"/>
                <a:gd name="T57" fmla="*/ 6 h 226"/>
                <a:gd name="T58" fmla="*/ 8 w 139"/>
                <a:gd name="T59" fmla="*/ 5 h 226"/>
                <a:gd name="T60" fmla="*/ 8 w 139"/>
                <a:gd name="T61" fmla="*/ 5 h 226"/>
                <a:gd name="T62" fmla="*/ 8 w 139"/>
                <a:gd name="T63" fmla="*/ 4 h 226"/>
                <a:gd name="T64" fmla="*/ 8 w 139"/>
                <a:gd name="T65" fmla="*/ 3 h 226"/>
                <a:gd name="T66" fmla="*/ 8 w 139"/>
                <a:gd name="T67" fmla="*/ 3 h 226"/>
                <a:gd name="T68" fmla="*/ 7 w 139"/>
                <a:gd name="T69" fmla="*/ 3 h 226"/>
                <a:gd name="T70" fmla="*/ 6 w 139"/>
                <a:gd name="T71" fmla="*/ 3 h 226"/>
                <a:gd name="T72" fmla="*/ 5 w 139"/>
                <a:gd name="T73" fmla="*/ 3 h 226"/>
                <a:gd name="T74" fmla="*/ 5 w 139"/>
                <a:gd name="T75" fmla="*/ 3 h 226"/>
                <a:gd name="T76" fmla="*/ 4 w 139"/>
                <a:gd name="T77" fmla="*/ 3 h 226"/>
                <a:gd name="T78" fmla="*/ 5 w 139"/>
                <a:gd name="T79" fmla="*/ 2 h 226"/>
                <a:gd name="T80" fmla="*/ 4 w 139"/>
                <a:gd name="T81" fmla="*/ 1 h 226"/>
                <a:gd name="T82" fmla="*/ 4 w 139"/>
                <a:gd name="T83" fmla="*/ 1 h 226"/>
                <a:gd name="T84" fmla="*/ 3 w 139"/>
                <a:gd name="T85" fmla="*/ 1 h 226"/>
                <a:gd name="T86" fmla="*/ 2 w 139"/>
                <a:gd name="T87" fmla="*/ 1 h 226"/>
                <a:gd name="T88" fmla="*/ 1 w 139"/>
                <a:gd name="T89" fmla="*/ 2 h 226"/>
                <a:gd name="T90" fmla="*/ 2 w 139"/>
                <a:gd name="T91" fmla="*/ 2 h 226"/>
                <a:gd name="T92" fmla="*/ 2 w 139"/>
                <a:gd name="T93" fmla="*/ 3 h 226"/>
                <a:gd name="T94" fmla="*/ 2 w 139"/>
                <a:gd name="T95" fmla="*/ 3 h 226"/>
                <a:gd name="T96" fmla="*/ 1 w 139"/>
                <a:gd name="T97" fmla="*/ 3 h 226"/>
                <a:gd name="T98" fmla="*/ 0 w 139"/>
                <a:gd name="T99" fmla="*/ 3 h 226"/>
                <a:gd name="T100" fmla="*/ 0 w 139"/>
                <a:gd name="T101" fmla="*/ 3 h 226"/>
                <a:gd name="T102" fmla="*/ 0 w 139"/>
                <a:gd name="T103" fmla="*/ 6 h 226"/>
                <a:gd name="T104" fmla="*/ 1 w 139"/>
                <a:gd name="T105" fmla="*/ 6 h 226"/>
                <a:gd name="T106" fmla="*/ 2 w 139"/>
                <a:gd name="T107" fmla="*/ 5 h 226"/>
                <a:gd name="T108" fmla="*/ 3 w 139"/>
                <a:gd name="T109" fmla="*/ 5 h 226"/>
                <a:gd name="T110" fmla="*/ 3 w 139"/>
                <a:gd name="T111" fmla="*/ 6 h 226"/>
                <a:gd name="T112" fmla="*/ 3 w 139"/>
                <a:gd name="T113" fmla="*/ 7 h 226"/>
                <a:gd name="T114" fmla="*/ 2 w 139"/>
                <a:gd name="T115" fmla="*/ 8 h 226"/>
                <a:gd name="T116" fmla="*/ 1 w 139"/>
                <a:gd name="T117" fmla="*/ 8 h 226"/>
                <a:gd name="T118" fmla="*/ 0 w 139"/>
                <a:gd name="T119" fmla="*/ 7 h 226"/>
                <a:gd name="T120" fmla="*/ 0 w 139"/>
                <a:gd name="T121" fmla="*/ 12 h 22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39" h="226">
                  <a:moveTo>
                    <a:pt x="7" y="178"/>
                  </a:moveTo>
                  <a:lnTo>
                    <a:pt x="11" y="178"/>
                  </a:lnTo>
                  <a:lnTo>
                    <a:pt x="23" y="178"/>
                  </a:lnTo>
                  <a:lnTo>
                    <a:pt x="30" y="178"/>
                  </a:lnTo>
                  <a:lnTo>
                    <a:pt x="36" y="178"/>
                  </a:lnTo>
                  <a:lnTo>
                    <a:pt x="42" y="178"/>
                  </a:lnTo>
                  <a:lnTo>
                    <a:pt x="47" y="182"/>
                  </a:lnTo>
                  <a:lnTo>
                    <a:pt x="49" y="188"/>
                  </a:lnTo>
                  <a:lnTo>
                    <a:pt x="49" y="195"/>
                  </a:lnTo>
                  <a:lnTo>
                    <a:pt x="45" y="205"/>
                  </a:lnTo>
                  <a:lnTo>
                    <a:pt x="44" y="214"/>
                  </a:lnTo>
                  <a:lnTo>
                    <a:pt x="47" y="218"/>
                  </a:lnTo>
                  <a:lnTo>
                    <a:pt x="55" y="222"/>
                  </a:lnTo>
                  <a:lnTo>
                    <a:pt x="64" y="226"/>
                  </a:lnTo>
                  <a:lnTo>
                    <a:pt x="76" y="226"/>
                  </a:lnTo>
                  <a:lnTo>
                    <a:pt x="82" y="222"/>
                  </a:lnTo>
                  <a:lnTo>
                    <a:pt x="87" y="216"/>
                  </a:lnTo>
                  <a:lnTo>
                    <a:pt x="89" y="211"/>
                  </a:lnTo>
                  <a:lnTo>
                    <a:pt x="93" y="205"/>
                  </a:lnTo>
                  <a:lnTo>
                    <a:pt x="89" y="197"/>
                  </a:lnTo>
                  <a:lnTo>
                    <a:pt x="89" y="192"/>
                  </a:lnTo>
                  <a:lnTo>
                    <a:pt x="85" y="184"/>
                  </a:lnTo>
                  <a:lnTo>
                    <a:pt x="85" y="182"/>
                  </a:lnTo>
                  <a:lnTo>
                    <a:pt x="85" y="176"/>
                  </a:lnTo>
                  <a:lnTo>
                    <a:pt x="89" y="176"/>
                  </a:lnTo>
                  <a:lnTo>
                    <a:pt x="95" y="176"/>
                  </a:lnTo>
                  <a:lnTo>
                    <a:pt x="104" y="176"/>
                  </a:lnTo>
                  <a:lnTo>
                    <a:pt x="108" y="176"/>
                  </a:lnTo>
                  <a:lnTo>
                    <a:pt x="116" y="176"/>
                  </a:lnTo>
                  <a:lnTo>
                    <a:pt x="122" y="176"/>
                  </a:lnTo>
                  <a:lnTo>
                    <a:pt x="127" y="176"/>
                  </a:lnTo>
                  <a:lnTo>
                    <a:pt x="135" y="176"/>
                  </a:lnTo>
                  <a:lnTo>
                    <a:pt x="139" y="176"/>
                  </a:lnTo>
                  <a:lnTo>
                    <a:pt x="139" y="174"/>
                  </a:lnTo>
                  <a:lnTo>
                    <a:pt x="139" y="171"/>
                  </a:lnTo>
                  <a:lnTo>
                    <a:pt x="139" y="163"/>
                  </a:lnTo>
                  <a:lnTo>
                    <a:pt x="139" y="157"/>
                  </a:lnTo>
                  <a:lnTo>
                    <a:pt x="139" y="150"/>
                  </a:lnTo>
                  <a:lnTo>
                    <a:pt x="137" y="144"/>
                  </a:lnTo>
                  <a:lnTo>
                    <a:pt x="135" y="136"/>
                  </a:lnTo>
                  <a:lnTo>
                    <a:pt x="133" y="135"/>
                  </a:lnTo>
                  <a:lnTo>
                    <a:pt x="122" y="133"/>
                  </a:lnTo>
                  <a:lnTo>
                    <a:pt x="114" y="135"/>
                  </a:lnTo>
                  <a:lnTo>
                    <a:pt x="103" y="138"/>
                  </a:lnTo>
                  <a:lnTo>
                    <a:pt x="95" y="142"/>
                  </a:lnTo>
                  <a:lnTo>
                    <a:pt x="87" y="138"/>
                  </a:lnTo>
                  <a:lnTo>
                    <a:pt x="83" y="133"/>
                  </a:lnTo>
                  <a:lnTo>
                    <a:pt x="82" y="125"/>
                  </a:lnTo>
                  <a:lnTo>
                    <a:pt x="83" y="119"/>
                  </a:lnTo>
                  <a:lnTo>
                    <a:pt x="85" y="112"/>
                  </a:lnTo>
                  <a:lnTo>
                    <a:pt x="89" y="106"/>
                  </a:lnTo>
                  <a:lnTo>
                    <a:pt x="93" y="104"/>
                  </a:lnTo>
                  <a:lnTo>
                    <a:pt x="101" y="104"/>
                  </a:lnTo>
                  <a:lnTo>
                    <a:pt x="108" y="104"/>
                  </a:lnTo>
                  <a:lnTo>
                    <a:pt x="116" y="104"/>
                  </a:lnTo>
                  <a:lnTo>
                    <a:pt x="123" y="104"/>
                  </a:lnTo>
                  <a:lnTo>
                    <a:pt x="131" y="102"/>
                  </a:lnTo>
                  <a:lnTo>
                    <a:pt x="133" y="95"/>
                  </a:lnTo>
                  <a:lnTo>
                    <a:pt x="137" y="87"/>
                  </a:lnTo>
                  <a:lnTo>
                    <a:pt x="139" y="78"/>
                  </a:lnTo>
                  <a:lnTo>
                    <a:pt x="139" y="76"/>
                  </a:lnTo>
                  <a:lnTo>
                    <a:pt x="139" y="74"/>
                  </a:lnTo>
                  <a:lnTo>
                    <a:pt x="137" y="68"/>
                  </a:lnTo>
                  <a:lnTo>
                    <a:pt x="137" y="60"/>
                  </a:lnTo>
                  <a:lnTo>
                    <a:pt x="135" y="53"/>
                  </a:lnTo>
                  <a:lnTo>
                    <a:pt x="133" y="45"/>
                  </a:lnTo>
                  <a:lnTo>
                    <a:pt x="131" y="41"/>
                  </a:lnTo>
                  <a:lnTo>
                    <a:pt x="129" y="38"/>
                  </a:lnTo>
                  <a:lnTo>
                    <a:pt x="127" y="38"/>
                  </a:lnTo>
                  <a:lnTo>
                    <a:pt x="122" y="38"/>
                  </a:lnTo>
                  <a:lnTo>
                    <a:pt x="116" y="38"/>
                  </a:lnTo>
                  <a:lnTo>
                    <a:pt x="110" y="40"/>
                  </a:lnTo>
                  <a:lnTo>
                    <a:pt x="103" y="40"/>
                  </a:lnTo>
                  <a:lnTo>
                    <a:pt x="95" y="40"/>
                  </a:lnTo>
                  <a:lnTo>
                    <a:pt x="87" y="40"/>
                  </a:lnTo>
                  <a:lnTo>
                    <a:pt x="83" y="40"/>
                  </a:lnTo>
                  <a:lnTo>
                    <a:pt x="78" y="38"/>
                  </a:lnTo>
                  <a:lnTo>
                    <a:pt x="76" y="36"/>
                  </a:lnTo>
                  <a:lnTo>
                    <a:pt x="78" y="32"/>
                  </a:lnTo>
                  <a:lnTo>
                    <a:pt x="82" y="28"/>
                  </a:lnTo>
                  <a:lnTo>
                    <a:pt x="83" y="17"/>
                  </a:lnTo>
                  <a:lnTo>
                    <a:pt x="78" y="9"/>
                  </a:lnTo>
                  <a:lnTo>
                    <a:pt x="74" y="5"/>
                  </a:lnTo>
                  <a:lnTo>
                    <a:pt x="66" y="1"/>
                  </a:lnTo>
                  <a:lnTo>
                    <a:pt x="59" y="0"/>
                  </a:lnTo>
                  <a:lnTo>
                    <a:pt x="51" y="1"/>
                  </a:lnTo>
                  <a:lnTo>
                    <a:pt x="42" y="3"/>
                  </a:lnTo>
                  <a:lnTo>
                    <a:pt x="36" y="7"/>
                  </a:lnTo>
                  <a:lnTo>
                    <a:pt x="30" y="13"/>
                  </a:lnTo>
                  <a:lnTo>
                    <a:pt x="30" y="19"/>
                  </a:lnTo>
                  <a:lnTo>
                    <a:pt x="30" y="22"/>
                  </a:lnTo>
                  <a:lnTo>
                    <a:pt x="36" y="28"/>
                  </a:lnTo>
                  <a:lnTo>
                    <a:pt x="38" y="34"/>
                  </a:lnTo>
                  <a:lnTo>
                    <a:pt x="42" y="40"/>
                  </a:lnTo>
                  <a:lnTo>
                    <a:pt x="38" y="41"/>
                  </a:lnTo>
                  <a:lnTo>
                    <a:pt x="32" y="43"/>
                  </a:lnTo>
                  <a:lnTo>
                    <a:pt x="26" y="45"/>
                  </a:lnTo>
                  <a:lnTo>
                    <a:pt x="19" y="45"/>
                  </a:lnTo>
                  <a:lnTo>
                    <a:pt x="11" y="45"/>
                  </a:lnTo>
                  <a:lnTo>
                    <a:pt x="6" y="45"/>
                  </a:lnTo>
                  <a:lnTo>
                    <a:pt x="2" y="43"/>
                  </a:lnTo>
                  <a:lnTo>
                    <a:pt x="0" y="43"/>
                  </a:lnTo>
                  <a:lnTo>
                    <a:pt x="2" y="87"/>
                  </a:lnTo>
                  <a:lnTo>
                    <a:pt x="4" y="89"/>
                  </a:lnTo>
                  <a:lnTo>
                    <a:pt x="15" y="87"/>
                  </a:lnTo>
                  <a:lnTo>
                    <a:pt x="21" y="81"/>
                  </a:lnTo>
                  <a:lnTo>
                    <a:pt x="30" y="76"/>
                  </a:lnTo>
                  <a:lnTo>
                    <a:pt x="40" y="72"/>
                  </a:lnTo>
                  <a:lnTo>
                    <a:pt x="49" y="72"/>
                  </a:lnTo>
                  <a:lnTo>
                    <a:pt x="53" y="78"/>
                  </a:lnTo>
                  <a:lnTo>
                    <a:pt x="59" y="85"/>
                  </a:lnTo>
                  <a:lnTo>
                    <a:pt x="59" y="95"/>
                  </a:lnTo>
                  <a:lnTo>
                    <a:pt x="61" y="104"/>
                  </a:lnTo>
                  <a:lnTo>
                    <a:pt x="57" y="110"/>
                  </a:lnTo>
                  <a:lnTo>
                    <a:pt x="53" y="116"/>
                  </a:lnTo>
                  <a:lnTo>
                    <a:pt x="47" y="117"/>
                  </a:lnTo>
                  <a:lnTo>
                    <a:pt x="42" y="119"/>
                  </a:lnTo>
                  <a:lnTo>
                    <a:pt x="30" y="116"/>
                  </a:lnTo>
                  <a:lnTo>
                    <a:pt x="19" y="112"/>
                  </a:lnTo>
                  <a:lnTo>
                    <a:pt x="9" y="112"/>
                  </a:lnTo>
                  <a:lnTo>
                    <a:pt x="4" y="112"/>
                  </a:lnTo>
                  <a:lnTo>
                    <a:pt x="7" y="178"/>
                  </a:lnTo>
                  <a:close/>
                </a:path>
              </a:pathLst>
            </a:custGeom>
            <a:solidFill>
              <a:srgbClr val="F2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23" name="Freeform 143"/>
            <p:cNvSpPr>
              <a:spLocks/>
            </p:cNvSpPr>
            <p:nvPr/>
          </p:nvSpPr>
          <p:spPr bwMode="auto">
            <a:xfrm>
              <a:off x="4598" y="2609"/>
              <a:ext cx="70" cy="112"/>
            </a:xfrm>
            <a:custGeom>
              <a:avLst/>
              <a:gdLst>
                <a:gd name="T0" fmla="*/ 0 w 141"/>
                <a:gd name="T1" fmla="*/ 11 h 225"/>
                <a:gd name="T2" fmla="*/ 1 w 141"/>
                <a:gd name="T3" fmla="*/ 11 h 225"/>
                <a:gd name="T4" fmla="*/ 3 w 141"/>
                <a:gd name="T5" fmla="*/ 11 h 225"/>
                <a:gd name="T6" fmla="*/ 3 w 141"/>
                <a:gd name="T7" fmla="*/ 12 h 225"/>
                <a:gd name="T8" fmla="*/ 3 w 141"/>
                <a:gd name="T9" fmla="*/ 13 h 225"/>
                <a:gd name="T10" fmla="*/ 5 w 141"/>
                <a:gd name="T11" fmla="*/ 13 h 225"/>
                <a:gd name="T12" fmla="*/ 5 w 141"/>
                <a:gd name="T13" fmla="*/ 12 h 225"/>
                <a:gd name="T14" fmla="*/ 5 w 141"/>
                <a:gd name="T15" fmla="*/ 11 h 225"/>
                <a:gd name="T16" fmla="*/ 5 w 141"/>
                <a:gd name="T17" fmla="*/ 11 h 225"/>
                <a:gd name="T18" fmla="*/ 6 w 141"/>
                <a:gd name="T19" fmla="*/ 11 h 225"/>
                <a:gd name="T20" fmla="*/ 7 w 141"/>
                <a:gd name="T21" fmla="*/ 11 h 225"/>
                <a:gd name="T22" fmla="*/ 8 w 141"/>
                <a:gd name="T23" fmla="*/ 11 h 225"/>
                <a:gd name="T24" fmla="*/ 8 w 141"/>
                <a:gd name="T25" fmla="*/ 9 h 225"/>
                <a:gd name="T26" fmla="*/ 8 w 141"/>
                <a:gd name="T27" fmla="*/ 8 h 225"/>
                <a:gd name="T28" fmla="*/ 7 w 141"/>
                <a:gd name="T29" fmla="*/ 8 h 225"/>
                <a:gd name="T30" fmla="*/ 5 w 141"/>
                <a:gd name="T31" fmla="*/ 8 h 225"/>
                <a:gd name="T32" fmla="*/ 5 w 141"/>
                <a:gd name="T33" fmla="*/ 7 h 225"/>
                <a:gd name="T34" fmla="*/ 5 w 141"/>
                <a:gd name="T35" fmla="*/ 6 h 225"/>
                <a:gd name="T36" fmla="*/ 7 w 141"/>
                <a:gd name="T37" fmla="*/ 6 h 225"/>
                <a:gd name="T38" fmla="*/ 8 w 141"/>
                <a:gd name="T39" fmla="*/ 5 h 225"/>
                <a:gd name="T40" fmla="*/ 8 w 141"/>
                <a:gd name="T41" fmla="*/ 4 h 225"/>
                <a:gd name="T42" fmla="*/ 8 w 141"/>
                <a:gd name="T43" fmla="*/ 3 h 225"/>
                <a:gd name="T44" fmla="*/ 8 w 141"/>
                <a:gd name="T45" fmla="*/ 2 h 225"/>
                <a:gd name="T46" fmla="*/ 7 w 141"/>
                <a:gd name="T47" fmla="*/ 2 h 225"/>
                <a:gd name="T48" fmla="*/ 5 w 141"/>
                <a:gd name="T49" fmla="*/ 2 h 225"/>
                <a:gd name="T50" fmla="*/ 4 w 141"/>
                <a:gd name="T51" fmla="*/ 2 h 225"/>
                <a:gd name="T52" fmla="*/ 5 w 141"/>
                <a:gd name="T53" fmla="*/ 1 h 225"/>
                <a:gd name="T54" fmla="*/ 5 w 141"/>
                <a:gd name="T55" fmla="*/ 0 h 225"/>
                <a:gd name="T56" fmla="*/ 4 w 141"/>
                <a:gd name="T57" fmla="*/ 0 h 225"/>
                <a:gd name="T58" fmla="*/ 2 w 141"/>
                <a:gd name="T59" fmla="*/ 0 h 225"/>
                <a:gd name="T60" fmla="*/ 2 w 141"/>
                <a:gd name="T61" fmla="*/ 1 h 225"/>
                <a:gd name="T62" fmla="*/ 2 w 141"/>
                <a:gd name="T63" fmla="*/ 2 h 225"/>
                <a:gd name="T64" fmla="*/ 2 w 141"/>
                <a:gd name="T65" fmla="*/ 2 h 225"/>
                <a:gd name="T66" fmla="*/ 0 w 141"/>
                <a:gd name="T67" fmla="*/ 2 h 225"/>
                <a:gd name="T68" fmla="*/ 0 w 141"/>
                <a:gd name="T69" fmla="*/ 2 h 225"/>
                <a:gd name="T70" fmla="*/ 0 w 141"/>
                <a:gd name="T71" fmla="*/ 5 h 225"/>
                <a:gd name="T72" fmla="*/ 1 w 141"/>
                <a:gd name="T73" fmla="*/ 5 h 225"/>
                <a:gd name="T74" fmla="*/ 3 w 141"/>
                <a:gd name="T75" fmla="*/ 4 h 225"/>
                <a:gd name="T76" fmla="*/ 3 w 141"/>
                <a:gd name="T77" fmla="*/ 5 h 225"/>
                <a:gd name="T78" fmla="*/ 3 w 141"/>
                <a:gd name="T79" fmla="*/ 7 h 225"/>
                <a:gd name="T80" fmla="*/ 2 w 141"/>
                <a:gd name="T81" fmla="*/ 7 h 225"/>
                <a:gd name="T82" fmla="*/ 1 w 141"/>
                <a:gd name="T83" fmla="*/ 7 h 225"/>
                <a:gd name="T84" fmla="*/ 0 w 141"/>
                <a:gd name="T85" fmla="*/ 11 h 225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41" h="225">
                  <a:moveTo>
                    <a:pt x="8" y="181"/>
                  </a:moveTo>
                  <a:lnTo>
                    <a:pt x="8" y="179"/>
                  </a:lnTo>
                  <a:lnTo>
                    <a:pt x="11" y="179"/>
                  </a:lnTo>
                  <a:lnTo>
                    <a:pt x="17" y="179"/>
                  </a:lnTo>
                  <a:lnTo>
                    <a:pt x="25" y="179"/>
                  </a:lnTo>
                  <a:lnTo>
                    <a:pt x="31" y="179"/>
                  </a:lnTo>
                  <a:lnTo>
                    <a:pt x="38" y="179"/>
                  </a:lnTo>
                  <a:lnTo>
                    <a:pt x="44" y="179"/>
                  </a:lnTo>
                  <a:lnTo>
                    <a:pt x="50" y="183"/>
                  </a:lnTo>
                  <a:lnTo>
                    <a:pt x="51" y="189"/>
                  </a:lnTo>
                  <a:lnTo>
                    <a:pt x="51" y="196"/>
                  </a:lnTo>
                  <a:lnTo>
                    <a:pt x="48" y="206"/>
                  </a:lnTo>
                  <a:lnTo>
                    <a:pt x="46" y="215"/>
                  </a:lnTo>
                  <a:lnTo>
                    <a:pt x="48" y="219"/>
                  </a:lnTo>
                  <a:lnTo>
                    <a:pt x="57" y="223"/>
                  </a:lnTo>
                  <a:lnTo>
                    <a:pt x="65" y="225"/>
                  </a:lnTo>
                  <a:lnTo>
                    <a:pt x="76" y="225"/>
                  </a:lnTo>
                  <a:lnTo>
                    <a:pt x="82" y="223"/>
                  </a:lnTo>
                  <a:lnTo>
                    <a:pt x="88" y="217"/>
                  </a:lnTo>
                  <a:lnTo>
                    <a:pt x="91" y="211"/>
                  </a:lnTo>
                  <a:lnTo>
                    <a:pt x="93" y="206"/>
                  </a:lnTo>
                  <a:lnTo>
                    <a:pt x="91" y="200"/>
                  </a:lnTo>
                  <a:lnTo>
                    <a:pt x="89" y="192"/>
                  </a:lnTo>
                  <a:lnTo>
                    <a:pt x="86" y="185"/>
                  </a:lnTo>
                  <a:lnTo>
                    <a:pt x="86" y="183"/>
                  </a:lnTo>
                  <a:lnTo>
                    <a:pt x="86" y="179"/>
                  </a:lnTo>
                  <a:lnTo>
                    <a:pt x="91" y="177"/>
                  </a:lnTo>
                  <a:lnTo>
                    <a:pt x="97" y="177"/>
                  </a:lnTo>
                  <a:lnTo>
                    <a:pt x="107" y="177"/>
                  </a:lnTo>
                  <a:lnTo>
                    <a:pt x="108" y="177"/>
                  </a:lnTo>
                  <a:lnTo>
                    <a:pt x="116" y="177"/>
                  </a:lnTo>
                  <a:lnTo>
                    <a:pt x="122" y="177"/>
                  </a:lnTo>
                  <a:lnTo>
                    <a:pt x="127" y="177"/>
                  </a:lnTo>
                  <a:lnTo>
                    <a:pt x="135" y="177"/>
                  </a:lnTo>
                  <a:lnTo>
                    <a:pt x="141" y="179"/>
                  </a:lnTo>
                  <a:lnTo>
                    <a:pt x="141" y="177"/>
                  </a:lnTo>
                  <a:lnTo>
                    <a:pt x="141" y="172"/>
                  </a:lnTo>
                  <a:lnTo>
                    <a:pt x="141" y="164"/>
                  </a:lnTo>
                  <a:lnTo>
                    <a:pt x="141" y="158"/>
                  </a:lnTo>
                  <a:lnTo>
                    <a:pt x="139" y="151"/>
                  </a:lnTo>
                  <a:lnTo>
                    <a:pt x="137" y="145"/>
                  </a:lnTo>
                  <a:lnTo>
                    <a:pt x="135" y="137"/>
                  </a:lnTo>
                  <a:lnTo>
                    <a:pt x="133" y="135"/>
                  </a:lnTo>
                  <a:lnTo>
                    <a:pt x="124" y="134"/>
                  </a:lnTo>
                  <a:lnTo>
                    <a:pt x="114" y="137"/>
                  </a:lnTo>
                  <a:lnTo>
                    <a:pt x="103" y="141"/>
                  </a:lnTo>
                  <a:lnTo>
                    <a:pt x="95" y="145"/>
                  </a:lnTo>
                  <a:lnTo>
                    <a:pt x="88" y="141"/>
                  </a:lnTo>
                  <a:lnTo>
                    <a:pt x="84" y="135"/>
                  </a:lnTo>
                  <a:lnTo>
                    <a:pt x="82" y="128"/>
                  </a:lnTo>
                  <a:lnTo>
                    <a:pt x="84" y="120"/>
                  </a:lnTo>
                  <a:lnTo>
                    <a:pt x="86" y="113"/>
                  </a:lnTo>
                  <a:lnTo>
                    <a:pt x="89" y="109"/>
                  </a:lnTo>
                  <a:lnTo>
                    <a:pt x="95" y="105"/>
                  </a:lnTo>
                  <a:lnTo>
                    <a:pt x="103" y="105"/>
                  </a:lnTo>
                  <a:lnTo>
                    <a:pt x="110" y="105"/>
                  </a:lnTo>
                  <a:lnTo>
                    <a:pt x="118" y="107"/>
                  </a:lnTo>
                  <a:lnTo>
                    <a:pt x="126" y="105"/>
                  </a:lnTo>
                  <a:lnTo>
                    <a:pt x="131" y="103"/>
                  </a:lnTo>
                  <a:lnTo>
                    <a:pt x="135" y="95"/>
                  </a:lnTo>
                  <a:lnTo>
                    <a:pt x="137" y="88"/>
                  </a:lnTo>
                  <a:lnTo>
                    <a:pt x="139" y="80"/>
                  </a:lnTo>
                  <a:lnTo>
                    <a:pt x="141" y="78"/>
                  </a:lnTo>
                  <a:lnTo>
                    <a:pt x="139" y="75"/>
                  </a:lnTo>
                  <a:lnTo>
                    <a:pt x="137" y="69"/>
                  </a:lnTo>
                  <a:lnTo>
                    <a:pt x="137" y="61"/>
                  </a:lnTo>
                  <a:lnTo>
                    <a:pt x="135" y="54"/>
                  </a:lnTo>
                  <a:lnTo>
                    <a:pt x="131" y="42"/>
                  </a:lnTo>
                  <a:lnTo>
                    <a:pt x="131" y="38"/>
                  </a:lnTo>
                  <a:lnTo>
                    <a:pt x="129" y="38"/>
                  </a:lnTo>
                  <a:lnTo>
                    <a:pt x="126" y="38"/>
                  </a:lnTo>
                  <a:lnTo>
                    <a:pt x="118" y="38"/>
                  </a:lnTo>
                  <a:lnTo>
                    <a:pt x="110" y="40"/>
                  </a:lnTo>
                  <a:lnTo>
                    <a:pt x="103" y="40"/>
                  </a:lnTo>
                  <a:lnTo>
                    <a:pt x="95" y="40"/>
                  </a:lnTo>
                  <a:lnTo>
                    <a:pt x="88" y="40"/>
                  </a:lnTo>
                  <a:lnTo>
                    <a:pt x="84" y="40"/>
                  </a:lnTo>
                  <a:lnTo>
                    <a:pt x="78" y="40"/>
                  </a:lnTo>
                  <a:lnTo>
                    <a:pt x="76" y="38"/>
                  </a:lnTo>
                  <a:lnTo>
                    <a:pt x="78" y="35"/>
                  </a:lnTo>
                  <a:lnTo>
                    <a:pt x="82" y="31"/>
                  </a:lnTo>
                  <a:lnTo>
                    <a:pt x="82" y="25"/>
                  </a:lnTo>
                  <a:lnTo>
                    <a:pt x="84" y="19"/>
                  </a:lnTo>
                  <a:lnTo>
                    <a:pt x="82" y="14"/>
                  </a:lnTo>
                  <a:lnTo>
                    <a:pt x="80" y="12"/>
                  </a:lnTo>
                  <a:lnTo>
                    <a:pt x="74" y="6"/>
                  </a:lnTo>
                  <a:lnTo>
                    <a:pt x="69" y="2"/>
                  </a:lnTo>
                  <a:lnTo>
                    <a:pt x="59" y="0"/>
                  </a:lnTo>
                  <a:lnTo>
                    <a:pt x="51" y="2"/>
                  </a:lnTo>
                  <a:lnTo>
                    <a:pt x="44" y="4"/>
                  </a:lnTo>
                  <a:lnTo>
                    <a:pt x="38" y="8"/>
                  </a:lnTo>
                  <a:lnTo>
                    <a:pt x="34" y="14"/>
                  </a:lnTo>
                  <a:lnTo>
                    <a:pt x="32" y="19"/>
                  </a:lnTo>
                  <a:lnTo>
                    <a:pt x="34" y="25"/>
                  </a:lnTo>
                  <a:lnTo>
                    <a:pt x="36" y="31"/>
                  </a:lnTo>
                  <a:lnTo>
                    <a:pt x="40" y="37"/>
                  </a:lnTo>
                  <a:lnTo>
                    <a:pt x="42" y="40"/>
                  </a:lnTo>
                  <a:lnTo>
                    <a:pt x="40" y="42"/>
                  </a:lnTo>
                  <a:lnTo>
                    <a:pt x="34" y="46"/>
                  </a:lnTo>
                  <a:lnTo>
                    <a:pt x="27" y="46"/>
                  </a:lnTo>
                  <a:lnTo>
                    <a:pt x="19" y="48"/>
                  </a:lnTo>
                  <a:lnTo>
                    <a:pt x="13" y="46"/>
                  </a:lnTo>
                  <a:lnTo>
                    <a:pt x="6" y="46"/>
                  </a:lnTo>
                  <a:lnTo>
                    <a:pt x="2" y="46"/>
                  </a:lnTo>
                  <a:lnTo>
                    <a:pt x="0" y="46"/>
                  </a:lnTo>
                  <a:lnTo>
                    <a:pt x="4" y="88"/>
                  </a:lnTo>
                  <a:lnTo>
                    <a:pt x="4" y="90"/>
                  </a:lnTo>
                  <a:lnTo>
                    <a:pt x="6" y="92"/>
                  </a:lnTo>
                  <a:lnTo>
                    <a:pt x="10" y="92"/>
                  </a:lnTo>
                  <a:lnTo>
                    <a:pt x="15" y="88"/>
                  </a:lnTo>
                  <a:lnTo>
                    <a:pt x="23" y="82"/>
                  </a:lnTo>
                  <a:lnTo>
                    <a:pt x="31" y="76"/>
                  </a:lnTo>
                  <a:lnTo>
                    <a:pt x="40" y="73"/>
                  </a:lnTo>
                  <a:lnTo>
                    <a:pt x="50" y="73"/>
                  </a:lnTo>
                  <a:lnTo>
                    <a:pt x="57" y="78"/>
                  </a:lnTo>
                  <a:lnTo>
                    <a:pt x="59" y="86"/>
                  </a:lnTo>
                  <a:lnTo>
                    <a:pt x="61" y="95"/>
                  </a:lnTo>
                  <a:lnTo>
                    <a:pt x="61" y="105"/>
                  </a:lnTo>
                  <a:lnTo>
                    <a:pt x="57" y="113"/>
                  </a:lnTo>
                  <a:lnTo>
                    <a:pt x="53" y="116"/>
                  </a:lnTo>
                  <a:lnTo>
                    <a:pt x="48" y="118"/>
                  </a:lnTo>
                  <a:lnTo>
                    <a:pt x="44" y="120"/>
                  </a:lnTo>
                  <a:lnTo>
                    <a:pt x="36" y="118"/>
                  </a:lnTo>
                  <a:lnTo>
                    <a:pt x="31" y="116"/>
                  </a:lnTo>
                  <a:lnTo>
                    <a:pt x="25" y="114"/>
                  </a:lnTo>
                  <a:lnTo>
                    <a:pt x="19" y="114"/>
                  </a:lnTo>
                  <a:lnTo>
                    <a:pt x="10" y="113"/>
                  </a:lnTo>
                  <a:lnTo>
                    <a:pt x="4" y="114"/>
                  </a:lnTo>
                  <a:lnTo>
                    <a:pt x="8" y="181"/>
                  </a:lnTo>
                  <a:close/>
                </a:path>
              </a:pathLst>
            </a:custGeom>
            <a:solidFill>
              <a:srgbClr val="F2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24" name="Freeform 144"/>
            <p:cNvSpPr>
              <a:spLocks/>
            </p:cNvSpPr>
            <p:nvPr/>
          </p:nvSpPr>
          <p:spPr bwMode="auto">
            <a:xfrm>
              <a:off x="4793" y="2597"/>
              <a:ext cx="69" cy="112"/>
            </a:xfrm>
            <a:custGeom>
              <a:avLst/>
              <a:gdLst>
                <a:gd name="T0" fmla="*/ 0 w 139"/>
                <a:gd name="T1" fmla="*/ 12 h 224"/>
                <a:gd name="T2" fmla="*/ 1 w 139"/>
                <a:gd name="T3" fmla="*/ 11 h 224"/>
                <a:gd name="T4" fmla="*/ 2 w 139"/>
                <a:gd name="T5" fmla="*/ 12 h 224"/>
                <a:gd name="T6" fmla="*/ 2 w 139"/>
                <a:gd name="T7" fmla="*/ 13 h 224"/>
                <a:gd name="T8" fmla="*/ 3 w 139"/>
                <a:gd name="T9" fmla="*/ 14 h 224"/>
                <a:gd name="T10" fmla="*/ 5 w 139"/>
                <a:gd name="T11" fmla="*/ 14 h 224"/>
                <a:gd name="T12" fmla="*/ 5 w 139"/>
                <a:gd name="T13" fmla="*/ 13 h 224"/>
                <a:gd name="T14" fmla="*/ 5 w 139"/>
                <a:gd name="T15" fmla="*/ 12 h 224"/>
                <a:gd name="T16" fmla="*/ 5 w 139"/>
                <a:gd name="T17" fmla="*/ 11 h 224"/>
                <a:gd name="T18" fmla="*/ 7 w 139"/>
                <a:gd name="T19" fmla="*/ 11 h 224"/>
                <a:gd name="T20" fmla="*/ 8 w 139"/>
                <a:gd name="T21" fmla="*/ 11 h 224"/>
                <a:gd name="T22" fmla="*/ 8 w 139"/>
                <a:gd name="T23" fmla="*/ 11 h 224"/>
                <a:gd name="T24" fmla="*/ 8 w 139"/>
                <a:gd name="T25" fmla="*/ 9 h 224"/>
                <a:gd name="T26" fmla="*/ 7 w 139"/>
                <a:gd name="T27" fmla="*/ 9 h 224"/>
                <a:gd name="T28" fmla="*/ 5 w 139"/>
                <a:gd name="T29" fmla="*/ 9 h 224"/>
                <a:gd name="T30" fmla="*/ 5 w 139"/>
                <a:gd name="T31" fmla="*/ 8 h 224"/>
                <a:gd name="T32" fmla="*/ 5 w 139"/>
                <a:gd name="T33" fmla="*/ 7 h 224"/>
                <a:gd name="T34" fmla="*/ 6 w 139"/>
                <a:gd name="T35" fmla="*/ 7 h 224"/>
                <a:gd name="T36" fmla="*/ 8 w 139"/>
                <a:gd name="T37" fmla="*/ 7 h 224"/>
                <a:gd name="T38" fmla="*/ 8 w 139"/>
                <a:gd name="T39" fmla="*/ 5 h 224"/>
                <a:gd name="T40" fmla="*/ 8 w 139"/>
                <a:gd name="T41" fmla="*/ 5 h 224"/>
                <a:gd name="T42" fmla="*/ 8 w 139"/>
                <a:gd name="T43" fmla="*/ 3 h 224"/>
                <a:gd name="T44" fmla="*/ 7 w 139"/>
                <a:gd name="T45" fmla="*/ 3 h 224"/>
                <a:gd name="T46" fmla="*/ 6 w 139"/>
                <a:gd name="T47" fmla="*/ 3 h 224"/>
                <a:gd name="T48" fmla="*/ 5 w 139"/>
                <a:gd name="T49" fmla="*/ 3 h 224"/>
                <a:gd name="T50" fmla="*/ 4 w 139"/>
                <a:gd name="T51" fmla="*/ 3 h 224"/>
                <a:gd name="T52" fmla="*/ 5 w 139"/>
                <a:gd name="T53" fmla="*/ 2 h 224"/>
                <a:gd name="T54" fmla="*/ 4 w 139"/>
                <a:gd name="T55" fmla="*/ 1 h 224"/>
                <a:gd name="T56" fmla="*/ 2 w 139"/>
                <a:gd name="T57" fmla="*/ 1 h 224"/>
                <a:gd name="T58" fmla="*/ 1 w 139"/>
                <a:gd name="T59" fmla="*/ 2 h 224"/>
                <a:gd name="T60" fmla="*/ 2 w 139"/>
                <a:gd name="T61" fmla="*/ 3 h 224"/>
                <a:gd name="T62" fmla="*/ 2 w 139"/>
                <a:gd name="T63" fmla="*/ 3 h 224"/>
                <a:gd name="T64" fmla="*/ 0 w 139"/>
                <a:gd name="T65" fmla="*/ 3 h 224"/>
                <a:gd name="T66" fmla="*/ 0 w 139"/>
                <a:gd name="T67" fmla="*/ 3 h 224"/>
                <a:gd name="T68" fmla="*/ 0 w 139"/>
                <a:gd name="T69" fmla="*/ 6 h 224"/>
                <a:gd name="T70" fmla="*/ 1 w 139"/>
                <a:gd name="T71" fmla="*/ 5 h 224"/>
                <a:gd name="T72" fmla="*/ 3 w 139"/>
                <a:gd name="T73" fmla="*/ 5 h 224"/>
                <a:gd name="T74" fmla="*/ 3 w 139"/>
                <a:gd name="T75" fmla="*/ 7 h 224"/>
                <a:gd name="T76" fmla="*/ 2 w 139"/>
                <a:gd name="T77" fmla="*/ 8 h 224"/>
                <a:gd name="T78" fmla="*/ 1 w 139"/>
                <a:gd name="T79" fmla="*/ 8 h 224"/>
                <a:gd name="T80" fmla="*/ 0 w 139"/>
                <a:gd name="T81" fmla="*/ 7 h 224"/>
                <a:gd name="T82" fmla="*/ 0 w 139"/>
                <a:gd name="T83" fmla="*/ 7 h 22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39" h="224">
                  <a:moveTo>
                    <a:pt x="5" y="178"/>
                  </a:moveTo>
                  <a:lnTo>
                    <a:pt x="5" y="178"/>
                  </a:lnTo>
                  <a:lnTo>
                    <a:pt x="9" y="178"/>
                  </a:lnTo>
                  <a:lnTo>
                    <a:pt x="15" y="176"/>
                  </a:lnTo>
                  <a:lnTo>
                    <a:pt x="23" y="176"/>
                  </a:lnTo>
                  <a:lnTo>
                    <a:pt x="30" y="176"/>
                  </a:lnTo>
                  <a:lnTo>
                    <a:pt x="36" y="176"/>
                  </a:lnTo>
                  <a:lnTo>
                    <a:pt x="42" y="178"/>
                  </a:lnTo>
                  <a:lnTo>
                    <a:pt x="47" y="180"/>
                  </a:lnTo>
                  <a:lnTo>
                    <a:pt x="49" y="186"/>
                  </a:lnTo>
                  <a:lnTo>
                    <a:pt x="49" y="195"/>
                  </a:lnTo>
                  <a:lnTo>
                    <a:pt x="45" y="205"/>
                  </a:lnTo>
                  <a:lnTo>
                    <a:pt x="44" y="213"/>
                  </a:lnTo>
                  <a:lnTo>
                    <a:pt x="47" y="218"/>
                  </a:lnTo>
                  <a:lnTo>
                    <a:pt x="55" y="224"/>
                  </a:lnTo>
                  <a:lnTo>
                    <a:pt x="64" y="224"/>
                  </a:lnTo>
                  <a:lnTo>
                    <a:pt x="74" y="224"/>
                  </a:lnTo>
                  <a:lnTo>
                    <a:pt x="82" y="222"/>
                  </a:lnTo>
                  <a:lnTo>
                    <a:pt x="87" y="218"/>
                  </a:lnTo>
                  <a:lnTo>
                    <a:pt x="89" y="213"/>
                  </a:lnTo>
                  <a:lnTo>
                    <a:pt x="91" y="207"/>
                  </a:lnTo>
                  <a:lnTo>
                    <a:pt x="89" y="199"/>
                  </a:lnTo>
                  <a:lnTo>
                    <a:pt x="87" y="192"/>
                  </a:lnTo>
                  <a:lnTo>
                    <a:pt x="85" y="186"/>
                  </a:lnTo>
                  <a:lnTo>
                    <a:pt x="85" y="180"/>
                  </a:lnTo>
                  <a:lnTo>
                    <a:pt x="85" y="178"/>
                  </a:lnTo>
                  <a:lnTo>
                    <a:pt x="89" y="175"/>
                  </a:lnTo>
                  <a:lnTo>
                    <a:pt x="93" y="175"/>
                  </a:lnTo>
                  <a:lnTo>
                    <a:pt x="104" y="175"/>
                  </a:lnTo>
                  <a:lnTo>
                    <a:pt x="114" y="175"/>
                  </a:lnTo>
                  <a:lnTo>
                    <a:pt x="125" y="175"/>
                  </a:lnTo>
                  <a:lnTo>
                    <a:pt x="133" y="175"/>
                  </a:lnTo>
                  <a:lnTo>
                    <a:pt x="139" y="176"/>
                  </a:lnTo>
                  <a:lnTo>
                    <a:pt x="139" y="175"/>
                  </a:lnTo>
                  <a:lnTo>
                    <a:pt x="139" y="169"/>
                  </a:lnTo>
                  <a:lnTo>
                    <a:pt x="139" y="163"/>
                  </a:lnTo>
                  <a:lnTo>
                    <a:pt x="139" y="157"/>
                  </a:lnTo>
                  <a:lnTo>
                    <a:pt x="137" y="150"/>
                  </a:lnTo>
                  <a:lnTo>
                    <a:pt x="137" y="142"/>
                  </a:lnTo>
                  <a:lnTo>
                    <a:pt x="135" y="136"/>
                  </a:lnTo>
                  <a:lnTo>
                    <a:pt x="133" y="135"/>
                  </a:lnTo>
                  <a:lnTo>
                    <a:pt x="121" y="131"/>
                  </a:lnTo>
                  <a:lnTo>
                    <a:pt x="112" y="135"/>
                  </a:lnTo>
                  <a:lnTo>
                    <a:pt x="101" y="138"/>
                  </a:lnTo>
                  <a:lnTo>
                    <a:pt x="93" y="142"/>
                  </a:lnTo>
                  <a:lnTo>
                    <a:pt x="87" y="140"/>
                  </a:lnTo>
                  <a:lnTo>
                    <a:pt x="83" y="135"/>
                  </a:lnTo>
                  <a:lnTo>
                    <a:pt x="82" y="125"/>
                  </a:lnTo>
                  <a:lnTo>
                    <a:pt x="82" y="119"/>
                  </a:lnTo>
                  <a:lnTo>
                    <a:pt x="83" y="112"/>
                  </a:lnTo>
                  <a:lnTo>
                    <a:pt x="87" y="108"/>
                  </a:lnTo>
                  <a:lnTo>
                    <a:pt x="93" y="104"/>
                  </a:lnTo>
                  <a:lnTo>
                    <a:pt x="101" y="104"/>
                  </a:lnTo>
                  <a:lnTo>
                    <a:pt x="108" y="104"/>
                  </a:lnTo>
                  <a:lnTo>
                    <a:pt x="116" y="104"/>
                  </a:lnTo>
                  <a:lnTo>
                    <a:pt x="123" y="104"/>
                  </a:lnTo>
                  <a:lnTo>
                    <a:pt x="131" y="102"/>
                  </a:lnTo>
                  <a:lnTo>
                    <a:pt x="133" y="95"/>
                  </a:lnTo>
                  <a:lnTo>
                    <a:pt x="137" y="87"/>
                  </a:lnTo>
                  <a:lnTo>
                    <a:pt x="137" y="79"/>
                  </a:lnTo>
                  <a:lnTo>
                    <a:pt x="139" y="78"/>
                  </a:lnTo>
                  <a:lnTo>
                    <a:pt x="137" y="74"/>
                  </a:lnTo>
                  <a:lnTo>
                    <a:pt x="137" y="68"/>
                  </a:lnTo>
                  <a:lnTo>
                    <a:pt x="137" y="60"/>
                  </a:lnTo>
                  <a:lnTo>
                    <a:pt x="135" y="53"/>
                  </a:lnTo>
                  <a:lnTo>
                    <a:pt x="133" y="45"/>
                  </a:lnTo>
                  <a:lnTo>
                    <a:pt x="131" y="41"/>
                  </a:lnTo>
                  <a:lnTo>
                    <a:pt x="127" y="40"/>
                  </a:lnTo>
                  <a:lnTo>
                    <a:pt x="125" y="40"/>
                  </a:lnTo>
                  <a:lnTo>
                    <a:pt x="121" y="40"/>
                  </a:lnTo>
                  <a:lnTo>
                    <a:pt x="114" y="40"/>
                  </a:lnTo>
                  <a:lnTo>
                    <a:pt x="108" y="40"/>
                  </a:lnTo>
                  <a:lnTo>
                    <a:pt x="101" y="40"/>
                  </a:lnTo>
                  <a:lnTo>
                    <a:pt x="93" y="40"/>
                  </a:lnTo>
                  <a:lnTo>
                    <a:pt x="87" y="40"/>
                  </a:lnTo>
                  <a:lnTo>
                    <a:pt x="83" y="41"/>
                  </a:lnTo>
                  <a:lnTo>
                    <a:pt x="76" y="40"/>
                  </a:lnTo>
                  <a:lnTo>
                    <a:pt x="76" y="36"/>
                  </a:lnTo>
                  <a:lnTo>
                    <a:pt x="78" y="32"/>
                  </a:lnTo>
                  <a:lnTo>
                    <a:pt x="82" y="28"/>
                  </a:lnTo>
                  <a:lnTo>
                    <a:pt x="83" y="19"/>
                  </a:lnTo>
                  <a:lnTo>
                    <a:pt x="78" y="9"/>
                  </a:lnTo>
                  <a:lnTo>
                    <a:pt x="72" y="3"/>
                  </a:lnTo>
                  <a:lnTo>
                    <a:pt x="66" y="2"/>
                  </a:lnTo>
                  <a:lnTo>
                    <a:pt x="59" y="0"/>
                  </a:lnTo>
                  <a:lnTo>
                    <a:pt x="51" y="2"/>
                  </a:lnTo>
                  <a:lnTo>
                    <a:pt x="42" y="2"/>
                  </a:lnTo>
                  <a:lnTo>
                    <a:pt x="36" y="7"/>
                  </a:lnTo>
                  <a:lnTo>
                    <a:pt x="30" y="13"/>
                  </a:lnTo>
                  <a:lnTo>
                    <a:pt x="30" y="19"/>
                  </a:lnTo>
                  <a:lnTo>
                    <a:pt x="30" y="24"/>
                  </a:lnTo>
                  <a:lnTo>
                    <a:pt x="34" y="30"/>
                  </a:lnTo>
                  <a:lnTo>
                    <a:pt x="38" y="34"/>
                  </a:lnTo>
                  <a:lnTo>
                    <a:pt x="40" y="40"/>
                  </a:lnTo>
                  <a:lnTo>
                    <a:pt x="38" y="41"/>
                  </a:lnTo>
                  <a:lnTo>
                    <a:pt x="32" y="43"/>
                  </a:lnTo>
                  <a:lnTo>
                    <a:pt x="25" y="45"/>
                  </a:lnTo>
                  <a:lnTo>
                    <a:pt x="19" y="45"/>
                  </a:lnTo>
                  <a:lnTo>
                    <a:pt x="11" y="45"/>
                  </a:lnTo>
                  <a:lnTo>
                    <a:pt x="5" y="45"/>
                  </a:lnTo>
                  <a:lnTo>
                    <a:pt x="0" y="45"/>
                  </a:lnTo>
                  <a:lnTo>
                    <a:pt x="0" y="89"/>
                  </a:lnTo>
                  <a:lnTo>
                    <a:pt x="4" y="91"/>
                  </a:lnTo>
                  <a:lnTo>
                    <a:pt x="7" y="91"/>
                  </a:lnTo>
                  <a:lnTo>
                    <a:pt x="15" y="89"/>
                  </a:lnTo>
                  <a:lnTo>
                    <a:pt x="21" y="83"/>
                  </a:lnTo>
                  <a:lnTo>
                    <a:pt x="30" y="78"/>
                  </a:lnTo>
                  <a:lnTo>
                    <a:pt x="38" y="72"/>
                  </a:lnTo>
                  <a:lnTo>
                    <a:pt x="49" y="74"/>
                  </a:lnTo>
                  <a:lnTo>
                    <a:pt x="53" y="78"/>
                  </a:lnTo>
                  <a:lnTo>
                    <a:pt x="57" y="85"/>
                  </a:lnTo>
                  <a:lnTo>
                    <a:pt x="59" y="95"/>
                  </a:lnTo>
                  <a:lnTo>
                    <a:pt x="59" y="106"/>
                  </a:lnTo>
                  <a:lnTo>
                    <a:pt x="55" y="112"/>
                  </a:lnTo>
                  <a:lnTo>
                    <a:pt x="51" y="117"/>
                  </a:lnTo>
                  <a:lnTo>
                    <a:pt x="45" y="119"/>
                  </a:lnTo>
                  <a:lnTo>
                    <a:pt x="40" y="121"/>
                  </a:lnTo>
                  <a:lnTo>
                    <a:pt x="34" y="119"/>
                  </a:lnTo>
                  <a:lnTo>
                    <a:pt x="30" y="117"/>
                  </a:lnTo>
                  <a:lnTo>
                    <a:pt x="25" y="114"/>
                  </a:lnTo>
                  <a:lnTo>
                    <a:pt x="19" y="112"/>
                  </a:lnTo>
                  <a:lnTo>
                    <a:pt x="11" y="112"/>
                  </a:lnTo>
                  <a:lnTo>
                    <a:pt x="7" y="112"/>
                  </a:lnTo>
                  <a:lnTo>
                    <a:pt x="4" y="112"/>
                  </a:lnTo>
                  <a:lnTo>
                    <a:pt x="5" y="178"/>
                  </a:lnTo>
                  <a:close/>
                </a:path>
              </a:pathLst>
            </a:custGeom>
            <a:solidFill>
              <a:srgbClr val="F2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25" name="Freeform 145"/>
            <p:cNvSpPr>
              <a:spLocks/>
            </p:cNvSpPr>
            <p:nvPr/>
          </p:nvSpPr>
          <p:spPr bwMode="auto">
            <a:xfrm>
              <a:off x="4630" y="2605"/>
              <a:ext cx="198" cy="115"/>
            </a:xfrm>
            <a:custGeom>
              <a:avLst/>
              <a:gdLst>
                <a:gd name="T0" fmla="*/ 18 w 395"/>
                <a:gd name="T1" fmla="*/ 3 h 230"/>
                <a:gd name="T2" fmla="*/ 17 w 395"/>
                <a:gd name="T3" fmla="*/ 3 h 230"/>
                <a:gd name="T4" fmla="*/ 17 w 395"/>
                <a:gd name="T5" fmla="*/ 3 h 230"/>
                <a:gd name="T6" fmla="*/ 18 w 395"/>
                <a:gd name="T7" fmla="*/ 4 h 230"/>
                <a:gd name="T8" fmla="*/ 18 w 395"/>
                <a:gd name="T9" fmla="*/ 5 h 230"/>
                <a:gd name="T10" fmla="*/ 17 w 395"/>
                <a:gd name="T11" fmla="*/ 5 h 230"/>
                <a:gd name="T12" fmla="*/ 16 w 395"/>
                <a:gd name="T13" fmla="*/ 5 h 230"/>
                <a:gd name="T14" fmla="*/ 15 w 395"/>
                <a:gd name="T15" fmla="*/ 5 h 230"/>
                <a:gd name="T16" fmla="*/ 15 w 395"/>
                <a:gd name="T17" fmla="*/ 5 h 230"/>
                <a:gd name="T18" fmla="*/ 15 w 395"/>
                <a:gd name="T19" fmla="*/ 4 h 230"/>
                <a:gd name="T20" fmla="*/ 15 w 395"/>
                <a:gd name="T21" fmla="*/ 4 h 230"/>
                <a:gd name="T22" fmla="*/ 15 w 395"/>
                <a:gd name="T23" fmla="*/ 3 h 230"/>
                <a:gd name="T24" fmla="*/ 15 w 395"/>
                <a:gd name="T25" fmla="*/ 3 h 230"/>
                <a:gd name="T26" fmla="*/ 11 w 395"/>
                <a:gd name="T27" fmla="*/ 3 h 230"/>
                <a:gd name="T28" fmla="*/ 11 w 395"/>
                <a:gd name="T29" fmla="*/ 3 h 230"/>
                <a:gd name="T30" fmla="*/ 11 w 395"/>
                <a:gd name="T31" fmla="*/ 2 h 230"/>
                <a:gd name="T32" fmla="*/ 11 w 395"/>
                <a:gd name="T33" fmla="*/ 1 h 230"/>
                <a:gd name="T34" fmla="*/ 10 w 395"/>
                <a:gd name="T35" fmla="*/ 1 h 230"/>
                <a:gd name="T36" fmla="*/ 9 w 395"/>
                <a:gd name="T37" fmla="*/ 0 h 230"/>
                <a:gd name="T38" fmla="*/ 8 w 395"/>
                <a:gd name="T39" fmla="*/ 1 h 230"/>
                <a:gd name="T40" fmla="*/ 8 w 395"/>
                <a:gd name="T41" fmla="*/ 2 h 230"/>
                <a:gd name="T42" fmla="*/ 9 w 395"/>
                <a:gd name="T43" fmla="*/ 3 h 230"/>
                <a:gd name="T44" fmla="*/ 6 w 395"/>
                <a:gd name="T45" fmla="*/ 3 h 230"/>
                <a:gd name="T46" fmla="*/ 6 w 395"/>
                <a:gd name="T47" fmla="*/ 4 h 230"/>
                <a:gd name="T48" fmla="*/ 6 w 395"/>
                <a:gd name="T49" fmla="*/ 4 h 230"/>
                <a:gd name="T50" fmla="*/ 6 w 395"/>
                <a:gd name="T51" fmla="*/ 5 h 230"/>
                <a:gd name="T52" fmla="*/ 6 w 395"/>
                <a:gd name="T53" fmla="*/ 6 h 230"/>
                <a:gd name="T54" fmla="*/ 5 w 395"/>
                <a:gd name="T55" fmla="*/ 7 h 230"/>
                <a:gd name="T56" fmla="*/ 4 w 395"/>
                <a:gd name="T57" fmla="*/ 6 h 230"/>
                <a:gd name="T58" fmla="*/ 4 w 395"/>
                <a:gd name="T59" fmla="*/ 6 h 230"/>
                <a:gd name="T60" fmla="*/ 4 w 395"/>
                <a:gd name="T61" fmla="*/ 5 h 230"/>
                <a:gd name="T62" fmla="*/ 4 w 395"/>
                <a:gd name="T63" fmla="*/ 4 h 230"/>
                <a:gd name="T64" fmla="*/ 4 w 395"/>
                <a:gd name="T65" fmla="*/ 3 h 230"/>
                <a:gd name="T66" fmla="*/ 1 w 395"/>
                <a:gd name="T67" fmla="*/ 12 h 230"/>
                <a:gd name="T68" fmla="*/ 9 w 395"/>
                <a:gd name="T69" fmla="*/ 12 h 230"/>
                <a:gd name="T70" fmla="*/ 8 w 395"/>
                <a:gd name="T71" fmla="*/ 12 h 230"/>
                <a:gd name="T72" fmla="*/ 8 w 395"/>
                <a:gd name="T73" fmla="*/ 11 h 230"/>
                <a:gd name="T74" fmla="*/ 8 w 395"/>
                <a:gd name="T75" fmla="*/ 10 h 230"/>
                <a:gd name="T76" fmla="*/ 9 w 395"/>
                <a:gd name="T77" fmla="*/ 9 h 230"/>
                <a:gd name="T78" fmla="*/ 10 w 395"/>
                <a:gd name="T79" fmla="*/ 9 h 230"/>
                <a:gd name="T80" fmla="*/ 11 w 395"/>
                <a:gd name="T81" fmla="*/ 10 h 230"/>
                <a:gd name="T82" fmla="*/ 11 w 395"/>
                <a:gd name="T83" fmla="*/ 10 h 230"/>
                <a:gd name="T84" fmla="*/ 10 w 395"/>
                <a:gd name="T85" fmla="*/ 11 h 230"/>
                <a:gd name="T86" fmla="*/ 10 w 395"/>
                <a:gd name="T87" fmla="*/ 12 h 230"/>
                <a:gd name="T88" fmla="*/ 13 w 395"/>
                <a:gd name="T89" fmla="*/ 12 h 230"/>
                <a:gd name="T90" fmla="*/ 13 w 395"/>
                <a:gd name="T91" fmla="*/ 12 h 230"/>
                <a:gd name="T92" fmla="*/ 12 w 395"/>
                <a:gd name="T93" fmla="*/ 13 h 230"/>
                <a:gd name="T94" fmla="*/ 11 w 395"/>
                <a:gd name="T95" fmla="*/ 13 h 230"/>
                <a:gd name="T96" fmla="*/ 11 w 395"/>
                <a:gd name="T97" fmla="*/ 14 h 230"/>
                <a:gd name="T98" fmla="*/ 12 w 395"/>
                <a:gd name="T99" fmla="*/ 14 h 230"/>
                <a:gd name="T100" fmla="*/ 13 w 395"/>
                <a:gd name="T101" fmla="*/ 15 h 230"/>
                <a:gd name="T102" fmla="*/ 14 w 395"/>
                <a:gd name="T103" fmla="*/ 15 h 230"/>
                <a:gd name="T104" fmla="*/ 14 w 395"/>
                <a:gd name="T105" fmla="*/ 14 h 230"/>
                <a:gd name="T106" fmla="*/ 14 w 395"/>
                <a:gd name="T107" fmla="*/ 14 h 230"/>
                <a:gd name="T108" fmla="*/ 14 w 395"/>
                <a:gd name="T109" fmla="*/ 13 h 230"/>
                <a:gd name="T110" fmla="*/ 14 w 395"/>
                <a:gd name="T111" fmla="*/ 12 h 230"/>
                <a:gd name="T112" fmla="*/ 25 w 395"/>
                <a:gd name="T113" fmla="*/ 11 h 230"/>
                <a:gd name="T114" fmla="*/ 22 w 395"/>
                <a:gd name="T115" fmla="*/ 3 h 23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395" h="230">
                  <a:moveTo>
                    <a:pt x="348" y="34"/>
                  </a:moveTo>
                  <a:lnTo>
                    <a:pt x="273" y="36"/>
                  </a:lnTo>
                  <a:lnTo>
                    <a:pt x="272" y="36"/>
                  </a:lnTo>
                  <a:lnTo>
                    <a:pt x="268" y="38"/>
                  </a:lnTo>
                  <a:lnTo>
                    <a:pt x="264" y="40"/>
                  </a:lnTo>
                  <a:lnTo>
                    <a:pt x="266" y="45"/>
                  </a:lnTo>
                  <a:lnTo>
                    <a:pt x="272" y="49"/>
                  </a:lnTo>
                  <a:lnTo>
                    <a:pt x="275" y="57"/>
                  </a:lnTo>
                  <a:lnTo>
                    <a:pt x="277" y="63"/>
                  </a:lnTo>
                  <a:lnTo>
                    <a:pt x="277" y="70"/>
                  </a:lnTo>
                  <a:lnTo>
                    <a:pt x="272" y="74"/>
                  </a:lnTo>
                  <a:lnTo>
                    <a:pt x="266" y="76"/>
                  </a:lnTo>
                  <a:lnTo>
                    <a:pt x="258" y="78"/>
                  </a:lnTo>
                  <a:lnTo>
                    <a:pt x="251" y="78"/>
                  </a:lnTo>
                  <a:lnTo>
                    <a:pt x="241" y="76"/>
                  </a:lnTo>
                  <a:lnTo>
                    <a:pt x="235" y="74"/>
                  </a:lnTo>
                  <a:lnTo>
                    <a:pt x="230" y="70"/>
                  </a:lnTo>
                  <a:lnTo>
                    <a:pt x="228" y="68"/>
                  </a:lnTo>
                  <a:lnTo>
                    <a:pt x="228" y="64"/>
                  </a:lnTo>
                  <a:lnTo>
                    <a:pt x="232" y="61"/>
                  </a:lnTo>
                  <a:lnTo>
                    <a:pt x="235" y="57"/>
                  </a:lnTo>
                  <a:lnTo>
                    <a:pt x="239" y="55"/>
                  </a:lnTo>
                  <a:lnTo>
                    <a:pt x="237" y="49"/>
                  </a:lnTo>
                  <a:lnTo>
                    <a:pt x="235" y="44"/>
                  </a:lnTo>
                  <a:lnTo>
                    <a:pt x="232" y="38"/>
                  </a:lnTo>
                  <a:lnTo>
                    <a:pt x="173" y="38"/>
                  </a:lnTo>
                  <a:lnTo>
                    <a:pt x="171" y="38"/>
                  </a:lnTo>
                  <a:lnTo>
                    <a:pt x="167" y="36"/>
                  </a:lnTo>
                  <a:lnTo>
                    <a:pt x="165" y="34"/>
                  </a:lnTo>
                  <a:lnTo>
                    <a:pt x="165" y="30"/>
                  </a:lnTo>
                  <a:lnTo>
                    <a:pt x="171" y="25"/>
                  </a:lnTo>
                  <a:lnTo>
                    <a:pt x="171" y="19"/>
                  </a:lnTo>
                  <a:lnTo>
                    <a:pt x="167" y="13"/>
                  </a:lnTo>
                  <a:lnTo>
                    <a:pt x="165" y="7"/>
                  </a:lnTo>
                  <a:lnTo>
                    <a:pt x="158" y="2"/>
                  </a:lnTo>
                  <a:lnTo>
                    <a:pt x="150" y="2"/>
                  </a:lnTo>
                  <a:lnTo>
                    <a:pt x="142" y="0"/>
                  </a:lnTo>
                  <a:lnTo>
                    <a:pt x="133" y="2"/>
                  </a:lnTo>
                  <a:lnTo>
                    <a:pt x="127" y="7"/>
                  </a:lnTo>
                  <a:lnTo>
                    <a:pt x="123" y="13"/>
                  </a:lnTo>
                  <a:lnTo>
                    <a:pt x="125" y="21"/>
                  </a:lnTo>
                  <a:lnTo>
                    <a:pt x="131" y="30"/>
                  </a:lnTo>
                  <a:lnTo>
                    <a:pt x="129" y="38"/>
                  </a:lnTo>
                  <a:lnTo>
                    <a:pt x="129" y="44"/>
                  </a:lnTo>
                  <a:lnTo>
                    <a:pt x="93" y="45"/>
                  </a:lnTo>
                  <a:lnTo>
                    <a:pt x="89" y="45"/>
                  </a:lnTo>
                  <a:lnTo>
                    <a:pt x="85" y="49"/>
                  </a:lnTo>
                  <a:lnTo>
                    <a:pt x="81" y="53"/>
                  </a:lnTo>
                  <a:lnTo>
                    <a:pt x="81" y="59"/>
                  </a:lnTo>
                  <a:lnTo>
                    <a:pt x="87" y="68"/>
                  </a:lnTo>
                  <a:lnTo>
                    <a:pt x="89" y="80"/>
                  </a:lnTo>
                  <a:lnTo>
                    <a:pt x="87" y="85"/>
                  </a:lnTo>
                  <a:lnTo>
                    <a:pt x="83" y="91"/>
                  </a:lnTo>
                  <a:lnTo>
                    <a:pt x="76" y="95"/>
                  </a:lnTo>
                  <a:lnTo>
                    <a:pt x="70" y="97"/>
                  </a:lnTo>
                  <a:lnTo>
                    <a:pt x="62" y="97"/>
                  </a:lnTo>
                  <a:lnTo>
                    <a:pt x="57" y="93"/>
                  </a:lnTo>
                  <a:lnTo>
                    <a:pt x="51" y="87"/>
                  </a:lnTo>
                  <a:lnTo>
                    <a:pt x="49" y="85"/>
                  </a:lnTo>
                  <a:lnTo>
                    <a:pt x="51" y="76"/>
                  </a:lnTo>
                  <a:lnTo>
                    <a:pt x="55" y="70"/>
                  </a:lnTo>
                  <a:lnTo>
                    <a:pt x="55" y="63"/>
                  </a:lnTo>
                  <a:lnTo>
                    <a:pt x="55" y="55"/>
                  </a:lnTo>
                  <a:lnTo>
                    <a:pt x="55" y="49"/>
                  </a:lnTo>
                  <a:lnTo>
                    <a:pt x="55" y="47"/>
                  </a:lnTo>
                  <a:lnTo>
                    <a:pt x="0" y="49"/>
                  </a:lnTo>
                  <a:lnTo>
                    <a:pt x="13" y="186"/>
                  </a:lnTo>
                  <a:lnTo>
                    <a:pt x="76" y="186"/>
                  </a:lnTo>
                  <a:lnTo>
                    <a:pt x="131" y="186"/>
                  </a:lnTo>
                  <a:lnTo>
                    <a:pt x="129" y="182"/>
                  </a:lnTo>
                  <a:lnTo>
                    <a:pt x="125" y="177"/>
                  </a:lnTo>
                  <a:lnTo>
                    <a:pt x="121" y="169"/>
                  </a:lnTo>
                  <a:lnTo>
                    <a:pt x="119" y="161"/>
                  </a:lnTo>
                  <a:lnTo>
                    <a:pt x="118" y="154"/>
                  </a:lnTo>
                  <a:lnTo>
                    <a:pt x="121" y="148"/>
                  </a:lnTo>
                  <a:lnTo>
                    <a:pt x="125" y="144"/>
                  </a:lnTo>
                  <a:lnTo>
                    <a:pt x="133" y="142"/>
                  </a:lnTo>
                  <a:lnTo>
                    <a:pt x="142" y="139"/>
                  </a:lnTo>
                  <a:lnTo>
                    <a:pt x="154" y="141"/>
                  </a:lnTo>
                  <a:lnTo>
                    <a:pt x="161" y="142"/>
                  </a:lnTo>
                  <a:lnTo>
                    <a:pt x="165" y="148"/>
                  </a:lnTo>
                  <a:lnTo>
                    <a:pt x="165" y="152"/>
                  </a:lnTo>
                  <a:lnTo>
                    <a:pt x="165" y="158"/>
                  </a:lnTo>
                  <a:lnTo>
                    <a:pt x="161" y="163"/>
                  </a:lnTo>
                  <a:lnTo>
                    <a:pt x="159" y="169"/>
                  </a:lnTo>
                  <a:lnTo>
                    <a:pt x="156" y="179"/>
                  </a:lnTo>
                  <a:lnTo>
                    <a:pt x="154" y="184"/>
                  </a:lnTo>
                  <a:lnTo>
                    <a:pt x="194" y="179"/>
                  </a:lnTo>
                  <a:lnTo>
                    <a:pt x="196" y="182"/>
                  </a:lnTo>
                  <a:lnTo>
                    <a:pt x="196" y="186"/>
                  </a:lnTo>
                  <a:lnTo>
                    <a:pt x="194" y="192"/>
                  </a:lnTo>
                  <a:lnTo>
                    <a:pt x="184" y="196"/>
                  </a:lnTo>
                  <a:lnTo>
                    <a:pt x="178" y="199"/>
                  </a:lnTo>
                  <a:lnTo>
                    <a:pt x="173" y="203"/>
                  </a:lnTo>
                  <a:lnTo>
                    <a:pt x="171" y="209"/>
                  </a:lnTo>
                  <a:lnTo>
                    <a:pt x="171" y="215"/>
                  </a:lnTo>
                  <a:lnTo>
                    <a:pt x="177" y="220"/>
                  </a:lnTo>
                  <a:lnTo>
                    <a:pt x="182" y="224"/>
                  </a:lnTo>
                  <a:lnTo>
                    <a:pt x="190" y="228"/>
                  </a:lnTo>
                  <a:lnTo>
                    <a:pt x="199" y="230"/>
                  </a:lnTo>
                  <a:lnTo>
                    <a:pt x="207" y="230"/>
                  </a:lnTo>
                  <a:lnTo>
                    <a:pt x="215" y="228"/>
                  </a:lnTo>
                  <a:lnTo>
                    <a:pt x="222" y="226"/>
                  </a:lnTo>
                  <a:lnTo>
                    <a:pt x="222" y="222"/>
                  </a:lnTo>
                  <a:lnTo>
                    <a:pt x="224" y="217"/>
                  </a:lnTo>
                  <a:lnTo>
                    <a:pt x="222" y="211"/>
                  </a:lnTo>
                  <a:lnTo>
                    <a:pt x="222" y="207"/>
                  </a:lnTo>
                  <a:lnTo>
                    <a:pt x="216" y="199"/>
                  </a:lnTo>
                  <a:lnTo>
                    <a:pt x="215" y="192"/>
                  </a:lnTo>
                  <a:lnTo>
                    <a:pt x="213" y="182"/>
                  </a:lnTo>
                  <a:lnTo>
                    <a:pt x="215" y="179"/>
                  </a:lnTo>
                  <a:lnTo>
                    <a:pt x="395" y="175"/>
                  </a:lnTo>
                  <a:lnTo>
                    <a:pt x="395" y="38"/>
                  </a:lnTo>
                  <a:lnTo>
                    <a:pt x="348" y="34"/>
                  </a:lnTo>
                  <a:close/>
                </a:path>
              </a:pathLst>
            </a:custGeom>
            <a:solidFill>
              <a:srgbClr val="F2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26" name="Freeform 146"/>
            <p:cNvSpPr>
              <a:spLocks/>
            </p:cNvSpPr>
            <p:nvPr/>
          </p:nvSpPr>
          <p:spPr bwMode="auto">
            <a:xfrm>
              <a:off x="4917" y="2382"/>
              <a:ext cx="113" cy="70"/>
            </a:xfrm>
            <a:custGeom>
              <a:avLst/>
              <a:gdLst>
                <a:gd name="T0" fmla="*/ 12 w 224"/>
                <a:gd name="T1" fmla="*/ 7 h 141"/>
                <a:gd name="T2" fmla="*/ 12 w 224"/>
                <a:gd name="T3" fmla="*/ 6 h 141"/>
                <a:gd name="T4" fmla="*/ 12 w 224"/>
                <a:gd name="T5" fmla="*/ 5 h 141"/>
                <a:gd name="T6" fmla="*/ 13 w 224"/>
                <a:gd name="T7" fmla="*/ 5 h 141"/>
                <a:gd name="T8" fmla="*/ 15 w 224"/>
                <a:gd name="T9" fmla="*/ 5 h 141"/>
                <a:gd name="T10" fmla="*/ 15 w 224"/>
                <a:gd name="T11" fmla="*/ 3 h 141"/>
                <a:gd name="T12" fmla="*/ 13 w 224"/>
                <a:gd name="T13" fmla="*/ 3 h 141"/>
                <a:gd name="T14" fmla="*/ 12 w 224"/>
                <a:gd name="T15" fmla="*/ 3 h 141"/>
                <a:gd name="T16" fmla="*/ 12 w 224"/>
                <a:gd name="T17" fmla="*/ 3 h 141"/>
                <a:gd name="T18" fmla="*/ 11 w 224"/>
                <a:gd name="T19" fmla="*/ 1 h 141"/>
                <a:gd name="T20" fmla="*/ 12 w 224"/>
                <a:gd name="T21" fmla="*/ 0 h 141"/>
                <a:gd name="T22" fmla="*/ 11 w 224"/>
                <a:gd name="T23" fmla="*/ 0 h 141"/>
                <a:gd name="T24" fmla="*/ 10 w 224"/>
                <a:gd name="T25" fmla="*/ 0 h 141"/>
                <a:gd name="T26" fmla="*/ 9 w 224"/>
                <a:gd name="T27" fmla="*/ 0 h 141"/>
                <a:gd name="T28" fmla="*/ 9 w 224"/>
                <a:gd name="T29" fmla="*/ 1 h 141"/>
                <a:gd name="T30" fmla="*/ 9 w 224"/>
                <a:gd name="T31" fmla="*/ 3 h 141"/>
                <a:gd name="T32" fmla="*/ 8 w 224"/>
                <a:gd name="T33" fmla="*/ 3 h 141"/>
                <a:gd name="T34" fmla="*/ 7 w 224"/>
                <a:gd name="T35" fmla="*/ 2 h 141"/>
                <a:gd name="T36" fmla="*/ 7 w 224"/>
                <a:gd name="T37" fmla="*/ 1 h 141"/>
                <a:gd name="T38" fmla="*/ 6 w 224"/>
                <a:gd name="T39" fmla="*/ 0 h 141"/>
                <a:gd name="T40" fmla="*/ 5 w 224"/>
                <a:gd name="T41" fmla="*/ 0 h 141"/>
                <a:gd name="T42" fmla="*/ 4 w 224"/>
                <a:gd name="T43" fmla="*/ 0 h 141"/>
                <a:gd name="T44" fmla="*/ 3 w 224"/>
                <a:gd name="T45" fmla="*/ 0 h 141"/>
                <a:gd name="T46" fmla="*/ 3 w 224"/>
                <a:gd name="T47" fmla="*/ 0 h 141"/>
                <a:gd name="T48" fmla="*/ 3 w 224"/>
                <a:gd name="T49" fmla="*/ 1 h 141"/>
                <a:gd name="T50" fmla="*/ 3 w 224"/>
                <a:gd name="T51" fmla="*/ 3 h 141"/>
                <a:gd name="T52" fmla="*/ 3 w 224"/>
                <a:gd name="T53" fmla="*/ 3 h 141"/>
                <a:gd name="T54" fmla="*/ 2 w 224"/>
                <a:gd name="T55" fmla="*/ 3 h 141"/>
                <a:gd name="T56" fmla="*/ 1 w 224"/>
                <a:gd name="T57" fmla="*/ 4 h 141"/>
                <a:gd name="T58" fmla="*/ 1 w 224"/>
                <a:gd name="T59" fmla="*/ 5 h 141"/>
                <a:gd name="T60" fmla="*/ 2 w 224"/>
                <a:gd name="T61" fmla="*/ 6 h 141"/>
                <a:gd name="T62" fmla="*/ 3 w 224"/>
                <a:gd name="T63" fmla="*/ 6 h 141"/>
                <a:gd name="T64" fmla="*/ 3 w 224"/>
                <a:gd name="T65" fmla="*/ 6 h 141"/>
                <a:gd name="T66" fmla="*/ 3 w 224"/>
                <a:gd name="T67" fmla="*/ 7 h 141"/>
                <a:gd name="T68" fmla="*/ 3 w 224"/>
                <a:gd name="T69" fmla="*/ 8 h 141"/>
                <a:gd name="T70" fmla="*/ 6 w 224"/>
                <a:gd name="T71" fmla="*/ 8 h 141"/>
                <a:gd name="T72" fmla="*/ 6 w 224"/>
                <a:gd name="T73" fmla="*/ 7 h 141"/>
                <a:gd name="T74" fmla="*/ 5 w 224"/>
                <a:gd name="T75" fmla="*/ 5 h 141"/>
                <a:gd name="T76" fmla="*/ 7 w 224"/>
                <a:gd name="T77" fmla="*/ 4 h 141"/>
                <a:gd name="T78" fmla="*/ 8 w 224"/>
                <a:gd name="T79" fmla="*/ 5 h 141"/>
                <a:gd name="T80" fmla="*/ 8 w 224"/>
                <a:gd name="T81" fmla="*/ 6 h 141"/>
                <a:gd name="T82" fmla="*/ 8 w 224"/>
                <a:gd name="T83" fmla="*/ 7 h 141"/>
                <a:gd name="T84" fmla="*/ 8 w 224"/>
                <a:gd name="T85" fmla="*/ 8 h 141"/>
                <a:gd name="T86" fmla="*/ 12 w 224"/>
                <a:gd name="T87" fmla="*/ 8 h 141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224" h="141">
                  <a:moveTo>
                    <a:pt x="180" y="133"/>
                  </a:moveTo>
                  <a:lnTo>
                    <a:pt x="179" y="131"/>
                  </a:lnTo>
                  <a:lnTo>
                    <a:pt x="179" y="127"/>
                  </a:lnTo>
                  <a:lnTo>
                    <a:pt x="179" y="122"/>
                  </a:lnTo>
                  <a:lnTo>
                    <a:pt x="179" y="116"/>
                  </a:lnTo>
                  <a:lnTo>
                    <a:pt x="179" y="108"/>
                  </a:lnTo>
                  <a:lnTo>
                    <a:pt x="179" y="103"/>
                  </a:lnTo>
                  <a:lnTo>
                    <a:pt x="179" y="95"/>
                  </a:lnTo>
                  <a:lnTo>
                    <a:pt x="180" y="93"/>
                  </a:lnTo>
                  <a:lnTo>
                    <a:pt x="186" y="89"/>
                  </a:lnTo>
                  <a:lnTo>
                    <a:pt x="196" y="91"/>
                  </a:lnTo>
                  <a:lnTo>
                    <a:pt x="205" y="93"/>
                  </a:lnTo>
                  <a:lnTo>
                    <a:pt x="215" y="95"/>
                  </a:lnTo>
                  <a:lnTo>
                    <a:pt x="220" y="91"/>
                  </a:lnTo>
                  <a:lnTo>
                    <a:pt x="224" y="84"/>
                  </a:lnTo>
                  <a:lnTo>
                    <a:pt x="224" y="76"/>
                  </a:lnTo>
                  <a:lnTo>
                    <a:pt x="224" y="67"/>
                  </a:lnTo>
                  <a:lnTo>
                    <a:pt x="222" y="59"/>
                  </a:lnTo>
                  <a:lnTo>
                    <a:pt x="218" y="53"/>
                  </a:lnTo>
                  <a:lnTo>
                    <a:pt x="213" y="49"/>
                  </a:lnTo>
                  <a:lnTo>
                    <a:pt x="207" y="49"/>
                  </a:lnTo>
                  <a:lnTo>
                    <a:pt x="199" y="49"/>
                  </a:lnTo>
                  <a:lnTo>
                    <a:pt x="192" y="53"/>
                  </a:lnTo>
                  <a:lnTo>
                    <a:pt x="186" y="53"/>
                  </a:lnTo>
                  <a:lnTo>
                    <a:pt x="180" y="55"/>
                  </a:lnTo>
                  <a:lnTo>
                    <a:pt x="179" y="53"/>
                  </a:lnTo>
                  <a:lnTo>
                    <a:pt x="177" y="51"/>
                  </a:lnTo>
                  <a:lnTo>
                    <a:pt x="175" y="44"/>
                  </a:lnTo>
                  <a:lnTo>
                    <a:pt x="175" y="38"/>
                  </a:lnTo>
                  <a:lnTo>
                    <a:pt x="175" y="30"/>
                  </a:lnTo>
                  <a:lnTo>
                    <a:pt x="175" y="25"/>
                  </a:lnTo>
                  <a:lnTo>
                    <a:pt x="175" y="17"/>
                  </a:lnTo>
                  <a:lnTo>
                    <a:pt x="177" y="11"/>
                  </a:lnTo>
                  <a:lnTo>
                    <a:pt x="177" y="4"/>
                  </a:lnTo>
                  <a:lnTo>
                    <a:pt x="179" y="0"/>
                  </a:lnTo>
                  <a:lnTo>
                    <a:pt x="175" y="0"/>
                  </a:lnTo>
                  <a:lnTo>
                    <a:pt x="171" y="0"/>
                  </a:lnTo>
                  <a:lnTo>
                    <a:pt x="163" y="0"/>
                  </a:lnTo>
                  <a:lnTo>
                    <a:pt x="158" y="0"/>
                  </a:lnTo>
                  <a:lnTo>
                    <a:pt x="150" y="0"/>
                  </a:lnTo>
                  <a:lnTo>
                    <a:pt x="142" y="0"/>
                  </a:lnTo>
                  <a:lnTo>
                    <a:pt x="137" y="2"/>
                  </a:lnTo>
                  <a:lnTo>
                    <a:pt x="135" y="6"/>
                  </a:lnTo>
                  <a:lnTo>
                    <a:pt x="133" y="15"/>
                  </a:lnTo>
                  <a:lnTo>
                    <a:pt x="137" y="27"/>
                  </a:lnTo>
                  <a:lnTo>
                    <a:pt x="141" y="36"/>
                  </a:lnTo>
                  <a:lnTo>
                    <a:pt x="142" y="46"/>
                  </a:lnTo>
                  <a:lnTo>
                    <a:pt x="141" y="51"/>
                  </a:lnTo>
                  <a:lnTo>
                    <a:pt x="135" y="55"/>
                  </a:lnTo>
                  <a:lnTo>
                    <a:pt x="125" y="57"/>
                  </a:lnTo>
                  <a:lnTo>
                    <a:pt x="120" y="57"/>
                  </a:lnTo>
                  <a:lnTo>
                    <a:pt x="112" y="55"/>
                  </a:lnTo>
                  <a:lnTo>
                    <a:pt x="108" y="49"/>
                  </a:lnTo>
                  <a:lnTo>
                    <a:pt x="104" y="44"/>
                  </a:lnTo>
                  <a:lnTo>
                    <a:pt x="104" y="38"/>
                  </a:lnTo>
                  <a:lnTo>
                    <a:pt x="104" y="30"/>
                  </a:lnTo>
                  <a:lnTo>
                    <a:pt x="106" y="23"/>
                  </a:lnTo>
                  <a:lnTo>
                    <a:pt x="104" y="15"/>
                  </a:lnTo>
                  <a:lnTo>
                    <a:pt x="102" y="10"/>
                  </a:lnTo>
                  <a:lnTo>
                    <a:pt x="95" y="4"/>
                  </a:lnTo>
                  <a:lnTo>
                    <a:pt x="87" y="2"/>
                  </a:lnTo>
                  <a:lnTo>
                    <a:pt x="80" y="0"/>
                  </a:lnTo>
                  <a:lnTo>
                    <a:pt x="78" y="0"/>
                  </a:lnTo>
                  <a:lnTo>
                    <a:pt x="74" y="0"/>
                  </a:lnTo>
                  <a:lnTo>
                    <a:pt x="68" y="2"/>
                  </a:lnTo>
                  <a:lnTo>
                    <a:pt x="61" y="2"/>
                  </a:lnTo>
                  <a:lnTo>
                    <a:pt x="55" y="4"/>
                  </a:lnTo>
                  <a:lnTo>
                    <a:pt x="49" y="6"/>
                  </a:lnTo>
                  <a:lnTo>
                    <a:pt x="44" y="6"/>
                  </a:lnTo>
                  <a:lnTo>
                    <a:pt x="40" y="8"/>
                  </a:lnTo>
                  <a:lnTo>
                    <a:pt x="40" y="10"/>
                  </a:lnTo>
                  <a:lnTo>
                    <a:pt x="40" y="15"/>
                  </a:lnTo>
                  <a:lnTo>
                    <a:pt x="40" y="21"/>
                  </a:lnTo>
                  <a:lnTo>
                    <a:pt x="42" y="29"/>
                  </a:lnTo>
                  <a:lnTo>
                    <a:pt x="42" y="34"/>
                  </a:lnTo>
                  <a:lnTo>
                    <a:pt x="42" y="44"/>
                  </a:lnTo>
                  <a:lnTo>
                    <a:pt x="42" y="49"/>
                  </a:lnTo>
                  <a:lnTo>
                    <a:pt x="42" y="55"/>
                  </a:lnTo>
                  <a:lnTo>
                    <a:pt x="40" y="61"/>
                  </a:lnTo>
                  <a:lnTo>
                    <a:pt x="38" y="63"/>
                  </a:lnTo>
                  <a:lnTo>
                    <a:pt x="34" y="61"/>
                  </a:lnTo>
                  <a:lnTo>
                    <a:pt x="28" y="57"/>
                  </a:lnTo>
                  <a:lnTo>
                    <a:pt x="19" y="55"/>
                  </a:lnTo>
                  <a:lnTo>
                    <a:pt x="9" y="61"/>
                  </a:lnTo>
                  <a:lnTo>
                    <a:pt x="6" y="65"/>
                  </a:lnTo>
                  <a:lnTo>
                    <a:pt x="2" y="72"/>
                  </a:lnTo>
                  <a:lnTo>
                    <a:pt x="0" y="80"/>
                  </a:lnTo>
                  <a:lnTo>
                    <a:pt x="2" y="89"/>
                  </a:lnTo>
                  <a:lnTo>
                    <a:pt x="4" y="95"/>
                  </a:lnTo>
                  <a:lnTo>
                    <a:pt x="7" y="101"/>
                  </a:lnTo>
                  <a:lnTo>
                    <a:pt x="13" y="105"/>
                  </a:lnTo>
                  <a:lnTo>
                    <a:pt x="21" y="107"/>
                  </a:lnTo>
                  <a:lnTo>
                    <a:pt x="25" y="105"/>
                  </a:lnTo>
                  <a:lnTo>
                    <a:pt x="30" y="103"/>
                  </a:lnTo>
                  <a:lnTo>
                    <a:pt x="36" y="99"/>
                  </a:lnTo>
                  <a:lnTo>
                    <a:pt x="40" y="99"/>
                  </a:lnTo>
                  <a:lnTo>
                    <a:pt x="42" y="101"/>
                  </a:lnTo>
                  <a:lnTo>
                    <a:pt x="44" y="105"/>
                  </a:lnTo>
                  <a:lnTo>
                    <a:pt x="45" y="112"/>
                  </a:lnTo>
                  <a:lnTo>
                    <a:pt x="45" y="122"/>
                  </a:lnTo>
                  <a:lnTo>
                    <a:pt x="45" y="127"/>
                  </a:lnTo>
                  <a:lnTo>
                    <a:pt x="45" y="133"/>
                  </a:lnTo>
                  <a:lnTo>
                    <a:pt x="45" y="139"/>
                  </a:lnTo>
                  <a:lnTo>
                    <a:pt x="45" y="141"/>
                  </a:lnTo>
                  <a:lnTo>
                    <a:pt x="87" y="139"/>
                  </a:lnTo>
                  <a:lnTo>
                    <a:pt x="87" y="137"/>
                  </a:lnTo>
                  <a:lnTo>
                    <a:pt x="89" y="135"/>
                  </a:lnTo>
                  <a:lnTo>
                    <a:pt x="91" y="131"/>
                  </a:lnTo>
                  <a:lnTo>
                    <a:pt x="89" y="124"/>
                  </a:lnTo>
                  <a:lnTo>
                    <a:pt x="82" y="116"/>
                  </a:lnTo>
                  <a:lnTo>
                    <a:pt x="78" y="108"/>
                  </a:lnTo>
                  <a:lnTo>
                    <a:pt x="74" y="99"/>
                  </a:lnTo>
                  <a:lnTo>
                    <a:pt x="74" y="89"/>
                  </a:lnTo>
                  <a:lnTo>
                    <a:pt x="78" y="84"/>
                  </a:lnTo>
                  <a:lnTo>
                    <a:pt x="87" y="82"/>
                  </a:lnTo>
                  <a:lnTo>
                    <a:pt x="97" y="78"/>
                  </a:lnTo>
                  <a:lnTo>
                    <a:pt x="106" y="80"/>
                  </a:lnTo>
                  <a:lnTo>
                    <a:pt x="112" y="82"/>
                  </a:lnTo>
                  <a:lnTo>
                    <a:pt x="118" y="87"/>
                  </a:lnTo>
                  <a:lnTo>
                    <a:pt x="120" y="93"/>
                  </a:lnTo>
                  <a:lnTo>
                    <a:pt x="120" y="99"/>
                  </a:lnTo>
                  <a:lnTo>
                    <a:pt x="118" y="105"/>
                  </a:lnTo>
                  <a:lnTo>
                    <a:pt x="116" y="108"/>
                  </a:lnTo>
                  <a:lnTo>
                    <a:pt x="114" y="114"/>
                  </a:lnTo>
                  <a:lnTo>
                    <a:pt x="112" y="122"/>
                  </a:lnTo>
                  <a:lnTo>
                    <a:pt x="112" y="124"/>
                  </a:lnTo>
                  <a:lnTo>
                    <a:pt x="112" y="131"/>
                  </a:lnTo>
                  <a:lnTo>
                    <a:pt x="112" y="133"/>
                  </a:lnTo>
                  <a:lnTo>
                    <a:pt x="112" y="135"/>
                  </a:lnTo>
                  <a:lnTo>
                    <a:pt x="180" y="133"/>
                  </a:lnTo>
                  <a:close/>
                </a:path>
              </a:pathLst>
            </a:custGeom>
            <a:solidFill>
              <a:srgbClr val="F2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27" name="Freeform 147"/>
            <p:cNvSpPr>
              <a:spLocks/>
            </p:cNvSpPr>
            <p:nvPr/>
          </p:nvSpPr>
          <p:spPr bwMode="auto">
            <a:xfrm>
              <a:off x="4861" y="2536"/>
              <a:ext cx="112" cy="71"/>
            </a:xfrm>
            <a:custGeom>
              <a:avLst/>
              <a:gdLst>
                <a:gd name="T0" fmla="*/ 11 w 224"/>
                <a:gd name="T1" fmla="*/ 9 h 141"/>
                <a:gd name="T2" fmla="*/ 11 w 224"/>
                <a:gd name="T3" fmla="*/ 7 h 141"/>
                <a:gd name="T4" fmla="*/ 12 w 224"/>
                <a:gd name="T5" fmla="*/ 6 h 141"/>
                <a:gd name="T6" fmla="*/ 13 w 224"/>
                <a:gd name="T7" fmla="*/ 6 h 141"/>
                <a:gd name="T8" fmla="*/ 14 w 224"/>
                <a:gd name="T9" fmla="*/ 6 h 141"/>
                <a:gd name="T10" fmla="*/ 14 w 224"/>
                <a:gd name="T11" fmla="*/ 4 h 141"/>
                <a:gd name="T12" fmla="*/ 13 w 224"/>
                <a:gd name="T13" fmla="*/ 4 h 141"/>
                <a:gd name="T14" fmla="*/ 12 w 224"/>
                <a:gd name="T15" fmla="*/ 4 h 141"/>
                <a:gd name="T16" fmla="*/ 11 w 224"/>
                <a:gd name="T17" fmla="*/ 4 h 141"/>
                <a:gd name="T18" fmla="*/ 11 w 224"/>
                <a:gd name="T19" fmla="*/ 2 h 141"/>
                <a:gd name="T20" fmla="*/ 11 w 224"/>
                <a:gd name="T21" fmla="*/ 1 h 141"/>
                <a:gd name="T22" fmla="*/ 11 w 224"/>
                <a:gd name="T23" fmla="*/ 0 h 141"/>
                <a:gd name="T24" fmla="*/ 10 w 224"/>
                <a:gd name="T25" fmla="*/ 0 h 141"/>
                <a:gd name="T26" fmla="*/ 9 w 224"/>
                <a:gd name="T27" fmla="*/ 1 h 141"/>
                <a:gd name="T28" fmla="*/ 9 w 224"/>
                <a:gd name="T29" fmla="*/ 2 h 141"/>
                <a:gd name="T30" fmla="*/ 9 w 224"/>
                <a:gd name="T31" fmla="*/ 4 h 141"/>
                <a:gd name="T32" fmla="*/ 8 w 224"/>
                <a:gd name="T33" fmla="*/ 4 h 141"/>
                <a:gd name="T34" fmla="*/ 7 w 224"/>
                <a:gd name="T35" fmla="*/ 3 h 141"/>
                <a:gd name="T36" fmla="*/ 7 w 224"/>
                <a:gd name="T37" fmla="*/ 2 h 141"/>
                <a:gd name="T38" fmla="*/ 6 w 224"/>
                <a:gd name="T39" fmla="*/ 1 h 141"/>
                <a:gd name="T40" fmla="*/ 5 w 224"/>
                <a:gd name="T41" fmla="*/ 1 h 141"/>
                <a:gd name="T42" fmla="*/ 4 w 224"/>
                <a:gd name="T43" fmla="*/ 1 h 141"/>
                <a:gd name="T44" fmla="*/ 3 w 224"/>
                <a:gd name="T45" fmla="*/ 1 h 141"/>
                <a:gd name="T46" fmla="*/ 3 w 224"/>
                <a:gd name="T47" fmla="*/ 1 h 141"/>
                <a:gd name="T48" fmla="*/ 3 w 224"/>
                <a:gd name="T49" fmla="*/ 3 h 141"/>
                <a:gd name="T50" fmla="*/ 3 w 224"/>
                <a:gd name="T51" fmla="*/ 4 h 141"/>
                <a:gd name="T52" fmla="*/ 2 w 224"/>
                <a:gd name="T53" fmla="*/ 4 h 141"/>
                <a:gd name="T54" fmla="*/ 1 w 224"/>
                <a:gd name="T55" fmla="*/ 4 h 141"/>
                <a:gd name="T56" fmla="*/ 0 w 224"/>
                <a:gd name="T57" fmla="*/ 5 h 141"/>
                <a:gd name="T58" fmla="*/ 1 w 224"/>
                <a:gd name="T59" fmla="*/ 7 h 141"/>
                <a:gd name="T60" fmla="*/ 2 w 224"/>
                <a:gd name="T61" fmla="*/ 7 h 141"/>
                <a:gd name="T62" fmla="*/ 3 w 224"/>
                <a:gd name="T63" fmla="*/ 7 h 141"/>
                <a:gd name="T64" fmla="*/ 3 w 224"/>
                <a:gd name="T65" fmla="*/ 7 h 141"/>
                <a:gd name="T66" fmla="*/ 3 w 224"/>
                <a:gd name="T67" fmla="*/ 9 h 141"/>
                <a:gd name="T68" fmla="*/ 6 w 224"/>
                <a:gd name="T69" fmla="*/ 9 h 141"/>
                <a:gd name="T70" fmla="*/ 6 w 224"/>
                <a:gd name="T71" fmla="*/ 9 h 141"/>
                <a:gd name="T72" fmla="*/ 5 w 224"/>
                <a:gd name="T73" fmla="*/ 7 h 141"/>
                <a:gd name="T74" fmla="*/ 5 w 224"/>
                <a:gd name="T75" fmla="*/ 6 h 141"/>
                <a:gd name="T76" fmla="*/ 7 w 224"/>
                <a:gd name="T77" fmla="*/ 6 h 141"/>
                <a:gd name="T78" fmla="*/ 8 w 224"/>
                <a:gd name="T79" fmla="*/ 6 h 141"/>
                <a:gd name="T80" fmla="*/ 7 w 224"/>
                <a:gd name="T81" fmla="*/ 8 h 141"/>
                <a:gd name="T82" fmla="*/ 7 w 224"/>
                <a:gd name="T83" fmla="*/ 9 h 141"/>
                <a:gd name="T84" fmla="*/ 12 w 224"/>
                <a:gd name="T85" fmla="*/ 9 h 14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224" h="141">
                  <a:moveTo>
                    <a:pt x="178" y="135"/>
                  </a:moveTo>
                  <a:lnTo>
                    <a:pt x="176" y="133"/>
                  </a:lnTo>
                  <a:lnTo>
                    <a:pt x="176" y="129"/>
                  </a:lnTo>
                  <a:lnTo>
                    <a:pt x="175" y="124"/>
                  </a:lnTo>
                  <a:lnTo>
                    <a:pt x="175" y="118"/>
                  </a:lnTo>
                  <a:lnTo>
                    <a:pt x="175" y="110"/>
                  </a:lnTo>
                  <a:lnTo>
                    <a:pt x="175" y="103"/>
                  </a:lnTo>
                  <a:lnTo>
                    <a:pt x="176" y="97"/>
                  </a:lnTo>
                  <a:lnTo>
                    <a:pt x="180" y="91"/>
                  </a:lnTo>
                  <a:lnTo>
                    <a:pt x="186" y="89"/>
                  </a:lnTo>
                  <a:lnTo>
                    <a:pt x="194" y="91"/>
                  </a:lnTo>
                  <a:lnTo>
                    <a:pt x="203" y="95"/>
                  </a:lnTo>
                  <a:lnTo>
                    <a:pt x="213" y="97"/>
                  </a:lnTo>
                  <a:lnTo>
                    <a:pt x="216" y="91"/>
                  </a:lnTo>
                  <a:lnTo>
                    <a:pt x="220" y="85"/>
                  </a:lnTo>
                  <a:lnTo>
                    <a:pt x="222" y="76"/>
                  </a:lnTo>
                  <a:lnTo>
                    <a:pt x="224" y="66"/>
                  </a:lnTo>
                  <a:lnTo>
                    <a:pt x="220" y="59"/>
                  </a:lnTo>
                  <a:lnTo>
                    <a:pt x="216" y="53"/>
                  </a:lnTo>
                  <a:lnTo>
                    <a:pt x="211" y="49"/>
                  </a:lnTo>
                  <a:lnTo>
                    <a:pt x="207" y="49"/>
                  </a:lnTo>
                  <a:lnTo>
                    <a:pt x="197" y="49"/>
                  </a:lnTo>
                  <a:lnTo>
                    <a:pt x="192" y="51"/>
                  </a:lnTo>
                  <a:lnTo>
                    <a:pt x="184" y="53"/>
                  </a:lnTo>
                  <a:lnTo>
                    <a:pt x="180" y="55"/>
                  </a:lnTo>
                  <a:lnTo>
                    <a:pt x="175" y="53"/>
                  </a:lnTo>
                  <a:lnTo>
                    <a:pt x="173" y="51"/>
                  </a:lnTo>
                  <a:lnTo>
                    <a:pt x="173" y="44"/>
                  </a:lnTo>
                  <a:lnTo>
                    <a:pt x="173" y="36"/>
                  </a:lnTo>
                  <a:lnTo>
                    <a:pt x="173" y="30"/>
                  </a:lnTo>
                  <a:lnTo>
                    <a:pt x="173" y="25"/>
                  </a:lnTo>
                  <a:lnTo>
                    <a:pt x="173" y="19"/>
                  </a:lnTo>
                  <a:lnTo>
                    <a:pt x="175" y="13"/>
                  </a:lnTo>
                  <a:lnTo>
                    <a:pt x="175" y="4"/>
                  </a:lnTo>
                  <a:lnTo>
                    <a:pt x="175" y="0"/>
                  </a:lnTo>
                  <a:lnTo>
                    <a:pt x="173" y="0"/>
                  </a:lnTo>
                  <a:lnTo>
                    <a:pt x="169" y="0"/>
                  </a:lnTo>
                  <a:lnTo>
                    <a:pt x="161" y="0"/>
                  </a:lnTo>
                  <a:lnTo>
                    <a:pt x="156" y="0"/>
                  </a:lnTo>
                  <a:lnTo>
                    <a:pt x="148" y="0"/>
                  </a:lnTo>
                  <a:lnTo>
                    <a:pt x="140" y="2"/>
                  </a:lnTo>
                  <a:lnTo>
                    <a:pt x="135" y="4"/>
                  </a:lnTo>
                  <a:lnTo>
                    <a:pt x="133" y="8"/>
                  </a:lnTo>
                  <a:lnTo>
                    <a:pt x="131" y="17"/>
                  </a:lnTo>
                  <a:lnTo>
                    <a:pt x="135" y="28"/>
                  </a:lnTo>
                  <a:lnTo>
                    <a:pt x="138" y="36"/>
                  </a:lnTo>
                  <a:lnTo>
                    <a:pt x="140" y="47"/>
                  </a:lnTo>
                  <a:lnTo>
                    <a:pt x="138" y="53"/>
                  </a:lnTo>
                  <a:lnTo>
                    <a:pt x="131" y="57"/>
                  </a:lnTo>
                  <a:lnTo>
                    <a:pt x="123" y="57"/>
                  </a:lnTo>
                  <a:lnTo>
                    <a:pt x="118" y="57"/>
                  </a:lnTo>
                  <a:lnTo>
                    <a:pt x="110" y="55"/>
                  </a:lnTo>
                  <a:lnTo>
                    <a:pt x="106" y="51"/>
                  </a:lnTo>
                  <a:lnTo>
                    <a:pt x="102" y="46"/>
                  </a:lnTo>
                  <a:lnTo>
                    <a:pt x="102" y="38"/>
                  </a:lnTo>
                  <a:lnTo>
                    <a:pt x="102" y="30"/>
                  </a:lnTo>
                  <a:lnTo>
                    <a:pt x="102" y="23"/>
                  </a:lnTo>
                  <a:lnTo>
                    <a:pt x="102" y="17"/>
                  </a:lnTo>
                  <a:lnTo>
                    <a:pt x="100" y="11"/>
                  </a:lnTo>
                  <a:lnTo>
                    <a:pt x="93" y="6"/>
                  </a:lnTo>
                  <a:lnTo>
                    <a:pt x="85" y="4"/>
                  </a:lnTo>
                  <a:lnTo>
                    <a:pt x="80" y="2"/>
                  </a:lnTo>
                  <a:lnTo>
                    <a:pt x="78" y="2"/>
                  </a:lnTo>
                  <a:lnTo>
                    <a:pt x="74" y="2"/>
                  </a:lnTo>
                  <a:lnTo>
                    <a:pt x="68" y="2"/>
                  </a:lnTo>
                  <a:lnTo>
                    <a:pt x="59" y="2"/>
                  </a:lnTo>
                  <a:lnTo>
                    <a:pt x="53" y="4"/>
                  </a:lnTo>
                  <a:lnTo>
                    <a:pt x="45" y="6"/>
                  </a:lnTo>
                  <a:lnTo>
                    <a:pt x="41" y="8"/>
                  </a:lnTo>
                  <a:lnTo>
                    <a:pt x="38" y="9"/>
                  </a:lnTo>
                  <a:lnTo>
                    <a:pt x="38" y="11"/>
                  </a:lnTo>
                  <a:lnTo>
                    <a:pt x="38" y="15"/>
                  </a:lnTo>
                  <a:lnTo>
                    <a:pt x="38" y="21"/>
                  </a:lnTo>
                  <a:lnTo>
                    <a:pt x="40" y="28"/>
                  </a:lnTo>
                  <a:lnTo>
                    <a:pt x="40" y="36"/>
                  </a:lnTo>
                  <a:lnTo>
                    <a:pt x="40" y="44"/>
                  </a:lnTo>
                  <a:lnTo>
                    <a:pt x="40" y="49"/>
                  </a:lnTo>
                  <a:lnTo>
                    <a:pt x="40" y="55"/>
                  </a:lnTo>
                  <a:lnTo>
                    <a:pt x="38" y="61"/>
                  </a:lnTo>
                  <a:lnTo>
                    <a:pt x="36" y="63"/>
                  </a:lnTo>
                  <a:lnTo>
                    <a:pt x="30" y="61"/>
                  </a:lnTo>
                  <a:lnTo>
                    <a:pt x="28" y="61"/>
                  </a:lnTo>
                  <a:lnTo>
                    <a:pt x="17" y="57"/>
                  </a:lnTo>
                  <a:lnTo>
                    <a:pt x="7" y="61"/>
                  </a:lnTo>
                  <a:lnTo>
                    <a:pt x="2" y="63"/>
                  </a:lnTo>
                  <a:lnTo>
                    <a:pt x="0" y="72"/>
                  </a:lnTo>
                  <a:lnTo>
                    <a:pt x="0" y="80"/>
                  </a:lnTo>
                  <a:lnTo>
                    <a:pt x="0" y="89"/>
                  </a:lnTo>
                  <a:lnTo>
                    <a:pt x="2" y="95"/>
                  </a:lnTo>
                  <a:lnTo>
                    <a:pt x="5" y="103"/>
                  </a:lnTo>
                  <a:lnTo>
                    <a:pt x="11" y="106"/>
                  </a:lnTo>
                  <a:lnTo>
                    <a:pt x="19" y="110"/>
                  </a:lnTo>
                  <a:lnTo>
                    <a:pt x="22" y="106"/>
                  </a:lnTo>
                  <a:lnTo>
                    <a:pt x="28" y="103"/>
                  </a:lnTo>
                  <a:lnTo>
                    <a:pt x="34" y="101"/>
                  </a:lnTo>
                  <a:lnTo>
                    <a:pt x="38" y="101"/>
                  </a:lnTo>
                  <a:lnTo>
                    <a:pt x="40" y="101"/>
                  </a:lnTo>
                  <a:lnTo>
                    <a:pt x="41" y="106"/>
                  </a:lnTo>
                  <a:lnTo>
                    <a:pt x="43" y="112"/>
                  </a:lnTo>
                  <a:lnTo>
                    <a:pt x="45" y="122"/>
                  </a:lnTo>
                  <a:lnTo>
                    <a:pt x="43" y="127"/>
                  </a:lnTo>
                  <a:lnTo>
                    <a:pt x="43" y="133"/>
                  </a:lnTo>
                  <a:lnTo>
                    <a:pt x="41" y="139"/>
                  </a:lnTo>
                  <a:lnTo>
                    <a:pt x="41" y="141"/>
                  </a:lnTo>
                  <a:lnTo>
                    <a:pt x="85" y="139"/>
                  </a:lnTo>
                  <a:lnTo>
                    <a:pt x="85" y="137"/>
                  </a:lnTo>
                  <a:lnTo>
                    <a:pt x="89" y="135"/>
                  </a:lnTo>
                  <a:lnTo>
                    <a:pt x="89" y="131"/>
                  </a:lnTo>
                  <a:lnTo>
                    <a:pt x="85" y="127"/>
                  </a:lnTo>
                  <a:lnTo>
                    <a:pt x="80" y="118"/>
                  </a:lnTo>
                  <a:lnTo>
                    <a:pt x="74" y="110"/>
                  </a:lnTo>
                  <a:lnTo>
                    <a:pt x="70" y="99"/>
                  </a:lnTo>
                  <a:lnTo>
                    <a:pt x="72" y="91"/>
                  </a:lnTo>
                  <a:lnTo>
                    <a:pt x="76" y="85"/>
                  </a:lnTo>
                  <a:lnTo>
                    <a:pt x="85" y="82"/>
                  </a:lnTo>
                  <a:lnTo>
                    <a:pt x="95" y="80"/>
                  </a:lnTo>
                  <a:lnTo>
                    <a:pt x="104" y="82"/>
                  </a:lnTo>
                  <a:lnTo>
                    <a:pt x="112" y="84"/>
                  </a:lnTo>
                  <a:lnTo>
                    <a:pt x="116" y="89"/>
                  </a:lnTo>
                  <a:lnTo>
                    <a:pt x="118" y="93"/>
                  </a:lnTo>
                  <a:lnTo>
                    <a:pt x="118" y="99"/>
                  </a:lnTo>
                  <a:lnTo>
                    <a:pt x="114" y="110"/>
                  </a:lnTo>
                  <a:lnTo>
                    <a:pt x="112" y="122"/>
                  </a:lnTo>
                  <a:lnTo>
                    <a:pt x="110" y="127"/>
                  </a:lnTo>
                  <a:lnTo>
                    <a:pt x="110" y="133"/>
                  </a:lnTo>
                  <a:lnTo>
                    <a:pt x="110" y="135"/>
                  </a:lnTo>
                  <a:lnTo>
                    <a:pt x="112" y="139"/>
                  </a:lnTo>
                  <a:lnTo>
                    <a:pt x="178" y="135"/>
                  </a:lnTo>
                  <a:close/>
                </a:path>
              </a:pathLst>
            </a:custGeom>
            <a:solidFill>
              <a:srgbClr val="F2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28" name="Freeform 148"/>
            <p:cNvSpPr>
              <a:spLocks/>
            </p:cNvSpPr>
            <p:nvPr/>
          </p:nvSpPr>
          <p:spPr bwMode="auto">
            <a:xfrm>
              <a:off x="4851" y="2343"/>
              <a:ext cx="112" cy="69"/>
            </a:xfrm>
            <a:custGeom>
              <a:avLst/>
              <a:gdLst>
                <a:gd name="T0" fmla="*/ 12 w 224"/>
                <a:gd name="T1" fmla="*/ 8 h 139"/>
                <a:gd name="T2" fmla="*/ 12 w 224"/>
                <a:gd name="T3" fmla="*/ 7 h 139"/>
                <a:gd name="T4" fmla="*/ 12 w 224"/>
                <a:gd name="T5" fmla="*/ 6 h 139"/>
                <a:gd name="T6" fmla="*/ 12 w 224"/>
                <a:gd name="T7" fmla="*/ 5 h 139"/>
                <a:gd name="T8" fmla="*/ 12 w 224"/>
                <a:gd name="T9" fmla="*/ 5 h 139"/>
                <a:gd name="T10" fmla="*/ 13 w 224"/>
                <a:gd name="T11" fmla="*/ 5 h 139"/>
                <a:gd name="T12" fmla="*/ 14 w 224"/>
                <a:gd name="T13" fmla="*/ 5 h 139"/>
                <a:gd name="T14" fmla="*/ 14 w 224"/>
                <a:gd name="T15" fmla="*/ 4 h 139"/>
                <a:gd name="T16" fmla="*/ 14 w 224"/>
                <a:gd name="T17" fmla="*/ 3 h 139"/>
                <a:gd name="T18" fmla="*/ 14 w 224"/>
                <a:gd name="T19" fmla="*/ 3 h 139"/>
                <a:gd name="T20" fmla="*/ 13 w 224"/>
                <a:gd name="T21" fmla="*/ 3 h 139"/>
                <a:gd name="T22" fmla="*/ 12 w 224"/>
                <a:gd name="T23" fmla="*/ 3 h 139"/>
                <a:gd name="T24" fmla="*/ 12 w 224"/>
                <a:gd name="T25" fmla="*/ 3 h 139"/>
                <a:gd name="T26" fmla="*/ 11 w 224"/>
                <a:gd name="T27" fmla="*/ 2 h 139"/>
                <a:gd name="T28" fmla="*/ 11 w 224"/>
                <a:gd name="T29" fmla="*/ 1 h 139"/>
                <a:gd name="T30" fmla="*/ 11 w 224"/>
                <a:gd name="T31" fmla="*/ 0 h 139"/>
                <a:gd name="T32" fmla="*/ 11 w 224"/>
                <a:gd name="T33" fmla="*/ 0 h 139"/>
                <a:gd name="T34" fmla="*/ 11 w 224"/>
                <a:gd name="T35" fmla="*/ 0 h 139"/>
                <a:gd name="T36" fmla="*/ 10 w 224"/>
                <a:gd name="T37" fmla="*/ 0 h 139"/>
                <a:gd name="T38" fmla="*/ 9 w 224"/>
                <a:gd name="T39" fmla="*/ 0 h 139"/>
                <a:gd name="T40" fmla="*/ 9 w 224"/>
                <a:gd name="T41" fmla="*/ 0 h 139"/>
                <a:gd name="T42" fmla="*/ 9 w 224"/>
                <a:gd name="T43" fmla="*/ 2 h 139"/>
                <a:gd name="T44" fmla="*/ 9 w 224"/>
                <a:gd name="T45" fmla="*/ 3 h 139"/>
                <a:gd name="T46" fmla="*/ 8 w 224"/>
                <a:gd name="T47" fmla="*/ 3 h 139"/>
                <a:gd name="T48" fmla="*/ 7 w 224"/>
                <a:gd name="T49" fmla="*/ 3 h 139"/>
                <a:gd name="T50" fmla="*/ 7 w 224"/>
                <a:gd name="T51" fmla="*/ 2 h 139"/>
                <a:gd name="T52" fmla="*/ 7 w 224"/>
                <a:gd name="T53" fmla="*/ 1 h 139"/>
                <a:gd name="T54" fmla="*/ 7 w 224"/>
                <a:gd name="T55" fmla="*/ 0 h 139"/>
                <a:gd name="T56" fmla="*/ 6 w 224"/>
                <a:gd name="T57" fmla="*/ 0 h 139"/>
                <a:gd name="T58" fmla="*/ 5 w 224"/>
                <a:gd name="T59" fmla="*/ 0 h 139"/>
                <a:gd name="T60" fmla="*/ 5 w 224"/>
                <a:gd name="T61" fmla="*/ 0 h 139"/>
                <a:gd name="T62" fmla="*/ 4 w 224"/>
                <a:gd name="T63" fmla="*/ 0 h 139"/>
                <a:gd name="T64" fmla="*/ 3 w 224"/>
                <a:gd name="T65" fmla="*/ 0 h 139"/>
                <a:gd name="T66" fmla="*/ 3 w 224"/>
                <a:gd name="T67" fmla="*/ 0 h 139"/>
                <a:gd name="T68" fmla="*/ 3 w 224"/>
                <a:gd name="T69" fmla="*/ 0 h 139"/>
                <a:gd name="T70" fmla="*/ 3 w 224"/>
                <a:gd name="T71" fmla="*/ 1 h 139"/>
                <a:gd name="T72" fmla="*/ 3 w 224"/>
                <a:gd name="T73" fmla="*/ 2 h 139"/>
                <a:gd name="T74" fmla="*/ 3 w 224"/>
                <a:gd name="T75" fmla="*/ 3 h 139"/>
                <a:gd name="T76" fmla="*/ 3 w 224"/>
                <a:gd name="T77" fmla="*/ 3 h 139"/>
                <a:gd name="T78" fmla="*/ 2 w 224"/>
                <a:gd name="T79" fmla="*/ 3 h 139"/>
                <a:gd name="T80" fmla="*/ 1 w 224"/>
                <a:gd name="T81" fmla="*/ 3 h 139"/>
                <a:gd name="T82" fmla="*/ 1 w 224"/>
                <a:gd name="T83" fmla="*/ 4 h 139"/>
                <a:gd name="T84" fmla="*/ 1 w 224"/>
                <a:gd name="T85" fmla="*/ 5 h 139"/>
                <a:gd name="T86" fmla="*/ 1 w 224"/>
                <a:gd name="T87" fmla="*/ 6 h 139"/>
                <a:gd name="T88" fmla="*/ 2 w 224"/>
                <a:gd name="T89" fmla="*/ 6 h 139"/>
                <a:gd name="T90" fmla="*/ 2 w 224"/>
                <a:gd name="T91" fmla="*/ 6 h 139"/>
                <a:gd name="T92" fmla="*/ 3 w 224"/>
                <a:gd name="T93" fmla="*/ 6 h 139"/>
                <a:gd name="T94" fmla="*/ 3 w 224"/>
                <a:gd name="T95" fmla="*/ 6 h 139"/>
                <a:gd name="T96" fmla="*/ 3 w 224"/>
                <a:gd name="T97" fmla="*/ 7 h 139"/>
                <a:gd name="T98" fmla="*/ 3 w 224"/>
                <a:gd name="T99" fmla="*/ 8 h 139"/>
                <a:gd name="T100" fmla="*/ 3 w 224"/>
                <a:gd name="T101" fmla="*/ 8 h 139"/>
                <a:gd name="T102" fmla="*/ 6 w 224"/>
                <a:gd name="T103" fmla="*/ 8 h 139"/>
                <a:gd name="T104" fmla="*/ 6 w 224"/>
                <a:gd name="T105" fmla="*/ 7 h 139"/>
                <a:gd name="T106" fmla="*/ 5 w 224"/>
                <a:gd name="T107" fmla="*/ 6 h 139"/>
                <a:gd name="T108" fmla="*/ 5 w 224"/>
                <a:gd name="T109" fmla="*/ 5 h 139"/>
                <a:gd name="T110" fmla="*/ 7 w 224"/>
                <a:gd name="T111" fmla="*/ 5 h 139"/>
                <a:gd name="T112" fmla="*/ 7 w 224"/>
                <a:gd name="T113" fmla="*/ 5 h 139"/>
                <a:gd name="T114" fmla="*/ 8 w 224"/>
                <a:gd name="T115" fmla="*/ 5 h 139"/>
                <a:gd name="T116" fmla="*/ 8 w 224"/>
                <a:gd name="T117" fmla="*/ 6 h 139"/>
                <a:gd name="T118" fmla="*/ 7 w 224"/>
                <a:gd name="T119" fmla="*/ 7 h 139"/>
                <a:gd name="T120" fmla="*/ 7 w 224"/>
                <a:gd name="T121" fmla="*/ 8 h 139"/>
                <a:gd name="T122" fmla="*/ 12 w 224"/>
                <a:gd name="T123" fmla="*/ 8 h 1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24" h="139">
                  <a:moveTo>
                    <a:pt x="178" y="133"/>
                  </a:moveTo>
                  <a:lnTo>
                    <a:pt x="178" y="131"/>
                  </a:lnTo>
                  <a:lnTo>
                    <a:pt x="178" y="127"/>
                  </a:lnTo>
                  <a:lnTo>
                    <a:pt x="178" y="122"/>
                  </a:lnTo>
                  <a:lnTo>
                    <a:pt x="178" y="116"/>
                  </a:lnTo>
                  <a:lnTo>
                    <a:pt x="178" y="108"/>
                  </a:lnTo>
                  <a:lnTo>
                    <a:pt x="178" y="103"/>
                  </a:lnTo>
                  <a:lnTo>
                    <a:pt x="178" y="95"/>
                  </a:lnTo>
                  <a:lnTo>
                    <a:pt x="182" y="93"/>
                  </a:lnTo>
                  <a:lnTo>
                    <a:pt x="188" y="88"/>
                  </a:lnTo>
                  <a:lnTo>
                    <a:pt x="196" y="89"/>
                  </a:lnTo>
                  <a:lnTo>
                    <a:pt x="205" y="93"/>
                  </a:lnTo>
                  <a:lnTo>
                    <a:pt x="213" y="95"/>
                  </a:lnTo>
                  <a:lnTo>
                    <a:pt x="218" y="91"/>
                  </a:lnTo>
                  <a:lnTo>
                    <a:pt x="222" y="84"/>
                  </a:lnTo>
                  <a:lnTo>
                    <a:pt x="224" y="74"/>
                  </a:lnTo>
                  <a:lnTo>
                    <a:pt x="224" y="67"/>
                  </a:lnTo>
                  <a:lnTo>
                    <a:pt x="222" y="59"/>
                  </a:lnTo>
                  <a:lnTo>
                    <a:pt x="218" y="51"/>
                  </a:lnTo>
                  <a:lnTo>
                    <a:pt x="213" y="48"/>
                  </a:lnTo>
                  <a:lnTo>
                    <a:pt x="207" y="48"/>
                  </a:lnTo>
                  <a:lnTo>
                    <a:pt x="199" y="48"/>
                  </a:lnTo>
                  <a:lnTo>
                    <a:pt x="194" y="51"/>
                  </a:lnTo>
                  <a:lnTo>
                    <a:pt x="186" y="51"/>
                  </a:lnTo>
                  <a:lnTo>
                    <a:pt x="182" y="55"/>
                  </a:lnTo>
                  <a:lnTo>
                    <a:pt x="177" y="53"/>
                  </a:lnTo>
                  <a:lnTo>
                    <a:pt x="175" y="50"/>
                  </a:lnTo>
                  <a:lnTo>
                    <a:pt x="175" y="44"/>
                  </a:lnTo>
                  <a:lnTo>
                    <a:pt x="175" y="34"/>
                  </a:lnTo>
                  <a:lnTo>
                    <a:pt x="175" y="23"/>
                  </a:lnTo>
                  <a:lnTo>
                    <a:pt x="175" y="11"/>
                  </a:lnTo>
                  <a:lnTo>
                    <a:pt x="175" y="4"/>
                  </a:lnTo>
                  <a:lnTo>
                    <a:pt x="177" y="0"/>
                  </a:lnTo>
                  <a:lnTo>
                    <a:pt x="175" y="0"/>
                  </a:lnTo>
                  <a:lnTo>
                    <a:pt x="171" y="0"/>
                  </a:lnTo>
                  <a:lnTo>
                    <a:pt x="163" y="0"/>
                  </a:lnTo>
                  <a:lnTo>
                    <a:pt x="158" y="0"/>
                  </a:lnTo>
                  <a:lnTo>
                    <a:pt x="150" y="0"/>
                  </a:lnTo>
                  <a:lnTo>
                    <a:pt x="144" y="0"/>
                  </a:lnTo>
                  <a:lnTo>
                    <a:pt x="137" y="4"/>
                  </a:lnTo>
                  <a:lnTo>
                    <a:pt x="135" y="8"/>
                  </a:lnTo>
                  <a:lnTo>
                    <a:pt x="133" y="15"/>
                  </a:lnTo>
                  <a:lnTo>
                    <a:pt x="135" y="27"/>
                  </a:lnTo>
                  <a:lnTo>
                    <a:pt x="139" y="36"/>
                  </a:lnTo>
                  <a:lnTo>
                    <a:pt x="142" y="46"/>
                  </a:lnTo>
                  <a:lnTo>
                    <a:pt x="139" y="51"/>
                  </a:lnTo>
                  <a:lnTo>
                    <a:pt x="133" y="55"/>
                  </a:lnTo>
                  <a:lnTo>
                    <a:pt x="125" y="57"/>
                  </a:lnTo>
                  <a:lnTo>
                    <a:pt x="120" y="57"/>
                  </a:lnTo>
                  <a:lnTo>
                    <a:pt x="112" y="53"/>
                  </a:lnTo>
                  <a:lnTo>
                    <a:pt x="106" y="50"/>
                  </a:lnTo>
                  <a:lnTo>
                    <a:pt x="104" y="44"/>
                  </a:lnTo>
                  <a:lnTo>
                    <a:pt x="104" y="38"/>
                  </a:lnTo>
                  <a:lnTo>
                    <a:pt x="104" y="29"/>
                  </a:lnTo>
                  <a:lnTo>
                    <a:pt x="104" y="23"/>
                  </a:lnTo>
                  <a:lnTo>
                    <a:pt x="104" y="15"/>
                  </a:lnTo>
                  <a:lnTo>
                    <a:pt x="102" y="10"/>
                  </a:lnTo>
                  <a:lnTo>
                    <a:pt x="95" y="6"/>
                  </a:lnTo>
                  <a:lnTo>
                    <a:pt x="87" y="2"/>
                  </a:lnTo>
                  <a:lnTo>
                    <a:pt x="80" y="0"/>
                  </a:lnTo>
                  <a:lnTo>
                    <a:pt x="78" y="0"/>
                  </a:lnTo>
                  <a:lnTo>
                    <a:pt x="76" y="0"/>
                  </a:lnTo>
                  <a:lnTo>
                    <a:pt x="68" y="2"/>
                  </a:lnTo>
                  <a:lnTo>
                    <a:pt x="61" y="4"/>
                  </a:lnTo>
                  <a:lnTo>
                    <a:pt x="55" y="6"/>
                  </a:lnTo>
                  <a:lnTo>
                    <a:pt x="47" y="6"/>
                  </a:lnTo>
                  <a:lnTo>
                    <a:pt x="43" y="8"/>
                  </a:lnTo>
                  <a:lnTo>
                    <a:pt x="40" y="10"/>
                  </a:lnTo>
                  <a:lnTo>
                    <a:pt x="40" y="15"/>
                  </a:lnTo>
                  <a:lnTo>
                    <a:pt x="40" y="21"/>
                  </a:lnTo>
                  <a:lnTo>
                    <a:pt x="40" y="29"/>
                  </a:lnTo>
                  <a:lnTo>
                    <a:pt x="40" y="34"/>
                  </a:lnTo>
                  <a:lnTo>
                    <a:pt x="40" y="42"/>
                  </a:lnTo>
                  <a:lnTo>
                    <a:pt x="40" y="48"/>
                  </a:lnTo>
                  <a:lnTo>
                    <a:pt x="42" y="55"/>
                  </a:lnTo>
                  <a:lnTo>
                    <a:pt x="40" y="59"/>
                  </a:lnTo>
                  <a:lnTo>
                    <a:pt x="38" y="61"/>
                  </a:lnTo>
                  <a:lnTo>
                    <a:pt x="32" y="61"/>
                  </a:lnTo>
                  <a:lnTo>
                    <a:pt x="28" y="59"/>
                  </a:lnTo>
                  <a:lnTo>
                    <a:pt x="19" y="55"/>
                  </a:lnTo>
                  <a:lnTo>
                    <a:pt x="9" y="59"/>
                  </a:lnTo>
                  <a:lnTo>
                    <a:pt x="5" y="63"/>
                  </a:lnTo>
                  <a:lnTo>
                    <a:pt x="2" y="70"/>
                  </a:lnTo>
                  <a:lnTo>
                    <a:pt x="0" y="78"/>
                  </a:lnTo>
                  <a:lnTo>
                    <a:pt x="2" y="88"/>
                  </a:lnTo>
                  <a:lnTo>
                    <a:pt x="4" y="93"/>
                  </a:lnTo>
                  <a:lnTo>
                    <a:pt x="9" y="101"/>
                  </a:lnTo>
                  <a:lnTo>
                    <a:pt x="15" y="107"/>
                  </a:lnTo>
                  <a:lnTo>
                    <a:pt x="21" y="108"/>
                  </a:lnTo>
                  <a:lnTo>
                    <a:pt x="24" y="107"/>
                  </a:lnTo>
                  <a:lnTo>
                    <a:pt x="30" y="105"/>
                  </a:lnTo>
                  <a:lnTo>
                    <a:pt x="34" y="101"/>
                  </a:lnTo>
                  <a:lnTo>
                    <a:pt x="40" y="99"/>
                  </a:lnTo>
                  <a:lnTo>
                    <a:pt x="42" y="101"/>
                  </a:lnTo>
                  <a:lnTo>
                    <a:pt x="43" y="105"/>
                  </a:lnTo>
                  <a:lnTo>
                    <a:pt x="45" y="112"/>
                  </a:lnTo>
                  <a:lnTo>
                    <a:pt x="45" y="118"/>
                  </a:lnTo>
                  <a:lnTo>
                    <a:pt x="45" y="126"/>
                  </a:lnTo>
                  <a:lnTo>
                    <a:pt x="45" y="133"/>
                  </a:lnTo>
                  <a:lnTo>
                    <a:pt x="43" y="135"/>
                  </a:lnTo>
                  <a:lnTo>
                    <a:pt x="43" y="139"/>
                  </a:lnTo>
                  <a:lnTo>
                    <a:pt x="87" y="135"/>
                  </a:lnTo>
                  <a:lnTo>
                    <a:pt x="89" y="133"/>
                  </a:lnTo>
                  <a:lnTo>
                    <a:pt x="87" y="126"/>
                  </a:lnTo>
                  <a:lnTo>
                    <a:pt x="82" y="116"/>
                  </a:lnTo>
                  <a:lnTo>
                    <a:pt x="76" y="107"/>
                  </a:lnTo>
                  <a:lnTo>
                    <a:pt x="72" y="99"/>
                  </a:lnTo>
                  <a:lnTo>
                    <a:pt x="74" y="91"/>
                  </a:lnTo>
                  <a:lnTo>
                    <a:pt x="78" y="84"/>
                  </a:lnTo>
                  <a:lnTo>
                    <a:pt x="87" y="82"/>
                  </a:lnTo>
                  <a:lnTo>
                    <a:pt x="97" y="80"/>
                  </a:lnTo>
                  <a:lnTo>
                    <a:pt x="106" y="82"/>
                  </a:lnTo>
                  <a:lnTo>
                    <a:pt x="112" y="82"/>
                  </a:lnTo>
                  <a:lnTo>
                    <a:pt x="118" y="88"/>
                  </a:lnTo>
                  <a:lnTo>
                    <a:pt x="120" y="93"/>
                  </a:lnTo>
                  <a:lnTo>
                    <a:pt x="120" y="99"/>
                  </a:lnTo>
                  <a:lnTo>
                    <a:pt x="116" y="108"/>
                  </a:lnTo>
                  <a:lnTo>
                    <a:pt x="112" y="118"/>
                  </a:lnTo>
                  <a:lnTo>
                    <a:pt x="112" y="124"/>
                  </a:lnTo>
                  <a:lnTo>
                    <a:pt x="112" y="131"/>
                  </a:lnTo>
                  <a:lnTo>
                    <a:pt x="112" y="133"/>
                  </a:lnTo>
                  <a:lnTo>
                    <a:pt x="112" y="135"/>
                  </a:lnTo>
                  <a:lnTo>
                    <a:pt x="178" y="133"/>
                  </a:lnTo>
                  <a:close/>
                </a:path>
              </a:pathLst>
            </a:custGeom>
            <a:solidFill>
              <a:srgbClr val="F2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29" name="Freeform 149"/>
            <p:cNvSpPr>
              <a:spLocks/>
            </p:cNvSpPr>
            <p:nvPr/>
          </p:nvSpPr>
          <p:spPr bwMode="auto">
            <a:xfrm>
              <a:off x="4857" y="2378"/>
              <a:ext cx="116" cy="196"/>
            </a:xfrm>
            <a:custGeom>
              <a:avLst/>
              <a:gdLst>
                <a:gd name="T0" fmla="*/ 3 w 232"/>
                <a:gd name="T1" fmla="*/ 8 h 392"/>
                <a:gd name="T2" fmla="*/ 3 w 232"/>
                <a:gd name="T3" fmla="*/ 8 h 392"/>
                <a:gd name="T4" fmla="*/ 4 w 232"/>
                <a:gd name="T5" fmla="*/ 9 h 392"/>
                <a:gd name="T6" fmla="*/ 4 w 232"/>
                <a:gd name="T7" fmla="*/ 8 h 392"/>
                <a:gd name="T8" fmla="*/ 5 w 232"/>
                <a:gd name="T9" fmla="*/ 8 h 392"/>
                <a:gd name="T10" fmla="*/ 5 w 232"/>
                <a:gd name="T11" fmla="*/ 8 h 392"/>
                <a:gd name="T12" fmla="*/ 6 w 232"/>
                <a:gd name="T13" fmla="*/ 9 h 392"/>
                <a:gd name="T14" fmla="*/ 5 w 232"/>
                <a:gd name="T15" fmla="*/ 10 h 392"/>
                <a:gd name="T16" fmla="*/ 5 w 232"/>
                <a:gd name="T17" fmla="*/ 11 h 392"/>
                <a:gd name="T18" fmla="*/ 4 w 232"/>
                <a:gd name="T19" fmla="*/ 11 h 392"/>
                <a:gd name="T20" fmla="*/ 4 w 232"/>
                <a:gd name="T21" fmla="*/ 10 h 392"/>
                <a:gd name="T22" fmla="*/ 3 w 232"/>
                <a:gd name="T23" fmla="*/ 10 h 392"/>
                <a:gd name="T24" fmla="*/ 3 w 232"/>
                <a:gd name="T25" fmla="*/ 11 h 392"/>
                <a:gd name="T26" fmla="*/ 3 w 232"/>
                <a:gd name="T27" fmla="*/ 14 h 392"/>
                <a:gd name="T28" fmla="*/ 3 w 232"/>
                <a:gd name="T29" fmla="*/ 15 h 392"/>
                <a:gd name="T30" fmla="*/ 2 w 232"/>
                <a:gd name="T31" fmla="*/ 14 h 392"/>
                <a:gd name="T32" fmla="*/ 1 w 232"/>
                <a:gd name="T33" fmla="*/ 14 h 392"/>
                <a:gd name="T34" fmla="*/ 1 w 232"/>
                <a:gd name="T35" fmla="*/ 15 h 392"/>
                <a:gd name="T36" fmla="*/ 0 w 232"/>
                <a:gd name="T37" fmla="*/ 16 h 392"/>
                <a:gd name="T38" fmla="*/ 1 w 232"/>
                <a:gd name="T39" fmla="*/ 17 h 392"/>
                <a:gd name="T40" fmla="*/ 2 w 232"/>
                <a:gd name="T41" fmla="*/ 17 h 392"/>
                <a:gd name="T42" fmla="*/ 3 w 232"/>
                <a:gd name="T43" fmla="*/ 17 h 392"/>
                <a:gd name="T44" fmla="*/ 3 w 232"/>
                <a:gd name="T45" fmla="*/ 19 h 392"/>
                <a:gd name="T46" fmla="*/ 4 w 232"/>
                <a:gd name="T47" fmla="*/ 20 h 392"/>
                <a:gd name="T48" fmla="*/ 4 w 232"/>
                <a:gd name="T49" fmla="*/ 20 h 392"/>
                <a:gd name="T50" fmla="*/ 5 w 232"/>
                <a:gd name="T51" fmla="*/ 20 h 392"/>
                <a:gd name="T52" fmla="*/ 6 w 232"/>
                <a:gd name="T53" fmla="*/ 19 h 392"/>
                <a:gd name="T54" fmla="*/ 6 w 232"/>
                <a:gd name="T55" fmla="*/ 20 h 392"/>
                <a:gd name="T56" fmla="*/ 7 w 232"/>
                <a:gd name="T57" fmla="*/ 21 h 392"/>
                <a:gd name="T58" fmla="*/ 6 w 232"/>
                <a:gd name="T59" fmla="*/ 22 h 392"/>
                <a:gd name="T60" fmla="*/ 6 w 232"/>
                <a:gd name="T61" fmla="*/ 22 h 392"/>
                <a:gd name="T62" fmla="*/ 5 w 232"/>
                <a:gd name="T63" fmla="*/ 22 h 392"/>
                <a:gd name="T64" fmla="*/ 5 w 232"/>
                <a:gd name="T65" fmla="*/ 22 h 392"/>
                <a:gd name="T66" fmla="*/ 4 w 232"/>
                <a:gd name="T67" fmla="*/ 22 h 392"/>
                <a:gd name="T68" fmla="*/ 4 w 232"/>
                <a:gd name="T69" fmla="*/ 22 h 392"/>
                <a:gd name="T70" fmla="*/ 12 w 232"/>
                <a:gd name="T71" fmla="*/ 24 h 392"/>
                <a:gd name="T72" fmla="*/ 12 w 232"/>
                <a:gd name="T73" fmla="*/ 17 h 392"/>
                <a:gd name="T74" fmla="*/ 12 w 232"/>
                <a:gd name="T75" fmla="*/ 17 h 392"/>
                <a:gd name="T76" fmla="*/ 11 w 232"/>
                <a:gd name="T77" fmla="*/ 18 h 392"/>
                <a:gd name="T78" fmla="*/ 10 w 232"/>
                <a:gd name="T79" fmla="*/ 17 h 392"/>
                <a:gd name="T80" fmla="*/ 9 w 232"/>
                <a:gd name="T81" fmla="*/ 17 h 392"/>
                <a:gd name="T82" fmla="*/ 9 w 232"/>
                <a:gd name="T83" fmla="*/ 16 h 392"/>
                <a:gd name="T84" fmla="*/ 10 w 232"/>
                <a:gd name="T85" fmla="*/ 15 h 392"/>
                <a:gd name="T86" fmla="*/ 11 w 232"/>
                <a:gd name="T87" fmla="*/ 15 h 392"/>
                <a:gd name="T88" fmla="*/ 12 w 232"/>
                <a:gd name="T89" fmla="*/ 15 h 392"/>
                <a:gd name="T90" fmla="*/ 12 w 232"/>
                <a:gd name="T91" fmla="*/ 13 h 392"/>
                <a:gd name="T92" fmla="*/ 13 w 232"/>
                <a:gd name="T93" fmla="*/ 13 h 392"/>
                <a:gd name="T94" fmla="*/ 13 w 232"/>
                <a:gd name="T95" fmla="*/ 14 h 392"/>
                <a:gd name="T96" fmla="*/ 14 w 232"/>
                <a:gd name="T97" fmla="*/ 14 h 392"/>
                <a:gd name="T98" fmla="*/ 15 w 232"/>
                <a:gd name="T99" fmla="*/ 14 h 392"/>
                <a:gd name="T100" fmla="*/ 15 w 232"/>
                <a:gd name="T101" fmla="*/ 13 h 392"/>
                <a:gd name="T102" fmla="*/ 15 w 232"/>
                <a:gd name="T103" fmla="*/ 12 h 392"/>
                <a:gd name="T104" fmla="*/ 14 w 232"/>
                <a:gd name="T105" fmla="*/ 11 h 392"/>
                <a:gd name="T106" fmla="*/ 13 w 232"/>
                <a:gd name="T107" fmla="*/ 12 h 392"/>
                <a:gd name="T108" fmla="*/ 12 w 232"/>
                <a:gd name="T109" fmla="*/ 12 h 392"/>
                <a:gd name="T110" fmla="*/ 12 w 232"/>
                <a:gd name="T111" fmla="*/ 0 h 392"/>
                <a:gd name="T112" fmla="*/ 3 w 232"/>
                <a:gd name="T113" fmla="*/ 3 h 39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32" h="392">
                  <a:moveTo>
                    <a:pt x="38" y="46"/>
                  </a:moveTo>
                  <a:lnTo>
                    <a:pt x="38" y="120"/>
                  </a:lnTo>
                  <a:lnTo>
                    <a:pt x="40" y="126"/>
                  </a:lnTo>
                  <a:lnTo>
                    <a:pt x="44" y="130"/>
                  </a:lnTo>
                  <a:lnTo>
                    <a:pt x="50" y="130"/>
                  </a:lnTo>
                  <a:lnTo>
                    <a:pt x="55" y="122"/>
                  </a:lnTo>
                  <a:lnTo>
                    <a:pt x="61" y="118"/>
                  </a:lnTo>
                  <a:lnTo>
                    <a:pt x="67" y="115"/>
                  </a:lnTo>
                  <a:lnTo>
                    <a:pt x="72" y="115"/>
                  </a:lnTo>
                  <a:lnTo>
                    <a:pt x="76" y="118"/>
                  </a:lnTo>
                  <a:lnTo>
                    <a:pt x="78" y="126"/>
                  </a:lnTo>
                  <a:lnTo>
                    <a:pt x="80" y="134"/>
                  </a:lnTo>
                  <a:lnTo>
                    <a:pt x="82" y="143"/>
                  </a:lnTo>
                  <a:lnTo>
                    <a:pt x="78" y="151"/>
                  </a:lnTo>
                  <a:lnTo>
                    <a:pt x="76" y="158"/>
                  </a:lnTo>
                  <a:lnTo>
                    <a:pt x="72" y="164"/>
                  </a:lnTo>
                  <a:lnTo>
                    <a:pt x="69" y="166"/>
                  </a:lnTo>
                  <a:lnTo>
                    <a:pt x="67" y="164"/>
                  </a:lnTo>
                  <a:lnTo>
                    <a:pt x="63" y="162"/>
                  </a:lnTo>
                  <a:lnTo>
                    <a:pt x="59" y="158"/>
                  </a:lnTo>
                  <a:lnTo>
                    <a:pt x="57" y="156"/>
                  </a:lnTo>
                  <a:lnTo>
                    <a:pt x="51" y="156"/>
                  </a:lnTo>
                  <a:lnTo>
                    <a:pt x="46" y="158"/>
                  </a:lnTo>
                  <a:lnTo>
                    <a:pt x="40" y="162"/>
                  </a:lnTo>
                  <a:lnTo>
                    <a:pt x="40" y="164"/>
                  </a:lnTo>
                  <a:lnTo>
                    <a:pt x="42" y="221"/>
                  </a:lnTo>
                  <a:lnTo>
                    <a:pt x="40" y="223"/>
                  </a:lnTo>
                  <a:lnTo>
                    <a:pt x="38" y="225"/>
                  </a:lnTo>
                  <a:lnTo>
                    <a:pt x="34" y="229"/>
                  </a:lnTo>
                  <a:lnTo>
                    <a:pt x="32" y="229"/>
                  </a:lnTo>
                  <a:lnTo>
                    <a:pt x="27" y="221"/>
                  </a:lnTo>
                  <a:lnTo>
                    <a:pt x="21" y="221"/>
                  </a:lnTo>
                  <a:lnTo>
                    <a:pt x="15" y="223"/>
                  </a:lnTo>
                  <a:lnTo>
                    <a:pt x="10" y="229"/>
                  </a:lnTo>
                  <a:lnTo>
                    <a:pt x="4" y="234"/>
                  </a:lnTo>
                  <a:lnTo>
                    <a:pt x="0" y="242"/>
                  </a:lnTo>
                  <a:lnTo>
                    <a:pt x="0" y="249"/>
                  </a:lnTo>
                  <a:lnTo>
                    <a:pt x="4" y="259"/>
                  </a:lnTo>
                  <a:lnTo>
                    <a:pt x="8" y="265"/>
                  </a:lnTo>
                  <a:lnTo>
                    <a:pt x="13" y="268"/>
                  </a:lnTo>
                  <a:lnTo>
                    <a:pt x="23" y="267"/>
                  </a:lnTo>
                  <a:lnTo>
                    <a:pt x="32" y="263"/>
                  </a:lnTo>
                  <a:lnTo>
                    <a:pt x="40" y="263"/>
                  </a:lnTo>
                  <a:lnTo>
                    <a:pt x="44" y="265"/>
                  </a:lnTo>
                  <a:lnTo>
                    <a:pt x="46" y="303"/>
                  </a:lnTo>
                  <a:lnTo>
                    <a:pt x="46" y="305"/>
                  </a:lnTo>
                  <a:lnTo>
                    <a:pt x="50" y="308"/>
                  </a:lnTo>
                  <a:lnTo>
                    <a:pt x="53" y="310"/>
                  </a:lnTo>
                  <a:lnTo>
                    <a:pt x="59" y="312"/>
                  </a:lnTo>
                  <a:lnTo>
                    <a:pt x="63" y="308"/>
                  </a:lnTo>
                  <a:lnTo>
                    <a:pt x="69" y="307"/>
                  </a:lnTo>
                  <a:lnTo>
                    <a:pt x="76" y="303"/>
                  </a:lnTo>
                  <a:lnTo>
                    <a:pt x="82" y="303"/>
                  </a:lnTo>
                  <a:lnTo>
                    <a:pt x="88" y="305"/>
                  </a:lnTo>
                  <a:lnTo>
                    <a:pt x="93" y="310"/>
                  </a:lnTo>
                  <a:lnTo>
                    <a:pt x="97" y="316"/>
                  </a:lnTo>
                  <a:lnTo>
                    <a:pt x="99" y="324"/>
                  </a:lnTo>
                  <a:lnTo>
                    <a:pt x="97" y="329"/>
                  </a:lnTo>
                  <a:lnTo>
                    <a:pt x="95" y="337"/>
                  </a:lnTo>
                  <a:lnTo>
                    <a:pt x="90" y="343"/>
                  </a:lnTo>
                  <a:lnTo>
                    <a:pt x="88" y="346"/>
                  </a:lnTo>
                  <a:lnTo>
                    <a:pt x="82" y="343"/>
                  </a:lnTo>
                  <a:lnTo>
                    <a:pt x="78" y="341"/>
                  </a:lnTo>
                  <a:lnTo>
                    <a:pt x="74" y="339"/>
                  </a:lnTo>
                  <a:lnTo>
                    <a:pt x="69" y="337"/>
                  </a:lnTo>
                  <a:lnTo>
                    <a:pt x="63" y="337"/>
                  </a:lnTo>
                  <a:lnTo>
                    <a:pt x="55" y="337"/>
                  </a:lnTo>
                  <a:lnTo>
                    <a:pt x="51" y="337"/>
                  </a:lnTo>
                  <a:lnTo>
                    <a:pt x="50" y="337"/>
                  </a:lnTo>
                  <a:lnTo>
                    <a:pt x="50" y="392"/>
                  </a:lnTo>
                  <a:lnTo>
                    <a:pt x="185" y="383"/>
                  </a:lnTo>
                  <a:lnTo>
                    <a:pt x="188" y="320"/>
                  </a:lnTo>
                  <a:lnTo>
                    <a:pt x="185" y="265"/>
                  </a:lnTo>
                  <a:lnTo>
                    <a:pt x="183" y="265"/>
                  </a:lnTo>
                  <a:lnTo>
                    <a:pt x="177" y="268"/>
                  </a:lnTo>
                  <a:lnTo>
                    <a:pt x="169" y="270"/>
                  </a:lnTo>
                  <a:lnTo>
                    <a:pt x="162" y="274"/>
                  </a:lnTo>
                  <a:lnTo>
                    <a:pt x="156" y="274"/>
                  </a:lnTo>
                  <a:lnTo>
                    <a:pt x="150" y="272"/>
                  </a:lnTo>
                  <a:lnTo>
                    <a:pt x="147" y="267"/>
                  </a:lnTo>
                  <a:lnTo>
                    <a:pt x="143" y="259"/>
                  </a:lnTo>
                  <a:lnTo>
                    <a:pt x="141" y="251"/>
                  </a:lnTo>
                  <a:lnTo>
                    <a:pt x="141" y="242"/>
                  </a:lnTo>
                  <a:lnTo>
                    <a:pt x="145" y="234"/>
                  </a:lnTo>
                  <a:lnTo>
                    <a:pt x="150" y="230"/>
                  </a:lnTo>
                  <a:lnTo>
                    <a:pt x="160" y="230"/>
                  </a:lnTo>
                  <a:lnTo>
                    <a:pt x="171" y="234"/>
                  </a:lnTo>
                  <a:lnTo>
                    <a:pt x="181" y="238"/>
                  </a:lnTo>
                  <a:lnTo>
                    <a:pt x="185" y="240"/>
                  </a:lnTo>
                  <a:lnTo>
                    <a:pt x="183" y="202"/>
                  </a:lnTo>
                  <a:lnTo>
                    <a:pt x="185" y="198"/>
                  </a:lnTo>
                  <a:lnTo>
                    <a:pt x="194" y="202"/>
                  </a:lnTo>
                  <a:lnTo>
                    <a:pt x="198" y="208"/>
                  </a:lnTo>
                  <a:lnTo>
                    <a:pt x="202" y="215"/>
                  </a:lnTo>
                  <a:lnTo>
                    <a:pt x="205" y="221"/>
                  </a:lnTo>
                  <a:lnTo>
                    <a:pt x="211" y="223"/>
                  </a:lnTo>
                  <a:lnTo>
                    <a:pt x="217" y="223"/>
                  </a:lnTo>
                  <a:lnTo>
                    <a:pt x="223" y="219"/>
                  </a:lnTo>
                  <a:lnTo>
                    <a:pt x="226" y="211"/>
                  </a:lnTo>
                  <a:lnTo>
                    <a:pt x="230" y="204"/>
                  </a:lnTo>
                  <a:lnTo>
                    <a:pt x="232" y="194"/>
                  </a:lnTo>
                  <a:lnTo>
                    <a:pt x="232" y="187"/>
                  </a:lnTo>
                  <a:lnTo>
                    <a:pt x="230" y="179"/>
                  </a:lnTo>
                  <a:lnTo>
                    <a:pt x="228" y="175"/>
                  </a:lnTo>
                  <a:lnTo>
                    <a:pt x="219" y="170"/>
                  </a:lnTo>
                  <a:lnTo>
                    <a:pt x="209" y="173"/>
                  </a:lnTo>
                  <a:lnTo>
                    <a:pt x="202" y="177"/>
                  </a:lnTo>
                  <a:lnTo>
                    <a:pt x="194" y="181"/>
                  </a:lnTo>
                  <a:lnTo>
                    <a:pt x="185" y="181"/>
                  </a:lnTo>
                  <a:lnTo>
                    <a:pt x="183" y="181"/>
                  </a:lnTo>
                  <a:lnTo>
                    <a:pt x="179" y="0"/>
                  </a:lnTo>
                  <a:lnTo>
                    <a:pt x="42" y="0"/>
                  </a:lnTo>
                  <a:lnTo>
                    <a:pt x="38" y="46"/>
                  </a:lnTo>
                  <a:close/>
                </a:path>
              </a:pathLst>
            </a:custGeom>
            <a:solidFill>
              <a:srgbClr val="F2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30" name="Freeform 150"/>
            <p:cNvSpPr>
              <a:spLocks/>
            </p:cNvSpPr>
            <p:nvPr/>
          </p:nvSpPr>
          <p:spPr bwMode="auto">
            <a:xfrm>
              <a:off x="4569" y="2374"/>
              <a:ext cx="68" cy="113"/>
            </a:xfrm>
            <a:custGeom>
              <a:avLst/>
              <a:gdLst>
                <a:gd name="T0" fmla="*/ 0 w 137"/>
                <a:gd name="T1" fmla="*/ 11 h 226"/>
                <a:gd name="T2" fmla="*/ 0 w 137"/>
                <a:gd name="T3" fmla="*/ 11 h 226"/>
                <a:gd name="T4" fmla="*/ 1 w 137"/>
                <a:gd name="T5" fmla="*/ 11 h 226"/>
                <a:gd name="T6" fmla="*/ 2 w 137"/>
                <a:gd name="T7" fmla="*/ 12 h 226"/>
                <a:gd name="T8" fmla="*/ 2 w 137"/>
                <a:gd name="T9" fmla="*/ 12 h 226"/>
                <a:gd name="T10" fmla="*/ 2 w 137"/>
                <a:gd name="T11" fmla="*/ 13 h 226"/>
                <a:gd name="T12" fmla="*/ 2 w 137"/>
                <a:gd name="T13" fmla="*/ 14 h 226"/>
                <a:gd name="T14" fmla="*/ 3 w 137"/>
                <a:gd name="T15" fmla="*/ 15 h 226"/>
                <a:gd name="T16" fmla="*/ 4 w 137"/>
                <a:gd name="T17" fmla="*/ 14 h 226"/>
                <a:gd name="T18" fmla="*/ 5 w 137"/>
                <a:gd name="T19" fmla="*/ 14 h 226"/>
                <a:gd name="T20" fmla="*/ 5 w 137"/>
                <a:gd name="T21" fmla="*/ 13 h 226"/>
                <a:gd name="T22" fmla="*/ 4 w 137"/>
                <a:gd name="T23" fmla="*/ 12 h 226"/>
                <a:gd name="T24" fmla="*/ 4 w 137"/>
                <a:gd name="T25" fmla="*/ 12 h 226"/>
                <a:gd name="T26" fmla="*/ 5 w 137"/>
                <a:gd name="T27" fmla="*/ 12 h 226"/>
                <a:gd name="T28" fmla="*/ 6 w 137"/>
                <a:gd name="T29" fmla="*/ 12 h 226"/>
                <a:gd name="T30" fmla="*/ 7 w 137"/>
                <a:gd name="T31" fmla="*/ 12 h 226"/>
                <a:gd name="T32" fmla="*/ 8 w 137"/>
                <a:gd name="T33" fmla="*/ 12 h 226"/>
                <a:gd name="T34" fmla="*/ 8 w 137"/>
                <a:gd name="T35" fmla="*/ 12 h 226"/>
                <a:gd name="T36" fmla="*/ 8 w 137"/>
                <a:gd name="T37" fmla="*/ 11 h 226"/>
                <a:gd name="T38" fmla="*/ 8 w 137"/>
                <a:gd name="T39" fmla="*/ 10 h 226"/>
                <a:gd name="T40" fmla="*/ 8 w 137"/>
                <a:gd name="T41" fmla="*/ 9 h 226"/>
                <a:gd name="T42" fmla="*/ 7 w 137"/>
                <a:gd name="T43" fmla="*/ 9 h 226"/>
                <a:gd name="T44" fmla="*/ 6 w 137"/>
                <a:gd name="T45" fmla="*/ 9 h 226"/>
                <a:gd name="T46" fmla="*/ 5 w 137"/>
                <a:gd name="T47" fmla="*/ 9 h 226"/>
                <a:gd name="T48" fmla="*/ 4 w 137"/>
                <a:gd name="T49" fmla="*/ 8 h 226"/>
                <a:gd name="T50" fmla="*/ 5 w 137"/>
                <a:gd name="T51" fmla="*/ 8 h 226"/>
                <a:gd name="T52" fmla="*/ 5 w 137"/>
                <a:gd name="T53" fmla="*/ 7 h 226"/>
                <a:gd name="T54" fmla="*/ 6 w 137"/>
                <a:gd name="T55" fmla="*/ 7 h 226"/>
                <a:gd name="T56" fmla="*/ 7 w 137"/>
                <a:gd name="T57" fmla="*/ 7 h 226"/>
                <a:gd name="T58" fmla="*/ 8 w 137"/>
                <a:gd name="T59" fmla="*/ 7 h 226"/>
                <a:gd name="T60" fmla="*/ 8 w 137"/>
                <a:gd name="T61" fmla="*/ 6 h 226"/>
                <a:gd name="T62" fmla="*/ 8 w 137"/>
                <a:gd name="T63" fmla="*/ 5 h 226"/>
                <a:gd name="T64" fmla="*/ 8 w 137"/>
                <a:gd name="T65" fmla="*/ 4 h 226"/>
                <a:gd name="T66" fmla="*/ 8 w 137"/>
                <a:gd name="T67" fmla="*/ 3 h 226"/>
                <a:gd name="T68" fmla="*/ 7 w 137"/>
                <a:gd name="T69" fmla="*/ 3 h 226"/>
                <a:gd name="T70" fmla="*/ 7 w 137"/>
                <a:gd name="T71" fmla="*/ 3 h 226"/>
                <a:gd name="T72" fmla="*/ 6 w 137"/>
                <a:gd name="T73" fmla="*/ 3 h 226"/>
                <a:gd name="T74" fmla="*/ 5 w 137"/>
                <a:gd name="T75" fmla="*/ 3 h 226"/>
                <a:gd name="T76" fmla="*/ 4 w 137"/>
                <a:gd name="T77" fmla="*/ 3 h 226"/>
                <a:gd name="T78" fmla="*/ 4 w 137"/>
                <a:gd name="T79" fmla="*/ 3 h 226"/>
                <a:gd name="T80" fmla="*/ 5 w 137"/>
                <a:gd name="T81" fmla="*/ 2 h 226"/>
                <a:gd name="T82" fmla="*/ 4 w 137"/>
                <a:gd name="T83" fmla="*/ 1 h 226"/>
                <a:gd name="T84" fmla="*/ 3 w 137"/>
                <a:gd name="T85" fmla="*/ 0 h 226"/>
                <a:gd name="T86" fmla="*/ 2 w 137"/>
                <a:gd name="T87" fmla="*/ 1 h 226"/>
                <a:gd name="T88" fmla="*/ 2 w 137"/>
                <a:gd name="T89" fmla="*/ 1 h 226"/>
                <a:gd name="T90" fmla="*/ 1 w 137"/>
                <a:gd name="T91" fmla="*/ 2 h 226"/>
                <a:gd name="T92" fmla="*/ 2 w 137"/>
                <a:gd name="T93" fmla="*/ 3 h 226"/>
                <a:gd name="T94" fmla="*/ 2 w 137"/>
                <a:gd name="T95" fmla="*/ 3 h 226"/>
                <a:gd name="T96" fmla="*/ 1 w 137"/>
                <a:gd name="T97" fmla="*/ 3 h 226"/>
                <a:gd name="T98" fmla="*/ 0 w 137"/>
                <a:gd name="T99" fmla="*/ 3 h 226"/>
                <a:gd name="T100" fmla="*/ 0 w 137"/>
                <a:gd name="T101" fmla="*/ 3 h 226"/>
                <a:gd name="T102" fmla="*/ 0 w 137"/>
                <a:gd name="T103" fmla="*/ 6 h 226"/>
                <a:gd name="T104" fmla="*/ 1 w 137"/>
                <a:gd name="T105" fmla="*/ 6 h 226"/>
                <a:gd name="T106" fmla="*/ 2 w 137"/>
                <a:gd name="T107" fmla="*/ 5 h 226"/>
                <a:gd name="T108" fmla="*/ 3 w 137"/>
                <a:gd name="T109" fmla="*/ 5 h 226"/>
                <a:gd name="T110" fmla="*/ 3 w 137"/>
                <a:gd name="T111" fmla="*/ 7 h 226"/>
                <a:gd name="T112" fmla="*/ 3 w 137"/>
                <a:gd name="T113" fmla="*/ 7 h 226"/>
                <a:gd name="T114" fmla="*/ 2 w 137"/>
                <a:gd name="T115" fmla="*/ 8 h 226"/>
                <a:gd name="T116" fmla="*/ 1 w 137"/>
                <a:gd name="T117" fmla="*/ 8 h 226"/>
                <a:gd name="T118" fmla="*/ 0 w 137"/>
                <a:gd name="T119" fmla="*/ 7 h 226"/>
                <a:gd name="T120" fmla="*/ 0 w 137"/>
                <a:gd name="T121" fmla="*/ 7 h 226"/>
                <a:gd name="T122" fmla="*/ 0 w 137"/>
                <a:gd name="T123" fmla="*/ 12 h 22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37" h="226">
                  <a:moveTo>
                    <a:pt x="2" y="177"/>
                  </a:moveTo>
                  <a:lnTo>
                    <a:pt x="2" y="175"/>
                  </a:lnTo>
                  <a:lnTo>
                    <a:pt x="6" y="175"/>
                  </a:lnTo>
                  <a:lnTo>
                    <a:pt x="12" y="175"/>
                  </a:lnTo>
                  <a:lnTo>
                    <a:pt x="17" y="175"/>
                  </a:lnTo>
                  <a:lnTo>
                    <a:pt x="23" y="175"/>
                  </a:lnTo>
                  <a:lnTo>
                    <a:pt x="31" y="177"/>
                  </a:lnTo>
                  <a:lnTo>
                    <a:pt x="36" y="177"/>
                  </a:lnTo>
                  <a:lnTo>
                    <a:pt x="42" y="180"/>
                  </a:lnTo>
                  <a:lnTo>
                    <a:pt x="44" y="186"/>
                  </a:lnTo>
                  <a:lnTo>
                    <a:pt x="44" y="196"/>
                  </a:lnTo>
                  <a:lnTo>
                    <a:pt x="38" y="205"/>
                  </a:lnTo>
                  <a:lnTo>
                    <a:pt x="38" y="213"/>
                  </a:lnTo>
                  <a:lnTo>
                    <a:pt x="40" y="220"/>
                  </a:lnTo>
                  <a:lnTo>
                    <a:pt x="46" y="224"/>
                  </a:lnTo>
                  <a:lnTo>
                    <a:pt x="55" y="226"/>
                  </a:lnTo>
                  <a:lnTo>
                    <a:pt x="67" y="226"/>
                  </a:lnTo>
                  <a:lnTo>
                    <a:pt x="72" y="222"/>
                  </a:lnTo>
                  <a:lnTo>
                    <a:pt x="78" y="220"/>
                  </a:lnTo>
                  <a:lnTo>
                    <a:pt x="84" y="215"/>
                  </a:lnTo>
                  <a:lnTo>
                    <a:pt x="86" y="209"/>
                  </a:lnTo>
                  <a:lnTo>
                    <a:pt x="84" y="201"/>
                  </a:lnTo>
                  <a:lnTo>
                    <a:pt x="82" y="194"/>
                  </a:lnTo>
                  <a:lnTo>
                    <a:pt x="78" y="188"/>
                  </a:lnTo>
                  <a:lnTo>
                    <a:pt x="78" y="182"/>
                  </a:lnTo>
                  <a:lnTo>
                    <a:pt x="78" y="179"/>
                  </a:lnTo>
                  <a:lnTo>
                    <a:pt x="84" y="177"/>
                  </a:lnTo>
                  <a:lnTo>
                    <a:pt x="90" y="177"/>
                  </a:lnTo>
                  <a:lnTo>
                    <a:pt x="99" y="177"/>
                  </a:lnTo>
                  <a:lnTo>
                    <a:pt x="103" y="177"/>
                  </a:lnTo>
                  <a:lnTo>
                    <a:pt x="110" y="177"/>
                  </a:lnTo>
                  <a:lnTo>
                    <a:pt x="116" y="177"/>
                  </a:lnTo>
                  <a:lnTo>
                    <a:pt x="122" y="179"/>
                  </a:lnTo>
                  <a:lnTo>
                    <a:pt x="129" y="180"/>
                  </a:lnTo>
                  <a:lnTo>
                    <a:pt x="135" y="180"/>
                  </a:lnTo>
                  <a:lnTo>
                    <a:pt x="135" y="179"/>
                  </a:lnTo>
                  <a:lnTo>
                    <a:pt x="135" y="175"/>
                  </a:lnTo>
                  <a:lnTo>
                    <a:pt x="135" y="167"/>
                  </a:lnTo>
                  <a:lnTo>
                    <a:pt x="135" y="161"/>
                  </a:lnTo>
                  <a:lnTo>
                    <a:pt x="133" y="154"/>
                  </a:lnTo>
                  <a:lnTo>
                    <a:pt x="133" y="146"/>
                  </a:lnTo>
                  <a:lnTo>
                    <a:pt x="129" y="141"/>
                  </a:lnTo>
                  <a:lnTo>
                    <a:pt x="128" y="139"/>
                  </a:lnTo>
                  <a:lnTo>
                    <a:pt x="118" y="137"/>
                  </a:lnTo>
                  <a:lnTo>
                    <a:pt x="109" y="139"/>
                  </a:lnTo>
                  <a:lnTo>
                    <a:pt x="99" y="142"/>
                  </a:lnTo>
                  <a:lnTo>
                    <a:pt x="90" y="144"/>
                  </a:lnTo>
                  <a:lnTo>
                    <a:pt x="82" y="141"/>
                  </a:lnTo>
                  <a:lnTo>
                    <a:pt x="78" y="135"/>
                  </a:lnTo>
                  <a:lnTo>
                    <a:pt x="78" y="127"/>
                  </a:lnTo>
                  <a:lnTo>
                    <a:pt x="78" y="122"/>
                  </a:lnTo>
                  <a:lnTo>
                    <a:pt x="82" y="114"/>
                  </a:lnTo>
                  <a:lnTo>
                    <a:pt x="84" y="108"/>
                  </a:lnTo>
                  <a:lnTo>
                    <a:pt x="90" y="104"/>
                  </a:lnTo>
                  <a:lnTo>
                    <a:pt x="99" y="104"/>
                  </a:lnTo>
                  <a:lnTo>
                    <a:pt x="105" y="104"/>
                  </a:lnTo>
                  <a:lnTo>
                    <a:pt x="112" y="108"/>
                  </a:lnTo>
                  <a:lnTo>
                    <a:pt x="118" y="108"/>
                  </a:lnTo>
                  <a:lnTo>
                    <a:pt x="126" y="104"/>
                  </a:lnTo>
                  <a:lnTo>
                    <a:pt x="129" y="99"/>
                  </a:lnTo>
                  <a:lnTo>
                    <a:pt x="135" y="91"/>
                  </a:lnTo>
                  <a:lnTo>
                    <a:pt x="135" y="82"/>
                  </a:lnTo>
                  <a:lnTo>
                    <a:pt x="137" y="80"/>
                  </a:lnTo>
                  <a:lnTo>
                    <a:pt x="135" y="78"/>
                  </a:lnTo>
                  <a:lnTo>
                    <a:pt x="135" y="72"/>
                  </a:lnTo>
                  <a:lnTo>
                    <a:pt x="133" y="64"/>
                  </a:lnTo>
                  <a:lnTo>
                    <a:pt x="133" y="55"/>
                  </a:lnTo>
                  <a:lnTo>
                    <a:pt x="129" y="44"/>
                  </a:lnTo>
                  <a:lnTo>
                    <a:pt x="128" y="42"/>
                  </a:lnTo>
                  <a:lnTo>
                    <a:pt x="126" y="42"/>
                  </a:lnTo>
                  <a:lnTo>
                    <a:pt x="122" y="42"/>
                  </a:lnTo>
                  <a:lnTo>
                    <a:pt x="114" y="42"/>
                  </a:lnTo>
                  <a:lnTo>
                    <a:pt x="109" y="42"/>
                  </a:lnTo>
                  <a:lnTo>
                    <a:pt x="101" y="42"/>
                  </a:lnTo>
                  <a:lnTo>
                    <a:pt x="93" y="42"/>
                  </a:lnTo>
                  <a:lnTo>
                    <a:pt x="86" y="42"/>
                  </a:lnTo>
                  <a:lnTo>
                    <a:pt x="84" y="42"/>
                  </a:lnTo>
                  <a:lnTo>
                    <a:pt x="76" y="40"/>
                  </a:lnTo>
                  <a:lnTo>
                    <a:pt x="74" y="38"/>
                  </a:lnTo>
                  <a:lnTo>
                    <a:pt x="76" y="34"/>
                  </a:lnTo>
                  <a:lnTo>
                    <a:pt x="78" y="30"/>
                  </a:lnTo>
                  <a:lnTo>
                    <a:pt x="82" y="21"/>
                  </a:lnTo>
                  <a:lnTo>
                    <a:pt x="78" y="11"/>
                  </a:lnTo>
                  <a:lnTo>
                    <a:pt x="72" y="6"/>
                  </a:lnTo>
                  <a:lnTo>
                    <a:pt x="67" y="4"/>
                  </a:lnTo>
                  <a:lnTo>
                    <a:pt x="57" y="0"/>
                  </a:lnTo>
                  <a:lnTo>
                    <a:pt x="51" y="2"/>
                  </a:lnTo>
                  <a:lnTo>
                    <a:pt x="42" y="4"/>
                  </a:lnTo>
                  <a:lnTo>
                    <a:pt x="36" y="7"/>
                  </a:lnTo>
                  <a:lnTo>
                    <a:pt x="32" y="11"/>
                  </a:lnTo>
                  <a:lnTo>
                    <a:pt x="29" y="19"/>
                  </a:lnTo>
                  <a:lnTo>
                    <a:pt x="31" y="25"/>
                  </a:lnTo>
                  <a:lnTo>
                    <a:pt x="34" y="30"/>
                  </a:lnTo>
                  <a:lnTo>
                    <a:pt x="36" y="34"/>
                  </a:lnTo>
                  <a:lnTo>
                    <a:pt x="38" y="38"/>
                  </a:lnTo>
                  <a:lnTo>
                    <a:pt x="34" y="42"/>
                  </a:lnTo>
                  <a:lnTo>
                    <a:pt x="31" y="44"/>
                  </a:lnTo>
                  <a:lnTo>
                    <a:pt x="25" y="44"/>
                  </a:lnTo>
                  <a:lnTo>
                    <a:pt x="19" y="45"/>
                  </a:lnTo>
                  <a:lnTo>
                    <a:pt x="10" y="44"/>
                  </a:lnTo>
                  <a:lnTo>
                    <a:pt x="4" y="44"/>
                  </a:lnTo>
                  <a:lnTo>
                    <a:pt x="0" y="44"/>
                  </a:lnTo>
                  <a:lnTo>
                    <a:pt x="0" y="87"/>
                  </a:lnTo>
                  <a:lnTo>
                    <a:pt x="0" y="89"/>
                  </a:lnTo>
                  <a:lnTo>
                    <a:pt x="10" y="87"/>
                  </a:lnTo>
                  <a:lnTo>
                    <a:pt x="17" y="82"/>
                  </a:lnTo>
                  <a:lnTo>
                    <a:pt x="29" y="76"/>
                  </a:lnTo>
                  <a:lnTo>
                    <a:pt x="38" y="72"/>
                  </a:lnTo>
                  <a:lnTo>
                    <a:pt x="46" y="72"/>
                  </a:lnTo>
                  <a:lnTo>
                    <a:pt x="51" y="78"/>
                  </a:lnTo>
                  <a:lnTo>
                    <a:pt x="55" y="87"/>
                  </a:lnTo>
                  <a:lnTo>
                    <a:pt x="55" y="97"/>
                  </a:lnTo>
                  <a:lnTo>
                    <a:pt x="55" y="104"/>
                  </a:lnTo>
                  <a:lnTo>
                    <a:pt x="51" y="112"/>
                  </a:lnTo>
                  <a:lnTo>
                    <a:pt x="48" y="116"/>
                  </a:lnTo>
                  <a:lnTo>
                    <a:pt x="42" y="120"/>
                  </a:lnTo>
                  <a:lnTo>
                    <a:pt x="38" y="120"/>
                  </a:lnTo>
                  <a:lnTo>
                    <a:pt x="27" y="116"/>
                  </a:lnTo>
                  <a:lnTo>
                    <a:pt x="17" y="112"/>
                  </a:lnTo>
                  <a:lnTo>
                    <a:pt x="10" y="110"/>
                  </a:lnTo>
                  <a:lnTo>
                    <a:pt x="4" y="110"/>
                  </a:lnTo>
                  <a:lnTo>
                    <a:pt x="0" y="110"/>
                  </a:lnTo>
                  <a:lnTo>
                    <a:pt x="0" y="112"/>
                  </a:lnTo>
                  <a:lnTo>
                    <a:pt x="2" y="177"/>
                  </a:lnTo>
                  <a:close/>
                </a:path>
              </a:pathLst>
            </a:custGeom>
            <a:solidFill>
              <a:srgbClr val="F2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31" name="Freeform 151"/>
            <p:cNvSpPr>
              <a:spLocks/>
            </p:cNvSpPr>
            <p:nvPr/>
          </p:nvSpPr>
          <p:spPr bwMode="auto">
            <a:xfrm>
              <a:off x="4415" y="2313"/>
              <a:ext cx="69" cy="113"/>
            </a:xfrm>
            <a:custGeom>
              <a:avLst/>
              <a:gdLst>
                <a:gd name="T0" fmla="*/ 0 w 139"/>
                <a:gd name="T1" fmla="*/ 11 h 226"/>
                <a:gd name="T2" fmla="*/ 0 w 139"/>
                <a:gd name="T3" fmla="*/ 11 h 226"/>
                <a:gd name="T4" fmla="*/ 1 w 139"/>
                <a:gd name="T5" fmla="*/ 11 h 226"/>
                <a:gd name="T6" fmla="*/ 2 w 139"/>
                <a:gd name="T7" fmla="*/ 12 h 226"/>
                <a:gd name="T8" fmla="*/ 2 w 139"/>
                <a:gd name="T9" fmla="*/ 12 h 226"/>
                <a:gd name="T10" fmla="*/ 2 w 139"/>
                <a:gd name="T11" fmla="*/ 13 h 226"/>
                <a:gd name="T12" fmla="*/ 2 w 139"/>
                <a:gd name="T13" fmla="*/ 14 h 226"/>
                <a:gd name="T14" fmla="*/ 3 w 139"/>
                <a:gd name="T15" fmla="*/ 14 h 226"/>
                <a:gd name="T16" fmla="*/ 4 w 139"/>
                <a:gd name="T17" fmla="*/ 14 h 226"/>
                <a:gd name="T18" fmla="*/ 5 w 139"/>
                <a:gd name="T19" fmla="*/ 14 h 226"/>
                <a:gd name="T20" fmla="*/ 5 w 139"/>
                <a:gd name="T21" fmla="*/ 13 h 226"/>
                <a:gd name="T22" fmla="*/ 5 w 139"/>
                <a:gd name="T23" fmla="*/ 12 h 226"/>
                <a:gd name="T24" fmla="*/ 5 w 139"/>
                <a:gd name="T25" fmla="*/ 12 h 226"/>
                <a:gd name="T26" fmla="*/ 5 w 139"/>
                <a:gd name="T27" fmla="*/ 11 h 226"/>
                <a:gd name="T28" fmla="*/ 6 w 139"/>
                <a:gd name="T29" fmla="*/ 11 h 226"/>
                <a:gd name="T30" fmla="*/ 7 w 139"/>
                <a:gd name="T31" fmla="*/ 11 h 226"/>
                <a:gd name="T32" fmla="*/ 8 w 139"/>
                <a:gd name="T33" fmla="*/ 12 h 226"/>
                <a:gd name="T34" fmla="*/ 8 w 139"/>
                <a:gd name="T35" fmla="*/ 11 h 226"/>
                <a:gd name="T36" fmla="*/ 8 w 139"/>
                <a:gd name="T37" fmla="*/ 11 h 226"/>
                <a:gd name="T38" fmla="*/ 8 w 139"/>
                <a:gd name="T39" fmla="*/ 10 h 226"/>
                <a:gd name="T40" fmla="*/ 8 w 139"/>
                <a:gd name="T41" fmla="*/ 9 h 226"/>
                <a:gd name="T42" fmla="*/ 7 w 139"/>
                <a:gd name="T43" fmla="*/ 9 h 226"/>
                <a:gd name="T44" fmla="*/ 6 w 139"/>
                <a:gd name="T45" fmla="*/ 9 h 226"/>
                <a:gd name="T46" fmla="*/ 5 w 139"/>
                <a:gd name="T47" fmla="*/ 9 h 226"/>
                <a:gd name="T48" fmla="*/ 4 w 139"/>
                <a:gd name="T49" fmla="*/ 8 h 226"/>
                <a:gd name="T50" fmla="*/ 5 w 139"/>
                <a:gd name="T51" fmla="*/ 7 h 226"/>
                <a:gd name="T52" fmla="*/ 5 w 139"/>
                <a:gd name="T53" fmla="*/ 7 h 226"/>
                <a:gd name="T54" fmla="*/ 6 w 139"/>
                <a:gd name="T55" fmla="*/ 7 h 226"/>
                <a:gd name="T56" fmla="*/ 7 w 139"/>
                <a:gd name="T57" fmla="*/ 7 h 226"/>
                <a:gd name="T58" fmla="*/ 8 w 139"/>
                <a:gd name="T59" fmla="*/ 6 h 226"/>
                <a:gd name="T60" fmla="*/ 8 w 139"/>
                <a:gd name="T61" fmla="*/ 6 h 226"/>
                <a:gd name="T62" fmla="*/ 8 w 139"/>
                <a:gd name="T63" fmla="*/ 5 h 226"/>
                <a:gd name="T64" fmla="*/ 8 w 139"/>
                <a:gd name="T65" fmla="*/ 4 h 226"/>
                <a:gd name="T66" fmla="*/ 8 w 139"/>
                <a:gd name="T67" fmla="*/ 3 h 226"/>
                <a:gd name="T68" fmla="*/ 8 w 139"/>
                <a:gd name="T69" fmla="*/ 3 h 226"/>
                <a:gd name="T70" fmla="*/ 7 w 139"/>
                <a:gd name="T71" fmla="*/ 3 h 226"/>
                <a:gd name="T72" fmla="*/ 6 w 139"/>
                <a:gd name="T73" fmla="*/ 3 h 226"/>
                <a:gd name="T74" fmla="*/ 5 w 139"/>
                <a:gd name="T75" fmla="*/ 3 h 226"/>
                <a:gd name="T76" fmla="*/ 4 w 139"/>
                <a:gd name="T77" fmla="*/ 3 h 226"/>
                <a:gd name="T78" fmla="*/ 4 w 139"/>
                <a:gd name="T79" fmla="*/ 2 h 226"/>
                <a:gd name="T80" fmla="*/ 5 w 139"/>
                <a:gd name="T81" fmla="*/ 2 h 226"/>
                <a:gd name="T82" fmla="*/ 4 w 139"/>
                <a:gd name="T83" fmla="*/ 1 h 226"/>
                <a:gd name="T84" fmla="*/ 3 w 139"/>
                <a:gd name="T85" fmla="*/ 0 h 226"/>
                <a:gd name="T86" fmla="*/ 2 w 139"/>
                <a:gd name="T87" fmla="*/ 1 h 226"/>
                <a:gd name="T88" fmla="*/ 2 w 139"/>
                <a:gd name="T89" fmla="*/ 1 h 226"/>
                <a:gd name="T90" fmla="*/ 2 w 139"/>
                <a:gd name="T91" fmla="*/ 2 h 226"/>
                <a:gd name="T92" fmla="*/ 2 w 139"/>
                <a:gd name="T93" fmla="*/ 2 h 226"/>
                <a:gd name="T94" fmla="*/ 2 w 139"/>
                <a:gd name="T95" fmla="*/ 3 h 226"/>
                <a:gd name="T96" fmla="*/ 1 w 139"/>
                <a:gd name="T97" fmla="*/ 3 h 226"/>
                <a:gd name="T98" fmla="*/ 0 w 139"/>
                <a:gd name="T99" fmla="*/ 3 h 226"/>
                <a:gd name="T100" fmla="*/ 0 w 139"/>
                <a:gd name="T101" fmla="*/ 3 h 226"/>
                <a:gd name="T102" fmla="*/ 0 w 139"/>
                <a:gd name="T103" fmla="*/ 6 h 226"/>
                <a:gd name="T104" fmla="*/ 0 w 139"/>
                <a:gd name="T105" fmla="*/ 6 h 226"/>
                <a:gd name="T106" fmla="*/ 1 w 139"/>
                <a:gd name="T107" fmla="*/ 5 h 226"/>
                <a:gd name="T108" fmla="*/ 3 w 139"/>
                <a:gd name="T109" fmla="*/ 5 h 226"/>
                <a:gd name="T110" fmla="*/ 3 w 139"/>
                <a:gd name="T111" fmla="*/ 6 h 226"/>
                <a:gd name="T112" fmla="*/ 3 w 139"/>
                <a:gd name="T113" fmla="*/ 7 h 226"/>
                <a:gd name="T114" fmla="*/ 3 w 139"/>
                <a:gd name="T115" fmla="*/ 8 h 226"/>
                <a:gd name="T116" fmla="*/ 2 w 139"/>
                <a:gd name="T117" fmla="*/ 8 h 226"/>
                <a:gd name="T118" fmla="*/ 1 w 139"/>
                <a:gd name="T119" fmla="*/ 7 h 226"/>
                <a:gd name="T120" fmla="*/ 0 w 139"/>
                <a:gd name="T121" fmla="*/ 7 h 226"/>
                <a:gd name="T122" fmla="*/ 0 w 139"/>
                <a:gd name="T123" fmla="*/ 7 h 226"/>
                <a:gd name="T124" fmla="*/ 0 w 139"/>
                <a:gd name="T125" fmla="*/ 11 h 22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39" h="226">
                  <a:moveTo>
                    <a:pt x="2" y="175"/>
                  </a:moveTo>
                  <a:lnTo>
                    <a:pt x="2" y="175"/>
                  </a:lnTo>
                  <a:lnTo>
                    <a:pt x="6" y="175"/>
                  </a:lnTo>
                  <a:lnTo>
                    <a:pt x="12" y="175"/>
                  </a:lnTo>
                  <a:lnTo>
                    <a:pt x="19" y="175"/>
                  </a:lnTo>
                  <a:lnTo>
                    <a:pt x="27" y="175"/>
                  </a:lnTo>
                  <a:lnTo>
                    <a:pt x="33" y="175"/>
                  </a:lnTo>
                  <a:lnTo>
                    <a:pt x="38" y="177"/>
                  </a:lnTo>
                  <a:lnTo>
                    <a:pt x="44" y="181"/>
                  </a:lnTo>
                  <a:lnTo>
                    <a:pt x="46" y="186"/>
                  </a:lnTo>
                  <a:lnTo>
                    <a:pt x="44" y="194"/>
                  </a:lnTo>
                  <a:lnTo>
                    <a:pt x="40" y="204"/>
                  </a:lnTo>
                  <a:lnTo>
                    <a:pt x="38" y="213"/>
                  </a:lnTo>
                  <a:lnTo>
                    <a:pt x="42" y="219"/>
                  </a:lnTo>
                  <a:lnTo>
                    <a:pt x="50" y="223"/>
                  </a:lnTo>
                  <a:lnTo>
                    <a:pt x="57" y="224"/>
                  </a:lnTo>
                  <a:lnTo>
                    <a:pt x="67" y="226"/>
                  </a:lnTo>
                  <a:lnTo>
                    <a:pt x="72" y="223"/>
                  </a:lnTo>
                  <a:lnTo>
                    <a:pt x="80" y="219"/>
                  </a:lnTo>
                  <a:lnTo>
                    <a:pt x="84" y="213"/>
                  </a:lnTo>
                  <a:lnTo>
                    <a:pt x="86" y="209"/>
                  </a:lnTo>
                  <a:lnTo>
                    <a:pt x="84" y="200"/>
                  </a:lnTo>
                  <a:lnTo>
                    <a:pt x="84" y="192"/>
                  </a:lnTo>
                  <a:lnTo>
                    <a:pt x="80" y="186"/>
                  </a:lnTo>
                  <a:lnTo>
                    <a:pt x="80" y="183"/>
                  </a:lnTo>
                  <a:lnTo>
                    <a:pt x="80" y="177"/>
                  </a:lnTo>
                  <a:lnTo>
                    <a:pt x="84" y="175"/>
                  </a:lnTo>
                  <a:lnTo>
                    <a:pt x="90" y="175"/>
                  </a:lnTo>
                  <a:lnTo>
                    <a:pt x="99" y="175"/>
                  </a:lnTo>
                  <a:lnTo>
                    <a:pt x="103" y="175"/>
                  </a:lnTo>
                  <a:lnTo>
                    <a:pt x="110" y="175"/>
                  </a:lnTo>
                  <a:lnTo>
                    <a:pt x="116" y="175"/>
                  </a:lnTo>
                  <a:lnTo>
                    <a:pt x="122" y="177"/>
                  </a:lnTo>
                  <a:lnTo>
                    <a:pt x="131" y="177"/>
                  </a:lnTo>
                  <a:lnTo>
                    <a:pt x="135" y="177"/>
                  </a:lnTo>
                  <a:lnTo>
                    <a:pt x="135" y="175"/>
                  </a:lnTo>
                  <a:lnTo>
                    <a:pt x="135" y="171"/>
                  </a:lnTo>
                  <a:lnTo>
                    <a:pt x="135" y="166"/>
                  </a:lnTo>
                  <a:lnTo>
                    <a:pt x="135" y="160"/>
                  </a:lnTo>
                  <a:lnTo>
                    <a:pt x="135" y="152"/>
                  </a:lnTo>
                  <a:lnTo>
                    <a:pt x="133" y="147"/>
                  </a:lnTo>
                  <a:lnTo>
                    <a:pt x="131" y="141"/>
                  </a:lnTo>
                  <a:lnTo>
                    <a:pt x="129" y="137"/>
                  </a:lnTo>
                  <a:lnTo>
                    <a:pt x="118" y="135"/>
                  </a:lnTo>
                  <a:lnTo>
                    <a:pt x="110" y="137"/>
                  </a:lnTo>
                  <a:lnTo>
                    <a:pt x="99" y="141"/>
                  </a:lnTo>
                  <a:lnTo>
                    <a:pt x="90" y="143"/>
                  </a:lnTo>
                  <a:lnTo>
                    <a:pt x="84" y="141"/>
                  </a:lnTo>
                  <a:lnTo>
                    <a:pt x="80" y="133"/>
                  </a:lnTo>
                  <a:lnTo>
                    <a:pt x="78" y="126"/>
                  </a:lnTo>
                  <a:lnTo>
                    <a:pt x="80" y="120"/>
                  </a:lnTo>
                  <a:lnTo>
                    <a:pt x="80" y="112"/>
                  </a:lnTo>
                  <a:lnTo>
                    <a:pt x="86" y="109"/>
                  </a:lnTo>
                  <a:lnTo>
                    <a:pt x="91" y="105"/>
                  </a:lnTo>
                  <a:lnTo>
                    <a:pt x="99" y="105"/>
                  </a:lnTo>
                  <a:lnTo>
                    <a:pt x="107" y="105"/>
                  </a:lnTo>
                  <a:lnTo>
                    <a:pt x="114" y="105"/>
                  </a:lnTo>
                  <a:lnTo>
                    <a:pt x="120" y="105"/>
                  </a:lnTo>
                  <a:lnTo>
                    <a:pt x="128" y="103"/>
                  </a:lnTo>
                  <a:lnTo>
                    <a:pt x="131" y="95"/>
                  </a:lnTo>
                  <a:lnTo>
                    <a:pt x="135" y="88"/>
                  </a:lnTo>
                  <a:lnTo>
                    <a:pt x="137" y="82"/>
                  </a:lnTo>
                  <a:lnTo>
                    <a:pt x="139" y="80"/>
                  </a:lnTo>
                  <a:lnTo>
                    <a:pt x="137" y="76"/>
                  </a:lnTo>
                  <a:lnTo>
                    <a:pt x="135" y="70"/>
                  </a:lnTo>
                  <a:lnTo>
                    <a:pt x="135" y="63"/>
                  </a:lnTo>
                  <a:lnTo>
                    <a:pt x="133" y="55"/>
                  </a:lnTo>
                  <a:lnTo>
                    <a:pt x="129" y="44"/>
                  </a:lnTo>
                  <a:lnTo>
                    <a:pt x="129" y="40"/>
                  </a:lnTo>
                  <a:lnTo>
                    <a:pt x="128" y="40"/>
                  </a:lnTo>
                  <a:lnTo>
                    <a:pt x="122" y="40"/>
                  </a:lnTo>
                  <a:lnTo>
                    <a:pt x="114" y="40"/>
                  </a:lnTo>
                  <a:lnTo>
                    <a:pt x="110" y="40"/>
                  </a:lnTo>
                  <a:lnTo>
                    <a:pt x="101" y="40"/>
                  </a:lnTo>
                  <a:lnTo>
                    <a:pt x="95" y="40"/>
                  </a:lnTo>
                  <a:lnTo>
                    <a:pt x="88" y="40"/>
                  </a:lnTo>
                  <a:lnTo>
                    <a:pt x="84" y="40"/>
                  </a:lnTo>
                  <a:lnTo>
                    <a:pt x="78" y="40"/>
                  </a:lnTo>
                  <a:lnTo>
                    <a:pt x="76" y="36"/>
                  </a:lnTo>
                  <a:lnTo>
                    <a:pt x="78" y="32"/>
                  </a:lnTo>
                  <a:lnTo>
                    <a:pt x="82" y="31"/>
                  </a:lnTo>
                  <a:lnTo>
                    <a:pt x="84" y="19"/>
                  </a:lnTo>
                  <a:lnTo>
                    <a:pt x="80" y="10"/>
                  </a:lnTo>
                  <a:lnTo>
                    <a:pt x="74" y="4"/>
                  </a:lnTo>
                  <a:lnTo>
                    <a:pt x="69" y="2"/>
                  </a:lnTo>
                  <a:lnTo>
                    <a:pt x="61" y="0"/>
                  </a:lnTo>
                  <a:lnTo>
                    <a:pt x="52" y="0"/>
                  </a:lnTo>
                  <a:lnTo>
                    <a:pt x="44" y="2"/>
                  </a:lnTo>
                  <a:lnTo>
                    <a:pt x="38" y="8"/>
                  </a:lnTo>
                  <a:lnTo>
                    <a:pt x="33" y="13"/>
                  </a:lnTo>
                  <a:lnTo>
                    <a:pt x="31" y="19"/>
                  </a:lnTo>
                  <a:lnTo>
                    <a:pt x="33" y="23"/>
                  </a:lnTo>
                  <a:lnTo>
                    <a:pt x="34" y="29"/>
                  </a:lnTo>
                  <a:lnTo>
                    <a:pt x="38" y="32"/>
                  </a:lnTo>
                  <a:lnTo>
                    <a:pt x="38" y="38"/>
                  </a:lnTo>
                  <a:lnTo>
                    <a:pt x="36" y="40"/>
                  </a:lnTo>
                  <a:lnTo>
                    <a:pt x="33" y="42"/>
                  </a:lnTo>
                  <a:lnTo>
                    <a:pt x="27" y="44"/>
                  </a:lnTo>
                  <a:lnTo>
                    <a:pt x="19" y="44"/>
                  </a:lnTo>
                  <a:lnTo>
                    <a:pt x="12" y="44"/>
                  </a:lnTo>
                  <a:lnTo>
                    <a:pt x="6" y="44"/>
                  </a:lnTo>
                  <a:lnTo>
                    <a:pt x="0" y="42"/>
                  </a:lnTo>
                  <a:lnTo>
                    <a:pt x="0" y="86"/>
                  </a:lnTo>
                  <a:lnTo>
                    <a:pt x="2" y="88"/>
                  </a:lnTo>
                  <a:lnTo>
                    <a:pt x="6" y="88"/>
                  </a:lnTo>
                  <a:lnTo>
                    <a:pt x="13" y="86"/>
                  </a:lnTo>
                  <a:lnTo>
                    <a:pt x="21" y="80"/>
                  </a:lnTo>
                  <a:lnTo>
                    <a:pt x="29" y="74"/>
                  </a:lnTo>
                  <a:lnTo>
                    <a:pt x="38" y="70"/>
                  </a:lnTo>
                  <a:lnTo>
                    <a:pt x="48" y="72"/>
                  </a:lnTo>
                  <a:lnTo>
                    <a:pt x="53" y="76"/>
                  </a:lnTo>
                  <a:lnTo>
                    <a:pt x="57" y="86"/>
                  </a:lnTo>
                  <a:lnTo>
                    <a:pt x="57" y="95"/>
                  </a:lnTo>
                  <a:lnTo>
                    <a:pt x="55" y="105"/>
                  </a:lnTo>
                  <a:lnTo>
                    <a:pt x="52" y="110"/>
                  </a:lnTo>
                  <a:lnTo>
                    <a:pt x="50" y="116"/>
                  </a:lnTo>
                  <a:lnTo>
                    <a:pt x="44" y="118"/>
                  </a:lnTo>
                  <a:lnTo>
                    <a:pt x="38" y="118"/>
                  </a:lnTo>
                  <a:lnTo>
                    <a:pt x="27" y="114"/>
                  </a:lnTo>
                  <a:lnTo>
                    <a:pt x="17" y="110"/>
                  </a:lnTo>
                  <a:lnTo>
                    <a:pt x="12" y="110"/>
                  </a:lnTo>
                  <a:lnTo>
                    <a:pt x="6" y="110"/>
                  </a:lnTo>
                  <a:lnTo>
                    <a:pt x="0" y="110"/>
                  </a:lnTo>
                  <a:lnTo>
                    <a:pt x="2" y="175"/>
                  </a:lnTo>
                  <a:close/>
                </a:path>
              </a:pathLst>
            </a:custGeom>
            <a:solidFill>
              <a:srgbClr val="F2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32" name="Freeform 152"/>
            <p:cNvSpPr>
              <a:spLocks/>
            </p:cNvSpPr>
            <p:nvPr/>
          </p:nvSpPr>
          <p:spPr bwMode="auto">
            <a:xfrm>
              <a:off x="4609" y="2308"/>
              <a:ext cx="69" cy="113"/>
            </a:xfrm>
            <a:custGeom>
              <a:avLst/>
              <a:gdLst>
                <a:gd name="T0" fmla="*/ 2 w 137"/>
                <a:gd name="T1" fmla="*/ 11 h 226"/>
                <a:gd name="T2" fmla="*/ 3 w 137"/>
                <a:gd name="T3" fmla="*/ 12 h 226"/>
                <a:gd name="T4" fmla="*/ 3 w 137"/>
                <a:gd name="T5" fmla="*/ 13 h 226"/>
                <a:gd name="T6" fmla="*/ 3 w 137"/>
                <a:gd name="T7" fmla="*/ 14 h 226"/>
                <a:gd name="T8" fmla="*/ 5 w 137"/>
                <a:gd name="T9" fmla="*/ 15 h 226"/>
                <a:gd name="T10" fmla="*/ 6 w 137"/>
                <a:gd name="T11" fmla="*/ 14 h 226"/>
                <a:gd name="T12" fmla="*/ 6 w 137"/>
                <a:gd name="T13" fmla="*/ 12 h 226"/>
                <a:gd name="T14" fmla="*/ 5 w 137"/>
                <a:gd name="T15" fmla="*/ 12 h 226"/>
                <a:gd name="T16" fmla="*/ 7 w 137"/>
                <a:gd name="T17" fmla="*/ 11 h 226"/>
                <a:gd name="T18" fmla="*/ 8 w 137"/>
                <a:gd name="T19" fmla="*/ 11 h 226"/>
                <a:gd name="T20" fmla="*/ 9 w 137"/>
                <a:gd name="T21" fmla="*/ 12 h 226"/>
                <a:gd name="T22" fmla="*/ 9 w 137"/>
                <a:gd name="T23" fmla="*/ 11 h 226"/>
                <a:gd name="T24" fmla="*/ 9 w 137"/>
                <a:gd name="T25" fmla="*/ 10 h 226"/>
                <a:gd name="T26" fmla="*/ 8 w 137"/>
                <a:gd name="T27" fmla="*/ 9 h 226"/>
                <a:gd name="T28" fmla="*/ 6 w 137"/>
                <a:gd name="T29" fmla="*/ 9 h 226"/>
                <a:gd name="T30" fmla="*/ 5 w 137"/>
                <a:gd name="T31" fmla="*/ 8 h 226"/>
                <a:gd name="T32" fmla="*/ 6 w 137"/>
                <a:gd name="T33" fmla="*/ 7 h 226"/>
                <a:gd name="T34" fmla="*/ 7 w 137"/>
                <a:gd name="T35" fmla="*/ 7 h 226"/>
                <a:gd name="T36" fmla="*/ 8 w 137"/>
                <a:gd name="T37" fmla="*/ 7 h 226"/>
                <a:gd name="T38" fmla="*/ 9 w 137"/>
                <a:gd name="T39" fmla="*/ 6 h 226"/>
                <a:gd name="T40" fmla="*/ 9 w 137"/>
                <a:gd name="T41" fmla="*/ 5 h 226"/>
                <a:gd name="T42" fmla="*/ 9 w 137"/>
                <a:gd name="T43" fmla="*/ 4 h 226"/>
                <a:gd name="T44" fmla="*/ 8 w 137"/>
                <a:gd name="T45" fmla="*/ 3 h 226"/>
                <a:gd name="T46" fmla="*/ 7 w 137"/>
                <a:gd name="T47" fmla="*/ 3 h 226"/>
                <a:gd name="T48" fmla="*/ 6 w 137"/>
                <a:gd name="T49" fmla="*/ 3 h 226"/>
                <a:gd name="T50" fmla="*/ 5 w 137"/>
                <a:gd name="T51" fmla="*/ 3 h 226"/>
                <a:gd name="T52" fmla="*/ 6 w 137"/>
                <a:gd name="T53" fmla="*/ 2 h 226"/>
                <a:gd name="T54" fmla="*/ 5 w 137"/>
                <a:gd name="T55" fmla="*/ 1 h 226"/>
                <a:gd name="T56" fmla="*/ 4 w 137"/>
                <a:gd name="T57" fmla="*/ 0 h 226"/>
                <a:gd name="T58" fmla="*/ 3 w 137"/>
                <a:gd name="T59" fmla="*/ 1 h 226"/>
                <a:gd name="T60" fmla="*/ 2 w 137"/>
                <a:gd name="T61" fmla="*/ 2 h 226"/>
                <a:gd name="T62" fmla="*/ 3 w 137"/>
                <a:gd name="T63" fmla="*/ 3 h 226"/>
                <a:gd name="T64" fmla="*/ 2 w 137"/>
                <a:gd name="T65" fmla="*/ 3 h 226"/>
                <a:gd name="T66" fmla="*/ 1 w 137"/>
                <a:gd name="T67" fmla="*/ 3 h 226"/>
                <a:gd name="T68" fmla="*/ 1 w 137"/>
                <a:gd name="T69" fmla="*/ 6 h 226"/>
                <a:gd name="T70" fmla="*/ 2 w 137"/>
                <a:gd name="T71" fmla="*/ 5 h 226"/>
                <a:gd name="T72" fmla="*/ 4 w 137"/>
                <a:gd name="T73" fmla="*/ 5 h 226"/>
                <a:gd name="T74" fmla="*/ 4 w 137"/>
                <a:gd name="T75" fmla="*/ 7 h 226"/>
                <a:gd name="T76" fmla="*/ 3 w 137"/>
                <a:gd name="T77" fmla="*/ 8 h 226"/>
                <a:gd name="T78" fmla="*/ 2 w 137"/>
                <a:gd name="T79" fmla="*/ 8 h 226"/>
                <a:gd name="T80" fmla="*/ 1 w 137"/>
                <a:gd name="T81" fmla="*/ 7 h 226"/>
                <a:gd name="T82" fmla="*/ 1 w 137"/>
                <a:gd name="T83" fmla="*/ 7 h 22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37" h="226">
                  <a:moveTo>
                    <a:pt x="2" y="176"/>
                  </a:moveTo>
                  <a:lnTo>
                    <a:pt x="6" y="175"/>
                  </a:lnTo>
                  <a:lnTo>
                    <a:pt x="17" y="175"/>
                  </a:lnTo>
                  <a:lnTo>
                    <a:pt x="25" y="175"/>
                  </a:lnTo>
                  <a:lnTo>
                    <a:pt x="30" y="176"/>
                  </a:lnTo>
                  <a:lnTo>
                    <a:pt x="36" y="178"/>
                  </a:lnTo>
                  <a:lnTo>
                    <a:pt x="42" y="180"/>
                  </a:lnTo>
                  <a:lnTo>
                    <a:pt x="44" y="186"/>
                  </a:lnTo>
                  <a:lnTo>
                    <a:pt x="42" y="195"/>
                  </a:lnTo>
                  <a:lnTo>
                    <a:pt x="40" y="203"/>
                  </a:lnTo>
                  <a:lnTo>
                    <a:pt x="38" y="213"/>
                  </a:lnTo>
                  <a:lnTo>
                    <a:pt x="42" y="218"/>
                  </a:lnTo>
                  <a:lnTo>
                    <a:pt x="47" y="222"/>
                  </a:lnTo>
                  <a:lnTo>
                    <a:pt x="57" y="224"/>
                  </a:lnTo>
                  <a:lnTo>
                    <a:pt x="65" y="226"/>
                  </a:lnTo>
                  <a:lnTo>
                    <a:pt x="72" y="222"/>
                  </a:lnTo>
                  <a:lnTo>
                    <a:pt x="80" y="218"/>
                  </a:lnTo>
                  <a:lnTo>
                    <a:pt x="84" y="213"/>
                  </a:lnTo>
                  <a:lnTo>
                    <a:pt x="85" y="207"/>
                  </a:lnTo>
                  <a:lnTo>
                    <a:pt x="84" y="199"/>
                  </a:lnTo>
                  <a:lnTo>
                    <a:pt x="82" y="192"/>
                  </a:lnTo>
                  <a:lnTo>
                    <a:pt x="78" y="186"/>
                  </a:lnTo>
                  <a:lnTo>
                    <a:pt x="78" y="184"/>
                  </a:lnTo>
                  <a:lnTo>
                    <a:pt x="78" y="178"/>
                  </a:lnTo>
                  <a:lnTo>
                    <a:pt x="84" y="176"/>
                  </a:lnTo>
                  <a:lnTo>
                    <a:pt x="87" y="176"/>
                  </a:lnTo>
                  <a:lnTo>
                    <a:pt x="97" y="176"/>
                  </a:lnTo>
                  <a:lnTo>
                    <a:pt x="103" y="176"/>
                  </a:lnTo>
                  <a:lnTo>
                    <a:pt x="108" y="176"/>
                  </a:lnTo>
                  <a:lnTo>
                    <a:pt x="114" y="176"/>
                  </a:lnTo>
                  <a:lnTo>
                    <a:pt x="120" y="178"/>
                  </a:lnTo>
                  <a:lnTo>
                    <a:pt x="129" y="178"/>
                  </a:lnTo>
                  <a:lnTo>
                    <a:pt x="135" y="178"/>
                  </a:lnTo>
                  <a:lnTo>
                    <a:pt x="135" y="176"/>
                  </a:lnTo>
                  <a:lnTo>
                    <a:pt x="135" y="173"/>
                  </a:lnTo>
                  <a:lnTo>
                    <a:pt x="135" y="167"/>
                  </a:lnTo>
                  <a:lnTo>
                    <a:pt x="135" y="161"/>
                  </a:lnTo>
                  <a:lnTo>
                    <a:pt x="133" y="152"/>
                  </a:lnTo>
                  <a:lnTo>
                    <a:pt x="131" y="146"/>
                  </a:lnTo>
                  <a:lnTo>
                    <a:pt x="129" y="140"/>
                  </a:lnTo>
                  <a:lnTo>
                    <a:pt x="127" y="138"/>
                  </a:lnTo>
                  <a:lnTo>
                    <a:pt x="118" y="135"/>
                  </a:lnTo>
                  <a:lnTo>
                    <a:pt x="108" y="138"/>
                  </a:lnTo>
                  <a:lnTo>
                    <a:pt x="97" y="142"/>
                  </a:lnTo>
                  <a:lnTo>
                    <a:pt x="89" y="144"/>
                  </a:lnTo>
                  <a:lnTo>
                    <a:pt x="82" y="140"/>
                  </a:lnTo>
                  <a:lnTo>
                    <a:pt x="78" y="135"/>
                  </a:lnTo>
                  <a:lnTo>
                    <a:pt x="76" y="127"/>
                  </a:lnTo>
                  <a:lnTo>
                    <a:pt x="78" y="119"/>
                  </a:lnTo>
                  <a:lnTo>
                    <a:pt x="80" y="112"/>
                  </a:lnTo>
                  <a:lnTo>
                    <a:pt x="85" y="108"/>
                  </a:lnTo>
                  <a:lnTo>
                    <a:pt x="91" y="106"/>
                  </a:lnTo>
                  <a:lnTo>
                    <a:pt x="97" y="106"/>
                  </a:lnTo>
                  <a:lnTo>
                    <a:pt x="106" y="106"/>
                  </a:lnTo>
                  <a:lnTo>
                    <a:pt x="114" y="106"/>
                  </a:lnTo>
                  <a:lnTo>
                    <a:pt x="120" y="106"/>
                  </a:lnTo>
                  <a:lnTo>
                    <a:pt x="127" y="102"/>
                  </a:lnTo>
                  <a:lnTo>
                    <a:pt x="131" y="97"/>
                  </a:lnTo>
                  <a:lnTo>
                    <a:pt x="135" y="89"/>
                  </a:lnTo>
                  <a:lnTo>
                    <a:pt x="135" y="83"/>
                  </a:lnTo>
                  <a:lnTo>
                    <a:pt x="137" y="79"/>
                  </a:lnTo>
                  <a:lnTo>
                    <a:pt x="135" y="78"/>
                  </a:lnTo>
                  <a:lnTo>
                    <a:pt x="135" y="72"/>
                  </a:lnTo>
                  <a:lnTo>
                    <a:pt x="133" y="62"/>
                  </a:lnTo>
                  <a:lnTo>
                    <a:pt x="131" y="57"/>
                  </a:lnTo>
                  <a:lnTo>
                    <a:pt x="129" y="49"/>
                  </a:lnTo>
                  <a:lnTo>
                    <a:pt x="129" y="45"/>
                  </a:lnTo>
                  <a:lnTo>
                    <a:pt x="127" y="41"/>
                  </a:lnTo>
                  <a:lnTo>
                    <a:pt x="125" y="41"/>
                  </a:lnTo>
                  <a:lnTo>
                    <a:pt x="120" y="41"/>
                  </a:lnTo>
                  <a:lnTo>
                    <a:pt x="114" y="41"/>
                  </a:lnTo>
                  <a:lnTo>
                    <a:pt x="108" y="41"/>
                  </a:lnTo>
                  <a:lnTo>
                    <a:pt x="101" y="41"/>
                  </a:lnTo>
                  <a:lnTo>
                    <a:pt x="93" y="41"/>
                  </a:lnTo>
                  <a:lnTo>
                    <a:pt x="85" y="41"/>
                  </a:lnTo>
                  <a:lnTo>
                    <a:pt x="84" y="41"/>
                  </a:lnTo>
                  <a:lnTo>
                    <a:pt x="76" y="40"/>
                  </a:lnTo>
                  <a:lnTo>
                    <a:pt x="76" y="38"/>
                  </a:lnTo>
                  <a:lnTo>
                    <a:pt x="76" y="34"/>
                  </a:lnTo>
                  <a:lnTo>
                    <a:pt x="80" y="30"/>
                  </a:lnTo>
                  <a:lnTo>
                    <a:pt x="82" y="24"/>
                  </a:lnTo>
                  <a:lnTo>
                    <a:pt x="84" y="19"/>
                  </a:lnTo>
                  <a:lnTo>
                    <a:pt x="82" y="13"/>
                  </a:lnTo>
                  <a:lnTo>
                    <a:pt x="78" y="11"/>
                  </a:lnTo>
                  <a:lnTo>
                    <a:pt x="74" y="5"/>
                  </a:lnTo>
                  <a:lnTo>
                    <a:pt x="68" y="2"/>
                  </a:lnTo>
                  <a:lnTo>
                    <a:pt x="59" y="0"/>
                  </a:lnTo>
                  <a:lnTo>
                    <a:pt x="51" y="0"/>
                  </a:lnTo>
                  <a:lnTo>
                    <a:pt x="42" y="2"/>
                  </a:lnTo>
                  <a:lnTo>
                    <a:pt x="36" y="7"/>
                  </a:lnTo>
                  <a:lnTo>
                    <a:pt x="32" y="13"/>
                  </a:lnTo>
                  <a:lnTo>
                    <a:pt x="30" y="19"/>
                  </a:lnTo>
                  <a:lnTo>
                    <a:pt x="30" y="24"/>
                  </a:lnTo>
                  <a:lnTo>
                    <a:pt x="34" y="30"/>
                  </a:lnTo>
                  <a:lnTo>
                    <a:pt x="36" y="34"/>
                  </a:lnTo>
                  <a:lnTo>
                    <a:pt x="38" y="40"/>
                  </a:lnTo>
                  <a:lnTo>
                    <a:pt x="36" y="41"/>
                  </a:lnTo>
                  <a:lnTo>
                    <a:pt x="30" y="43"/>
                  </a:lnTo>
                  <a:lnTo>
                    <a:pt x="25" y="45"/>
                  </a:lnTo>
                  <a:lnTo>
                    <a:pt x="19" y="45"/>
                  </a:lnTo>
                  <a:lnTo>
                    <a:pt x="9" y="45"/>
                  </a:lnTo>
                  <a:lnTo>
                    <a:pt x="4" y="45"/>
                  </a:lnTo>
                  <a:lnTo>
                    <a:pt x="0" y="43"/>
                  </a:lnTo>
                  <a:lnTo>
                    <a:pt x="0" y="85"/>
                  </a:lnTo>
                  <a:lnTo>
                    <a:pt x="2" y="89"/>
                  </a:lnTo>
                  <a:lnTo>
                    <a:pt x="11" y="85"/>
                  </a:lnTo>
                  <a:lnTo>
                    <a:pt x="19" y="79"/>
                  </a:lnTo>
                  <a:lnTo>
                    <a:pt x="28" y="76"/>
                  </a:lnTo>
                  <a:lnTo>
                    <a:pt x="38" y="72"/>
                  </a:lnTo>
                  <a:lnTo>
                    <a:pt x="46" y="74"/>
                  </a:lnTo>
                  <a:lnTo>
                    <a:pt x="51" y="78"/>
                  </a:lnTo>
                  <a:lnTo>
                    <a:pt x="57" y="87"/>
                  </a:lnTo>
                  <a:lnTo>
                    <a:pt x="57" y="97"/>
                  </a:lnTo>
                  <a:lnTo>
                    <a:pt x="57" y="106"/>
                  </a:lnTo>
                  <a:lnTo>
                    <a:pt x="53" y="112"/>
                  </a:lnTo>
                  <a:lnTo>
                    <a:pt x="47" y="116"/>
                  </a:lnTo>
                  <a:lnTo>
                    <a:pt x="42" y="118"/>
                  </a:lnTo>
                  <a:lnTo>
                    <a:pt x="38" y="118"/>
                  </a:lnTo>
                  <a:lnTo>
                    <a:pt x="30" y="116"/>
                  </a:lnTo>
                  <a:lnTo>
                    <a:pt x="25" y="114"/>
                  </a:lnTo>
                  <a:lnTo>
                    <a:pt x="21" y="112"/>
                  </a:lnTo>
                  <a:lnTo>
                    <a:pt x="17" y="112"/>
                  </a:lnTo>
                  <a:lnTo>
                    <a:pt x="9" y="112"/>
                  </a:lnTo>
                  <a:lnTo>
                    <a:pt x="4" y="112"/>
                  </a:lnTo>
                  <a:lnTo>
                    <a:pt x="2" y="112"/>
                  </a:lnTo>
                  <a:lnTo>
                    <a:pt x="2" y="176"/>
                  </a:lnTo>
                  <a:close/>
                </a:path>
              </a:pathLst>
            </a:custGeom>
            <a:solidFill>
              <a:srgbClr val="F2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33" name="Freeform 153"/>
            <p:cNvSpPr>
              <a:spLocks/>
            </p:cNvSpPr>
            <p:nvPr/>
          </p:nvSpPr>
          <p:spPr bwMode="auto">
            <a:xfrm>
              <a:off x="4447" y="2311"/>
              <a:ext cx="197" cy="117"/>
            </a:xfrm>
            <a:custGeom>
              <a:avLst/>
              <a:gdLst>
                <a:gd name="T0" fmla="*/ 17 w 393"/>
                <a:gd name="T1" fmla="*/ 3 h 234"/>
                <a:gd name="T2" fmla="*/ 17 w 393"/>
                <a:gd name="T3" fmla="*/ 3 h 234"/>
                <a:gd name="T4" fmla="*/ 17 w 393"/>
                <a:gd name="T5" fmla="*/ 4 h 234"/>
                <a:gd name="T6" fmla="*/ 18 w 393"/>
                <a:gd name="T7" fmla="*/ 4 h 234"/>
                <a:gd name="T8" fmla="*/ 18 w 393"/>
                <a:gd name="T9" fmla="*/ 5 h 234"/>
                <a:gd name="T10" fmla="*/ 17 w 393"/>
                <a:gd name="T11" fmla="*/ 6 h 234"/>
                <a:gd name="T12" fmla="*/ 16 w 393"/>
                <a:gd name="T13" fmla="*/ 6 h 234"/>
                <a:gd name="T14" fmla="*/ 15 w 393"/>
                <a:gd name="T15" fmla="*/ 5 h 234"/>
                <a:gd name="T16" fmla="*/ 15 w 393"/>
                <a:gd name="T17" fmla="*/ 5 h 234"/>
                <a:gd name="T18" fmla="*/ 15 w 393"/>
                <a:gd name="T19" fmla="*/ 4 h 234"/>
                <a:gd name="T20" fmla="*/ 15 w 393"/>
                <a:gd name="T21" fmla="*/ 3 h 234"/>
                <a:gd name="T22" fmla="*/ 15 w 393"/>
                <a:gd name="T23" fmla="*/ 3 h 234"/>
                <a:gd name="T24" fmla="*/ 11 w 393"/>
                <a:gd name="T25" fmla="*/ 3 h 234"/>
                <a:gd name="T26" fmla="*/ 11 w 393"/>
                <a:gd name="T27" fmla="*/ 3 h 234"/>
                <a:gd name="T28" fmla="*/ 11 w 393"/>
                <a:gd name="T29" fmla="*/ 2 h 234"/>
                <a:gd name="T30" fmla="*/ 11 w 393"/>
                <a:gd name="T31" fmla="*/ 1 h 234"/>
                <a:gd name="T32" fmla="*/ 10 w 393"/>
                <a:gd name="T33" fmla="*/ 1 h 234"/>
                <a:gd name="T34" fmla="*/ 9 w 393"/>
                <a:gd name="T35" fmla="*/ 0 h 234"/>
                <a:gd name="T36" fmla="*/ 9 w 393"/>
                <a:gd name="T37" fmla="*/ 1 h 234"/>
                <a:gd name="T38" fmla="*/ 8 w 393"/>
                <a:gd name="T39" fmla="*/ 2 h 234"/>
                <a:gd name="T40" fmla="*/ 9 w 393"/>
                <a:gd name="T41" fmla="*/ 3 h 234"/>
                <a:gd name="T42" fmla="*/ 6 w 393"/>
                <a:gd name="T43" fmla="*/ 3 h 234"/>
                <a:gd name="T44" fmla="*/ 6 w 393"/>
                <a:gd name="T45" fmla="*/ 3 h 234"/>
                <a:gd name="T46" fmla="*/ 6 w 393"/>
                <a:gd name="T47" fmla="*/ 4 h 234"/>
                <a:gd name="T48" fmla="*/ 6 w 393"/>
                <a:gd name="T49" fmla="*/ 5 h 234"/>
                <a:gd name="T50" fmla="*/ 6 w 393"/>
                <a:gd name="T51" fmla="*/ 5 h 234"/>
                <a:gd name="T52" fmla="*/ 5 w 393"/>
                <a:gd name="T53" fmla="*/ 6 h 234"/>
                <a:gd name="T54" fmla="*/ 5 w 393"/>
                <a:gd name="T55" fmla="*/ 6 h 234"/>
                <a:gd name="T56" fmla="*/ 4 w 393"/>
                <a:gd name="T57" fmla="*/ 6 h 234"/>
                <a:gd name="T58" fmla="*/ 3 w 393"/>
                <a:gd name="T59" fmla="*/ 6 h 234"/>
                <a:gd name="T60" fmla="*/ 4 w 393"/>
                <a:gd name="T61" fmla="*/ 5 h 234"/>
                <a:gd name="T62" fmla="*/ 4 w 393"/>
                <a:gd name="T63" fmla="*/ 5 h 234"/>
                <a:gd name="T64" fmla="*/ 4 w 393"/>
                <a:gd name="T65" fmla="*/ 4 h 234"/>
                <a:gd name="T66" fmla="*/ 4 w 393"/>
                <a:gd name="T67" fmla="*/ 3 h 234"/>
                <a:gd name="T68" fmla="*/ 1 w 393"/>
                <a:gd name="T69" fmla="*/ 12 h 234"/>
                <a:gd name="T70" fmla="*/ 8 w 393"/>
                <a:gd name="T71" fmla="*/ 12 h 234"/>
                <a:gd name="T72" fmla="*/ 8 w 393"/>
                <a:gd name="T73" fmla="*/ 12 h 234"/>
                <a:gd name="T74" fmla="*/ 8 w 393"/>
                <a:gd name="T75" fmla="*/ 11 h 234"/>
                <a:gd name="T76" fmla="*/ 8 w 393"/>
                <a:gd name="T77" fmla="*/ 10 h 234"/>
                <a:gd name="T78" fmla="*/ 9 w 393"/>
                <a:gd name="T79" fmla="*/ 10 h 234"/>
                <a:gd name="T80" fmla="*/ 10 w 393"/>
                <a:gd name="T81" fmla="*/ 9 h 234"/>
                <a:gd name="T82" fmla="*/ 10 w 393"/>
                <a:gd name="T83" fmla="*/ 10 h 234"/>
                <a:gd name="T84" fmla="*/ 10 w 393"/>
                <a:gd name="T85" fmla="*/ 11 h 234"/>
                <a:gd name="T86" fmla="*/ 10 w 393"/>
                <a:gd name="T87" fmla="*/ 12 h 234"/>
                <a:gd name="T88" fmla="*/ 12 w 393"/>
                <a:gd name="T89" fmla="*/ 12 h 234"/>
                <a:gd name="T90" fmla="*/ 12 w 393"/>
                <a:gd name="T91" fmla="*/ 13 h 234"/>
                <a:gd name="T92" fmla="*/ 11 w 393"/>
                <a:gd name="T93" fmla="*/ 13 h 234"/>
                <a:gd name="T94" fmla="*/ 11 w 393"/>
                <a:gd name="T95" fmla="*/ 14 h 234"/>
                <a:gd name="T96" fmla="*/ 11 w 393"/>
                <a:gd name="T97" fmla="*/ 15 h 234"/>
                <a:gd name="T98" fmla="*/ 12 w 393"/>
                <a:gd name="T99" fmla="*/ 15 h 234"/>
                <a:gd name="T100" fmla="*/ 13 w 393"/>
                <a:gd name="T101" fmla="*/ 15 h 234"/>
                <a:gd name="T102" fmla="*/ 14 w 393"/>
                <a:gd name="T103" fmla="*/ 14 h 234"/>
                <a:gd name="T104" fmla="*/ 14 w 393"/>
                <a:gd name="T105" fmla="*/ 13 h 234"/>
                <a:gd name="T106" fmla="*/ 13 w 393"/>
                <a:gd name="T107" fmla="*/ 12 h 234"/>
                <a:gd name="T108" fmla="*/ 25 w 393"/>
                <a:gd name="T109" fmla="*/ 12 h 234"/>
                <a:gd name="T110" fmla="*/ 22 w 393"/>
                <a:gd name="T111" fmla="*/ 3 h 23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393" h="234">
                  <a:moveTo>
                    <a:pt x="348" y="42"/>
                  </a:moveTo>
                  <a:lnTo>
                    <a:pt x="272" y="40"/>
                  </a:lnTo>
                  <a:lnTo>
                    <a:pt x="270" y="40"/>
                  </a:lnTo>
                  <a:lnTo>
                    <a:pt x="266" y="44"/>
                  </a:lnTo>
                  <a:lnTo>
                    <a:pt x="260" y="46"/>
                  </a:lnTo>
                  <a:lnTo>
                    <a:pt x="264" y="54"/>
                  </a:lnTo>
                  <a:lnTo>
                    <a:pt x="270" y="57"/>
                  </a:lnTo>
                  <a:lnTo>
                    <a:pt x="274" y="63"/>
                  </a:lnTo>
                  <a:lnTo>
                    <a:pt x="277" y="69"/>
                  </a:lnTo>
                  <a:lnTo>
                    <a:pt x="277" y="74"/>
                  </a:lnTo>
                  <a:lnTo>
                    <a:pt x="272" y="78"/>
                  </a:lnTo>
                  <a:lnTo>
                    <a:pt x="264" y="82"/>
                  </a:lnTo>
                  <a:lnTo>
                    <a:pt x="256" y="84"/>
                  </a:lnTo>
                  <a:lnTo>
                    <a:pt x="249" y="84"/>
                  </a:lnTo>
                  <a:lnTo>
                    <a:pt x="239" y="80"/>
                  </a:lnTo>
                  <a:lnTo>
                    <a:pt x="232" y="78"/>
                  </a:lnTo>
                  <a:lnTo>
                    <a:pt x="228" y="74"/>
                  </a:lnTo>
                  <a:lnTo>
                    <a:pt x="226" y="71"/>
                  </a:lnTo>
                  <a:lnTo>
                    <a:pt x="230" y="63"/>
                  </a:lnTo>
                  <a:lnTo>
                    <a:pt x="236" y="57"/>
                  </a:lnTo>
                  <a:lnTo>
                    <a:pt x="234" y="52"/>
                  </a:lnTo>
                  <a:lnTo>
                    <a:pt x="232" y="48"/>
                  </a:lnTo>
                  <a:lnTo>
                    <a:pt x="230" y="42"/>
                  </a:lnTo>
                  <a:lnTo>
                    <a:pt x="230" y="40"/>
                  </a:lnTo>
                  <a:lnTo>
                    <a:pt x="171" y="42"/>
                  </a:lnTo>
                  <a:lnTo>
                    <a:pt x="169" y="40"/>
                  </a:lnTo>
                  <a:lnTo>
                    <a:pt x="165" y="38"/>
                  </a:lnTo>
                  <a:lnTo>
                    <a:pt x="163" y="35"/>
                  </a:lnTo>
                  <a:lnTo>
                    <a:pt x="165" y="31"/>
                  </a:lnTo>
                  <a:lnTo>
                    <a:pt x="171" y="25"/>
                  </a:lnTo>
                  <a:lnTo>
                    <a:pt x="171" y="19"/>
                  </a:lnTo>
                  <a:lnTo>
                    <a:pt x="169" y="14"/>
                  </a:lnTo>
                  <a:lnTo>
                    <a:pt x="165" y="8"/>
                  </a:lnTo>
                  <a:lnTo>
                    <a:pt x="158" y="4"/>
                  </a:lnTo>
                  <a:lnTo>
                    <a:pt x="152" y="2"/>
                  </a:lnTo>
                  <a:lnTo>
                    <a:pt x="142" y="0"/>
                  </a:lnTo>
                  <a:lnTo>
                    <a:pt x="135" y="2"/>
                  </a:lnTo>
                  <a:lnTo>
                    <a:pt x="129" y="6"/>
                  </a:lnTo>
                  <a:lnTo>
                    <a:pt x="125" y="12"/>
                  </a:lnTo>
                  <a:lnTo>
                    <a:pt x="125" y="21"/>
                  </a:lnTo>
                  <a:lnTo>
                    <a:pt x="131" y="31"/>
                  </a:lnTo>
                  <a:lnTo>
                    <a:pt x="129" y="40"/>
                  </a:lnTo>
                  <a:lnTo>
                    <a:pt x="129" y="44"/>
                  </a:lnTo>
                  <a:lnTo>
                    <a:pt x="91" y="44"/>
                  </a:lnTo>
                  <a:lnTo>
                    <a:pt x="87" y="44"/>
                  </a:lnTo>
                  <a:lnTo>
                    <a:pt x="83" y="48"/>
                  </a:lnTo>
                  <a:lnTo>
                    <a:pt x="80" y="52"/>
                  </a:lnTo>
                  <a:lnTo>
                    <a:pt x="82" y="57"/>
                  </a:lnTo>
                  <a:lnTo>
                    <a:pt x="83" y="61"/>
                  </a:lnTo>
                  <a:lnTo>
                    <a:pt x="85" y="69"/>
                  </a:lnTo>
                  <a:lnTo>
                    <a:pt x="87" y="74"/>
                  </a:lnTo>
                  <a:lnTo>
                    <a:pt x="87" y="80"/>
                  </a:lnTo>
                  <a:lnTo>
                    <a:pt x="85" y="86"/>
                  </a:lnTo>
                  <a:lnTo>
                    <a:pt x="80" y="90"/>
                  </a:lnTo>
                  <a:lnTo>
                    <a:pt x="74" y="94"/>
                  </a:lnTo>
                  <a:lnTo>
                    <a:pt x="68" y="95"/>
                  </a:lnTo>
                  <a:lnTo>
                    <a:pt x="59" y="94"/>
                  </a:lnTo>
                  <a:lnTo>
                    <a:pt x="53" y="92"/>
                  </a:lnTo>
                  <a:lnTo>
                    <a:pt x="47" y="86"/>
                  </a:lnTo>
                  <a:lnTo>
                    <a:pt x="47" y="84"/>
                  </a:lnTo>
                  <a:lnTo>
                    <a:pt x="45" y="78"/>
                  </a:lnTo>
                  <a:lnTo>
                    <a:pt x="49" y="74"/>
                  </a:lnTo>
                  <a:lnTo>
                    <a:pt x="53" y="71"/>
                  </a:lnTo>
                  <a:lnTo>
                    <a:pt x="57" y="67"/>
                  </a:lnTo>
                  <a:lnTo>
                    <a:pt x="57" y="59"/>
                  </a:lnTo>
                  <a:lnTo>
                    <a:pt x="57" y="54"/>
                  </a:lnTo>
                  <a:lnTo>
                    <a:pt x="57" y="48"/>
                  </a:lnTo>
                  <a:lnTo>
                    <a:pt x="57" y="46"/>
                  </a:lnTo>
                  <a:lnTo>
                    <a:pt x="0" y="46"/>
                  </a:lnTo>
                  <a:lnTo>
                    <a:pt x="6" y="181"/>
                  </a:lnTo>
                  <a:lnTo>
                    <a:pt x="70" y="185"/>
                  </a:lnTo>
                  <a:lnTo>
                    <a:pt x="125" y="187"/>
                  </a:lnTo>
                  <a:lnTo>
                    <a:pt x="121" y="183"/>
                  </a:lnTo>
                  <a:lnTo>
                    <a:pt x="120" y="177"/>
                  </a:lnTo>
                  <a:lnTo>
                    <a:pt x="118" y="170"/>
                  </a:lnTo>
                  <a:lnTo>
                    <a:pt x="116" y="162"/>
                  </a:lnTo>
                  <a:lnTo>
                    <a:pt x="114" y="154"/>
                  </a:lnTo>
                  <a:lnTo>
                    <a:pt x="118" y="149"/>
                  </a:lnTo>
                  <a:lnTo>
                    <a:pt x="120" y="145"/>
                  </a:lnTo>
                  <a:lnTo>
                    <a:pt x="129" y="145"/>
                  </a:lnTo>
                  <a:lnTo>
                    <a:pt x="139" y="141"/>
                  </a:lnTo>
                  <a:lnTo>
                    <a:pt x="148" y="141"/>
                  </a:lnTo>
                  <a:lnTo>
                    <a:pt x="156" y="145"/>
                  </a:lnTo>
                  <a:lnTo>
                    <a:pt x="160" y="152"/>
                  </a:lnTo>
                  <a:lnTo>
                    <a:pt x="160" y="160"/>
                  </a:lnTo>
                  <a:lnTo>
                    <a:pt x="154" y="171"/>
                  </a:lnTo>
                  <a:lnTo>
                    <a:pt x="148" y="179"/>
                  </a:lnTo>
                  <a:lnTo>
                    <a:pt x="148" y="185"/>
                  </a:lnTo>
                  <a:lnTo>
                    <a:pt x="186" y="181"/>
                  </a:lnTo>
                  <a:lnTo>
                    <a:pt x="188" y="185"/>
                  </a:lnTo>
                  <a:lnTo>
                    <a:pt x="186" y="196"/>
                  </a:lnTo>
                  <a:lnTo>
                    <a:pt x="179" y="198"/>
                  </a:lnTo>
                  <a:lnTo>
                    <a:pt x="171" y="202"/>
                  </a:lnTo>
                  <a:lnTo>
                    <a:pt x="165" y="208"/>
                  </a:lnTo>
                  <a:lnTo>
                    <a:pt x="165" y="213"/>
                  </a:lnTo>
                  <a:lnTo>
                    <a:pt x="165" y="217"/>
                  </a:lnTo>
                  <a:lnTo>
                    <a:pt x="169" y="223"/>
                  </a:lnTo>
                  <a:lnTo>
                    <a:pt x="175" y="227"/>
                  </a:lnTo>
                  <a:lnTo>
                    <a:pt x="184" y="230"/>
                  </a:lnTo>
                  <a:lnTo>
                    <a:pt x="192" y="232"/>
                  </a:lnTo>
                  <a:lnTo>
                    <a:pt x="199" y="234"/>
                  </a:lnTo>
                  <a:lnTo>
                    <a:pt x="205" y="230"/>
                  </a:lnTo>
                  <a:lnTo>
                    <a:pt x="213" y="230"/>
                  </a:lnTo>
                  <a:lnTo>
                    <a:pt x="217" y="221"/>
                  </a:lnTo>
                  <a:lnTo>
                    <a:pt x="215" y="213"/>
                  </a:lnTo>
                  <a:lnTo>
                    <a:pt x="209" y="204"/>
                  </a:lnTo>
                  <a:lnTo>
                    <a:pt x="209" y="196"/>
                  </a:lnTo>
                  <a:lnTo>
                    <a:pt x="207" y="185"/>
                  </a:lnTo>
                  <a:lnTo>
                    <a:pt x="209" y="181"/>
                  </a:lnTo>
                  <a:lnTo>
                    <a:pt x="388" y="185"/>
                  </a:lnTo>
                  <a:lnTo>
                    <a:pt x="393" y="48"/>
                  </a:lnTo>
                  <a:lnTo>
                    <a:pt x="348" y="42"/>
                  </a:lnTo>
                  <a:close/>
                </a:path>
              </a:pathLst>
            </a:custGeom>
            <a:solidFill>
              <a:srgbClr val="F2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34" name="Freeform 154"/>
            <p:cNvSpPr>
              <a:spLocks/>
            </p:cNvSpPr>
            <p:nvPr/>
          </p:nvSpPr>
          <p:spPr bwMode="auto">
            <a:xfrm>
              <a:off x="3931" y="2398"/>
              <a:ext cx="93" cy="97"/>
            </a:xfrm>
            <a:custGeom>
              <a:avLst/>
              <a:gdLst>
                <a:gd name="T0" fmla="*/ 7 w 186"/>
                <a:gd name="T1" fmla="*/ 1 h 194"/>
                <a:gd name="T2" fmla="*/ 6 w 186"/>
                <a:gd name="T3" fmla="*/ 2 h 194"/>
                <a:gd name="T4" fmla="*/ 5 w 186"/>
                <a:gd name="T5" fmla="*/ 2 h 194"/>
                <a:gd name="T6" fmla="*/ 5 w 186"/>
                <a:gd name="T7" fmla="*/ 2 h 194"/>
                <a:gd name="T8" fmla="*/ 4 w 186"/>
                <a:gd name="T9" fmla="*/ 1 h 194"/>
                <a:gd name="T10" fmla="*/ 4 w 186"/>
                <a:gd name="T11" fmla="*/ 0 h 194"/>
                <a:gd name="T12" fmla="*/ 3 w 186"/>
                <a:gd name="T13" fmla="*/ 1 h 194"/>
                <a:gd name="T14" fmla="*/ 2 w 186"/>
                <a:gd name="T15" fmla="*/ 1 h 194"/>
                <a:gd name="T16" fmla="*/ 2 w 186"/>
                <a:gd name="T17" fmla="*/ 2 h 194"/>
                <a:gd name="T18" fmla="*/ 2 w 186"/>
                <a:gd name="T19" fmla="*/ 3 h 194"/>
                <a:gd name="T20" fmla="*/ 3 w 186"/>
                <a:gd name="T21" fmla="*/ 3 h 194"/>
                <a:gd name="T22" fmla="*/ 3 w 186"/>
                <a:gd name="T23" fmla="*/ 4 h 194"/>
                <a:gd name="T24" fmla="*/ 3 w 186"/>
                <a:gd name="T25" fmla="*/ 4 h 194"/>
                <a:gd name="T26" fmla="*/ 2 w 186"/>
                <a:gd name="T27" fmla="*/ 5 h 194"/>
                <a:gd name="T28" fmla="*/ 1 w 186"/>
                <a:gd name="T29" fmla="*/ 6 h 194"/>
                <a:gd name="T30" fmla="*/ 1 w 186"/>
                <a:gd name="T31" fmla="*/ 6 h 194"/>
                <a:gd name="T32" fmla="*/ 2 w 186"/>
                <a:gd name="T33" fmla="*/ 7 h 194"/>
                <a:gd name="T34" fmla="*/ 3 w 186"/>
                <a:gd name="T35" fmla="*/ 8 h 194"/>
                <a:gd name="T36" fmla="*/ 4 w 186"/>
                <a:gd name="T37" fmla="*/ 6 h 194"/>
                <a:gd name="T38" fmla="*/ 4 w 186"/>
                <a:gd name="T39" fmla="*/ 6 h 194"/>
                <a:gd name="T40" fmla="*/ 5 w 186"/>
                <a:gd name="T41" fmla="*/ 6 h 194"/>
                <a:gd name="T42" fmla="*/ 5 w 186"/>
                <a:gd name="T43" fmla="*/ 7 h 194"/>
                <a:gd name="T44" fmla="*/ 5 w 186"/>
                <a:gd name="T45" fmla="*/ 8 h 194"/>
                <a:gd name="T46" fmla="*/ 4 w 186"/>
                <a:gd name="T47" fmla="*/ 9 h 194"/>
                <a:gd name="T48" fmla="*/ 4 w 186"/>
                <a:gd name="T49" fmla="*/ 9 h 194"/>
                <a:gd name="T50" fmla="*/ 3 w 186"/>
                <a:gd name="T51" fmla="*/ 10 h 194"/>
                <a:gd name="T52" fmla="*/ 4 w 186"/>
                <a:gd name="T53" fmla="*/ 11 h 194"/>
                <a:gd name="T54" fmla="*/ 4 w 186"/>
                <a:gd name="T55" fmla="*/ 11 h 194"/>
                <a:gd name="T56" fmla="*/ 4 w 186"/>
                <a:gd name="T57" fmla="*/ 12 h 194"/>
                <a:gd name="T58" fmla="*/ 5 w 186"/>
                <a:gd name="T59" fmla="*/ 12 h 194"/>
                <a:gd name="T60" fmla="*/ 5 w 186"/>
                <a:gd name="T61" fmla="*/ 12 h 194"/>
                <a:gd name="T62" fmla="*/ 6 w 186"/>
                <a:gd name="T63" fmla="*/ 12 h 194"/>
                <a:gd name="T64" fmla="*/ 7 w 186"/>
                <a:gd name="T65" fmla="*/ 12 h 194"/>
                <a:gd name="T66" fmla="*/ 8 w 186"/>
                <a:gd name="T67" fmla="*/ 11 h 194"/>
                <a:gd name="T68" fmla="*/ 8 w 186"/>
                <a:gd name="T69" fmla="*/ 11 h 194"/>
                <a:gd name="T70" fmla="*/ 8 w 186"/>
                <a:gd name="T71" fmla="*/ 12 h 194"/>
                <a:gd name="T72" fmla="*/ 9 w 186"/>
                <a:gd name="T73" fmla="*/ 12 h 194"/>
                <a:gd name="T74" fmla="*/ 9 w 186"/>
                <a:gd name="T75" fmla="*/ 13 h 194"/>
                <a:gd name="T76" fmla="*/ 10 w 186"/>
                <a:gd name="T77" fmla="*/ 12 h 194"/>
                <a:gd name="T78" fmla="*/ 11 w 186"/>
                <a:gd name="T79" fmla="*/ 12 h 194"/>
                <a:gd name="T80" fmla="*/ 11 w 186"/>
                <a:gd name="T81" fmla="*/ 11 h 194"/>
                <a:gd name="T82" fmla="*/ 11 w 186"/>
                <a:gd name="T83" fmla="*/ 10 h 194"/>
                <a:gd name="T84" fmla="*/ 10 w 186"/>
                <a:gd name="T85" fmla="*/ 10 h 194"/>
                <a:gd name="T86" fmla="*/ 10 w 186"/>
                <a:gd name="T87" fmla="*/ 9 h 194"/>
                <a:gd name="T88" fmla="*/ 11 w 186"/>
                <a:gd name="T89" fmla="*/ 9 h 194"/>
                <a:gd name="T90" fmla="*/ 12 w 186"/>
                <a:gd name="T91" fmla="*/ 8 h 194"/>
                <a:gd name="T92" fmla="*/ 11 w 186"/>
                <a:gd name="T93" fmla="*/ 6 h 194"/>
                <a:gd name="T94" fmla="*/ 10 w 186"/>
                <a:gd name="T95" fmla="*/ 6 h 194"/>
                <a:gd name="T96" fmla="*/ 10 w 186"/>
                <a:gd name="T97" fmla="*/ 6 h 194"/>
                <a:gd name="T98" fmla="*/ 9 w 186"/>
                <a:gd name="T99" fmla="*/ 7 h 194"/>
                <a:gd name="T100" fmla="*/ 9 w 186"/>
                <a:gd name="T101" fmla="*/ 8 h 194"/>
                <a:gd name="T102" fmla="*/ 8 w 186"/>
                <a:gd name="T103" fmla="*/ 8 h 194"/>
                <a:gd name="T104" fmla="*/ 7 w 186"/>
                <a:gd name="T105" fmla="*/ 7 h 194"/>
                <a:gd name="T106" fmla="*/ 7 w 186"/>
                <a:gd name="T107" fmla="*/ 6 h 194"/>
                <a:gd name="T108" fmla="*/ 7 w 186"/>
                <a:gd name="T109" fmla="*/ 5 h 194"/>
                <a:gd name="T110" fmla="*/ 9 w 186"/>
                <a:gd name="T111" fmla="*/ 5 h 194"/>
                <a:gd name="T112" fmla="*/ 10 w 186"/>
                <a:gd name="T113" fmla="*/ 5 h 194"/>
                <a:gd name="T114" fmla="*/ 7 w 186"/>
                <a:gd name="T115" fmla="*/ 1 h 194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86" h="194">
                  <a:moveTo>
                    <a:pt x="108" y="12"/>
                  </a:moveTo>
                  <a:lnTo>
                    <a:pt x="104" y="14"/>
                  </a:lnTo>
                  <a:lnTo>
                    <a:pt x="95" y="21"/>
                  </a:lnTo>
                  <a:lnTo>
                    <a:pt x="89" y="23"/>
                  </a:lnTo>
                  <a:lnTo>
                    <a:pt x="83" y="27"/>
                  </a:lnTo>
                  <a:lnTo>
                    <a:pt x="78" y="29"/>
                  </a:lnTo>
                  <a:lnTo>
                    <a:pt x="74" y="31"/>
                  </a:lnTo>
                  <a:lnTo>
                    <a:pt x="66" y="25"/>
                  </a:lnTo>
                  <a:lnTo>
                    <a:pt x="62" y="19"/>
                  </a:lnTo>
                  <a:lnTo>
                    <a:pt x="60" y="10"/>
                  </a:lnTo>
                  <a:lnTo>
                    <a:pt x="57" y="2"/>
                  </a:lnTo>
                  <a:lnTo>
                    <a:pt x="51" y="0"/>
                  </a:lnTo>
                  <a:lnTo>
                    <a:pt x="43" y="0"/>
                  </a:lnTo>
                  <a:lnTo>
                    <a:pt x="34" y="2"/>
                  </a:lnTo>
                  <a:lnTo>
                    <a:pt x="26" y="8"/>
                  </a:lnTo>
                  <a:lnTo>
                    <a:pt x="22" y="14"/>
                  </a:lnTo>
                  <a:lnTo>
                    <a:pt x="20" y="21"/>
                  </a:lnTo>
                  <a:lnTo>
                    <a:pt x="20" y="25"/>
                  </a:lnTo>
                  <a:lnTo>
                    <a:pt x="22" y="33"/>
                  </a:lnTo>
                  <a:lnTo>
                    <a:pt x="24" y="38"/>
                  </a:lnTo>
                  <a:lnTo>
                    <a:pt x="32" y="42"/>
                  </a:lnTo>
                  <a:lnTo>
                    <a:pt x="36" y="46"/>
                  </a:lnTo>
                  <a:lnTo>
                    <a:pt x="41" y="50"/>
                  </a:lnTo>
                  <a:lnTo>
                    <a:pt x="41" y="54"/>
                  </a:lnTo>
                  <a:lnTo>
                    <a:pt x="39" y="57"/>
                  </a:lnTo>
                  <a:lnTo>
                    <a:pt x="36" y="61"/>
                  </a:lnTo>
                  <a:lnTo>
                    <a:pt x="28" y="67"/>
                  </a:lnTo>
                  <a:lnTo>
                    <a:pt x="19" y="73"/>
                  </a:lnTo>
                  <a:lnTo>
                    <a:pt x="9" y="78"/>
                  </a:lnTo>
                  <a:lnTo>
                    <a:pt x="1" y="82"/>
                  </a:lnTo>
                  <a:lnTo>
                    <a:pt x="0" y="84"/>
                  </a:lnTo>
                  <a:lnTo>
                    <a:pt x="1" y="90"/>
                  </a:lnTo>
                  <a:lnTo>
                    <a:pt x="7" y="101"/>
                  </a:lnTo>
                  <a:lnTo>
                    <a:pt x="17" y="111"/>
                  </a:lnTo>
                  <a:lnTo>
                    <a:pt x="26" y="116"/>
                  </a:lnTo>
                  <a:lnTo>
                    <a:pt x="34" y="113"/>
                  </a:lnTo>
                  <a:lnTo>
                    <a:pt x="43" y="103"/>
                  </a:lnTo>
                  <a:lnTo>
                    <a:pt x="49" y="95"/>
                  </a:lnTo>
                  <a:lnTo>
                    <a:pt x="55" y="90"/>
                  </a:lnTo>
                  <a:lnTo>
                    <a:pt x="60" y="86"/>
                  </a:lnTo>
                  <a:lnTo>
                    <a:pt x="68" y="90"/>
                  </a:lnTo>
                  <a:lnTo>
                    <a:pt x="74" y="94"/>
                  </a:lnTo>
                  <a:lnTo>
                    <a:pt x="78" y="101"/>
                  </a:lnTo>
                  <a:lnTo>
                    <a:pt x="78" y="109"/>
                  </a:lnTo>
                  <a:lnTo>
                    <a:pt x="78" y="116"/>
                  </a:lnTo>
                  <a:lnTo>
                    <a:pt x="74" y="122"/>
                  </a:lnTo>
                  <a:lnTo>
                    <a:pt x="70" y="126"/>
                  </a:lnTo>
                  <a:lnTo>
                    <a:pt x="62" y="130"/>
                  </a:lnTo>
                  <a:lnTo>
                    <a:pt x="55" y="133"/>
                  </a:lnTo>
                  <a:lnTo>
                    <a:pt x="49" y="135"/>
                  </a:lnTo>
                  <a:lnTo>
                    <a:pt x="45" y="143"/>
                  </a:lnTo>
                  <a:lnTo>
                    <a:pt x="45" y="151"/>
                  </a:lnTo>
                  <a:lnTo>
                    <a:pt x="49" y="158"/>
                  </a:lnTo>
                  <a:lnTo>
                    <a:pt x="51" y="164"/>
                  </a:lnTo>
                  <a:lnTo>
                    <a:pt x="53" y="168"/>
                  </a:lnTo>
                  <a:lnTo>
                    <a:pt x="53" y="170"/>
                  </a:lnTo>
                  <a:lnTo>
                    <a:pt x="57" y="173"/>
                  </a:lnTo>
                  <a:lnTo>
                    <a:pt x="62" y="179"/>
                  </a:lnTo>
                  <a:lnTo>
                    <a:pt x="70" y="185"/>
                  </a:lnTo>
                  <a:lnTo>
                    <a:pt x="78" y="192"/>
                  </a:lnTo>
                  <a:lnTo>
                    <a:pt x="79" y="194"/>
                  </a:lnTo>
                  <a:lnTo>
                    <a:pt x="79" y="192"/>
                  </a:lnTo>
                  <a:lnTo>
                    <a:pt x="85" y="190"/>
                  </a:lnTo>
                  <a:lnTo>
                    <a:pt x="89" y="187"/>
                  </a:lnTo>
                  <a:lnTo>
                    <a:pt x="97" y="183"/>
                  </a:lnTo>
                  <a:lnTo>
                    <a:pt x="102" y="179"/>
                  </a:lnTo>
                  <a:lnTo>
                    <a:pt x="108" y="173"/>
                  </a:lnTo>
                  <a:lnTo>
                    <a:pt x="114" y="171"/>
                  </a:lnTo>
                  <a:lnTo>
                    <a:pt x="119" y="168"/>
                  </a:lnTo>
                  <a:lnTo>
                    <a:pt x="127" y="168"/>
                  </a:lnTo>
                  <a:lnTo>
                    <a:pt x="127" y="177"/>
                  </a:lnTo>
                  <a:lnTo>
                    <a:pt x="127" y="181"/>
                  </a:lnTo>
                  <a:lnTo>
                    <a:pt x="129" y="187"/>
                  </a:lnTo>
                  <a:lnTo>
                    <a:pt x="133" y="190"/>
                  </a:lnTo>
                  <a:lnTo>
                    <a:pt x="138" y="194"/>
                  </a:lnTo>
                  <a:lnTo>
                    <a:pt x="144" y="194"/>
                  </a:lnTo>
                  <a:lnTo>
                    <a:pt x="152" y="192"/>
                  </a:lnTo>
                  <a:lnTo>
                    <a:pt x="159" y="189"/>
                  </a:lnTo>
                  <a:lnTo>
                    <a:pt x="167" y="185"/>
                  </a:lnTo>
                  <a:lnTo>
                    <a:pt x="171" y="177"/>
                  </a:lnTo>
                  <a:lnTo>
                    <a:pt x="174" y="171"/>
                  </a:lnTo>
                  <a:lnTo>
                    <a:pt x="174" y="162"/>
                  </a:lnTo>
                  <a:lnTo>
                    <a:pt x="174" y="158"/>
                  </a:lnTo>
                  <a:lnTo>
                    <a:pt x="169" y="152"/>
                  </a:lnTo>
                  <a:lnTo>
                    <a:pt x="163" y="151"/>
                  </a:lnTo>
                  <a:lnTo>
                    <a:pt x="157" y="149"/>
                  </a:lnTo>
                  <a:lnTo>
                    <a:pt x="155" y="147"/>
                  </a:lnTo>
                  <a:lnTo>
                    <a:pt x="155" y="141"/>
                  </a:lnTo>
                  <a:lnTo>
                    <a:pt x="157" y="139"/>
                  </a:lnTo>
                  <a:lnTo>
                    <a:pt x="163" y="133"/>
                  </a:lnTo>
                  <a:lnTo>
                    <a:pt x="171" y="130"/>
                  </a:lnTo>
                  <a:lnTo>
                    <a:pt x="180" y="122"/>
                  </a:lnTo>
                  <a:lnTo>
                    <a:pt x="186" y="118"/>
                  </a:lnTo>
                  <a:lnTo>
                    <a:pt x="161" y="84"/>
                  </a:lnTo>
                  <a:lnTo>
                    <a:pt x="159" y="84"/>
                  </a:lnTo>
                  <a:lnTo>
                    <a:pt x="157" y="84"/>
                  </a:lnTo>
                  <a:lnTo>
                    <a:pt x="155" y="84"/>
                  </a:lnTo>
                  <a:lnTo>
                    <a:pt x="152" y="92"/>
                  </a:lnTo>
                  <a:lnTo>
                    <a:pt x="148" y="99"/>
                  </a:lnTo>
                  <a:lnTo>
                    <a:pt x="144" y="111"/>
                  </a:lnTo>
                  <a:lnTo>
                    <a:pt x="136" y="118"/>
                  </a:lnTo>
                  <a:lnTo>
                    <a:pt x="129" y="124"/>
                  </a:lnTo>
                  <a:lnTo>
                    <a:pt x="121" y="122"/>
                  </a:lnTo>
                  <a:lnTo>
                    <a:pt x="116" y="116"/>
                  </a:lnTo>
                  <a:lnTo>
                    <a:pt x="108" y="109"/>
                  </a:lnTo>
                  <a:lnTo>
                    <a:pt x="104" y="101"/>
                  </a:lnTo>
                  <a:lnTo>
                    <a:pt x="102" y="94"/>
                  </a:lnTo>
                  <a:lnTo>
                    <a:pt x="104" y="86"/>
                  </a:lnTo>
                  <a:lnTo>
                    <a:pt x="106" y="82"/>
                  </a:lnTo>
                  <a:lnTo>
                    <a:pt x="112" y="80"/>
                  </a:lnTo>
                  <a:lnTo>
                    <a:pt x="123" y="75"/>
                  </a:lnTo>
                  <a:lnTo>
                    <a:pt x="135" y="75"/>
                  </a:lnTo>
                  <a:lnTo>
                    <a:pt x="142" y="69"/>
                  </a:lnTo>
                  <a:lnTo>
                    <a:pt x="146" y="65"/>
                  </a:lnTo>
                  <a:lnTo>
                    <a:pt x="108" y="12"/>
                  </a:lnTo>
                  <a:close/>
                </a:path>
              </a:pathLst>
            </a:custGeom>
            <a:solidFill>
              <a:srgbClr val="5773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35" name="Freeform 155"/>
            <p:cNvSpPr>
              <a:spLocks/>
            </p:cNvSpPr>
            <p:nvPr/>
          </p:nvSpPr>
          <p:spPr bwMode="auto">
            <a:xfrm>
              <a:off x="3934" y="2626"/>
              <a:ext cx="69" cy="114"/>
            </a:xfrm>
            <a:custGeom>
              <a:avLst/>
              <a:gdLst>
                <a:gd name="T0" fmla="*/ 8 w 139"/>
                <a:gd name="T1" fmla="*/ 4 h 228"/>
                <a:gd name="T2" fmla="*/ 6 w 139"/>
                <a:gd name="T3" fmla="*/ 4 h 228"/>
                <a:gd name="T4" fmla="*/ 5 w 139"/>
                <a:gd name="T5" fmla="*/ 3 h 228"/>
                <a:gd name="T6" fmla="*/ 6 w 139"/>
                <a:gd name="T7" fmla="*/ 2 h 228"/>
                <a:gd name="T8" fmla="*/ 5 w 139"/>
                <a:gd name="T9" fmla="*/ 1 h 228"/>
                <a:gd name="T10" fmla="*/ 3 w 139"/>
                <a:gd name="T11" fmla="*/ 1 h 228"/>
                <a:gd name="T12" fmla="*/ 3 w 139"/>
                <a:gd name="T13" fmla="*/ 2 h 228"/>
                <a:gd name="T14" fmla="*/ 3 w 139"/>
                <a:gd name="T15" fmla="*/ 3 h 228"/>
                <a:gd name="T16" fmla="*/ 3 w 139"/>
                <a:gd name="T17" fmla="*/ 4 h 228"/>
                <a:gd name="T18" fmla="*/ 1 w 139"/>
                <a:gd name="T19" fmla="*/ 4 h 228"/>
                <a:gd name="T20" fmla="*/ 0 w 139"/>
                <a:gd name="T21" fmla="*/ 3 h 228"/>
                <a:gd name="T22" fmla="*/ 0 w 139"/>
                <a:gd name="T23" fmla="*/ 3 h 228"/>
                <a:gd name="T24" fmla="*/ 0 w 139"/>
                <a:gd name="T25" fmla="*/ 5 h 228"/>
                <a:gd name="T26" fmla="*/ 0 w 139"/>
                <a:gd name="T27" fmla="*/ 6 h 228"/>
                <a:gd name="T28" fmla="*/ 1 w 139"/>
                <a:gd name="T29" fmla="*/ 6 h 228"/>
                <a:gd name="T30" fmla="*/ 3 w 139"/>
                <a:gd name="T31" fmla="*/ 6 h 228"/>
                <a:gd name="T32" fmla="*/ 3 w 139"/>
                <a:gd name="T33" fmla="*/ 7 h 228"/>
                <a:gd name="T34" fmla="*/ 2 w 139"/>
                <a:gd name="T35" fmla="*/ 8 h 228"/>
                <a:gd name="T36" fmla="*/ 1 w 139"/>
                <a:gd name="T37" fmla="*/ 8 h 228"/>
                <a:gd name="T38" fmla="*/ 0 w 139"/>
                <a:gd name="T39" fmla="*/ 8 h 228"/>
                <a:gd name="T40" fmla="*/ 0 w 139"/>
                <a:gd name="T41" fmla="*/ 10 h 228"/>
                <a:gd name="T42" fmla="*/ 0 w 139"/>
                <a:gd name="T43" fmla="*/ 11 h 228"/>
                <a:gd name="T44" fmla="*/ 0 w 139"/>
                <a:gd name="T45" fmla="*/ 12 h 228"/>
                <a:gd name="T46" fmla="*/ 0 w 139"/>
                <a:gd name="T47" fmla="*/ 12 h 228"/>
                <a:gd name="T48" fmla="*/ 1 w 139"/>
                <a:gd name="T49" fmla="*/ 12 h 228"/>
                <a:gd name="T50" fmla="*/ 2 w 139"/>
                <a:gd name="T51" fmla="*/ 12 h 228"/>
                <a:gd name="T52" fmla="*/ 3 w 139"/>
                <a:gd name="T53" fmla="*/ 12 h 228"/>
                <a:gd name="T54" fmla="*/ 3 w 139"/>
                <a:gd name="T55" fmla="*/ 13 h 228"/>
                <a:gd name="T56" fmla="*/ 4 w 139"/>
                <a:gd name="T57" fmla="*/ 14 h 228"/>
                <a:gd name="T58" fmla="*/ 5 w 139"/>
                <a:gd name="T59" fmla="*/ 14 h 228"/>
                <a:gd name="T60" fmla="*/ 6 w 139"/>
                <a:gd name="T61" fmla="*/ 13 h 228"/>
                <a:gd name="T62" fmla="*/ 6 w 139"/>
                <a:gd name="T63" fmla="*/ 12 h 228"/>
                <a:gd name="T64" fmla="*/ 6 w 139"/>
                <a:gd name="T65" fmla="*/ 12 h 228"/>
                <a:gd name="T66" fmla="*/ 7 w 139"/>
                <a:gd name="T67" fmla="*/ 12 h 228"/>
                <a:gd name="T68" fmla="*/ 8 w 139"/>
                <a:gd name="T69" fmla="*/ 12 h 228"/>
                <a:gd name="T70" fmla="*/ 8 w 139"/>
                <a:gd name="T71" fmla="*/ 9 h 228"/>
                <a:gd name="T72" fmla="*/ 7 w 139"/>
                <a:gd name="T73" fmla="*/ 10 h 228"/>
                <a:gd name="T74" fmla="*/ 5 w 139"/>
                <a:gd name="T75" fmla="*/ 10 h 228"/>
                <a:gd name="T76" fmla="*/ 4 w 139"/>
                <a:gd name="T77" fmla="*/ 9 h 228"/>
                <a:gd name="T78" fmla="*/ 5 w 139"/>
                <a:gd name="T79" fmla="*/ 7 h 228"/>
                <a:gd name="T80" fmla="*/ 6 w 139"/>
                <a:gd name="T81" fmla="*/ 7 h 228"/>
                <a:gd name="T82" fmla="*/ 7 w 139"/>
                <a:gd name="T83" fmla="*/ 8 h 228"/>
                <a:gd name="T84" fmla="*/ 8 w 139"/>
                <a:gd name="T85" fmla="*/ 8 h 228"/>
                <a:gd name="T86" fmla="*/ 8 w 139"/>
                <a:gd name="T87" fmla="*/ 4 h 22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39" h="228">
                  <a:moveTo>
                    <a:pt x="135" y="51"/>
                  </a:moveTo>
                  <a:lnTo>
                    <a:pt x="133" y="51"/>
                  </a:lnTo>
                  <a:lnTo>
                    <a:pt x="130" y="51"/>
                  </a:lnTo>
                  <a:lnTo>
                    <a:pt x="124" y="51"/>
                  </a:lnTo>
                  <a:lnTo>
                    <a:pt x="118" y="51"/>
                  </a:lnTo>
                  <a:lnTo>
                    <a:pt x="111" y="49"/>
                  </a:lnTo>
                  <a:lnTo>
                    <a:pt x="105" y="49"/>
                  </a:lnTo>
                  <a:lnTo>
                    <a:pt x="99" y="49"/>
                  </a:lnTo>
                  <a:lnTo>
                    <a:pt x="95" y="47"/>
                  </a:lnTo>
                  <a:lnTo>
                    <a:pt x="92" y="40"/>
                  </a:lnTo>
                  <a:lnTo>
                    <a:pt x="93" y="32"/>
                  </a:lnTo>
                  <a:lnTo>
                    <a:pt x="97" y="22"/>
                  </a:lnTo>
                  <a:lnTo>
                    <a:pt x="99" y="15"/>
                  </a:lnTo>
                  <a:lnTo>
                    <a:pt x="95" y="5"/>
                  </a:lnTo>
                  <a:lnTo>
                    <a:pt x="88" y="3"/>
                  </a:lnTo>
                  <a:lnTo>
                    <a:pt x="78" y="0"/>
                  </a:lnTo>
                  <a:lnTo>
                    <a:pt x="71" y="2"/>
                  </a:lnTo>
                  <a:lnTo>
                    <a:pt x="63" y="3"/>
                  </a:lnTo>
                  <a:lnTo>
                    <a:pt x="57" y="7"/>
                  </a:lnTo>
                  <a:lnTo>
                    <a:pt x="52" y="11"/>
                  </a:lnTo>
                  <a:lnTo>
                    <a:pt x="52" y="19"/>
                  </a:lnTo>
                  <a:lnTo>
                    <a:pt x="52" y="26"/>
                  </a:lnTo>
                  <a:lnTo>
                    <a:pt x="55" y="32"/>
                  </a:lnTo>
                  <a:lnTo>
                    <a:pt x="55" y="38"/>
                  </a:lnTo>
                  <a:lnTo>
                    <a:pt x="57" y="45"/>
                  </a:lnTo>
                  <a:lnTo>
                    <a:pt x="55" y="47"/>
                  </a:lnTo>
                  <a:lnTo>
                    <a:pt x="53" y="49"/>
                  </a:lnTo>
                  <a:lnTo>
                    <a:pt x="46" y="49"/>
                  </a:lnTo>
                  <a:lnTo>
                    <a:pt x="38" y="51"/>
                  </a:lnTo>
                  <a:lnTo>
                    <a:pt x="31" y="49"/>
                  </a:lnTo>
                  <a:lnTo>
                    <a:pt x="27" y="49"/>
                  </a:lnTo>
                  <a:lnTo>
                    <a:pt x="19" y="47"/>
                  </a:lnTo>
                  <a:lnTo>
                    <a:pt x="15" y="47"/>
                  </a:lnTo>
                  <a:lnTo>
                    <a:pt x="4" y="47"/>
                  </a:lnTo>
                  <a:lnTo>
                    <a:pt x="2" y="47"/>
                  </a:lnTo>
                  <a:lnTo>
                    <a:pt x="0" y="47"/>
                  </a:lnTo>
                  <a:lnTo>
                    <a:pt x="0" y="51"/>
                  </a:lnTo>
                  <a:lnTo>
                    <a:pt x="0" y="57"/>
                  </a:lnTo>
                  <a:lnTo>
                    <a:pt x="0" y="66"/>
                  </a:lnTo>
                  <a:lnTo>
                    <a:pt x="0" y="72"/>
                  </a:lnTo>
                  <a:lnTo>
                    <a:pt x="2" y="79"/>
                  </a:lnTo>
                  <a:lnTo>
                    <a:pt x="4" y="85"/>
                  </a:lnTo>
                  <a:lnTo>
                    <a:pt x="8" y="89"/>
                  </a:lnTo>
                  <a:lnTo>
                    <a:pt x="17" y="91"/>
                  </a:lnTo>
                  <a:lnTo>
                    <a:pt x="27" y="89"/>
                  </a:lnTo>
                  <a:lnTo>
                    <a:pt x="38" y="83"/>
                  </a:lnTo>
                  <a:lnTo>
                    <a:pt x="48" y="83"/>
                  </a:lnTo>
                  <a:lnTo>
                    <a:pt x="53" y="85"/>
                  </a:lnTo>
                  <a:lnTo>
                    <a:pt x="57" y="91"/>
                  </a:lnTo>
                  <a:lnTo>
                    <a:pt x="57" y="99"/>
                  </a:lnTo>
                  <a:lnTo>
                    <a:pt x="57" y="106"/>
                  </a:lnTo>
                  <a:lnTo>
                    <a:pt x="55" y="112"/>
                  </a:lnTo>
                  <a:lnTo>
                    <a:pt x="50" y="118"/>
                  </a:lnTo>
                  <a:lnTo>
                    <a:pt x="44" y="121"/>
                  </a:lnTo>
                  <a:lnTo>
                    <a:pt x="38" y="121"/>
                  </a:lnTo>
                  <a:lnTo>
                    <a:pt x="31" y="121"/>
                  </a:lnTo>
                  <a:lnTo>
                    <a:pt x="23" y="119"/>
                  </a:lnTo>
                  <a:lnTo>
                    <a:pt x="15" y="118"/>
                  </a:lnTo>
                  <a:lnTo>
                    <a:pt x="8" y="121"/>
                  </a:lnTo>
                  <a:lnTo>
                    <a:pt x="4" y="127"/>
                  </a:lnTo>
                  <a:lnTo>
                    <a:pt x="2" y="137"/>
                  </a:lnTo>
                  <a:lnTo>
                    <a:pt x="0" y="144"/>
                  </a:lnTo>
                  <a:lnTo>
                    <a:pt x="0" y="148"/>
                  </a:lnTo>
                  <a:lnTo>
                    <a:pt x="0" y="150"/>
                  </a:lnTo>
                  <a:lnTo>
                    <a:pt x="0" y="156"/>
                  </a:lnTo>
                  <a:lnTo>
                    <a:pt x="0" y="161"/>
                  </a:lnTo>
                  <a:lnTo>
                    <a:pt x="2" y="169"/>
                  </a:lnTo>
                  <a:lnTo>
                    <a:pt x="2" y="176"/>
                  </a:lnTo>
                  <a:lnTo>
                    <a:pt x="4" y="182"/>
                  </a:lnTo>
                  <a:lnTo>
                    <a:pt x="6" y="184"/>
                  </a:lnTo>
                  <a:lnTo>
                    <a:pt x="6" y="186"/>
                  </a:lnTo>
                  <a:lnTo>
                    <a:pt x="8" y="184"/>
                  </a:lnTo>
                  <a:lnTo>
                    <a:pt x="12" y="184"/>
                  </a:lnTo>
                  <a:lnTo>
                    <a:pt x="17" y="184"/>
                  </a:lnTo>
                  <a:lnTo>
                    <a:pt x="27" y="184"/>
                  </a:lnTo>
                  <a:lnTo>
                    <a:pt x="33" y="184"/>
                  </a:lnTo>
                  <a:lnTo>
                    <a:pt x="40" y="184"/>
                  </a:lnTo>
                  <a:lnTo>
                    <a:pt x="46" y="184"/>
                  </a:lnTo>
                  <a:lnTo>
                    <a:pt x="53" y="186"/>
                  </a:lnTo>
                  <a:lnTo>
                    <a:pt x="57" y="186"/>
                  </a:lnTo>
                  <a:lnTo>
                    <a:pt x="57" y="188"/>
                  </a:lnTo>
                  <a:lnTo>
                    <a:pt x="57" y="192"/>
                  </a:lnTo>
                  <a:lnTo>
                    <a:pt x="55" y="197"/>
                  </a:lnTo>
                  <a:lnTo>
                    <a:pt x="52" y="207"/>
                  </a:lnTo>
                  <a:lnTo>
                    <a:pt x="55" y="216"/>
                  </a:lnTo>
                  <a:lnTo>
                    <a:pt x="59" y="220"/>
                  </a:lnTo>
                  <a:lnTo>
                    <a:pt x="67" y="224"/>
                  </a:lnTo>
                  <a:lnTo>
                    <a:pt x="74" y="226"/>
                  </a:lnTo>
                  <a:lnTo>
                    <a:pt x="84" y="228"/>
                  </a:lnTo>
                  <a:lnTo>
                    <a:pt x="92" y="224"/>
                  </a:lnTo>
                  <a:lnTo>
                    <a:pt x="99" y="220"/>
                  </a:lnTo>
                  <a:lnTo>
                    <a:pt x="103" y="213"/>
                  </a:lnTo>
                  <a:lnTo>
                    <a:pt x="105" y="207"/>
                  </a:lnTo>
                  <a:lnTo>
                    <a:pt x="103" y="201"/>
                  </a:lnTo>
                  <a:lnTo>
                    <a:pt x="101" y="197"/>
                  </a:lnTo>
                  <a:lnTo>
                    <a:pt x="97" y="192"/>
                  </a:lnTo>
                  <a:lnTo>
                    <a:pt x="97" y="188"/>
                  </a:lnTo>
                  <a:lnTo>
                    <a:pt x="99" y="184"/>
                  </a:lnTo>
                  <a:lnTo>
                    <a:pt x="103" y="184"/>
                  </a:lnTo>
                  <a:lnTo>
                    <a:pt x="111" y="182"/>
                  </a:lnTo>
                  <a:lnTo>
                    <a:pt x="118" y="182"/>
                  </a:lnTo>
                  <a:lnTo>
                    <a:pt x="124" y="182"/>
                  </a:lnTo>
                  <a:lnTo>
                    <a:pt x="131" y="184"/>
                  </a:lnTo>
                  <a:lnTo>
                    <a:pt x="135" y="184"/>
                  </a:lnTo>
                  <a:lnTo>
                    <a:pt x="139" y="184"/>
                  </a:lnTo>
                  <a:lnTo>
                    <a:pt x="135" y="142"/>
                  </a:lnTo>
                  <a:lnTo>
                    <a:pt x="135" y="138"/>
                  </a:lnTo>
                  <a:lnTo>
                    <a:pt x="133" y="138"/>
                  </a:lnTo>
                  <a:lnTo>
                    <a:pt x="130" y="138"/>
                  </a:lnTo>
                  <a:lnTo>
                    <a:pt x="124" y="142"/>
                  </a:lnTo>
                  <a:lnTo>
                    <a:pt x="116" y="146"/>
                  </a:lnTo>
                  <a:lnTo>
                    <a:pt x="107" y="152"/>
                  </a:lnTo>
                  <a:lnTo>
                    <a:pt x="97" y="154"/>
                  </a:lnTo>
                  <a:lnTo>
                    <a:pt x="90" y="154"/>
                  </a:lnTo>
                  <a:lnTo>
                    <a:pt x="84" y="148"/>
                  </a:lnTo>
                  <a:lnTo>
                    <a:pt x="80" y="140"/>
                  </a:lnTo>
                  <a:lnTo>
                    <a:pt x="78" y="131"/>
                  </a:lnTo>
                  <a:lnTo>
                    <a:pt x="80" y="121"/>
                  </a:lnTo>
                  <a:lnTo>
                    <a:pt x="84" y="114"/>
                  </a:lnTo>
                  <a:lnTo>
                    <a:pt x="88" y="110"/>
                  </a:lnTo>
                  <a:lnTo>
                    <a:pt x="92" y="108"/>
                  </a:lnTo>
                  <a:lnTo>
                    <a:pt x="99" y="110"/>
                  </a:lnTo>
                  <a:lnTo>
                    <a:pt x="103" y="110"/>
                  </a:lnTo>
                  <a:lnTo>
                    <a:pt x="109" y="112"/>
                  </a:lnTo>
                  <a:lnTo>
                    <a:pt x="114" y="116"/>
                  </a:lnTo>
                  <a:lnTo>
                    <a:pt x="122" y="118"/>
                  </a:lnTo>
                  <a:lnTo>
                    <a:pt x="124" y="118"/>
                  </a:lnTo>
                  <a:lnTo>
                    <a:pt x="130" y="118"/>
                  </a:lnTo>
                  <a:lnTo>
                    <a:pt x="133" y="118"/>
                  </a:lnTo>
                  <a:lnTo>
                    <a:pt x="135" y="118"/>
                  </a:lnTo>
                  <a:lnTo>
                    <a:pt x="135" y="51"/>
                  </a:lnTo>
                  <a:close/>
                </a:path>
              </a:pathLst>
            </a:custGeom>
            <a:solidFill>
              <a:srgbClr val="5773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36" name="Freeform 156"/>
            <p:cNvSpPr>
              <a:spLocks/>
            </p:cNvSpPr>
            <p:nvPr/>
          </p:nvSpPr>
          <p:spPr bwMode="auto">
            <a:xfrm>
              <a:off x="4847" y="2305"/>
              <a:ext cx="91" cy="93"/>
            </a:xfrm>
            <a:custGeom>
              <a:avLst/>
              <a:gdLst>
                <a:gd name="T0" fmla="*/ 2 w 183"/>
                <a:gd name="T1" fmla="*/ 1 h 184"/>
                <a:gd name="T2" fmla="*/ 2 w 183"/>
                <a:gd name="T3" fmla="*/ 1 h 184"/>
                <a:gd name="T4" fmla="*/ 2 w 183"/>
                <a:gd name="T5" fmla="*/ 1 h 184"/>
                <a:gd name="T6" fmla="*/ 2 w 183"/>
                <a:gd name="T7" fmla="*/ 2 h 184"/>
                <a:gd name="T8" fmla="*/ 2 w 183"/>
                <a:gd name="T9" fmla="*/ 2 h 184"/>
                <a:gd name="T10" fmla="*/ 2 w 183"/>
                <a:gd name="T11" fmla="*/ 2 h 184"/>
                <a:gd name="T12" fmla="*/ 1 w 183"/>
                <a:gd name="T13" fmla="*/ 2 h 184"/>
                <a:gd name="T14" fmla="*/ 1 w 183"/>
                <a:gd name="T15" fmla="*/ 2 h 184"/>
                <a:gd name="T16" fmla="*/ 0 w 183"/>
                <a:gd name="T17" fmla="*/ 2 h 184"/>
                <a:gd name="T18" fmla="*/ 0 w 183"/>
                <a:gd name="T19" fmla="*/ 3 h 184"/>
                <a:gd name="T20" fmla="*/ 0 w 183"/>
                <a:gd name="T21" fmla="*/ 3 h 184"/>
                <a:gd name="T22" fmla="*/ 0 w 183"/>
                <a:gd name="T23" fmla="*/ 4 h 184"/>
                <a:gd name="T24" fmla="*/ 0 w 183"/>
                <a:gd name="T25" fmla="*/ 5 h 184"/>
                <a:gd name="T26" fmla="*/ 0 w 183"/>
                <a:gd name="T27" fmla="*/ 5 h 184"/>
                <a:gd name="T28" fmla="*/ 1 w 183"/>
                <a:gd name="T29" fmla="*/ 5 h 184"/>
                <a:gd name="T30" fmla="*/ 1 w 183"/>
                <a:gd name="T31" fmla="*/ 5 h 184"/>
                <a:gd name="T32" fmla="*/ 1 w 183"/>
                <a:gd name="T33" fmla="*/ 4 h 184"/>
                <a:gd name="T34" fmla="*/ 2 w 183"/>
                <a:gd name="T35" fmla="*/ 4 h 184"/>
                <a:gd name="T36" fmla="*/ 2 w 183"/>
                <a:gd name="T37" fmla="*/ 4 h 184"/>
                <a:gd name="T38" fmla="*/ 3 w 183"/>
                <a:gd name="T39" fmla="*/ 7 h 184"/>
                <a:gd name="T40" fmla="*/ 7 w 183"/>
                <a:gd name="T41" fmla="*/ 12 h 184"/>
                <a:gd name="T42" fmla="*/ 10 w 183"/>
                <a:gd name="T43" fmla="*/ 11 h 184"/>
                <a:gd name="T44" fmla="*/ 11 w 183"/>
                <a:gd name="T45" fmla="*/ 5 h 184"/>
                <a:gd name="T46" fmla="*/ 11 w 183"/>
                <a:gd name="T47" fmla="*/ 5 h 184"/>
                <a:gd name="T48" fmla="*/ 11 w 183"/>
                <a:gd name="T49" fmla="*/ 5 h 184"/>
                <a:gd name="T50" fmla="*/ 10 w 183"/>
                <a:gd name="T51" fmla="*/ 5 h 184"/>
                <a:gd name="T52" fmla="*/ 10 w 183"/>
                <a:gd name="T53" fmla="*/ 5 h 184"/>
                <a:gd name="T54" fmla="*/ 9 w 183"/>
                <a:gd name="T55" fmla="*/ 5 h 184"/>
                <a:gd name="T56" fmla="*/ 9 w 183"/>
                <a:gd name="T57" fmla="*/ 4 h 184"/>
                <a:gd name="T58" fmla="*/ 8 w 183"/>
                <a:gd name="T59" fmla="*/ 4 h 184"/>
                <a:gd name="T60" fmla="*/ 8 w 183"/>
                <a:gd name="T61" fmla="*/ 4 h 184"/>
                <a:gd name="T62" fmla="*/ 8 w 183"/>
                <a:gd name="T63" fmla="*/ 3 h 184"/>
                <a:gd name="T64" fmla="*/ 8 w 183"/>
                <a:gd name="T65" fmla="*/ 3 h 184"/>
                <a:gd name="T66" fmla="*/ 9 w 183"/>
                <a:gd name="T67" fmla="*/ 3 h 184"/>
                <a:gd name="T68" fmla="*/ 9 w 183"/>
                <a:gd name="T69" fmla="*/ 3 h 184"/>
                <a:gd name="T70" fmla="*/ 9 w 183"/>
                <a:gd name="T71" fmla="*/ 3 h 184"/>
                <a:gd name="T72" fmla="*/ 10 w 183"/>
                <a:gd name="T73" fmla="*/ 3 h 184"/>
                <a:gd name="T74" fmla="*/ 10 w 183"/>
                <a:gd name="T75" fmla="*/ 3 h 184"/>
                <a:gd name="T76" fmla="*/ 11 w 183"/>
                <a:gd name="T77" fmla="*/ 3 h 184"/>
                <a:gd name="T78" fmla="*/ 11 w 183"/>
                <a:gd name="T79" fmla="*/ 3 h 184"/>
                <a:gd name="T80" fmla="*/ 11 w 183"/>
                <a:gd name="T81" fmla="*/ 0 h 184"/>
                <a:gd name="T82" fmla="*/ 2 w 183"/>
                <a:gd name="T83" fmla="*/ 1 h 184"/>
                <a:gd name="T84" fmla="*/ 2 w 183"/>
                <a:gd name="T85" fmla="*/ 1 h 18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83" h="184">
                  <a:moveTo>
                    <a:pt x="44" y="2"/>
                  </a:moveTo>
                  <a:lnTo>
                    <a:pt x="44" y="6"/>
                  </a:lnTo>
                  <a:lnTo>
                    <a:pt x="46" y="13"/>
                  </a:lnTo>
                  <a:lnTo>
                    <a:pt x="44" y="23"/>
                  </a:lnTo>
                  <a:lnTo>
                    <a:pt x="44" y="30"/>
                  </a:lnTo>
                  <a:lnTo>
                    <a:pt x="36" y="30"/>
                  </a:lnTo>
                  <a:lnTo>
                    <a:pt x="29" y="30"/>
                  </a:lnTo>
                  <a:lnTo>
                    <a:pt x="17" y="28"/>
                  </a:lnTo>
                  <a:lnTo>
                    <a:pt x="10" y="30"/>
                  </a:lnTo>
                  <a:lnTo>
                    <a:pt x="2" y="36"/>
                  </a:lnTo>
                  <a:lnTo>
                    <a:pt x="0" y="46"/>
                  </a:lnTo>
                  <a:lnTo>
                    <a:pt x="0" y="57"/>
                  </a:lnTo>
                  <a:lnTo>
                    <a:pt x="8" y="65"/>
                  </a:lnTo>
                  <a:lnTo>
                    <a:pt x="12" y="65"/>
                  </a:lnTo>
                  <a:lnTo>
                    <a:pt x="17" y="66"/>
                  </a:lnTo>
                  <a:lnTo>
                    <a:pt x="23" y="65"/>
                  </a:lnTo>
                  <a:lnTo>
                    <a:pt x="31" y="63"/>
                  </a:lnTo>
                  <a:lnTo>
                    <a:pt x="40" y="61"/>
                  </a:lnTo>
                  <a:lnTo>
                    <a:pt x="46" y="59"/>
                  </a:lnTo>
                  <a:lnTo>
                    <a:pt x="57" y="97"/>
                  </a:lnTo>
                  <a:lnTo>
                    <a:pt x="120" y="184"/>
                  </a:lnTo>
                  <a:lnTo>
                    <a:pt x="169" y="163"/>
                  </a:lnTo>
                  <a:lnTo>
                    <a:pt x="183" y="80"/>
                  </a:lnTo>
                  <a:lnTo>
                    <a:pt x="183" y="66"/>
                  </a:lnTo>
                  <a:lnTo>
                    <a:pt x="179" y="66"/>
                  </a:lnTo>
                  <a:lnTo>
                    <a:pt x="167" y="66"/>
                  </a:lnTo>
                  <a:lnTo>
                    <a:pt x="160" y="66"/>
                  </a:lnTo>
                  <a:lnTo>
                    <a:pt x="152" y="66"/>
                  </a:lnTo>
                  <a:lnTo>
                    <a:pt x="147" y="63"/>
                  </a:lnTo>
                  <a:lnTo>
                    <a:pt x="143" y="63"/>
                  </a:lnTo>
                  <a:lnTo>
                    <a:pt x="135" y="55"/>
                  </a:lnTo>
                  <a:lnTo>
                    <a:pt x="135" y="47"/>
                  </a:lnTo>
                  <a:lnTo>
                    <a:pt x="137" y="42"/>
                  </a:lnTo>
                  <a:lnTo>
                    <a:pt x="147" y="38"/>
                  </a:lnTo>
                  <a:lnTo>
                    <a:pt x="150" y="36"/>
                  </a:lnTo>
                  <a:lnTo>
                    <a:pt x="158" y="36"/>
                  </a:lnTo>
                  <a:lnTo>
                    <a:pt x="164" y="36"/>
                  </a:lnTo>
                  <a:lnTo>
                    <a:pt x="169" y="36"/>
                  </a:lnTo>
                  <a:lnTo>
                    <a:pt x="177" y="36"/>
                  </a:lnTo>
                  <a:lnTo>
                    <a:pt x="181" y="38"/>
                  </a:lnTo>
                  <a:lnTo>
                    <a:pt x="183" y="0"/>
                  </a:lnTo>
                  <a:lnTo>
                    <a:pt x="44" y="2"/>
                  </a:lnTo>
                  <a:close/>
                </a:path>
              </a:pathLst>
            </a:custGeom>
            <a:solidFill>
              <a:srgbClr val="F2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37" name="Freeform 157"/>
            <p:cNvSpPr>
              <a:spLocks/>
            </p:cNvSpPr>
            <p:nvPr/>
          </p:nvSpPr>
          <p:spPr bwMode="auto">
            <a:xfrm>
              <a:off x="4391" y="2292"/>
              <a:ext cx="279" cy="74"/>
            </a:xfrm>
            <a:custGeom>
              <a:avLst/>
              <a:gdLst>
                <a:gd name="T0" fmla="*/ 2 w 559"/>
                <a:gd name="T1" fmla="*/ 0 h 149"/>
                <a:gd name="T2" fmla="*/ 2 w 559"/>
                <a:gd name="T3" fmla="*/ 2 h 149"/>
                <a:gd name="T4" fmla="*/ 2 w 559"/>
                <a:gd name="T5" fmla="*/ 2 h 149"/>
                <a:gd name="T6" fmla="*/ 2 w 559"/>
                <a:gd name="T7" fmla="*/ 2 h 149"/>
                <a:gd name="T8" fmla="*/ 2 w 559"/>
                <a:gd name="T9" fmla="*/ 2 h 149"/>
                <a:gd name="T10" fmla="*/ 1 w 559"/>
                <a:gd name="T11" fmla="*/ 2 h 149"/>
                <a:gd name="T12" fmla="*/ 1 w 559"/>
                <a:gd name="T13" fmla="*/ 2 h 149"/>
                <a:gd name="T14" fmla="*/ 0 w 559"/>
                <a:gd name="T15" fmla="*/ 2 h 149"/>
                <a:gd name="T16" fmla="*/ 0 w 559"/>
                <a:gd name="T17" fmla="*/ 3 h 149"/>
                <a:gd name="T18" fmla="*/ 0 w 559"/>
                <a:gd name="T19" fmla="*/ 3 h 149"/>
                <a:gd name="T20" fmla="*/ 0 w 559"/>
                <a:gd name="T21" fmla="*/ 4 h 149"/>
                <a:gd name="T22" fmla="*/ 0 w 559"/>
                <a:gd name="T23" fmla="*/ 4 h 149"/>
                <a:gd name="T24" fmla="*/ 0 w 559"/>
                <a:gd name="T25" fmla="*/ 5 h 149"/>
                <a:gd name="T26" fmla="*/ 0 w 559"/>
                <a:gd name="T27" fmla="*/ 5 h 149"/>
                <a:gd name="T28" fmla="*/ 1 w 559"/>
                <a:gd name="T29" fmla="*/ 5 h 149"/>
                <a:gd name="T30" fmla="*/ 1 w 559"/>
                <a:gd name="T31" fmla="*/ 5 h 149"/>
                <a:gd name="T32" fmla="*/ 2 w 559"/>
                <a:gd name="T33" fmla="*/ 5 h 149"/>
                <a:gd name="T34" fmla="*/ 2 w 559"/>
                <a:gd name="T35" fmla="*/ 5 h 149"/>
                <a:gd name="T36" fmla="*/ 2 w 559"/>
                <a:gd name="T37" fmla="*/ 6 h 149"/>
                <a:gd name="T38" fmla="*/ 8 w 559"/>
                <a:gd name="T39" fmla="*/ 6 h 149"/>
                <a:gd name="T40" fmla="*/ 9 w 559"/>
                <a:gd name="T41" fmla="*/ 8 h 149"/>
                <a:gd name="T42" fmla="*/ 29 w 559"/>
                <a:gd name="T43" fmla="*/ 9 h 149"/>
                <a:gd name="T44" fmla="*/ 29 w 559"/>
                <a:gd name="T45" fmla="*/ 7 h 149"/>
                <a:gd name="T46" fmla="*/ 34 w 559"/>
                <a:gd name="T47" fmla="*/ 7 h 149"/>
                <a:gd name="T48" fmla="*/ 34 w 559"/>
                <a:gd name="T49" fmla="*/ 4 h 149"/>
                <a:gd name="T50" fmla="*/ 34 w 559"/>
                <a:gd name="T51" fmla="*/ 4 h 149"/>
                <a:gd name="T52" fmla="*/ 33 w 559"/>
                <a:gd name="T53" fmla="*/ 4 h 149"/>
                <a:gd name="T54" fmla="*/ 33 w 559"/>
                <a:gd name="T55" fmla="*/ 4 h 149"/>
                <a:gd name="T56" fmla="*/ 33 w 559"/>
                <a:gd name="T57" fmla="*/ 4 h 149"/>
                <a:gd name="T58" fmla="*/ 32 w 559"/>
                <a:gd name="T59" fmla="*/ 4 h 149"/>
                <a:gd name="T60" fmla="*/ 32 w 559"/>
                <a:gd name="T61" fmla="*/ 4 h 149"/>
                <a:gd name="T62" fmla="*/ 31 w 559"/>
                <a:gd name="T63" fmla="*/ 4 h 149"/>
                <a:gd name="T64" fmla="*/ 31 w 559"/>
                <a:gd name="T65" fmla="*/ 4 h 149"/>
                <a:gd name="T66" fmla="*/ 31 w 559"/>
                <a:gd name="T67" fmla="*/ 3 h 149"/>
                <a:gd name="T68" fmla="*/ 32 w 559"/>
                <a:gd name="T69" fmla="*/ 3 h 149"/>
                <a:gd name="T70" fmla="*/ 32 w 559"/>
                <a:gd name="T71" fmla="*/ 2 h 149"/>
                <a:gd name="T72" fmla="*/ 32 w 559"/>
                <a:gd name="T73" fmla="*/ 2 h 149"/>
                <a:gd name="T74" fmla="*/ 33 w 559"/>
                <a:gd name="T75" fmla="*/ 2 h 149"/>
                <a:gd name="T76" fmla="*/ 33 w 559"/>
                <a:gd name="T77" fmla="*/ 2 h 149"/>
                <a:gd name="T78" fmla="*/ 33 w 559"/>
                <a:gd name="T79" fmla="*/ 2 h 149"/>
                <a:gd name="T80" fmla="*/ 34 w 559"/>
                <a:gd name="T81" fmla="*/ 2 h 149"/>
                <a:gd name="T82" fmla="*/ 34 w 559"/>
                <a:gd name="T83" fmla="*/ 2 h 149"/>
                <a:gd name="T84" fmla="*/ 34 w 559"/>
                <a:gd name="T85" fmla="*/ 2 h 149"/>
                <a:gd name="T86" fmla="*/ 34 w 559"/>
                <a:gd name="T87" fmla="*/ 0 h 149"/>
                <a:gd name="T88" fmla="*/ 2 w 559"/>
                <a:gd name="T89" fmla="*/ 0 h 149"/>
                <a:gd name="T90" fmla="*/ 2 w 559"/>
                <a:gd name="T91" fmla="*/ 0 h 14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559" h="149">
                  <a:moveTo>
                    <a:pt x="43" y="0"/>
                  </a:moveTo>
                  <a:lnTo>
                    <a:pt x="45" y="44"/>
                  </a:lnTo>
                  <a:lnTo>
                    <a:pt x="43" y="44"/>
                  </a:lnTo>
                  <a:lnTo>
                    <a:pt x="38" y="44"/>
                  </a:lnTo>
                  <a:lnTo>
                    <a:pt x="32" y="42"/>
                  </a:lnTo>
                  <a:lnTo>
                    <a:pt x="26" y="42"/>
                  </a:lnTo>
                  <a:lnTo>
                    <a:pt x="17" y="42"/>
                  </a:lnTo>
                  <a:lnTo>
                    <a:pt x="9" y="46"/>
                  </a:lnTo>
                  <a:lnTo>
                    <a:pt x="2" y="50"/>
                  </a:lnTo>
                  <a:lnTo>
                    <a:pt x="0" y="57"/>
                  </a:lnTo>
                  <a:lnTo>
                    <a:pt x="0" y="65"/>
                  </a:lnTo>
                  <a:lnTo>
                    <a:pt x="3" y="73"/>
                  </a:lnTo>
                  <a:lnTo>
                    <a:pt x="7" y="82"/>
                  </a:lnTo>
                  <a:lnTo>
                    <a:pt x="15" y="86"/>
                  </a:lnTo>
                  <a:lnTo>
                    <a:pt x="22" y="86"/>
                  </a:lnTo>
                  <a:lnTo>
                    <a:pt x="30" y="84"/>
                  </a:lnTo>
                  <a:lnTo>
                    <a:pt x="36" y="82"/>
                  </a:lnTo>
                  <a:lnTo>
                    <a:pt x="38" y="80"/>
                  </a:lnTo>
                  <a:lnTo>
                    <a:pt x="43" y="97"/>
                  </a:lnTo>
                  <a:lnTo>
                    <a:pt x="135" y="97"/>
                  </a:lnTo>
                  <a:lnTo>
                    <a:pt x="144" y="139"/>
                  </a:lnTo>
                  <a:lnTo>
                    <a:pt x="467" y="149"/>
                  </a:lnTo>
                  <a:lnTo>
                    <a:pt x="477" y="116"/>
                  </a:lnTo>
                  <a:lnTo>
                    <a:pt x="559" y="114"/>
                  </a:lnTo>
                  <a:lnTo>
                    <a:pt x="559" y="74"/>
                  </a:lnTo>
                  <a:lnTo>
                    <a:pt x="555" y="74"/>
                  </a:lnTo>
                  <a:lnTo>
                    <a:pt x="543" y="78"/>
                  </a:lnTo>
                  <a:lnTo>
                    <a:pt x="538" y="78"/>
                  </a:lnTo>
                  <a:lnTo>
                    <a:pt x="530" y="78"/>
                  </a:lnTo>
                  <a:lnTo>
                    <a:pt x="524" y="78"/>
                  </a:lnTo>
                  <a:lnTo>
                    <a:pt x="521" y="78"/>
                  </a:lnTo>
                  <a:lnTo>
                    <a:pt x="511" y="73"/>
                  </a:lnTo>
                  <a:lnTo>
                    <a:pt x="509" y="67"/>
                  </a:lnTo>
                  <a:lnTo>
                    <a:pt x="509" y="57"/>
                  </a:lnTo>
                  <a:lnTo>
                    <a:pt x="513" y="50"/>
                  </a:lnTo>
                  <a:lnTo>
                    <a:pt x="517" y="44"/>
                  </a:lnTo>
                  <a:lnTo>
                    <a:pt x="524" y="40"/>
                  </a:lnTo>
                  <a:lnTo>
                    <a:pt x="530" y="40"/>
                  </a:lnTo>
                  <a:lnTo>
                    <a:pt x="538" y="40"/>
                  </a:lnTo>
                  <a:lnTo>
                    <a:pt x="543" y="40"/>
                  </a:lnTo>
                  <a:lnTo>
                    <a:pt x="551" y="40"/>
                  </a:lnTo>
                  <a:lnTo>
                    <a:pt x="557" y="40"/>
                  </a:lnTo>
                  <a:lnTo>
                    <a:pt x="559" y="40"/>
                  </a:lnTo>
                  <a:lnTo>
                    <a:pt x="559" y="0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F2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38" name="Freeform 158"/>
            <p:cNvSpPr>
              <a:spLocks/>
            </p:cNvSpPr>
            <p:nvPr/>
          </p:nvSpPr>
          <p:spPr bwMode="auto">
            <a:xfrm>
              <a:off x="4261" y="2624"/>
              <a:ext cx="69" cy="112"/>
            </a:xfrm>
            <a:custGeom>
              <a:avLst/>
              <a:gdLst>
                <a:gd name="T0" fmla="*/ 8 w 139"/>
                <a:gd name="T1" fmla="*/ 4 h 224"/>
                <a:gd name="T2" fmla="*/ 6 w 139"/>
                <a:gd name="T3" fmla="*/ 3 h 224"/>
                <a:gd name="T4" fmla="*/ 5 w 139"/>
                <a:gd name="T5" fmla="*/ 3 h 224"/>
                <a:gd name="T6" fmla="*/ 6 w 139"/>
                <a:gd name="T7" fmla="*/ 2 h 224"/>
                <a:gd name="T8" fmla="*/ 5 w 139"/>
                <a:gd name="T9" fmla="*/ 1 h 224"/>
                <a:gd name="T10" fmla="*/ 3 w 139"/>
                <a:gd name="T11" fmla="*/ 0 h 224"/>
                <a:gd name="T12" fmla="*/ 3 w 139"/>
                <a:gd name="T13" fmla="*/ 2 h 224"/>
                <a:gd name="T14" fmla="*/ 3 w 139"/>
                <a:gd name="T15" fmla="*/ 3 h 224"/>
                <a:gd name="T16" fmla="*/ 3 w 139"/>
                <a:gd name="T17" fmla="*/ 3 h 224"/>
                <a:gd name="T18" fmla="*/ 2 w 139"/>
                <a:gd name="T19" fmla="*/ 3 h 224"/>
                <a:gd name="T20" fmla="*/ 0 w 139"/>
                <a:gd name="T21" fmla="*/ 3 h 224"/>
                <a:gd name="T22" fmla="*/ 0 w 139"/>
                <a:gd name="T23" fmla="*/ 3 h 224"/>
                <a:gd name="T24" fmla="*/ 0 w 139"/>
                <a:gd name="T25" fmla="*/ 4 h 224"/>
                <a:gd name="T26" fmla="*/ 0 w 139"/>
                <a:gd name="T27" fmla="*/ 6 h 224"/>
                <a:gd name="T28" fmla="*/ 1 w 139"/>
                <a:gd name="T29" fmla="*/ 6 h 224"/>
                <a:gd name="T30" fmla="*/ 3 w 139"/>
                <a:gd name="T31" fmla="*/ 6 h 224"/>
                <a:gd name="T32" fmla="*/ 3 w 139"/>
                <a:gd name="T33" fmla="*/ 7 h 224"/>
                <a:gd name="T34" fmla="*/ 2 w 139"/>
                <a:gd name="T35" fmla="*/ 8 h 224"/>
                <a:gd name="T36" fmla="*/ 1 w 139"/>
                <a:gd name="T37" fmla="*/ 8 h 224"/>
                <a:gd name="T38" fmla="*/ 0 w 139"/>
                <a:gd name="T39" fmla="*/ 8 h 224"/>
                <a:gd name="T40" fmla="*/ 0 w 139"/>
                <a:gd name="T41" fmla="*/ 10 h 224"/>
                <a:gd name="T42" fmla="*/ 0 w 139"/>
                <a:gd name="T43" fmla="*/ 10 h 224"/>
                <a:gd name="T44" fmla="*/ 0 w 139"/>
                <a:gd name="T45" fmla="*/ 12 h 224"/>
                <a:gd name="T46" fmla="*/ 1 w 139"/>
                <a:gd name="T47" fmla="*/ 12 h 224"/>
                <a:gd name="T48" fmla="*/ 2 w 139"/>
                <a:gd name="T49" fmla="*/ 12 h 224"/>
                <a:gd name="T50" fmla="*/ 3 w 139"/>
                <a:gd name="T51" fmla="*/ 12 h 224"/>
                <a:gd name="T52" fmla="*/ 3 w 139"/>
                <a:gd name="T53" fmla="*/ 13 h 224"/>
                <a:gd name="T54" fmla="*/ 3 w 139"/>
                <a:gd name="T55" fmla="*/ 14 h 224"/>
                <a:gd name="T56" fmla="*/ 5 w 139"/>
                <a:gd name="T57" fmla="*/ 14 h 224"/>
                <a:gd name="T58" fmla="*/ 6 w 139"/>
                <a:gd name="T59" fmla="*/ 14 h 224"/>
                <a:gd name="T60" fmla="*/ 6 w 139"/>
                <a:gd name="T61" fmla="*/ 13 h 224"/>
                <a:gd name="T62" fmla="*/ 6 w 139"/>
                <a:gd name="T63" fmla="*/ 12 h 224"/>
                <a:gd name="T64" fmla="*/ 7 w 139"/>
                <a:gd name="T65" fmla="*/ 12 h 224"/>
                <a:gd name="T66" fmla="*/ 8 w 139"/>
                <a:gd name="T67" fmla="*/ 12 h 224"/>
                <a:gd name="T68" fmla="*/ 8 w 139"/>
                <a:gd name="T69" fmla="*/ 9 h 224"/>
                <a:gd name="T70" fmla="*/ 7 w 139"/>
                <a:gd name="T71" fmla="*/ 9 h 224"/>
                <a:gd name="T72" fmla="*/ 6 w 139"/>
                <a:gd name="T73" fmla="*/ 10 h 224"/>
                <a:gd name="T74" fmla="*/ 5 w 139"/>
                <a:gd name="T75" fmla="*/ 9 h 224"/>
                <a:gd name="T76" fmla="*/ 5 w 139"/>
                <a:gd name="T77" fmla="*/ 7 h 224"/>
                <a:gd name="T78" fmla="*/ 6 w 139"/>
                <a:gd name="T79" fmla="*/ 7 h 224"/>
                <a:gd name="T80" fmla="*/ 7 w 139"/>
                <a:gd name="T81" fmla="*/ 8 h 224"/>
                <a:gd name="T82" fmla="*/ 8 w 139"/>
                <a:gd name="T83" fmla="*/ 8 h 22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39" h="224">
                  <a:moveTo>
                    <a:pt x="137" y="49"/>
                  </a:moveTo>
                  <a:lnTo>
                    <a:pt x="135" y="49"/>
                  </a:lnTo>
                  <a:lnTo>
                    <a:pt x="131" y="49"/>
                  </a:lnTo>
                  <a:lnTo>
                    <a:pt x="124" y="49"/>
                  </a:lnTo>
                  <a:lnTo>
                    <a:pt x="118" y="49"/>
                  </a:lnTo>
                  <a:lnTo>
                    <a:pt x="110" y="47"/>
                  </a:lnTo>
                  <a:lnTo>
                    <a:pt x="105" y="47"/>
                  </a:lnTo>
                  <a:lnTo>
                    <a:pt x="97" y="45"/>
                  </a:lnTo>
                  <a:lnTo>
                    <a:pt x="95" y="44"/>
                  </a:lnTo>
                  <a:lnTo>
                    <a:pt x="91" y="38"/>
                  </a:lnTo>
                  <a:lnTo>
                    <a:pt x="95" y="30"/>
                  </a:lnTo>
                  <a:lnTo>
                    <a:pt x="97" y="21"/>
                  </a:lnTo>
                  <a:lnTo>
                    <a:pt x="101" y="11"/>
                  </a:lnTo>
                  <a:lnTo>
                    <a:pt x="95" y="6"/>
                  </a:lnTo>
                  <a:lnTo>
                    <a:pt x="90" y="2"/>
                  </a:lnTo>
                  <a:lnTo>
                    <a:pt x="80" y="0"/>
                  </a:lnTo>
                  <a:lnTo>
                    <a:pt x="72" y="0"/>
                  </a:lnTo>
                  <a:lnTo>
                    <a:pt x="63" y="0"/>
                  </a:lnTo>
                  <a:lnTo>
                    <a:pt x="57" y="6"/>
                  </a:lnTo>
                  <a:lnTo>
                    <a:pt x="53" y="9"/>
                  </a:lnTo>
                  <a:lnTo>
                    <a:pt x="52" y="19"/>
                  </a:lnTo>
                  <a:lnTo>
                    <a:pt x="52" y="25"/>
                  </a:lnTo>
                  <a:lnTo>
                    <a:pt x="55" y="32"/>
                  </a:lnTo>
                  <a:lnTo>
                    <a:pt x="57" y="36"/>
                  </a:lnTo>
                  <a:lnTo>
                    <a:pt x="59" y="42"/>
                  </a:lnTo>
                  <a:lnTo>
                    <a:pt x="57" y="45"/>
                  </a:lnTo>
                  <a:lnTo>
                    <a:pt x="53" y="47"/>
                  </a:lnTo>
                  <a:lnTo>
                    <a:pt x="46" y="47"/>
                  </a:lnTo>
                  <a:lnTo>
                    <a:pt x="40" y="49"/>
                  </a:lnTo>
                  <a:lnTo>
                    <a:pt x="33" y="47"/>
                  </a:lnTo>
                  <a:lnTo>
                    <a:pt x="27" y="47"/>
                  </a:lnTo>
                  <a:lnTo>
                    <a:pt x="19" y="47"/>
                  </a:lnTo>
                  <a:lnTo>
                    <a:pt x="15" y="47"/>
                  </a:lnTo>
                  <a:lnTo>
                    <a:pt x="6" y="44"/>
                  </a:lnTo>
                  <a:lnTo>
                    <a:pt x="2" y="44"/>
                  </a:lnTo>
                  <a:lnTo>
                    <a:pt x="2" y="45"/>
                  </a:lnTo>
                  <a:lnTo>
                    <a:pt x="2" y="49"/>
                  </a:lnTo>
                  <a:lnTo>
                    <a:pt x="2" y="55"/>
                  </a:lnTo>
                  <a:lnTo>
                    <a:pt x="2" y="63"/>
                  </a:lnTo>
                  <a:lnTo>
                    <a:pt x="2" y="70"/>
                  </a:lnTo>
                  <a:lnTo>
                    <a:pt x="4" y="76"/>
                  </a:lnTo>
                  <a:lnTo>
                    <a:pt x="6" y="82"/>
                  </a:lnTo>
                  <a:lnTo>
                    <a:pt x="10" y="87"/>
                  </a:lnTo>
                  <a:lnTo>
                    <a:pt x="17" y="87"/>
                  </a:lnTo>
                  <a:lnTo>
                    <a:pt x="29" y="85"/>
                  </a:lnTo>
                  <a:lnTo>
                    <a:pt x="38" y="82"/>
                  </a:lnTo>
                  <a:lnTo>
                    <a:pt x="50" y="82"/>
                  </a:lnTo>
                  <a:lnTo>
                    <a:pt x="55" y="83"/>
                  </a:lnTo>
                  <a:lnTo>
                    <a:pt x="57" y="89"/>
                  </a:lnTo>
                  <a:lnTo>
                    <a:pt x="59" y="97"/>
                  </a:lnTo>
                  <a:lnTo>
                    <a:pt x="59" y="106"/>
                  </a:lnTo>
                  <a:lnTo>
                    <a:pt x="55" y="112"/>
                  </a:lnTo>
                  <a:lnTo>
                    <a:pt x="52" y="116"/>
                  </a:lnTo>
                  <a:lnTo>
                    <a:pt x="46" y="120"/>
                  </a:lnTo>
                  <a:lnTo>
                    <a:pt x="40" y="120"/>
                  </a:lnTo>
                  <a:lnTo>
                    <a:pt x="31" y="120"/>
                  </a:lnTo>
                  <a:lnTo>
                    <a:pt x="23" y="118"/>
                  </a:lnTo>
                  <a:lnTo>
                    <a:pt x="15" y="118"/>
                  </a:lnTo>
                  <a:lnTo>
                    <a:pt x="10" y="122"/>
                  </a:lnTo>
                  <a:lnTo>
                    <a:pt x="6" y="125"/>
                  </a:lnTo>
                  <a:lnTo>
                    <a:pt x="2" y="135"/>
                  </a:lnTo>
                  <a:lnTo>
                    <a:pt x="0" y="142"/>
                  </a:lnTo>
                  <a:lnTo>
                    <a:pt x="0" y="146"/>
                  </a:lnTo>
                  <a:lnTo>
                    <a:pt x="0" y="152"/>
                  </a:lnTo>
                  <a:lnTo>
                    <a:pt x="0" y="160"/>
                  </a:lnTo>
                  <a:lnTo>
                    <a:pt x="2" y="169"/>
                  </a:lnTo>
                  <a:lnTo>
                    <a:pt x="6" y="180"/>
                  </a:lnTo>
                  <a:lnTo>
                    <a:pt x="8" y="184"/>
                  </a:lnTo>
                  <a:lnTo>
                    <a:pt x="8" y="182"/>
                  </a:lnTo>
                  <a:lnTo>
                    <a:pt x="14" y="182"/>
                  </a:lnTo>
                  <a:lnTo>
                    <a:pt x="19" y="182"/>
                  </a:lnTo>
                  <a:lnTo>
                    <a:pt x="27" y="182"/>
                  </a:lnTo>
                  <a:lnTo>
                    <a:pt x="34" y="182"/>
                  </a:lnTo>
                  <a:lnTo>
                    <a:pt x="42" y="182"/>
                  </a:lnTo>
                  <a:lnTo>
                    <a:pt x="48" y="182"/>
                  </a:lnTo>
                  <a:lnTo>
                    <a:pt x="55" y="184"/>
                  </a:lnTo>
                  <a:lnTo>
                    <a:pt x="57" y="184"/>
                  </a:lnTo>
                  <a:lnTo>
                    <a:pt x="59" y="186"/>
                  </a:lnTo>
                  <a:lnTo>
                    <a:pt x="57" y="190"/>
                  </a:lnTo>
                  <a:lnTo>
                    <a:pt x="57" y="194"/>
                  </a:lnTo>
                  <a:lnTo>
                    <a:pt x="53" y="205"/>
                  </a:lnTo>
                  <a:lnTo>
                    <a:pt x="57" y="217"/>
                  </a:lnTo>
                  <a:lnTo>
                    <a:pt x="61" y="218"/>
                  </a:lnTo>
                  <a:lnTo>
                    <a:pt x="69" y="222"/>
                  </a:lnTo>
                  <a:lnTo>
                    <a:pt x="76" y="224"/>
                  </a:lnTo>
                  <a:lnTo>
                    <a:pt x="86" y="224"/>
                  </a:lnTo>
                  <a:lnTo>
                    <a:pt x="91" y="220"/>
                  </a:lnTo>
                  <a:lnTo>
                    <a:pt x="99" y="217"/>
                  </a:lnTo>
                  <a:lnTo>
                    <a:pt x="103" y="211"/>
                  </a:lnTo>
                  <a:lnTo>
                    <a:pt x="107" y="207"/>
                  </a:lnTo>
                  <a:lnTo>
                    <a:pt x="103" y="199"/>
                  </a:lnTo>
                  <a:lnTo>
                    <a:pt x="101" y="194"/>
                  </a:lnTo>
                  <a:lnTo>
                    <a:pt x="97" y="188"/>
                  </a:lnTo>
                  <a:lnTo>
                    <a:pt x="97" y="186"/>
                  </a:lnTo>
                  <a:lnTo>
                    <a:pt x="99" y="182"/>
                  </a:lnTo>
                  <a:lnTo>
                    <a:pt x="103" y="182"/>
                  </a:lnTo>
                  <a:lnTo>
                    <a:pt x="110" y="182"/>
                  </a:lnTo>
                  <a:lnTo>
                    <a:pt x="120" y="182"/>
                  </a:lnTo>
                  <a:lnTo>
                    <a:pt x="126" y="182"/>
                  </a:lnTo>
                  <a:lnTo>
                    <a:pt x="131" y="182"/>
                  </a:lnTo>
                  <a:lnTo>
                    <a:pt x="135" y="182"/>
                  </a:lnTo>
                  <a:lnTo>
                    <a:pt x="139" y="182"/>
                  </a:lnTo>
                  <a:lnTo>
                    <a:pt x="137" y="139"/>
                  </a:lnTo>
                  <a:lnTo>
                    <a:pt x="135" y="137"/>
                  </a:lnTo>
                  <a:lnTo>
                    <a:pt x="129" y="135"/>
                  </a:lnTo>
                  <a:lnTo>
                    <a:pt x="126" y="139"/>
                  </a:lnTo>
                  <a:lnTo>
                    <a:pt x="118" y="142"/>
                  </a:lnTo>
                  <a:lnTo>
                    <a:pt x="109" y="148"/>
                  </a:lnTo>
                  <a:lnTo>
                    <a:pt x="97" y="152"/>
                  </a:lnTo>
                  <a:lnTo>
                    <a:pt x="90" y="152"/>
                  </a:lnTo>
                  <a:lnTo>
                    <a:pt x="84" y="146"/>
                  </a:lnTo>
                  <a:lnTo>
                    <a:pt x="80" y="139"/>
                  </a:lnTo>
                  <a:lnTo>
                    <a:pt x="80" y="127"/>
                  </a:lnTo>
                  <a:lnTo>
                    <a:pt x="80" y="120"/>
                  </a:lnTo>
                  <a:lnTo>
                    <a:pt x="84" y="112"/>
                  </a:lnTo>
                  <a:lnTo>
                    <a:pt x="88" y="108"/>
                  </a:lnTo>
                  <a:lnTo>
                    <a:pt x="93" y="104"/>
                  </a:lnTo>
                  <a:lnTo>
                    <a:pt x="101" y="106"/>
                  </a:lnTo>
                  <a:lnTo>
                    <a:pt x="109" y="110"/>
                  </a:lnTo>
                  <a:lnTo>
                    <a:pt x="120" y="116"/>
                  </a:lnTo>
                  <a:lnTo>
                    <a:pt x="126" y="116"/>
                  </a:lnTo>
                  <a:lnTo>
                    <a:pt x="131" y="116"/>
                  </a:lnTo>
                  <a:lnTo>
                    <a:pt x="135" y="116"/>
                  </a:lnTo>
                  <a:lnTo>
                    <a:pt x="137" y="116"/>
                  </a:lnTo>
                  <a:lnTo>
                    <a:pt x="137" y="49"/>
                  </a:lnTo>
                  <a:close/>
                </a:path>
              </a:pathLst>
            </a:custGeom>
            <a:solidFill>
              <a:srgbClr val="F2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39" name="Freeform 159"/>
            <p:cNvSpPr>
              <a:spLocks/>
            </p:cNvSpPr>
            <p:nvPr/>
          </p:nvSpPr>
          <p:spPr bwMode="auto">
            <a:xfrm>
              <a:off x="4057" y="2628"/>
              <a:ext cx="69" cy="113"/>
            </a:xfrm>
            <a:custGeom>
              <a:avLst/>
              <a:gdLst>
                <a:gd name="T0" fmla="*/ 9 w 137"/>
                <a:gd name="T1" fmla="*/ 3 h 227"/>
                <a:gd name="T2" fmla="*/ 8 w 137"/>
                <a:gd name="T3" fmla="*/ 3 h 227"/>
                <a:gd name="T4" fmla="*/ 7 w 137"/>
                <a:gd name="T5" fmla="*/ 2 h 227"/>
                <a:gd name="T6" fmla="*/ 7 w 137"/>
                <a:gd name="T7" fmla="*/ 1 h 227"/>
                <a:gd name="T8" fmla="*/ 6 w 137"/>
                <a:gd name="T9" fmla="*/ 0 h 227"/>
                <a:gd name="T10" fmla="*/ 4 w 137"/>
                <a:gd name="T11" fmla="*/ 0 h 227"/>
                <a:gd name="T12" fmla="*/ 4 w 137"/>
                <a:gd name="T13" fmla="*/ 1 h 227"/>
                <a:gd name="T14" fmla="*/ 4 w 137"/>
                <a:gd name="T15" fmla="*/ 2 h 227"/>
                <a:gd name="T16" fmla="*/ 4 w 137"/>
                <a:gd name="T17" fmla="*/ 3 h 227"/>
                <a:gd name="T18" fmla="*/ 2 w 137"/>
                <a:gd name="T19" fmla="*/ 3 h 227"/>
                <a:gd name="T20" fmla="*/ 1 w 137"/>
                <a:gd name="T21" fmla="*/ 2 h 227"/>
                <a:gd name="T22" fmla="*/ 1 w 137"/>
                <a:gd name="T23" fmla="*/ 3 h 227"/>
                <a:gd name="T24" fmla="*/ 1 w 137"/>
                <a:gd name="T25" fmla="*/ 4 h 227"/>
                <a:gd name="T26" fmla="*/ 2 w 137"/>
                <a:gd name="T27" fmla="*/ 5 h 227"/>
                <a:gd name="T28" fmla="*/ 3 w 137"/>
                <a:gd name="T29" fmla="*/ 5 h 227"/>
                <a:gd name="T30" fmla="*/ 4 w 137"/>
                <a:gd name="T31" fmla="*/ 6 h 227"/>
                <a:gd name="T32" fmla="*/ 4 w 137"/>
                <a:gd name="T33" fmla="*/ 7 h 227"/>
                <a:gd name="T34" fmla="*/ 2 w 137"/>
                <a:gd name="T35" fmla="*/ 7 h 227"/>
                <a:gd name="T36" fmla="*/ 1 w 137"/>
                <a:gd name="T37" fmla="*/ 7 h 227"/>
                <a:gd name="T38" fmla="*/ 0 w 137"/>
                <a:gd name="T39" fmla="*/ 8 h 227"/>
                <a:gd name="T40" fmla="*/ 0 w 137"/>
                <a:gd name="T41" fmla="*/ 9 h 227"/>
                <a:gd name="T42" fmla="*/ 1 w 137"/>
                <a:gd name="T43" fmla="*/ 10 h 227"/>
                <a:gd name="T44" fmla="*/ 1 w 137"/>
                <a:gd name="T45" fmla="*/ 11 h 227"/>
                <a:gd name="T46" fmla="*/ 2 w 137"/>
                <a:gd name="T47" fmla="*/ 11 h 227"/>
                <a:gd name="T48" fmla="*/ 3 w 137"/>
                <a:gd name="T49" fmla="*/ 11 h 227"/>
                <a:gd name="T50" fmla="*/ 4 w 137"/>
                <a:gd name="T51" fmla="*/ 11 h 227"/>
                <a:gd name="T52" fmla="*/ 4 w 137"/>
                <a:gd name="T53" fmla="*/ 12 h 227"/>
                <a:gd name="T54" fmla="*/ 4 w 137"/>
                <a:gd name="T55" fmla="*/ 13 h 227"/>
                <a:gd name="T56" fmla="*/ 5 w 137"/>
                <a:gd name="T57" fmla="*/ 14 h 227"/>
                <a:gd name="T58" fmla="*/ 6 w 137"/>
                <a:gd name="T59" fmla="*/ 13 h 227"/>
                <a:gd name="T60" fmla="*/ 7 w 137"/>
                <a:gd name="T61" fmla="*/ 13 h 227"/>
                <a:gd name="T62" fmla="*/ 7 w 137"/>
                <a:gd name="T63" fmla="*/ 11 h 227"/>
                <a:gd name="T64" fmla="*/ 7 w 137"/>
                <a:gd name="T65" fmla="*/ 11 h 227"/>
                <a:gd name="T66" fmla="*/ 8 w 137"/>
                <a:gd name="T67" fmla="*/ 11 h 227"/>
                <a:gd name="T68" fmla="*/ 9 w 137"/>
                <a:gd name="T69" fmla="*/ 11 h 227"/>
                <a:gd name="T70" fmla="*/ 9 w 137"/>
                <a:gd name="T71" fmla="*/ 8 h 227"/>
                <a:gd name="T72" fmla="*/ 8 w 137"/>
                <a:gd name="T73" fmla="*/ 9 h 227"/>
                <a:gd name="T74" fmla="*/ 6 w 137"/>
                <a:gd name="T75" fmla="*/ 9 h 227"/>
                <a:gd name="T76" fmla="*/ 5 w 137"/>
                <a:gd name="T77" fmla="*/ 8 h 227"/>
                <a:gd name="T78" fmla="*/ 6 w 137"/>
                <a:gd name="T79" fmla="*/ 6 h 227"/>
                <a:gd name="T80" fmla="*/ 7 w 137"/>
                <a:gd name="T81" fmla="*/ 6 h 227"/>
                <a:gd name="T82" fmla="*/ 8 w 137"/>
                <a:gd name="T83" fmla="*/ 7 h 227"/>
                <a:gd name="T84" fmla="*/ 9 w 137"/>
                <a:gd name="T85" fmla="*/ 7 h 227"/>
                <a:gd name="T86" fmla="*/ 9 w 137"/>
                <a:gd name="T87" fmla="*/ 3 h 22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37" h="227">
                  <a:moveTo>
                    <a:pt x="137" y="50"/>
                  </a:moveTo>
                  <a:lnTo>
                    <a:pt x="135" y="50"/>
                  </a:lnTo>
                  <a:lnTo>
                    <a:pt x="132" y="50"/>
                  </a:lnTo>
                  <a:lnTo>
                    <a:pt x="126" y="50"/>
                  </a:lnTo>
                  <a:lnTo>
                    <a:pt x="120" y="50"/>
                  </a:lnTo>
                  <a:lnTo>
                    <a:pt x="113" y="48"/>
                  </a:lnTo>
                  <a:lnTo>
                    <a:pt x="107" y="48"/>
                  </a:lnTo>
                  <a:lnTo>
                    <a:pt x="99" y="46"/>
                  </a:lnTo>
                  <a:lnTo>
                    <a:pt x="97" y="46"/>
                  </a:lnTo>
                  <a:lnTo>
                    <a:pt x="92" y="38"/>
                  </a:lnTo>
                  <a:lnTo>
                    <a:pt x="94" y="31"/>
                  </a:lnTo>
                  <a:lnTo>
                    <a:pt x="97" y="21"/>
                  </a:lnTo>
                  <a:lnTo>
                    <a:pt x="99" y="14"/>
                  </a:lnTo>
                  <a:lnTo>
                    <a:pt x="95" y="6"/>
                  </a:lnTo>
                  <a:lnTo>
                    <a:pt x="88" y="2"/>
                  </a:lnTo>
                  <a:lnTo>
                    <a:pt x="78" y="0"/>
                  </a:lnTo>
                  <a:lnTo>
                    <a:pt x="71" y="0"/>
                  </a:lnTo>
                  <a:lnTo>
                    <a:pt x="63" y="2"/>
                  </a:lnTo>
                  <a:lnTo>
                    <a:pt x="59" y="6"/>
                  </a:lnTo>
                  <a:lnTo>
                    <a:pt x="54" y="12"/>
                  </a:lnTo>
                  <a:lnTo>
                    <a:pt x="54" y="19"/>
                  </a:lnTo>
                  <a:lnTo>
                    <a:pt x="52" y="25"/>
                  </a:lnTo>
                  <a:lnTo>
                    <a:pt x="56" y="33"/>
                  </a:lnTo>
                  <a:lnTo>
                    <a:pt x="56" y="38"/>
                  </a:lnTo>
                  <a:lnTo>
                    <a:pt x="59" y="44"/>
                  </a:lnTo>
                  <a:lnTo>
                    <a:pt x="56" y="46"/>
                  </a:lnTo>
                  <a:lnTo>
                    <a:pt x="52" y="48"/>
                  </a:lnTo>
                  <a:lnTo>
                    <a:pt x="46" y="48"/>
                  </a:lnTo>
                  <a:lnTo>
                    <a:pt x="38" y="50"/>
                  </a:lnTo>
                  <a:lnTo>
                    <a:pt x="27" y="48"/>
                  </a:lnTo>
                  <a:lnTo>
                    <a:pt x="16" y="48"/>
                  </a:lnTo>
                  <a:lnTo>
                    <a:pt x="6" y="46"/>
                  </a:lnTo>
                  <a:lnTo>
                    <a:pt x="4" y="46"/>
                  </a:lnTo>
                  <a:lnTo>
                    <a:pt x="4" y="52"/>
                  </a:lnTo>
                  <a:lnTo>
                    <a:pt x="2" y="57"/>
                  </a:lnTo>
                  <a:lnTo>
                    <a:pt x="2" y="63"/>
                  </a:lnTo>
                  <a:lnTo>
                    <a:pt x="2" y="71"/>
                  </a:lnTo>
                  <a:lnTo>
                    <a:pt x="4" y="78"/>
                  </a:lnTo>
                  <a:lnTo>
                    <a:pt x="4" y="84"/>
                  </a:lnTo>
                  <a:lnTo>
                    <a:pt x="10" y="90"/>
                  </a:lnTo>
                  <a:lnTo>
                    <a:pt x="18" y="90"/>
                  </a:lnTo>
                  <a:lnTo>
                    <a:pt x="29" y="88"/>
                  </a:lnTo>
                  <a:lnTo>
                    <a:pt x="38" y="82"/>
                  </a:lnTo>
                  <a:lnTo>
                    <a:pt x="48" y="82"/>
                  </a:lnTo>
                  <a:lnTo>
                    <a:pt x="54" y="84"/>
                  </a:lnTo>
                  <a:lnTo>
                    <a:pt x="57" y="90"/>
                  </a:lnTo>
                  <a:lnTo>
                    <a:pt x="59" y="97"/>
                  </a:lnTo>
                  <a:lnTo>
                    <a:pt x="59" y="107"/>
                  </a:lnTo>
                  <a:lnTo>
                    <a:pt x="56" y="113"/>
                  </a:lnTo>
                  <a:lnTo>
                    <a:pt x="52" y="116"/>
                  </a:lnTo>
                  <a:lnTo>
                    <a:pt x="44" y="120"/>
                  </a:lnTo>
                  <a:lnTo>
                    <a:pt x="38" y="120"/>
                  </a:lnTo>
                  <a:lnTo>
                    <a:pt x="31" y="120"/>
                  </a:lnTo>
                  <a:lnTo>
                    <a:pt x="23" y="118"/>
                  </a:lnTo>
                  <a:lnTo>
                    <a:pt x="16" y="118"/>
                  </a:lnTo>
                  <a:lnTo>
                    <a:pt x="12" y="124"/>
                  </a:lnTo>
                  <a:lnTo>
                    <a:pt x="4" y="128"/>
                  </a:lnTo>
                  <a:lnTo>
                    <a:pt x="2" y="137"/>
                  </a:lnTo>
                  <a:lnTo>
                    <a:pt x="0" y="143"/>
                  </a:lnTo>
                  <a:lnTo>
                    <a:pt x="0" y="147"/>
                  </a:lnTo>
                  <a:lnTo>
                    <a:pt x="0" y="149"/>
                  </a:lnTo>
                  <a:lnTo>
                    <a:pt x="0" y="154"/>
                  </a:lnTo>
                  <a:lnTo>
                    <a:pt x="2" y="162"/>
                  </a:lnTo>
                  <a:lnTo>
                    <a:pt x="4" y="170"/>
                  </a:lnTo>
                  <a:lnTo>
                    <a:pt x="4" y="175"/>
                  </a:lnTo>
                  <a:lnTo>
                    <a:pt x="6" y="181"/>
                  </a:lnTo>
                  <a:lnTo>
                    <a:pt x="8" y="183"/>
                  </a:lnTo>
                  <a:lnTo>
                    <a:pt x="10" y="185"/>
                  </a:lnTo>
                  <a:lnTo>
                    <a:pt x="14" y="185"/>
                  </a:lnTo>
                  <a:lnTo>
                    <a:pt x="19" y="185"/>
                  </a:lnTo>
                  <a:lnTo>
                    <a:pt x="27" y="185"/>
                  </a:lnTo>
                  <a:lnTo>
                    <a:pt x="35" y="185"/>
                  </a:lnTo>
                  <a:lnTo>
                    <a:pt x="40" y="185"/>
                  </a:lnTo>
                  <a:lnTo>
                    <a:pt x="48" y="185"/>
                  </a:lnTo>
                  <a:lnTo>
                    <a:pt x="54" y="185"/>
                  </a:lnTo>
                  <a:lnTo>
                    <a:pt x="59" y="185"/>
                  </a:lnTo>
                  <a:lnTo>
                    <a:pt x="59" y="187"/>
                  </a:lnTo>
                  <a:lnTo>
                    <a:pt x="59" y="191"/>
                  </a:lnTo>
                  <a:lnTo>
                    <a:pt x="56" y="196"/>
                  </a:lnTo>
                  <a:lnTo>
                    <a:pt x="54" y="200"/>
                  </a:lnTo>
                  <a:lnTo>
                    <a:pt x="52" y="208"/>
                  </a:lnTo>
                  <a:lnTo>
                    <a:pt x="52" y="211"/>
                  </a:lnTo>
                  <a:lnTo>
                    <a:pt x="56" y="217"/>
                  </a:lnTo>
                  <a:lnTo>
                    <a:pt x="61" y="221"/>
                  </a:lnTo>
                  <a:lnTo>
                    <a:pt x="67" y="225"/>
                  </a:lnTo>
                  <a:lnTo>
                    <a:pt x="76" y="227"/>
                  </a:lnTo>
                  <a:lnTo>
                    <a:pt x="84" y="227"/>
                  </a:lnTo>
                  <a:lnTo>
                    <a:pt x="90" y="223"/>
                  </a:lnTo>
                  <a:lnTo>
                    <a:pt x="99" y="219"/>
                  </a:lnTo>
                  <a:lnTo>
                    <a:pt x="103" y="213"/>
                  </a:lnTo>
                  <a:lnTo>
                    <a:pt x="105" y="210"/>
                  </a:lnTo>
                  <a:lnTo>
                    <a:pt x="103" y="202"/>
                  </a:lnTo>
                  <a:lnTo>
                    <a:pt x="101" y="196"/>
                  </a:lnTo>
                  <a:lnTo>
                    <a:pt x="97" y="191"/>
                  </a:lnTo>
                  <a:lnTo>
                    <a:pt x="97" y="187"/>
                  </a:lnTo>
                  <a:lnTo>
                    <a:pt x="99" y="185"/>
                  </a:lnTo>
                  <a:lnTo>
                    <a:pt x="105" y="183"/>
                  </a:lnTo>
                  <a:lnTo>
                    <a:pt x="111" y="183"/>
                  </a:lnTo>
                  <a:lnTo>
                    <a:pt x="118" y="183"/>
                  </a:lnTo>
                  <a:lnTo>
                    <a:pt x="124" y="183"/>
                  </a:lnTo>
                  <a:lnTo>
                    <a:pt x="132" y="183"/>
                  </a:lnTo>
                  <a:lnTo>
                    <a:pt x="135" y="183"/>
                  </a:lnTo>
                  <a:lnTo>
                    <a:pt x="137" y="183"/>
                  </a:lnTo>
                  <a:lnTo>
                    <a:pt x="137" y="141"/>
                  </a:lnTo>
                  <a:lnTo>
                    <a:pt x="135" y="139"/>
                  </a:lnTo>
                  <a:lnTo>
                    <a:pt x="133" y="137"/>
                  </a:lnTo>
                  <a:lnTo>
                    <a:pt x="130" y="137"/>
                  </a:lnTo>
                  <a:lnTo>
                    <a:pt x="124" y="141"/>
                  </a:lnTo>
                  <a:lnTo>
                    <a:pt x="116" y="145"/>
                  </a:lnTo>
                  <a:lnTo>
                    <a:pt x="107" y="151"/>
                  </a:lnTo>
                  <a:lnTo>
                    <a:pt x="97" y="153"/>
                  </a:lnTo>
                  <a:lnTo>
                    <a:pt x="90" y="153"/>
                  </a:lnTo>
                  <a:lnTo>
                    <a:pt x="84" y="147"/>
                  </a:lnTo>
                  <a:lnTo>
                    <a:pt x="80" y="139"/>
                  </a:lnTo>
                  <a:lnTo>
                    <a:pt x="78" y="130"/>
                  </a:lnTo>
                  <a:lnTo>
                    <a:pt x="82" y="120"/>
                  </a:lnTo>
                  <a:lnTo>
                    <a:pt x="84" y="113"/>
                  </a:lnTo>
                  <a:lnTo>
                    <a:pt x="88" y="109"/>
                  </a:lnTo>
                  <a:lnTo>
                    <a:pt x="94" y="107"/>
                  </a:lnTo>
                  <a:lnTo>
                    <a:pt x="99" y="109"/>
                  </a:lnTo>
                  <a:lnTo>
                    <a:pt x="105" y="109"/>
                  </a:lnTo>
                  <a:lnTo>
                    <a:pt x="111" y="111"/>
                  </a:lnTo>
                  <a:lnTo>
                    <a:pt x="114" y="113"/>
                  </a:lnTo>
                  <a:lnTo>
                    <a:pt x="120" y="116"/>
                  </a:lnTo>
                  <a:lnTo>
                    <a:pt x="126" y="116"/>
                  </a:lnTo>
                  <a:lnTo>
                    <a:pt x="132" y="116"/>
                  </a:lnTo>
                  <a:lnTo>
                    <a:pt x="135" y="116"/>
                  </a:lnTo>
                  <a:lnTo>
                    <a:pt x="137" y="116"/>
                  </a:lnTo>
                  <a:lnTo>
                    <a:pt x="137" y="50"/>
                  </a:lnTo>
                  <a:close/>
                </a:path>
              </a:pathLst>
            </a:custGeom>
            <a:solidFill>
              <a:srgbClr val="F2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40" name="Freeform 160"/>
            <p:cNvSpPr>
              <a:spLocks/>
            </p:cNvSpPr>
            <p:nvPr/>
          </p:nvSpPr>
          <p:spPr bwMode="auto">
            <a:xfrm>
              <a:off x="4091" y="2622"/>
              <a:ext cx="197" cy="116"/>
            </a:xfrm>
            <a:custGeom>
              <a:avLst/>
              <a:gdLst>
                <a:gd name="T0" fmla="*/ 8 w 393"/>
                <a:gd name="T1" fmla="*/ 12 h 232"/>
                <a:gd name="T2" fmla="*/ 8 w 393"/>
                <a:gd name="T3" fmla="*/ 12 h 232"/>
                <a:gd name="T4" fmla="*/ 9 w 393"/>
                <a:gd name="T5" fmla="*/ 12 h 232"/>
                <a:gd name="T6" fmla="*/ 8 w 393"/>
                <a:gd name="T7" fmla="*/ 11 h 232"/>
                <a:gd name="T8" fmla="*/ 8 w 393"/>
                <a:gd name="T9" fmla="*/ 10 h 232"/>
                <a:gd name="T10" fmla="*/ 8 w 393"/>
                <a:gd name="T11" fmla="*/ 10 h 232"/>
                <a:gd name="T12" fmla="*/ 9 w 393"/>
                <a:gd name="T13" fmla="*/ 10 h 232"/>
                <a:gd name="T14" fmla="*/ 10 w 393"/>
                <a:gd name="T15" fmla="*/ 10 h 232"/>
                <a:gd name="T16" fmla="*/ 11 w 393"/>
                <a:gd name="T17" fmla="*/ 11 h 232"/>
                <a:gd name="T18" fmla="*/ 10 w 393"/>
                <a:gd name="T19" fmla="*/ 11 h 232"/>
                <a:gd name="T20" fmla="*/ 10 w 393"/>
                <a:gd name="T21" fmla="*/ 12 h 232"/>
                <a:gd name="T22" fmla="*/ 11 w 393"/>
                <a:gd name="T23" fmla="*/ 12 h 232"/>
                <a:gd name="T24" fmla="*/ 14 w 393"/>
                <a:gd name="T25" fmla="*/ 12 h 232"/>
                <a:gd name="T26" fmla="*/ 15 w 393"/>
                <a:gd name="T27" fmla="*/ 13 h 232"/>
                <a:gd name="T28" fmla="*/ 14 w 393"/>
                <a:gd name="T29" fmla="*/ 13 h 232"/>
                <a:gd name="T30" fmla="*/ 14 w 393"/>
                <a:gd name="T31" fmla="*/ 14 h 232"/>
                <a:gd name="T32" fmla="*/ 15 w 393"/>
                <a:gd name="T33" fmla="*/ 15 h 232"/>
                <a:gd name="T34" fmla="*/ 16 w 393"/>
                <a:gd name="T35" fmla="*/ 15 h 232"/>
                <a:gd name="T36" fmla="*/ 17 w 393"/>
                <a:gd name="T37" fmla="*/ 15 h 232"/>
                <a:gd name="T38" fmla="*/ 17 w 393"/>
                <a:gd name="T39" fmla="*/ 14 h 232"/>
                <a:gd name="T40" fmla="*/ 17 w 393"/>
                <a:gd name="T41" fmla="*/ 13 h 232"/>
                <a:gd name="T42" fmla="*/ 19 w 393"/>
                <a:gd name="T43" fmla="*/ 12 h 232"/>
                <a:gd name="T44" fmla="*/ 20 w 393"/>
                <a:gd name="T45" fmla="*/ 12 h 232"/>
                <a:gd name="T46" fmla="*/ 20 w 393"/>
                <a:gd name="T47" fmla="*/ 12 h 232"/>
                <a:gd name="T48" fmla="*/ 20 w 393"/>
                <a:gd name="T49" fmla="*/ 11 h 232"/>
                <a:gd name="T50" fmla="*/ 19 w 393"/>
                <a:gd name="T51" fmla="*/ 10 h 232"/>
                <a:gd name="T52" fmla="*/ 20 w 393"/>
                <a:gd name="T53" fmla="*/ 9 h 232"/>
                <a:gd name="T54" fmla="*/ 21 w 393"/>
                <a:gd name="T55" fmla="*/ 9 h 232"/>
                <a:gd name="T56" fmla="*/ 22 w 393"/>
                <a:gd name="T57" fmla="*/ 9 h 232"/>
                <a:gd name="T58" fmla="*/ 22 w 393"/>
                <a:gd name="T59" fmla="*/ 10 h 232"/>
                <a:gd name="T60" fmla="*/ 22 w 393"/>
                <a:gd name="T61" fmla="*/ 10 h 232"/>
                <a:gd name="T62" fmla="*/ 22 w 393"/>
                <a:gd name="T63" fmla="*/ 11 h 232"/>
                <a:gd name="T64" fmla="*/ 21 w 393"/>
                <a:gd name="T65" fmla="*/ 12 h 232"/>
                <a:gd name="T66" fmla="*/ 22 w 393"/>
                <a:gd name="T67" fmla="*/ 12 h 232"/>
                <a:gd name="T68" fmla="*/ 25 w 393"/>
                <a:gd name="T69" fmla="*/ 4 h 232"/>
                <a:gd name="T70" fmla="*/ 17 w 393"/>
                <a:gd name="T71" fmla="*/ 3 h 232"/>
                <a:gd name="T72" fmla="*/ 17 w 393"/>
                <a:gd name="T73" fmla="*/ 4 h 232"/>
                <a:gd name="T74" fmla="*/ 18 w 393"/>
                <a:gd name="T75" fmla="*/ 5 h 232"/>
                <a:gd name="T76" fmla="*/ 18 w 393"/>
                <a:gd name="T77" fmla="*/ 6 h 232"/>
                <a:gd name="T78" fmla="*/ 17 w 393"/>
                <a:gd name="T79" fmla="*/ 6 h 232"/>
                <a:gd name="T80" fmla="*/ 16 w 393"/>
                <a:gd name="T81" fmla="*/ 6 h 232"/>
                <a:gd name="T82" fmla="*/ 15 w 393"/>
                <a:gd name="T83" fmla="*/ 6 h 232"/>
                <a:gd name="T84" fmla="*/ 15 w 393"/>
                <a:gd name="T85" fmla="*/ 4 h 232"/>
                <a:gd name="T86" fmla="*/ 16 w 393"/>
                <a:gd name="T87" fmla="*/ 4 h 232"/>
                <a:gd name="T88" fmla="*/ 13 w 393"/>
                <a:gd name="T89" fmla="*/ 3 h 232"/>
                <a:gd name="T90" fmla="*/ 14 w 393"/>
                <a:gd name="T91" fmla="*/ 3 h 232"/>
                <a:gd name="T92" fmla="*/ 15 w 393"/>
                <a:gd name="T93" fmla="*/ 2 h 232"/>
                <a:gd name="T94" fmla="*/ 15 w 393"/>
                <a:gd name="T95" fmla="*/ 1 h 232"/>
                <a:gd name="T96" fmla="*/ 14 w 393"/>
                <a:gd name="T97" fmla="*/ 1 h 232"/>
                <a:gd name="T98" fmla="*/ 13 w 393"/>
                <a:gd name="T99" fmla="*/ 0 h 232"/>
                <a:gd name="T100" fmla="*/ 12 w 393"/>
                <a:gd name="T101" fmla="*/ 1 h 232"/>
                <a:gd name="T102" fmla="*/ 12 w 393"/>
                <a:gd name="T103" fmla="*/ 1 h 232"/>
                <a:gd name="T104" fmla="*/ 12 w 393"/>
                <a:gd name="T105" fmla="*/ 2 h 232"/>
                <a:gd name="T106" fmla="*/ 12 w 393"/>
                <a:gd name="T107" fmla="*/ 3 h 232"/>
                <a:gd name="T108" fmla="*/ 1 w 393"/>
                <a:gd name="T109" fmla="*/ 3 h 232"/>
                <a:gd name="T110" fmla="*/ 3 w 393"/>
                <a:gd name="T111" fmla="*/ 12 h 23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393" h="232">
                  <a:moveTo>
                    <a:pt x="45" y="190"/>
                  </a:moveTo>
                  <a:lnTo>
                    <a:pt x="118" y="192"/>
                  </a:lnTo>
                  <a:lnTo>
                    <a:pt x="120" y="192"/>
                  </a:lnTo>
                  <a:lnTo>
                    <a:pt x="125" y="190"/>
                  </a:lnTo>
                  <a:lnTo>
                    <a:pt x="129" y="184"/>
                  </a:lnTo>
                  <a:lnTo>
                    <a:pt x="129" y="181"/>
                  </a:lnTo>
                  <a:lnTo>
                    <a:pt x="122" y="175"/>
                  </a:lnTo>
                  <a:lnTo>
                    <a:pt x="118" y="169"/>
                  </a:lnTo>
                  <a:lnTo>
                    <a:pt x="114" y="164"/>
                  </a:lnTo>
                  <a:lnTo>
                    <a:pt x="116" y="158"/>
                  </a:lnTo>
                  <a:lnTo>
                    <a:pt x="120" y="154"/>
                  </a:lnTo>
                  <a:lnTo>
                    <a:pt x="127" y="150"/>
                  </a:lnTo>
                  <a:lnTo>
                    <a:pt x="135" y="150"/>
                  </a:lnTo>
                  <a:lnTo>
                    <a:pt x="144" y="150"/>
                  </a:lnTo>
                  <a:lnTo>
                    <a:pt x="152" y="152"/>
                  </a:lnTo>
                  <a:lnTo>
                    <a:pt x="160" y="154"/>
                  </a:lnTo>
                  <a:lnTo>
                    <a:pt x="163" y="160"/>
                  </a:lnTo>
                  <a:lnTo>
                    <a:pt x="167" y="164"/>
                  </a:lnTo>
                  <a:lnTo>
                    <a:pt x="161" y="169"/>
                  </a:lnTo>
                  <a:lnTo>
                    <a:pt x="156" y="175"/>
                  </a:lnTo>
                  <a:lnTo>
                    <a:pt x="156" y="181"/>
                  </a:lnTo>
                  <a:lnTo>
                    <a:pt x="158" y="186"/>
                  </a:lnTo>
                  <a:lnTo>
                    <a:pt x="160" y="190"/>
                  </a:lnTo>
                  <a:lnTo>
                    <a:pt x="161" y="192"/>
                  </a:lnTo>
                  <a:lnTo>
                    <a:pt x="218" y="192"/>
                  </a:lnTo>
                  <a:lnTo>
                    <a:pt x="220" y="192"/>
                  </a:lnTo>
                  <a:lnTo>
                    <a:pt x="224" y="196"/>
                  </a:lnTo>
                  <a:lnTo>
                    <a:pt x="228" y="198"/>
                  </a:lnTo>
                  <a:lnTo>
                    <a:pt x="228" y="203"/>
                  </a:lnTo>
                  <a:lnTo>
                    <a:pt x="220" y="207"/>
                  </a:lnTo>
                  <a:lnTo>
                    <a:pt x="218" y="213"/>
                  </a:lnTo>
                  <a:lnTo>
                    <a:pt x="220" y="219"/>
                  </a:lnTo>
                  <a:lnTo>
                    <a:pt x="226" y="224"/>
                  </a:lnTo>
                  <a:lnTo>
                    <a:pt x="232" y="230"/>
                  </a:lnTo>
                  <a:lnTo>
                    <a:pt x="239" y="232"/>
                  </a:lnTo>
                  <a:lnTo>
                    <a:pt x="249" y="232"/>
                  </a:lnTo>
                  <a:lnTo>
                    <a:pt x="256" y="230"/>
                  </a:lnTo>
                  <a:lnTo>
                    <a:pt x="262" y="226"/>
                  </a:lnTo>
                  <a:lnTo>
                    <a:pt x="270" y="222"/>
                  </a:lnTo>
                  <a:lnTo>
                    <a:pt x="266" y="213"/>
                  </a:lnTo>
                  <a:lnTo>
                    <a:pt x="262" y="203"/>
                  </a:lnTo>
                  <a:lnTo>
                    <a:pt x="262" y="194"/>
                  </a:lnTo>
                  <a:lnTo>
                    <a:pt x="264" y="190"/>
                  </a:lnTo>
                  <a:lnTo>
                    <a:pt x="304" y="190"/>
                  </a:lnTo>
                  <a:lnTo>
                    <a:pt x="304" y="188"/>
                  </a:lnTo>
                  <a:lnTo>
                    <a:pt x="308" y="186"/>
                  </a:lnTo>
                  <a:lnTo>
                    <a:pt x="310" y="181"/>
                  </a:lnTo>
                  <a:lnTo>
                    <a:pt x="312" y="177"/>
                  </a:lnTo>
                  <a:lnTo>
                    <a:pt x="308" y="171"/>
                  </a:lnTo>
                  <a:lnTo>
                    <a:pt x="306" y="165"/>
                  </a:lnTo>
                  <a:lnTo>
                    <a:pt x="304" y="160"/>
                  </a:lnTo>
                  <a:lnTo>
                    <a:pt x="304" y="154"/>
                  </a:lnTo>
                  <a:lnTo>
                    <a:pt x="306" y="148"/>
                  </a:lnTo>
                  <a:lnTo>
                    <a:pt x="312" y="143"/>
                  </a:lnTo>
                  <a:lnTo>
                    <a:pt x="317" y="139"/>
                  </a:lnTo>
                  <a:lnTo>
                    <a:pt x="327" y="139"/>
                  </a:lnTo>
                  <a:lnTo>
                    <a:pt x="333" y="139"/>
                  </a:lnTo>
                  <a:lnTo>
                    <a:pt x="338" y="143"/>
                  </a:lnTo>
                  <a:lnTo>
                    <a:pt x="344" y="146"/>
                  </a:lnTo>
                  <a:lnTo>
                    <a:pt x="346" y="152"/>
                  </a:lnTo>
                  <a:lnTo>
                    <a:pt x="346" y="154"/>
                  </a:lnTo>
                  <a:lnTo>
                    <a:pt x="344" y="158"/>
                  </a:lnTo>
                  <a:lnTo>
                    <a:pt x="340" y="162"/>
                  </a:lnTo>
                  <a:lnTo>
                    <a:pt x="338" y="169"/>
                  </a:lnTo>
                  <a:lnTo>
                    <a:pt x="336" y="175"/>
                  </a:lnTo>
                  <a:lnTo>
                    <a:pt x="336" y="181"/>
                  </a:lnTo>
                  <a:lnTo>
                    <a:pt x="336" y="186"/>
                  </a:lnTo>
                  <a:lnTo>
                    <a:pt x="338" y="188"/>
                  </a:lnTo>
                  <a:lnTo>
                    <a:pt x="393" y="190"/>
                  </a:lnTo>
                  <a:lnTo>
                    <a:pt x="388" y="55"/>
                  </a:lnTo>
                  <a:lnTo>
                    <a:pt x="323" y="51"/>
                  </a:lnTo>
                  <a:lnTo>
                    <a:pt x="270" y="48"/>
                  </a:lnTo>
                  <a:lnTo>
                    <a:pt x="270" y="51"/>
                  </a:lnTo>
                  <a:lnTo>
                    <a:pt x="272" y="57"/>
                  </a:lnTo>
                  <a:lnTo>
                    <a:pt x="274" y="65"/>
                  </a:lnTo>
                  <a:lnTo>
                    <a:pt x="277" y="74"/>
                  </a:lnTo>
                  <a:lnTo>
                    <a:pt x="277" y="80"/>
                  </a:lnTo>
                  <a:lnTo>
                    <a:pt x="274" y="86"/>
                  </a:lnTo>
                  <a:lnTo>
                    <a:pt x="270" y="89"/>
                  </a:lnTo>
                  <a:lnTo>
                    <a:pt x="264" y="91"/>
                  </a:lnTo>
                  <a:lnTo>
                    <a:pt x="255" y="93"/>
                  </a:lnTo>
                  <a:lnTo>
                    <a:pt x="245" y="93"/>
                  </a:lnTo>
                  <a:lnTo>
                    <a:pt x="236" y="89"/>
                  </a:lnTo>
                  <a:lnTo>
                    <a:pt x="232" y="82"/>
                  </a:lnTo>
                  <a:lnTo>
                    <a:pt x="232" y="72"/>
                  </a:lnTo>
                  <a:lnTo>
                    <a:pt x="237" y="63"/>
                  </a:lnTo>
                  <a:lnTo>
                    <a:pt x="241" y="53"/>
                  </a:lnTo>
                  <a:lnTo>
                    <a:pt x="245" y="51"/>
                  </a:lnTo>
                  <a:lnTo>
                    <a:pt x="205" y="51"/>
                  </a:lnTo>
                  <a:lnTo>
                    <a:pt x="203" y="48"/>
                  </a:lnTo>
                  <a:lnTo>
                    <a:pt x="205" y="40"/>
                  </a:lnTo>
                  <a:lnTo>
                    <a:pt x="213" y="34"/>
                  </a:lnTo>
                  <a:lnTo>
                    <a:pt x="220" y="30"/>
                  </a:lnTo>
                  <a:lnTo>
                    <a:pt x="226" y="27"/>
                  </a:lnTo>
                  <a:lnTo>
                    <a:pt x="230" y="23"/>
                  </a:lnTo>
                  <a:lnTo>
                    <a:pt x="228" y="15"/>
                  </a:lnTo>
                  <a:lnTo>
                    <a:pt x="224" y="11"/>
                  </a:lnTo>
                  <a:lnTo>
                    <a:pt x="217" y="6"/>
                  </a:lnTo>
                  <a:lnTo>
                    <a:pt x="211" y="4"/>
                  </a:lnTo>
                  <a:lnTo>
                    <a:pt x="201" y="0"/>
                  </a:lnTo>
                  <a:lnTo>
                    <a:pt x="194" y="0"/>
                  </a:lnTo>
                  <a:lnTo>
                    <a:pt x="186" y="2"/>
                  </a:lnTo>
                  <a:lnTo>
                    <a:pt x="180" y="4"/>
                  </a:lnTo>
                  <a:lnTo>
                    <a:pt x="177" y="13"/>
                  </a:lnTo>
                  <a:lnTo>
                    <a:pt x="179" y="23"/>
                  </a:lnTo>
                  <a:lnTo>
                    <a:pt x="182" y="30"/>
                  </a:lnTo>
                  <a:lnTo>
                    <a:pt x="186" y="40"/>
                  </a:lnTo>
                  <a:lnTo>
                    <a:pt x="186" y="46"/>
                  </a:lnTo>
                  <a:lnTo>
                    <a:pt x="186" y="51"/>
                  </a:lnTo>
                  <a:lnTo>
                    <a:pt x="4" y="48"/>
                  </a:lnTo>
                  <a:lnTo>
                    <a:pt x="0" y="184"/>
                  </a:lnTo>
                  <a:lnTo>
                    <a:pt x="45" y="190"/>
                  </a:lnTo>
                  <a:close/>
                </a:path>
              </a:pathLst>
            </a:custGeom>
            <a:solidFill>
              <a:srgbClr val="F2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41" name="Freeform 161"/>
            <p:cNvSpPr>
              <a:spLocks/>
            </p:cNvSpPr>
            <p:nvPr/>
          </p:nvSpPr>
          <p:spPr bwMode="auto">
            <a:xfrm>
              <a:off x="4037" y="2543"/>
              <a:ext cx="261" cy="157"/>
            </a:xfrm>
            <a:custGeom>
              <a:avLst/>
              <a:gdLst>
                <a:gd name="T0" fmla="*/ 1 w 521"/>
                <a:gd name="T1" fmla="*/ 0 h 314"/>
                <a:gd name="T2" fmla="*/ 15 w 521"/>
                <a:gd name="T3" fmla="*/ 0 h 314"/>
                <a:gd name="T4" fmla="*/ 20 w 521"/>
                <a:gd name="T5" fmla="*/ 4 h 314"/>
                <a:gd name="T6" fmla="*/ 28 w 521"/>
                <a:gd name="T7" fmla="*/ 1 h 314"/>
                <a:gd name="T8" fmla="*/ 31 w 521"/>
                <a:gd name="T9" fmla="*/ 7 h 314"/>
                <a:gd name="T10" fmla="*/ 33 w 521"/>
                <a:gd name="T11" fmla="*/ 10 h 314"/>
                <a:gd name="T12" fmla="*/ 32 w 521"/>
                <a:gd name="T13" fmla="*/ 19 h 314"/>
                <a:gd name="T14" fmla="*/ 19 w 521"/>
                <a:gd name="T15" fmla="*/ 18 h 314"/>
                <a:gd name="T16" fmla="*/ 0 w 521"/>
                <a:gd name="T17" fmla="*/ 20 h 314"/>
                <a:gd name="T18" fmla="*/ 1 w 521"/>
                <a:gd name="T19" fmla="*/ 0 h 314"/>
                <a:gd name="T20" fmla="*/ 1 w 521"/>
                <a:gd name="T21" fmla="*/ 0 h 31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21" h="314">
                  <a:moveTo>
                    <a:pt x="6" y="0"/>
                  </a:moveTo>
                  <a:lnTo>
                    <a:pt x="238" y="0"/>
                  </a:lnTo>
                  <a:lnTo>
                    <a:pt x="320" y="53"/>
                  </a:lnTo>
                  <a:lnTo>
                    <a:pt x="443" y="12"/>
                  </a:lnTo>
                  <a:lnTo>
                    <a:pt x="487" y="101"/>
                  </a:lnTo>
                  <a:lnTo>
                    <a:pt x="521" y="158"/>
                  </a:lnTo>
                  <a:lnTo>
                    <a:pt x="510" y="293"/>
                  </a:lnTo>
                  <a:lnTo>
                    <a:pt x="295" y="280"/>
                  </a:lnTo>
                  <a:lnTo>
                    <a:pt x="0" y="31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2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42" name="Freeform 162"/>
            <p:cNvSpPr>
              <a:spLocks/>
            </p:cNvSpPr>
            <p:nvPr/>
          </p:nvSpPr>
          <p:spPr bwMode="auto">
            <a:xfrm>
              <a:off x="4521" y="2834"/>
              <a:ext cx="68" cy="112"/>
            </a:xfrm>
            <a:custGeom>
              <a:avLst/>
              <a:gdLst>
                <a:gd name="T0" fmla="*/ 9 w 135"/>
                <a:gd name="T1" fmla="*/ 3 h 224"/>
                <a:gd name="T2" fmla="*/ 8 w 135"/>
                <a:gd name="T3" fmla="*/ 3 h 224"/>
                <a:gd name="T4" fmla="*/ 7 w 135"/>
                <a:gd name="T5" fmla="*/ 3 h 224"/>
                <a:gd name="T6" fmla="*/ 7 w 135"/>
                <a:gd name="T7" fmla="*/ 3 h 224"/>
                <a:gd name="T8" fmla="*/ 6 w 135"/>
                <a:gd name="T9" fmla="*/ 3 h 224"/>
                <a:gd name="T10" fmla="*/ 6 w 135"/>
                <a:gd name="T11" fmla="*/ 2 h 224"/>
                <a:gd name="T12" fmla="*/ 6 w 135"/>
                <a:gd name="T13" fmla="*/ 1 h 224"/>
                <a:gd name="T14" fmla="*/ 5 w 135"/>
                <a:gd name="T15" fmla="*/ 0 h 224"/>
                <a:gd name="T16" fmla="*/ 4 w 135"/>
                <a:gd name="T17" fmla="*/ 1 h 224"/>
                <a:gd name="T18" fmla="*/ 4 w 135"/>
                <a:gd name="T19" fmla="*/ 1 h 224"/>
                <a:gd name="T20" fmla="*/ 4 w 135"/>
                <a:gd name="T21" fmla="*/ 2 h 224"/>
                <a:gd name="T22" fmla="*/ 4 w 135"/>
                <a:gd name="T23" fmla="*/ 3 h 224"/>
                <a:gd name="T24" fmla="*/ 4 w 135"/>
                <a:gd name="T25" fmla="*/ 3 h 224"/>
                <a:gd name="T26" fmla="*/ 3 w 135"/>
                <a:gd name="T27" fmla="*/ 3 h 224"/>
                <a:gd name="T28" fmla="*/ 2 w 135"/>
                <a:gd name="T29" fmla="*/ 3 h 224"/>
                <a:gd name="T30" fmla="*/ 1 w 135"/>
                <a:gd name="T31" fmla="*/ 3 h 224"/>
                <a:gd name="T32" fmla="*/ 0 w 135"/>
                <a:gd name="T33" fmla="*/ 3 h 224"/>
                <a:gd name="T34" fmla="*/ 0 w 135"/>
                <a:gd name="T35" fmla="*/ 4 h 224"/>
                <a:gd name="T36" fmla="*/ 0 w 135"/>
                <a:gd name="T37" fmla="*/ 5 h 224"/>
                <a:gd name="T38" fmla="*/ 1 w 135"/>
                <a:gd name="T39" fmla="*/ 6 h 224"/>
                <a:gd name="T40" fmla="*/ 1 w 135"/>
                <a:gd name="T41" fmla="*/ 6 h 224"/>
                <a:gd name="T42" fmla="*/ 3 w 135"/>
                <a:gd name="T43" fmla="*/ 5 h 224"/>
                <a:gd name="T44" fmla="*/ 4 w 135"/>
                <a:gd name="T45" fmla="*/ 6 h 224"/>
                <a:gd name="T46" fmla="*/ 4 w 135"/>
                <a:gd name="T47" fmla="*/ 7 h 224"/>
                <a:gd name="T48" fmla="*/ 4 w 135"/>
                <a:gd name="T49" fmla="*/ 7 h 224"/>
                <a:gd name="T50" fmla="*/ 3 w 135"/>
                <a:gd name="T51" fmla="*/ 8 h 224"/>
                <a:gd name="T52" fmla="*/ 2 w 135"/>
                <a:gd name="T53" fmla="*/ 8 h 224"/>
                <a:gd name="T54" fmla="*/ 1 w 135"/>
                <a:gd name="T55" fmla="*/ 8 h 224"/>
                <a:gd name="T56" fmla="*/ 1 w 135"/>
                <a:gd name="T57" fmla="*/ 8 h 224"/>
                <a:gd name="T58" fmla="*/ 0 w 135"/>
                <a:gd name="T59" fmla="*/ 9 h 224"/>
                <a:gd name="T60" fmla="*/ 0 w 135"/>
                <a:gd name="T61" fmla="*/ 10 h 224"/>
                <a:gd name="T62" fmla="*/ 0 w 135"/>
                <a:gd name="T63" fmla="*/ 10 h 224"/>
                <a:gd name="T64" fmla="*/ 1 w 135"/>
                <a:gd name="T65" fmla="*/ 11 h 224"/>
                <a:gd name="T66" fmla="*/ 1 w 135"/>
                <a:gd name="T67" fmla="*/ 12 h 224"/>
                <a:gd name="T68" fmla="*/ 1 w 135"/>
                <a:gd name="T69" fmla="*/ 12 h 224"/>
                <a:gd name="T70" fmla="*/ 2 w 135"/>
                <a:gd name="T71" fmla="*/ 12 h 224"/>
                <a:gd name="T72" fmla="*/ 2 w 135"/>
                <a:gd name="T73" fmla="*/ 12 h 224"/>
                <a:gd name="T74" fmla="*/ 3 w 135"/>
                <a:gd name="T75" fmla="*/ 12 h 224"/>
                <a:gd name="T76" fmla="*/ 4 w 135"/>
                <a:gd name="T77" fmla="*/ 12 h 224"/>
                <a:gd name="T78" fmla="*/ 4 w 135"/>
                <a:gd name="T79" fmla="*/ 12 h 224"/>
                <a:gd name="T80" fmla="*/ 4 w 135"/>
                <a:gd name="T81" fmla="*/ 13 h 224"/>
                <a:gd name="T82" fmla="*/ 4 w 135"/>
                <a:gd name="T83" fmla="*/ 14 h 224"/>
                <a:gd name="T84" fmla="*/ 4 w 135"/>
                <a:gd name="T85" fmla="*/ 14 h 224"/>
                <a:gd name="T86" fmla="*/ 5 w 135"/>
                <a:gd name="T87" fmla="*/ 14 h 224"/>
                <a:gd name="T88" fmla="*/ 6 w 135"/>
                <a:gd name="T89" fmla="*/ 14 h 224"/>
                <a:gd name="T90" fmla="*/ 7 w 135"/>
                <a:gd name="T91" fmla="*/ 14 h 224"/>
                <a:gd name="T92" fmla="*/ 7 w 135"/>
                <a:gd name="T93" fmla="*/ 13 h 224"/>
                <a:gd name="T94" fmla="*/ 7 w 135"/>
                <a:gd name="T95" fmla="*/ 12 h 224"/>
                <a:gd name="T96" fmla="*/ 7 w 135"/>
                <a:gd name="T97" fmla="*/ 12 h 224"/>
                <a:gd name="T98" fmla="*/ 8 w 135"/>
                <a:gd name="T99" fmla="*/ 12 h 224"/>
                <a:gd name="T100" fmla="*/ 9 w 135"/>
                <a:gd name="T101" fmla="*/ 12 h 224"/>
                <a:gd name="T102" fmla="*/ 9 w 135"/>
                <a:gd name="T103" fmla="*/ 9 h 224"/>
                <a:gd name="T104" fmla="*/ 9 w 135"/>
                <a:gd name="T105" fmla="*/ 9 h 224"/>
                <a:gd name="T106" fmla="*/ 8 w 135"/>
                <a:gd name="T107" fmla="*/ 9 h 224"/>
                <a:gd name="T108" fmla="*/ 7 w 135"/>
                <a:gd name="T109" fmla="*/ 10 h 224"/>
                <a:gd name="T110" fmla="*/ 6 w 135"/>
                <a:gd name="T111" fmla="*/ 10 h 224"/>
                <a:gd name="T112" fmla="*/ 5 w 135"/>
                <a:gd name="T113" fmla="*/ 9 h 224"/>
                <a:gd name="T114" fmla="*/ 5 w 135"/>
                <a:gd name="T115" fmla="*/ 8 h 224"/>
                <a:gd name="T116" fmla="*/ 6 w 135"/>
                <a:gd name="T117" fmla="*/ 7 h 224"/>
                <a:gd name="T118" fmla="*/ 7 w 135"/>
                <a:gd name="T119" fmla="*/ 7 h 224"/>
                <a:gd name="T120" fmla="*/ 8 w 135"/>
                <a:gd name="T121" fmla="*/ 8 h 224"/>
                <a:gd name="T122" fmla="*/ 9 w 135"/>
                <a:gd name="T123" fmla="*/ 8 h 224"/>
                <a:gd name="T124" fmla="*/ 9 w 135"/>
                <a:gd name="T125" fmla="*/ 3 h 224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35" h="224">
                  <a:moveTo>
                    <a:pt x="135" y="48"/>
                  </a:moveTo>
                  <a:lnTo>
                    <a:pt x="133" y="48"/>
                  </a:lnTo>
                  <a:lnTo>
                    <a:pt x="129" y="48"/>
                  </a:lnTo>
                  <a:lnTo>
                    <a:pt x="124" y="48"/>
                  </a:lnTo>
                  <a:lnTo>
                    <a:pt x="118" y="48"/>
                  </a:lnTo>
                  <a:lnTo>
                    <a:pt x="110" y="46"/>
                  </a:lnTo>
                  <a:lnTo>
                    <a:pt x="105" y="46"/>
                  </a:lnTo>
                  <a:lnTo>
                    <a:pt x="97" y="46"/>
                  </a:lnTo>
                  <a:lnTo>
                    <a:pt x="95" y="44"/>
                  </a:lnTo>
                  <a:lnTo>
                    <a:pt x="89" y="38"/>
                  </a:lnTo>
                  <a:lnTo>
                    <a:pt x="93" y="29"/>
                  </a:lnTo>
                  <a:lnTo>
                    <a:pt x="95" y="19"/>
                  </a:lnTo>
                  <a:lnTo>
                    <a:pt x="99" y="11"/>
                  </a:lnTo>
                  <a:lnTo>
                    <a:pt x="93" y="4"/>
                  </a:lnTo>
                  <a:lnTo>
                    <a:pt x="88" y="2"/>
                  </a:lnTo>
                  <a:lnTo>
                    <a:pt x="78" y="0"/>
                  </a:lnTo>
                  <a:lnTo>
                    <a:pt x="70" y="0"/>
                  </a:lnTo>
                  <a:lnTo>
                    <a:pt x="61" y="2"/>
                  </a:lnTo>
                  <a:lnTo>
                    <a:pt x="55" y="6"/>
                  </a:lnTo>
                  <a:lnTo>
                    <a:pt x="51" y="11"/>
                  </a:lnTo>
                  <a:lnTo>
                    <a:pt x="51" y="17"/>
                  </a:lnTo>
                  <a:lnTo>
                    <a:pt x="51" y="25"/>
                  </a:lnTo>
                  <a:lnTo>
                    <a:pt x="53" y="32"/>
                  </a:lnTo>
                  <a:lnTo>
                    <a:pt x="55" y="36"/>
                  </a:lnTo>
                  <a:lnTo>
                    <a:pt x="57" y="42"/>
                  </a:lnTo>
                  <a:lnTo>
                    <a:pt x="55" y="44"/>
                  </a:lnTo>
                  <a:lnTo>
                    <a:pt x="51" y="48"/>
                  </a:lnTo>
                  <a:lnTo>
                    <a:pt x="46" y="48"/>
                  </a:lnTo>
                  <a:lnTo>
                    <a:pt x="36" y="48"/>
                  </a:lnTo>
                  <a:lnTo>
                    <a:pt x="25" y="46"/>
                  </a:lnTo>
                  <a:lnTo>
                    <a:pt x="13" y="46"/>
                  </a:lnTo>
                  <a:lnTo>
                    <a:pt x="4" y="46"/>
                  </a:lnTo>
                  <a:lnTo>
                    <a:pt x="2" y="46"/>
                  </a:lnTo>
                  <a:lnTo>
                    <a:pt x="0" y="46"/>
                  </a:lnTo>
                  <a:lnTo>
                    <a:pt x="0" y="49"/>
                  </a:lnTo>
                  <a:lnTo>
                    <a:pt x="0" y="55"/>
                  </a:lnTo>
                  <a:lnTo>
                    <a:pt x="0" y="63"/>
                  </a:lnTo>
                  <a:lnTo>
                    <a:pt x="0" y="70"/>
                  </a:lnTo>
                  <a:lnTo>
                    <a:pt x="2" y="78"/>
                  </a:lnTo>
                  <a:lnTo>
                    <a:pt x="4" y="84"/>
                  </a:lnTo>
                  <a:lnTo>
                    <a:pt x="10" y="89"/>
                  </a:lnTo>
                  <a:lnTo>
                    <a:pt x="15" y="89"/>
                  </a:lnTo>
                  <a:lnTo>
                    <a:pt x="27" y="86"/>
                  </a:lnTo>
                  <a:lnTo>
                    <a:pt x="36" y="80"/>
                  </a:lnTo>
                  <a:lnTo>
                    <a:pt x="46" y="80"/>
                  </a:lnTo>
                  <a:lnTo>
                    <a:pt x="53" y="82"/>
                  </a:lnTo>
                  <a:lnTo>
                    <a:pt x="57" y="89"/>
                  </a:lnTo>
                  <a:lnTo>
                    <a:pt x="57" y="97"/>
                  </a:lnTo>
                  <a:lnTo>
                    <a:pt x="57" y="106"/>
                  </a:lnTo>
                  <a:lnTo>
                    <a:pt x="53" y="110"/>
                  </a:lnTo>
                  <a:lnTo>
                    <a:pt x="50" y="116"/>
                  </a:lnTo>
                  <a:lnTo>
                    <a:pt x="42" y="118"/>
                  </a:lnTo>
                  <a:lnTo>
                    <a:pt x="36" y="118"/>
                  </a:lnTo>
                  <a:lnTo>
                    <a:pt x="29" y="118"/>
                  </a:lnTo>
                  <a:lnTo>
                    <a:pt x="21" y="116"/>
                  </a:lnTo>
                  <a:lnTo>
                    <a:pt x="13" y="116"/>
                  </a:lnTo>
                  <a:lnTo>
                    <a:pt x="10" y="122"/>
                  </a:lnTo>
                  <a:lnTo>
                    <a:pt x="4" y="127"/>
                  </a:lnTo>
                  <a:lnTo>
                    <a:pt x="0" y="135"/>
                  </a:lnTo>
                  <a:lnTo>
                    <a:pt x="0" y="141"/>
                  </a:lnTo>
                  <a:lnTo>
                    <a:pt x="0" y="144"/>
                  </a:lnTo>
                  <a:lnTo>
                    <a:pt x="0" y="146"/>
                  </a:lnTo>
                  <a:lnTo>
                    <a:pt x="0" y="152"/>
                  </a:lnTo>
                  <a:lnTo>
                    <a:pt x="0" y="158"/>
                  </a:lnTo>
                  <a:lnTo>
                    <a:pt x="2" y="167"/>
                  </a:lnTo>
                  <a:lnTo>
                    <a:pt x="4" y="173"/>
                  </a:lnTo>
                  <a:lnTo>
                    <a:pt x="4" y="179"/>
                  </a:lnTo>
                  <a:lnTo>
                    <a:pt x="6" y="181"/>
                  </a:lnTo>
                  <a:lnTo>
                    <a:pt x="6" y="183"/>
                  </a:lnTo>
                  <a:lnTo>
                    <a:pt x="8" y="183"/>
                  </a:lnTo>
                  <a:lnTo>
                    <a:pt x="12" y="183"/>
                  </a:lnTo>
                  <a:lnTo>
                    <a:pt x="17" y="183"/>
                  </a:lnTo>
                  <a:lnTo>
                    <a:pt x="25" y="183"/>
                  </a:lnTo>
                  <a:lnTo>
                    <a:pt x="32" y="183"/>
                  </a:lnTo>
                  <a:lnTo>
                    <a:pt x="40" y="183"/>
                  </a:lnTo>
                  <a:lnTo>
                    <a:pt x="46" y="183"/>
                  </a:lnTo>
                  <a:lnTo>
                    <a:pt x="51" y="183"/>
                  </a:lnTo>
                  <a:lnTo>
                    <a:pt x="55" y="183"/>
                  </a:lnTo>
                  <a:lnTo>
                    <a:pt x="57" y="184"/>
                  </a:lnTo>
                  <a:lnTo>
                    <a:pt x="57" y="188"/>
                  </a:lnTo>
                  <a:lnTo>
                    <a:pt x="55" y="194"/>
                  </a:lnTo>
                  <a:lnTo>
                    <a:pt x="51" y="198"/>
                  </a:lnTo>
                  <a:lnTo>
                    <a:pt x="51" y="205"/>
                  </a:lnTo>
                  <a:lnTo>
                    <a:pt x="51" y="211"/>
                  </a:lnTo>
                  <a:lnTo>
                    <a:pt x="55" y="217"/>
                  </a:lnTo>
                  <a:lnTo>
                    <a:pt x="59" y="219"/>
                  </a:lnTo>
                  <a:lnTo>
                    <a:pt x="67" y="222"/>
                  </a:lnTo>
                  <a:lnTo>
                    <a:pt x="74" y="224"/>
                  </a:lnTo>
                  <a:lnTo>
                    <a:pt x="84" y="224"/>
                  </a:lnTo>
                  <a:lnTo>
                    <a:pt x="89" y="221"/>
                  </a:lnTo>
                  <a:lnTo>
                    <a:pt x="97" y="217"/>
                  </a:lnTo>
                  <a:lnTo>
                    <a:pt x="101" y="211"/>
                  </a:lnTo>
                  <a:lnTo>
                    <a:pt x="105" y="207"/>
                  </a:lnTo>
                  <a:lnTo>
                    <a:pt x="101" y="196"/>
                  </a:lnTo>
                  <a:lnTo>
                    <a:pt x="97" y="184"/>
                  </a:lnTo>
                  <a:lnTo>
                    <a:pt x="99" y="183"/>
                  </a:lnTo>
                  <a:lnTo>
                    <a:pt x="103" y="183"/>
                  </a:lnTo>
                  <a:lnTo>
                    <a:pt x="108" y="183"/>
                  </a:lnTo>
                  <a:lnTo>
                    <a:pt x="116" y="183"/>
                  </a:lnTo>
                  <a:lnTo>
                    <a:pt x="122" y="183"/>
                  </a:lnTo>
                  <a:lnTo>
                    <a:pt x="129" y="183"/>
                  </a:lnTo>
                  <a:lnTo>
                    <a:pt x="133" y="183"/>
                  </a:lnTo>
                  <a:lnTo>
                    <a:pt x="135" y="183"/>
                  </a:lnTo>
                  <a:lnTo>
                    <a:pt x="135" y="141"/>
                  </a:lnTo>
                  <a:lnTo>
                    <a:pt x="133" y="139"/>
                  </a:lnTo>
                  <a:lnTo>
                    <a:pt x="133" y="135"/>
                  </a:lnTo>
                  <a:lnTo>
                    <a:pt x="127" y="135"/>
                  </a:lnTo>
                  <a:lnTo>
                    <a:pt x="124" y="139"/>
                  </a:lnTo>
                  <a:lnTo>
                    <a:pt x="116" y="143"/>
                  </a:lnTo>
                  <a:lnTo>
                    <a:pt x="107" y="148"/>
                  </a:lnTo>
                  <a:lnTo>
                    <a:pt x="95" y="152"/>
                  </a:lnTo>
                  <a:lnTo>
                    <a:pt x="88" y="152"/>
                  </a:lnTo>
                  <a:lnTo>
                    <a:pt x="82" y="146"/>
                  </a:lnTo>
                  <a:lnTo>
                    <a:pt x="80" y="139"/>
                  </a:lnTo>
                  <a:lnTo>
                    <a:pt x="78" y="127"/>
                  </a:lnTo>
                  <a:lnTo>
                    <a:pt x="80" y="118"/>
                  </a:lnTo>
                  <a:lnTo>
                    <a:pt x="82" y="112"/>
                  </a:lnTo>
                  <a:lnTo>
                    <a:pt x="86" y="108"/>
                  </a:lnTo>
                  <a:lnTo>
                    <a:pt x="91" y="106"/>
                  </a:lnTo>
                  <a:lnTo>
                    <a:pt x="99" y="106"/>
                  </a:lnTo>
                  <a:lnTo>
                    <a:pt x="108" y="108"/>
                  </a:lnTo>
                  <a:lnTo>
                    <a:pt x="120" y="114"/>
                  </a:lnTo>
                  <a:lnTo>
                    <a:pt x="129" y="114"/>
                  </a:lnTo>
                  <a:lnTo>
                    <a:pt x="135" y="114"/>
                  </a:lnTo>
                  <a:lnTo>
                    <a:pt x="135" y="48"/>
                  </a:lnTo>
                  <a:close/>
                </a:path>
              </a:pathLst>
            </a:custGeom>
            <a:solidFill>
              <a:srgbClr val="63B8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43" name="Freeform 163"/>
            <p:cNvSpPr>
              <a:spLocks/>
            </p:cNvSpPr>
            <p:nvPr/>
          </p:nvSpPr>
          <p:spPr bwMode="auto">
            <a:xfrm>
              <a:off x="3805" y="2623"/>
              <a:ext cx="93" cy="101"/>
            </a:xfrm>
            <a:custGeom>
              <a:avLst/>
              <a:gdLst>
                <a:gd name="T0" fmla="*/ 7 w 186"/>
                <a:gd name="T1" fmla="*/ 2 h 201"/>
                <a:gd name="T2" fmla="*/ 6 w 186"/>
                <a:gd name="T3" fmla="*/ 2 h 201"/>
                <a:gd name="T4" fmla="*/ 5 w 186"/>
                <a:gd name="T5" fmla="*/ 2 h 201"/>
                <a:gd name="T6" fmla="*/ 5 w 186"/>
                <a:gd name="T7" fmla="*/ 2 h 201"/>
                <a:gd name="T8" fmla="*/ 5 w 186"/>
                <a:gd name="T9" fmla="*/ 1 h 201"/>
                <a:gd name="T10" fmla="*/ 4 w 186"/>
                <a:gd name="T11" fmla="*/ 0 h 201"/>
                <a:gd name="T12" fmla="*/ 3 w 186"/>
                <a:gd name="T13" fmla="*/ 1 h 201"/>
                <a:gd name="T14" fmla="*/ 2 w 186"/>
                <a:gd name="T15" fmla="*/ 1 h 201"/>
                <a:gd name="T16" fmla="*/ 2 w 186"/>
                <a:gd name="T17" fmla="*/ 2 h 201"/>
                <a:gd name="T18" fmla="*/ 2 w 186"/>
                <a:gd name="T19" fmla="*/ 3 h 201"/>
                <a:gd name="T20" fmla="*/ 3 w 186"/>
                <a:gd name="T21" fmla="*/ 4 h 201"/>
                <a:gd name="T22" fmla="*/ 3 w 186"/>
                <a:gd name="T23" fmla="*/ 4 h 201"/>
                <a:gd name="T24" fmla="*/ 3 w 186"/>
                <a:gd name="T25" fmla="*/ 4 h 201"/>
                <a:gd name="T26" fmla="*/ 2 w 186"/>
                <a:gd name="T27" fmla="*/ 5 h 201"/>
                <a:gd name="T28" fmla="*/ 1 w 186"/>
                <a:gd name="T29" fmla="*/ 5 h 201"/>
                <a:gd name="T30" fmla="*/ 1 w 186"/>
                <a:gd name="T31" fmla="*/ 6 h 201"/>
                <a:gd name="T32" fmla="*/ 1 w 186"/>
                <a:gd name="T33" fmla="*/ 7 h 201"/>
                <a:gd name="T34" fmla="*/ 1 w 186"/>
                <a:gd name="T35" fmla="*/ 7 h 201"/>
                <a:gd name="T36" fmla="*/ 2 w 186"/>
                <a:gd name="T37" fmla="*/ 8 h 201"/>
                <a:gd name="T38" fmla="*/ 3 w 186"/>
                <a:gd name="T39" fmla="*/ 7 h 201"/>
                <a:gd name="T40" fmla="*/ 4 w 186"/>
                <a:gd name="T41" fmla="*/ 6 h 201"/>
                <a:gd name="T42" fmla="*/ 5 w 186"/>
                <a:gd name="T43" fmla="*/ 6 h 201"/>
                <a:gd name="T44" fmla="*/ 5 w 186"/>
                <a:gd name="T45" fmla="*/ 7 h 201"/>
                <a:gd name="T46" fmla="*/ 5 w 186"/>
                <a:gd name="T47" fmla="*/ 8 h 201"/>
                <a:gd name="T48" fmla="*/ 5 w 186"/>
                <a:gd name="T49" fmla="*/ 8 h 201"/>
                <a:gd name="T50" fmla="*/ 4 w 186"/>
                <a:gd name="T51" fmla="*/ 9 h 201"/>
                <a:gd name="T52" fmla="*/ 3 w 186"/>
                <a:gd name="T53" fmla="*/ 9 h 201"/>
                <a:gd name="T54" fmla="*/ 3 w 186"/>
                <a:gd name="T55" fmla="*/ 10 h 201"/>
                <a:gd name="T56" fmla="*/ 4 w 186"/>
                <a:gd name="T57" fmla="*/ 11 h 201"/>
                <a:gd name="T58" fmla="*/ 4 w 186"/>
                <a:gd name="T59" fmla="*/ 12 h 201"/>
                <a:gd name="T60" fmla="*/ 4 w 186"/>
                <a:gd name="T61" fmla="*/ 12 h 201"/>
                <a:gd name="T62" fmla="*/ 5 w 186"/>
                <a:gd name="T63" fmla="*/ 13 h 201"/>
                <a:gd name="T64" fmla="*/ 5 w 186"/>
                <a:gd name="T65" fmla="*/ 13 h 201"/>
                <a:gd name="T66" fmla="*/ 6 w 186"/>
                <a:gd name="T67" fmla="*/ 12 h 201"/>
                <a:gd name="T68" fmla="*/ 7 w 186"/>
                <a:gd name="T69" fmla="*/ 12 h 201"/>
                <a:gd name="T70" fmla="*/ 7 w 186"/>
                <a:gd name="T71" fmla="*/ 11 h 201"/>
                <a:gd name="T72" fmla="*/ 8 w 186"/>
                <a:gd name="T73" fmla="*/ 11 h 201"/>
                <a:gd name="T74" fmla="*/ 8 w 186"/>
                <a:gd name="T75" fmla="*/ 12 h 201"/>
                <a:gd name="T76" fmla="*/ 9 w 186"/>
                <a:gd name="T77" fmla="*/ 13 h 201"/>
                <a:gd name="T78" fmla="*/ 10 w 186"/>
                <a:gd name="T79" fmla="*/ 13 h 201"/>
                <a:gd name="T80" fmla="*/ 11 w 186"/>
                <a:gd name="T81" fmla="*/ 13 h 201"/>
                <a:gd name="T82" fmla="*/ 11 w 186"/>
                <a:gd name="T83" fmla="*/ 12 h 201"/>
                <a:gd name="T84" fmla="*/ 11 w 186"/>
                <a:gd name="T85" fmla="*/ 11 h 201"/>
                <a:gd name="T86" fmla="*/ 11 w 186"/>
                <a:gd name="T87" fmla="*/ 10 h 201"/>
                <a:gd name="T88" fmla="*/ 10 w 186"/>
                <a:gd name="T89" fmla="*/ 10 h 201"/>
                <a:gd name="T90" fmla="*/ 10 w 186"/>
                <a:gd name="T91" fmla="*/ 10 h 201"/>
                <a:gd name="T92" fmla="*/ 11 w 186"/>
                <a:gd name="T93" fmla="*/ 9 h 201"/>
                <a:gd name="T94" fmla="*/ 12 w 186"/>
                <a:gd name="T95" fmla="*/ 9 h 201"/>
                <a:gd name="T96" fmla="*/ 12 w 186"/>
                <a:gd name="T97" fmla="*/ 9 h 201"/>
                <a:gd name="T98" fmla="*/ 10 w 186"/>
                <a:gd name="T99" fmla="*/ 6 h 201"/>
                <a:gd name="T100" fmla="*/ 10 w 186"/>
                <a:gd name="T101" fmla="*/ 6 h 201"/>
                <a:gd name="T102" fmla="*/ 10 w 186"/>
                <a:gd name="T103" fmla="*/ 7 h 201"/>
                <a:gd name="T104" fmla="*/ 9 w 186"/>
                <a:gd name="T105" fmla="*/ 8 h 201"/>
                <a:gd name="T106" fmla="*/ 8 w 186"/>
                <a:gd name="T107" fmla="*/ 8 h 201"/>
                <a:gd name="T108" fmla="*/ 7 w 186"/>
                <a:gd name="T109" fmla="*/ 8 h 201"/>
                <a:gd name="T110" fmla="*/ 7 w 186"/>
                <a:gd name="T111" fmla="*/ 7 h 201"/>
                <a:gd name="T112" fmla="*/ 7 w 186"/>
                <a:gd name="T113" fmla="*/ 6 h 201"/>
                <a:gd name="T114" fmla="*/ 8 w 186"/>
                <a:gd name="T115" fmla="*/ 6 h 201"/>
                <a:gd name="T116" fmla="*/ 9 w 186"/>
                <a:gd name="T117" fmla="*/ 5 h 201"/>
                <a:gd name="T118" fmla="*/ 8 w 186"/>
                <a:gd name="T119" fmla="*/ 2 h 20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86" h="201">
                  <a:moveTo>
                    <a:pt x="116" y="17"/>
                  </a:moveTo>
                  <a:lnTo>
                    <a:pt x="110" y="19"/>
                  </a:lnTo>
                  <a:lnTo>
                    <a:pt x="100" y="27"/>
                  </a:lnTo>
                  <a:lnTo>
                    <a:pt x="93" y="28"/>
                  </a:lnTo>
                  <a:lnTo>
                    <a:pt x="87" y="32"/>
                  </a:lnTo>
                  <a:lnTo>
                    <a:pt x="79" y="32"/>
                  </a:lnTo>
                  <a:lnTo>
                    <a:pt x="76" y="34"/>
                  </a:lnTo>
                  <a:lnTo>
                    <a:pt x="70" y="28"/>
                  </a:lnTo>
                  <a:lnTo>
                    <a:pt x="68" y="23"/>
                  </a:lnTo>
                  <a:lnTo>
                    <a:pt x="66" y="13"/>
                  </a:lnTo>
                  <a:lnTo>
                    <a:pt x="62" y="6"/>
                  </a:lnTo>
                  <a:lnTo>
                    <a:pt x="57" y="0"/>
                  </a:lnTo>
                  <a:lnTo>
                    <a:pt x="49" y="0"/>
                  </a:lnTo>
                  <a:lnTo>
                    <a:pt x="40" y="2"/>
                  </a:lnTo>
                  <a:lnTo>
                    <a:pt x="34" y="9"/>
                  </a:lnTo>
                  <a:lnTo>
                    <a:pt x="26" y="13"/>
                  </a:lnTo>
                  <a:lnTo>
                    <a:pt x="24" y="21"/>
                  </a:lnTo>
                  <a:lnTo>
                    <a:pt x="22" y="27"/>
                  </a:lnTo>
                  <a:lnTo>
                    <a:pt x="26" y="34"/>
                  </a:lnTo>
                  <a:lnTo>
                    <a:pt x="30" y="38"/>
                  </a:lnTo>
                  <a:lnTo>
                    <a:pt x="36" y="44"/>
                  </a:lnTo>
                  <a:lnTo>
                    <a:pt x="40" y="49"/>
                  </a:lnTo>
                  <a:lnTo>
                    <a:pt x="43" y="53"/>
                  </a:lnTo>
                  <a:lnTo>
                    <a:pt x="45" y="55"/>
                  </a:lnTo>
                  <a:lnTo>
                    <a:pt x="43" y="59"/>
                  </a:lnTo>
                  <a:lnTo>
                    <a:pt x="38" y="63"/>
                  </a:lnTo>
                  <a:lnTo>
                    <a:pt x="32" y="68"/>
                  </a:lnTo>
                  <a:lnTo>
                    <a:pt x="21" y="72"/>
                  </a:lnTo>
                  <a:lnTo>
                    <a:pt x="9" y="78"/>
                  </a:lnTo>
                  <a:lnTo>
                    <a:pt x="2" y="80"/>
                  </a:lnTo>
                  <a:lnTo>
                    <a:pt x="0" y="84"/>
                  </a:lnTo>
                  <a:lnTo>
                    <a:pt x="2" y="87"/>
                  </a:lnTo>
                  <a:lnTo>
                    <a:pt x="3" y="93"/>
                  </a:lnTo>
                  <a:lnTo>
                    <a:pt x="7" y="101"/>
                  </a:lnTo>
                  <a:lnTo>
                    <a:pt x="11" y="106"/>
                  </a:lnTo>
                  <a:lnTo>
                    <a:pt x="15" y="112"/>
                  </a:lnTo>
                  <a:lnTo>
                    <a:pt x="21" y="116"/>
                  </a:lnTo>
                  <a:lnTo>
                    <a:pt x="24" y="118"/>
                  </a:lnTo>
                  <a:lnTo>
                    <a:pt x="32" y="112"/>
                  </a:lnTo>
                  <a:lnTo>
                    <a:pt x="40" y="106"/>
                  </a:lnTo>
                  <a:lnTo>
                    <a:pt x="47" y="97"/>
                  </a:lnTo>
                  <a:lnTo>
                    <a:pt x="55" y="91"/>
                  </a:lnTo>
                  <a:lnTo>
                    <a:pt x="60" y="89"/>
                  </a:lnTo>
                  <a:lnTo>
                    <a:pt x="68" y="91"/>
                  </a:lnTo>
                  <a:lnTo>
                    <a:pt x="72" y="99"/>
                  </a:lnTo>
                  <a:lnTo>
                    <a:pt x="76" y="106"/>
                  </a:lnTo>
                  <a:lnTo>
                    <a:pt x="78" y="112"/>
                  </a:lnTo>
                  <a:lnTo>
                    <a:pt x="76" y="118"/>
                  </a:lnTo>
                  <a:lnTo>
                    <a:pt x="72" y="124"/>
                  </a:lnTo>
                  <a:lnTo>
                    <a:pt x="68" y="127"/>
                  </a:lnTo>
                  <a:lnTo>
                    <a:pt x="60" y="129"/>
                  </a:lnTo>
                  <a:lnTo>
                    <a:pt x="53" y="133"/>
                  </a:lnTo>
                  <a:lnTo>
                    <a:pt x="45" y="137"/>
                  </a:lnTo>
                  <a:lnTo>
                    <a:pt x="43" y="143"/>
                  </a:lnTo>
                  <a:lnTo>
                    <a:pt x="41" y="150"/>
                  </a:lnTo>
                  <a:lnTo>
                    <a:pt x="43" y="160"/>
                  </a:lnTo>
                  <a:lnTo>
                    <a:pt x="45" y="165"/>
                  </a:lnTo>
                  <a:lnTo>
                    <a:pt x="49" y="169"/>
                  </a:lnTo>
                  <a:lnTo>
                    <a:pt x="49" y="171"/>
                  </a:lnTo>
                  <a:lnTo>
                    <a:pt x="53" y="177"/>
                  </a:lnTo>
                  <a:lnTo>
                    <a:pt x="57" y="182"/>
                  </a:lnTo>
                  <a:lnTo>
                    <a:pt x="62" y="188"/>
                  </a:lnTo>
                  <a:lnTo>
                    <a:pt x="70" y="196"/>
                  </a:lnTo>
                  <a:lnTo>
                    <a:pt x="74" y="200"/>
                  </a:lnTo>
                  <a:lnTo>
                    <a:pt x="74" y="196"/>
                  </a:lnTo>
                  <a:lnTo>
                    <a:pt x="78" y="196"/>
                  </a:lnTo>
                  <a:lnTo>
                    <a:pt x="83" y="192"/>
                  </a:lnTo>
                  <a:lnTo>
                    <a:pt x="89" y="188"/>
                  </a:lnTo>
                  <a:lnTo>
                    <a:pt x="95" y="184"/>
                  </a:lnTo>
                  <a:lnTo>
                    <a:pt x="102" y="179"/>
                  </a:lnTo>
                  <a:lnTo>
                    <a:pt x="106" y="177"/>
                  </a:lnTo>
                  <a:lnTo>
                    <a:pt x="112" y="175"/>
                  </a:lnTo>
                  <a:lnTo>
                    <a:pt x="117" y="173"/>
                  </a:lnTo>
                  <a:lnTo>
                    <a:pt x="119" y="175"/>
                  </a:lnTo>
                  <a:lnTo>
                    <a:pt x="119" y="179"/>
                  </a:lnTo>
                  <a:lnTo>
                    <a:pt x="121" y="184"/>
                  </a:lnTo>
                  <a:lnTo>
                    <a:pt x="123" y="194"/>
                  </a:lnTo>
                  <a:lnTo>
                    <a:pt x="133" y="201"/>
                  </a:lnTo>
                  <a:lnTo>
                    <a:pt x="138" y="201"/>
                  </a:lnTo>
                  <a:lnTo>
                    <a:pt x="146" y="201"/>
                  </a:lnTo>
                  <a:lnTo>
                    <a:pt x="154" y="198"/>
                  </a:lnTo>
                  <a:lnTo>
                    <a:pt x="161" y="194"/>
                  </a:lnTo>
                  <a:lnTo>
                    <a:pt x="165" y="188"/>
                  </a:lnTo>
                  <a:lnTo>
                    <a:pt x="169" y="181"/>
                  </a:lnTo>
                  <a:lnTo>
                    <a:pt x="171" y="173"/>
                  </a:lnTo>
                  <a:lnTo>
                    <a:pt x="171" y="169"/>
                  </a:lnTo>
                  <a:lnTo>
                    <a:pt x="165" y="162"/>
                  </a:lnTo>
                  <a:lnTo>
                    <a:pt x="161" y="160"/>
                  </a:lnTo>
                  <a:lnTo>
                    <a:pt x="156" y="156"/>
                  </a:lnTo>
                  <a:lnTo>
                    <a:pt x="154" y="156"/>
                  </a:lnTo>
                  <a:lnTo>
                    <a:pt x="152" y="152"/>
                  </a:lnTo>
                  <a:lnTo>
                    <a:pt x="156" y="148"/>
                  </a:lnTo>
                  <a:lnTo>
                    <a:pt x="159" y="143"/>
                  </a:lnTo>
                  <a:lnTo>
                    <a:pt x="167" y="139"/>
                  </a:lnTo>
                  <a:lnTo>
                    <a:pt x="173" y="135"/>
                  </a:lnTo>
                  <a:lnTo>
                    <a:pt x="178" y="133"/>
                  </a:lnTo>
                  <a:lnTo>
                    <a:pt x="184" y="129"/>
                  </a:lnTo>
                  <a:lnTo>
                    <a:pt x="186" y="129"/>
                  </a:lnTo>
                  <a:lnTo>
                    <a:pt x="161" y="93"/>
                  </a:lnTo>
                  <a:lnTo>
                    <a:pt x="159" y="91"/>
                  </a:lnTo>
                  <a:lnTo>
                    <a:pt x="157" y="91"/>
                  </a:lnTo>
                  <a:lnTo>
                    <a:pt x="154" y="93"/>
                  </a:lnTo>
                  <a:lnTo>
                    <a:pt x="152" y="101"/>
                  </a:lnTo>
                  <a:lnTo>
                    <a:pt x="146" y="108"/>
                  </a:lnTo>
                  <a:lnTo>
                    <a:pt x="140" y="118"/>
                  </a:lnTo>
                  <a:lnTo>
                    <a:pt x="135" y="125"/>
                  </a:lnTo>
                  <a:lnTo>
                    <a:pt x="127" y="129"/>
                  </a:lnTo>
                  <a:lnTo>
                    <a:pt x="119" y="127"/>
                  </a:lnTo>
                  <a:lnTo>
                    <a:pt x="112" y="124"/>
                  </a:lnTo>
                  <a:lnTo>
                    <a:pt x="106" y="114"/>
                  </a:lnTo>
                  <a:lnTo>
                    <a:pt x="104" y="106"/>
                  </a:lnTo>
                  <a:lnTo>
                    <a:pt x="100" y="99"/>
                  </a:lnTo>
                  <a:lnTo>
                    <a:pt x="104" y="91"/>
                  </a:lnTo>
                  <a:lnTo>
                    <a:pt x="106" y="87"/>
                  </a:lnTo>
                  <a:lnTo>
                    <a:pt x="112" y="85"/>
                  </a:lnTo>
                  <a:lnTo>
                    <a:pt x="123" y="84"/>
                  </a:lnTo>
                  <a:lnTo>
                    <a:pt x="135" y="80"/>
                  </a:lnTo>
                  <a:lnTo>
                    <a:pt x="144" y="74"/>
                  </a:lnTo>
                  <a:lnTo>
                    <a:pt x="150" y="72"/>
                  </a:lnTo>
                  <a:lnTo>
                    <a:pt x="116" y="17"/>
                  </a:lnTo>
                  <a:close/>
                </a:path>
              </a:pathLst>
            </a:custGeom>
            <a:solidFill>
              <a:srgbClr val="63B8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44" name="Freeform 164"/>
            <p:cNvSpPr>
              <a:spLocks/>
            </p:cNvSpPr>
            <p:nvPr/>
          </p:nvSpPr>
          <p:spPr bwMode="auto">
            <a:xfrm>
              <a:off x="3828" y="2285"/>
              <a:ext cx="89" cy="102"/>
            </a:xfrm>
            <a:custGeom>
              <a:avLst/>
              <a:gdLst>
                <a:gd name="T0" fmla="*/ 10 w 179"/>
                <a:gd name="T1" fmla="*/ 4 h 205"/>
                <a:gd name="T2" fmla="*/ 9 w 179"/>
                <a:gd name="T3" fmla="*/ 3 h 205"/>
                <a:gd name="T4" fmla="*/ 9 w 179"/>
                <a:gd name="T5" fmla="*/ 3 h 205"/>
                <a:gd name="T6" fmla="*/ 9 w 179"/>
                <a:gd name="T7" fmla="*/ 2 h 205"/>
                <a:gd name="T8" fmla="*/ 10 w 179"/>
                <a:gd name="T9" fmla="*/ 1 h 205"/>
                <a:gd name="T10" fmla="*/ 9 w 179"/>
                <a:gd name="T11" fmla="*/ 0 h 205"/>
                <a:gd name="T12" fmla="*/ 8 w 179"/>
                <a:gd name="T13" fmla="*/ 0 h 205"/>
                <a:gd name="T14" fmla="*/ 7 w 179"/>
                <a:gd name="T15" fmla="*/ 0 h 205"/>
                <a:gd name="T16" fmla="*/ 7 w 179"/>
                <a:gd name="T17" fmla="*/ 0 h 205"/>
                <a:gd name="T18" fmla="*/ 7 w 179"/>
                <a:gd name="T19" fmla="*/ 1 h 205"/>
                <a:gd name="T20" fmla="*/ 6 w 179"/>
                <a:gd name="T21" fmla="*/ 2 h 205"/>
                <a:gd name="T22" fmla="*/ 6 w 179"/>
                <a:gd name="T23" fmla="*/ 2 h 205"/>
                <a:gd name="T24" fmla="*/ 5 w 179"/>
                <a:gd name="T25" fmla="*/ 1 h 205"/>
                <a:gd name="T26" fmla="*/ 4 w 179"/>
                <a:gd name="T27" fmla="*/ 0 h 205"/>
                <a:gd name="T28" fmla="*/ 3 w 179"/>
                <a:gd name="T29" fmla="*/ 0 h 205"/>
                <a:gd name="T30" fmla="*/ 3 w 179"/>
                <a:gd name="T31" fmla="*/ 1 h 205"/>
                <a:gd name="T32" fmla="*/ 2 w 179"/>
                <a:gd name="T33" fmla="*/ 2 h 205"/>
                <a:gd name="T34" fmla="*/ 3 w 179"/>
                <a:gd name="T35" fmla="*/ 3 h 205"/>
                <a:gd name="T36" fmla="*/ 4 w 179"/>
                <a:gd name="T37" fmla="*/ 3 h 205"/>
                <a:gd name="T38" fmla="*/ 5 w 179"/>
                <a:gd name="T39" fmla="*/ 4 h 205"/>
                <a:gd name="T40" fmla="*/ 5 w 179"/>
                <a:gd name="T41" fmla="*/ 5 h 205"/>
                <a:gd name="T42" fmla="*/ 4 w 179"/>
                <a:gd name="T43" fmla="*/ 5 h 205"/>
                <a:gd name="T44" fmla="*/ 4 w 179"/>
                <a:gd name="T45" fmla="*/ 5 h 205"/>
                <a:gd name="T46" fmla="*/ 3 w 179"/>
                <a:gd name="T47" fmla="*/ 5 h 205"/>
                <a:gd name="T48" fmla="*/ 2 w 179"/>
                <a:gd name="T49" fmla="*/ 4 h 205"/>
                <a:gd name="T50" fmla="*/ 1 w 179"/>
                <a:gd name="T51" fmla="*/ 5 h 205"/>
                <a:gd name="T52" fmla="*/ 0 w 179"/>
                <a:gd name="T53" fmla="*/ 5 h 205"/>
                <a:gd name="T54" fmla="*/ 0 w 179"/>
                <a:gd name="T55" fmla="*/ 6 h 205"/>
                <a:gd name="T56" fmla="*/ 0 w 179"/>
                <a:gd name="T57" fmla="*/ 6 h 205"/>
                <a:gd name="T58" fmla="*/ 0 w 179"/>
                <a:gd name="T59" fmla="*/ 7 h 205"/>
                <a:gd name="T60" fmla="*/ 0 w 179"/>
                <a:gd name="T61" fmla="*/ 8 h 205"/>
                <a:gd name="T62" fmla="*/ 0 w 179"/>
                <a:gd name="T63" fmla="*/ 8 h 205"/>
                <a:gd name="T64" fmla="*/ 1 w 179"/>
                <a:gd name="T65" fmla="*/ 9 h 205"/>
                <a:gd name="T66" fmla="*/ 2 w 179"/>
                <a:gd name="T67" fmla="*/ 9 h 205"/>
                <a:gd name="T68" fmla="*/ 2 w 179"/>
                <a:gd name="T69" fmla="*/ 9 h 205"/>
                <a:gd name="T70" fmla="*/ 2 w 179"/>
                <a:gd name="T71" fmla="*/ 10 h 205"/>
                <a:gd name="T72" fmla="*/ 1 w 179"/>
                <a:gd name="T73" fmla="*/ 10 h 205"/>
                <a:gd name="T74" fmla="*/ 1 w 179"/>
                <a:gd name="T75" fmla="*/ 11 h 205"/>
                <a:gd name="T76" fmla="*/ 2 w 179"/>
                <a:gd name="T77" fmla="*/ 12 h 205"/>
                <a:gd name="T78" fmla="*/ 3 w 179"/>
                <a:gd name="T79" fmla="*/ 12 h 205"/>
                <a:gd name="T80" fmla="*/ 4 w 179"/>
                <a:gd name="T81" fmla="*/ 12 h 205"/>
                <a:gd name="T82" fmla="*/ 4 w 179"/>
                <a:gd name="T83" fmla="*/ 12 h 205"/>
                <a:gd name="T84" fmla="*/ 4 w 179"/>
                <a:gd name="T85" fmla="*/ 11 h 205"/>
                <a:gd name="T86" fmla="*/ 5 w 179"/>
                <a:gd name="T87" fmla="*/ 11 h 205"/>
                <a:gd name="T88" fmla="*/ 5 w 179"/>
                <a:gd name="T89" fmla="*/ 11 h 205"/>
                <a:gd name="T90" fmla="*/ 6 w 179"/>
                <a:gd name="T91" fmla="*/ 11 h 205"/>
                <a:gd name="T92" fmla="*/ 7 w 179"/>
                <a:gd name="T93" fmla="*/ 12 h 205"/>
                <a:gd name="T94" fmla="*/ 8 w 179"/>
                <a:gd name="T95" fmla="*/ 9 h 205"/>
                <a:gd name="T96" fmla="*/ 8 w 179"/>
                <a:gd name="T97" fmla="*/ 9 h 205"/>
                <a:gd name="T98" fmla="*/ 7 w 179"/>
                <a:gd name="T99" fmla="*/ 9 h 205"/>
                <a:gd name="T100" fmla="*/ 6 w 179"/>
                <a:gd name="T101" fmla="*/ 9 h 205"/>
                <a:gd name="T102" fmla="*/ 5 w 179"/>
                <a:gd name="T103" fmla="*/ 9 h 205"/>
                <a:gd name="T104" fmla="*/ 5 w 179"/>
                <a:gd name="T105" fmla="*/ 7 h 205"/>
                <a:gd name="T106" fmla="*/ 5 w 179"/>
                <a:gd name="T107" fmla="*/ 7 h 205"/>
                <a:gd name="T108" fmla="*/ 6 w 179"/>
                <a:gd name="T109" fmla="*/ 6 h 205"/>
                <a:gd name="T110" fmla="*/ 7 w 179"/>
                <a:gd name="T111" fmla="*/ 6 h 205"/>
                <a:gd name="T112" fmla="*/ 8 w 179"/>
                <a:gd name="T113" fmla="*/ 7 h 205"/>
                <a:gd name="T114" fmla="*/ 9 w 179"/>
                <a:gd name="T115" fmla="*/ 8 h 205"/>
                <a:gd name="T116" fmla="*/ 11 w 179"/>
                <a:gd name="T117" fmla="*/ 4 h 205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79" h="205">
                  <a:moveTo>
                    <a:pt x="179" y="78"/>
                  </a:moveTo>
                  <a:lnTo>
                    <a:pt x="173" y="74"/>
                  </a:lnTo>
                  <a:lnTo>
                    <a:pt x="164" y="69"/>
                  </a:lnTo>
                  <a:lnTo>
                    <a:pt x="152" y="61"/>
                  </a:lnTo>
                  <a:lnTo>
                    <a:pt x="145" y="55"/>
                  </a:lnTo>
                  <a:lnTo>
                    <a:pt x="145" y="48"/>
                  </a:lnTo>
                  <a:lnTo>
                    <a:pt x="150" y="40"/>
                  </a:lnTo>
                  <a:lnTo>
                    <a:pt x="158" y="34"/>
                  </a:lnTo>
                  <a:lnTo>
                    <a:pt x="164" y="29"/>
                  </a:lnTo>
                  <a:lnTo>
                    <a:pt x="164" y="21"/>
                  </a:lnTo>
                  <a:lnTo>
                    <a:pt x="160" y="13"/>
                  </a:lnTo>
                  <a:lnTo>
                    <a:pt x="154" y="6"/>
                  </a:lnTo>
                  <a:lnTo>
                    <a:pt x="147" y="4"/>
                  </a:lnTo>
                  <a:lnTo>
                    <a:pt x="139" y="0"/>
                  </a:lnTo>
                  <a:lnTo>
                    <a:pt x="131" y="0"/>
                  </a:lnTo>
                  <a:lnTo>
                    <a:pt x="124" y="4"/>
                  </a:lnTo>
                  <a:lnTo>
                    <a:pt x="122" y="10"/>
                  </a:lnTo>
                  <a:lnTo>
                    <a:pt x="118" y="15"/>
                  </a:lnTo>
                  <a:lnTo>
                    <a:pt x="116" y="21"/>
                  </a:lnTo>
                  <a:lnTo>
                    <a:pt x="116" y="27"/>
                  </a:lnTo>
                  <a:lnTo>
                    <a:pt x="114" y="32"/>
                  </a:lnTo>
                  <a:lnTo>
                    <a:pt x="111" y="36"/>
                  </a:lnTo>
                  <a:lnTo>
                    <a:pt x="107" y="36"/>
                  </a:lnTo>
                  <a:lnTo>
                    <a:pt x="101" y="32"/>
                  </a:lnTo>
                  <a:lnTo>
                    <a:pt x="93" y="29"/>
                  </a:lnTo>
                  <a:lnTo>
                    <a:pt x="84" y="21"/>
                  </a:lnTo>
                  <a:lnTo>
                    <a:pt x="74" y="15"/>
                  </a:lnTo>
                  <a:lnTo>
                    <a:pt x="67" y="10"/>
                  </a:lnTo>
                  <a:lnTo>
                    <a:pt x="65" y="10"/>
                  </a:lnTo>
                  <a:lnTo>
                    <a:pt x="61" y="12"/>
                  </a:lnTo>
                  <a:lnTo>
                    <a:pt x="55" y="23"/>
                  </a:lnTo>
                  <a:lnTo>
                    <a:pt x="50" y="29"/>
                  </a:lnTo>
                  <a:lnTo>
                    <a:pt x="48" y="36"/>
                  </a:lnTo>
                  <a:lnTo>
                    <a:pt x="46" y="42"/>
                  </a:lnTo>
                  <a:lnTo>
                    <a:pt x="48" y="48"/>
                  </a:lnTo>
                  <a:lnTo>
                    <a:pt x="55" y="53"/>
                  </a:lnTo>
                  <a:lnTo>
                    <a:pt x="67" y="57"/>
                  </a:lnTo>
                  <a:lnTo>
                    <a:pt x="78" y="59"/>
                  </a:lnTo>
                  <a:lnTo>
                    <a:pt x="88" y="63"/>
                  </a:lnTo>
                  <a:lnTo>
                    <a:pt x="90" y="67"/>
                  </a:lnTo>
                  <a:lnTo>
                    <a:pt x="90" y="74"/>
                  </a:lnTo>
                  <a:lnTo>
                    <a:pt x="88" y="82"/>
                  </a:lnTo>
                  <a:lnTo>
                    <a:pt x="82" y="89"/>
                  </a:lnTo>
                  <a:lnTo>
                    <a:pt x="76" y="91"/>
                  </a:lnTo>
                  <a:lnTo>
                    <a:pt x="71" y="93"/>
                  </a:lnTo>
                  <a:lnTo>
                    <a:pt x="65" y="93"/>
                  </a:lnTo>
                  <a:lnTo>
                    <a:pt x="59" y="91"/>
                  </a:lnTo>
                  <a:lnTo>
                    <a:pt x="52" y="88"/>
                  </a:lnTo>
                  <a:lnTo>
                    <a:pt x="46" y="82"/>
                  </a:lnTo>
                  <a:lnTo>
                    <a:pt x="38" y="78"/>
                  </a:lnTo>
                  <a:lnTo>
                    <a:pt x="33" y="78"/>
                  </a:lnTo>
                  <a:lnTo>
                    <a:pt x="25" y="80"/>
                  </a:lnTo>
                  <a:lnTo>
                    <a:pt x="19" y="88"/>
                  </a:lnTo>
                  <a:lnTo>
                    <a:pt x="15" y="91"/>
                  </a:lnTo>
                  <a:lnTo>
                    <a:pt x="14" y="95"/>
                  </a:lnTo>
                  <a:lnTo>
                    <a:pt x="12" y="97"/>
                  </a:lnTo>
                  <a:lnTo>
                    <a:pt x="10" y="101"/>
                  </a:lnTo>
                  <a:lnTo>
                    <a:pt x="6" y="108"/>
                  </a:lnTo>
                  <a:lnTo>
                    <a:pt x="6" y="116"/>
                  </a:lnTo>
                  <a:lnTo>
                    <a:pt x="2" y="122"/>
                  </a:lnTo>
                  <a:lnTo>
                    <a:pt x="0" y="127"/>
                  </a:lnTo>
                  <a:lnTo>
                    <a:pt x="0" y="129"/>
                  </a:lnTo>
                  <a:lnTo>
                    <a:pt x="0" y="131"/>
                  </a:lnTo>
                  <a:lnTo>
                    <a:pt x="6" y="133"/>
                  </a:lnTo>
                  <a:lnTo>
                    <a:pt x="17" y="141"/>
                  </a:lnTo>
                  <a:lnTo>
                    <a:pt x="23" y="145"/>
                  </a:lnTo>
                  <a:lnTo>
                    <a:pt x="31" y="148"/>
                  </a:lnTo>
                  <a:lnTo>
                    <a:pt x="34" y="150"/>
                  </a:lnTo>
                  <a:lnTo>
                    <a:pt x="42" y="154"/>
                  </a:lnTo>
                  <a:lnTo>
                    <a:pt x="44" y="156"/>
                  </a:lnTo>
                  <a:lnTo>
                    <a:pt x="44" y="160"/>
                  </a:lnTo>
                  <a:lnTo>
                    <a:pt x="42" y="162"/>
                  </a:lnTo>
                  <a:lnTo>
                    <a:pt x="38" y="166"/>
                  </a:lnTo>
                  <a:lnTo>
                    <a:pt x="31" y="173"/>
                  </a:lnTo>
                  <a:lnTo>
                    <a:pt x="29" y="183"/>
                  </a:lnTo>
                  <a:lnTo>
                    <a:pt x="31" y="188"/>
                  </a:lnTo>
                  <a:lnTo>
                    <a:pt x="34" y="196"/>
                  </a:lnTo>
                  <a:lnTo>
                    <a:pt x="40" y="200"/>
                  </a:lnTo>
                  <a:lnTo>
                    <a:pt x="48" y="205"/>
                  </a:lnTo>
                  <a:lnTo>
                    <a:pt x="55" y="205"/>
                  </a:lnTo>
                  <a:lnTo>
                    <a:pt x="65" y="205"/>
                  </a:lnTo>
                  <a:lnTo>
                    <a:pt x="71" y="204"/>
                  </a:lnTo>
                  <a:lnTo>
                    <a:pt x="76" y="200"/>
                  </a:lnTo>
                  <a:lnTo>
                    <a:pt x="76" y="194"/>
                  </a:lnTo>
                  <a:lnTo>
                    <a:pt x="76" y="188"/>
                  </a:lnTo>
                  <a:lnTo>
                    <a:pt x="76" y="183"/>
                  </a:lnTo>
                  <a:lnTo>
                    <a:pt x="78" y="179"/>
                  </a:lnTo>
                  <a:lnTo>
                    <a:pt x="80" y="177"/>
                  </a:lnTo>
                  <a:lnTo>
                    <a:pt x="84" y="177"/>
                  </a:lnTo>
                  <a:lnTo>
                    <a:pt x="90" y="179"/>
                  </a:lnTo>
                  <a:lnTo>
                    <a:pt x="97" y="183"/>
                  </a:lnTo>
                  <a:lnTo>
                    <a:pt x="103" y="186"/>
                  </a:lnTo>
                  <a:lnTo>
                    <a:pt x="109" y="190"/>
                  </a:lnTo>
                  <a:lnTo>
                    <a:pt x="112" y="192"/>
                  </a:lnTo>
                  <a:lnTo>
                    <a:pt x="114" y="194"/>
                  </a:lnTo>
                  <a:lnTo>
                    <a:pt x="133" y="158"/>
                  </a:lnTo>
                  <a:lnTo>
                    <a:pt x="133" y="156"/>
                  </a:lnTo>
                  <a:lnTo>
                    <a:pt x="133" y="154"/>
                  </a:lnTo>
                  <a:lnTo>
                    <a:pt x="130" y="150"/>
                  </a:lnTo>
                  <a:lnTo>
                    <a:pt x="126" y="150"/>
                  </a:lnTo>
                  <a:lnTo>
                    <a:pt x="116" y="150"/>
                  </a:lnTo>
                  <a:lnTo>
                    <a:pt x="105" y="150"/>
                  </a:lnTo>
                  <a:lnTo>
                    <a:pt x="93" y="148"/>
                  </a:lnTo>
                  <a:lnTo>
                    <a:pt x="88" y="145"/>
                  </a:lnTo>
                  <a:lnTo>
                    <a:pt x="84" y="137"/>
                  </a:lnTo>
                  <a:lnTo>
                    <a:pt x="86" y="127"/>
                  </a:lnTo>
                  <a:lnTo>
                    <a:pt x="90" y="118"/>
                  </a:lnTo>
                  <a:lnTo>
                    <a:pt x="95" y="112"/>
                  </a:lnTo>
                  <a:lnTo>
                    <a:pt x="101" y="107"/>
                  </a:lnTo>
                  <a:lnTo>
                    <a:pt x="107" y="105"/>
                  </a:lnTo>
                  <a:lnTo>
                    <a:pt x="112" y="107"/>
                  </a:lnTo>
                  <a:lnTo>
                    <a:pt x="118" y="110"/>
                  </a:lnTo>
                  <a:lnTo>
                    <a:pt x="126" y="118"/>
                  </a:lnTo>
                  <a:lnTo>
                    <a:pt x="133" y="127"/>
                  </a:lnTo>
                  <a:lnTo>
                    <a:pt x="143" y="131"/>
                  </a:lnTo>
                  <a:lnTo>
                    <a:pt x="147" y="133"/>
                  </a:lnTo>
                  <a:lnTo>
                    <a:pt x="179" y="78"/>
                  </a:lnTo>
                  <a:close/>
                </a:path>
              </a:pathLst>
            </a:custGeom>
            <a:solidFill>
              <a:srgbClr val="5773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45" name="Freeform 165"/>
            <p:cNvSpPr>
              <a:spLocks/>
            </p:cNvSpPr>
            <p:nvPr/>
          </p:nvSpPr>
          <p:spPr bwMode="auto">
            <a:xfrm>
              <a:off x="3869" y="2289"/>
              <a:ext cx="50" cy="62"/>
            </a:xfrm>
            <a:custGeom>
              <a:avLst/>
              <a:gdLst>
                <a:gd name="T0" fmla="*/ 2 w 101"/>
                <a:gd name="T1" fmla="*/ 3 h 123"/>
                <a:gd name="T2" fmla="*/ 2 w 101"/>
                <a:gd name="T3" fmla="*/ 3 h 123"/>
                <a:gd name="T4" fmla="*/ 2 w 101"/>
                <a:gd name="T5" fmla="*/ 2 h 123"/>
                <a:gd name="T6" fmla="*/ 2 w 101"/>
                <a:gd name="T7" fmla="*/ 2 h 123"/>
                <a:gd name="T8" fmla="*/ 3 w 101"/>
                <a:gd name="T9" fmla="*/ 1 h 123"/>
                <a:gd name="T10" fmla="*/ 3 w 101"/>
                <a:gd name="T11" fmla="*/ 1 h 123"/>
                <a:gd name="T12" fmla="*/ 4 w 101"/>
                <a:gd name="T13" fmla="*/ 1 h 123"/>
                <a:gd name="T14" fmla="*/ 4 w 101"/>
                <a:gd name="T15" fmla="*/ 0 h 123"/>
                <a:gd name="T16" fmla="*/ 4 w 101"/>
                <a:gd name="T17" fmla="*/ 0 h 123"/>
                <a:gd name="T18" fmla="*/ 4 w 101"/>
                <a:gd name="T19" fmla="*/ 0 h 123"/>
                <a:gd name="T20" fmla="*/ 4 w 101"/>
                <a:gd name="T21" fmla="*/ 1 h 123"/>
                <a:gd name="T22" fmla="*/ 5 w 101"/>
                <a:gd name="T23" fmla="*/ 1 h 123"/>
                <a:gd name="T24" fmla="*/ 5 w 101"/>
                <a:gd name="T25" fmla="*/ 1 h 123"/>
                <a:gd name="T26" fmla="*/ 5 w 101"/>
                <a:gd name="T27" fmla="*/ 2 h 123"/>
                <a:gd name="T28" fmla="*/ 4 w 101"/>
                <a:gd name="T29" fmla="*/ 2 h 123"/>
                <a:gd name="T30" fmla="*/ 4 w 101"/>
                <a:gd name="T31" fmla="*/ 2 h 123"/>
                <a:gd name="T32" fmla="*/ 4 w 101"/>
                <a:gd name="T33" fmla="*/ 3 h 123"/>
                <a:gd name="T34" fmla="*/ 3 w 101"/>
                <a:gd name="T35" fmla="*/ 3 h 123"/>
                <a:gd name="T36" fmla="*/ 3 w 101"/>
                <a:gd name="T37" fmla="*/ 3 h 123"/>
                <a:gd name="T38" fmla="*/ 3 w 101"/>
                <a:gd name="T39" fmla="*/ 3 h 123"/>
                <a:gd name="T40" fmla="*/ 4 w 101"/>
                <a:gd name="T41" fmla="*/ 3 h 123"/>
                <a:gd name="T42" fmla="*/ 4 w 101"/>
                <a:gd name="T43" fmla="*/ 4 h 123"/>
                <a:gd name="T44" fmla="*/ 5 w 101"/>
                <a:gd name="T45" fmla="*/ 4 h 123"/>
                <a:gd name="T46" fmla="*/ 6 w 101"/>
                <a:gd name="T47" fmla="*/ 4 h 123"/>
                <a:gd name="T48" fmla="*/ 6 w 101"/>
                <a:gd name="T49" fmla="*/ 5 h 123"/>
                <a:gd name="T50" fmla="*/ 4 w 101"/>
                <a:gd name="T51" fmla="*/ 8 h 123"/>
                <a:gd name="T52" fmla="*/ 3 w 101"/>
                <a:gd name="T53" fmla="*/ 5 h 123"/>
                <a:gd name="T54" fmla="*/ 1 w 101"/>
                <a:gd name="T55" fmla="*/ 5 h 123"/>
                <a:gd name="T56" fmla="*/ 0 w 101"/>
                <a:gd name="T57" fmla="*/ 6 h 123"/>
                <a:gd name="T58" fmla="*/ 0 w 101"/>
                <a:gd name="T59" fmla="*/ 5 h 123"/>
                <a:gd name="T60" fmla="*/ 0 w 101"/>
                <a:gd name="T61" fmla="*/ 5 h 123"/>
                <a:gd name="T62" fmla="*/ 0 w 101"/>
                <a:gd name="T63" fmla="*/ 4 h 123"/>
                <a:gd name="T64" fmla="*/ 0 w 101"/>
                <a:gd name="T65" fmla="*/ 4 h 123"/>
                <a:gd name="T66" fmla="*/ 0 w 101"/>
                <a:gd name="T67" fmla="*/ 3 h 123"/>
                <a:gd name="T68" fmla="*/ 2 w 101"/>
                <a:gd name="T69" fmla="*/ 3 h 123"/>
                <a:gd name="T70" fmla="*/ 2 w 101"/>
                <a:gd name="T71" fmla="*/ 3 h 12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1" h="123">
                  <a:moveTo>
                    <a:pt x="34" y="43"/>
                  </a:moveTo>
                  <a:lnTo>
                    <a:pt x="34" y="38"/>
                  </a:lnTo>
                  <a:lnTo>
                    <a:pt x="36" y="30"/>
                  </a:lnTo>
                  <a:lnTo>
                    <a:pt x="40" y="21"/>
                  </a:lnTo>
                  <a:lnTo>
                    <a:pt x="48" y="13"/>
                  </a:lnTo>
                  <a:lnTo>
                    <a:pt x="55" y="5"/>
                  </a:lnTo>
                  <a:lnTo>
                    <a:pt x="65" y="2"/>
                  </a:lnTo>
                  <a:lnTo>
                    <a:pt x="70" y="0"/>
                  </a:lnTo>
                  <a:lnTo>
                    <a:pt x="74" y="0"/>
                  </a:lnTo>
                  <a:lnTo>
                    <a:pt x="78" y="3"/>
                  </a:lnTo>
                  <a:lnTo>
                    <a:pt x="80" y="9"/>
                  </a:lnTo>
                  <a:lnTo>
                    <a:pt x="82" y="15"/>
                  </a:lnTo>
                  <a:lnTo>
                    <a:pt x="80" y="21"/>
                  </a:lnTo>
                  <a:lnTo>
                    <a:pt x="78" y="26"/>
                  </a:lnTo>
                  <a:lnTo>
                    <a:pt x="74" y="30"/>
                  </a:lnTo>
                  <a:lnTo>
                    <a:pt x="68" y="36"/>
                  </a:lnTo>
                  <a:lnTo>
                    <a:pt x="63" y="38"/>
                  </a:lnTo>
                  <a:lnTo>
                    <a:pt x="63" y="40"/>
                  </a:lnTo>
                  <a:lnTo>
                    <a:pt x="63" y="43"/>
                  </a:lnTo>
                  <a:lnTo>
                    <a:pt x="68" y="47"/>
                  </a:lnTo>
                  <a:lnTo>
                    <a:pt x="78" y="51"/>
                  </a:lnTo>
                  <a:lnTo>
                    <a:pt x="89" y="59"/>
                  </a:lnTo>
                  <a:lnTo>
                    <a:pt x="97" y="64"/>
                  </a:lnTo>
                  <a:lnTo>
                    <a:pt x="101" y="68"/>
                  </a:lnTo>
                  <a:lnTo>
                    <a:pt x="67" y="123"/>
                  </a:lnTo>
                  <a:lnTo>
                    <a:pt x="49" y="79"/>
                  </a:lnTo>
                  <a:lnTo>
                    <a:pt x="29" y="74"/>
                  </a:lnTo>
                  <a:lnTo>
                    <a:pt x="2" y="81"/>
                  </a:lnTo>
                  <a:lnTo>
                    <a:pt x="6" y="78"/>
                  </a:lnTo>
                  <a:lnTo>
                    <a:pt x="9" y="66"/>
                  </a:lnTo>
                  <a:lnTo>
                    <a:pt x="6" y="57"/>
                  </a:lnTo>
                  <a:lnTo>
                    <a:pt x="4" y="51"/>
                  </a:lnTo>
                  <a:lnTo>
                    <a:pt x="0" y="47"/>
                  </a:lnTo>
                  <a:lnTo>
                    <a:pt x="34" y="43"/>
                  </a:lnTo>
                  <a:close/>
                </a:path>
              </a:pathLst>
            </a:custGeom>
            <a:solidFill>
              <a:srgbClr val="63B8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46" name="Freeform 166"/>
            <p:cNvSpPr>
              <a:spLocks/>
            </p:cNvSpPr>
            <p:nvPr/>
          </p:nvSpPr>
          <p:spPr bwMode="auto">
            <a:xfrm>
              <a:off x="3827" y="2339"/>
              <a:ext cx="37" cy="48"/>
            </a:xfrm>
            <a:custGeom>
              <a:avLst/>
              <a:gdLst>
                <a:gd name="T0" fmla="*/ 1 w 74"/>
                <a:gd name="T1" fmla="*/ 0 h 97"/>
                <a:gd name="T2" fmla="*/ 1 w 74"/>
                <a:gd name="T3" fmla="*/ 0 h 97"/>
                <a:gd name="T4" fmla="*/ 2 w 74"/>
                <a:gd name="T5" fmla="*/ 0 h 97"/>
                <a:gd name="T6" fmla="*/ 3 w 74"/>
                <a:gd name="T7" fmla="*/ 0 h 97"/>
                <a:gd name="T8" fmla="*/ 3 w 74"/>
                <a:gd name="T9" fmla="*/ 0 h 97"/>
                <a:gd name="T10" fmla="*/ 3 w 74"/>
                <a:gd name="T11" fmla="*/ 0 h 97"/>
                <a:gd name="T12" fmla="*/ 3 w 74"/>
                <a:gd name="T13" fmla="*/ 0 h 97"/>
                <a:gd name="T14" fmla="*/ 3 w 74"/>
                <a:gd name="T15" fmla="*/ 0 h 97"/>
                <a:gd name="T16" fmla="*/ 4 w 74"/>
                <a:gd name="T17" fmla="*/ 1 h 97"/>
                <a:gd name="T18" fmla="*/ 4 w 74"/>
                <a:gd name="T19" fmla="*/ 1 h 97"/>
                <a:gd name="T20" fmla="*/ 4 w 74"/>
                <a:gd name="T21" fmla="*/ 1 h 97"/>
                <a:gd name="T22" fmla="*/ 5 w 74"/>
                <a:gd name="T23" fmla="*/ 1 h 97"/>
                <a:gd name="T24" fmla="*/ 5 w 74"/>
                <a:gd name="T25" fmla="*/ 2 h 97"/>
                <a:gd name="T26" fmla="*/ 5 w 74"/>
                <a:gd name="T27" fmla="*/ 2 h 97"/>
                <a:gd name="T28" fmla="*/ 5 w 74"/>
                <a:gd name="T29" fmla="*/ 2 h 97"/>
                <a:gd name="T30" fmla="*/ 5 w 74"/>
                <a:gd name="T31" fmla="*/ 3 h 97"/>
                <a:gd name="T32" fmla="*/ 5 w 74"/>
                <a:gd name="T33" fmla="*/ 3 h 97"/>
                <a:gd name="T34" fmla="*/ 4 w 74"/>
                <a:gd name="T35" fmla="*/ 4 h 97"/>
                <a:gd name="T36" fmla="*/ 4 w 74"/>
                <a:gd name="T37" fmla="*/ 4 h 97"/>
                <a:gd name="T38" fmla="*/ 4 w 74"/>
                <a:gd name="T39" fmla="*/ 4 h 97"/>
                <a:gd name="T40" fmla="*/ 4 w 74"/>
                <a:gd name="T41" fmla="*/ 5 h 97"/>
                <a:gd name="T42" fmla="*/ 3 w 74"/>
                <a:gd name="T43" fmla="*/ 5 h 97"/>
                <a:gd name="T44" fmla="*/ 3 w 74"/>
                <a:gd name="T45" fmla="*/ 6 h 97"/>
                <a:gd name="T46" fmla="*/ 3 w 74"/>
                <a:gd name="T47" fmla="*/ 6 h 97"/>
                <a:gd name="T48" fmla="*/ 3 w 74"/>
                <a:gd name="T49" fmla="*/ 5 h 97"/>
                <a:gd name="T50" fmla="*/ 3 w 74"/>
                <a:gd name="T51" fmla="*/ 5 h 97"/>
                <a:gd name="T52" fmla="*/ 2 w 74"/>
                <a:gd name="T53" fmla="*/ 5 h 97"/>
                <a:gd name="T54" fmla="*/ 2 w 74"/>
                <a:gd name="T55" fmla="*/ 4 h 97"/>
                <a:gd name="T56" fmla="*/ 2 w 74"/>
                <a:gd name="T57" fmla="*/ 4 h 97"/>
                <a:gd name="T58" fmla="*/ 3 w 74"/>
                <a:gd name="T59" fmla="*/ 3 h 97"/>
                <a:gd name="T60" fmla="*/ 3 w 74"/>
                <a:gd name="T61" fmla="*/ 3 h 97"/>
                <a:gd name="T62" fmla="*/ 3 w 74"/>
                <a:gd name="T63" fmla="*/ 3 h 97"/>
                <a:gd name="T64" fmla="*/ 3 w 74"/>
                <a:gd name="T65" fmla="*/ 3 h 97"/>
                <a:gd name="T66" fmla="*/ 0 w 74"/>
                <a:gd name="T67" fmla="*/ 1 h 97"/>
                <a:gd name="T68" fmla="*/ 1 w 74"/>
                <a:gd name="T69" fmla="*/ 0 h 97"/>
                <a:gd name="T70" fmla="*/ 1 w 74"/>
                <a:gd name="T71" fmla="*/ 0 h 9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74" h="97">
                  <a:moveTo>
                    <a:pt x="14" y="0"/>
                  </a:moveTo>
                  <a:lnTo>
                    <a:pt x="16" y="0"/>
                  </a:lnTo>
                  <a:lnTo>
                    <a:pt x="25" y="0"/>
                  </a:lnTo>
                  <a:lnTo>
                    <a:pt x="35" y="0"/>
                  </a:lnTo>
                  <a:lnTo>
                    <a:pt x="44" y="0"/>
                  </a:lnTo>
                  <a:lnTo>
                    <a:pt x="46" y="2"/>
                  </a:lnTo>
                  <a:lnTo>
                    <a:pt x="48" y="6"/>
                  </a:lnTo>
                  <a:lnTo>
                    <a:pt x="48" y="10"/>
                  </a:lnTo>
                  <a:lnTo>
                    <a:pt x="50" y="16"/>
                  </a:lnTo>
                  <a:lnTo>
                    <a:pt x="55" y="19"/>
                  </a:lnTo>
                  <a:lnTo>
                    <a:pt x="61" y="23"/>
                  </a:lnTo>
                  <a:lnTo>
                    <a:pt x="69" y="29"/>
                  </a:lnTo>
                  <a:lnTo>
                    <a:pt x="74" y="35"/>
                  </a:lnTo>
                  <a:lnTo>
                    <a:pt x="74" y="39"/>
                  </a:lnTo>
                  <a:lnTo>
                    <a:pt x="74" y="46"/>
                  </a:lnTo>
                  <a:lnTo>
                    <a:pt x="71" y="52"/>
                  </a:lnTo>
                  <a:lnTo>
                    <a:pt x="67" y="63"/>
                  </a:lnTo>
                  <a:lnTo>
                    <a:pt x="63" y="67"/>
                  </a:lnTo>
                  <a:lnTo>
                    <a:pt x="61" y="73"/>
                  </a:lnTo>
                  <a:lnTo>
                    <a:pt x="57" y="78"/>
                  </a:lnTo>
                  <a:lnTo>
                    <a:pt x="54" y="84"/>
                  </a:lnTo>
                  <a:lnTo>
                    <a:pt x="48" y="92"/>
                  </a:lnTo>
                  <a:lnTo>
                    <a:pt x="48" y="97"/>
                  </a:lnTo>
                  <a:lnTo>
                    <a:pt x="46" y="96"/>
                  </a:lnTo>
                  <a:lnTo>
                    <a:pt x="40" y="90"/>
                  </a:lnTo>
                  <a:lnTo>
                    <a:pt x="35" y="84"/>
                  </a:lnTo>
                  <a:lnTo>
                    <a:pt x="29" y="80"/>
                  </a:lnTo>
                  <a:lnTo>
                    <a:pt x="25" y="71"/>
                  </a:lnTo>
                  <a:lnTo>
                    <a:pt x="29" y="65"/>
                  </a:lnTo>
                  <a:lnTo>
                    <a:pt x="33" y="59"/>
                  </a:lnTo>
                  <a:lnTo>
                    <a:pt x="36" y="54"/>
                  </a:lnTo>
                  <a:lnTo>
                    <a:pt x="40" y="48"/>
                  </a:lnTo>
                  <a:lnTo>
                    <a:pt x="44" y="48"/>
                  </a:lnTo>
                  <a:lnTo>
                    <a:pt x="0" y="25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63B8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47" name="Freeform 167"/>
            <p:cNvSpPr>
              <a:spLocks/>
            </p:cNvSpPr>
            <p:nvPr/>
          </p:nvSpPr>
          <p:spPr bwMode="auto">
            <a:xfrm>
              <a:off x="3814" y="2484"/>
              <a:ext cx="92" cy="96"/>
            </a:xfrm>
            <a:custGeom>
              <a:avLst/>
              <a:gdLst>
                <a:gd name="T0" fmla="*/ 12 w 184"/>
                <a:gd name="T1" fmla="*/ 6 h 192"/>
                <a:gd name="T2" fmla="*/ 10 w 184"/>
                <a:gd name="T3" fmla="*/ 5 h 192"/>
                <a:gd name="T4" fmla="*/ 10 w 184"/>
                <a:gd name="T5" fmla="*/ 4 h 192"/>
                <a:gd name="T6" fmla="*/ 11 w 184"/>
                <a:gd name="T7" fmla="*/ 3 h 192"/>
                <a:gd name="T8" fmla="*/ 12 w 184"/>
                <a:gd name="T9" fmla="*/ 2 h 192"/>
                <a:gd name="T10" fmla="*/ 11 w 184"/>
                <a:gd name="T11" fmla="*/ 1 h 192"/>
                <a:gd name="T12" fmla="*/ 10 w 184"/>
                <a:gd name="T13" fmla="*/ 1 h 192"/>
                <a:gd name="T14" fmla="*/ 9 w 184"/>
                <a:gd name="T15" fmla="*/ 1 h 192"/>
                <a:gd name="T16" fmla="*/ 9 w 184"/>
                <a:gd name="T17" fmla="*/ 2 h 192"/>
                <a:gd name="T18" fmla="*/ 9 w 184"/>
                <a:gd name="T19" fmla="*/ 2 h 192"/>
                <a:gd name="T20" fmla="*/ 8 w 184"/>
                <a:gd name="T21" fmla="*/ 3 h 192"/>
                <a:gd name="T22" fmla="*/ 8 w 184"/>
                <a:gd name="T23" fmla="*/ 3 h 192"/>
                <a:gd name="T24" fmla="*/ 7 w 184"/>
                <a:gd name="T25" fmla="*/ 2 h 192"/>
                <a:gd name="T26" fmla="*/ 6 w 184"/>
                <a:gd name="T27" fmla="*/ 1 h 192"/>
                <a:gd name="T28" fmla="*/ 6 w 184"/>
                <a:gd name="T29" fmla="*/ 1 h 192"/>
                <a:gd name="T30" fmla="*/ 5 w 184"/>
                <a:gd name="T31" fmla="*/ 2 h 192"/>
                <a:gd name="T32" fmla="*/ 4 w 184"/>
                <a:gd name="T33" fmla="*/ 2 h 192"/>
                <a:gd name="T34" fmla="*/ 5 w 184"/>
                <a:gd name="T35" fmla="*/ 3 h 192"/>
                <a:gd name="T36" fmla="*/ 6 w 184"/>
                <a:gd name="T37" fmla="*/ 4 h 192"/>
                <a:gd name="T38" fmla="*/ 7 w 184"/>
                <a:gd name="T39" fmla="*/ 4 h 192"/>
                <a:gd name="T40" fmla="*/ 6 w 184"/>
                <a:gd name="T41" fmla="*/ 5 h 192"/>
                <a:gd name="T42" fmla="*/ 6 w 184"/>
                <a:gd name="T43" fmla="*/ 6 h 192"/>
                <a:gd name="T44" fmla="*/ 5 w 184"/>
                <a:gd name="T45" fmla="*/ 6 h 192"/>
                <a:gd name="T46" fmla="*/ 4 w 184"/>
                <a:gd name="T47" fmla="*/ 5 h 192"/>
                <a:gd name="T48" fmla="*/ 3 w 184"/>
                <a:gd name="T49" fmla="*/ 4 h 192"/>
                <a:gd name="T50" fmla="*/ 2 w 184"/>
                <a:gd name="T51" fmla="*/ 4 h 192"/>
                <a:gd name="T52" fmla="*/ 2 w 184"/>
                <a:gd name="T53" fmla="*/ 5 h 192"/>
                <a:gd name="T54" fmla="*/ 1 w 184"/>
                <a:gd name="T55" fmla="*/ 5 h 192"/>
                <a:gd name="T56" fmla="*/ 1 w 184"/>
                <a:gd name="T57" fmla="*/ 6 h 192"/>
                <a:gd name="T58" fmla="*/ 1 w 184"/>
                <a:gd name="T59" fmla="*/ 7 h 192"/>
                <a:gd name="T60" fmla="*/ 0 w 184"/>
                <a:gd name="T61" fmla="*/ 7 h 192"/>
                <a:gd name="T62" fmla="*/ 1 w 184"/>
                <a:gd name="T63" fmla="*/ 7 h 192"/>
                <a:gd name="T64" fmla="*/ 2 w 184"/>
                <a:gd name="T65" fmla="*/ 8 h 192"/>
                <a:gd name="T66" fmla="*/ 2 w 184"/>
                <a:gd name="T67" fmla="*/ 9 h 192"/>
                <a:gd name="T68" fmla="*/ 3 w 184"/>
                <a:gd name="T69" fmla="*/ 10 h 192"/>
                <a:gd name="T70" fmla="*/ 2 w 184"/>
                <a:gd name="T71" fmla="*/ 10 h 192"/>
                <a:gd name="T72" fmla="*/ 1 w 184"/>
                <a:gd name="T73" fmla="*/ 11 h 192"/>
                <a:gd name="T74" fmla="*/ 2 w 184"/>
                <a:gd name="T75" fmla="*/ 12 h 192"/>
                <a:gd name="T76" fmla="*/ 3 w 184"/>
                <a:gd name="T77" fmla="*/ 12 h 192"/>
                <a:gd name="T78" fmla="*/ 4 w 184"/>
                <a:gd name="T79" fmla="*/ 12 h 192"/>
                <a:gd name="T80" fmla="*/ 4 w 184"/>
                <a:gd name="T81" fmla="*/ 12 h 192"/>
                <a:gd name="T82" fmla="*/ 4 w 184"/>
                <a:gd name="T83" fmla="*/ 11 h 192"/>
                <a:gd name="T84" fmla="*/ 5 w 184"/>
                <a:gd name="T85" fmla="*/ 11 h 192"/>
                <a:gd name="T86" fmla="*/ 6 w 184"/>
                <a:gd name="T87" fmla="*/ 12 h 192"/>
                <a:gd name="T88" fmla="*/ 8 w 184"/>
                <a:gd name="T89" fmla="*/ 10 h 192"/>
                <a:gd name="T90" fmla="*/ 8 w 184"/>
                <a:gd name="T91" fmla="*/ 10 h 192"/>
                <a:gd name="T92" fmla="*/ 8 w 184"/>
                <a:gd name="T93" fmla="*/ 10 h 192"/>
                <a:gd name="T94" fmla="*/ 6 w 184"/>
                <a:gd name="T95" fmla="*/ 10 h 192"/>
                <a:gd name="T96" fmla="*/ 6 w 184"/>
                <a:gd name="T97" fmla="*/ 9 h 192"/>
                <a:gd name="T98" fmla="*/ 6 w 184"/>
                <a:gd name="T99" fmla="*/ 8 h 192"/>
                <a:gd name="T100" fmla="*/ 6 w 184"/>
                <a:gd name="T101" fmla="*/ 7 h 192"/>
                <a:gd name="T102" fmla="*/ 7 w 184"/>
                <a:gd name="T103" fmla="*/ 7 h 192"/>
                <a:gd name="T104" fmla="*/ 8 w 184"/>
                <a:gd name="T105" fmla="*/ 7 h 192"/>
                <a:gd name="T106" fmla="*/ 8 w 184"/>
                <a:gd name="T107" fmla="*/ 8 h 192"/>
                <a:gd name="T108" fmla="*/ 9 w 184"/>
                <a:gd name="T109" fmla="*/ 9 h 192"/>
                <a:gd name="T110" fmla="*/ 12 w 184"/>
                <a:gd name="T111" fmla="*/ 6 h 19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84" h="192">
                  <a:moveTo>
                    <a:pt x="184" y="90"/>
                  </a:moveTo>
                  <a:lnTo>
                    <a:pt x="178" y="86"/>
                  </a:lnTo>
                  <a:lnTo>
                    <a:pt x="171" y="78"/>
                  </a:lnTo>
                  <a:lnTo>
                    <a:pt x="159" y="69"/>
                  </a:lnTo>
                  <a:lnTo>
                    <a:pt x="156" y="59"/>
                  </a:lnTo>
                  <a:lnTo>
                    <a:pt x="156" y="52"/>
                  </a:lnTo>
                  <a:lnTo>
                    <a:pt x="163" y="48"/>
                  </a:lnTo>
                  <a:lnTo>
                    <a:pt x="171" y="44"/>
                  </a:lnTo>
                  <a:lnTo>
                    <a:pt x="178" y="38"/>
                  </a:lnTo>
                  <a:lnTo>
                    <a:pt x="180" y="31"/>
                  </a:lnTo>
                  <a:lnTo>
                    <a:pt x="178" y="23"/>
                  </a:lnTo>
                  <a:lnTo>
                    <a:pt x="173" y="16"/>
                  </a:lnTo>
                  <a:lnTo>
                    <a:pt x="167" y="10"/>
                  </a:lnTo>
                  <a:lnTo>
                    <a:pt x="158" y="6"/>
                  </a:lnTo>
                  <a:lnTo>
                    <a:pt x="152" y="6"/>
                  </a:lnTo>
                  <a:lnTo>
                    <a:pt x="144" y="8"/>
                  </a:lnTo>
                  <a:lnTo>
                    <a:pt x="140" y="12"/>
                  </a:lnTo>
                  <a:lnTo>
                    <a:pt x="135" y="17"/>
                  </a:lnTo>
                  <a:lnTo>
                    <a:pt x="133" y="23"/>
                  </a:lnTo>
                  <a:lnTo>
                    <a:pt x="131" y="29"/>
                  </a:lnTo>
                  <a:lnTo>
                    <a:pt x="129" y="35"/>
                  </a:lnTo>
                  <a:lnTo>
                    <a:pt x="125" y="35"/>
                  </a:lnTo>
                  <a:lnTo>
                    <a:pt x="121" y="35"/>
                  </a:lnTo>
                  <a:lnTo>
                    <a:pt x="116" y="33"/>
                  </a:lnTo>
                  <a:lnTo>
                    <a:pt x="110" y="25"/>
                  </a:lnTo>
                  <a:lnTo>
                    <a:pt x="100" y="17"/>
                  </a:lnTo>
                  <a:lnTo>
                    <a:pt x="93" y="10"/>
                  </a:lnTo>
                  <a:lnTo>
                    <a:pt x="87" y="2"/>
                  </a:lnTo>
                  <a:lnTo>
                    <a:pt x="85" y="0"/>
                  </a:lnTo>
                  <a:lnTo>
                    <a:pt x="81" y="4"/>
                  </a:lnTo>
                  <a:lnTo>
                    <a:pt x="72" y="12"/>
                  </a:lnTo>
                  <a:lnTo>
                    <a:pt x="66" y="17"/>
                  </a:lnTo>
                  <a:lnTo>
                    <a:pt x="62" y="23"/>
                  </a:lnTo>
                  <a:lnTo>
                    <a:pt x="61" y="29"/>
                  </a:lnTo>
                  <a:lnTo>
                    <a:pt x="61" y="36"/>
                  </a:lnTo>
                  <a:lnTo>
                    <a:pt x="66" y="42"/>
                  </a:lnTo>
                  <a:lnTo>
                    <a:pt x="78" y="46"/>
                  </a:lnTo>
                  <a:lnTo>
                    <a:pt x="87" y="52"/>
                  </a:lnTo>
                  <a:lnTo>
                    <a:pt x="95" y="55"/>
                  </a:lnTo>
                  <a:lnTo>
                    <a:pt x="99" y="61"/>
                  </a:lnTo>
                  <a:lnTo>
                    <a:pt x="97" y="69"/>
                  </a:lnTo>
                  <a:lnTo>
                    <a:pt x="93" y="76"/>
                  </a:lnTo>
                  <a:lnTo>
                    <a:pt x="87" y="80"/>
                  </a:lnTo>
                  <a:lnTo>
                    <a:pt x="81" y="84"/>
                  </a:lnTo>
                  <a:lnTo>
                    <a:pt x="74" y="84"/>
                  </a:lnTo>
                  <a:lnTo>
                    <a:pt x="68" y="82"/>
                  </a:lnTo>
                  <a:lnTo>
                    <a:pt x="62" y="78"/>
                  </a:lnTo>
                  <a:lnTo>
                    <a:pt x="59" y="73"/>
                  </a:lnTo>
                  <a:lnTo>
                    <a:pt x="53" y="67"/>
                  </a:lnTo>
                  <a:lnTo>
                    <a:pt x="47" y="63"/>
                  </a:lnTo>
                  <a:lnTo>
                    <a:pt x="42" y="61"/>
                  </a:lnTo>
                  <a:lnTo>
                    <a:pt x="32" y="63"/>
                  </a:lnTo>
                  <a:lnTo>
                    <a:pt x="26" y="67"/>
                  </a:lnTo>
                  <a:lnTo>
                    <a:pt x="21" y="71"/>
                  </a:lnTo>
                  <a:lnTo>
                    <a:pt x="17" y="73"/>
                  </a:lnTo>
                  <a:lnTo>
                    <a:pt x="15" y="75"/>
                  </a:lnTo>
                  <a:lnTo>
                    <a:pt x="13" y="78"/>
                  </a:lnTo>
                  <a:lnTo>
                    <a:pt x="9" y="84"/>
                  </a:lnTo>
                  <a:lnTo>
                    <a:pt x="5" y="92"/>
                  </a:lnTo>
                  <a:lnTo>
                    <a:pt x="2" y="97"/>
                  </a:lnTo>
                  <a:lnTo>
                    <a:pt x="0" y="103"/>
                  </a:lnTo>
                  <a:lnTo>
                    <a:pt x="0" y="105"/>
                  </a:lnTo>
                  <a:lnTo>
                    <a:pt x="0" y="107"/>
                  </a:lnTo>
                  <a:lnTo>
                    <a:pt x="4" y="111"/>
                  </a:lnTo>
                  <a:lnTo>
                    <a:pt x="13" y="118"/>
                  </a:lnTo>
                  <a:lnTo>
                    <a:pt x="19" y="124"/>
                  </a:lnTo>
                  <a:lnTo>
                    <a:pt x="24" y="130"/>
                  </a:lnTo>
                  <a:lnTo>
                    <a:pt x="28" y="133"/>
                  </a:lnTo>
                  <a:lnTo>
                    <a:pt x="34" y="137"/>
                  </a:lnTo>
                  <a:lnTo>
                    <a:pt x="34" y="145"/>
                  </a:lnTo>
                  <a:lnTo>
                    <a:pt x="26" y="149"/>
                  </a:lnTo>
                  <a:lnTo>
                    <a:pt x="17" y="152"/>
                  </a:lnTo>
                  <a:lnTo>
                    <a:pt x="15" y="162"/>
                  </a:lnTo>
                  <a:lnTo>
                    <a:pt x="15" y="170"/>
                  </a:lnTo>
                  <a:lnTo>
                    <a:pt x="17" y="177"/>
                  </a:lnTo>
                  <a:lnTo>
                    <a:pt x="23" y="183"/>
                  </a:lnTo>
                  <a:lnTo>
                    <a:pt x="28" y="189"/>
                  </a:lnTo>
                  <a:lnTo>
                    <a:pt x="36" y="190"/>
                  </a:lnTo>
                  <a:lnTo>
                    <a:pt x="43" y="192"/>
                  </a:lnTo>
                  <a:lnTo>
                    <a:pt x="51" y="190"/>
                  </a:lnTo>
                  <a:lnTo>
                    <a:pt x="57" y="189"/>
                  </a:lnTo>
                  <a:lnTo>
                    <a:pt x="61" y="183"/>
                  </a:lnTo>
                  <a:lnTo>
                    <a:pt x="61" y="177"/>
                  </a:lnTo>
                  <a:lnTo>
                    <a:pt x="62" y="171"/>
                  </a:lnTo>
                  <a:lnTo>
                    <a:pt x="62" y="170"/>
                  </a:lnTo>
                  <a:lnTo>
                    <a:pt x="72" y="170"/>
                  </a:lnTo>
                  <a:lnTo>
                    <a:pt x="83" y="177"/>
                  </a:lnTo>
                  <a:lnTo>
                    <a:pt x="93" y="187"/>
                  </a:lnTo>
                  <a:lnTo>
                    <a:pt x="99" y="190"/>
                  </a:lnTo>
                  <a:lnTo>
                    <a:pt x="123" y="160"/>
                  </a:lnTo>
                  <a:lnTo>
                    <a:pt x="123" y="156"/>
                  </a:lnTo>
                  <a:lnTo>
                    <a:pt x="123" y="154"/>
                  </a:lnTo>
                  <a:lnTo>
                    <a:pt x="121" y="152"/>
                  </a:lnTo>
                  <a:lnTo>
                    <a:pt x="118" y="151"/>
                  </a:lnTo>
                  <a:lnTo>
                    <a:pt x="106" y="149"/>
                  </a:lnTo>
                  <a:lnTo>
                    <a:pt x="95" y="147"/>
                  </a:lnTo>
                  <a:lnTo>
                    <a:pt x="87" y="143"/>
                  </a:lnTo>
                  <a:lnTo>
                    <a:pt x="81" y="137"/>
                  </a:lnTo>
                  <a:lnTo>
                    <a:pt x="80" y="128"/>
                  </a:lnTo>
                  <a:lnTo>
                    <a:pt x="83" y="120"/>
                  </a:lnTo>
                  <a:lnTo>
                    <a:pt x="87" y="113"/>
                  </a:lnTo>
                  <a:lnTo>
                    <a:pt x="95" y="107"/>
                  </a:lnTo>
                  <a:lnTo>
                    <a:pt x="100" y="103"/>
                  </a:lnTo>
                  <a:lnTo>
                    <a:pt x="106" y="103"/>
                  </a:lnTo>
                  <a:lnTo>
                    <a:pt x="112" y="105"/>
                  </a:lnTo>
                  <a:lnTo>
                    <a:pt x="119" y="109"/>
                  </a:lnTo>
                  <a:lnTo>
                    <a:pt x="123" y="118"/>
                  </a:lnTo>
                  <a:lnTo>
                    <a:pt x="127" y="128"/>
                  </a:lnTo>
                  <a:lnTo>
                    <a:pt x="135" y="137"/>
                  </a:lnTo>
                  <a:lnTo>
                    <a:pt x="140" y="139"/>
                  </a:lnTo>
                  <a:lnTo>
                    <a:pt x="184" y="90"/>
                  </a:lnTo>
                  <a:close/>
                </a:path>
              </a:pathLst>
            </a:custGeom>
            <a:solidFill>
              <a:srgbClr val="63B8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48" name="Freeform 168"/>
            <p:cNvSpPr>
              <a:spLocks/>
            </p:cNvSpPr>
            <p:nvPr/>
          </p:nvSpPr>
          <p:spPr bwMode="auto">
            <a:xfrm>
              <a:off x="3859" y="2488"/>
              <a:ext cx="49" cy="61"/>
            </a:xfrm>
            <a:custGeom>
              <a:avLst/>
              <a:gdLst>
                <a:gd name="T0" fmla="*/ 2 w 99"/>
                <a:gd name="T1" fmla="*/ 3 h 122"/>
                <a:gd name="T2" fmla="*/ 2 w 99"/>
                <a:gd name="T3" fmla="*/ 2 h 122"/>
                <a:gd name="T4" fmla="*/ 2 w 99"/>
                <a:gd name="T5" fmla="*/ 2 h 122"/>
                <a:gd name="T6" fmla="*/ 2 w 99"/>
                <a:gd name="T7" fmla="*/ 2 h 122"/>
                <a:gd name="T8" fmla="*/ 3 w 99"/>
                <a:gd name="T9" fmla="*/ 1 h 122"/>
                <a:gd name="T10" fmla="*/ 3 w 99"/>
                <a:gd name="T11" fmla="*/ 1 h 122"/>
                <a:gd name="T12" fmla="*/ 4 w 99"/>
                <a:gd name="T13" fmla="*/ 1 h 122"/>
                <a:gd name="T14" fmla="*/ 4 w 99"/>
                <a:gd name="T15" fmla="*/ 0 h 122"/>
                <a:gd name="T16" fmla="*/ 4 w 99"/>
                <a:gd name="T17" fmla="*/ 0 h 122"/>
                <a:gd name="T18" fmla="*/ 4 w 99"/>
                <a:gd name="T19" fmla="*/ 1 h 122"/>
                <a:gd name="T20" fmla="*/ 5 w 99"/>
                <a:gd name="T21" fmla="*/ 1 h 122"/>
                <a:gd name="T22" fmla="*/ 5 w 99"/>
                <a:gd name="T23" fmla="*/ 1 h 122"/>
                <a:gd name="T24" fmla="*/ 5 w 99"/>
                <a:gd name="T25" fmla="*/ 2 h 122"/>
                <a:gd name="T26" fmla="*/ 5 w 99"/>
                <a:gd name="T27" fmla="*/ 2 h 122"/>
                <a:gd name="T28" fmla="*/ 4 w 99"/>
                <a:gd name="T29" fmla="*/ 2 h 122"/>
                <a:gd name="T30" fmla="*/ 4 w 99"/>
                <a:gd name="T31" fmla="*/ 2 h 122"/>
                <a:gd name="T32" fmla="*/ 4 w 99"/>
                <a:gd name="T33" fmla="*/ 3 h 122"/>
                <a:gd name="T34" fmla="*/ 3 w 99"/>
                <a:gd name="T35" fmla="*/ 3 h 122"/>
                <a:gd name="T36" fmla="*/ 4 w 99"/>
                <a:gd name="T37" fmla="*/ 3 h 122"/>
                <a:gd name="T38" fmla="*/ 4 w 99"/>
                <a:gd name="T39" fmla="*/ 4 h 122"/>
                <a:gd name="T40" fmla="*/ 5 w 99"/>
                <a:gd name="T41" fmla="*/ 4 h 122"/>
                <a:gd name="T42" fmla="*/ 5 w 99"/>
                <a:gd name="T43" fmla="*/ 5 h 122"/>
                <a:gd name="T44" fmla="*/ 6 w 99"/>
                <a:gd name="T45" fmla="*/ 5 h 122"/>
                <a:gd name="T46" fmla="*/ 3 w 99"/>
                <a:gd name="T47" fmla="*/ 8 h 122"/>
                <a:gd name="T48" fmla="*/ 2 w 99"/>
                <a:gd name="T49" fmla="*/ 5 h 122"/>
                <a:gd name="T50" fmla="*/ 1 w 99"/>
                <a:gd name="T51" fmla="*/ 5 h 122"/>
                <a:gd name="T52" fmla="*/ 0 w 99"/>
                <a:gd name="T53" fmla="*/ 5 h 122"/>
                <a:gd name="T54" fmla="*/ 0 w 99"/>
                <a:gd name="T55" fmla="*/ 5 h 122"/>
                <a:gd name="T56" fmla="*/ 0 w 99"/>
                <a:gd name="T57" fmla="*/ 4 h 122"/>
                <a:gd name="T58" fmla="*/ 0 w 99"/>
                <a:gd name="T59" fmla="*/ 4 h 122"/>
                <a:gd name="T60" fmla="*/ 0 w 99"/>
                <a:gd name="T61" fmla="*/ 3 h 122"/>
                <a:gd name="T62" fmla="*/ 0 w 99"/>
                <a:gd name="T63" fmla="*/ 3 h 122"/>
                <a:gd name="T64" fmla="*/ 0 w 99"/>
                <a:gd name="T65" fmla="*/ 3 h 122"/>
                <a:gd name="T66" fmla="*/ 2 w 99"/>
                <a:gd name="T67" fmla="*/ 3 h 122"/>
                <a:gd name="T68" fmla="*/ 2 w 99"/>
                <a:gd name="T69" fmla="*/ 3 h 12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99" h="122">
                  <a:moveTo>
                    <a:pt x="34" y="36"/>
                  </a:moveTo>
                  <a:lnTo>
                    <a:pt x="34" y="32"/>
                  </a:lnTo>
                  <a:lnTo>
                    <a:pt x="38" y="27"/>
                  </a:lnTo>
                  <a:lnTo>
                    <a:pt x="44" y="19"/>
                  </a:lnTo>
                  <a:lnTo>
                    <a:pt x="51" y="11"/>
                  </a:lnTo>
                  <a:lnTo>
                    <a:pt x="59" y="4"/>
                  </a:lnTo>
                  <a:lnTo>
                    <a:pt x="69" y="2"/>
                  </a:lnTo>
                  <a:lnTo>
                    <a:pt x="74" y="0"/>
                  </a:lnTo>
                  <a:lnTo>
                    <a:pt x="78" y="0"/>
                  </a:lnTo>
                  <a:lnTo>
                    <a:pt x="78" y="2"/>
                  </a:lnTo>
                  <a:lnTo>
                    <a:pt x="82" y="4"/>
                  </a:lnTo>
                  <a:lnTo>
                    <a:pt x="84" y="9"/>
                  </a:lnTo>
                  <a:lnTo>
                    <a:pt x="86" y="17"/>
                  </a:lnTo>
                  <a:lnTo>
                    <a:pt x="84" y="21"/>
                  </a:lnTo>
                  <a:lnTo>
                    <a:pt x="78" y="27"/>
                  </a:lnTo>
                  <a:lnTo>
                    <a:pt x="72" y="30"/>
                  </a:lnTo>
                  <a:lnTo>
                    <a:pt x="69" y="34"/>
                  </a:lnTo>
                  <a:lnTo>
                    <a:pt x="63" y="38"/>
                  </a:lnTo>
                  <a:lnTo>
                    <a:pt x="69" y="46"/>
                  </a:lnTo>
                  <a:lnTo>
                    <a:pt x="76" y="53"/>
                  </a:lnTo>
                  <a:lnTo>
                    <a:pt x="88" y="61"/>
                  </a:lnTo>
                  <a:lnTo>
                    <a:pt x="95" y="68"/>
                  </a:lnTo>
                  <a:lnTo>
                    <a:pt x="99" y="70"/>
                  </a:lnTo>
                  <a:lnTo>
                    <a:pt x="57" y="122"/>
                  </a:lnTo>
                  <a:lnTo>
                    <a:pt x="46" y="76"/>
                  </a:lnTo>
                  <a:lnTo>
                    <a:pt x="27" y="68"/>
                  </a:lnTo>
                  <a:lnTo>
                    <a:pt x="0" y="72"/>
                  </a:lnTo>
                  <a:lnTo>
                    <a:pt x="4" y="68"/>
                  </a:lnTo>
                  <a:lnTo>
                    <a:pt x="6" y="59"/>
                  </a:lnTo>
                  <a:lnTo>
                    <a:pt x="4" y="49"/>
                  </a:lnTo>
                  <a:lnTo>
                    <a:pt x="4" y="44"/>
                  </a:lnTo>
                  <a:lnTo>
                    <a:pt x="0" y="40"/>
                  </a:lnTo>
                  <a:lnTo>
                    <a:pt x="0" y="38"/>
                  </a:lnTo>
                  <a:lnTo>
                    <a:pt x="34" y="36"/>
                  </a:lnTo>
                  <a:close/>
                </a:path>
              </a:pathLst>
            </a:custGeom>
            <a:solidFill>
              <a:srgbClr val="5773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49" name="Freeform 169"/>
            <p:cNvSpPr>
              <a:spLocks/>
            </p:cNvSpPr>
            <p:nvPr/>
          </p:nvSpPr>
          <p:spPr bwMode="auto">
            <a:xfrm>
              <a:off x="3814" y="2530"/>
              <a:ext cx="35" cy="48"/>
            </a:xfrm>
            <a:custGeom>
              <a:avLst/>
              <a:gdLst>
                <a:gd name="T0" fmla="*/ 1 w 70"/>
                <a:gd name="T1" fmla="*/ 0 h 97"/>
                <a:gd name="T2" fmla="*/ 2 w 70"/>
                <a:gd name="T3" fmla="*/ 0 h 97"/>
                <a:gd name="T4" fmla="*/ 2 w 70"/>
                <a:gd name="T5" fmla="*/ 0 h 97"/>
                <a:gd name="T6" fmla="*/ 3 w 70"/>
                <a:gd name="T7" fmla="*/ 0 h 97"/>
                <a:gd name="T8" fmla="*/ 3 w 70"/>
                <a:gd name="T9" fmla="*/ 0 h 97"/>
                <a:gd name="T10" fmla="*/ 3 w 70"/>
                <a:gd name="T11" fmla="*/ 0 h 97"/>
                <a:gd name="T12" fmla="*/ 3 w 70"/>
                <a:gd name="T13" fmla="*/ 0 h 97"/>
                <a:gd name="T14" fmla="*/ 3 w 70"/>
                <a:gd name="T15" fmla="*/ 0 h 97"/>
                <a:gd name="T16" fmla="*/ 4 w 70"/>
                <a:gd name="T17" fmla="*/ 1 h 97"/>
                <a:gd name="T18" fmla="*/ 4 w 70"/>
                <a:gd name="T19" fmla="*/ 1 h 97"/>
                <a:gd name="T20" fmla="*/ 4 w 70"/>
                <a:gd name="T21" fmla="*/ 1 h 97"/>
                <a:gd name="T22" fmla="*/ 4 w 70"/>
                <a:gd name="T23" fmla="*/ 2 h 97"/>
                <a:gd name="T24" fmla="*/ 5 w 70"/>
                <a:gd name="T25" fmla="*/ 2 h 97"/>
                <a:gd name="T26" fmla="*/ 5 w 70"/>
                <a:gd name="T27" fmla="*/ 2 h 97"/>
                <a:gd name="T28" fmla="*/ 5 w 70"/>
                <a:gd name="T29" fmla="*/ 3 h 97"/>
                <a:gd name="T30" fmla="*/ 4 w 70"/>
                <a:gd name="T31" fmla="*/ 3 h 97"/>
                <a:gd name="T32" fmla="*/ 4 w 70"/>
                <a:gd name="T33" fmla="*/ 4 h 97"/>
                <a:gd name="T34" fmla="*/ 4 w 70"/>
                <a:gd name="T35" fmla="*/ 4 h 97"/>
                <a:gd name="T36" fmla="*/ 3 w 70"/>
                <a:gd name="T37" fmla="*/ 5 h 97"/>
                <a:gd name="T38" fmla="*/ 3 w 70"/>
                <a:gd name="T39" fmla="*/ 5 h 97"/>
                <a:gd name="T40" fmla="*/ 3 w 70"/>
                <a:gd name="T41" fmla="*/ 6 h 97"/>
                <a:gd name="T42" fmla="*/ 3 w 70"/>
                <a:gd name="T43" fmla="*/ 5 h 97"/>
                <a:gd name="T44" fmla="*/ 2 w 70"/>
                <a:gd name="T45" fmla="*/ 5 h 97"/>
                <a:gd name="T46" fmla="*/ 2 w 70"/>
                <a:gd name="T47" fmla="*/ 5 h 97"/>
                <a:gd name="T48" fmla="*/ 2 w 70"/>
                <a:gd name="T49" fmla="*/ 4 h 97"/>
                <a:gd name="T50" fmla="*/ 2 w 70"/>
                <a:gd name="T51" fmla="*/ 4 h 97"/>
                <a:gd name="T52" fmla="*/ 2 w 70"/>
                <a:gd name="T53" fmla="*/ 4 h 97"/>
                <a:gd name="T54" fmla="*/ 2 w 70"/>
                <a:gd name="T55" fmla="*/ 4 h 97"/>
                <a:gd name="T56" fmla="*/ 2 w 70"/>
                <a:gd name="T57" fmla="*/ 4 h 97"/>
                <a:gd name="T58" fmla="*/ 2 w 70"/>
                <a:gd name="T59" fmla="*/ 3 h 97"/>
                <a:gd name="T60" fmla="*/ 2 w 70"/>
                <a:gd name="T61" fmla="*/ 3 h 97"/>
                <a:gd name="T62" fmla="*/ 3 w 70"/>
                <a:gd name="T63" fmla="*/ 3 h 97"/>
                <a:gd name="T64" fmla="*/ 3 w 70"/>
                <a:gd name="T65" fmla="*/ 3 h 97"/>
                <a:gd name="T66" fmla="*/ 0 w 70"/>
                <a:gd name="T67" fmla="*/ 1 h 97"/>
                <a:gd name="T68" fmla="*/ 1 w 70"/>
                <a:gd name="T69" fmla="*/ 0 h 97"/>
                <a:gd name="T70" fmla="*/ 1 w 70"/>
                <a:gd name="T71" fmla="*/ 0 h 9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70" h="97">
                  <a:moveTo>
                    <a:pt x="15" y="0"/>
                  </a:moveTo>
                  <a:lnTo>
                    <a:pt x="17" y="0"/>
                  </a:lnTo>
                  <a:lnTo>
                    <a:pt x="24" y="0"/>
                  </a:lnTo>
                  <a:lnTo>
                    <a:pt x="34" y="0"/>
                  </a:lnTo>
                  <a:lnTo>
                    <a:pt x="42" y="2"/>
                  </a:lnTo>
                  <a:lnTo>
                    <a:pt x="45" y="3"/>
                  </a:lnTo>
                  <a:lnTo>
                    <a:pt x="45" y="7"/>
                  </a:lnTo>
                  <a:lnTo>
                    <a:pt x="45" y="11"/>
                  </a:lnTo>
                  <a:lnTo>
                    <a:pt x="49" y="17"/>
                  </a:lnTo>
                  <a:lnTo>
                    <a:pt x="51" y="21"/>
                  </a:lnTo>
                  <a:lnTo>
                    <a:pt x="59" y="26"/>
                  </a:lnTo>
                  <a:lnTo>
                    <a:pt x="62" y="32"/>
                  </a:lnTo>
                  <a:lnTo>
                    <a:pt x="70" y="38"/>
                  </a:lnTo>
                  <a:lnTo>
                    <a:pt x="70" y="43"/>
                  </a:lnTo>
                  <a:lnTo>
                    <a:pt x="70" y="49"/>
                  </a:lnTo>
                  <a:lnTo>
                    <a:pt x="64" y="57"/>
                  </a:lnTo>
                  <a:lnTo>
                    <a:pt x="59" y="68"/>
                  </a:lnTo>
                  <a:lnTo>
                    <a:pt x="51" y="76"/>
                  </a:lnTo>
                  <a:lnTo>
                    <a:pt x="43" y="87"/>
                  </a:lnTo>
                  <a:lnTo>
                    <a:pt x="38" y="93"/>
                  </a:lnTo>
                  <a:lnTo>
                    <a:pt x="38" y="97"/>
                  </a:lnTo>
                  <a:lnTo>
                    <a:pt x="34" y="95"/>
                  </a:lnTo>
                  <a:lnTo>
                    <a:pt x="30" y="91"/>
                  </a:lnTo>
                  <a:lnTo>
                    <a:pt x="23" y="85"/>
                  </a:lnTo>
                  <a:lnTo>
                    <a:pt x="21" y="79"/>
                  </a:lnTo>
                  <a:lnTo>
                    <a:pt x="17" y="74"/>
                  </a:lnTo>
                  <a:lnTo>
                    <a:pt x="17" y="70"/>
                  </a:lnTo>
                  <a:lnTo>
                    <a:pt x="17" y="68"/>
                  </a:lnTo>
                  <a:lnTo>
                    <a:pt x="23" y="64"/>
                  </a:lnTo>
                  <a:lnTo>
                    <a:pt x="26" y="59"/>
                  </a:lnTo>
                  <a:lnTo>
                    <a:pt x="32" y="55"/>
                  </a:lnTo>
                  <a:lnTo>
                    <a:pt x="38" y="49"/>
                  </a:lnTo>
                  <a:lnTo>
                    <a:pt x="40" y="49"/>
                  </a:lnTo>
                  <a:lnTo>
                    <a:pt x="0" y="21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5773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50" name="Freeform 170"/>
            <p:cNvSpPr>
              <a:spLocks/>
            </p:cNvSpPr>
            <p:nvPr/>
          </p:nvSpPr>
          <p:spPr bwMode="auto">
            <a:xfrm>
              <a:off x="4615" y="2801"/>
              <a:ext cx="90" cy="102"/>
            </a:xfrm>
            <a:custGeom>
              <a:avLst/>
              <a:gdLst>
                <a:gd name="T0" fmla="*/ 11 w 179"/>
                <a:gd name="T1" fmla="*/ 4 h 206"/>
                <a:gd name="T2" fmla="*/ 10 w 179"/>
                <a:gd name="T3" fmla="*/ 3 h 206"/>
                <a:gd name="T4" fmla="*/ 10 w 179"/>
                <a:gd name="T5" fmla="*/ 2 h 206"/>
                <a:gd name="T6" fmla="*/ 10 w 179"/>
                <a:gd name="T7" fmla="*/ 2 h 206"/>
                <a:gd name="T8" fmla="*/ 11 w 179"/>
                <a:gd name="T9" fmla="*/ 1 h 206"/>
                <a:gd name="T10" fmla="*/ 10 w 179"/>
                <a:gd name="T11" fmla="*/ 0 h 206"/>
                <a:gd name="T12" fmla="*/ 9 w 179"/>
                <a:gd name="T13" fmla="*/ 0 h 206"/>
                <a:gd name="T14" fmla="*/ 8 w 179"/>
                <a:gd name="T15" fmla="*/ 0 h 206"/>
                <a:gd name="T16" fmla="*/ 8 w 179"/>
                <a:gd name="T17" fmla="*/ 0 h 206"/>
                <a:gd name="T18" fmla="*/ 8 w 179"/>
                <a:gd name="T19" fmla="*/ 1 h 206"/>
                <a:gd name="T20" fmla="*/ 7 w 179"/>
                <a:gd name="T21" fmla="*/ 2 h 206"/>
                <a:gd name="T22" fmla="*/ 7 w 179"/>
                <a:gd name="T23" fmla="*/ 2 h 206"/>
                <a:gd name="T24" fmla="*/ 6 w 179"/>
                <a:gd name="T25" fmla="*/ 1 h 206"/>
                <a:gd name="T26" fmla="*/ 5 w 179"/>
                <a:gd name="T27" fmla="*/ 0 h 206"/>
                <a:gd name="T28" fmla="*/ 4 w 179"/>
                <a:gd name="T29" fmla="*/ 0 h 206"/>
                <a:gd name="T30" fmla="*/ 4 w 179"/>
                <a:gd name="T31" fmla="*/ 1 h 206"/>
                <a:gd name="T32" fmla="*/ 3 w 179"/>
                <a:gd name="T33" fmla="*/ 2 h 206"/>
                <a:gd name="T34" fmla="*/ 4 w 179"/>
                <a:gd name="T35" fmla="*/ 3 h 206"/>
                <a:gd name="T36" fmla="*/ 5 w 179"/>
                <a:gd name="T37" fmla="*/ 3 h 206"/>
                <a:gd name="T38" fmla="*/ 6 w 179"/>
                <a:gd name="T39" fmla="*/ 4 h 206"/>
                <a:gd name="T40" fmla="*/ 6 w 179"/>
                <a:gd name="T41" fmla="*/ 5 h 206"/>
                <a:gd name="T42" fmla="*/ 5 w 179"/>
                <a:gd name="T43" fmla="*/ 5 h 206"/>
                <a:gd name="T44" fmla="*/ 5 w 179"/>
                <a:gd name="T45" fmla="*/ 5 h 206"/>
                <a:gd name="T46" fmla="*/ 4 w 179"/>
                <a:gd name="T47" fmla="*/ 5 h 206"/>
                <a:gd name="T48" fmla="*/ 3 w 179"/>
                <a:gd name="T49" fmla="*/ 4 h 206"/>
                <a:gd name="T50" fmla="*/ 2 w 179"/>
                <a:gd name="T51" fmla="*/ 5 h 206"/>
                <a:gd name="T52" fmla="*/ 1 w 179"/>
                <a:gd name="T53" fmla="*/ 5 h 206"/>
                <a:gd name="T54" fmla="*/ 1 w 179"/>
                <a:gd name="T55" fmla="*/ 6 h 206"/>
                <a:gd name="T56" fmla="*/ 1 w 179"/>
                <a:gd name="T57" fmla="*/ 6 h 206"/>
                <a:gd name="T58" fmla="*/ 0 w 179"/>
                <a:gd name="T59" fmla="*/ 7 h 206"/>
                <a:gd name="T60" fmla="*/ 0 w 179"/>
                <a:gd name="T61" fmla="*/ 8 h 206"/>
                <a:gd name="T62" fmla="*/ 1 w 179"/>
                <a:gd name="T63" fmla="*/ 8 h 206"/>
                <a:gd name="T64" fmla="*/ 2 w 179"/>
                <a:gd name="T65" fmla="*/ 8 h 206"/>
                <a:gd name="T66" fmla="*/ 2 w 179"/>
                <a:gd name="T67" fmla="*/ 9 h 206"/>
                <a:gd name="T68" fmla="*/ 3 w 179"/>
                <a:gd name="T69" fmla="*/ 9 h 206"/>
                <a:gd name="T70" fmla="*/ 3 w 179"/>
                <a:gd name="T71" fmla="*/ 10 h 206"/>
                <a:gd name="T72" fmla="*/ 2 w 179"/>
                <a:gd name="T73" fmla="*/ 11 h 206"/>
                <a:gd name="T74" fmla="*/ 3 w 179"/>
                <a:gd name="T75" fmla="*/ 12 h 206"/>
                <a:gd name="T76" fmla="*/ 3 w 179"/>
                <a:gd name="T77" fmla="*/ 12 h 206"/>
                <a:gd name="T78" fmla="*/ 4 w 179"/>
                <a:gd name="T79" fmla="*/ 12 h 206"/>
                <a:gd name="T80" fmla="*/ 5 w 179"/>
                <a:gd name="T81" fmla="*/ 12 h 206"/>
                <a:gd name="T82" fmla="*/ 5 w 179"/>
                <a:gd name="T83" fmla="*/ 11 h 206"/>
                <a:gd name="T84" fmla="*/ 5 w 179"/>
                <a:gd name="T85" fmla="*/ 11 h 206"/>
                <a:gd name="T86" fmla="*/ 6 w 179"/>
                <a:gd name="T87" fmla="*/ 11 h 206"/>
                <a:gd name="T88" fmla="*/ 7 w 179"/>
                <a:gd name="T89" fmla="*/ 11 h 206"/>
                <a:gd name="T90" fmla="*/ 7 w 179"/>
                <a:gd name="T91" fmla="*/ 12 h 206"/>
                <a:gd name="T92" fmla="*/ 9 w 179"/>
                <a:gd name="T93" fmla="*/ 9 h 206"/>
                <a:gd name="T94" fmla="*/ 9 w 179"/>
                <a:gd name="T95" fmla="*/ 9 h 206"/>
                <a:gd name="T96" fmla="*/ 7 w 179"/>
                <a:gd name="T97" fmla="*/ 9 h 206"/>
                <a:gd name="T98" fmla="*/ 6 w 179"/>
                <a:gd name="T99" fmla="*/ 9 h 206"/>
                <a:gd name="T100" fmla="*/ 6 w 179"/>
                <a:gd name="T101" fmla="*/ 8 h 206"/>
                <a:gd name="T102" fmla="*/ 6 w 179"/>
                <a:gd name="T103" fmla="*/ 7 h 206"/>
                <a:gd name="T104" fmla="*/ 7 w 179"/>
                <a:gd name="T105" fmla="*/ 6 h 206"/>
                <a:gd name="T106" fmla="*/ 7 w 179"/>
                <a:gd name="T107" fmla="*/ 6 h 206"/>
                <a:gd name="T108" fmla="*/ 8 w 179"/>
                <a:gd name="T109" fmla="*/ 7 h 206"/>
                <a:gd name="T110" fmla="*/ 9 w 179"/>
                <a:gd name="T111" fmla="*/ 8 h 206"/>
                <a:gd name="T112" fmla="*/ 10 w 179"/>
                <a:gd name="T113" fmla="*/ 8 h 206"/>
                <a:gd name="T114" fmla="*/ 12 w 179"/>
                <a:gd name="T115" fmla="*/ 4 h 20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79" h="206">
                  <a:moveTo>
                    <a:pt x="179" y="78"/>
                  </a:moveTo>
                  <a:lnTo>
                    <a:pt x="173" y="75"/>
                  </a:lnTo>
                  <a:lnTo>
                    <a:pt x="164" y="69"/>
                  </a:lnTo>
                  <a:lnTo>
                    <a:pt x="152" y="61"/>
                  </a:lnTo>
                  <a:lnTo>
                    <a:pt x="145" y="52"/>
                  </a:lnTo>
                  <a:lnTo>
                    <a:pt x="145" y="46"/>
                  </a:lnTo>
                  <a:lnTo>
                    <a:pt x="150" y="40"/>
                  </a:lnTo>
                  <a:lnTo>
                    <a:pt x="158" y="33"/>
                  </a:lnTo>
                  <a:lnTo>
                    <a:pt x="164" y="25"/>
                  </a:lnTo>
                  <a:lnTo>
                    <a:pt x="164" y="19"/>
                  </a:lnTo>
                  <a:lnTo>
                    <a:pt x="160" y="12"/>
                  </a:lnTo>
                  <a:lnTo>
                    <a:pt x="152" y="6"/>
                  </a:lnTo>
                  <a:lnTo>
                    <a:pt x="145" y="2"/>
                  </a:lnTo>
                  <a:lnTo>
                    <a:pt x="135" y="0"/>
                  </a:lnTo>
                  <a:lnTo>
                    <a:pt x="130" y="0"/>
                  </a:lnTo>
                  <a:lnTo>
                    <a:pt x="124" y="2"/>
                  </a:lnTo>
                  <a:lnTo>
                    <a:pt x="120" y="8"/>
                  </a:lnTo>
                  <a:lnTo>
                    <a:pt x="116" y="14"/>
                  </a:lnTo>
                  <a:lnTo>
                    <a:pt x="114" y="21"/>
                  </a:lnTo>
                  <a:lnTo>
                    <a:pt x="114" y="27"/>
                  </a:lnTo>
                  <a:lnTo>
                    <a:pt x="112" y="33"/>
                  </a:lnTo>
                  <a:lnTo>
                    <a:pt x="109" y="37"/>
                  </a:lnTo>
                  <a:lnTo>
                    <a:pt x="107" y="37"/>
                  </a:lnTo>
                  <a:lnTo>
                    <a:pt x="99" y="33"/>
                  </a:lnTo>
                  <a:lnTo>
                    <a:pt x="93" y="29"/>
                  </a:lnTo>
                  <a:lnTo>
                    <a:pt x="84" y="21"/>
                  </a:lnTo>
                  <a:lnTo>
                    <a:pt x="74" y="16"/>
                  </a:lnTo>
                  <a:lnTo>
                    <a:pt x="65" y="10"/>
                  </a:lnTo>
                  <a:lnTo>
                    <a:pt x="63" y="8"/>
                  </a:lnTo>
                  <a:lnTo>
                    <a:pt x="59" y="12"/>
                  </a:lnTo>
                  <a:lnTo>
                    <a:pt x="54" y="23"/>
                  </a:lnTo>
                  <a:lnTo>
                    <a:pt x="50" y="29"/>
                  </a:lnTo>
                  <a:lnTo>
                    <a:pt x="46" y="37"/>
                  </a:lnTo>
                  <a:lnTo>
                    <a:pt x="46" y="42"/>
                  </a:lnTo>
                  <a:lnTo>
                    <a:pt x="48" y="48"/>
                  </a:lnTo>
                  <a:lnTo>
                    <a:pt x="54" y="54"/>
                  </a:lnTo>
                  <a:lnTo>
                    <a:pt x="65" y="57"/>
                  </a:lnTo>
                  <a:lnTo>
                    <a:pt x="74" y="57"/>
                  </a:lnTo>
                  <a:lnTo>
                    <a:pt x="84" y="63"/>
                  </a:lnTo>
                  <a:lnTo>
                    <a:pt x="88" y="67"/>
                  </a:lnTo>
                  <a:lnTo>
                    <a:pt x="90" y="75"/>
                  </a:lnTo>
                  <a:lnTo>
                    <a:pt x="86" y="82"/>
                  </a:lnTo>
                  <a:lnTo>
                    <a:pt x="82" y="90"/>
                  </a:lnTo>
                  <a:lnTo>
                    <a:pt x="76" y="92"/>
                  </a:lnTo>
                  <a:lnTo>
                    <a:pt x="71" y="94"/>
                  </a:lnTo>
                  <a:lnTo>
                    <a:pt x="65" y="94"/>
                  </a:lnTo>
                  <a:lnTo>
                    <a:pt x="59" y="92"/>
                  </a:lnTo>
                  <a:lnTo>
                    <a:pt x="52" y="86"/>
                  </a:lnTo>
                  <a:lnTo>
                    <a:pt x="46" y="82"/>
                  </a:lnTo>
                  <a:lnTo>
                    <a:pt x="38" y="78"/>
                  </a:lnTo>
                  <a:lnTo>
                    <a:pt x="33" y="78"/>
                  </a:lnTo>
                  <a:lnTo>
                    <a:pt x="25" y="80"/>
                  </a:lnTo>
                  <a:lnTo>
                    <a:pt x="17" y="86"/>
                  </a:lnTo>
                  <a:lnTo>
                    <a:pt x="14" y="92"/>
                  </a:lnTo>
                  <a:lnTo>
                    <a:pt x="12" y="94"/>
                  </a:lnTo>
                  <a:lnTo>
                    <a:pt x="12" y="96"/>
                  </a:lnTo>
                  <a:lnTo>
                    <a:pt x="8" y="101"/>
                  </a:lnTo>
                  <a:lnTo>
                    <a:pt x="6" y="107"/>
                  </a:lnTo>
                  <a:lnTo>
                    <a:pt x="2" y="116"/>
                  </a:lnTo>
                  <a:lnTo>
                    <a:pt x="0" y="122"/>
                  </a:lnTo>
                  <a:lnTo>
                    <a:pt x="0" y="128"/>
                  </a:lnTo>
                  <a:lnTo>
                    <a:pt x="0" y="130"/>
                  </a:lnTo>
                  <a:lnTo>
                    <a:pt x="0" y="132"/>
                  </a:lnTo>
                  <a:lnTo>
                    <a:pt x="6" y="134"/>
                  </a:lnTo>
                  <a:lnTo>
                    <a:pt x="10" y="135"/>
                  </a:lnTo>
                  <a:lnTo>
                    <a:pt x="17" y="139"/>
                  </a:lnTo>
                  <a:lnTo>
                    <a:pt x="23" y="143"/>
                  </a:lnTo>
                  <a:lnTo>
                    <a:pt x="29" y="147"/>
                  </a:lnTo>
                  <a:lnTo>
                    <a:pt x="35" y="151"/>
                  </a:lnTo>
                  <a:lnTo>
                    <a:pt x="40" y="153"/>
                  </a:lnTo>
                  <a:lnTo>
                    <a:pt x="42" y="160"/>
                  </a:lnTo>
                  <a:lnTo>
                    <a:pt x="36" y="166"/>
                  </a:lnTo>
                  <a:lnTo>
                    <a:pt x="29" y="172"/>
                  </a:lnTo>
                  <a:lnTo>
                    <a:pt x="27" y="183"/>
                  </a:lnTo>
                  <a:lnTo>
                    <a:pt x="29" y="189"/>
                  </a:lnTo>
                  <a:lnTo>
                    <a:pt x="35" y="194"/>
                  </a:lnTo>
                  <a:lnTo>
                    <a:pt x="40" y="200"/>
                  </a:lnTo>
                  <a:lnTo>
                    <a:pt x="46" y="206"/>
                  </a:lnTo>
                  <a:lnTo>
                    <a:pt x="54" y="206"/>
                  </a:lnTo>
                  <a:lnTo>
                    <a:pt x="61" y="206"/>
                  </a:lnTo>
                  <a:lnTo>
                    <a:pt x="69" y="204"/>
                  </a:lnTo>
                  <a:lnTo>
                    <a:pt x="74" y="200"/>
                  </a:lnTo>
                  <a:lnTo>
                    <a:pt x="74" y="194"/>
                  </a:lnTo>
                  <a:lnTo>
                    <a:pt x="74" y="189"/>
                  </a:lnTo>
                  <a:lnTo>
                    <a:pt x="74" y="183"/>
                  </a:lnTo>
                  <a:lnTo>
                    <a:pt x="76" y="179"/>
                  </a:lnTo>
                  <a:lnTo>
                    <a:pt x="78" y="177"/>
                  </a:lnTo>
                  <a:lnTo>
                    <a:pt x="84" y="177"/>
                  </a:lnTo>
                  <a:lnTo>
                    <a:pt x="90" y="179"/>
                  </a:lnTo>
                  <a:lnTo>
                    <a:pt x="97" y="183"/>
                  </a:lnTo>
                  <a:lnTo>
                    <a:pt x="109" y="191"/>
                  </a:lnTo>
                  <a:lnTo>
                    <a:pt x="112" y="194"/>
                  </a:lnTo>
                  <a:lnTo>
                    <a:pt x="133" y="158"/>
                  </a:lnTo>
                  <a:lnTo>
                    <a:pt x="131" y="156"/>
                  </a:lnTo>
                  <a:lnTo>
                    <a:pt x="131" y="153"/>
                  </a:lnTo>
                  <a:lnTo>
                    <a:pt x="130" y="151"/>
                  </a:lnTo>
                  <a:lnTo>
                    <a:pt x="124" y="151"/>
                  </a:lnTo>
                  <a:lnTo>
                    <a:pt x="112" y="151"/>
                  </a:lnTo>
                  <a:lnTo>
                    <a:pt x="103" y="151"/>
                  </a:lnTo>
                  <a:lnTo>
                    <a:pt x="92" y="149"/>
                  </a:lnTo>
                  <a:lnTo>
                    <a:pt x="86" y="145"/>
                  </a:lnTo>
                  <a:lnTo>
                    <a:pt x="84" y="135"/>
                  </a:lnTo>
                  <a:lnTo>
                    <a:pt x="86" y="128"/>
                  </a:lnTo>
                  <a:lnTo>
                    <a:pt x="90" y="118"/>
                  </a:lnTo>
                  <a:lnTo>
                    <a:pt x="95" y="113"/>
                  </a:lnTo>
                  <a:lnTo>
                    <a:pt x="101" y="107"/>
                  </a:lnTo>
                  <a:lnTo>
                    <a:pt x="107" y="105"/>
                  </a:lnTo>
                  <a:lnTo>
                    <a:pt x="112" y="105"/>
                  </a:lnTo>
                  <a:lnTo>
                    <a:pt x="116" y="109"/>
                  </a:lnTo>
                  <a:lnTo>
                    <a:pt x="124" y="118"/>
                  </a:lnTo>
                  <a:lnTo>
                    <a:pt x="131" y="128"/>
                  </a:lnTo>
                  <a:lnTo>
                    <a:pt x="135" y="130"/>
                  </a:lnTo>
                  <a:lnTo>
                    <a:pt x="141" y="132"/>
                  </a:lnTo>
                  <a:lnTo>
                    <a:pt x="145" y="134"/>
                  </a:lnTo>
                  <a:lnTo>
                    <a:pt x="147" y="134"/>
                  </a:lnTo>
                  <a:lnTo>
                    <a:pt x="179" y="78"/>
                  </a:lnTo>
                  <a:close/>
                </a:path>
              </a:pathLst>
            </a:custGeom>
            <a:solidFill>
              <a:srgbClr val="5773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51" name="Freeform 171"/>
            <p:cNvSpPr>
              <a:spLocks/>
            </p:cNvSpPr>
            <p:nvPr/>
          </p:nvSpPr>
          <p:spPr bwMode="auto">
            <a:xfrm>
              <a:off x="4655" y="2805"/>
              <a:ext cx="52" cy="62"/>
            </a:xfrm>
            <a:custGeom>
              <a:avLst/>
              <a:gdLst>
                <a:gd name="T0" fmla="*/ 2 w 105"/>
                <a:gd name="T1" fmla="*/ 2 h 126"/>
                <a:gd name="T2" fmla="*/ 2 w 105"/>
                <a:gd name="T3" fmla="*/ 2 h 126"/>
                <a:gd name="T4" fmla="*/ 2 w 105"/>
                <a:gd name="T5" fmla="*/ 2 h 126"/>
                <a:gd name="T6" fmla="*/ 2 w 105"/>
                <a:gd name="T7" fmla="*/ 1 h 126"/>
                <a:gd name="T8" fmla="*/ 3 w 105"/>
                <a:gd name="T9" fmla="*/ 0 h 126"/>
                <a:gd name="T10" fmla="*/ 3 w 105"/>
                <a:gd name="T11" fmla="*/ 0 h 126"/>
                <a:gd name="T12" fmla="*/ 3 w 105"/>
                <a:gd name="T13" fmla="*/ 0 h 126"/>
                <a:gd name="T14" fmla="*/ 4 w 105"/>
                <a:gd name="T15" fmla="*/ 0 h 126"/>
                <a:gd name="T16" fmla="*/ 4 w 105"/>
                <a:gd name="T17" fmla="*/ 0 h 126"/>
                <a:gd name="T18" fmla="*/ 4 w 105"/>
                <a:gd name="T19" fmla="*/ 0 h 126"/>
                <a:gd name="T20" fmla="*/ 4 w 105"/>
                <a:gd name="T21" fmla="*/ 0 h 126"/>
                <a:gd name="T22" fmla="*/ 5 w 105"/>
                <a:gd name="T23" fmla="*/ 0 h 126"/>
                <a:gd name="T24" fmla="*/ 5 w 105"/>
                <a:gd name="T25" fmla="*/ 1 h 126"/>
                <a:gd name="T26" fmla="*/ 5 w 105"/>
                <a:gd name="T27" fmla="*/ 1 h 126"/>
                <a:gd name="T28" fmla="*/ 4 w 105"/>
                <a:gd name="T29" fmla="*/ 1 h 126"/>
                <a:gd name="T30" fmla="*/ 4 w 105"/>
                <a:gd name="T31" fmla="*/ 2 h 126"/>
                <a:gd name="T32" fmla="*/ 4 w 105"/>
                <a:gd name="T33" fmla="*/ 2 h 126"/>
                <a:gd name="T34" fmla="*/ 4 w 105"/>
                <a:gd name="T35" fmla="*/ 2 h 126"/>
                <a:gd name="T36" fmla="*/ 3 w 105"/>
                <a:gd name="T37" fmla="*/ 2 h 126"/>
                <a:gd name="T38" fmla="*/ 3 w 105"/>
                <a:gd name="T39" fmla="*/ 2 h 126"/>
                <a:gd name="T40" fmla="*/ 4 w 105"/>
                <a:gd name="T41" fmla="*/ 3 h 126"/>
                <a:gd name="T42" fmla="*/ 4 w 105"/>
                <a:gd name="T43" fmla="*/ 3 h 126"/>
                <a:gd name="T44" fmla="*/ 4 w 105"/>
                <a:gd name="T45" fmla="*/ 3 h 126"/>
                <a:gd name="T46" fmla="*/ 5 w 105"/>
                <a:gd name="T47" fmla="*/ 3 h 126"/>
                <a:gd name="T48" fmla="*/ 5 w 105"/>
                <a:gd name="T49" fmla="*/ 3 h 126"/>
                <a:gd name="T50" fmla="*/ 6 w 105"/>
                <a:gd name="T51" fmla="*/ 4 h 126"/>
                <a:gd name="T52" fmla="*/ 6 w 105"/>
                <a:gd name="T53" fmla="*/ 4 h 126"/>
                <a:gd name="T54" fmla="*/ 4 w 105"/>
                <a:gd name="T55" fmla="*/ 7 h 126"/>
                <a:gd name="T56" fmla="*/ 3 w 105"/>
                <a:gd name="T57" fmla="*/ 5 h 126"/>
                <a:gd name="T58" fmla="*/ 1 w 105"/>
                <a:gd name="T59" fmla="*/ 4 h 126"/>
                <a:gd name="T60" fmla="*/ 0 w 105"/>
                <a:gd name="T61" fmla="*/ 5 h 126"/>
                <a:gd name="T62" fmla="*/ 0 w 105"/>
                <a:gd name="T63" fmla="*/ 5 h 126"/>
                <a:gd name="T64" fmla="*/ 0 w 105"/>
                <a:gd name="T65" fmla="*/ 4 h 126"/>
                <a:gd name="T66" fmla="*/ 0 w 105"/>
                <a:gd name="T67" fmla="*/ 4 h 126"/>
                <a:gd name="T68" fmla="*/ 0 w 105"/>
                <a:gd name="T69" fmla="*/ 4 h 126"/>
                <a:gd name="T70" fmla="*/ 0 w 105"/>
                <a:gd name="T71" fmla="*/ 3 h 126"/>
                <a:gd name="T72" fmla="*/ 0 w 105"/>
                <a:gd name="T73" fmla="*/ 3 h 126"/>
                <a:gd name="T74" fmla="*/ 0 w 105"/>
                <a:gd name="T75" fmla="*/ 3 h 126"/>
                <a:gd name="T76" fmla="*/ 2 w 105"/>
                <a:gd name="T77" fmla="*/ 2 h 126"/>
                <a:gd name="T78" fmla="*/ 2 w 105"/>
                <a:gd name="T79" fmla="*/ 2 h 12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05" h="126">
                  <a:moveTo>
                    <a:pt x="36" y="44"/>
                  </a:moveTo>
                  <a:lnTo>
                    <a:pt x="36" y="40"/>
                  </a:lnTo>
                  <a:lnTo>
                    <a:pt x="38" y="32"/>
                  </a:lnTo>
                  <a:lnTo>
                    <a:pt x="42" y="23"/>
                  </a:lnTo>
                  <a:lnTo>
                    <a:pt x="50" y="15"/>
                  </a:lnTo>
                  <a:lnTo>
                    <a:pt x="55" y="6"/>
                  </a:lnTo>
                  <a:lnTo>
                    <a:pt x="63" y="4"/>
                  </a:lnTo>
                  <a:lnTo>
                    <a:pt x="69" y="0"/>
                  </a:lnTo>
                  <a:lnTo>
                    <a:pt x="72" y="0"/>
                  </a:lnTo>
                  <a:lnTo>
                    <a:pt x="74" y="2"/>
                  </a:lnTo>
                  <a:lnTo>
                    <a:pt x="78" y="6"/>
                  </a:lnTo>
                  <a:lnTo>
                    <a:pt x="82" y="11"/>
                  </a:lnTo>
                  <a:lnTo>
                    <a:pt x="84" y="17"/>
                  </a:lnTo>
                  <a:lnTo>
                    <a:pt x="82" y="23"/>
                  </a:lnTo>
                  <a:lnTo>
                    <a:pt x="78" y="29"/>
                  </a:lnTo>
                  <a:lnTo>
                    <a:pt x="72" y="32"/>
                  </a:lnTo>
                  <a:lnTo>
                    <a:pt x="69" y="38"/>
                  </a:lnTo>
                  <a:lnTo>
                    <a:pt x="65" y="40"/>
                  </a:lnTo>
                  <a:lnTo>
                    <a:pt x="63" y="42"/>
                  </a:lnTo>
                  <a:lnTo>
                    <a:pt x="63" y="44"/>
                  </a:lnTo>
                  <a:lnTo>
                    <a:pt x="69" y="49"/>
                  </a:lnTo>
                  <a:lnTo>
                    <a:pt x="72" y="49"/>
                  </a:lnTo>
                  <a:lnTo>
                    <a:pt x="78" y="53"/>
                  </a:lnTo>
                  <a:lnTo>
                    <a:pt x="84" y="57"/>
                  </a:lnTo>
                  <a:lnTo>
                    <a:pt x="89" y="61"/>
                  </a:lnTo>
                  <a:lnTo>
                    <a:pt x="99" y="67"/>
                  </a:lnTo>
                  <a:lnTo>
                    <a:pt x="105" y="70"/>
                  </a:lnTo>
                  <a:lnTo>
                    <a:pt x="67" y="126"/>
                  </a:lnTo>
                  <a:lnTo>
                    <a:pt x="50" y="82"/>
                  </a:lnTo>
                  <a:lnTo>
                    <a:pt x="31" y="76"/>
                  </a:lnTo>
                  <a:lnTo>
                    <a:pt x="4" y="84"/>
                  </a:lnTo>
                  <a:lnTo>
                    <a:pt x="4" y="82"/>
                  </a:lnTo>
                  <a:lnTo>
                    <a:pt x="6" y="78"/>
                  </a:lnTo>
                  <a:lnTo>
                    <a:pt x="10" y="72"/>
                  </a:lnTo>
                  <a:lnTo>
                    <a:pt x="10" y="67"/>
                  </a:lnTo>
                  <a:lnTo>
                    <a:pt x="6" y="59"/>
                  </a:lnTo>
                  <a:lnTo>
                    <a:pt x="4" y="53"/>
                  </a:lnTo>
                  <a:lnTo>
                    <a:pt x="0" y="49"/>
                  </a:lnTo>
                  <a:lnTo>
                    <a:pt x="36" y="44"/>
                  </a:lnTo>
                  <a:close/>
                </a:path>
              </a:pathLst>
            </a:custGeom>
            <a:solidFill>
              <a:srgbClr val="63B8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52" name="Freeform 172"/>
            <p:cNvSpPr>
              <a:spLocks/>
            </p:cNvSpPr>
            <p:nvPr/>
          </p:nvSpPr>
          <p:spPr bwMode="auto">
            <a:xfrm>
              <a:off x="4614" y="2854"/>
              <a:ext cx="37" cy="49"/>
            </a:xfrm>
            <a:custGeom>
              <a:avLst/>
              <a:gdLst>
                <a:gd name="T0" fmla="*/ 0 w 75"/>
                <a:gd name="T1" fmla="*/ 0 h 99"/>
                <a:gd name="T2" fmla="*/ 1 w 75"/>
                <a:gd name="T3" fmla="*/ 0 h 99"/>
                <a:gd name="T4" fmla="*/ 1 w 75"/>
                <a:gd name="T5" fmla="*/ 0 h 99"/>
                <a:gd name="T6" fmla="*/ 2 w 75"/>
                <a:gd name="T7" fmla="*/ 0 h 99"/>
                <a:gd name="T8" fmla="*/ 2 w 75"/>
                <a:gd name="T9" fmla="*/ 0 h 99"/>
                <a:gd name="T10" fmla="*/ 2 w 75"/>
                <a:gd name="T11" fmla="*/ 0 h 99"/>
                <a:gd name="T12" fmla="*/ 3 w 75"/>
                <a:gd name="T13" fmla="*/ 1 h 99"/>
                <a:gd name="T14" fmla="*/ 3 w 75"/>
                <a:gd name="T15" fmla="*/ 1 h 99"/>
                <a:gd name="T16" fmla="*/ 3 w 75"/>
                <a:gd name="T17" fmla="*/ 1 h 99"/>
                <a:gd name="T18" fmla="*/ 4 w 75"/>
                <a:gd name="T19" fmla="*/ 1 h 99"/>
                <a:gd name="T20" fmla="*/ 4 w 75"/>
                <a:gd name="T21" fmla="*/ 2 h 99"/>
                <a:gd name="T22" fmla="*/ 4 w 75"/>
                <a:gd name="T23" fmla="*/ 2 h 99"/>
                <a:gd name="T24" fmla="*/ 4 w 75"/>
                <a:gd name="T25" fmla="*/ 2 h 99"/>
                <a:gd name="T26" fmla="*/ 4 w 75"/>
                <a:gd name="T27" fmla="*/ 3 h 99"/>
                <a:gd name="T28" fmla="*/ 4 w 75"/>
                <a:gd name="T29" fmla="*/ 4 h 99"/>
                <a:gd name="T30" fmla="*/ 3 w 75"/>
                <a:gd name="T31" fmla="*/ 4 h 99"/>
                <a:gd name="T32" fmla="*/ 3 w 75"/>
                <a:gd name="T33" fmla="*/ 4 h 99"/>
                <a:gd name="T34" fmla="*/ 3 w 75"/>
                <a:gd name="T35" fmla="*/ 5 h 99"/>
                <a:gd name="T36" fmla="*/ 3 w 75"/>
                <a:gd name="T37" fmla="*/ 5 h 99"/>
                <a:gd name="T38" fmla="*/ 3 w 75"/>
                <a:gd name="T39" fmla="*/ 5 h 99"/>
                <a:gd name="T40" fmla="*/ 3 w 75"/>
                <a:gd name="T41" fmla="*/ 6 h 99"/>
                <a:gd name="T42" fmla="*/ 2 w 75"/>
                <a:gd name="T43" fmla="*/ 5 h 99"/>
                <a:gd name="T44" fmla="*/ 2 w 75"/>
                <a:gd name="T45" fmla="*/ 5 h 99"/>
                <a:gd name="T46" fmla="*/ 2 w 75"/>
                <a:gd name="T47" fmla="*/ 5 h 99"/>
                <a:gd name="T48" fmla="*/ 1 w 75"/>
                <a:gd name="T49" fmla="*/ 5 h 99"/>
                <a:gd name="T50" fmla="*/ 1 w 75"/>
                <a:gd name="T51" fmla="*/ 4 h 99"/>
                <a:gd name="T52" fmla="*/ 1 w 75"/>
                <a:gd name="T53" fmla="*/ 4 h 99"/>
                <a:gd name="T54" fmla="*/ 1 w 75"/>
                <a:gd name="T55" fmla="*/ 3 h 99"/>
                <a:gd name="T56" fmla="*/ 2 w 75"/>
                <a:gd name="T57" fmla="*/ 3 h 99"/>
                <a:gd name="T58" fmla="*/ 2 w 75"/>
                <a:gd name="T59" fmla="*/ 3 h 99"/>
                <a:gd name="T60" fmla="*/ 2 w 75"/>
                <a:gd name="T61" fmla="*/ 3 h 99"/>
                <a:gd name="T62" fmla="*/ 0 w 75"/>
                <a:gd name="T63" fmla="*/ 1 h 99"/>
                <a:gd name="T64" fmla="*/ 0 w 75"/>
                <a:gd name="T65" fmla="*/ 0 h 99"/>
                <a:gd name="T66" fmla="*/ 0 w 75"/>
                <a:gd name="T67" fmla="*/ 0 h 9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75" h="99">
                  <a:moveTo>
                    <a:pt x="12" y="2"/>
                  </a:moveTo>
                  <a:lnTo>
                    <a:pt x="16" y="0"/>
                  </a:lnTo>
                  <a:lnTo>
                    <a:pt x="23" y="0"/>
                  </a:lnTo>
                  <a:lnTo>
                    <a:pt x="33" y="0"/>
                  </a:lnTo>
                  <a:lnTo>
                    <a:pt x="42" y="2"/>
                  </a:lnTo>
                  <a:lnTo>
                    <a:pt x="46" y="8"/>
                  </a:lnTo>
                  <a:lnTo>
                    <a:pt x="48" y="17"/>
                  </a:lnTo>
                  <a:lnTo>
                    <a:pt x="54" y="21"/>
                  </a:lnTo>
                  <a:lnTo>
                    <a:pt x="61" y="25"/>
                  </a:lnTo>
                  <a:lnTo>
                    <a:pt x="67" y="28"/>
                  </a:lnTo>
                  <a:lnTo>
                    <a:pt x="75" y="34"/>
                  </a:lnTo>
                  <a:lnTo>
                    <a:pt x="75" y="38"/>
                  </a:lnTo>
                  <a:lnTo>
                    <a:pt x="75" y="46"/>
                  </a:lnTo>
                  <a:lnTo>
                    <a:pt x="71" y="51"/>
                  </a:lnTo>
                  <a:lnTo>
                    <a:pt x="65" y="65"/>
                  </a:lnTo>
                  <a:lnTo>
                    <a:pt x="61" y="66"/>
                  </a:lnTo>
                  <a:lnTo>
                    <a:pt x="59" y="74"/>
                  </a:lnTo>
                  <a:lnTo>
                    <a:pt x="56" y="80"/>
                  </a:lnTo>
                  <a:lnTo>
                    <a:pt x="54" y="85"/>
                  </a:lnTo>
                  <a:lnTo>
                    <a:pt x="50" y="93"/>
                  </a:lnTo>
                  <a:lnTo>
                    <a:pt x="48" y="99"/>
                  </a:lnTo>
                  <a:lnTo>
                    <a:pt x="46" y="95"/>
                  </a:lnTo>
                  <a:lnTo>
                    <a:pt x="40" y="91"/>
                  </a:lnTo>
                  <a:lnTo>
                    <a:pt x="33" y="85"/>
                  </a:lnTo>
                  <a:lnTo>
                    <a:pt x="29" y="82"/>
                  </a:lnTo>
                  <a:lnTo>
                    <a:pt x="23" y="72"/>
                  </a:lnTo>
                  <a:lnTo>
                    <a:pt x="29" y="66"/>
                  </a:lnTo>
                  <a:lnTo>
                    <a:pt x="31" y="61"/>
                  </a:lnTo>
                  <a:lnTo>
                    <a:pt x="37" y="55"/>
                  </a:lnTo>
                  <a:lnTo>
                    <a:pt x="42" y="49"/>
                  </a:lnTo>
                  <a:lnTo>
                    <a:pt x="44" y="49"/>
                  </a:lnTo>
                  <a:lnTo>
                    <a:pt x="0" y="27"/>
                  </a:lnTo>
                  <a:lnTo>
                    <a:pt x="12" y="2"/>
                  </a:lnTo>
                  <a:close/>
                </a:path>
              </a:pathLst>
            </a:custGeom>
            <a:solidFill>
              <a:srgbClr val="63B8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53" name="Freeform 173"/>
            <p:cNvSpPr>
              <a:spLocks/>
            </p:cNvSpPr>
            <p:nvPr/>
          </p:nvSpPr>
          <p:spPr bwMode="auto">
            <a:xfrm>
              <a:off x="5208" y="2581"/>
              <a:ext cx="92" cy="97"/>
            </a:xfrm>
            <a:custGeom>
              <a:avLst/>
              <a:gdLst>
                <a:gd name="T0" fmla="*/ 12 w 184"/>
                <a:gd name="T1" fmla="*/ 6 h 194"/>
                <a:gd name="T2" fmla="*/ 11 w 184"/>
                <a:gd name="T3" fmla="*/ 5 h 194"/>
                <a:gd name="T4" fmla="*/ 10 w 184"/>
                <a:gd name="T5" fmla="*/ 4 h 194"/>
                <a:gd name="T6" fmla="*/ 11 w 184"/>
                <a:gd name="T7" fmla="*/ 3 h 194"/>
                <a:gd name="T8" fmla="*/ 12 w 184"/>
                <a:gd name="T9" fmla="*/ 3 h 194"/>
                <a:gd name="T10" fmla="*/ 11 w 184"/>
                <a:gd name="T11" fmla="*/ 2 h 194"/>
                <a:gd name="T12" fmla="*/ 10 w 184"/>
                <a:gd name="T13" fmla="*/ 1 h 194"/>
                <a:gd name="T14" fmla="*/ 10 w 184"/>
                <a:gd name="T15" fmla="*/ 1 h 194"/>
                <a:gd name="T16" fmla="*/ 9 w 184"/>
                <a:gd name="T17" fmla="*/ 2 h 194"/>
                <a:gd name="T18" fmla="*/ 9 w 184"/>
                <a:gd name="T19" fmla="*/ 2 h 194"/>
                <a:gd name="T20" fmla="*/ 8 w 184"/>
                <a:gd name="T21" fmla="*/ 3 h 194"/>
                <a:gd name="T22" fmla="*/ 8 w 184"/>
                <a:gd name="T23" fmla="*/ 3 h 194"/>
                <a:gd name="T24" fmla="*/ 7 w 184"/>
                <a:gd name="T25" fmla="*/ 2 h 194"/>
                <a:gd name="T26" fmla="*/ 6 w 184"/>
                <a:gd name="T27" fmla="*/ 1 h 194"/>
                <a:gd name="T28" fmla="*/ 5 w 184"/>
                <a:gd name="T29" fmla="*/ 1 h 194"/>
                <a:gd name="T30" fmla="*/ 5 w 184"/>
                <a:gd name="T31" fmla="*/ 2 h 194"/>
                <a:gd name="T32" fmla="*/ 4 w 184"/>
                <a:gd name="T33" fmla="*/ 3 h 194"/>
                <a:gd name="T34" fmla="*/ 5 w 184"/>
                <a:gd name="T35" fmla="*/ 3 h 194"/>
                <a:gd name="T36" fmla="*/ 6 w 184"/>
                <a:gd name="T37" fmla="*/ 4 h 194"/>
                <a:gd name="T38" fmla="*/ 7 w 184"/>
                <a:gd name="T39" fmla="*/ 5 h 194"/>
                <a:gd name="T40" fmla="*/ 6 w 184"/>
                <a:gd name="T41" fmla="*/ 5 h 194"/>
                <a:gd name="T42" fmla="*/ 5 w 184"/>
                <a:gd name="T43" fmla="*/ 6 h 194"/>
                <a:gd name="T44" fmla="*/ 5 w 184"/>
                <a:gd name="T45" fmla="*/ 6 h 194"/>
                <a:gd name="T46" fmla="*/ 4 w 184"/>
                <a:gd name="T47" fmla="*/ 5 h 194"/>
                <a:gd name="T48" fmla="*/ 3 w 184"/>
                <a:gd name="T49" fmla="*/ 5 h 194"/>
                <a:gd name="T50" fmla="*/ 2 w 184"/>
                <a:gd name="T51" fmla="*/ 5 h 194"/>
                <a:gd name="T52" fmla="*/ 2 w 184"/>
                <a:gd name="T53" fmla="*/ 5 h 194"/>
                <a:gd name="T54" fmla="*/ 2 w 184"/>
                <a:gd name="T55" fmla="*/ 5 h 194"/>
                <a:gd name="T56" fmla="*/ 1 w 184"/>
                <a:gd name="T57" fmla="*/ 6 h 194"/>
                <a:gd name="T58" fmla="*/ 0 w 184"/>
                <a:gd name="T59" fmla="*/ 7 h 194"/>
                <a:gd name="T60" fmla="*/ 1 w 184"/>
                <a:gd name="T61" fmla="*/ 7 h 194"/>
                <a:gd name="T62" fmla="*/ 2 w 184"/>
                <a:gd name="T63" fmla="*/ 9 h 194"/>
                <a:gd name="T64" fmla="*/ 3 w 184"/>
                <a:gd name="T65" fmla="*/ 9 h 194"/>
                <a:gd name="T66" fmla="*/ 2 w 184"/>
                <a:gd name="T67" fmla="*/ 10 h 194"/>
                <a:gd name="T68" fmla="*/ 2 w 184"/>
                <a:gd name="T69" fmla="*/ 10 h 194"/>
                <a:gd name="T70" fmla="*/ 1 w 184"/>
                <a:gd name="T71" fmla="*/ 11 h 194"/>
                <a:gd name="T72" fmla="*/ 2 w 184"/>
                <a:gd name="T73" fmla="*/ 12 h 194"/>
                <a:gd name="T74" fmla="*/ 3 w 184"/>
                <a:gd name="T75" fmla="*/ 13 h 194"/>
                <a:gd name="T76" fmla="*/ 4 w 184"/>
                <a:gd name="T77" fmla="*/ 13 h 194"/>
                <a:gd name="T78" fmla="*/ 4 w 184"/>
                <a:gd name="T79" fmla="*/ 12 h 194"/>
                <a:gd name="T80" fmla="*/ 4 w 184"/>
                <a:gd name="T81" fmla="*/ 11 h 194"/>
                <a:gd name="T82" fmla="*/ 5 w 184"/>
                <a:gd name="T83" fmla="*/ 11 h 194"/>
                <a:gd name="T84" fmla="*/ 5 w 184"/>
                <a:gd name="T85" fmla="*/ 11 h 194"/>
                <a:gd name="T86" fmla="*/ 6 w 184"/>
                <a:gd name="T87" fmla="*/ 12 h 194"/>
                <a:gd name="T88" fmla="*/ 8 w 184"/>
                <a:gd name="T89" fmla="*/ 10 h 194"/>
                <a:gd name="T90" fmla="*/ 8 w 184"/>
                <a:gd name="T91" fmla="*/ 10 h 194"/>
                <a:gd name="T92" fmla="*/ 8 w 184"/>
                <a:gd name="T93" fmla="*/ 10 h 194"/>
                <a:gd name="T94" fmla="*/ 6 w 184"/>
                <a:gd name="T95" fmla="*/ 10 h 194"/>
                <a:gd name="T96" fmla="*/ 5 w 184"/>
                <a:gd name="T97" fmla="*/ 9 h 194"/>
                <a:gd name="T98" fmla="*/ 6 w 184"/>
                <a:gd name="T99" fmla="*/ 8 h 194"/>
                <a:gd name="T100" fmla="*/ 6 w 184"/>
                <a:gd name="T101" fmla="*/ 7 h 194"/>
                <a:gd name="T102" fmla="*/ 7 w 184"/>
                <a:gd name="T103" fmla="*/ 7 h 194"/>
                <a:gd name="T104" fmla="*/ 8 w 184"/>
                <a:gd name="T105" fmla="*/ 7 h 194"/>
                <a:gd name="T106" fmla="*/ 9 w 184"/>
                <a:gd name="T107" fmla="*/ 9 h 194"/>
                <a:gd name="T108" fmla="*/ 9 w 184"/>
                <a:gd name="T109" fmla="*/ 9 h 194"/>
                <a:gd name="T110" fmla="*/ 9 w 184"/>
                <a:gd name="T111" fmla="*/ 9 h 194"/>
                <a:gd name="T112" fmla="*/ 12 w 184"/>
                <a:gd name="T113" fmla="*/ 6 h 19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84" h="194">
                  <a:moveTo>
                    <a:pt x="184" y="92"/>
                  </a:moveTo>
                  <a:lnTo>
                    <a:pt x="178" y="86"/>
                  </a:lnTo>
                  <a:lnTo>
                    <a:pt x="169" y="80"/>
                  </a:lnTo>
                  <a:lnTo>
                    <a:pt x="161" y="69"/>
                  </a:lnTo>
                  <a:lnTo>
                    <a:pt x="155" y="61"/>
                  </a:lnTo>
                  <a:lnTo>
                    <a:pt x="157" y="54"/>
                  </a:lnTo>
                  <a:lnTo>
                    <a:pt x="163" y="50"/>
                  </a:lnTo>
                  <a:lnTo>
                    <a:pt x="173" y="44"/>
                  </a:lnTo>
                  <a:lnTo>
                    <a:pt x="180" y="40"/>
                  </a:lnTo>
                  <a:lnTo>
                    <a:pt x="180" y="33"/>
                  </a:lnTo>
                  <a:lnTo>
                    <a:pt x="178" y="25"/>
                  </a:lnTo>
                  <a:lnTo>
                    <a:pt x="173" y="17"/>
                  </a:lnTo>
                  <a:lnTo>
                    <a:pt x="167" y="12"/>
                  </a:lnTo>
                  <a:lnTo>
                    <a:pt x="157" y="8"/>
                  </a:lnTo>
                  <a:lnTo>
                    <a:pt x="152" y="8"/>
                  </a:lnTo>
                  <a:lnTo>
                    <a:pt x="146" y="10"/>
                  </a:lnTo>
                  <a:lnTo>
                    <a:pt x="140" y="14"/>
                  </a:lnTo>
                  <a:lnTo>
                    <a:pt x="136" y="19"/>
                  </a:lnTo>
                  <a:lnTo>
                    <a:pt x="133" y="25"/>
                  </a:lnTo>
                  <a:lnTo>
                    <a:pt x="129" y="31"/>
                  </a:lnTo>
                  <a:lnTo>
                    <a:pt x="129" y="35"/>
                  </a:lnTo>
                  <a:lnTo>
                    <a:pt x="123" y="36"/>
                  </a:lnTo>
                  <a:lnTo>
                    <a:pt x="119" y="36"/>
                  </a:lnTo>
                  <a:lnTo>
                    <a:pt x="114" y="33"/>
                  </a:lnTo>
                  <a:lnTo>
                    <a:pt x="108" y="27"/>
                  </a:lnTo>
                  <a:lnTo>
                    <a:pt x="100" y="17"/>
                  </a:lnTo>
                  <a:lnTo>
                    <a:pt x="93" y="10"/>
                  </a:lnTo>
                  <a:lnTo>
                    <a:pt x="87" y="2"/>
                  </a:lnTo>
                  <a:lnTo>
                    <a:pt x="85" y="0"/>
                  </a:lnTo>
                  <a:lnTo>
                    <a:pt x="79" y="4"/>
                  </a:lnTo>
                  <a:lnTo>
                    <a:pt x="72" y="14"/>
                  </a:lnTo>
                  <a:lnTo>
                    <a:pt x="66" y="21"/>
                  </a:lnTo>
                  <a:lnTo>
                    <a:pt x="62" y="25"/>
                  </a:lnTo>
                  <a:lnTo>
                    <a:pt x="60" y="33"/>
                  </a:lnTo>
                  <a:lnTo>
                    <a:pt x="62" y="38"/>
                  </a:lnTo>
                  <a:lnTo>
                    <a:pt x="66" y="46"/>
                  </a:lnTo>
                  <a:lnTo>
                    <a:pt x="77" y="50"/>
                  </a:lnTo>
                  <a:lnTo>
                    <a:pt x="87" y="54"/>
                  </a:lnTo>
                  <a:lnTo>
                    <a:pt x="97" y="59"/>
                  </a:lnTo>
                  <a:lnTo>
                    <a:pt x="97" y="65"/>
                  </a:lnTo>
                  <a:lnTo>
                    <a:pt x="97" y="73"/>
                  </a:lnTo>
                  <a:lnTo>
                    <a:pt x="93" y="78"/>
                  </a:lnTo>
                  <a:lnTo>
                    <a:pt x="87" y="84"/>
                  </a:lnTo>
                  <a:lnTo>
                    <a:pt x="79" y="86"/>
                  </a:lnTo>
                  <a:lnTo>
                    <a:pt x="74" y="86"/>
                  </a:lnTo>
                  <a:lnTo>
                    <a:pt x="68" y="84"/>
                  </a:lnTo>
                  <a:lnTo>
                    <a:pt x="62" y="82"/>
                  </a:lnTo>
                  <a:lnTo>
                    <a:pt x="57" y="74"/>
                  </a:lnTo>
                  <a:lnTo>
                    <a:pt x="51" y="69"/>
                  </a:lnTo>
                  <a:lnTo>
                    <a:pt x="45" y="65"/>
                  </a:lnTo>
                  <a:lnTo>
                    <a:pt x="39" y="63"/>
                  </a:lnTo>
                  <a:lnTo>
                    <a:pt x="32" y="65"/>
                  </a:lnTo>
                  <a:lnTo>
                    <a:pt x="26" y="69"/>
                  </a:lnTo>
                  <a:lnTo>
                    <a:pt x="19" y="73"/>
                  </a:lnTo>
                  <a:lnTo>
                    <a:pt x="19" y="74"/>
                  </a:lnTo>
                  <a:lnTo>
                    <a:pt x="17" y="74"/>
                  </a:lnTo>
                  <a:lnTo>
                    <a:pt x="13" y="82"/>
                  </a:lnTo>
                  <a:lnTo>
                    <a:pt x="7" y="88"/>
                  </a:lnTo>
                  <a:lnTo>
                    <a:pt x="3" y="95"/>
                  </a:lnTo>
                  <a:lnTo>
                    <a:pt x="0" y="105"/>
                  </a:lnTo>
                  <a:lnTo>
                    <a:pt x="0" y="109"/>
                  </a:lnTo>
                  <a:lnTo>
                    <a:pt x="1" y="112"/>
                  </a:lnTo>
                  <a:lnTo>
                    <a:pt x="13" y="122"/>
                  </a:lnTo>
                  <a:lnTo>
                    <a:pt x="24" y="130"/>
                  </a:lnTo>
                  <a:lnTo>
                    <a:pt x="34" y="139"/>
                  </a:lnTo>
                  <a:lnTo>
                    <a:pt x="36" y="143"/>
                  </a:lnTo>
                  <a:lnTo>
                    <a:pt x="34" y="147"/>
                  </a:lnTo>
                  <a:lnTo>
                    <a:pt x="30" y="147"/>
                  </a:lnTo>
                  <a:lnTo>
                    <a:pt x="28" y="150"/>
                  </a:lnTo>
                  <a:lnTo>
                    <a:pt x="17" y="156"/>
                  </a:lnTo>
                  <a:lnTo>
                    <a:pt x="15" y="164"/>
                  </a:lnTo>
                  <a:lnTo>
                    <a:pt x="15" y="171"/>
                  </a:lnTo>
                  <a:lnTo>
                    <a:pt x="17" y="177"/>
                  </a:lnTo>
                  <a:lnTo>
                    <a:pt x="20" y="183"/>
                  </a:lnTo>
                  <a:lnTo>
                    <a:pt x="28" y="190"/>
                  </a:lnTo>
                  <a:lnTo>
                    <a:pt x="36" y="194"/>
                  </a:lnTo>
                  <a:lnTo>
                    <a:pt x="43" y="194"/>
                  </a:lnTo>
                  <a:lnTo>
                    <a:pt x="51" y="194"/>
                  </a:lnTo>
                  <a:lnTo>
                    <a:pt x="57" y="190"/>
                  </a:lnTo>
                  <a:lnTo>
                    <a:pt x="58" y="185"/>
                  </a:lnTo>
                  <a:lnTo>
                    <a:pt x="60" y="179"/>
                  </a:lnTo>
                  <a:lnTo>
                    <a:pt x="60" y="173"/>
                  </a:lnTo>
                  <a:lnTo>
                    <a:pt x="62" y="171"/>
                  </a:lnTo>
                  <a:lnTo>
                    <a:pt x="66" y="169"/>
                  </a:lnTo>
                  <a:lnTo>
                    <a:pt x="70" y="171"/>
                  </a:lnTo>
                  <a:lnTo>
                    <a:pt x="76" y="173"/>
                  </a:lnTo>
                  <a:lnTo>
                    <a:pt x="83" y="179"/>
                  </a:lnTo>
                  <a:lnTo>
                    <a:pt x="91" y="189"/>
                  </a:lnTo>
                  <a:lnTo>
                    <a:pt x="97" y="194"/>
                  </a:lnTo>
                  <a:lnTo>
                    <a:pt x="123" y="160"/>
                  </a:lnTo>
                  <a:lnTo>
                    <a:pt x="123" y="158"/>
                  </a:lnTo>
                  <a:lnTo>
                    <a:pt x="123" y="156"/>
                  </a:lnTo>
                  <a:lnTo>
                    <a:pt x="119" y="154"/>
                  </a:lnTo>
                  <a:lnTo>
                    <a:pt x="114" y="154"/>
                  </a:lnTo>
                  <a:lnTo>
                    <a:pt x="104" y="152"/>
                  </a:lnTo>
                  <a:lnTo>
                    <a:pt x="95" y="150"/>
                  </a:lnTo>
                  <a:lnTo>
                    <a:pt x="85" y="145"/>
                  </a:lnTo>
                  <a:lnTo>
                    <a:pt x="79" y="139"/>
                  </a:lnTo>
                  <a:lnTo>
                    <a:pt x="79" y="130"/>
                  </a:lnTo>
                  <a:lnTo>
                    <a:pt x="81" y="122"/>
                  </a:lnTo>
                  <a:lnTo>
                    <a:pt x="87" y="114"/>
                  </a:lnTo>
                  <a:lnTo>
                    <a:pt x="95" y="109"/>
                  </a:lnTo>
                  <a:lnTo>
                    <a:pt x="100" y="105"/>
                  </a:lnTo>
                  <a:lnTo>
                    <a:pt x="108" y="105"/>
                  </a:lnTo>
                  <a:lnTo>
                    <a:pt x="112" y="107"/>
                  </a:lnTo>
                  <a:lnTo>
                    <a:pt x="117" y="111"/>
                  </a:lnTo>
                  <a:lnTo>
                    <a:pt x="123" y="122"/>
                  </a:lnTo>
                  <a:lnTo>
                    <a:pt x="129" y="133"/>
                  </a:lnTo>
                  <a:lnTo>
                    <a:pt x="131" y="135"/>
                  </a:lnTo>
                  <a:lnTo>
                    <a:pt x="135" y="139"/>
                  </a:lnTo>
                  <a:lnTo>
                    <a:pt x="138" y="139"/>
                  </a:lnTo>
                  <a:lnTo>
                    <a:pt x="140" y="141"/>
                  </a:lnTo>
                  <a:lnTo>
                    <a:pt x="184" y="92"/>
                  </a:lnTo>
                  <a:close/>
                </a:path>
              </a:pathLst>
            </a:custGeom>
            <a:solidFill>
              <a:srgbClr val="63B8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54" name="Freeform 174"/>
            <p:cNvSpPr>
              <a:spLocks/>
            </p:cNvSpPr>
            <p:nvPr/>
          </p:nvSpPr>
          <p:spPr bwMode="auto">
            <a:xfrm>
              <a:off x="5252" y="2586"/>
              <a:ext cx="49" cy="62"/>
            </a:xfrm>
            <a:custGeom>
              <a:avLst/>
              <a:gdLst>
                <a:gd name="T0" fmla="*/ 2 w 99"/>
                <a:gd name="T1" fmla="*/ 3 h 123"/>
                <a:gd name="T2" fmla="*/ 2 w 99"/>
                <a:gd name="T3" fmla="*/ 3 h 123"/>
                <a:gd name="T4" fmla="*/ 2 w 99"/>
                <a:gd name="T5" fmla="*/ 2 h 123"/>
                <a:gd name="T6" fmla="*/ 2 w 99"/>
                <a:gd name="T7" fmla="*/ 2 h 123"/>
                <a:gd name="T8" fmla="*/ 3 w 99"/>
                <a:gd name="T9" fmla="*/ 1 h 123"/>
                <a:gd name="T10" fmla="*/ 3 w 99"/>
                <a:gd name="T11" fmla="*/ 1 h 123"/>
                <a:gd name="T12" fmla="*/ 4 w 99"/>
                <a:gd name="T13" fmla="*/ 1 h 123"/>
                <a:gd name="T14" fmla="*/ 4 w 99"/>
                <a:gd name="T15" fmla="*/ 0 h 123"/>
                <a:gd name="T16" fmla="*/ 4 w 99"/>
                <a:gd name="T17" fmla="*/ 0 h 123"/>
                <a:gd name="T18" fmla="*/ 5 w 99"/>
                <a:gd name="T19" fmla="*/ 0 h 123"/>
                <a:gd name="T20" fmla="*/ 5 w 99"/>
                <a:gd name="T21" fmla="*/ 1 h 123"/>
                <a:gd name="T22" fmla="*/ 5 w 99"/>
                <a:gd name="T23" fmla="*/ 1 h 123"/>
                <a:gd name="T24" fmla="*/ 5 w 99"/>
                <a:gd name="T25" fmla="*/ 2 h 123"/>
                <a:gd name="T26" fmla="*/ 5 w 99"/>
                <a:gd name="T27" fmla="*/ 2 h 123"/>
                <a:gd name="T28" fmla="*/ 4 w 99"/>
                <a:gd name="T29" fmla="*/ 3 h 123"/>
                <a:gd name="T30" fmla="*/ 4 w 99"/>
                <a:gd name="T31" fmla="*/ 3 h 123"/>
                <a:gd name="T32" fmla="*/ 4 w 99"/>
                <a:gd name="T33" fmla="*/ 3 h 123"/>
                <a:gd name="T34" fmla="*/ 4 w 99"/>
                <a:gd name="T35" fmla="*/ 4 h 123"/>
                <a:gd name="T36" fmla="*/ 5 w 99"/>
                <a:gd name="T37" fmla="*/ 4 h 123"/>
                <a:gd name="T38" fmla="*/ 5 w 99"/>
                <a:gd name="T39" fmla="*/ 5 h 123"/>
                <a:gd name="T40" fmla="*/ 6 w 99"/>
                <a:gd name="T41" fmla="*/ 5 h 123"/>
                <a:gd name="T42" fmla="*/ 3 w 99"/>
                <a:gd name="T43" fmla="*/ 8 h 123"/>
                <a:gd name="T44" fmla="*/ 3 w 99"/>
                <a:gd name="T45" fmla="*/ 5 h 123"/>
                <a:gd name="T46" fmla="*/ 1 w 99"/>
                <a:gd name="T47" fmla="*/ 5 h 123"/>
                <a:gd name="T48" fmla="*/ 0 w 99"/>
                <a:gd name="T49" fmla="*/ 5 h 123"/>
                <a:gd name="T50" fmla="*/ 0 w 99"/>
                <a:gd name="T51" fmla="*/ 5 h 123"/>
                <a:gd name="T52" fmla="*/ 0 w 99"/>
                <a:gd name="T53" fmla="*/ 5 h 123"/>
                <a:gd name="T54" fmla="*/ 0 w 99"/>
                <a:gd name="T55" fmla="*/ 4 h 123"/>
                <a:gd name="T56" fmla="*/ 0 w 99"/>
                <a:gd name="T57" fmla="*/ 4 h 123"/>
                <a:gd name="T58" fmla="*/ 0 w 99"/>
                <a:gd name="T59" fmla="*/ 4 h 123"/>
                <a:gd name="T60" fmla="*/ 0 w 99"/>
                <a:gd name="T61" fmla="*/ 3 h 123"/>
                <a:gd name="T62" fmla="*/ 0 w 99"/>
                <a:gd name="T63" fmla="*/ 3 h 123"/>
                <a:gd name="T64" fmla="*/ 0 w 99"/>
                <a:gd name="T65" fmla="*/ 3 h 123"/>
                <a:gd name="T66" fmla="*/ 2 w 99"/>
                <a:gd name="T67" fmla="*/ 3 h 123"/>
                <a:gd name="T68" fmla="*/ 2 w 99"/>
                <a:gd name="T69" fmla="*/ 3 h 12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99" h="123">
                  <a:moveTo>
                    <a:pt x="36" y="36"/>
                  </a:moveTo>
                  <a:lnTo>
                    <a:pt x="36" y="34"/>
                  </a:lnTo>
                  <a:lnTo>
                    <a:pt x="40" y="26"/>
                  </a:lnTo>
                  <a:lnTo>
                    <a:pt x="44" y="17"/>
                  </a:lnTo>
                  <a:lnTo>
                    <a:pt x="51" y="11"/>
                  </a:lnTo>
                  <a:lnTo>
                    <a:pt x="59" y="4"/>
                  </a:lnTo>
                  <a:lnTo>
                    <a:pt x="68" y="2"/>
                  </a:lnTo>
                  <a:lnTo>
                    <a:pt x="74" y="0"/>
                  </a:lnTo>
                  <a:lnTo>
                    <a:pt x="78" y="0"/>
                  </a:lnTo>
                  <a:lnTo>
                    <a:pt x="80" y="0"/>
                  </a:lnTo>
                  <a:lnTo>
                    <a:pt x="82" y="4"/>
                  </a:lnTo>
                  <a:lnTo>
                    <a:pt x="86" y="11"/>
                  </a:lnTo>
                  <a:lnTo>
                    <a:pt x="87" y="17"/>
                  </a:lnTo>
                  <a:lnTo>
                    <a:pt x="82" y="28"/>
                  </a:lnTo>
                  <a:lnTo>
                    <a:pt x="70" y="36"/>
                  </a:lnTo>
                  <a:lnTo>
                    <a:pt x="65" y="40"/>
                  </a:lnTo>
                  <a:lnTo>
                    <a:pt x="68" y="45"/>
                  </a:lnTo>
                  <a:lnTo>
                    <a:pt x="76" y="51"/>
                  </a:lnTo>
                  <a:lnTo>
                    <a:pt x="87" y="61"/>
                  </a:lnTo>
                  <a:lnTo>
                    <a:pt x="93" y="68"/>
                  </a:lnTo>
                  <a:lnTo>
                    <a:pt x="99" y="72"/>
                  </a:lnTo>
                  <a:lnTo>
                    <a:pt x="59" y="123"/>
                  </a:lnTo>
                  <a:lnTo>
                    <a:pt x="48" y="76"/>
                  </a:lnTo>
                  <a:lnTo>
                    <a:pt x="27" y="68"/>
                  </a:lnTo>
                  <a:lnTo>
                    <a:pt x="0" y="76"/>
                  </a:lnTo>
                  <a:lnTo>
                    <a:pt x="2" y="74"/>
                  </a:lnTo>
                  <a:lnTo>
                    <a:pt x="4" y="70"/>
                  </a:lnTo>
                  <a:lnTo>
                    <a:pt x="8" y="64"/>
                  </a:lnTo>
                  <a:lnTo>
                    <a:pt x="10" y="59"/>
                  </a:lnTo>
                  <a:lnTo>
                    <a:pt x="8" y="51"/>
                  </a:lnTo>
                  <a:lnTo>
                    <a:pt x="4" y="45"/>
                  </a:lnTo>
                  <a:lnTo>
                    <a:pt x="2" y="40"/>
                  </a:lnTo>
                  <a:lnTo>
                    <a:pt x="0" y="40"/>
                  </a:lnTo>
                  <a:lnTo>
                    <a:pt x="36" y="36"/>
                  </a:lnTo>
                  <a:close/>
                </a:path>
              </a:pathLst>
            </a:custGeom>
            <a:solidFill>
              <a:srgbClr val="5773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55" name="Freeform 175"/>
            <p:cNvSpPr>
              <a:spLocks/>
            </p:cNvSpPr>
            <p:nvPr/>
          </p:nvSpPr>
          <p:spPr bwMode="auto">
            <a:xfrm>
              <a:off x="5206" y="2628"/>
              <a:ext cx="38" cy="49"/>
            </a:xfrm>
            <a:custGeom>
              <a:avLst/>
              <a:gdLst>
                <a:gd name="T0" fmla="*/ 1 w 76"/>
                <a:gd name="T1" fmla="*/ 0 h 99"/>
                <a:gd name="T2" fmla="*/ 2 w 76"/>
                <a:gd name="T3" fmla="*/ 0 h 99"/>
                <a:gd name="T4" fmla="*/ 2 w 76"/>
                <a:gd name="T5" fmla="*/ 0 h 99"/>
                <a:gd name="T6" fmla="*/ 3 w 76"/>
                <a:gd name="T7" fmla="*/ 0 h 99"/>
                <a:gd name="T8" fmla="*/ 3 w 76"/>
                <a:gd name="T9" fmla="*/ 0 h 99"/>
                <a:gd name="T10" fmla="*/ 4 w 76"/>
                <a:gd name="T11" fmla="*/ 0 h 99"/>
                <a:gd name="T12" fmla="*/ 4 w 76"/>
                <a:gd name="T13" fmla="*/ 1 h 99"/>
                <a:gd name="T14" fmla="*/ 4 w 76"/>
                <a:gd name="T15" fmla="*/ 1 h 99"/>
                <a:gd name="T16" fmla="*/ 4 w 76"/>
                <a:gd name="T17" fmla="*/ 1 h 99"/>
                <a:gd name="T18" fmla="*/ 5 w 76"/>
                <a:gd name="T19" fmla="*/ 2 h 99"/>
                <a:gd name="T20" fmla="*/ 5 w 76"/>
                <a:gd name="T21" fmla="*/ 2 h 99"/>
                <a:gd name="T22" fmla="*/ 5 w 76"/>
                <a:gd name="T23" fmla="*/ 2 h 99"/>
                <a:gd name="T24" fmla="*/ 5 w 76"/>
                <a:gd name="T25" fmla="*/ 3 h 99"/>
                <a:gd name="T26" fmla="*/ 5 w 76"/>
                <a:gd name="T27" fmla="*/ 3 h 99"/>
                <a:gd name="T28" fmla="*/ 4 w 76"/>
                <a:gd name="T29" fmla="*/ 4 h 99"/>
                <a:gd name="T30" fmla="*/ 4 w 76"/>
                <a:gd name="T31" fmla="*/ 4 h 99"/>
                <a:gd name="T32" fmla="*/ 4 w 76"/>
                <a:gd name="T33" fmla="*/ 5 h 99"/>
                <a:gd name="T34" fmla="*/ 3 w 76"/>
                <a:gd name="T35" fmla="*/ 6 h 99"/>
                <a:gd name="T36" fmla="*/ 3 w 76"/>
                <a:gd name="T37" fmla="*/ 6 h 99"/>
                <a:gd name="T38" fmla="*/ 3 w 76"/>
                <a:gd name="T39" fmla="*/ 6 h 99"/>
                <a:gd name="T40" fmla="*/ 3 w 76"/>
                <a:gd name="T41" fmla="*/ 5 h 99"/>
                <a:gd name="T42" fmla="*/ 2 w 76"/>
                <a:gd name="T43" fmla="*/ 5 h 99"/>
                <a:gd name="T44" fmla="*/ 2 w 76"/>
                <a:gd name="T45" fmla="*/ 5 h 99"/>
                <a:gd name="T46" fmla="*/ 2 w 76"/>
                <a:gd name="T47" fmla="*/ 4 h 99"/>
                <a:gd name="T48" fmla="*/ 2 w 76"/>
                <a:gd name="T49" fmla="*/ 4 h 99"/>
                <a:gd name="T50" fmla="*/ 2 w 76"/>
                <a:gd name="T51" fmla="*/ 3 h 99"/>
                <a:gd name="T52" fmla="*/ 3 w 76"/>
                <a:gd name="T53" fmla="*/ 3 h 99"/>
                <a:gd name="T54" fmla="*/ 3 w 76"/>
                <a:gd name="T55" fmla="*/ 3 h 99"/>
                <a:gd name="T56" fmla="*/ 3 w 76"/>
                <a:gd name="T57" fmla="*/ 3 h 99"/>
                <a:gd name="T58" fmla="*/ 0 w 76"/>
                <a:gd name="T59" fmla="*/ 1 h 99"/>
                <a:gd name="T60" fmla="*/ 1 w 76"/>
                <a:gd name="T61" fmla="*/ 0 h 99"/>
                <a:gd name="T62" fmla="*/ 1 w 76"/>
                <a:gd name="T63" fmla="*/ 0 h 9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76" h="99">
                  <a:moveTo>
                    <a:pt x="15" y="0"/>
                  </a:moveTo>
                  <a:lnTo>
                    <a:pt x="19" y="0"/>
                  </a:lnTo>
                  <a:lnTo>
                    <a:pt x="26" y="0"/>
                  </a:lnTo>
                  <a:lnTo>
                    <a:pt x="38" y="0"/>
                  </a:lnTo>
                  <a:lnTo>
                    <a:pt x="47" y="2"/>
                  </a:lnTo>
                  <a:lnTo>
                    <a:pt x="49" y="8"/>
                  </a:lnTo>
                  <a:lnTo>
                    <a:pt x="49" y="18"/>
                  </a:lnTo>
                  <a:lnTo>
                    <a:pt x="55" y="23"/>
                  </a:lnTo>
                  <a:lnTo>
                    <a:pt x="61" y="27"/>
                  </a:lnTo>
                  <a:lnTo>
                    <a:pt x="68" y="33"/>
                  </a:lnTo>
                  <a:lnTo>
                    <a:pt x="74" y="40"/>
                  </a:lnTo>
                  <a:lnTo>
                    <a:pt x="76" y="42"/>
                  </a:lnTo>
                  <a:lnTo>
                    <a:pt x="72" y="50"/>
                  </a:lnTo>
                  <a:lnTo>
                    <a:pt x="68" y="57"/>
                  </a:lnTo>
                  <a:lnTo>
                    <a:pt x="64" y="67"/>
                  </a:lnTo>
                  <a:lnTo>
                    <a:pt x="55" y="76"/>
                  </a:lnTo>
                  <a:lnTo>
                    <a:pt x="49" y="88"/>
                  </a:lnTo>
                  <a:lnTo>
                    <a:pt x="43" y="96"/>
                  </a:lnTo>
                  <a:lnTo>
                    <a:pt x="42" y="99"/>
                  </a:lnTo>
                  <a:lnTo>
                    <a:pt x="40" y="97"/>
                  </a:lnTo>
                  <a:lnTo>
                    <a:pt x="34" y="92"/>
                  </a:lnTo>
                  <a:lnTo>
                    <a:pt x="28" y="86"/>
                  </a:lnTo>
                  <a:lnTo>
                    <a:pt x="24" y="80"/>
                  </a:lnTo>
                  <a:lnTo>
                    <a:pt x="19" y="71"/>
                  </a:lnTo>
                  <a:lnTo>
                    <a:pt x="24" y="65"/>
                  </a:lnTo>
                  <a:lnTo>
                    <a:pt x="30" y="59"/>
                  </a:lnTo>
                  <a:lnTo>
                    <a:pt x="34" y="54"/>
                  </a:lnTo>
                  <a:lnTo>
                    <a:pt x="40" y="52"/>
                  </a:lnTo>
                  <a:lnTo>
                    <a:pt x="42" y="50"/>
                  </a:lnTo>
                  <a:lnTo>
                    <a:pt x="0" y="25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5773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56" name="Freeform 176"/>
            <p:cNvSpPr>
              <a:spLocks/>
            </p:cNvSpPr>
            <p:nvPr/>
          </p:nvSpPr>
          <p:spPr bwMode="auto">
            <a:xfrm>
              <a:off x="5240" y="2378"/>
              <a:ext cx="68" cy="112"/>
            </a:xfrm>
            <a:custGeom>
              <a:avLst/>
              <a:gdLst>
                <a:gd name="T0" fmla="*/ 8 w 137"/>
                <a:gd name="T1" fmla="*/ 3 h 225"/>
                <a:gd name="T2" fmla="*/ 6 w 137"/>
                <a:gd name="T3" fmla="*/ 3 h 225"/>
                <a:gd name="T4" fmla="*/ 5 w 137"/>
                <a:gd name="T5" fmla="*/ 2 h 225"/>
                <a:gd name="T6" fmla="*/ 5 w 137"/>
                <a:gd name="T7" fmla="*/ 1 h 225"/>
                <a:gd name="T8" fmla="*/ 5 w 137"/>
                <a:gd name="T9" fmla="*/ 0 h 225"/>
                <a:gd name="T10" fmla="*/ 3 w 137"/>
                <a:gd name="T11" fmla="*/ 0 h 225"/>
                <a:gd name="T12" fmla="*/ 3 w 137"/>
                <a:gd name="T13" fmla="*/ 1 h 225"/>
                <a:gd name="T14" fmla="*/ 3 w 137"/>
                <a:gd name="T15" fmla="*/ 2 h 225"/>
                <a:gd name="T16" fmla="*/ 3 w 137"/>
                <a:gd name="T17" fmla="*/ 3 h 225"/>
                <a:gd name="T18" fmla="*/ 1 w 137"/>
                <a:gd name="T19" fmla="*/ 3 h 225"/>
                <a:gd name="T20" fmla="*/ 0 w 137"/>
                <a:gd name="T21" fmla="*/ 2 h 225"/>
                <a:gd name="T22" fmla="*/ 0 w 137"/>
                <a:gd name="T23" fmla="*/ 2 h 225"/>
                <a:gd name="T24" fmla="*/ 0 w 137"/>
                <a:gd name="T25" fmla="*/ 3 h 225"/>
                <a:gd name="T26" fmla="*/ 0 w 137"/>
                <a:gd name="T27" fmla="*/ 5 h 225"/>
                <a:gd name="T28" fmla="*/ 1 w 137"/>
                <a:gd name="T29" fmla="*/ 5 h 225"/>
                <a:gd name="T30" fmla="*/ 3 w 137"/>
                <a:gd name="T31" fmla="*/ 5 h 225"/>
                <a:gd name="T32" fmla="*/ 3 w 137"/>
                <a:gd name="T33" fmla="*/ 6 h 225"/>
                <a:gd name="T34" fmla="*/ 2 w 137"/>
                <a:gd name="T35" fmla="*/ 7 h 225"/>
                <a:gd name="T36" fmla="*/ 1 w 137"/>
                <a:gd name="T37" fmla="*/ 7 h 225"/>
                <a:gd name="T38" fmla="*/ 0 w 137"/>
                <a:gd name="T39" fmla="*/ 7 h 225"/>
                <a:gd name="T40" fmla="*/ 0 w 137"/>
                <a:gd name="T41" fmla="*/ 9 h 225"/>
                <a:gd name="T42" fmla="*/ 0 w 137"/>
                <a:gd name="T43" fmla="*/ 10 h 225"/>
                <a:gd name="T44" fmla="*/ 0 w 137"/>
                <a:gd name="T45" fmla="*/ 11 h 225"/>
                <a:gd name="T46" fmla="*/ 0 w 137"/>
                <a:gd name="T47" fmla="*/ 11 h 225"/>
                <a:gd name="T48" fmla="*/ 1 w 137"/>
                <a:gd name="T49" fmla="*/ 11 h 225"/>
                <a:gd name="T50" fmla="*/ 2 w 137"/>
                <a:gd name="T51" fmla="*/ 11 h 225"/>
                <a:gd name="T52" fmla="*/ 3 w 137"/>
                <a:gd name="T53" fmla="*/ 11 h 225"/>
                <a:gd name="T54" fmla="*/ 3 w 137"/>
                <a:gd name="T55" fmla="*/ 12 h 225"/>
                <a:gd name="T56" fmla="*/ 4 w 137"/>
                <a:gd name="T57" fmla="*/ 13 h 225"/>
                <a:gd name="T58" fmla="*/ 5 w 137"/>
                <a:gd name="T59" fmla="*/ 13 h 225"/>
                <a:gd name="T60" fmla="*/ 6 w 137"/>
                <a:gd name="T61" fmla="*/ 12 h 225"/>
                <a:gd name="T62" fmla="*/ 5 w 137"/>
                <a:gd name="T63" fmla="*/ 11 h 225"/>
                <a:gd name="T64" fmla="*/ 6 w 137"/>
                <a:gd name="T65" fmla="*/ 11 h 225"/>
                <a:gd name="T66" fmla="*/ 7 w 137"/>
                <a:gd name="T67" fmla="*/ 11 h 225"/>
                <a:gd name="T68" fmla="*/ 8 w 137"/>
                <a:gd name="T69" fmla="*/ 11 h 225"/>
                <a:gd name="T70" fmla="*/ 8 w 137"/>
                <a:gd name="T71" fmla="*/ 8 h 225"/>
                <a:gd name="T72" fmla="*/ 7 w 137"/>
                <a:gd name="T73" fmla="*/ 8 h 225"/>
                <a:gd name="T74" fmla="*/ 5 w 137"/>
                <a:gd name="T75" fmla="*/ 9 h 225"/>
                <a:gd name="T76" fmla="*/ 4 w 137"/>
                <a:gd name="T77" fmla="*/ 8 h 225"/>
                <a:gd name="T78" fmla="*/ 5 w 137"/>
                <a:gd name="T79" fmla="*/ 6 h 225"/>
                <a:gd name="T80" fmla="*/ 6 w 137"/>
                <a:gd name="T81" fmla="*/ 6 h 225"/>
                <a:gd name="T82" fmla="*/ 7 w 137"/>
                <a:gd name="T83" fmla="*/ 7 h 225"/>
                <a:gd name="T84" fmla="*/ 8 w 137"/>
                <a:gd name="T85" fmla="*/ 7 h 225"/>
                <a:gd name="T86" fmla="*/ 8 w 137"/>
                <a:gd name="T87" fmla="*/ 3 h 225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37" h="225">
                  <a:moveTo>
                    <a:pt x="135" y="48"/>
                  </a:moveTo>
                  <a:lnTo>
                    <a:pt x="133" y="48"/>
                  </a:lnTo>
                  <a:lnTo>
                    <a:pt x="130" y="48"/>
                  </a:lnTo>
                  <a:lnTo>
                    <a:pt x="124" y="48"/>
                  </a:lnTo>
                  <a:lnTo>
                    <a:pt x="118" y="48"/>
                  </a:lnTo>
                  <a:lnTo>
                    <a:pt x="111" y="48"/>
                  </a:lnTo>
                  <a:lnTo>
                    <a:pt x="105" y="48"/>
                  </a:lnTo>
                  <a:lnTo>
                    <a:pt x="97" y="46"/>
                  </a:lnTo>
                  <a:lnTo>
                    <a:pt x="93" y="46"/>
                  </a:lnTo>
                  <a:lnTo>
                    <a:pt x="90" y="38"/>
                  </a:lnTo>
                  <a:lnTo>
                    <a:pt x="93" y="31"/>
                  </a:lnTo>
                  <a:lnTo>
                    <a:pt x="95" y="19"/>
                  </a:lnTo>
                  <a:lnTo>
                    <a:pt x="99" y="12"/>
                  </a:lnTo>
                  <a:lnTo>
                    <a:pt x="93" y="4"/>
                  </a:lnTo>
                  <a:lnTo>
                    <a:pt x="88" y="2"/>
                  </a:lnTo>
                  <a:lnTo>
                    <a:pt x="78" y="0"/>
                  </a:lnTo>
                  <a:lnTo>
                    <a:pt x="69" y="0"/>
                  </a:lnTo>
                  <a:lnTo>
                    <a:pt x="61" y="2"/>
                  </a:lnTo>
                  <a:lnTo>
                    <a:pt x="55" y="4"/>
                  </a:lnTo>
                  <a:lnTo>
                    <a:pt x="52" y="10"/>
                  </a:lnTo>
                  <a:lnTo>
                    <a:pt x="52" y="18"/>
                  </a:lnTo>
                  <a:lnTo>
                    <a:pt x="52" y="23"/>
                  </a:lnTo>
                  <a:lnTo>
                    <a:pt x="54" y="31"/>
                  </a:lnTo>
                  <a:lnTo>
                    <a:pt x="55" y="37"/>
                  </a:lnTo>
                  <a:lnTo>
                    <a:pt x="57" y="42"/>
                  </a:lnTo>
                  <a:lnTo>
                    <a:pt x="55" y="46"/>
                  </a:lnTo>
                  <a:lnTo>
                    <a:pt x="52" y="48"/>
                  </a:lnTo>
                  <a:lnTo>
                    <a:pt x="46" y="48"/>
                  </a:lnTo>
                  <a:lnTo>
                    <a:pt x="38" y="48"/>
                  </a:lnTo>
                  <a:lnTo>
                    <a:pt x="31" y="48"/>
                  </a:lnTo>
                  <a:lnTo>
                    <a:pt x="25" y="46"/>
                  </a:lnTo>
                  <a:lnTo>
                    <a:pt x="17" y="46"/>
                  </a:lnTo>
                  <a:lnTo>
                    <a:pt x="14" y="46"/>
                  </a:lnTo>
                  <a:lnTo>
                    <a:pt x="4" y="46"/>
                  </a:lnTo>
                  <a:lnTo>
                    <a:pt x="0" y="46"/>
                  </a:lnTo>
                  <a:lnTo>
                    <a:pt x="0" y="50"/>
                  </a:lnTo>
                  <a:lnTo>
                    <a:pt x="0" y="56"/>
                  </a:lnTo>
                  <a:lnTo>
                    <a:pt x="0" y="63"/>
                  </a:lnTo>
                  <a:lnTo>
                    <a:pt x="0" y="71"/>
                  </a:lnTo>
                  <a:lnTo>
                    <a:pt x="2" y="78"/>
                  </a:lnTo>
                  <a:lnTo>
                    <a:pt x="4" y="84"/>
                  </a:lnTo>
                  <a:lnTo>
                    <a:pt x="8" y="88"/>
                  </a:lnTo>
                  <a:lnTo>
                    <a:pt x="15" y="90"/>
                  </a:lnTo>
                  <a:lnTo>
                    <a:pt x="27" y="86"/>
                  </a:lnTo>
                  <a:lnTo>
                    <a:pt x="36" y="82"/>
                  </a:lnTo>
                  <a:lnTo>
                    <a:pt x="46" y="80"/>
                  </a:lnTo>
                  <a:lnTo>
                    <a:pt x="52" y="84"/>
                  </a:lnTo>
                  <a:lnTo>
                    <a:pt x="55" y="90"/>
                  </a:lnTo>
                  <a:lnTo>
                    <a:pt x="57" y="97"/>
                  </a:lnTo>
                  <a:lnTo>
                    <a:pt x="57" y="105"/>
                  </a:lnTo>
                  <a:lnTo>
                    <a:pt x="54" y="111"/>
                  </a:lnTo>
                  <a:lnTo>
                    <a:pt x="50" y="115"/>
                  </a:lnTo>
                  <a:lnTo>
                    <a:pt x="44" y="118"/>
                  </a:lnTo>
                  <a:lnTo>
                    <a:pt x="38" y="120"/>
                  </a:lnTo>
                  <a:lnTo>
                    <a:pt x="29" y="118"/>
                  </a:lnTo>
                  <a:lnTo>
                    <a:pt x="21" y="118"/>
                  </a:lnTo>
                  <a:lnTo>
                    <a:pt x="15" y="116"/>
                  </a:lnTo>
                  <a:lnTo>
                    <a:pt x="8" y="120"/>
                  </a:lnTo>
                  <a:lnTo>
                    <a:pt x="4" y="126"/>
                  </a:lnTo>
                  <a:lnTo>
                    <a:pt x="0" y="135"/>
                  </a:lnTo>
                  <a:lnTo>
                    <a:pt x="0" y="141"/>
                  </a:lnTo>
                  <a:lnTo>
                    <a:pt x="0" y="147"/>
                  </a:lnTo>
                  <a:lnTo>
                    <a:pt x="0" y="153"/>
                  </a:lnTo>
                  <a:lnTo>
                    <a:pt x="0" y="160"/>
                  </a:lnTo>
                  <a:lnTo>
                    <a:pt x="0" y="170"/>
                  </a:lnTo>
                  <a:lnTo>
                    <a:pt x="2" y="175"/>
                  </a:lnTo>
                  <a:lnTo>
                    <a:pt x="4" y="179"/>
                  </a:lnTo>
                  <a:lnTo>
                    <a:pt x="4" y="181"/>
                  </a:lnTo>
                  <a:lnTo>
                    <a:pt x="6" y="185"/>
                  </a:lnTo>
                  <a:lnTo>
                    <a:pt x="6" y="183"/>
                  </a:lnTo>
                  <a:lnTo>
                    <a:pt x="12" y="183"/>
                  </a:lnTo>
                  <a:lnTo>
                    <a:pt x="17" y="183"/>
                  </a:lnTo>
                  <a:lnTo>
                    <a:pt x="25" y="183"/>
                  </a:lnTo>
                  <a:lnTo>
                    <a:pt x="33" y="183"/>
                  </a:lnTo>
                  <a:lnTo>
                    <a:pt x="40" y="183"/>
                  </a:lnTo>
                  <a:lnTo>
                    <a:pt x="46" y="183"/>
                  </a:lnTo>
                  <a:lnTo>
                    <a:pt x="52" y="185"/>
                  </a:lnTo>
                  <a:lnTo>
                    <a:pt x="55" y="185"/>
                  </a:lnTo>
                  <a:lnTo>
                    <a:pt x="57" y="187"/>
                  </a:lnTo>
                  <a:lnTo>
                    <a:pt x="55" y="191"/>
                  </a:lnTo>
                  <a:lnTo>
                    <a:pt x="55" y="196"/>
                  </a:lnTo>
                  <a:lnTo>
                    <a:pt x="52" y="204"/>
                  </a:lnTo>
                  <a:lnTo>
                    <a:pt x="55" y="215"/>
                  </a:lnTo>
                  <a:lnTo>
                    <a:pt x="57" y="219"/>
                  </a:lnTo>
                  <a:lnTo>
                    <a:pt x="67" y="223"/>
                  </a:lnTo>
                  <a:lnTo>
                    <a:pt x="74" y="225"/>
                  </a:lnTo>
                  <a:lnTo>
                    <a:pt x="84" y="225"/>
                  </a:lnTo>
                  <a:lnTo>
                    <a:pt x="90" y="223"/>
                  </a:lnTo>
                  <a:lnTo>
                    <a:pt x="97" y="217"/>
                  </a:lnTo>
                  <a:lnTo>
                    <a:pt x="101" y="211"/>
                  </a:lnTo>
                  <a:lnTo>
                    <a:pt x="105" y="206"/>
                  </a:lnTo>
                  <a:lnTo>
                    <a:pt x="101" y="200"/>
                  </a:lnTo>
                  <a:lnTo>
                    <a:pt x="99" y="196"/>
                  </a:lnTo>
                  <a:lnTo>
                    <a:pt x="95" y="191"/>
                  </a:lnTo>
                  <a:lnTo>
                    <a:pt x="95" y="187"/>
                  </a:lnTo>
                  <a:lnTo>
                    <a:pt x="97" y="183"/>
                  </a:lnTo>
                  <a:lnTo>
                    <a:pt x="101" y="181"/>
                  </a:lnTo>
                  <a:lnTo>
                    <a:pt x="109" y="181"/>
                  </a:lnTo>
                  <a:lnTo>
                    <a:pt x="118" y="181"/>
                  </a:lnTo>
                  <a:lnTo>
                    <a:pt x="124" y="181"/>
                  </a:lnTo>
                  <a:lnTo>
                    <a:pt x="130" y="181"/>
                  </a:lnTo>
                  <a:lnTo>
                    <a:pt x="135" y="181"/>
                  </a:lnTo>
                  <a:lnTo>
                    <a:pt x="137" y="183"/>
                  </a:lnTo>
                  <a:lnTo>
                    <a:pt x="135" y="139"/>
                  </a:lnTo>
                  <a:lnTo>
                    <a:pt x="133" y="137"/>
                  </a:lnTo>
                  <a:lnTo>
                    <a:pt x="133" y="135"/>
                  </a:lnTo>
                  <a:lnTo>
                    <a:pt x="128" y="135"/>
                  </a:lnTo>
                  <a:lnTo>
                    <a:pt x="124" y="139"/>
                  </a:lnTo>
                  <a:lnTo>
                    <a:pt x="116" y="143"/>
                  </a:lnTo>
                  <a:lnTo>
                    <a:pt x="107" y="151"/>
                  </a:lnTo>
                  <a:lnTo>
                    <a:pt x="95" y="153"/>
                  </a:lnTo>
                  <a:lnTo>
                    <a:pt x="90" y="153"/>
                  </a:lnTo>
                  <a:lnTo>
                    <a:pt x="82" y="147"/>
                  </a:lnTo>
                  <a:lnTo>
                    <a:pt x="78" y="139"/>
                  </a:lnTo>
                  <a:lnTo>
                    <a:pt x="78" y="130"/>
                  </a:lnTo>
                  <a:lnTo>
                    <a:pt x="78" y="120"/>
                  </a:lnTo>
                  <a:lnTo>
                    <a:pt x="82" y="113"/>
                  </a:lnTo>
                  <a:lnTo>
                    <a:pt x="88" y="109"/>
                  </a:lnTo>
                  <a:lnTo>
                    <a:pt x="92" y="107"/>
                  </a:lnTo>
                  <a:lnTo>
                    <a:pt x="99" y="107"/>
                  </a:lnTo>
                  <a:lnTo>
                    <a:pt x="101" y="107"/>
                  </a:lnTo>
                  <a:lnTo>
                    <a:pt x="107" y="111"/>
                  </a:lnTo>
                  <a:lnTo>
                    <a:pt x="112" y="113"/>
                  </a:lnTo>
                  <a:lnTo>
                    <a:pt x="120" y="115"/>
                  </a:lnTo>
                  <a:lnTo>
                    <a:pt x="124" y="115"/>
                  </a:lnTo>
                  <a:lnTo>
                    <a:pt x="130" y="115"/>
                  </a:lnTo>
                  <a:lnTo>
                    <a:pt x="133" y="115"/>
                  </a:lnTo>
                  <a:lnTo>
                    <a:pt x="135" y="115"/>
                  </a:lnTo>
                  <a:lnTo>
                    <a:pt x="135" y="48"/>
                  </a:lnTo>
                  <a:close/>
                </a:path>
              </a:pathLst>
            </a:custGeom>
            <a:solidFill>
              <a:srgbClr val="5773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57" name="Freeform 177"/>
            <p:cNvSpPr>
              <a:spLocks/>
            </p:cNvSpPr>
            <p:nvPr/>
          </p:nvSpPr>
          <p:spPr bwMode="auto">
            <a:xfrm>
              <a:off x="5165" y="2441"/>
              <a:ext cx="94" cy="101"/>
            </a:xfrm>
            <a:custGeom>
              <a:avLst/>
              <a:gdLst>
                <a:gd name="T0" fmla="*/ 7 w 188"/>
                <a:gd name="T1" fmla="*/ 2 h 201"/>
                <a:gd name="T2" fmla="*/ 6 w 188"/>
                <a:gd name="T3" fmla="*/ 2 h 201"/>
                <a:gd name="T4" fmla="*/ 6 w 188"/>
                <a:gd name="T5" fmla="*/ 3 h 201"/>
                <a:gd name="T6" fmla="*/ 5 w 188"/>
                <a:gd name="T7" fmla="*/ 2 h 201"/>
                <a:gd name="T8" fmla="*/ 5 w 188"/>
                <a:gd name="T9" fmla="*/ 1 h 201"/>
                <a:gd name="T10" fmla="*/ 4 w 188"/>
                <a:gd name="T11" fmla="*/ 0 h 201"/>
                <a:gd name="T12" fmla="*/ 3 w 188"/>
                <a:gd name="T13" fmla="*/ 1 h 201"/>
                <a:gd name="T14" fmla="*/ 2 w 188"/>
                <a:gd name="T15" fmla="*/ 1 h 201"/>
                <a:gd name="T16" fmla="*/ 2 w 188"/>
                <a:gd name="T17" fmla="*/ 2 h 201"/>
                <a:gd name="T18" fmla="*/ 2 w 188"/>
                <a:gd name="T19" fmla="*/ 3 h 201"/>
                <a:gd name="T20" fmla="*/ 3 w 188"/>
                <a:gd name="T21" fmla="*/ 3 h 201"/>
                <a:gd name="T22" fmla="*/ 3 w 188"/>
                <a:gd name="T23" fmla="*/ 4 h 201"/>
                <a:gd name="T24" fmla="*/ 3 w 188"/>
                <a:gd name="T25" fmla="*/ 4 h 201"/>
                <a:gd name="T26" fmla="*/ 2 w 188"/>
                <a:gd name="T27" fmla="*/ 5 h 201"/>
                <a:gd name="T28" fmla="*/ 1 w 188"/>
                <a:gd name="T29" fmla="*/ 5 h 201"/>
                <a:gd name="T30" fmla="*/ 1 w 188"/>
                <a:gd name="T31" fmla="*/ 6 h 201"/>
                <a:gd name="T32" fmla="*/ 1 w 188"/>
                <a:gd name="T33" fmla="*/ 7 h 201"/>
                <a:gd name="T34" fmla="*/ 2 w 188"/>
                <a:gd name="T35" fmla="*/ 7 h 201"/>
                <a:gd name="T36" fmla="*/ 2 w 188"/>
                <a:gd name="T37" fmla="*/ 8 h 201"/>
                <a:gd name="T38" fmla="*/ 3 w 188"/>
                <a:gd name="T39" fmla="*/ 7 h 201"/>
                <a:gd name="T40" fmla="*/ 4 w 188"/>
                <a:gd name="T41" fmla="*/ 6 h 201"/>
                <a:gd name="T42" fmla="*/ 5 w 188"/>
                <a:gd name="T43" fmla="*/ 6 h 201"/>
                <a:gd name="T44" fmla="*/ 5 w 188"/>
                <a:gd name="T45" fmla="*/ 7 h 201"/>
                <a:gd name="T46" fmla="*/ 5 w 188"/>
                <a:gd name="T47" fmla="*/ 8 h 201"/>
                <a:gd name="T48" fmla="*/ 5 w 188"/>
                <a:gd name="T49" fmla="*/ 8 h 201"/>
                <a:gd name="T50" fmla="*/ 4 w 188"/>
                <a:gd name="T51" fmla="*/ 9 h 201"/>
                <a:gd name="T52" fmla="*/ 3 w 188"/>
                <a:gd name="T53" fmla="*/ 9 h 201"/>
                <a:gd name="T54" fmla="*/ 3 w 188"/>
                <a:gd name="T55" fmla="*/ 11 h 201"/>
                <a:gd name="T56" fmla="*/ 4 w 188"/>
                <a:gd name="T57" fmla="*/ 11 h 201"/>
                <a:gd name="T58" fmla="*/ 4 w 188"/>
                <a:gd name="T59" fmla="*/ 12 h 201"/>
                <a:gd name="T60" fmla="*/ 5 w 188"/>
                <a:gd name="T61" fmla="*/ 12 h 201"/>
                <a:gd name="T62" fmla="*/ 5 w 188"/>
                <a:gd name="T63" fmla="*/ 13 h 201"/>
                <a:gd name="T64" fmla="*/ 6 w 188"/>
                <a:gd name="T65" fmla="*/ 13 h 201"/>
                <a:gd name="T66" fmla="*/ 6 w 188"/>
                <a:gd name="T67" fmla="*/ 12 h 201"/>
                <a:gd name="T68" fmla="*/ 7 w 188"/>
                <a:gd name="T69" fmla="*/ 12 h 201"/>
                <a:gd name="T70" fmla="*/ 8 w 188"/>
                <a:gd name="T71" fmla="*/ 11 h 201"/>
                <a:gd name="T72" fmla="*/ 8 w 188"/>
                <a:gd name="T73" fmla="*/ 11 h 201"/>
                <a:gd name="T74" fmla="*/ 8 w 188"/>
                <a:gd name="T75" fmla="*/ 12 h 201"/>
                <a:gd name="T76" fmla="*/ 9 w 188"/>
                <a:gd name="T77" fmla="*/ 13 h 201"/>
                <a:gd name="T78" fmla="*/ 10 w 188"/>
                <a:gd name="T79" fmla="*/ 13 h 201"/>
                <a:gd name="T80" fmla="*/ 11 w 188"/>
                <a:gd name="T81" fmla="*/ 13 h 201"/>
                <a:gd name="T82" fmla="*/ 11 w 188"/>
                <a:gd name="T83" fmla="*/ 12 h 201"/>
                <a:gd name="T84" fmla="*/ 11 w 188"/>
                <a:gd name="T85" fmla="*/ 11 h 201"/>
                <a:gd name="T86" fmla="*/ 11 w 188"/>
                <a:gd name="T87" fmla="*/ 11 h 201"/>
                <a:gd name="T88" fmla="*/ 10 w 188"/>
                <a:gd name="T89" fmla="*/ 10 h 201"/>
                <a:gd name="T90" fmla="*/ 11 w 188"/>
                <a:gd name="T91" fmla="*/ 9 h 201"/>
                <a:gd name="T92" fmla="*/ 12 w 188"/>
                <a:gd name="T93" fmla="*/ 9 h 201"/>
                <a:gd name="T94" fmla="*/ 12 w 188"/>
                <a:gd name="T95" fmla="*/ 9 h 201"/>
                <a:gd name="T96" fmla="*/ 11 w 188"/>
                <a:gd name="T97" fmla="*/ 6 h 201"/>
                <a:gd name="T98" fmla="*/ 10 w 188"/>
                <a:gd name="T99" fmla="*/ 6 h 201"/>
                <a:gd name="T100" fmla="*/ 10 w 188"/>
                <a:gd name="T101" fmla="*/ 7 h 201"/>
                <a:gd name="T102" fmla="*/ 9 w 188"/>
                <a:gd name="T103" fmla="*/ 8 h 201"/>
                <a:gd name="T104" fmla="*/ 8 w 188"/>
                <a:gd name="T105" fmla="*/ 8 h 201"/>
                <a:gd name="T106" fmla="*/ 7 w 188"/>
                <a:gd name="T107" fmla="*/ 8 h 201"/>
                <a:gd name="T108" fmla="*/ 7 w 188"/>
                <a:gd name="T109" fmla="*/ 7 h 201"/>
                <a:gd name="T110" fmla="*/ 7 w 188"/>
                <a:gd name="T111" fmla="*/ 6 h 201"/>
                <a:gd name="T112" fmla="*/ 8 w 188"/>
                <a:gd name="T113" fmla="*/ 6 h 201"/>
                <a:gd name="T114" fmla="*/ 9 w 188"/>
                <a:gd name="T115" fmla="*/ 6 h 201"/>
                <a:gd name="T116" fmla="*/ 9 w 188"/>
                <a:gd name="T117" fmla="*/ 5 h 201"/>
                <a:gd name="T118" fmla="*/ 10 w 188"/>
                <a:gd name="T119" fmla="*/ 5 h 201"/>
                <a:gd name="T120" fmla="*/ 8 w 188"/>
                <a:gd name="T121" fmla="*/ 1 h 201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88" h="201">
                  <a:moveTo>
                    <a:pt x="116" y="15"/>
                  </a:moveTo>
                  <a:lnTo>
                    <a:pt x="112" y="19"/>
                  </a:lnTo>
                  <a:lnTo>
                    <a:pt x="103" y="25"/>
                  </a:lnTo>
                  <a:lnTo>
                    <a:pt x="95" y="28"/>
                  </a:lnTo>
                  <a:lnTo>
                    <a:pt x="89" y="32"/>
                  </a:lnTo>
                  <a:lnTo>
                    <a:pt x="82" y="34"/>
                  </a:lnTo>
                  <a:lnTo>
                    <a:pt x="78" y="36"/>
                  </a:lnTo>
                  <a:lnTo>
                    <a:pt x="72" y="30"/>
                  </a:lnTo>
                  <a:lnTo>
                    <a:pt x="70" y="23"/>
                  </a:lnTo>
                  <a:lnTo>
                    <a:pt x="67" y="13"/>
                  </a:lnTo>
                  <a:lnTo>
                    <a:pt x="65" y="4"/>
                  </a:lnTo>
                  <a:lnTo>
                    <a:pt x="59" y="0"/>
                  </a:lnTo>
                  <a:lnTo>
                    <a:pt x="51" y="2"/>
                  </a:lnTo>
                  <a:lnTo>
                    <a:pt x="42" y="4"/>
                  </a:lnTo>
                  <a:lnTo>
                    <a:pt x="36" y="9"/>
                  </a:lnTo>
                  <a:lnTo>
                    <a:pt x="31" y="13"/>
                  </a:lnTo>
                  <a:lnTo>
                    <a:pt x="27" y="21"/>
                  </a:lnTo>
                  <a:lnTo>
                    <a:pt x="27" y="26"/>
                  </a:lnTo>
                  <a:lnTo>
                    <a:pt x="31" y="34"/>
                  </a:lnTo>
                  <a:lnTo>
                    <a:pt x="32" y="38"/>
                  </a:lnTo>
                  <a:lnTo>
                    <a:pt x="38" y="44"/>
                  </a:lnTo>
                  <a:lnTo>
                    <a:pt x="44" y="47"/>
                  </a:lnTo>
                  <a:lnTo>
                    <a:pt x="48" y="53"/>
                  </a:lnTo>
                  <a:lnTo>
                    <a:pt x="48" y="55"/>
                  </a:lnTo>
                  <a:lnTo>
                    <a:pt x="46" y="59"/>
                  </a:lnTo>
                  <a:lnTo>
                    <a:pt x="42" y="63"/>
                  </a:lnTo>
                  <a:lnTo>
                    <a:pt x="32" y="68"/>
                  </a:lnTo>
                  <a:lnTo>
                    <a:pt x="21" y="72"/>
                  </a:lnTo>
                  <a:lnTo>
                    <a:pt x="12" y="76"/>
                  </a:lnTo>
                  <a:lnTo>
                    <a:pt x="4" y="80"/>
                  </a:lnTo>
                  <a:lnTo>
                    <a:pt x="0" y="83"/>
                  </a:lnTo>
                  <a:lnTo>
                    <a:pt x="4" y="87"/>
                  </a:lnTo>
                  <a:lnTo>
                    <a:pt x="6" y="93"/>
                  </a:lnTo>
                  <a:lnTo>
                    <a:pt x="10" y="101"/>
                  </a:lnTo>
                  <a:lnTo>
                    <a:pt x="12" y="106"/>
                  </a:lnTo>
                  <a:lnTo>
                    <a:pt x="19" y="112"/>
                  </a:lnTo>
                  <a:lnTo>
                    <a:pt x="21" y="114"/>
                  </a:lnTo>
                  <a:lnTo>
                    <a:pt x="27" y="118"/>
                  </a:lnTo>
                  <a:lnTo>
                    <a:pt x="36" y="112"/>
                  </a:lnTo>
                  <a:lnTo>
                    <a:pt x="44" y="106"/>
                  </a:lnTo>
                  <a:lnTo>
                    <a:pt x="50" y="97"/>
                  </a:lnTo>
                  <a:lnTo>
                    <a:pt x="57" y="91"/>
                  </a:lnTo>
                  <a:lnTo>
                    <a:pt x="65" y="89"/>
                  </a:lnTo>
                  <a:lnTo>
                    <a:pt x="70" y="93"/>
                  </a:lnTo>
                  <a:lnTo>
                    <a:pt x="76" y="99"/>
                  </a:lnTo>
                  <a:lnTo>
                    <a:pt x="78" y="106"/>
                  </a:lnTo>
                  <a:lnTo>
                    <a:pt x="78" y="112"/>
                  </a:lnTo>
                  <a:lnTo>
                    <a:pt x="78" y="118"/>
                  </a:lnTo>
                  <a:lnTo>
                    <a:pt x="74" y="123"/>
                  </a:lnTo>
                  <a:lnTo>
                    <a:pt x="70" y="127"/>
                  </a:lnTo>
                  <a:lnTo>
                    <a:pt x="61" y="131"/>
                  </a:lnTo>
                  <a:lnTo>
                    <a:pt x="55" y="135"/>
                  </a:lnTo>
                  <a:lnTo>
                    <a:pt x="50" y="137"/>
                  </a:lnTo>
                  <a:lnTo>
                    <a:pt x="48" y="144"/>
                  </a:lnTo>
                  <a:lnTo>
                    <a:pt x="44" y="152"/>
                  </a:lnTo>
                  <a:lnTo>
                    <a:pt x="48" y="161"/>
                  </a:lnTo>
                  <a:lnTo>
                    <a:pt x="48" y="167"/>
                  </a:lnTo>
                  <a:lnTo>
                    <a:pt x="50" y="171"/>
                  </a:lnTo>
                  <a:lnTo>
                    <a:pt x="51" y="173"/>
                  </a:lnTo>
                  <a:lnTo>
                    <a:pt x="55" y="177"/>
                  </a:lnTo>
                  <a:lnTo>
                    <a:pt x="59" y="182"/>
                  </a:lnTo>
                  <a:lnTo>
                    <a:pt x="65" y="188"/>
                  </a:lnTo>
                  <a:lnTo>
                    <a:pt x="72" y="196"/>
                  </a:lnTo>
                  <a:lnTo>
                    <a:pt x="76" y="198"/>
                  </a:lnTo>
                  <a:lnTo>
                    <a:pt x="76" y="196"/>
                  </a:lnTo>
                  <a:lnTo>
                    <a:pt x="82" y="196"/>
                  </a:lnTo>
                  <a:lnTo>
                    <a:pt x="86" y="192"/>
                  </a:lnTo>
                  <a:lnTo>
                    <a:pt x="93" y="188"/>
                  </a:lnTo>
                  <a:lnTo>
                    <a:pt x="99" y="184"/>
                  </a:lnTo>
                  <a:lnTo>
                    <a:pt x="105" y="180"/>
                  </a:lnTo>
                  <a:lnTo>
                    <a:pt x="110" y="177"/>
                  </a:lnTo>
                  <a:lnTo>
                    <a:pt x="116" y="175"/>
                  </a:lnTo>
                  <a:lnTo>
                    <a:pt x="120" y="173"/>
                  </a:lnTo>
                  <a:lnTo>
                    <a:pt x="122" y="175"/>
                  </a:lnTo>
                  <a:lnTo>
                    <a:pt x="122" y="179"/>
                  </a:lnTo>
                  <a:lnTo>
                    <a:pt x="124" y="184"/>
                  </a:lnTo>
                  <a:lnTo>
                    <a:pt x="127" y="194"/>
                  </a:lnTo>
                  <a:lnTo>
                    <a:pt x="133" y="201"/>
                  </a:lnTo>
                  <a:lnTo>
                    <a:pt x="141" y="201"/>
                  </a:lnTo>
                  <a:lnTo>
                    <a:pt x="148" y="201"/>
                  </a:lnTo>
                  <a:lnTo>
                    <a:pt x="156" y="198"/>
                  </a:lnTo>
                  <a:lnTo>
                    <a:pt x="165" y="194"/>
                  </a:lnTo>
                  <a:lnTo>
                    <a:pt x="169" y="186"/>
                  </a:lnTo>
                  <a:lnTo>
                    <a:pt x="173" y="180"/>
                  </a:lnTo>
                  <a:lnTo>
                    <a:pt x="173" y="175"/>
                  </a:lnTo>
                  <a:lnTo>
                    <a:pt x="173" y="169"/>
                  </a:lnTo>
                  <a:lnTo>
                    <a:pt x="167" y="163"/>
                  </a:lnTo>
                  <a:lnTo>
                    <a:pt x="162" y="161"/>
                  </a:lnTo>
                  <a:lnTo>
                    <a:pt x="158" y="158"/>
                  </a:lnTo>
                  <a:lnTo>
                    <a:pt x="156" y="156"/>
                  </a:lnTo>
                  <a:lnTo>
                    <a:pt x="158" y="146"/>
                  </a:lnTo>
                  <a:lnTo>
                    <a:pt x="167" y="139"/>
                  </a:lnTo>
                  <a:lnTo>
                    <a:pt x="173" y="135"/>
                  </a:lnTo>
                  <a:lnTo>
                    <a:pt x="181" y="131"/>
                  </a:lnTo>
                  <a:lnTo>
                    <a:pt x="185" y="129"/>
                  </a:lnTo>
                  <a:lnTo>
                    <a:pt x="188" y="129"/>
                  </a:lnTo>
                  <a:lnTo>
                    <a:pt x="165" y="95"/>
                  </a:lnTo>
                  <a:lnTo>
                    <a:pt x="162" y="95"/>
                  </a:lnTo>
                  <a:lnTo>
                    <a:pt x="160" y="93"/>
                  </a:lnTo>
                  <a:lnTo>
                    <a:pt x="156" y="95"/>
                  </a:lnTo>
                  <a:lnTo>
                    <a:pt x="154" y="101"/>
                  </a:lnTo>
                  <a:lnTo>
                    <a:pt x="148" y="108"/>
                  </a:lnTo>
                  <a:lnTo>
                    <a:pt x="145" y="118"/>
                  </a:lnTo>
                  <a:lnTo>
                    <a:pt x="137" y="125"/>
                  </a:lnTo>
                  <a:lnTo>
                    <a:pt x="131" y="129"/>
                  </a:lnTo>
                  <a:lnTo>
                    <a:pt x="122" y="127"/>
                  </a:lnTo>
                  <a:lnTo>
                    <a:pt x="116" y="123"/>
                  </a:lnTo>
                  <a:lnTo>
                    <a:pt x="108" y="114"/>
                  </a:lnTo>
                  <a:lnTo>
                    <a:pt x="107" y="106"/>
                  </a:lnTo>
                  <a:lnTo>
                    <a:pt x="105" y="99"/>
                  </a:lnTo>
                  <a:lnTo>
                    <a:pt x="107" y="93"/>
                  </a:lnTo>
                  <a:lnTo>
                    <a:pt x="110" y="89"/>
                  </a:lnTo>
                  <a:lnTo>
                    <a:pt x="116" y="85"/>
                  </a:lnTo>
                  <a:lnTo>
                    <a:pt x="118" y="83"/>
                  </a:lnTo>
                  <a:lnTo>
                    <a:pt x="126" y="83"/>
                  </a:lnTo>
                  <a:lnTo>
                    <a:pt x="131" y="83"/>
                  </a:lnTo>
                  <a:lnTo>
                    <a:pt x="137" y="83"/>
                  </a:lnTo>
                  <a:lnTo>
                    <a:pt x="143" y="80"/>
                  </a:lnTo>
                  <a:lnTo>
                    <a:pt x="146" y="76"/>
                  </a:lnTo>
                  <a:lnTo>
                    <a:pt x="148" y="74"/>
                  </a:lnTo>
                  <a:lnTo>
                    <a:pt x="150" y="74"/>
                  </a:lnTo>
                  <a:lnTo>
                    <a:pt x="116" y="15"/>
                  </a:lnTo>
                  <a:close/>
                </a:path>
              </a:pathLst>
            </a:custGeom>
            <a:solidFill>
              <a:srgbClr val="63B8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58" name="Freeform 178"/>
            <p:cNvSpPr>
              <a:spLocks/>
            </p:cNvSpPr>
            <p:nvPr/>
          </p:nvSpPr>
          <p:spPr bwMode="auto">
            <a:xfrm>
              <a:off x="3975" y="2732"/>
              <a:ext cx="90" cy="104"/>
            </a:xfrm>
            <a:custGeom>
              <a:avLst/>
              <a:gdLst>
                <a:gd name="T0" fmla="*/ 11 w 179"/>
                <a:gd name="T1" fmla="*/ 5 h 207"/>
                <a:gd name="T2" fmla="*/ 10 w 179"/>
                <a:gd name="T3" fmla="*/ 4 h 207"/>
                <a:gd name="T4" fmla="*/ 10 w 179"/>
                <a:gd name="T5" fmla="*/ 3 h 207"/>
                <a:gd name="T6" fmla="*/ 10 w 179"/>
                <a:gd name="T7" fmla="*/ 2 h 207"/>
                <a:gd name="T8" fmla="*/ 11 w 179"/>
                <a:gd name="T9" fmla="*/ 2 h 207"/>
                <a:gd name="T10" fmla="*/ 10 w 179"/>
                <a:gd name="T11" fmla="*/ 1 h 207"/>
                <a:gd name="T12" fmla="*/ 9 w 179"/>
                <a:gd name="T13" fmla="*/ 0 h 207"/>
                <a:gd name="T14" fmla="*/ 8 w 179"/>
                <a:gd name="T15" fmla="*/ 1 h 207"/>
                <a:gd name="T16" fmla="*/ 8 w 179"/>
                <a:gd name="T17" fmla="*/ 1 h 207"/>
                <a:gd name="T18" fmla="*/ 8 w 179"/>
                <a:gd name="T19" fmla="*/ 2 h 207"/>
                <a:gd name="T20" fmla="*/ 7 w 179"/>
                <a:gd name="T21" fmla="*/ 3 h 207"/>
                <a:gd name="T22" fmla="*/ 7 w 179"/>
                <a:gd name="T23" fmla="*/ 2 h 207"/>
                <a:gd name="T24" fmla="*/ 6 w 179"/>
                <a:gd name="T25" fmla="*/ 2 h 207"/>
                <a:gd name="T26" fmla="*/ 5 w 179"/>
                <a:gd name="T27" fmla="*/ 1 h 207"/>
                <a:gd name="T28" fmla="*/ 4 w 179"/>
                <a:gd name="T29" fmla="*/ 1 h 207"/>
                <a:gd name="T30" fmla="*/ 4 w 179"/>
                <a:gd name="T31" fmla="*/ 2 h 207"/>
                <a:gd name="T32" fmla="*/ 3 w 179"/>
                <a:gd name="T33" fmla="*/ 3 h 207"/>
                <a:gd name="T34" fmla="*/ 4 w 179"/>
                <a:gd name="T35" fmla="*/ 4 h 207"/>
                <a:gd name="T36" fmla="*/ 5 w 179"/>
                <a:gd name="T37" fmla="*/ 4 h 207"/>
                <a:gd name="T38" fmla="*/ 6 w 179"/>
                <a:gd name="T39" fmla="*/ 5 h 207"/>
                <a:gd name="T40" fmla="*/ 6 w 179"/>
                <a:gd name="T41" fmla="*/ 6 h 207"/>
                <a:gd name="T42" fmla="*/ 5 w 179"/>
                <a:gd name="T43" fmla="*/ 6 h 207"/>
                <a:gd name="T44" fmla="*/ 4 w 179"/>
                <a:gd name="T45" fmla="*/ 6 h 207"/>
                <a:gd name="T46" fmla="*/ 4 w 179"/>
                <a:gd name="T47" fmla="*/ 6 h 207"/>
                <a:gd name="T48" fmla="*/ 3 w 179"/>
                <a:gd name="T49" fmla="*/ 5 h 207"/>
                <a:gd name="T50" fmla="*/ 2 w 179"/>
                <a:gd name="T51" fmla="*/ 6 h 207"/>
                <a:gd name="T52" fmla="*/ 1 w 179"/>
                <a:gd name="T53" fmla="*/ 6 h 207"/>
                <a:gd name="T54" fmla="*/ 1 w 179"/>
                <a:gd name="T55" fmla="*/ 6 h 207"/>
                <a:gd name="T56" fmla="*/ 1 w 179"/>
                <a:gd name="T57" fmla="*/ 7 h 207"/>
                <a:gd name="T58" fmla="*/ 1 w 179"/>
                <a:gd name="T59" fmla="*/ 8 h 207"/>
                <a:gd name="T60" fmla="*/ 0 w 179"/>
                <a:gd name="T61" fmla="*/ 9 h 207"/>
                <a:gd name="T62" fmla="*/ 1 w 179"/>
                <a:gd name="T63" fmla="*/ 9 h 207"/>
                <a:gd name="T64" fmla="*/ 2 w 179"/>
                <a:gd name="T65" fmla="*/ 9 h 207"/>
                <a:gd name="T66" fmla="*/ 3 w 179"/>
                <a:gd name="T67" fmla="*/ 10 h 207"/>
                <a:gd name="T68" fmla="*/ 3 w 179"/>
                <a:gd name="T69" fmla="*/ 10 h 207"/>
                <a:gd name="T70" fmla="*/ 3 w 179"/>
                <a:gd name="T71" fmla="*/ 11 h 207"/>
                <a:gd name="T72" fmla="*/ 2 w 179"/>
                <a:gd name="T73" fmla="*/ 11 h 207"/>
                <a:gd name="T74" fmla="*/ 2 w 179"/>
                <a:gd name="T75" fmla="*/ 12 h 207"/>
                <a:gd name="T76" fmla="*/ 3 w 179"/>
                <a:gd name="T77" fmla="*/ 13 h 207"/>
                <a:gd name="T78" fmla="*/ 4 w 179"/>
                <a:gd name="T79" fmla="*/ 13 h 207"/>
                <a:gd name="T80" fmla="*/ 5 w 179"/>
                <a:gd name="T81" fmla="*/ 13 h 207"/>
                <a:gd name="T82" fmla="*/ 5 w 179"/>
                <a:gd name="T83" fmla="*/ 13 h 207"/>
                <a:gd name="T84" fmla="*/ 5 w 179"/>
                <a:gd name="T85" fmla="*/ 12 h 207"/>
                <a:gd name="T86" fmla="*/ 5 w 179"/>
                <a:gd name="T87" fmla="*/ 11 h 207"/>
                <a:gd name="T88" fmla="*/ 6 w 179"/>
                <a:gd name="T89" fmla="*/ 12 h 207"/>
                <a:gd name="T90" fmla="*/ 7 w 179"/>
                <a:gd name="T91" fmla="*/ 12 h 207"/>
                <a:gd name="T92" fmla="*/ 9 w 179"/>
                <a:gd name="T93" fmla="*/ 10 h 207"/>
                <a:gd name="T94" fmla="*/ 9 w 179"/>
                <a:gd name="T95" fmla="*/ 10 h 207"/>
                <a:gd name="T96" fmla="*/ 8 w 179"/>
                <a:gd name="T97" fmla="*/ 10 h 207"/>
                <a:gd name="T98" fmla="*/ 7 w 179"/>
                <a:gd name="T99" fmla="*/ 10 h 207"/>
                <a:gd name="T100" fmla="*/ 6 w 179"/>
                <a:gd name="T101" fmla="*/ 9 h 207"/>
                <a:gd name="T102" fmla="*/ 6 w 179"/>
                <a:gd name="T103" fmla="*/ 8 h 207"/>
                <a:gd name="T104" fmla="*/ 6 w 179"/>
                <a:gd name="T105" fmla="*/ 7 h 207"/>
                <a:gd name="T106" fmla="*/ 7 w 179"/>
                <a:gd name="T107" fmla="*/ 7 h 207"/>
                <a:gd name="T108" fmla="*/ 8 w 179"/>
                <a:gd name="T109" fmla="*/ 7 h 207"/>
                <a:gd name="T110" fmla="*/ 8 w 179"/>
                <a:gd name="T111" fmla="*/ 8 h 207"/>
                <a:gd name="T112" fmla="*/ 9 w 179"/>
                <a:gd name="T113" fmla="*/ 8 h 207"/>
                <a:gd name="T114" fmla="*/ 10 w 179"/>
                <a:gd name="T115" fmla="*/ 9 h 207"/>
                <a:gd name="T116" fmla="*/ 12 w 179"/>
                <a:gd name="T117" fmla="*/ 5 h 207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79" h="207">
                  <a:moveTo>
                    <a:pt x="179" y="76"/>
                  </a:moveTo>
                  <a:lnTo>
                    <a:pt x="173" y="74"/>
                  </a:lnTo>
                  <a:lnTo>
                    <a:pt x="163" y="68"/>
                  </a:lnTo>
                  <a:lnTo>
                    <a:pt x="152" y="60"/>
                  </a:lnTo>
                  <a:lnTo>
                    <a:pt x="146" y="53"/>
                  </a:lnTo>
                  <a:lnTo>
                    <a:pt x="146" y="47"/>
                  </a:lnTo>
                  <a:lnTo>
                    <a:pt x="152" y="39"/>
                  </a:lnTo>
                  <a:lnTo>
                    <a:pt x="158" y="32"/>
                  </a:lnTo>
                  <a:lnTo>
                    <a:pt x="165" y="26"/>
                  </a:lnTo>
                  <a:lnTo>
                    <a:pt x="163" y="20"/>
                  </a:lnTo>
                  <a:lnTo>
                    <a:pt x="161" y="13"/>
                  </a:lnTo>
                  <a:lnTo>
                    <a:pt x="152" y="7"/>
                  </a:lnTo>
                  <a:lnTo>
                    <a:pt x="146" y="3"/>
                  </a:lnTo>
                  <a:lnTo>
                    <a:pt x="139" y="0"/>
                  </a:lnTo>
                  <a:lnTo>
                    <a:pt x="131" y="1"/>
                  </a:lnTo>
                  <a:lnTo>
                    <a:pt x="123" y="3"/>
                  </a:lnTo>
                  <a:lnTo>
                    <a:pt x="120" y="9"/>
                  </a:lnTo>
                  <a:lnTo>
                    <a:pt x="118" y="15"/>
                  </a:lnTo>
                  <a:lnTo>
                    <a:pt x="116" y="22"/>
                  </a:lnTo>
                  <a:lnTo>
                    <a:pt x="114" y="28"/>
                  </a:lnTo>
                  <a:lnTo>
                    <a:pt x="114" y="34"/>
                  </a:lnTo>
                  <a:lnTo>
                    <a:pt x="110" y="36"/>
                  </a:lnTo>
                  <a:lnTo>
                    <a:pt x="106" y="36"/>
                  </a:lnTo>
                  <a:lnTo>
                    <a:pt x="101" y="32"/>
                  </a:lnTo>
                  <a:lnTo>
                    <a:pt x="95" y="30"/>
                  </a:lnTo>
                  <a:lnTo>
                    <a:pt x="84" y="22"/>
                  </a:lnTo>
                  <a:lnTo>
                    <a:pt x="74" y="17"/>
                  </a:lnTo>
                  <a:lnTo>
                    <a:pt x="66" y="11"/>
                  </a:lnTo>
                  <a:lnTo>
                    <a:pt x="65" y="9"/>
                  </a:lnTo>
                  <a:lnTo>
                    <a:pt x="61" y="13"/>
                  </a:lnTo>
                  <a:lnTo>
                    <a:pt x="55" y="24"/>
                  </a:lnTo>
                  <a:lnTo>
                    <a:pt x="51" y="30"/>
                  </a:lnTo>
                  <a:lnTo>
                    <a:pt x="49" y="38"/>
                  </a:lnTo>
                  <a:lnTo>
                    <a:pt x="47" y="43"/>
                  </a:lnTo>
                  <a:lnTo>
                    <a:pt x="49" y="49"/>
                  </a:lnTo>
                  <a:lnTo>
                    <a:pt x="55" y="53"/>
                  </a:lnTo>
                  <a:lnTo>
                    <a:pt x="66" y="57"/>
                  </a:lnTo>
                  <a:lnTo>
                    <a:pt x="78" y="59"/>
                  </a:lnTo>
                  <a:lnTo>
                    <a:pt x="85" y="60"/>
                  </a:lnTo>
                  <a:lnTo>
                    <a:pt x="89" y="66"/>
                  </a:lnTo>
                  <a:lnTo>
                    <a:pt x="89" y="74"/>
                  </a:lnTo>
                  <a:lnTo>
                    <a:pt x="85" y="81"/>
                  </a:lnTo>
                  <a:lnTo>
                    <a:pt x="84" y="91"/>
                  </a:lnTo>
                  <a:lnTo>
                    <a:pt x="78" y="93"/>
                  </a:lnTo>
                  <a:lnTo>
                    <a:pt x="70" y="95"/>
                  </a:lnTo>
                  <a:lnTo>
                    <a:pt x="63" y="93"/>
                  </a:lnTo>
                  <a:lnTo>
                    <a:pt x="57" y="93"/>
                  </a:lnTo>
                  <a:lnTo>
                    <a:pt x="51" y="87"/>
                  </a:lnTo>
                  <a:lnTo>
                    <a:pt x="46" y="81"/>
                  </a:lnTo>
                  <a:lnTo>
                    <a:pt x="40" y="79"/>
                  </a:lnTo>
                  <a:lnTo>
                    <a:pt x="34" y="79"/>
                  </a:lnTo>
                  <a:lnTo>
                    <a:pt x="27" y="81"/>
                  </a:lnTo>
                  <a:lnTo>
                    <a:pt x="19" y="87"/>
                  </a:lnTo>
                  <a:lnTo>
                    <a:pt x="15" y="91"/>
                  </a:lnTo>
                  <a:lnTo>
                    <a:pt x="13" y="93"/>
                  </a:lnTo>
                  <a:lnTo>
                    <a:pt x="11" y="95"/>
                  </a:lnTo>
                  <a:lnTo>
                    <a:pt x="8" y="100"/>
                  </a:lnTo>
                  <a:lnTo>
                    <a:pt x="6" y="108"/>
                  </a:lnTo>
                  <a:lnTo>
                    <a:pt x="4" y="116"/>
                  </a:lnTo>
                  <a:lnTo>
                    <a:pt x="2" y="121"/>
                  </a:lnTo>
                  <a:lnTo>
                    <a:pt x="2" y="127"/>
                  </a:lnTo>
                  <a:lnTo>
                    <a:pt x="0" y="131"/>
                  </a:lnTo>
                  <a:lnTo>
                    <a:pt x="0" y="133"/>
                  </a:lnTo>
                  <a:lnTo>
                    <a:pt x="6" y="135"/>
                  </a:lnTo>
                  <a:lnTo>
                    <a:pt x="17" y="140"/>
                  </a:lnTo>
                  <a:lnTo>
                    <a:pt x="23" y="144"/>
                  </a:lnTo>
                  <a:lnTo>
                    <a:pt x="30" y="148"/>
                  </a:lnTo>
                  <a:lnTo>
                    <a:pt x="34" y="150"/>
                  </a:lnTo>
                  <a:lnTo>
                    <a:pt x="40" y="154"/>
                  </a:lnTo>
                  <a:lnTo>
                    <a:pt x="44" y="157"/>
                  </a:lnTo>
                  <a:lnTo>
                    <a:pt x="44" y="161"/>
                  </a:lnTo>
                  <a:lnTo>
                    <a:pt x="40" y="161"/>
                  </a:lnTo>
                  <a:lnTo>
                    <a:pt x="38" y="165"/>
                  </a:lnTo>
                  <a:lnTo>
                    <a:pt x="28" y="173"/>
                  </a:lnTo>
                  <a:lnTo>
                    <a:pt x="28" y="184"/>
                  </a:lnTo>
                  <a:lnTo>
                    <a:pt x="28" y="188"/>
                  </a:lnTo>
                  <a:lnTo>
                    <a:pt x="34" y="195"/>
                  </a:lnTo>
                  <a:lnTo>
                    <a:pt x="40" y="199"/>
                  </a:lnTo>
                  <a:lnTo>
                    <a:pt x="47" y="205"/>
                  </a:lnTo>
                  <a:lnTo>
                    <a:pt x="55" y="207"/>
                  </a:lnTo>
                  <a:lnTo>
                    <a:pt x="63" y="207"/>
                  </a:lnTo>
                  <a:lnTo>
                    <a:pt x="68" y="203"/>
                  </a:lnTo>
                  <a:lnTo>
                    <a:pt x="74" y="199"/>
                  </a:lnTo>
                  <a:lnTo>
                    <a:pt x="76" y="193"/>
                  </a:lnTo>
                  <a:lnTo>
                    <a:pt x="76" y="188"/>
                  </a:lnTo>
                  <a:lnTo>
                    <a:pt x="76" y="180"/>
                  </a:lnTo>
                  <a:lnTo>
                    <a:pt x="78" y="178"/>
                  </a:lnTo>
                  <a:lnTo>
                    <a:pt x="80" y="176"/>
                  </a:lnTo>
                  <a:lnTo>
                    <a:pt x="85" y="176"/>
                  </a:lnTo>
                  <a:lnTo>
                    <a:pt x="91" y="180"/>
                  </a:lnTo>
                  <a:lnTo>
                    <a:pt x="99" y="184"/>
                  </a:lnTo>
                  <a:lnTo>
                    <a:pt x="108" y="192"/>
                  </a:lnTo>
                  <a:lnTo>
                    <a:pt x="114" y="195"/>
                  </a:lnTo>
                  <a:lnTo>
                    <a:pt x="135" y="157"/>
                  </a:lnTo>
                  <a:lnTo>
                    <a:pt x="135" y="154"/>
                  </a:lnTo>
                  <a:lnTo>
                    <a:pt x="133" y="154"/>
                  </a:lnTo>
                  <a:lnTo>
                    <a:pt x="129" y="150"/>
                  </a:lnTo>
                  <a:lnTo>
                    <a:pt x="123" y="150"/>
                  </a:lnTo>
                  <a:lnTo>
                    <a:pt x="114" y="150"/>
                  </a:lnTo>
                  <a:lnTo>
                    <a:pt x="104" y="150"/>
                  </a:lnTo>
                  <a:lnTo>
                    <a:pt x="95" y="150"/>
                  </a:lnTo>
                  <a:lnTo>
                    <a:pt x="89" y="144"/>
                  </a:lnTo>
                  <a:lnTo>
                    <a:pt x="85" y="136"/>
                  </a:lnTo>
                  <a:lnTo>
                    <a:pt x="85" y="127"/>
                  </a:lnTo>
                  <a:lnTo>
                    <a:pt x="89" y="117"/>
                  </a:lnTo>
                  <a:lnTo>
                    <a:pt x="95" y="110"/>
                  </a:lnTo>
                  <a:lnTo>
                    <a:pt x="101" y="106"/>
                  </a:lnTo>
                  <a:lnTo>
                    <a:pt x="106" y="106"/>
                  </a:lnTo>
                  <a:lnTo>
                    <a:pt x="112" y="106"/>
                  </a:lnTo>
                  <a:lnTo>
                    <a:pt x="118" y="110"/>
                  </a:lnTo>
                  <a:lnTo>
                    <a:pt x="122" y="112"/>
                  </a:lnTo>
                  <a:lnTo>
                    <a:pt x="125" y="117"/>
                  </a:lnTo>
                  <a:lnTo>
                    <a:pt x="129" y="121"/>
                  </a:lnTo>
                  <a:lnTo>
                    <a:pt x="133" y="127"/>
                  </a:lnTo>
                  <a:lnTo>
                    <a:pt x="141" y="133"/>
                  </a:lnTo>
                  <a:lnTo>
                    <a:pt x="146" y="135"/>
                  </a:lnTo>
                  <a:lnTo>
                    <a:pt x="179" y="76"/>
                  </a:lnTo>
                  <a:close/>
                </a:path>
              </a:pathLst>
            </a:custGeom>
            <a:solidFill>
              <a:srgbClr val="5773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59" name="Freeform 179"/>
            <p:cNvSpPr>
              <a:spLocks/>
            </p:cNvSpPr>
            <p:nvPr/>
          </p:nvSpPr>
          <p:spPr bwMode="auto">
            <a:xfrm>
              <a:off x="4016" y="2737"/>
              <a:ext cx="51" cy="63"/>
            </a:xfrm>
            <a:custGeom>
              <a:avLst/>
              <a:gdLst>
                <a:gd name="T0" fmla="*/ 3 w 100"/>
                <a:gd name="T1" fmla="*/ 3 h 126"/>
                <a:gd name="T2" fmla="*/ 3 w 100"/>
                <a:gd name="T3" fmla="*/ 3 h 126"/>
                <a:gd name="T4" fmla="*/ 3 w 100"/>
                <a:gd name="T5" fmla="*/ 2 h 126"/>
                <a:gd name="T6" fmla="*/ 3 w 100"/>
                <a:gd name="T7" fmla="*/ 2 h 126"/>
                <a:gd name="T8" fmla="*/ 3 w 100"/>
                <a:gd name="T9" fmla="*/ 1 h 126"/>
                <a:gd name="T10" fmla="*/ 4 w 100"/>
                <a:gd name="T11" fmla="*/ 1 h 126"/>
                <a:gd name="T12" fmla="*/ 5 w 100"/>
                <a:gd name="T13" fmla="*/ 1 h 126"/>
                <a:gd name="T14" fmla="*/ 5 w 100"/>
                <a:gd name="T15" fmla="*/ 0 h 126"/>
                <a:gd name="T16" fmla="*/ 5 w 100"/>
                <a:gd name="T17" fmla="*/ 0 h 126"/>
                <a:gd name="T18" fmla="*/ 5 w 100"/>
                <a:gd name="T19" fmla="*/ 0 h 126"/>
                <a:gd name="T20" fmla="*/ 5 w 100"/>
                <a:gd name="T21" fmla="*/ 1 h 126"/>
                <a:gd name="T22" fmla="*/ 6 w 100"/>
                <a:gd name="T23" fmla="*/ 1 h 126"/>
                <a:gd name="T24" fmla="*/ 6 w 100"/>
                <a:gd name="T25" fmla="*/ 1 h 126"/>
                <a:gd name="T26" fmla="*/ 6 w 100"/>
                <a:gd name="T27" fmla="*/ 2 h 126"/>
                <a:gd name="T28" fmla="*/ 5 w 100"/>
                <a:gd name="T29" fmla="*/ 2 h 126"/>
                <a:gd name="T30" fmla="*/ 5 w 100"/>
                <a:gd name="T31" fmla="*/ 2 h 126"/>
                <a:gd name="T32" fmla="*/ 5 w 100"/>
                <a:gd name="T33" fmla="*/ 3 h 126"/>
                <a:gd name="T34" fmla="*/ 5 w 100"/>
                <a:gd name="T35" fmla="*/ 3 h 126"/>
                <a:gd name="T36" fmla="*/ 4 w 100"/>
                <a:gd name="T37" fmla="*/ 3 h 126"/>
                <a:gd name="T38" fmla="*/ 4 w 100"/>
                <a:gd name="T39" fmla="*/ 3 h 126"/>
                <a:gd name="T40" fmla="*/ 5 w 100"/>
                <a:gd name="T41" fmla="*/ 4 h 126"/>
                <a:gd name="T42" fmla="*/ 5 w 100"/>
                <a:gd name="T43" fmla="*/ 4 h 126"/>
                <a:gd name="T44" fmla="*/ 6 w 100"/>
                <a:gd name="T45" fmla="*/ 4 h 126"/>
                <a:gd name="T46" fmla="*/ 7 w 100"/>
                <a:gd name="T47" fmla="*/ 5 h 126"/>
                <a:gd name="T48" fmla="*/ 7 w 100"/>
                <a:gd name="T49" fmla="*/ 5 h 126"/>
                <a:gd name="T50" fmla="*/ 5 w 100"/>
                <a:gd name="T51" fmla="*/ 8 h 126"/>
                <a:gd name="T52" fmla="*/ 4 w 100"/>
                <a:gd name="T53" fmla="*/ 6 h 126"/>
                <a:gd name="T54" fmla="*/ 2 w 100"/>
                <a:gd name="T55" fmla="*/ 5 h 126"/>
                <a:gd name="T56" fmla="*/ 1 w 100"/>
                <a:gd name="T57" fmla="*/ 6 h 126"/>
                <a:gd name="T58" fmla="*/ 1 w 100"/>
                <a:gd name="T59" fmla="*/ 6 h 126"/>
                <a:gd name="T60" fmla="*/ 1 w 100"/>
                <a:gd name="T61" fmla="*/ 5 h 126"/>
                <a:gd name="T62" fmla="*/ 1 w 100"/>
                <a:gd name="T63" fmla="*/ 5 h 126"/>
                <a:gd name="T64" fmla="*/ 1 w 100"/>
                <a:gd name="T65" fmla="*/ 5 h 126"/>
                <a:gd name="T66" fmla="*/ 1 w 100"/>
                <a:gd name="T67" fmla="*/ 4 h 126"/>
                <a:gd name="T68" fmla="*/ 1 w 100"/>
                <a:gd name="T69" fmla="*/ 4 h 126"/>
                <a:gd name="T70" fmla="*/ 0 w 100"/>
                <a:gd name="T71" fmla="*/ 4 h 126"/>
                <a:gd name="T72" fmla="*/ 3 w 100"/>
                <a:gd name="T73" fmla="*/ 3 h 126"/>
                <a:gd name="T74" fmla="*/ 3 w 100"/>
                <a:gd name="T75" fmla="*/ 3 h 12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00" h="126">
                  <a:moveTo>
                    <a:pt x="34" y="42"/>
                  </a:moveTo>
                  <a:lnTo>
                    <a:pt x="34" y="38"/>
                  </a:lnTo>
                  <a:lnTo>
                    <a:pt x="36" y="32"/>
                  </a:lnTo>
                  <a:lnTo>
                    <a:pt x="40" y="23"/>
                  </a:lnTo>
                  <a:lnTo>
                    <a:pt x="47" y="13"/>
                  </a:lnTo>
                  <a:lnTo>
                    <a:pt x="55" y="6"/>
                  </a:lnTo>
                  <a:lnTo>
                    <a:pt x="64" y="2"/>
                  </a:lnTo>
                  <a:lnTo>
                    <a:pt x="70" y="0"/>
                  </a:lnTo>
                  <a:lnTo>
                    <a:pt x="74" y="0"/>
                  </a:lnTo>
                  <a:lnTo>
                    <a:pt x="78" y="4"/>
                  </a:lnTo>
                  <a:lnTo>
                    <a:pt x="81" y="10"/>
                  </a:lnTo>
                  <a:lnTo>
                    <a:pt x="83" y="15"/>
                  </a:lnTo>
                  <a:lnTo>
                    <a:pt x="81" y="21"/>
                  </a:lnTo>
                  <a:lnTo>
                    <a:pt x="78" y="29"/>
                  </a:lnTo>
                  <a:lnTo>
                    <a:pt x="74" y="32"/>
                  </a:lnTo>
                  <a:lnTo>
                    <a:pt x="68" y="38"/>
                  </a:lnTo>
                  <a:lnTo>
                    <a:pt x="64" y="40"/>
                  </a:lnTo>
                  <a:lnTo>
                    <a:pt x="62" y="42"/>
                  </a:lnTo>
                  <a:lnTo>
                    <a:pt x="62" y="44"/>
                  </a:lnTo>
                  <a:lnTo>
                    <a:pt x="68" y="50"/>
                  </a:lnTo>
                  <a:lnTo>
                    <a:pt x="76" y="53"/>
                  </a:lnTo>
                  <a:lnTo>
                    <a:pt x="87" y="59"/>
                  </a:lnTo>
                  <a:lnTo>
                    <a:pt x="97" y="65"/>
                  </a:lnTo>
                  <a:lnTo>
                    <a:pt x="100" y="67"/>
                  </a:lnTo>
                  <a:lnTo>
                    <a:pt x="66" y="126"/>
                  </a:lnTo>
                  <a:lnTo>
                    <a:pt x="49" y="82"/>
                  </a:lnTo>
                  <a:lnTo>
                    <a:pt x="26" y="76"/>
                  </a:lnTo>
                  <a:lnTo>
                    <a:pt x="3" y="84"/>
                  </a:lnTo>
                  <a:lnTo>
                    <a:pt x="3" y="82"/>
                  </a:lnTo>
                  <a:lnTo>
                    <a:pt x="7" y="78"/>
                  </a:lnTo>
                  <a:lnTo>
                    <a:pt x="7" y="72"/>
                  </a:lnTo>
                  <a:lnTo>
                    <a:pt x="7" y="67"/>
                  </a:lnTo>
                  <a:lnTo>
                    <a:pt x="5" y="59"/>
                  </a:lnTo>
                  <a:lnTo>
                    <a:pt x="3" y="53"/>
                  </a:lnTo>
                  <a:lnTo>
                    <a:pt x="0" y="50"/>
                  </a:lnTo>
                  <a:lnTo>
                    <a:pt x="34" y="42"/>
                  </a:lnTo>
                  <a:close/>
                </a:path>
              </a:pathLst>
            </a:custGeom>
            <a:solidFill>
              <a:srgbClr val="63B8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60" name="Freeform 180"/>
            <p:cNvSpPr>
              <a:spLocks/>
            </p:cNvSpPr>
            <p:nvPr/>
          </p:nvSpPr>
          <p:spPr bwMode="auto">
            <a:xfrm>
              <a:off x="3975" y="2786"/>
              <a:ext cx="38" cy="48"/>
            </a:xfrm>
            <a:custGeom>
              <a:avLst/>
              <a:gdLst>
                <a:gd name="T0" fmla="*/ 1 w 74"/>
                <a:gd name="T1" fmla="*/ 1 h 95"/>
                <a:gd name="T2" fmla="*/ 1 w 74"/>
                <a:gd name="T3" fmla="*/ 0 h 95"/>
                <a:gd name="T4" fmla="*/ 2 w 74"/>
                <a:gd name="T5" fmla="*/ 0 h 95"/>
                <a:gd name="T6" fmla="*/ 2 w 74"/>
                <a:gd name="T7" fmla="*/ 0 h 95"/>
                <a:gd name="T8" fmla="*/ 3 w 74"/>
                <a:gd name="T9" fmla="*/ 1 h 95"/>
                <a:gd name="T10" fmla="*/ 3 w 74"/>
                <a:gd name="T11" fmla="*/ 1 h 95"/>
                <a:gd name="T12" fmla="*/ 3 w 74"/>
                <a:gd name="T13" fmla="*/ 1 h 95"/>
                <a:gd name="T14" fmla="*/ 3 w 74"/>
                <a:gd name="T15" fmla="*/ 1 h 95"/>
                <a:gd name="T16" fmla="*/ 3 w 74"/>
                <a:gd name="T17" fmla="*/ 2 h 95"/>
                <a:gd name="T18" fmla="*/ 4 w 74"/>
                <a:gd name="T19" fmla="*/ 2 h 95"/>
                <a:gd name="T20" fmla="*/ 4 w 74"/>
                <a:gd name="T21" fmla="*/ 2 h 95"/>
                <a:gd name="T22" fmla="*/ 5 w 74"/>
                <a:gd name="T23" fmla="*/ 2 h 95"/>
                <a:gd name="T24" fmla="*/ 5 w 74"/>
                <a:gd name="T25" fmla="*/ 3 h 95"/>
                <a:gd name="T26" fmla="*/ 5 w 74"/>
                <a:gd name="T27" fmla="*/ 3 h 95"/>
                <a:gd name="T28" fmla="*/ 5 w 74"/>
                <a:gd name="T29" fmla="*/ 3 h 95"/>
                <a:gd name="T30" fmla="*/ 5 w 74"/>
                <a:gd name="T31" fmla="*/ 4 h 95"/>
                <a:gd name="T32" fmla="*/ 5 w 74"/>
                <a:gd name="T33" fmla="*/ 4 h 95"/>
                <a:gd name="T34" fmla="*/ 4 w 74"/>
                <a:gd name="T35" fmla="*/ 5 h 95"/>
                <a:gd name="T36" fmla="*/ 4 w 74"/>
                <a:gd name="T37" fmla="*/ 6 h 95"/>
                <a:gd name="T38" fmla="*/ 3 w 74"/>
                <a:gd name="T39" fmla="*/ 6 h 95"/>
                <a:gd name="T40" fmla="*/ 3 w 74"/>
                <a:gd name="T41" fmla="*/ 6 h 95"/>
                <a:gd name="T42" fmla="*/ 3 w 74"/>
                <a:gd name="T43" fmla="*/ 6 h 95"/>
                <a:gd name="T44" fmla="*/ 3 w 74"/>
                <a:gd name="T45" fmla="*/ 6 h 95"/>
                <a:gd name="T46" fmla="*/ 2 w 74"/>
                <a:gd name="T47" fmla="*/ 6 h 95"/>
                <a:gd name="T48" fmla="*/ 2 w 74"/>
                <a:gd name="T49" fmla="*/ 5 h 95"/>
                <a:gd name="T50" fmla="*/ 2 w 74"/>
                <a:gd name="T51" fmla="*/ 5 h 95"/>
                <a:gd name="T52" fmla="*/ 2 w 74"/>
                <a:gd name="T53" fmla="*/ 5 h 95"/>
                <a:gd name="T54" fmla="*/ 2 w 74"/>
                <a:gd name="T55" fmla="*/ 4 h 95"/>
                <a:gd name="T56" fmla="*/ 3 w 74"/>
                <a:gd name="T57" fmla="*/ 4 h 95"/>
                <a:gd name="T58" fmla="*/ 3 w 74"/>
                <a:gd name="T59" fmla="*/ 4 h 95"/>
                <a:gd name="T60" fmla="*/ 3 w 74"/>
                <a:gd name="T61" fmla="*/ 4 h 95"/>
                <a:gd name="T62" fmla="*/ 0 w 74"/>
                <a:gd name="T63" fmla="*/ 2 h 95"/>
                <a:gd name="T64" fmla="*/ 1 w 74"/>
                <a:gd name="T65" fmla="*/ 1 h 95"/>
                <a:gd name="T66" fmla="*/ 1 w 74"/>
                <a:gd name="T67" fmla="*/ 1 h 9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74" h="95">
                  <a:moveTo>
                    <a:pt x="11" y="2"/>
                  </a:moveTo>
                  <a:lnTo>
                    <a:pt x="13" y="0"/>
                  </a:lnTo>
                  <a:lnTo>
                    <a:pt x="23" y="0"/>
                  </a:lnTo>
                  <a:lnTo>
                    <a:pt x="30" y="0"/>
                  </a:lnTo>
                  <a:lnTo>
                    <a:pt x="40" y="2"/>
                  </a:lnTo>
                  <a:lnTo>
                    <a:pt x="44" y="2"/>
                  </a:lnTo>
                  <a:lnTo>
                    <a:pt x="46" y="6"/>
                  </a:lnTo>
                  <a:lnTo>
                    <a:pt x="46" y="11"/>
                  </a:lnTo>
                  <a:lnTo>
                    <a:pt x="47" y="17"/>
                  </a:lnTo>
                  <a:lnTo>
                    <a:pt x="51" y="19"/>
                  </a:lnTo>
                  <a:lnTo>
                    <a:pt x="59" y="25"/>
                  </a:lnTo>
                  <a:lnTo>
                    <a:pt x="66" y="28"/>
                  </a:lnTo>
                  <a:lnTo>
                    <a:pt x="72" y="34"/>
                  </a:lnTo>
                  <a:lnTo>
                    <a:pt x="74" y="36"/>
                  </a:lnTo>
                  <a:lnTo>
                    <a:pt x="72" y="46"/>
                  </a:lnTo>
                  <a:lnTo>
                    <a:pt x="68" y="51"/>
                  </a:lnTo>
                  <a:lnTo>
                    <a:pt x="65" y="63"/>
                  </a:lnTo>
                  <a:lnTo>
                    <a:pt x="57" y="72"/>
                  </a:lnTo>
                  <a:lnTo>
                    <a:pt x="51" y="84"/>
                  </a:lnTo>
                  <a:lnTo>
                    <a:pt x="47" y="91"/>
                  </a:lnTo>
                  <a:lnTo>
                    <a:pt x="47" y="95"/>
                  </a:lnTo>
                  <a:lnTo>
                    <a:pt x="44" y="93"/>
                  </a:lnTo>
                  <a:lnTo>
                    <a:pt x="38" y="89"/>
                  </a:lnTo>
                  <a:lnTo>
                    <a:pt x="30" y="84"/>
                  </a:lnTo>
                  <a:lnTo>
                    <a:pt x="27" y="80"/>
                  </a:lnTo>
                  <a:lnTo>
                    <a:pt x="23" y="72"/>
                  </a:lnTo>
                  <a:lnTo>
                    <a:pt x="27" y="66"/>
                  </a:lnTo>
                  <a:lnTo>
                    <a:pt x="30" y="61"/>
                  </a:lnTo>
                  <a:lnTo>
                    <a:pt x="36" y="53"/>
                  </a:lnTo>
                  <a:lnTo>
                    <a:pt x="40" y="49"/>
                  </a:lnTo>
                  <a:lnTo>
                    <a:pt x="44" y="49"/>
                  </a:lnTo>
                  <a:lnTo>
                    <a:pt x="0" y="27"/>
                  </a:lnTo>
                  <a:lnTo>
                    <a:pt x="11" y="2"/>
                  </a:lnTo>
                  <a:close/>
                </a:path>
              </a:pathLst>
            </a:custGeom>
            <a:solidFill>
              <a:srgbClr val="63B8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61" name="Freeform 181"/>
            <p:cNvSpPr>
              <a:spLocks/>
            </p:cNvSpPr>
            <p:nvPr/>
          </p:nvSpPr>
          <p:spPr bwMode="auto">
            <a:xfrm>
              <a:off x="4826" y="2935"/>
              <a:ext cx="109" cy="138"/>
            </a:xfrm>
            <a:custGeom>
              <a:avLst/>
              <a:gdLst>
                <a:gd name="T0" fmla="*/ 2 w 219"/>
                <a:gd name="T1" fmla="*/ 0 h 275"/>
                <a:gd name="T2" fmla="*/ 0 w 219"/>
                <a:gd name="T3" fmla="*/ 5 h 275"/>
                <a:gd name="T4" fmla="*/ 0 w 219"/>
                <a:gd name="T5" fmla="*/ 5 h 275"/>
                <a:gd name="T6" fmla="*/ 0 w 219"/>
                <a:gd name="T7" fmla="*/ 5 h 275"/>
                <a:gd name="T8" fmla="*/ 0 w 219"/>
                <a:gd name="T9" fmla="*/ 6 h 275"/>
                <a:gd name="T10" fmla="*/ 0 w 219"/>
                <a:gd name="T11" fmla="*/ 6 h 275"/>
                <a:gd name="T12" fmla="*/ 0 w 219"/>
                <a:gd name="T13" fmla="*/ 6 h 275"/>
                <a:gd name="T14" fmla="*/ 0 w 219"/>
                <a:gd name="T15" fmla="*/ 7 h 275"/>
                <a:gd name="T16" fmla="*/ 1 w 219"/>
                <a:gd name="T17" fmla="*/ 7 h 275"/>
                <a:gd name="T18" fmla="*/ 1 w 219"/>
                <a:gd name="T19" fmla="*/ 8 h 275"/>
                <a:gd name="T20" fmla="*/ 1 w 219"/>
                <a:gd name="T21" fmla="*/ 8 h 275"/>
                <a:gd name="T22" fmla="*/ 1 w 219"/>
                <a:gd name="T23" fmla="*/ 9 h 275"/>
                <a:gd name="T24" fmla="*/ 1 w 219"/>
                <a:gd name="T25" fmla="*/ 9 h 275"/>
                <a:gd name="T26" fmla="*/ 1 w 219"/>
                <a:gd name="T27" fmla="*/ 10 h 275"/>
                <a:gd name="T28" fmla="*/ 1 w 219"/>
                <a:gd name="T29" fmla="*/ 10 h 275"/>
                <a:gd name="T30" fmla="*/ 1 w 219"/>
                <a:gd name="T31" fmla="*/ 11 h 275"/>
                <a:gd name="T32" fmla="*/ 1 w 219"/>
                <a:gd name="T33" fmla="*/ 11 h 275"/>
                <a:gd name="T34" fmla="*/ 1 w 219"/>
                <a:gd name="T35" fmla="*/ 12 h 275"/>
                <a:gd name="T36" fmla="*/ 1 w 219"/>
                <a:gd name="T37" fmla="*/ 12 h 275"/>
                <a:gd name="T38" fmla="*/ 1 w 219"/>
                <a:gd name="T39" fmla="*/ 13 h 275"/>
                <a:gd name="T40" fmla="*/ 1 w 219"/>
                <a:gd name="T41" fmla="*/ 13 h 275"/>
                <a:gd name="T42" fmla="*/ 2 w 219"/>
                <a:gd name="T43" fmla="*/ 14 h 275"/>
                <a:gd name="T44" fmla="*/ 2 w 219"/>
                <a:gd name="T45" fmla="*/ 14 h 275"/>
                <a:gd name="T46" fmla="*/ 2 w 219"/>
                <a:gd name="T47" fmla="*/ 15 h 275"/>
                <a:gd name="T48" fmla="*/ 2 w 219"/>
                <a:gd name="T49" fmla="*/ 15 h 275"/>
                <a:gd name="T50" fmla="*/ 2 w 219"/>
                <a:gd name="T51" fmla="*/ 15 h 275"/>
                <a:gd name="T52" fmla="*/ 2 w 219"/>
                <a:gd name="T53" fmla="*/ 16 h 275"/>
                <a:gd name="T54" fmla="*/ 2 w 219"/>
                <a:gd name="T55" fmla="*/ 16 h 275"/>
                <a:gd name="T56" fmla="*/ 2 w 219"/>
                <a:gd name="T57" fmla="*/ 16 h 275"/>
                <a:gd name="T58" fmla="*/ 2 w 219"/>
                <a:gd name="T59" fmla="*/ 16 h 275"/>
                <a:gd name="T60" fmla="*/ 3 w 219"/>
                <a:gd name="T61" fmla="*/ 16 h 275"/>
                <a:gd name="T62" fmla="*/ 3 w 219"/>
                <a:gd name="T63" fmla="*/ 16 h 275"/>
                <a:gd name="T64" fmla="*/ 4 w 219"/>
                <a:gd name="T65" fmla="*/ 16 h 275"/>
                <a:gd name="T66" fmla="*/ 4 w 219"/>
                <a:gd name="T67" fmla="*/ 17 h 275"/>
                <a:gd name="T68" fmla="*/ 5 w 219"/>
                <a:gd name="T69" fmla="*/ 17 h 275"/>
                <a:gd name="T70" fmla="*/ 5 w 219"/>
                <a:gd name="T71" fmla="*/ 17 h 275"/>
                <a:gd name="T72" fmla="*/ 6 w 219"/>
                <a:gd name="T73" fmla="*/ 17 h 275"/>
                <a:gd name="T74" fmla="*/ 6 w 219"/>
                <a:gd name="T75" fmla="*/ 17 h 275"/>
                <a:gd name="T76" fmla="*/ 7 w 219"/>
                <a:gd name="T77" fmla="*/ 17 h 275"/>
                <a:gd name="T78" fmla="*/ 7 w 219"/>
                <a:gd name="T79" fmla="*/ 17 h 275"/>
                <a:gd name="T80" fmla="*/ 8 w 219"/>
                <a:gd name="T81" fmla="*/ 17 h 275"/>
                <a:gd name="T82" fmla="*/ 9 w 219"/>
                <a:gd name="T83" fmla="*/ 17 h 275"/>
                <a:gd name="T84" fmla="*/ 9 w 219"/>
                <a:gd name="T85" fmla="*/ 17 h 275"/>
                <a:gd name="T86" fmla="*/ 10 w 219"/>
                <a:gd name="T87" fmla="*/ 17 h 275"/>
                <a:gd name="T88" fmla="*/ 10 w 219"/>
                <a:gd name="T89" fmla="*/ 17 h 275"/>
                <a:gd name="T90" fmla="*/ 11 w 219"/>
                <a:gd name="T91" fmla="*/ 17 h 275"/>
                <a:gd name="T92" fmla="*/ 11 w 219"/>
                <a:gd name="T93" fmla="*/ 17 h 275"/>
                <a:gd name="T94" fmla="*/ 12 w 219"/>
                <a:gd name="T95" fmla="*/ 17 h 275"/>
                <a:gd name="T96" fmla="*/ 12 w 219"/>
                <a:gd name="T97" fmla="*/ 18 h 275"/>
                <a:gd name="T98" fmla="*/ 13 w 219"/>
                <a:gd name="T99" fmla="*/ 18 h 275"/>
                <a:gd name="T100" fmla="*/ 13 w 219"/>
                <a:gd name="T101" fmla="*/ 18 h 275"/>
                <a:gd name="T102" fmla="*/ 13 w 219"/>
                <a:gd name="T103" fmla="*/ 7 h 275"/>
                <a:gd name="T104" fmla="*/ 2 w 219"/>
                <a:gd name="T105" fmla="*/ 0 h 275"/>
                <a:gd name="T106" fmla="*/ 2 w 219"/>
                <a:gd name="T107" fmla="*/ 0 h 275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219" h="275">
                  <a:moveTo>
                    <a:pt x="36" y="0"/>
                  </a:moveTo>
                  <a:lnTo>
                    <a:pt x="0" y="70"/>
                  </a:lnTo>
                  <a:lnTo>
                    <a:pt x="2" y="76"/>
                  </a:lnTo>
                  <a:lnTo>
                    <a:pt x="4" y="81"/>
                  </a:lnTo>
                  <a:lnTo>
                    <a:pt x="10" y="93"/>
                  </a:lnTo>
                  <a:lnTo>
                    <a:pt x="10" y="96"/>
                  </a:lnTo>
                  <a:lnTo>
                    <a:pt x="12" y="102"/>
                  </a:lnTo>
                  <a:lnTo>
                    <a:pt x="16" y="110"/>
                  </a:lnTo>
                  <a:lnTo>
                    <a:pt x="17" y="117"/>
                  </a:lnTo>
                  <a:lnTo>
                    <a:pt x="17" y="125"/>
                  </a:lnTo>
                  <a:lnTo>
                    <a:pt x="21" y="133"/>
                  </a:lnTo>
                  <a:lnTo>
                    <a:pt x="23" y="140"/>
                  </a:lnTo>
                  <a:lnTo>
                    <a:pt x="25" y="150"/>
                  </a:lnTo>
                  <a:lnTo>
                    <a:pt x="27" y="155"/>
                  </a:lnTo>
                  <a:lnTo>
                    <a:pt x="27" y="165"/>
                  </a:lnTo>
                  <a:lnTo>
                    <a:pt x="29" y="173"/>
                  </a:lnTo>
                  <a:lnTo>
                    <a:pt x="29" y="182"/>
                  </a:lnTo>
                  <a:lnTo>
                    <a:pt x="29" y="190"/>
                  </a:lnTo>
                  <a:lnTo>
                    <a:pt x="31" y="197"/>
                  </a:lnTo>
                  <a:lnTo>
                    <a:pt x="31" y="205"/>
                  </a:lnTo>
                  <a:lnTo>
                    <a:pt x="33" y="214"/>
                  </a:lnTo>
                  <a:lnTo>
                    <a:pt x="33" y="222"/>
                  </a:lnTo>
                  <a:lnTo>
                    <a:pt x="33" y="228"/>
                  </a:lnTo>
                  <a:lnTo>
                    <a:pt x="33" y="233"/>
                  </a:lnTo>
                  <a:lnTo>
                    <a:pt x="33" y="239"/>
                  </a:lnTo>
                  <a:lnTo>
                    <a:pt x="33" y="247"/>
                  </a:lnTo>
                  <a:lnTo>
                    <a:pt x="33" y="250"/>
                  </a:lnTo>
                  <a:lnTo>
                    <a:pt x="35" y="250"/>
                  </a:lnTo>
                  <a:lnTo>
                    <a:pt x="38" y="252"/>
                  </a:lnTo>
                  <a:lnTo>
                    <a:pt x="48" y="254"/>
                  </a:lnTo>
                  <a:lnTo>
                    <a:pt x="55" y="254"/>
                  </a:lnTo>
                  <a:lnTo>
                    <a:pt x="67" y="256"/>
                  </a:lnTo>
                  <a:lnTo>
                    <a:pt x="73" y="258"/>
                  </a:lnTo>
                  <a:lnTo>
                    <a:pt x="82" y="260"/>
                  </a:lnTo>
                  <a:lnTo>
                    <a:pt x="88" y="260"/>
                  </a:lnTo>
                  <a:lnTo>
                    <a:pt x="99" y="264"/>
                  </a:lnTo>
                  <a:lnTo>
                    <a:pt x="105" y="264"/>
                  </a:lnTo>
                  <a:lnTo>
                    <a:pt x="114" y="264"/>
                  </a:lnTo>
                  <a:lnTo>
                    <a:pt x="126" y="266"/>
                  </a:lnTo>
                  <a:lnTo>
                    <a:pt x="135" y="266"/>
                  </a:lnTo>
                  <a:lnTo>
                    <a:pt x="145" y="268"/>
                  </a:lnTo>
                  <a:lnTo>
                    <a:pt x="154" y="269"/>
                  </a:lnTo>
                  <a:lnTo>
                    <a:pt x="166" y="269"/>
                  </a:lnTo>
                  <a:lnTo>
                    <a:pt x="175" y="271"/>
                  </a:lnTo>
                  <a:lnTo>
                    <a:pt x="183" y="271"/>
                  </a:lnTo>
                  <a:lnTo>
                    <a:pt x="190" y="271"/>
                  </a:lnTo>
                  <a:lnTo>
                    <a:pt x="198" y="271"/>
                  </a:lnTo>
                  <a:lnTo>
                    <a:pt x="206" y="273"/>
                  </a:lnTo>
                  <a:lnTo>
                    <a:pt x="213" y="275"/>
                  </a:lnTo>
                  <a:lnTo>
                    <a:pt x="219" y="275"/>
                  </a:lnTo>
                  <a:lnTo>
                    <a:pt x="211" y="104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1A1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62" name="Freeform 182"/>
            <p:cNvSpPr>
              <a:spLocks/>
            </p:cNvSpPr>
            <p:nvPr/>
          </p:nvSpPr>
          <p:spPr bwMode="auto">
            <a:xfrm>
              <a:off x="3784" y="2276"/>
              <a:ext cx="194" cy="708"/>
            </a:xfrm>
            <a:custGeom>
              <a:avLst/>
              <a:gdLst>
                <a:gd name="T0" fmla="*/ 3 w 388"/>
                <a:gd name="T1" fmla="*/ 3 h 1416"/>
                <a:gd name="T2" fmla="*/ 3 w 388"/>
                <a:gd name="T3" fmla="*/ 4 h 1416"/>
                <a:gd name="T4" fmla="*/ 2 w 388"/>
                <a:gd name="T5" fmla="*/ 6 h 1416"/>
                <a:gd name="T6" fmla="*/ 2 w 388"/>
                <a:gd name="T7" fmla="*/ 9 h 1416"/>
                <a:gd name="T8" fmla="*/ 1 w 388"/>
                <a:gd name="T9" fmla="*/ 12 h 1416"/>
                <a:gd name="T10" fmla="*/ 1 w 388"/>
                <a:gd name="T11" fmla="*/ 16 h 1416"/>
                <a:gd name="T12" fmla="*/ 1 w 388"/>
                <a:gd name="T13" fmla="*/ 21 h 1416"/>
                <a:gd name="T14" fmla="*/ 1 w 388"/>
                <a:gd name="T15" fmla="*/ 26 h 1416"/>
                <a:gd name="T16" fmla="*/ 0 w 388"/>
                <a:gd name="T17" fmla="*/ 31 h 1416"/>
                <a:gd name="T18" fmla="*/ 1 w 388"/>
                <a:gd name="T19" fmla="*/ 38 h 1416"/>
                <a:gd name="T20" fmla="*/ 1 w 388"/>
                <a:gd name="T21" fmla="*/ 44 h 1416"/>
                <a:gd name="T22" fmla="*/ 1 w 388"/>
                <a:gd name="T23" fmla="*/ 51 h 1416"/>
                <a:gd name="T24" fmla="*/ 1 w 388"/>
                <a:gd name="T25" fmla="*/ 57 h 1416"/>
                <a:gd name="T26" fmla="*/ 1 w 388"/>
                <a:gd name="T27" fmla="*/ 64 h 1416"/>
                <a:gd name="T28" fmla="*/ 2 w 388"/>
                <a:gd name="T29" fmla="*/ 70 h 1416"/>
                <a:gd name="T30" fmla="*/ 3 w 388"/>
                <a:gd name="T31" fmla="*/ 75 h 1416"/>
                <a:gd name="T32" fmla="*/ 3 w 388"/>
                <a:gd name="T33" fmla="*/ 79 h 1416"/>
                <a:gd name="T34" fmla="*/ 4 w 388"/>
                <a:gd name="T35" fmla="*/ 83 h 1416"/>
                <a:gd name="T36" fmla="*/ 5 w 388"/>
                <a:gd name="T37" fmla="*/ 85 h 1416"/>
                <a:gd name="T38" fmla="*/ 5 w 388"/>
                <a:gd name="T39" fmla="*/ 86 h 1416"/>
                <a:gd name="T40" fmla="*/ 16 w 388"/>
                <a:gd name="T41" fmla="*/ 89 h 1416"/>
                <a:gd name="T42" fmla="*/ 25 w 388"/>
                <a:gd name="T43" fmla="*/ 65 h 1416"/>
                <a:gd name="T44" fmla="*/ 14 w 388"/>
                <a:gd name="T45" fmla="*/ 87 h 1416"/>
                <a:gd name="T46" fmla="*/ 8 w 388"/>
                <a:gd name="T47" fmla="*/ 86 h 1416"/>
                <a:gd name="T48" fmla="*/ 8 w 388"/>
                <a:gd name="T49" fmla="*/ 84 h 1416"/>
                <a:gd name="T50" fmla="*/ 7 w 388"/>
                <a:gd name="T51" fmla="*/ 82 h 1416"/>
                <a:gd name="T52" fmla="*/ 6 w 388"/>
                <a:gd name="T53" fmla="*/ 79 h 1416"/>
                <a:gd name="T54" fmla="*/ 5 w 388"/>
                <a:gd name="T55" fmla="*/ 75 h 1416"/>
                <a:gd name="T56" fmla="*/ 4 w 388"/>
                <a:gd name="T57" fmla="*/ 70 h 1416"/>
                <a:gd name="T58" fmla="*/ 3 w 388"/>
                <a:gd name="T59" fmla="*/ 65 h 1416"/>
                <a:gd name="T60" fmla="*/ 2 w 388"/>
                <a:gd name="T61" fmla="*/ 58 h 1416"/>
                <a:gd name="T62" fmla="*/ 2 w 388"/>
                <a:gd name="T63" fmla="*/ 52 h 1416"/>
                <a:gd name="T64" fmla="*/ 2 w 388"/>
                <a:gd name="T65" fmla="*/ 45 h 1416"/>
                <a:gd name="T66" fmla="*/ 2 w 388"/>
                <a:gd name="T67" fmla="*/ 38 h 1416"/>
                <a:gd name="T68" fmla="*/ 2 w 388"/>
                <a:gd name="T69" fmla="*/ 31 h 1416"/>
                <a:gd name="T70" fmla="*/ 2 w 388"/>
                <a:gd name="T71" fmla="*/ 25 h 1416"/>
                <a:gd name="T72" fmla="*/ 2 w 388"/>
                <a:gd name="T73" fmla="*/ 19 h 1416"/>
                <a:gd name="T74" fmla="*/ 3 w 388"/>
                <a:gd name="T75" fmla="*/ 14 h 1416"/>
                <a:gd name="T76" fmla="*/ 3 w 388"/>
                <a:gd name="T77" fmla="*/ 10 h 1416"/>
                <a:gd name="T78" fmla="*/ 4 w 388"/>
                <a:gd name="T79" fmla="*/ 7 h 1416"/>
                <a:gd name="T80" fmla="*/ 5 w 388"/>
                <a:gd name="T81" fmla="*/ 5 h 1416"/>
                <a:gd name="T82" fmla="*/ 5 w 388"/>
                <a:gd name="T83" fmla="*/ 4 h 1416"/>
                <a:gd name="T84" fmla="*/ 6 w 388"/>
                <a:gd name="T85" fmla="*/ 3 h 1416"/>
                <a:gd name="T86" fmla="*/ 6 w 388"/>
                <a:gd name="T87" fmla="*/ 1 h 141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388" h="1416">
                  <a:moveTo>
                    <a:pt x="93" y="6"/>
                  </a:moveTo>
                  <a:lnTo>
                    <a:pt x="49" y="38"/>
                  </a:lnTo>
                  <a:lnTo>
                    <a:pt x="47" y="40"/>
                  </a:lnTo>
                  <a:lnTo>
                    <a:pt x="45" y="48"/>
                  </a:lnTo>
                  <a:lnTo>
                    <a:pt x="42" y="53"/>
                  </a:lnTo>
                  <a:lnTo>
                    <a:pt x="40" y="61"/>
                  </a:lnTo>
                  <a:lnTo>
                    <a:pt x="38" y="68"/>
                  </a:lnTo>
                  <a:lnTo>
                    <a:pt x="36" y="78"/>
                  </a:lnTo>
                  <a:lnTo>
                    <a:pt x="32" y="89"/>
                  </a:lnTo>
                  <a:lnTo>
                    <a:pt x="28" y="101"/>
                  </a:lnTo>
                  <a:lnTo>
                    <a:pt x="25" y="116"/>
                  </a:lnTo>
                  <a:lnTo>
                    <a:pt x="23" y="131"/>
                  </a:lnTo>
                  <a:lnTo>
                    <a:pt x="19" y="146"/>
                  </a:lnTo>
                  <a:lnTo>
                    <a:pt x="15" y="165"/>
                  </a:lnTo>
                  <a:lnTo>
                    <a:pt x="13" y="183"/>
                  </a:lnTo>
                  <a:lnTo>
                    <a:pt x="13" y="205"/>
                  </a:lnTo>
                  <a:lnTo>
                    <a:pt x="9" y="226"/>
                  </a:lnTo>
                  <a:lnTo>
                    <a:pt x="7" y="247"/>
                  </a:lnTo>
                  <a:lnTo>
                    <a:pt x="4" y="272"/>
                  </a:lnTo>
                  <a:lnTo>
                    <a:pt x="4" y="297"/>
                  </a:lnTo>
                  <a:lnTo>
                    <a:pt x="2" y="321"/>
                  </a:lnTo>
                  <a:lnTo>
                    <a:pt x="2" y="348"/>
                  </a:lnTo>
                  <a:lnTo>
                    <a:pt x="2" y="376"/>
                  </a:lnTo>
                  <a:lnTo>
                    <a:pt x="2" y="405"/>
                  </a:lnTo>
                  <a:lnTo>
                    <a:pt x="0" y="433"/>
                  </a:lnTo>
                  <a:lnTo>
                    <a:pt x="0" y="466"/>
                  </a:lnTo>
                  <a:lnTo>
                    <a:pt x="0" y="496"/>
                  </a:lnTo>
                  <a:lnTo>
                    <a:pt x="0" y="529"/>
                  </a:lnTo>
                  <a:lnTo>
                    <a:pt x="0" y="561"/>
                  </a:lnTo>
                  <a:lnTo>
                    <a:pt x="2" y="595"/>
                  </a:lnTo>
                  <a:lnTo>
                    <a:pt x="2" y="629"/>
                  </a:lnTo>
                  <a:lnTo>
                    <a:pt x="2" y="665"/>
                  </a:lnTo>
                  <a:lnTo>
                    <a:pt x="2" y="700"/>
                  </a:lnTo>
                  <a:lnTo>
                    <a:pt x="4" y="734"/>
                  </a:lnTo>
                  <a:lnTo>
                    <a:pt x="4" y="768"/>
                  </a:lnTo>
                  <a:lnTo>
                    <a:pt x="6" y="806"/>
                  </a:lnTo>
                  <a:lnTo>
                    <a:pt x="6" y="840"/>
                  </a:lnTo>
                  <a:lnTo>
                    <a:pt x="7" y="876"/>
                  </a:lnTo>
                  <a:lnTo>
                    <a:pt x="9" y="911"/>
                  </a:lnTo>
                  <a:lnTo>
                    <a:pt x="13" y="947"/>
                  </a:lnTo>
                  <a:lnTo>
                    <a:pt x="13" y="979"/>
                  </a:lnTo>
                  <a:lnTo>
                    <a:pt x="15" y="1013"/>
                  </a:lnTo>
                  <a:lnTo>
                    <a:pt x="17" y="1046"/>
                  </a:lnTo>
                  <a:lnTo>
                    <a:pt x="21" y="1078"/>
                  </a:lnTo>
                  <a:lnTo>
                    <a:pt x="23" y="1106"/>
                  </a:lnTo>
                  <a:lnTo>
                    <a:pt x="26" y="1137"/>
                  </a:lnTo>
                  <a:lnTo>
                    <a:pt x="30" y="1165"/>
                  </a:lnTo>
                  <a:lnTo>
                    <a:pt x="34" y="1192"/>
                  </a:lnTo>
                  <a:lnTo>
                    <a:pt x="38" y="1215"/>
                  </a:lnTo>
                  <a:lnTo>
                    <a:pt x="42" y="1240"/>
                  </a:lnTo>
                  <a:lnTo>
                    <a:pt x="45" y="1259"/>
                  </a:lnTo>
                  <a:lnTo>
                    <a:pt x="49" y="1280"/>
                  </a:lnTo>
                  <a:lnTo>
                    <a:pt x="53" y="1297"/>
                  </a:lnTo>
                  <a:lnTo>
                    <a:pt x="57" y="1314"/>
                  </a:lnTo>
                  <a:lnTo>
                    <a:pt x="63" y="1327"/>
                  </a:lnTo>
                  <a:lnTo>
                    <a:pt x="66" y="1340"/>
                  </a:lnTo>
                  <a:lnTo>
                    <a:pt x="70" y="1352"/>
                  </a:lnTo>
                  <a:lnTo>
                    <a:pt x="74" y="1361"/>
                  </a:lnTo>
                  <a:lnTo>
                    <a:pt x="76" y="1369"/>
                  </a:lnTo>
                  <a:lnTo>
                    <a:pt x="80" y="1376"/>
                  </a:lnTo>
                  <a:lnTo>
                    <a:pt x="83" y="1386"/>
                  </a:lnTo>
                  <a:lnTo>
                    <a:pt x="85" y="1390"/>
                  </a:lnTo>
                  <a:lnTo>
                    <a:pt x="249" y="1416"/>
                  </a:lnTo>
                  <a:lnTo>
                    <a:pt x="336" y="1416"/>
                  </a:lnTo>
                  <a:lnTo>
                    <a:pt x="342" y="1217"/>
                  </a:lnTo>
                  <a:lnTo>
                    <a:pt x="388" y="1040"/>
                  </a:lnTo>
                  <a:lnTo>
                    <a:pt x="279" y="1124"/>
                  </a:lnTo>
                  <a:lnTo>
                    <a:pt x="285" y="1249"/>
                  </a:lnTo>
                  <a:lnTo>
                    <a:pt x="217" y="1378"/>
                  </a:lnTo>
                  <a:lnTo>
                    <a:pt x="133" y="1378"/>
                  </a:lnTo>
                  <a:lnTo>
                    <a:pt x="131" y="1376"/>
                  </a:lnTo>
                  <a:lnTo>
                    <a:pt x="125" y="1367"/>
                  </a:lnTo>
                  <a:lnTo>
                    <a:pt x="121" y="1361"/>
                  </a:lnTo>
                  <a:lnTo>
                    <a:pt x="118" y="1354"/>
                  </a:lnTo>
                  <a:lnTo>
                    <a:pt x="114" y="1344"/>
                  </a:lnTo>
                  <a:lnTo>
                    <a:pt x="108" y="1335"/>
                  </a:lnTo>
                  <a:lnTo>
                    <a:pt x="102" y="1323"/>
                  </a:lnTo>
                  <a:lnTo>
                    <a:pt x="97" y="1310"/>
                  </a:lnTo>
                  <a:lnTo>
                    <a:pt x="91" y="1295"/>
                  </a:lnTo>
                  <a:lnTo>
                    <a:pt x="87" y="1278"/>
                  </a:lnTo>
                  <a:lnTo>
                    <a:pt x="82" y="1260"/>
                  </a:lnTo>
                  <a:lnTo>
                    <a:pt x="76" y="1240"/>
                  </a:lnTo>
                  <a:lnTo>
                    <a:pt x="70" y="1219"/>
                  </a:lnTo>
                  <a:lnTo>
                    <a:pt x="66" y="1196"/>
                  </a:lnTo>
                  <a:lnTo>
                    <a:pt x="61" y="1171"/>
                  </a:lnTo>
                  <a:lnTo>
                    <a:pt x="57" y="1145"/>
                  </a:lnTo>
                  <a:lnTo>
                    <a:pt x="51" y="1116"/>
                  </a:lnTo>
                  <a:lnTo>
                    <a:pt x="47" y="1087"/>
                  </a:lnTo>
                  <a:lnTo>
                    <a:pt x="44" y="1057"/>
                  </a:lnTo>
                  <a:lnTo>
                    <a:pt x="40" y="1027"/>
                  </a:lnTo>
                  <a:lnTo>
                    <a:pt x="36" y="992"/>
                  </a:lnTo>
                  <a:lnTo>
                    <a:pt x="34" y="960"/>
                  </a:lnTo>
                  <a:lnTo>
                    <a:pt x="30" y="926"/>
                  </a:lnTo>
                  <a:lnTo>
                    <a:pt x="28" y="892"/>
                  </a:lnTo>
                  <a:lnTo>
                    <a:pt x="26" y="856"/>
                  </a:lnTo>
                  <a:lnTo>
                    <a:pt x="26" y="821"/>
                  </a:lnTo>
                  <a:lnTo>
                    <a:pt x="25" y="783"/>
                  </a:lnTo>
                  <a:lnTo>
                    <a:pt x="25" y="747"/>
                  </a:lnTo>
                  <a:lnTo>
                    <a:pt x="25" y="711"/>
                  </a:lnTo>
                  <a:lnTo>
                    <a:pt x="25" y="673"/>
                  </a:lnTo>
                  <a:lnTo>
                    <a:pt x="23" y="635"/>
                  </a:lnTo>
                  <a:lnTo>
                    <a:pt x="23" y="599"/>
                  </a:lnTo>
                  <a:lnTo>
                    <a:pt x="23" y="563"/>
                  </a:lnTo>
                  <a:lnTo>
                    <a:pt x="23" y="527"/>
                  </a:lnTo>
                  <a:lnTo>
                    <a:pt x="23" y="492"/>
                  </a:lnTo>
                  <a:lnTo>
                    <a:pt x="23" y="456"/>
                  </a:lnTo>
                  <a:lnTo>
                    <a:pt x="25" y="422"/>
                  </a:lnTo>
                  <a:lnTo>
                    <a:pt x="26" y="390"/>
                  </a:lnTo>
                  <a:lnTo>
                    <a:pt x="26" y="357"/>
                  </a:lnTo>
                  <a:lnTo>
                    <a:pt x="28" y="327"/>
                  </a:lnTo>
                  <a:lnTo>
                    <a:pt x="30" y="297"/>
                  </a:lnTo>
                  <a:lnTo>
                    <a:pt x="34" y="268"/>
                  </a:lnTo>
                  <a:lnTo>
                    <a:pt x="34" y="241"/>
                  </a:lnTo>
                  <a:lnTo>
                    <a:pt x="38" y="217"/>
                  </a:lnTo>
                  <a:lnTo>
                    <a:pt x="42" y="194"/>
                  </a:lnTo>
                  <a:lnTo>
                    <a:pt x="45" y="173"/>
                  </a:lnTo>
                  <a:lnTo>
                    <a:pt x="47" y="152"/>
                  </a:lnTo>
                  <a:lnTo>
                    <a:pt x="51" y="135"/>
                  </a:lnTo>
                  <a:lnTo>
                    <a:pt x="53" y="118"/>
                  </a:lnTo>
                  <a:lnTo>
                    <a:pt x="57" y="106"/>
                  </a:lnTo>
                  <a:lnTo>
                    <a:pt x="61" y="93"/>
                  </a:lnTo>
                  <a:lnTo>
                    <a:pt x="64" y="82"/>
                  </a:lnTo>
                  <a:lnTo>
                    <a:pt x="68" y="72"/>
                  </a:lnTo>
                  <a:lnTo>
                    <a:pt x="70" y="67"/>
                  </a:lnTo>
                  <a:lnTo>
                    <a:pt x="74" y="59"/>
                  </a:lnTo>
                  <a:lnTo>
                    <a:pt x="76" y="53"/>
                  </a:lnTo>
                  <a:lnTo>
                    <a:pt x="78" y="49"/>
                  </a:lnTo>
                  <a:lnTo>
                    <a:pt x="82" y="46"/>
                  </a:lnTo>
                  <a:lnTo>
                    <a:pt x="83" y="42"/>
                  </a:lnTo>
                  <a:lnTo>
                    <a:pt x="85" y="42"/>
                  </a:lnTo>
                  <a:lnTo>
                    <a:pt x="118" y="0"/>
                  </a:lnTo>
                  <a:lnTo>
                    <a:pt x="93" y="6"/>
                  </a:lnTo>
                  <a:close/>
                </a:path>
              </a:pathLst>
            </a:custGeom>
            <a:solidFill>
              <a:srgbClr val="C299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63" name="Freeform 183"/>
            <p:cNvSpPr>
              <a:spLocks/>
            </p:cNvSpPr>
            <p:nvPr/>
          </p:nvSpPr>
          <p:spPr bwMode="auto">
            <a:xfrm>
              <a:off x="4305" y="2759"/>
              <a:ext cx="723" cy="235"/>
            </a:xfrm>
            <a:custGeom>
              <a:avLst/>
              <a:gdLst>
                <a:gd name="T0" fmla="*/ 52 w 1444"/>
                <a:gd name="T1" fmla="*/ 8 h 469"/>
                <a:gd name="T2" fmla="*/ 53 w 1444"/>
                <a:gd name="T3" fmla="*/ 17 h 469"/>
                <a:gd name="T4" fmla="*/ 53 w 1444"/>
                <a:gd name="T5" fmla="*/ 25 h 469"/>
                <a:gd name="T6" fmla="*/ 26 w 1444"/>
                <a:gd name="T7" fmla="*/ 28 h 469"/>
                <a:gd name="T8" fmla="*/ 11 w 1444"/>
                <a:gd name="T9" fmla="*/ 28 h 469"/>
                <a:gd name="T10" fmla="*/ 12 w 1444"/>
                <a:gd name="T11" fmla="*/ 27 h 469"/>
                <a:gd name="T12" fmla="*/ 13 w 1444"/>
                <a:gd name="T13" fmla="*/ 26 h 469"/>
                <a:gd name="T14" fmla="*/ 14 w 1444"/>
                <a:gd name="T15" fmla="*/ 25 h 469"/>
                <a:gd name="T16" fmla="*/ 15 w 1444"/>
                <a:gd name="T17" fmla="*/ 24 h 469"/>
                <a:gd name="T18" fmla="*/ 16 w 1444"/>
                <a:gd name="T19" fmla="*/ 23 h 469"/>
                <a:gd name="T20" fmla="*/ 17 w 1444"/>
                <a:gd name="T21" fmla="*/ 22 h 469"/>
                <a:gd name="T22" fmla="*/ 18 w 1444"/>
                <a:gd name="T23" fmla="*/ 21 h 469"/>
                <a:gd name="T24" fmla="*/ 18 w 1444"/>
                <a:gd name="T25" fmla="*/ 20 h 469"/>
                <a:gd name="T26" fmla="*/ 18 w 1444"/>
                <a:gd name="T27" fmla="*/ 19 h 469"/>
                <a:gd name="T28" fmla="*/ 18 w 1444"/>
                <a:gd name="T29" fmla="*/ 18 h 469"/>
                <a:gd name="T30" fmla="*/ 18 w 1444"/>
                <a:gd name="T31" fmla="*/ 17 h 469"/>
                <a:gd name="T32" fmla="*/ 18 w 1444"/>
                <a:gd name="T33" fmla="*/ 16 h 469"/>
                <a:gd name="T34" fmla="*/ 18 w 1444"/>
                <a:gd name="T35" fmla="*/ 16 h 469"/>
                <a:gd name="T36" fmla="*/ 18 w 1444"/>
                <a:gd name="T37" fmla="*/ 15 h 469"/>
                <a:gd name="T38" fmla="*/ 19 w 1444"/>
                <a:gd name="T39" fmla="*/ 15 h 469"/>
                <a:gd name="T40" fmla="*/ 19 w 1444"/>
                <a:gd name="T41" fmla="*/ 14 h 469"/>
                <a:gd name="T42" fmla="*/ 19 w 1444"/>
                <a:gd name="T43" fmla="*/ 13 h 469"/>
                <a:gd name="T44" fmla="*/ 20 w 1444"/>
                <a:gd name="T45" fmla="*/ 12 h 469"/>
                <a:gd name="T46" fmla="*/ 21 w 1444"/>
                <a:gd name="T47" fmla="*/ 10 h 469"/>
                <a:gd name="T48" fmla="*/ 21 w 1444"/>
                <a:gd name="T49" fmla="*/ 8 h 469"/>
                <a:gd name="T50" fmla="*/ 22 w 1444"/>
                <a:gd name="T51" fmla="*/ 7 h 469"/>
                <a:gd name="T52" fmla="*/ 22 w 1444"/>
                <a:gd name="T53" fmla="*/ 5 h 469"/>
                <a:gd name="T54" fmla="*/ 23 w 1444"/>
                <a:gd name="T55" fmla="*/ 3 h 469"/>
                <a:gd name="T56" fmla="*/ 24 w 1444"/>
                <a:gd name="T57" fmla="*/ 0 h 469"/>
                <a:gd name="T58" fmla="*/ 0 w 1444"/>
                <a:gd name="T59" fmla="*/ 30 h 469"/>
                <a:gd name="T60" fmla="*/ 91 w 1444"/>
                <a:gd name="T61" fmla="*/ 19 h 469"/>
                <a:gd name="T62" fmla="*/ 78 w 1444"/>
                <a:gd name="T63" fmla="*/ 4 h 469"/>
                <a:gd name="T64" fmla="*/ 78 w 1444"/>
                <a:gd name="T65" fmla="*/ 4 h 469"/>
                <a:gd name="T66" fmla="*/ 77 w 1444"/>
                <a:gd name="T67" fmla="*/ 5 h 469"/>
                <a:gd name="T68" fmla="*/ 76 w 1444"/>
                <a:gd name="T69" fmla="*/ 6 h 469"/>
                <a:gd name="T70" fmla="*/ 75 w 1444"/>
                <a:gd name="T71" fmla="*/ 6 h 469"/>
                <a:gd name="T72" fmla="*/ 74 w 1444"/>
                <a:gd name="T73" fmla="*/ 7 h 469"/>
                <a:gd name="T74" fmla="*/ 73 w 1444"/>
                <a:gd name="T75" fmla="*/ 8 h 469"/>
                <a:gd name="T76" fmla="*/ 73 w 1444"/>
                <a:gd name="T77" fmla="*/ 9 h 469"/>
                <a:gd name="T78" fmla="*/ 74 w 1444"/>
                <a:gd name="T79" fmla="*/ 11 h 469"/>
                <a:gd name="T80" fmla="*/ 75 w 1444"/>
                <a:gd name="T81" fmla="*/ 11 h 469"/>
                <a:gd name="T82" fmla="*/ 76 w 1444"/>
                <a:gd name="T83" fmla="*/ 12 h 469"/>
                <a:gd name="T84" fmla="*/ 77 w 1444"/>
                <a:gd name="T85" fmla="*/ 12 h 469"/>
                <a:gd name="T86" fmla="*/ 78 w 1444"/>
                <a:gd name="T87" fmla="*/ 13 h 469"/>
                <a:gd name="T88" fmla="*/ 78 w 1444"/>
                <a:gd name="T89" fmla="*/ 13 h 469"/>
                <a:gd name="T90" fmla="*/ 60 w 1444"/>
                <a:gd name="T91" fmla="*/ 15 h 469"/>
                <a:gd name="T92" fmla="*/ 58 w 1444"/>
                <a:gd name="T93" fmla="*/ 9 h 469"/>
                <a:gd name="T94" fmla="*/ 57 w 1444"/>
                <a:gd name="T95" fmla="*/ 3 h 469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444" h="469">
                  <a:moveTo>
                    <a:pt x="901" y="44"/>
                  </a:moveTo>
                  <a:lnTo>
                    <a:pt x="817" y="127"/>
                  </a:lnTo>
                  <a:lnTo>
                    <a:pt x="861" y="215"/>
                  </a:lnTo>
                  <a:lnTo>
                    <a:pt x="846" y="258"/>
                  </a:lnTo>
                  <a:lnTo>
                    <a:pt x="861" y="325"/>
                  </a:lnTo>
                  <a:lnTo>
                    <a:pt x="834" y="386"/>
                  </a:lnTo>
                  <a:lnTo>
                    <a:pt x="834" y="435"/>
                  </a:lnTo>
                  <a:lnTo>
                    <a:pt x="404" y="441"/>
                  </a:lnTo>
                  <a:lnTo>
                    <a:pt x="171" y="441"/>
                  </a:lnTo>
                  <a:lnTo>
                    <a:pt x="173" y="437"/>
                  </a:lnTo>
                  <a:lnTo>
                    <a:pt x="184" y="429"/>
                  </a:lnTo>
                  <a:lnTo>
                    <a:pt x="190" y="424"/>
                  </a:lnTo>
                  <a:lnTo>
                    <a:pt x="195" y="418"/>
                  </a:lnTo>
                  <a:lnTo>
                    <a:pt x="205" y="412"/>
                  </a:lnTo>
                  <a:lnTo>
                    <a:pt x="212" y="405"/>
                  </a:lnTo>
                  <a:lnTo>
                    <a:pt x="220" y="395"/>
                  </a:lnTo>
                  <a:lnTo>
                    <a:pt x="230" y="388"/>
                  </a:lnTo>
                  <a:lnTo>
                    <a:pt x="239" y="380"/>
                  </a:lnTo>
                  <a:lnTo>
                    <a:pt x="249" y="372"/>
                  </a:lnTo>
                  <a:lnTo>
                    <a:pt x="256" y="361"/>
                  </a:lnTo>
                  <a:lnTo>
                    <a:pt x="264" y="352"/>
                  </a:lnTo>
                  <a:lnTo>
                    <a:pt x="270" y="344"/>
                  </a:lnTo>
                  <a:lnTo>
                    <a:pt x="275" y="334"/>
                  </a:lnTo>
                  <a:lnTo>
                    <a:pt x="279" y="325"/>
                  </a:lnTo>
                  <a:lnTo>
                    <a:pt x="283" y="317"/>
                  </a:lnTo>
                  <a:lnTo>
                    <a:pt x="285" y="308"/>
                  </a:lnTo>
                  <a:lnTo>
                    <a:pt x="287" y="302"/>
                  </a:lnTo>
                  <a:lnTo>
                    <a:pt x="287" y="294"/>
                  </a:lnTo>
                  <a:lnTo>
                    <a:pt x="287" y="287"/>
                  </a:lnTo>
                  <a:lnTo>
                    <a:pt x="285" y="279"/>
                  </a:lnTo>
                  <a:lnTo>
                    <a:pt x="285" y="275"/>
                  </a:lnTo>
                  <a:lnTo>
                    <a:pt x="281" y="264"/>
                  </a:lnTo>
                  <a:lnTo>
                    <a:pt x="279" y="256"/>
                  </a:lnTo>
                  <a:lnTo>
                    <a:pt x="275" y="253"/>
                  </a:lnTo>
                  <a:lnTo>
                    <a:pt x="275" y="251"/>
                  </a:lnTo>
                  <a:lnTo>
                    <a:pt x="275" y="249"/>
                  </a:lnTo>
                  <a:lnTo>
                    <a:pt x="279" y="247"/>
                  </a:lnTo>
                  <a:lnTo>
                    <a:pt x="281" y="239"/>
                  </a:lnTo>
                  <a:lnTo>
                    <a:pt x="287" y="232"/>
                  </a:lnTo>
                  <a:lnTo>
                    <a:pt x="289" y="226"/>
                  </a:lnTo>
                  <a:lnTo>
                    <a:pt x="290" y="220"/>
                  </a:lnTo>
                  <a:lnTo>
                    <a:pt x="294" y="213"/>
                  </a:lnTo>
                  <a:lnTo>
                    <a:pt x="298" y="207"/>
                  </a:lnTo>
                  <a:lnTo>
                    <a:pt x="302" y="198"/>
                  </a:lnTo>
                  <a:lnTo>
                    <a:pt x="308" y="188"/>
                  </a:lnTo>
                  <a:lnTo>
                    <a:pt x="311" y="179"/>
                  </a:lnTo>
                  <a:lnTo>
                    <a:pt x="317" y="167"/>
                  </a:lnTo>
                  <a:lnTo>
                    <a:pt x="321" y="154"/>
                  </a:lnTo>
                  <a:lnTo>
                    <a:pt x="327" y="140"/>
                  </a:lnTo>
                  <a:lnTo>
                    <a:pt x="330" y="127"/>
                  </a:lnTo>
                  <a:lnTo>
                    <a:pt x="336" y="116"/>
                  </a:lnTo>
                  <a:lnTo>
                    <a:pt x="342" y="101"/>
                  </a:lnTo>
                  <a:lnTo>
                    <a:pt x="347" y="85"/>
                  </a:lnTo>
                  <a:lnTo>
                    <a:pt x="351" y="72"/>
                  </a:lnTo>
                  <a:lnTo>
                    <a:pt x="357" y="61"/>
                  </a:lnTo>
                  <a:lnTo>
                    <a:pt x="361" y="45"/>
                  </a:lnTo>
                  <a:lnTo>
                    <a:pt x="365" y="36"/>
                  </a:lnTo>
                  <a:lnTo>
                    <a:pt x="380" y="0"/>
                  </a:lnTo>
                  <a:lnTo>
                    <a:pt x="119" y="283"/>
                  </a:lnTo>
                  <a:lnTo>
                    <a:pt x="0" y="469"/>
                  </a:lnTo>
                  <a:lnTo>
                    <a:pt x="1068" y="469"/>
                  </a:lnTo>
                  <a:lnTo>
                    <a:pt x="1444" y="294"/>
                  </a:lnTo>
                  <a:lnTo>
                    <a:pt x="1376" y="106"/>
                  </a:lnTo>
                  <a:lnTo>
                    <a:pt x="1247" y="57"/>
                  </a:lnTo>
                  <a:lnTo>
                    <a:pt x="1243" y="59"/>
                  </a:lnTo>
                  <a:lnTo>
                    <a:pt x="1233" y="64"/>
                  </a:lnTo>
                  <a:lnTo>
                    <a:pt x="1226" y="68"/>
                  </a:lnTo>
                  <a:lnTo>
                    <a:pt x="1220" y="72"/>
                  </a:lnTo>
                  <a:lnTo>
                    <a:pt x="1212" y="78"/>
                  </a:lnTo>
                  <a:lnTo>
                    <a:pt x="1205" y="83"/>
                  </a:lnTo>
                  <a:lnTo>
                    <a:pt x="1197" y="89"/>
                  </a:lnTo>
                  <a:lnTo>
                    <a:pt x="1190" y="95"/>
                  </a:lnTo>
                  <a:lnTo>
                    <a:pt x="1182" y="102"/>
                  </a:lnTo>
                  <a:lnTo>
                    <a:pt x="1176" y="108"/>
                  </a:lnTo>
                  <a:lnTo>
                    <a:pt x="1169" y="116"/>
                  </a:lnTo>
                  <a:lnTo>
                    <a:pt x="1167" y="123"/>
                  </a:lnTo>
                  <a:lnTo>
                    <a:pt x="1163" y="129"/>
                  </a:lnTo>
                  <a:lnTo>
                    <a:pt x="1163" y="139"/>
                  </a:lnTo>
                  <a:lnTo>
                    <a:pt x="1167" y="150"/>
                  </a:lnTo>
                  <a:lnTo>
                    <a:pt x="1176" y="161"/>
                  </a:lnTo>
                  <a:lnTo>
                    <a:pt x="1182" y="165"/>
                  </a:lnTo>
                  <a:lnTo>
                    <a:pt x="1190" y="171"/>
                  </a:lnTo>
                  <a:lnTo>
                    <a:pt x="1197" y="177"/>
                  </a:lnTo>
                  <a:lnTo>
                    <a:pt x="1205" y="182"/>
                  </a:lnTo>
                  <a:lnTo>
                    <a:pt x="1212" y="184"/>
                  </a:lnTo>
                  <a:lnTo>
                    <a:pt x="1220" y="188"/>
                  </a:lnTo>
                  <a:lnTo>
                    <a:pt x="1226" y="190"/>
                  </a:lnTo>
                  <a:lnTo>
                    <a:pt x="1233" y="194"/>
                  </a:lnTo>
                  <a:lnTo>
                    <a:pt x="1243" y="198"/>
                  </a:lnTo>
                  <a:lnTo>
                    <a:pt x="1247" y="199"/>
                  </a:lnTo>
                  <a:lnTo>
                    <a:pt x="1053" y="361"/>
                  </a:lnTo>
                  <a:lnTo>
                    <a:pt x="958" y="226"/>
                  </a:lnTo>
                  <a:lnTo>
                    <a:pt x="944" y="131"/>
                  </a:lnTo>
                  <a:lnTo>
                    <a:pt x="912" y="131"/>
                  </a:lnTo>
                  <a:lnTo>
                    <a:pt x="901" y="44"/>
                  </a:lnTo>
                  <a:close/>
                </a:path>
              </a:pathLst>
            </a:custGeom>
            <a:solidFill>
              <a:srgbClr val="C299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64" name="Freeform 184"/>
            <p:cNvSpPr>
              <a:spLocks/>
            </p:cNvSpPr>
            <p:nvPr/>
          </p:nvSpPr>
          <p:spPr bwMode="auto">
            <a:xfrm>
              <a:off x="4180" y="2234"/>
              <a:ext cx="483" cy="84"/>
            </a:xfrm>
            <a:custGeom>
              <a:avLst/>
              <a:gdLst>
                <a:gd name="T0" fmla="*/ 2 w 965"/>
                <a:gd name="T1" fmla="*/ 3 h 168"/>
                <a:gd name="T2" fmla="*/ 0 w 965"/>
                <a:gd name="T3" fmla="*/ 6 h 168"/>
                <a:gd name="T4" fmla="*/ 4 w 965"/>
                <a:gd name="T5" fmla="*/ 11 h 168"/>
                <a:gd name="T6" fmla="*/ 11 w 965"/>
                <a:gd name="T7" fmla="*/ 11 h 168"/>
                <a:gd name="T8" fmla="*/ 16 w 965"/>
                <a:gd name="T9" fmla="*/ 4 h 168"/>
                <a:gd name="T10" fmla="*/ 20 w 965"/>
                <a:gd name="T11" fmla="*/ 3 h 168"/>
                <a:gd name="T12" fmla="*/ 26 w 965"/>
                <a:gd name="T13" fmla="*/ 6 h 168"/>
                <a:gd name="T14" fmla="*/ 34 w 965"/>
                <a:gd name="T15" fmla="*/ 4 h 168"/>
                <a:gd name="T16" fmla="*/ 38 w 965"/>
                <a:gd name="T17" fmla="*/ 7 h 168"/>
                <a:gd name="T18" fmla="*/ 47 w 965"/>
                <a:gd name="T19" fmla="*/ 8 h 168"/>
                <a:gd name="T20" fmla="*/ 60 w 965"/>
                <a:gd name="T21" fmla="*/ 5 h 168"/>
                <a:gd name="T22" fmla="*/ 61 w 965"/>
                <a:gd name="T23" fmla="*/ 1 h 168"/>
                <a:gd name="T24" fmla="*/ 34 w 965"/>
                <a:gd name="T25" fmla="*/ 0 h 168"/>
                <a:gd name="T26" fmla="*/ 17 w 965"/>
                <a:gd name="T27" fmla="*/ 1 h 168"/>
                <a:gd name="T28" fmla="*/ 2 w 965"/>
                <a:gd name="T29" fmla="*/ 3 h 168"/>
                <a:gd name="T30" fmla="*/ 2 w 965"/>
                <a:gd name="T31" fmla="*/ 3 h 16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965" h="168">
                  <a:moveTo>
                    <a:pt x="24" y="33"/>
                  </a:moveTo>
                  <a:lnTo>
                    <a:pt x="0" y="90"/>
                  </a:lnTo>
                  <a:lnTo>
                    <a:pt x="57" y="168"/>
                  </a:lnTo>
                  <a:lnTo>
                    <a:pt x="167" y="168"/>
                  </a:lnTo>
                  <a:lnTo>
                    <a:pt x="251" y="59"/>
                  </a:lnTo>
                  <a:lnTo>
                    <a:pt x="319" y="44"/>
                  </a:lnTo>
                  <a:lnTo>
                    <a:pt x="406" y="84"/>
                  </a:lnTo>
                  <a:lnTo>
                    <a:pt x="541" y="52"/>
                  </a:lnTo>
                  <a:lnTo>
                    <a:pt x="600" y="99"/>
                  </a:lnTo>
                  <a:lnTo>
                    <a:pt x="739" y="116"/>
                  </a:lnTo>
                  <a:lnTo>
                    <a:pt x="954" y="74"/>
                  </a:lnTo>
                  <a:lnTo>
                    <a:pt x="965" y="16"/>
                  </a:lnTo>
                  <a:lnTo>
                    <a:pt x="532" y="0"/>
                  </a:lnTo>
                  <a:lnTo>
                    <a:pt x="264" y="16"/>
                  </a:lnTo>
                  <a:lnTo>
                    <a:pt x="24" y="33"/>
                  </a:lnTo>
                  <a:close/>
                </a:path>
              </a:pathLst>
            </a:custGeom>
            <a:solidFill>
              <a:srgbClr val="C299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65" name="Freeform 185"/>
            <p:cNvSpPr>
              <a:spLocks/>
            </p:cNvSpPr>
            <p:nvPr/>
          </p:nvSpPr>
          <p:spPr bwMode="auto">
            <a:xfrm>
              <a:off x="4789" y="2723"/>
              <a:ext cx="97" cy="132"/>
            </a:xfrm>
            <a:custGeom>
              <a:avLst/>
              <a:gdLst>
                <a:gd name="T0" fmla="*/ 7 w 194"/>
                <a:gd name="T1" fmla="*/ 16 h 264"/>
                <a:gd name="T2" fmla="*/ 7 w 194"/>
                <a:gd name="T3" fmla="*/ 15 h 264"/>
                <a:gd name="T4" fmla="*/ 7 w 194"/>
                <a:gd name="T5" fmla="*/ 14 h 264"/>
                <a:gd name="T6" fmla="*/ 7 w 194"/>
                <a:gd name="T7" fmla="*/ 13 h 264"/>
                <a:gd name="T8" fmla="*/ 8 w 194"/>
                <a:gd name="T9" fmla="*/ 12 h 264"/>
                <a:gd name="T10" fmla="*/ 9 w 194"/>
                <a:gd name="T11" fmla="*/ 11 h 264"/>
                <a:gd name="T12" fmla="*/ 10 w 194"/>
                <a:gd name="T13" fmla="*/ 11 h 264"/>
                <a:gd name="T14" fmla="*/ 12 w 194"/>
                <a:gd name="T15" fmla="*/ 9 h 264"/>
                <a:gd name="T16" fmla="*/ 9 w 194"/>
                <a:gd name="T17" fmla="*/ 8 h 264"/>
                <a:gd name="T18" fmla="*/ 9 w 194"/>
                <a:gd name="T19" fmla="*/ 8 h 264"/>
                <a:gd name="T20" fmla="*/ 9 w 194"/>
                <a:gd name="T21" fmla="*/ 7 h 264"/>
                <a:gd name="T22" fmla="*/ 9 w 194"/>
                <a:gd name="T23" fmla="*/ 6 h 264"/>
                <a:gd name="T24" fmla="*/ 9 w 194"/>
                <a:gd name="T25" fmla="*/ 5 h 264"/>
                <a:gd name="T26" fmla="*/ 9 w 194"/>
                <a:gd name="T27" fmla="*/ 4 h 264"/>
                <a:gd name="T28" fmla="*/ 9 w 194"/>
                <a:gd name="T29" fmla="*/ 2 h 264"/>
                <a:gd name="T30" fmla="*/ 9 w 194"/>
                <a:gd name="T31" fmla="*/ 1 h 264"/>
                <a:gd name="T32" fmla="*/ 7 w 194"/>
                <a:gd name="T33" fmla="*/ 0 h 264"/>
                <a:gd name="T34" fmla="*/ 4 w 194"/>
                <a:gd name="T35" fmla="*/ 2 h 264"/>
                <a:gd name="T36" fmla="*/ 4 w 194"/>
                <a:gd name="T37" fmla="*/ 3 h 264"/>
                <a:gd name="T38" fmla="*/ 4 w 194"/>
                <a:gd name="T39" fmla="*/ 4 h 264"/>
                <a:gd name="T40" fmla="*/ 3 w 194"/>
                <a:gd name="T41" fmla="*/ 5 h 264"/>
                <a:gd name="T42" fmla="*/ 3 w 194"/>
                <a:gd name="T43" fmla="*/ 6 h 264"/>
                <a:gd name="T44" fmla="*/ 2 w 194"/>
                <a:gd name="T45" fmla="*/ 7 h 264"/>
                <a:gd name="T46" fmla="*/ 2 w 194"/>
                <a:gd name="T47" fmla="*/ 8 h 264"/>
                <a:gd name="T48" fmla="*/ 1 w 194"/>
                <a:gd name="T49" fmla="*/ 9 h 264"/>
                <a:gd name="T50" fmla="*/ 0 w 194"/>
                <a:gd name="T51" fmla="*/ 9 h 264"/>
                <a:gd name="T52" fmla="*/ 1 w 194"/>
                <a:gd name="T53" fmla="*/ 10 h 264"/>
                <a:gd name="T54" fmla="*/ 1 w 194"/>
                <a:gd name="T55" fmla="*/ 11 h 264"/>
                <a:gd name="T56" fmla="*/ 1 w 194"/>
                <a:gd name="T57" fmla="*/ 13 h 264"/>
                <a:gd name="T58" fmla="*/ 2 w 194"/>
                <a:gd name="T59" fmla="*/ 14 h 264"/>
                <a:gd name="T60" fmla="*/ 2 w 194"/>
                <a:gd name="T61" fmla="*/ 15 h 264"/>
                <a:gd name="T62" fmla="*/ 3 w 194"/>
                <a:gd name="T63" fmla="*/ 16 h 264"/>
                <a:gd name="T64" fmla="*/ 3 w 194"/>
                <a:gd name="T65" fmla="*/ 17 h 264"/>
                <a:gd name="T66" fmla="*/ 7 w 194"/>
                <a:gd name="T67" fmla="*/ 16 h 26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94" h="264">
                  <a:moveTo>
                    <a:pt x="101" y="245"/>
                  </a:moveTo>
                  <a:lnTo>
                    <a:pt x="101" y="241"/>
                  </a:lnTo>
                  <a:lnTo>
                    <a:pt x="101" y="239"/>
                  </a:lnTo>
                  <a:lnTo>
                    <a:pt x="103" y="232"/>
                  </a:lnTo>
                  <a:lnTo>
                    <a:pt x="105" y="226"/>
                  </a:lnTo>
                  <a:lnTo>
                    <a:pt x="107" y="218"/>
                  </a:lnTo>
                  <a:lnTo>
                    <a:pt x="109" y="211"/>
                  </a:lnTo>
                  <a:lnTo>
                    <a:pt x="112" y="201"/>
                  </a:lnTo>
                  <a:lnTo>
                    <a:pt x="118" y="195"/>
                  </a:lnTo>
                  <a:lnTo>
                    <a:pt x="122" y="188"/>
                  </a:lnTo>
                  <a:lnTo>
                    <a:pt x="128" y="180"/>
                  </a:lnTo>
                  <a:lnTo>
                    <a:pt x="131" y="176"/>
                  </a:lnTo>
                  <a:lnTo>
                    <a:pt x="137" y="173"/>
                  </a:lnTo>
                  <a:lnTo>
                    <a:pt x="145" y="167"/>
                  </a:lnTo>
                  <a:lnTo>
                    <a:pt x="148" y="167"/>
                  </a:lnTo>
                  <a:lnTo>
                    <a:pt x="183" y="144"/>
                  </a:lnTo>
                  <a:lnTo>
                    <a:pt x="194" y="119"/>
                  </a:lnTo>
                  <a:lnTo>
                    <a:pt x="129" y="123"/>
                  </a:lnTo>
                  <a:lnTo>
                    <a:pt x="129" y="121"/>
                  </a:lnTo>
                  <a:lnTo>
                    <a:pt x="129" y="119"/>
                  </a:lnTo>
                  <a:lnTo>
                    <a:pt x="129" y="116"/>
                  </a:lnTo>
                  <a:lnTo>
                    <a:pt x="129" y="110"/>
                  </a:lnTo>
                  <a:lnTo>
                    <a:pt x="129" y="100"/>
                  </a:lnTo>
                  <a:lnTo>
                    <a:pt x="129" y="93"/>
                  </a:lnTo>
                  <a:lnTo>
                    <a:pt x="129" y="83"/>
                  </a:lnTo>
                  <a:lnTo>
                    <a:pt x="129" y="74"/>
                  </a:lnTo>
                  <a:lnTo>
                    <a:pt x="129" y="62"/>
                  </a:lnTo>
                  <a:lnTo>
                    <a:pt x="129" y="51"/>
                  </a:lnTo>
                  <a:lnTo>
                    <a:pt x="129" y="39"/>
                  </a:lnTo>
                  <a:lnTo>
                    <a:pt x="129" y="28"/>
                  </a:lnTo>
                  <a:lnTo>
                    <a:pt x="129" y="19"/>
                  </a:lnTo>
                  <a:lnTo>
                    <a:pt x="129" y="13"/>
                  </a:lnTo>
                  <a:lnTo>
                    <a:pt x="129" y="7"/>
                  </a:lnTo>
                  <a:lnTo>
                    <a:pt x="107" y="0"/>
                  </a:lnTo>
                  <a:lnTo>
                    <a:pt x="80" y="30"/>
                  </a:lnTo>
                  <a:lnTo>
                    <a:pt x="55" y="30"/>
                  </a:lnTo>
                  <a:lnTo>
                    <a:pt x="53" y="32"/>
                  </a:lnTo>
                  <a:lnTo>
                    <a:pt x="53" y="38"/>
                  </a:lnTo>
                  <a:lnTo>
                    <a:pt x="52" y="41"/>
                  </a:lnTo>
                  <a:lnTo>
                    <a:pt x="50" y="53"/>
                  </a:lnTo>
                  <a:lnTo>
                    <a:pt x="46" y="62"/>
                  </a:lnTo>
                  <a:lnTo>
                    <a:pt x="44" y="72"/>
                  </a:lnTo>
                  <a:lnTo>
                    <a:pt x="40" y="81"/>
                  </a:lnTo>
                  <a:lnTo>
                    <a:pt x="38" y="91"/>
                  </a:lnTo>
                  <a:lnTo>
                    <a:pt x="33" y="98"/>
                  </a:lnTo>
                  <a:lnTo>
                    <a:pt x="27" y="104"/>
                  </a:lnTo>
                  <a:lnTo>
                    <a:pt x="21" y="110"/>
                  </a:lnTo>
                  <a:lnTo>
                    <a:pt x="17" y="114"/>
                  </a:lnTo>
                  <a:lnTo>
                    <a:pt x="8" y="121"/>
                  </a:lnTo>
                  <a:lnTo>
                    <a:pt x="4" y="129"/>
                  </a:lnTo>
                  <a:lnTo>
                    <a:pt x="0" y="133"/>
                  </a:lnTo>
                  <a:lnTo>
                    <a:pt x="0" y="138"/>
                  </a:lnTo>
                  <a:lnTo>
                    <a:pt x="0" y="144"/>
                  </a:lnTo>
                  <a:lnTo>
                    <a:pt x="4" y="152"/>
                  </a:lnTo>
                  <a:lnTo>
                    <a:pt x="4" y="159"/>
                  </a:lnTo>
                  <a:lnTo>
                    <a:pt x="6" y="169"/>
                  </a:lnTo>
                  <a:lnTo>
                    <a:pt x="10" y="180"/>
                  </a:lnTo>
                  <a:lnTo>
                    <a:pt x="13" y="193"/>
                  </a:lnTo>
                  <a:lnTo>
                    <a:pt x="17" y="203"/>
                  </a:lnTo>
                  <a:lnTo>
                    <a:pt x="19" y="216"/>
                  </a:lnTo>
                  <a:lnTo>
                    <a:pt x="23" y="228"/>
                  </a:lnTo>
                  <a:lnTo>
                    <a:pt x="29" y="239"/>
                  </a:lnTo>
                  <a:lnTo>
                    <a:pt x="31" y="249"/>
                  </a:lnTo>
                  <a:lnTo>
                    <a:pt x="33" y="256"/>
                  </a:lnTo>
                  <a:lnTo>
                    <a:pt x="34" y="262"/>
                  </a:lnTo>
                  <a:lnTo>
                    <a:pt x="34" y="264"/>
                  </a:lnTo>
                  <a:lnTo>
                    <a:pt x="101" y="245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66" name="Freeform 186"/>
            <p:cNvSpPr>
              <a:spLocks/>
            </p:cNvSpPr>
            <p:nvPr/>
          </p:nvSpPr>
          <p:spPr bwMode="auto">
            <a:xfrm>
              <a:off x="4782" y="2813"/>
              <a:ext cx="471" cy="267"/>
            </a:xfrm>
            <a:custGeom>
              <a:avLst/>
              <a:gdLst>
                <a:gd name="T0" fmla="*/ 8 w 941"/>
                <a:gd name="T1" fmla="*/ 3 h 534"/>
                <a:gd name="T2" fmla="*/ 8 w 941"/>
                <a:gd name="T3" fmla="*/ 5 h 534"/>
                <a:gd name="T4" fmla="*/ 9 w 941"/>
                <a:gd name="T5" fmla="*/ 6 h 534"/>
                <a:gd name="T6" fmla="*/ 9 w 941"/>
                <a:gd name="T7" fmla="*/ 8 h 534"/>
                <a:gd name="T8" fmla="*/ 10 w 941"/>
                <a:gd name="T9" fmla="*/ 10 h 534"/>
                <a:gd name="T10" fmla="*/ 15 w 941"/>
                <a:gd name="T11" fmla="*/ 8 h 534"/>
                <a:gd name="T12" fmla="*/ 16 w 941"/>
                <a:gd name="T13" fmla="*/ 7 h 534"/>
                <a:gd name="T14" fmla="*/ 18 w 941"/>
                <a:gd name="T15" fmla="*/ 5 h 534"/>
                <a:gd name="T16" fmla="*/ 20 w 941"/>
                <a:gd name="T17" fmla="*/ 3 h 534"/>
                <a:gd name="T18" fmla="*/ 22 w 941"/>
                <a:gd name="T19" fmla="*/ 2 h 534"/>
                <a:gd name="T20" fmla="*/ 23 w 941"/>
                <a:gd name="T21" fmla="*/ 2 h 534"/>
                <a:gd name="T22" fmla="*/ 25 w 941"/>
                <a:gd name="T23" fmla="*/ 1 h 534"/>
                <a:gd name="T24" fmla="*/ 27 w 941"/>
                <a:gd name="T25" fmla="*/ 1 h 534"/>
                <a:gd name="T26" fmla="*/ 49 w 941"/>
                <a:gd name="T27" fmla="*/ 1 h 534"/>
                <a:gd name="T28" fmla="*/ 57 w 941"/>
                <a:gd name="T29" fmla="*/ 5 h 534"/>
                <a:gd name="T30" fmla="*/ 58 w 941"/>
                <a:gd name="T31" fmla="*/ 7 h 534"/>
                <a:gd name="T32" fmla="*/ 58 w 941"/>
                <a:gd name="T33" fmla="*/ 9 h 534"/>
                <a:gd name="T34" fmla="*/ 59 w 941"/>
                <a:gd name="T35" fmla="*/ 11 h 534"/>
                <a:gd name="T36" fmla="*/ 59 w 941"/>
                <a:gd name="T37" fmla="*/ 12 h 534"/>
                <a:gd name="T38" fmla="*/ 59 w 941"/>
                <a:gd name="T39" fmla="*/ 14 h 534"/>
                <a:gd name="T40" fmla="*/ 56 w 941"/>
                <a:gd name="T41" fmla="*/ 19 h 534"/>
                <a:gd name="T42" fmla="*/ 55 w 941"/>
                <a:gd name="T43" fmla="*/ 21 h 534"/>
                <a:gd name="T44" fmla="*/ 53 w 941"/>
                <a:gd name="T45" fmla="*/ 23 h 534"/>
                <a:gd name="T46" fmla="*/ 52 w 941"/>
                <a:gd name="T47" fmla="*/ 25 h 534"/>
                <a:gd name="T48" fmla="*/ 50 w 941"/>
                <a:gd name="T49" fmla="*/ 27 h 534"/>
                <a:gd name="T50" fmla="*/ 48 w 941"/>
                <a:gd name="T51" fmla="*/ 29 h 534"/>
                <a:gd name="T52" fmla="*/ 46 w 941"/>
                <a:gd name="T53" fmla="*/ 30 h 534"/>
                <a:gd name="T54" fmla="*/ 45 w 941"/>
                <a:gd name="T55" fmla="*/ 31 h 534"/>
                <a:gd name="T56" fmla="*/ 44 w 941"/>
                <a:gd name="T57" fmla="*/ 30 h 534"/>
                <a:gd name="T58" fmla="*/ 41 w 941"/>
                <a:gd name="T59" fmla="*/ 30 h 534"/>
                <a:gd name="T60" fmla="*/ 37 w 941"/>
                <a:gd name="T61" fmla="*/ 30 h 534"/>
                <a:gd name="T62" fmla="*/ 32 w 941"/>
                <a:gd name="T63" fmla="*/ 31 h 534"/>
                <a:gd name="T64" fmla="*/ 28 w 941"/>
                <a:gd name="T65" fmla="*/ 32 h 534"/>
                <a:gd name="T66" fmla="*/ 24 w 941"/>
                <a:gd name="T67" fmla="*/ 33 h 534"/>
                <a:gd name="T68" fmla="*/ 22 w 941"/>
                <a:gd name="T69" fmla="*/ 34 h 534"/>
                <a:gd name="T70" fmla="*/ 21 w 941"/>
                <a:gd name="T71" fmla="*/ 34 h 534"/>
                <a:gd name="T72" fmla="*/ 20 w 941"/>
                <a:gd name="T73" fmla="*/ 34 h 534"/>
                <a:gd name="T74" fmla="*/ 18 w 941"/>
                <a:gd name="T75" fmla="*/ 33 h 534"/>
                <a:gd name="T76" fmla="*/ 16 w 941"/>
                <a:gd name="T77" fmla="*/ 32 h 534"/>
                <a:gd name="T78" fmla="*/ 14 w 941"/>
                <a:gd name="T79" fmla="*/ 30 h 534"/>
                <a:gd name="T80" fmla="*/ 12 w 941"/>
                <a:gd name="T81" fmla="*/ 27 h 534"/>
                <a:gd name="T82" fmla="*/ 12 w 941"/>
                <a:gd name="T83" fmla="*/ 25 h 534"/>
                <a:gd name="T84" fmla="*/ 1 w 941"/>
                <a:gd name="T85" fmla="*/ 21 h 534"/>
                <a:gd name="T86" fmla="*/ 1 w 941"/>
                <a:gd name="T87" fmla="*/ 20 h 534"/>
                <a:gd name="T88" fmla="*/ 1 w 941"/>
                <a:gd name="T89" fmla="*/ 18 h 534"/>
                <a:gd name="T90" fmla="*/ 1 w 941"/>
                <a:gd name="T91" fmla="*/ 16 h 534"/>
                <a:gd name="T92" fmla="*/ 0 w 941"/>
                <a:gd name="T93" fmla="*/ 15 h 534"/>
                <a:gd name="T94" fmla="*/ 0 w 941"/>
                <a:gd name="T95" fmla="*/ 13 h 534"/>
                <a:gd name="T96" fmla="*/ 1 w 941"/>
                <a:gd name="T97" fmla="*/ 12 h 534"/>
                <a:gd name="T98" fmla="*/ 2 w 941"/>
                <a:gd name="T99" fmla="*/ 4 h 534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941" h="534">
                  <a:moveTo>
                    <a:pt x="28" y="59"/>
                  </a:moveTo>
                  <a:lnTo>
                    <a:pt x="78" y="42"/>
                  </a:lnTo>
                  <a:lnTo>
                    <a:pt x="123" y="42"/>
                  </a:lnTo>
                  <a:lnTo>
                    <a:pt x="122" y="44"/>
                  </a:lnTo>
                  <a:lnTo>
                    <a:pt x="122" y="53"/>
                  </a:lnTo>
                  <a:lnTo>
                    <a:pt x="122" y="59"/>
                  </a:lnTo>
                  <a:lnTo>
                    <a:pt x="123" y="67"/>
                  </a:lnTo>
                  <a:lnTo>
                    <a:pt x="123" y="71"/>
                  </a:lnTo>
                  <a:lnTo>
                    <a:pt x="125" y="76"/>
                  </a:lnTo>
                  <a:lnTo>
                    <a:pt x="127" y="82"/>
                  </a:lnTo>
                  <a:lnTo>
                    <a:pt x="129" y="90"/>
                  </a:lnTo>
                  <a:lnTo>
                    <a:pt x="131" y="95"/>
                  </a:lnTo>
                  <a:lnTo>
                    <a:pt x="133" y="103"/>
                  </a:lnTo>
                  <a:lnTo>
                    <a:pt x="135" y="109"/>
                  </a:lnTo>
                  <a:lnTo>
                    <a:pt x="137" y="116"/>
                  </a:lnTo>
                  <a:lnTo>
                    <a:pt x="137" y="122"/>
                  </a:lnTo>
                  <a:lnTo>
                    <a:pt x="141" y="129"/>
                  </a:lnTo>
                  <a:lnTo>
                    <a:pt x="142" y="137"/>
                  </a:lnTo>
                  <a:lnTo>
                    <a:pt x="146" y="145"/>
                  </a:lnTo>
                  <a:lnTo>
                    <a:pt x="148" y="156"/>
                  </a:lnTo>
                  <a:lnTo>
                    <a:pt x="152" y="166"/>
                  </a:lnTo>
                  <a:lnTo>
                    <a:pt x="154" y="171"/>
                  </a:lnTo>
                  <a:lnTo>
                    <a:pt x="156" y="175"/>
                  </a:lnTo>
                  <a:lnTo>
                    <a:pt x="238" y="120"/>
                  </a:lnTo>
                  <a:lnTo>
                    <a:pt x="238" y="118"/>
                  </a:lnTo>
                  <a:lnTo>
                    <a:pt x="241" y="114"/>
                  </a:lnTo>
                  <a:lnTo>
                    <a:pt x="243" y="107"/>
                  </a:lnTo>
                  <a:lnTo>
                    <a:pt x="251" y="99"/>
                  </a:lnTo>
                  <a:lnTo>
                    <a:pt x="258" y="91"/>
                  </a:lnTo>
                  <a:lnTo>
                    <a:pt x="266" y="82"/>
                  </a:lnTo>
                  <a:lnTo>
                    <a:pt x="272" y="74"/>
                  </a:lnTo>
                  <a:lnTo>
                    <a:pt x="281" y="67"/>
                  </a:lnTo>
                  <a:lnTo>
                    <a:pt x="289" y="59"/>
                  </a:lnTo>
                  <a:lnTo>
                    <a:pt x="296" y="52"/>
                  </a:lnTo>
                  <a:lnTo>
                    <a:pt x="302" y="46"/>
                  </a:lnTo>
                  <a:lnTo>
                    <a:pt x="312" y="42"/>
                  </a:lnTo>
                  <a:lnTo>
                    <a:pt x="319" y="36"/>
                  </a:lnTo>
                  <a:lnTo>
                    <a:pt x="329" y="32"/>
                  </a:lnTo>
                  <a:lnTo>
                    <a:pt x="333" y="31"/>
                  </a:lnTo>
                  <a:lnTo>
                    <a:pt x="338" y="29"/>
                  </a:lnTo>
                  <a:lnTo>
                    <a:pt x="346" y="27"/>
                  </a:lnTo>
                  <a:lnTo>
                    <a:pt x="353" y="25"/>
                  </a:lnTo>
                  <a:lnTo>
                    <a:pt x="359" y="21"/>
                  </a:lnTo>
                  <a:lnTo>
                    <a:pt x="365" y="21"/>
                  </a:lnTo>
                  <a:lnTo>
                    <a:pt x="372" y="17"/>
                  </a:lnTo>
                  <a:lnTo>
                    <a:pt x="378" y="15"/>
                  </a:lnTo>
                  <a:lnTo>
                    <a:pt x="386" y="13"/>
                  </a:lnTo>
                  <a:lnTo>
                    <a:pt x="393" y="12"/>
                  </a:lnTo>
                  <a:lnTo>
                    <a:pt x="399" y="10"/>
                  </a:lnTo>
                  <a:lnTo>
                    <a:pt x="409" y="8"/>
                  </a:lnTo>
                  <a:lnTo>
                    <a:pt x="420" y="4"/>
                  </a:lnTo>
                  <a:lnTo>
                    <a:pt x="430" y="2"/>
                  </a:lnTo>
                  <a:lnTo>
                    <a:pt x="435" y="0"/>
                  </a:lnTo>
                  <a:lnTo>
                    <a:pt x="439" y="0"/>
                  </a:lnTo>
                  <a:lnTo>
                    <a:pt x="650" y="21"/>
                  </a:lnTo>
                  <a:lnTo>
                    <a:pt x="772" y="4"/>
                  </a:lnTo>
                  <a:lnTo>
                    <a:pt x="888" y="61"/>
                  </a:lnTo>
                  <a:lnTo>
                    <a:pt x="888" y="63"/>
                  </a:lnTo>
                  <a:lnTo>
                    <a:pt x="891" y="69"/>
                  </a:lnTo>
                  <a:lnTo>
                    <a:pt x="897" y="74"/>
                  </a:lnTo>
                  <a:lnTo>
                    <a:pt x="903" y="86"/>
                  </a:lnTo>
                  <a:lnTo>
                    <a:pt x="907" y="91"/>
                  </a:lnTo>
                  <a:lnTo>
                    <a:pt x="910" y="97"/>
                  </a:lnTo>
                  <a:lnTo>
                    <a:pt x="914" y="105"/>
                  </a:lnTo>
                  <a:lnTo>
                    <a:pt x="918" y="110"/>
                  </a:lnTo>
                  <a:lnTo>
                    <a:pt x="920" y="118"/>
                  </a:lnTo>
                  <a:lnTo>
                    <a:pt x="924" y="126"/>
                  </a:lnTo>
                  <a:lnTo>
                    <a:pt x="928" y="133"/>
                  </a:lnTo>
                  <a:lnTo>
                    <a:pt x="931" y="141"/>
                  </a:lnTo>
                  <a:lnTo>
                    <a:pt x="931" y="148"/>
                  </a:lnTo>
                  <a:lnTo>
                    <a:pt x="935" y="154"/>
                  </a:lnTo>
                  <a:lnTo>
                    <a:pt x="935" y="162"/>
                  </a:lnTo>
                  <a:lnTo>
                    <a:pt x="937" y="169"/>
                  </a:lnTo>
                  <a:lnTo>
                    <a:pt x="937" y="175"/>
                  </a:lnTo>
                  <a:lnTo>
                    <a:pt x="939" y="183"/>
                  </a:lnTo>
                  <a:lnTo>
                    <a:pt x="941" y="188"/>
                  </a:lnTo>
                  <a:lnTo>
                    <a:pt x="941" y="196"/>
                  </a:lnTo>
                  <a:lnTo>
                    <a:pt x="941" y="207"/>
                  </a:lnTo>
                  <a:lnTo>
                    <a:pt x="941" y="215"/>
                  </a:lnTo>
                  <a:lnTo>
                    <a:pt x="941" y="221"/>
                  </a:lnTo>
                  <a:lnTo>
                    <a:pt x="941" y="225"/>
                  </a:lnTo>
                  <a:lnTo>
                    <a:pt x="897" y="299"/>
                  </a:lnTo>
                  <a:lnTo>
                    <a:pt x="895" y="299"/>
                  </a:lnTo>
                  <a:lnTo>
                    <a:pt x="891" y="301"/>
                  </a:lnTo>
                  <a:lnTo>
                    <a:pt x="886" y="304"/>
                  </a:lnTo>
                  <a:lnTo>
                    <a:pt x="880" y="310"/>
                  </a:lnTo>
                  <a:lnTo>
                    <a:pt x="874" y="318"/>
                  </a:lnTo>
                  <a:lnTo>
                    <a:pt x="867" y="325"/>
                  </a:lnTo>
                  <a:lnTo>
                    <a:pt x="859" y="333"/>
                  </a:lnTo>
                  <a:lnTo>
                    <a:pt x="853" y="342"/>
                  </a:lnTo>
                  <a:lnTo>
                    <a:pt x="846" y="350"/>
                  </a:lnTo>
                  <a:lnTo>
                    <a:pt x="840" y="359"/>
                  </a:lnTo>
                  <a:lnTo>
                    <a:pt x="836" y="367"/>
                  </a:lnTo>
                  <a:lnTo>
                    <a:pt x="831" y="377"/>
                  </a:lnTo>
                  <a:lnTo>
                    <a:pt x="825" y="386"/>
                  </a:lnTo>
                  <a:lnTo>
                    <a:pt x="819" y="398"/>
                  </a:lnTo>
                  <a:lnTo>
                    <a:pt x="812" y="407"/>
                  </a:lnTo>
                  <a:lnTo>
                    <a:pt x="804" y="418"/>
                  </a:lnTo>
                  <a:lnTo>
                    <a:pt x="796" y="422"/>
                  </a:lnTo>
                  <a:lnTo>
                    <a:pt x="791" y="428"/>
                  </a:lnTo>
                  <a:lnTo>
                    <a:pt x="785" y="434"/>
                  </a:lnTo>
                  <a:lnTo>
                    <a:pt x="779" y="439"/>
                  </a:lnTo>
                  <a:lnTo>
                    <a:pt x="772" y="443"/>
                  </a:lnTo>
                  <a:lnTo>
                    <a:pt x="766" y="449"/>
                  </a:lnTo>
                  <a:lnTo>
                    <a:pt x="758" y="455"/>
                  </a:lnTo>
                  <a:lnTo>
                    <a:pt x="753" y="460"/>
                  </a:lnTo>
                  <a:lnTo>
                    <a:pt x="741" y="470"/>
                  </a:lnTo>
                  <a:lnTo>
                    <a:pt x="734" y="475"/>
                  </a:lnTo>
                  <a:lnTo>
                    <a:pt x="726" y="481"/>
                  </a:lnTo>
                  <a:lnTo>
                    <a:pt x="724" y="483"/>
                  </a:lnTo>
                  <a:lnTo>
                    <a:pt x="722" y="481"/>
                  </a:lnTo>
                  <a:lnTo>
                    <a:pt x="720" y="481"/>
                  </a:lnTo>
                  <a:lnTo>
                    <a:pt x="717" y="481"/>
                  </a:lnTo>
                  <a:lnTo>
                    <a:pt x="711" y="479"/>
                  </a:lnTo>
                  <a:lnTo>
                    <a:pt x="701" y="477"/>
                  </a:lnTo>
                  <a:lnTo>
                    <a:pt x="692" y="477"/>
                  </a:lnTo>
                  <a:lnTo>
                    <a:pt x="680" y="475"/>
                  </a:lnTo>
                  <a:lnTo>
                    <a:pt x="671" y="475"/>
                  </a:lnTo>
                  <a:lnTo>
                    <a:pt x="658" y="474"/>
                  </a:lnTo>
                  <a:lnTo>
                    <a:pt x="644" y="472"/>
                  </a:lnTo>
                  <a:lnTo>
                    <a:pt x="629" y="472"/>
                  </a:lnTo>
                  <a:lnTo>
                    <a:pt x="616" y="474"/>
                  </a:lnTo>
                  <a:lnTo>
                    <a:pt x="599" y="474"/>
                  </a:lnTo>
                  <a:lnTo>
                    <a:pt x="582" y="475"/>
                  </a:lnTo>
                  <a:lnTo>
                    <a:pt x="564" y="475"/>
                  </a:lnTo>
                  <a:lnTo>
                    <a:pt x="549" y="479"/>
                  </a:lnTo>
                  <a:lnTo>
                    <a:pt x="528" y="481"/>
                  </a:lnTo>
                  <a:lnTo>
                    <a:pt x="511" y="483"/>
                  </a:lnTo>
                  <a:lnTo>
                    <a:pt x="492" y="487"/>
                  </a:lnTo>
                  <a:lnTo>
                    <a:pt x="473" y="493"/>
                  </a:lnTo>
                  <a:lnTo>
                    <a:pt x="456" y="496"/>
                  </a:lnTo>
                  <a:lnTo>
                    <a:pt x="439" y="500"/>
                  </a:lnTo>
                  <a:lnTo>
                    <a:pt x="422" y="506"/>
                  </a:lnTo>
                  <a:lnTo>
                    <a:pt x="409" y="512"/>
                  </a:lnTo>
                  <a:lnTo>
                    <a:pt x="393" y="515"/>
                  </a:lnTo>
                  <a:lnTo>
                    <a:pt x="380" y="519"/>
                  </a:lnTo>
                  <a:lnTo>
                    <a:pt x="369" y="523"/>
                  </a:lnTo>
                  <a:lnTo>
                    <a:pt x="359" y="527"/>
                  </a:lnTo>
                  <a:lnTo>
                    <a:pt x="352" y="529"/>
                  </a:lnTo>
                  <a:lnTo>
                    <a:pt x="346" y="533"/>
                  </a:lnTo>
                  <a:lnTo>
                    <a:pt x="342" y="533"/>
                  </a:lnTo>
                  <a:lnTo>
                    <a:pt x="342" y="534"/>
                  </a:lnTo>
                  <a:lnTo>
                    <a:pt x="338" y="534"/>
                  </a:lnTo>
                  <a:lnTo>
                    <a:pt x="333" y="534"/>
                  </a:lnTo>
                  <a:lnTo>
                    <a:pt x="327" y="534"/>
                  </a:lnTo>
                  <a:lnTo>
                    <a:pt x="321" y="534"/>
                  </a:lnTo>
                  <a:lnTo>
                    <a:pt x="314" y="534"/>
                  </a:lnTo>
                  <a:lnTo>
                    <a:pt x="308" y="534"/>
                  </a:lnTo>
                  <a:lnTo>
                    <a:pt x="298" y="533"/>
                  </a:lnTo>
                  <a:lnTo>
                    <a:pt x="293" y="531"/>
                  </a:lnTo>
                  <a:lnTo>
                    <a:pt x="283" y="529"/>
                  </a:lnTo>
                  <a:lnTo>
                    <a:pt x="276" y="527"/>
                  </a:lnTo>
                  <a:lnTo>
                    <a:pt x="266" y="523"/>
                  </a:lnTo>
                  <a:lnTo>
                    <a:pt x="258" y="519"/>
                  </a:lnTo>
                  <a:lnTo>
                    <a:pt x="251" y="513"/>
                  </a:lnTo>
                  <a:lnTo>
                    <a:pt x="243" y="508"/>
                  </a:lnTo>
                  <a:lnTo>
                    <a:pt x="236" y="498"/>
                  </a:lnTo>
                  <a:lnTo>
                    <a:pt x="226" y="489"/>
                  </a:lnTo>
                  <a:lnTo>
                    <a:pt x="220" y="479"/>
                  </a:lnTo>
                  <a:lnTo>
                    <a:pt x="215" y="470"/>
                  </a:lnTo>
                  <a:lnTo>
                    <a:pt x="207" y="458"/>
                  </a:lnTo>
                  <a:lnTo>
                    <a:pt x="199" y="449"/>
                  </a:lnTo>
                  <a:lnTo>
                    <a:pt x="194" y="437"/>
                  </a:lnTo>
                  <a:lnTo>
                    <a:pt x="192" y="428"/>
                  </a:lnTo>
                  <a:lnTo>
                    <a:pt x="186" y="418"/>
                  </a:lnTo>
                  <a:lnTo>
                    <a:pt x="182" y="409"/>
                  </a:lnTo>
                  <a:lnTo>
                    <a:pt x="180" y="401"/>
                  </a:lnTo>
                  <a:lnTo>
                    <a:pt x="177" y="394"/>
                  </a:lnTo>
                  <a:lnTo>
                    <a:pt x="173" y="384"/>
                  </a:lnTo>
                  <a:lnTo>
                    <a:pt x="173" y="382"/>
                  </a:lnTo>
                  <a:lnTo>
                    <a:pt x="59" y="361"/>
                  </a:lnTo>
                  <a:lnTo>
                    <a:pt x="4" y="335"/>
                  </a:lnTo>
                  <a:lnTo>
                    <a:pt x="4" y="331"/>
                  </a:lnTo>
                  <a:lnTo>
                    <a:pt x="4" y="325"/>
                  </a:lnTo>
                  <a:lnTo>
                    <a:pt x="2" y="320"/>
                  </a:lnTo>
                  <a:lnTo>
                    <a:pt x="2" y="314"/>
                  </a:lnTo>
                  <a:lnTo>
                    <a:pt x="2" y="308"/>
                  </a:lnTo>
                  <a:lnTo>
                    <a:pt x="2" y="302"/>
                  </a:lnTo>
                  <a:lnTo>
                    <a:pt x="2" y="293"/>
                  </a:lnTo>
                  <a:lnTo>
                    <a:pt x="2" y="285"/>
                  </a:lnTo>
                  <a:lnTo>
                    <a:pt x="2" y="278"/>
                  </a:lnTo>
                  <a:lnTo>
                    <a:pt x="2" y="270"/>
                  </a:lnTo>
                  <a:lnTo>
                    <a:pt x="2" y="263"/>
                  </a:lnTo>
                  <a:lnTo>
                    <a:pt x="2" y="255"/>
                  </a:lnTo>
                  <a:lnTo>
                    <a:pt x="2" y="247"/>
                  </a:lnTo>
                  <a:lnTo>
                    <a:pt x="2" y="242"/>
                  </a:lnTo>
                  <a:lnTo>
                    <a:pt x="0" y="232"/>
                  </a:lnTo>
                  <a:lnTo>
                    <a:pt x="0" y="226"/>
                  </a:lnTo>
                  <a:lnTo>
                    <a:pt x="0" y="221"/>
                  </a:lnTo>
                  <a:lnTo>
                    <a:pt x="0" y="215"/>
                  </a:lnTo>
                  <a:lnTo>
                    <a:pt x="0" y="204"/>
                  </a:lnTo>
                  <a:lnTo>
                    <a:pt x="0" y="196"/>
                  </a:lnTo>
                  <a:lnTo>
                    <a:pt x="0" y="188"/>
                  </a:lnTo>
                  <a:lnTo>
                    <a:pt x="0" y="186"/>
                  </a:lnTo>
                  <a:lnTo>
                    <a:pt x="0" y="183"/>
                  </a:lnTo>
                  <a:lnTo>
                    <a:pt x="2" y="183"/>
                  </a:lnTo>
                  <a:lnTo>
                    <a:pt x="32" y="135"/>
                  </a:lnTo>
                  <a:lnTo>
                    <a:pt x="30" y="105"/>
                  </a:lnTo>
                  <a:lnTo>
                    <a:pt x="28" y="59"/>
                  </a:lnTo>
                  <a:close/>
                </a:path>
              </a:pathLst>
            </a:custGeom>
            <a:solidFill>
              <a:srgbClr val="9CB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67" name="Freeform 187"/>
            <p:cNvSpPr>
              <a:spLocks/>
            </p:cNvSpPr>
            <p:nvPr/>
          </p:nvSpPr>
          <p:spPr bwMode="auto">
            <a:xfrm>
              <a:off x="5029" y="2805"/>
              <a:ext cx="29" cy="23"/>
            </a:xfrm>
            <a:custGeom>
              <a:avLst/>
              <a:gdLst>
                <a:gd name="T0" fmla="*/ 2 w 59"/>
                <a:gd name="T1" fmla="*/ 0 h 48"/>
                <a:gd name="T2" fmla="*/ 0 w 59"/>
                <a:gd name="T3" fmla="*/ 0 h 48"/>
                <a:gd name="T4" fmla="*/ 0 w 59"/>
                <a:gd name="T5" fmla="*/ 1 h 48"/>
                <a:gd name="T6" fmla="*/ 1 w 59"/>
                <a:gd name="T7" fmla="*/ 2 h 48"/>
                <a:gd name="T8" fmla="*/ 3 w 59"/>
                <a:gd name="T9" fmla="*/ 2 h 48"/>
                <a:gd name="T10" fmla="*/ 2 w 59"/>
                <a:gd name="T11" fmla="*/ 0 h 48"/>
                <a:gd name="T12" fmla="*/ 2 w 59"/>
                <a:gd name="T13" fmla="*/ 0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9" h="48">
                  <a:moveTo>
                    <a:pt x="46" y="0"/>
                  </a:moveTo>
                  <a:lnTo>
                    <a:pt x="15" y="6"/>
                  </a:lnTo>
                  <a:lnTo>
                    <a:pt x="0" y="30"/>
                  </a:lnTo>
                  <a:lnTo>
                    <a:pt x="31" y="48"/>
                  </a:lnTo>
                  <a:lnTo>
                    <a:pt x="59" y="40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545C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68" name="Freeform 188"/>
            <p:cNvSpPr>
              <a:spLocks/>
            </p:cNvSpPr>
            <p:nvPr/>
          </p:nvSpPr>
          <p:spPr bwMode="auto">
            <a:xfrm>
              <a:off x="4913" y="2759"/>
              <a:ext cx="120" cy="66"/>
            </a:xfrm>
            <a:custGeom>
              <a:avLst/>
              <a:gdLst>
                <a:gd name="T0" fmla="*/ 14 w 242"/>
                <a:gd name="T1" fmla="*/ 7 h 133"/>
                <a:gd name="T2" fmla="*/ 14 w 242"/>
                <a:gd name="T3" fmla="*/ 6 h 133"/>
                <a:gd name="T4" fmla="*/ 14 w 242"/>
                <a:gd name="T5" fmla="*/ 5 h 133"/>
                <a:gd name="T6" fmla="*/ 13 w 242"/>
                <a:gd name="T7" fmla="*/ 4 h 133"/>
                <a:gd name="T8" fmla="*/ 12 w 242"/>
                <a:gd name="T9" fmla="*/ 3 h 133"/>
                <a:gd name="T10" fmla="*/ 11 w 242"/>
                <a:gd name="T11" fmla="*/ 3 h 133"/>
                <a:gd name="T12" fmla="*/ 9 w 242"/>
                <a:gd name="T13" fmla="*/ 3 h 133"/>
                <a:gd name="T14" fmla="*/ 8 w 242"/>
                <a:gd name="T15" fmla="*/ 4 h 133"/>
                <a:gd name="T16" fmla="*/ 7 w 242"/>
                <a:gd name="T17" fmla="*/ 3 h 133"/>
                <a:gd name="T18" fmla="*/ 7 w 242"/>
                <a:gd name="T19" fmla="*/ 3 h 133"/>
                <a:gd name="T20" fmla="*/ 7 w 242"/>
                <a:gd name="T21" fmla="*/ 2 h 133"/>
                <a:gd name="T22" fmla="*/ 7 w 242"/>
                <a:gd name="T23" fmla="*/ 2 h 133"/>
                <a:gd name="T24" fmla="*/ 6 w 242"/>
                <a:gd name="T25" fmla="*/ 2 h 133"/>
                <a:gd name="T26" fmla="*/ 5 w 242"/>
                <a:gd name="T27" fmla="*/ 2 h 133"/>
                <a:gd name="T28" fmla="*/ 4 w 242"/>
                <a:gd name="T29" fmla="*/ 1 h 133"/>
                <a:gd name="T30" fmla="*/ 3 w 242"/>
                <a:gd name="T31" fmla="*/ 1 h 133"/>
                <a:gd name="T32" fmla="*/ 3 w 242"/>
                <a:gd name="T33" fmla="*/ 0 h 133"/>
                <a:gd name="T34" fmla="*/ 2 w 242"/>
                <a:gd name="T35" fmla="*/ 0 h 133"/>
                <a:gd name="T36" fmla="*/ 2 w 242"/>
                <a:gd name="T37" fmla="*/ 0 h 133"/>
                <a:gd name="T38" fmla="*/ 2 w 242"/>
                <a:gd name="T39" fmla="*/ 1 h 133"/>
                <a:gd name="T40" fmla="*/ 1 w 242"/>
                <a:gd name="T41" fmla="*/ 2 h 133"/>
                <a:gd name="T42" fmla="*/ 0 w 242"/>
                <a:gd name="T43" fmla="*/ 2 h 133"/>
                <a:gd name="T44" fmla="*/ 0 w 242"/>
                <a:gd name="T45" fmla="*/ 4 h 133"/>
                <a:gd name="T46" fmla="*/ 0 w 242"/>
                <a:gd name="T47" fmla="*/ 5 h 133"/>
                <a:gd name="T48" fmla="*/ 1 w 242"/>
                <a:gd name="T49" fmla="*/ 5 h 133"/>
                <a:gd name="T50" fmla="*/ 1 w 242"/>
                <a:gd name="T51" fmla="*/ 5 h 133"/>
                <a:gd name="T52" fmla="*/ 3 w 242"/>
                <a:gd name="T53" fmla="*/ 5 h 133"/>
                <a:gd name="T54" fmla="*/ 4 w 242"/>
                <a:gd name="T55" fmla="*/ 5 h 133"/>
                <a:gd name="T56" fmla="*/ 5 w 242"/>
                <a:gd name="T57" fmla="*/ 5 h 133"/>
                <a:gd name="T58" fmla="*/ 6 w 242"/>
                <a:gd name="T59" fmla="*/ 5 h 133"/>
                <a:gd name="T60" fmla="*/ 7 w 242"/>
                <a:gd name="T61" fmla="*/ 5 h 133"/>
                <a:gd name="T62" fmla="*/ 8 w 242"/>
                <a:gd name="T63" fmla="*/ 6 h 133"/>
                <a:gd name="T64" fmla="*/ 8 w 242"/>
                <a:gd name="T65" fmla="*/ 7 h 133"/>
                <a:gd name="T66" fmla="*/ 9 w 242"/>
                <a:gd name="T67" fmla="*/ 7 h 133"/>
                <a:gd name="T68" fmla="*/ 10 w 242"/>
                <a:gd name="T69" fmla="*/ 8 h 133"/>
                <a:gd name="T70" fmla="*/ 11 w 242"/>
                <a:gd name="T71" fmla="*/ 8 h 133"/>
                <a:gd name="T72" fmla="*/ 12 w 242"/>
                <a:gd name="T73" fmla="*/ 8 h 133"/>
                <a:gd name="T74" fmla="*/ 13 w 242"/>
                <a:gd name="T75" fmla="*/ 8 h 133"/>
                <a:gd name="T76" fmla="*/ 14 w 242"/>
                <a:gd name="T77" fmla="*/ 7 h 133"/>
                <a:gd name="T78" fmla="*/ 15 w 242"/>
                <a:gd name="T79" fmla="*/ 7 h 133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42" h="133">
                  <a:moveTo>
                    <a:pt x="242" y="125"/>
                  </a:moveTo>
                  <a:lnTo>
                    <a:pt x="240" y="123"/>
                  </a:lnTo>
                  <a:lnTo>
                    <a:pt x="240" y="118"/>
                  </a:lnTo>
                  <a:lnTo>
                    <a:pt x="238" y="108"/>
                  </a:lnTo>
                  <a:lnTo>
                    <a:pt x="236" y="99"/>
                  </a:lnTo>
                  <a:lnTo>
                    <a:pt x="232" y="87"/>
                  </a:lnTo>
                  <a:lnTo>
                    <a:pt x="228" y="78"/>
                  </a:lnTo>
                  <a:lnTo>
                    <a:pt x="223" y="68"/>
                  </a:lnTo>
                  <a:lnTo>
                    <a:pt x="215" y="64"/>
                  </a:lnTo>
                  <a:lnTo>
                    <a:pt x="204" y="59"/>
                  </a:lnTo>
                  <a:lnTo>
                    <a:pt x="194" y="57"/>
                  </a:lnTo>
                  <a:lnTo>
                    <a:pt x="181" y="57"/>
                  </a:lnTo>
                  <a:lnTo>
                    <a:pt x="170" y="61"/>
                  </a:lnTo>
                  <a:lnTo>
                    <a:pt x="156" y="63"/>
                  </a:lnTo>
                  <a:lnTo>
                    <a:pt x="145" y="64"/>
                  </a:lnTo>
                  <a:lnTo>
                    <a:pt x="135" y="66"/>
                  </a:lnTo>
                  <a:lnTo>
                    <a:pt x="130" y="66"/>
                  </a:lnTo>
                  <a:lnTo>
                    <a:pt x="122" y="63"/>
                  </a:lnTo>
                  <a:lnTo>
                    <a:pt x="118" y="61"/>
                  </a:lnTo>
                  <a:lnTo>
                    <a:pt x="116" y="57"/>
                  </a:lnTo>
                  <a:lnTo>
                    <a:pt x="116" y="53"/>
                  </a:lnTo>
                  <a:lnTo>
                    <a:pt x="118" y="45"/>
                  </a:lnTo>
                  <a:lnTo>
                    <a:pt x="118" y="44"/>
                  </a:lnTo>
                  <a:lnTo>
                    <a:pt x="114" y="42"/>
                  </a:lnTo>
                  <a:lnTo>
                    <a:pt x="107" y="40"/>
                  </a:lnTo>
                  <a:lnTo>
                    <a:pt x="99" y="38"/>
                  </a:lnTo>
                  <a:lnTo>
                    <a:pt x="93" y="38"/>
                  </a:lnTo>
                  <a:lnTo>
                    <a:pt x="88" y="34"/>
                  </a:lnTo>
                  <a:lnTo>
                    <a:pt x="82" y="32"/>
                  </a:lnTo>
                  <a:lnTo>
                    <a:pt x="74" y="26"/>
                  </a:lnTo>
                  <a:lnTo>
                    <a:pt x="67" y="23"/>
                  </a:lnTo>
                  <a:lnTo>
                    <a:pt x="61" y="17"/>
                  </a:lnTo>
                  <a:lnTo>
                    <a:pt x="57" y="11"/>
                  </a:lnTo>
                  <a:lnTo>
                    <a:pt x="50" y="2"/>
                  </a:lnTo>
                  <a:lnTo>
                    <a:pt x="48" y="0"/>
                  </a:lnTo>
                  <a:lnTo>
                    <a:pt x="46" y="2"/>
                  </a:lnTo>
                  <a:lnTo>
                    <a:pt x="42" y="7"/>
                  </a:lnTo>
                  <a:lnTo>
                    <a:pt x="38" y="11"/>
                  </a:lnTo>
                  <a:lnTo>
                    <a:pt x="36" y="15"/>
                  </a:lnTo>
                  <a:lnTo>
                    <a:pt x="33" y="21"/>
                  </a:lnTo>
                  <a:lnTo>
                    <a:pt x="29" y="28"/>
                  </a:lnTo>
                  <a:lnTo>
                    <a:pt x="23" y="34"/>
                  </a:lnTo>
                  <a:lnTo>
                    <a:pt x="19" y="40"/>
                  </a:lnTo>
                  <a:lnTo>
                    <a:pt x="14" y="47"/>
                  </a:lnTo>
                  <a:lnTo>
                    <a:pt x="10" y="55"/>
                  </a:lnTo>
                  <a:lnTo>
                    <a:pt x="4" y="64"/>
                  </a:lnTo>
                  <a:lnTo>
                    <a:pt x="0" y="68"/>
                  </a:lnTo>
                  <a:lnTo>
                    <a:pt x="4" y="95"/>
                  </a:lnTo>
                  <a:lnTo>
                    <a:pt x="6" y="93"/>
                  </a:lnTo>
                  <a:lnTo>
                    <a:pt x="17" y="93"/>
                  </a:lnTo>
                  <a:lnTo>
                    <a:pt x="23" y="91"/>
                  </a:lnTo>
                  <a:lnTo>
                    <a:pt x="29" y="91"/>
                  </a:lnTo>
                  <a:lnTo>
                    <a:pt x="38" y="91"/>
                  </a:lnTo>
                  <a:lnTo>
                    <a:pt x="48" y="91"/>
                  </a:lnTo>
                  <a:lnTo>
                    <a:pt x="55" y="91"/>
                  </a:lnTo>
                  <a:lnTo>
                    <a:pt x="65" y="91"/>
                  </a:lnTo>
                  <a:lnTo>
                    <a:pt x="73" y="91"/>
                  </a:lnTo>
                  <a:lnTo>
                    <a:pt x="84" y="91"/>
                  </a:lnTo>
                  <a:lnTo>
                    <a:pt x="92" y="91"/>
                  </a:lnTo>
                  <a:lnTo>
                    <a:pt x="99" y="91"/>
                  </a:lnTo>
                  <a:lnTo>
                    <a:pt x="107" y="91"/>
                  </a:lnTo>
                  <a:lnTo>
                    <a:pt x="114" y="95"/>
                  </a:lnTo>
                  <a:lnTo>
                    <a:pt x="124" y="97"/>
                  </a:lnTo>
                  <a:lnTo>
                    <a:pt x="133" y="102"/>
                  </a:lnTo>
                  <a:lnTo>
                    <a:pt x="139" y="106"/>
                  </a:lnTo>
                  <a:lnTo>
                    <a:pt x="143" y="114"/>
                  </a:lnTo>
                  <a:lnTo>
                    <a:pt x="145" y="118"/>
                  </a:lnTo>
                  <a:lnTo>
                    <a:pt x="151" y="123"/>
                  </a:lnTo>
                  <a:lnTo>
                    <a:pt x="152" y="127"/>
                  </a:lnTo>
                  <a:lnTo>
                    <a:pt x="162" y="131"/>
                  </a:lnTo>
                  <a:lnTo>
                    <a:pt x="170" y="131"/>
                  </a:lnTo>
                  <a:lnTo>
                    <a:pt x="183" y="133"/>
                  </a:lnTo>
                  <a:lnTo>
                    <a:pt x="189" y="131"/>
                  </a:lnTo>
                  <a:lnTo>
                    <a:pt x="196" y="131"/>
                  </a:lnTo>
                  <a:lnTo>
                    <a:pt x="202" y="129"/>
                  </a:lnTo>
                  <a:lnTo>
                    <a:pt x="209" y="129"/>
                  </a:lnTo>
                  <a:lnTo>
                    <a:pt x="221" y="127"/>
                  </a:lnTo>
                  <a:lnTo>
                    <a:pt x="232" y="127"/>
                  </a:lnTo>
                  <a:lnTo>
                    <a:pt x="238" y="125"/>
                  </a:lnTo>
                  <a:lnTo>
                    <a:pt x="242" y="125"/>
                  </a:lnTo>
                  <a:close/>
                </a:path>
              </a:pathLst>
            </a:custGeom>
            <a:solidFill>
              <a:srgbClr val="545C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69" name="Freeform 189"/>
            <p:cNvSpPr>
              <a:spLocks/>
            </p:cNvSpPr>
            <p:nvPr/>
          </p:nvSpPr>
          <p:spPr bwMode="auto">
            <a:xfrm>
              <a:off x="4802" y="2830"/>
              <a:ext cx="435" cy="250"/>
            </a:xfrm>
            <a:custGeom>
              <a:avLst/>
              <a:gdLst>
                <a:gd name="T0" fmla="*/ 20 w 869"/>
                <a:gd name="T1" fmla="*/ 32 h 500"/>
                <a:gd name="T2" fmla="*/ 24 w 869"/>
                <a:gd name="T3" fmla="*/ 31 h 500"/>
                <a:gd name="T4" fmla="*/ 30 w 869"/>
                <a:gd name="T5" fmla="*/ 29 h 500"/>
                <a:gd name="T6" fmla="*/ 35 w 869"/>
                <a:gd name="T7" fmla="*/ 29 h 500"/>
                <a:gd name="T8" fmla="*/ 40 w 869"/>
                <a:gd name="T9" fmla="*/ 29 h 500"/>
                <a:gd name="T10" fmla="*/ 43 w 869"/>
                <a:gd name="T11" fmla="*/ 28 h 500"/>
                <a:gd name="T12" fmla="*/ 44 w 869"/>
                <a:gd name="T13" fmla="*/ 27 h 500"/>
                <a:gd name="T14" fmla="*/ 46 w 869"/>
                <a:gd name="T15" fmla="*/ 25 h 500"/>
                <a:gd name="T16" fmla="*/ 44 w 869"/>
                <a:gd name="T17" fmla="*/ 22 h 500"/>
                <a:gd name="T18" fmla="*/ 47 w 869"/>
                <a:gd name="T19" fmla="*/ 20 h 500"/>
                <a:gd name="T20" fmla="*/ 49 w 869"/>
                <a:gd name="T21" fmla="*/ 19 h 500"/>
                <a:gd name="T22" fmla="*/ 50 w 869"/>
                <a:gd name="T23" fmla="*/ 14 h 500"/>
                <a:gd name="T24" fmla="*/ 53 w 869"/>
                <a:gd name="T25" fmla="*/ 15 h 500"/>
                <a:gd name="T26" fmla="*/ 54 w 869"/>
                <a:gd name="T27" fmla="*/ 12 h 500"/>
                <a:gd name="T28" fmla="*/ 55 w 869"/>
                <a:gd name="T29" fmla="*/ 10 h 500"/>
                <a:gd name="T30" fmla="*/ 46 w 869"/>
                <a:gd name="T31" fmla="*/ 4 h 500"/>
                <a:gd name="T32" fmla="*/ 48 w 869"/>
                <a:gd name="T33" fmla="*/ 3 h 500"/>
                <a:gd name="T34" fmla="*/ 49 w 869"/>
                <a:gd name="T35" fmla="*/ 3 h 500"/>
                <a:gd name="T36" fmla="*/ 48 w 869"/>
                <a:gd name="T37" fmla="*/ 1 h 500"/>
                <a:gd name="T38" fmla="*/ 45 w 869"/>
                <a:gd name="T39" fmla="*/ 0 h 500"/>
                <a:gd name="T40" fmla="*/ 44 w 869"/>
                <a:gd name="T41" fmla="*/ 3 h 500"/>
                <a:gd name="T42" fmla="*/ 44 w 869"/>
                <a:gd name="T43" fmla="*/ 5 h 500"/>
                <a:gd name="T44" fmla="*/ 42 w 869"/>
                <a:gd name="T45" fmla="*/ 4 h 500"/>
                <a:gd name="T46" fmla="*/ 40 w 869"/>
                <a:gd name="T47" fmla="*/ 4 h 500"/>
                <a:gd name="T48" fmla="*/ 37 w 869"/>
                <a:gd name="T49" fmla="*/ 5 h 500"/>
                <a:gd name="T50" fmla="*/ 36 w 869"/>
                <a:gd name="T51" fmla="*/ 6 h 500"/>
                <a:gd name="T52" fmla="*/ 33 w 869"/>
                <a:gd name="T53" fmla="*/ 7 h 500"/>
                <a:gd name="T54" fmla="*/ 32 w 869"/>
                <a:gd name="T55" fmla="*/ 9 h 500"/>
                <a:gd name="T56" fmla="*/ 29 w 869"/>
                <a:gd name="T57" fmla="*/ 11 h 500"/>
                <a:gd name="T58" fmla="*/ 25 w 869"/>
                <a:gd name="T59" fmla="*/ 13 h 500"/>
                <a:gd name="T60" fmla="*/ 23 w 869"/>
                <a:gd name="T61" fmla="*/ 14 h 500"/>
                <a:gd name="T62" fmla="*/ 22 w 869"/>
                <a:gd name="T63" fmla="*/ 10 h 500"/>
                <a:gd name="T64" fmla="*/ 21 w 869"/>
                <a:gd name="T65" fmla="*/ 12 h 500"/>
                <a:gd name="T66" fmla="*/ 21 w 869"/>
                <a:gd name="T67" fmla="*/ 15 h 500"/>
                <a:gd name="T68" fmla="*/ 19 w 869"/>
                <a:gd name="T69" fmla="*/ 17 h 500"/>
                <a:gd name="T70" fmla="*/ 17 w 869"/>
                <a:gd name="T71" fmla="*/ 19 h 500"/>
                <a:gd name="T72" fmla="*/ 14 w 869"/>
                <a:gd name="T73" fmla="*/ 20 h 500"/>
                <a:gd name="T74" fmla="*/ 10 w 869"/>
                <a:gd name="T75" fmla="*/ 20 h 500"/>
                <a:gd name="T76" fmla="*/ 7 w 869"/>
                <a:gd name="T77" fmla="*/ 19 h 500"/>
                <a:gd name="T78" fmla="*/ 4 w 869"/>
                <a:gd name="T79" fmla="*/ 18 h 500"/>
                <a:gd name="T80" fmla="*/ 2 w 869"/>
                <a:gd name="T81" fmla="*/ 18 h 500"/>
                <a:gd name="T82" fmla="*/ 0 w 869"/>
                <a:gd name="T83" fmla="*/ 20 h 500"/>
                <a:gd name="T84" fmla="*/ 3 w 869"/>
                <a:gd name="T85" fmla="*/ 21 h 500"/>
                <a:gd name="T86" fmla="*/ 5 w 869"/>
                <a:gd name="T87" fmla="*/ 22 h 500"/>
                <a:gd name="T88" fmla="*/ 8 w 869"/>
                <a:gd name="T89" fmla="*/ 22 h 500"/>
                <a:gd name="T90" fmla="*/ 16 w 869"/>
                <a:gd name="T91" fmla="*/ 22 h 500"/>
                <a:gd name="T92" fmla="*/ 16 w 869"/>
                <a:gd name="T93" fmla="*/ 24 h 500"/>
                <a:gd name="T94" fmla="*/ 14 w 869"/>
                <a:gd name="T95" fmla="*/ 24 h 500"/>
                <a:gd name="T96" fmla="*/ 15 w 869"/>
                <a:gd name="T97" fmla="*/ 25 h 500"/>
                <a:gd name="T98" fmla="*/ 13 w 869"/>
                <a:gd name="T99" fmla="*/ 26 h 500"/>
                <a:gd name="T100" fmla="*/ 11 w 869"/>
                <a:gd name="T101" fmla="*/ 26 h 500"/>
                <a:gd name="T102" fmla="*/ 12 w 869"/>
                <a:gd name="T103" fmla="*/ 28 h 500"/>
                <a:gd name="T104" fmla="*/ 14 w 869"/>
                <a:gd name="T105" fmla="*/ 30 h 500"/>
                <a:gd name="T106" fmla="*/ 15 w 869"/>
                <a:gd name="T107" fmla="*/ 32 h 50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869" h="500">
                  <a:moveTo>
                    <a:pt x="293" y="500"/>
                  </a:moveTo>
                  <a:lnTo>
                    <a:pt x="293" y="499"/>
                  </a:lnTo>
                  <a:lnTo>
                    <a:pt x="298" y="499"/>
                  </a:lnTo>
                  <a:lnTo>
                    <a:pt x="304" y="497"/>
                  </a:lnTo>
                  <a:lnTo>
                    <a:pt x="313" y="497"/>
                  </a:lnTo>
                  <a:lnTo>
                    <a:pt x="321" y="493"/>
                  </a:lnTo>
                  <a:lnTo>
                    <a:pt x="334" y="491"/>
                  </a:lnTo>
                  <a:lnTo>
                    <a:pt x="348" y="487"/>
                  </a:lnTo>
                  <a:lnTo>
                    <a:pt x="363" y="485"/>
                  </a:lnTo>
                  <a:lnTo>
                    <a:pt x="378" y="481"/>
                  </a:lnTo>
                  <a:lnTo>
                    <a:pt x="395" y="478"/>
                  </a:lnTo>
                  <a:lnTo>
                    <a:pt x="412" y="474"/>
                  </a:lnTo>
                  <a:lnTo>
                    <a:pt x="431" y="470"/>
                  </a:lnTo>
                  <a:lnTo>
                    <a:pt x="448" y="466"/>
                  </a:lnTo>
                  <a:lnTo>
                    <a:pt x="467" y="464"/>
                  </a:lnTo>
                  <a:lnTo>
                    <a:pt x="485" y="462"/>
                  </a:lnTo>
                  <a:lnTo>
                    <a:pt x="504" y="460"/>
                  </a:lnTo>
                  <a:lnTo>
                    <a:pt x="521" y="457"/>
                  </a:lnTo>
                  <a:lnTo>
                    <a:pt x="538" y="455"/>
                  </a:lnTo>
                  <a:lnTo>
                    <a:pt x="555" y="453"/>
                  </a:lnTo>
                  <a:lnTo>
                    <a:pt x="572" y="453"/>
                  </a:lnTo>
                  <a:lnTo>
                    <a:pt x="585" y="449"/>
                  </a:lnTo>
                  <a:lnTo>
                    <a:pt x="601" y="449"/>
                  </a:lnTo>
                  <a:lnTo>
                    <a:pt x="612" y="449"/>
                  </a:lnTo>
                  <a:lnTo>
                    <a:pt x="627" y="449"/>
                  </a:lnTo>
                  <a:lnTo>
                    <a:pt x="637" y="447"/>
                  </a:lnTo>
                  <a:lnTo>
                    <a:pt x="648" y="447"/>
                  </a:lnTo>
                  <a:lnTo>
                    <a:pt x="656" y="447"/>
                  </a:lnTo>
                  <a:lnTo>
                    <a:pt x="663" y="447"/>
                  </a:lnTo>
                  <a:lnTo>
                    <a:pt x="673" y="447"/>
                  </a:lnTo>
                  <a:lnTo>
                    <a:pt x="678" y="447"/>
                  </a:lnTo>
                  <a:lnTo>
                    <a:pt x="678" y="445"/>
                  </a:lnTo>
                  <a:lnTo>
                    <a:pt x="684" y="441"/>
                  </a:lnTo>
                  <a:lnTo>
                    <a:pt x="690" y="436"/>
                  </a:lnTo>
                  <a:lnTo>
                    <a:pt x="699" y="430"/>
                  </a:lnTo>
                  <a:lnTo>
                    <a:pt x="707" y="421"/>
                  </a:lnTo>
                  <a:lnTo>
                    <a:pt x="716" y="413"/>
                  </a:lnTo>
                  <a:lnTo>
                    <a:pt x="722" y="403"/>
                  </a:lnTo>
                  <a:lnTo>
                    <a:pt x="728" y="396"/>
                  </a:lnTo>
                  <a:lnTo>
                    <a:pt x="728" y="386"/>
                  </a:lnTo>
                  <a:lnTo>
                    <a:pt x="724" y="379"/>
                  </a:lnTo>
                  <a:lnTo>
                    <a:pt x="718" y="371"/>
                  </a:lnTo>
                  <a:lnTo>
                    <a:pt x="715" y="365"/>
                  </a:lnTo>
                  <a:lnTo>
                    <a:pt x="705" y="354"/>
                  </a:lnTo>
                  <a:lnTo>
                    <a:pt x="703" y="345"/>
                  </a:lnTo>
                  <a:lnTo>
                    <a:pt x="705" y="339"/>
                  </a:lnTo>
                  <a:lnTo>
                    <a:pt x="711" y="335"/>
                  </a:lnTo>
                  <a:lnTo>
                    <a:pt x="718" y="327"/>
                  </a:lnTo>
                  <a:lnTo>
                    <a:pt x="728" y="324"/>
                  </a:lnTo>
                  <a:lnTo>
                    <a:pt x="737" y="318"/>
                  </a:lnTo>
                  <a:lnTo>
                    <a:pt x="747" y="314"/>
                  </a:lnTo>
                  <a:lnTo>
                    <a:pt x="758" y="308"/>
                  </a:lnTo>
                  <a:lnTo>
                    <a:pt x="768" y="303"/>
                  </a:lnTo>
                  <a:lnTo>
                    <a:pt x="774" y="297"/>
                  </a:lnTo>
                  <a:lnTo>
                    <a:pt x="779" y="291"/>
                  </a:lnTo>
                  <a:lnTo>
                    <a:pt x="783" y="286"/>
                  </a:lnTo>
                  <a:lnTo>
                    <a:pt x="789" y="282"/>
                  </a:lnTo>
                  <a:lnTo>
                    <a:pt x="793" y="274"/>
                  </a:lnTo>
                  <a:lnTo>
                    <a:pt x="794" y="270"/>
                  </a:lnTo>
                  <a:lnTo>
                    <a:pt x="796" y="215"/>
                  </a:lnTo>
                  <a:lnTo>
                    <a:pt x="819" y="242"/>
                  </a:lnTo>
                  <a:lnTo>
                    <a:pt x="823" y="242"/>
                  </a:lnTo>
                  <a:lnTo>
                    <a:pt x="829" y="238"/>
                  </a:lnTo>
                  <a:lnTo>
                    <a:pt x="834" y="234"/>
                  </a:lnTo>
                  <a:lnTo>
                    <a:pt x="840" y="230"/>
                  </a:lnTo>
                  <a:lnTo>
                    <a:pt x="844" y="225"/>
                  </a:lnTo>
                  <a:lnTo>
                    <a:pt x="850" y="219"/>
                  </a:lnTo>
                  <a:lnTo>
                    <a:pt x="853" y="210"/>
                  </a:lnTo>
                  <a:lnTo>
                    <a:pt x="857" y="198"/>
                  </a:lnTo>
                  <a:lnTo>
                    <a:pt x="861" y="189"/>
                  </a:lnTo>
                  <a:lnTo>
                    <a:pt x="863" y="179"/>
                  </a:lnTo>
                  <a:lnTo>
                    <a:pt x="865" y="170"/>
                  </a:lnTo>
                  <a:lnTo>
                    <a:pt x="867" y="162"/>
                  </a:lnTo>
                  <a:lnTo>
                    <a:pt x="869" y="158"/>
                  </a:lnTo>
                  <a:lnTo>
                    <a:pt x="869" y="156"/>
                  </a:lnTo>
                  <a:lnTo>
                    <a:pt x="819" y="65"/>
                  </a:lnTo>
                  <a:lnTo>
                    <a:pt x="732" y="69"/>
                  </a:lnTo>
                  <a:lnTo>
                    <a:pt x="730" y="69"/>
                  </a:lnTo>
                  <a:lnTo>
                    <a:pt x="728" y="65"/>
                  </a:lnTo>
                  <a:lnTo>
                    <a:pt x="730" y="61"/>
                  </a:lnTo>
                  <a:lnTo>
                    <a:pt x="737" y="56"/>
                  </a:lnTo>
                  <a:lnTo>
                    <a:pt x="743" y="52"/>
                  </a:lnTo>
                  <a:lnTo>
                    <a:pt x="751" y="48"/>
                  </a:lnTo>
                  <a:lnTo>
                    <a:pt x="756" y="46"/>
                  </a:lnTo>
                  <a:lnTo>
                    <a:pt x="766" y="42"/>
                  </a:lnTo>
                  <a:lnTo>
                    <a:pt x="772" y="38"/>
                  </a:lnTo>
                  <a:lnTo>
                    <a:pt x="777" y="37"/>
                  </a:lnTo>
                  <a:lnTo>
                    <a:pt x="781" y="35"/>
                  </a:lnTo>
                  <a:lnTo>
                    <a:pt x="783" y="35"/>
                  </a:lnTo>
                  <a:lnTo>
                    <a:pt x="783" y="33"/>
                  </a:lnTo>
                  <a:lnTo>
                    <a:pt x="779" y="27"/>
                  </a:lnTo>
                  <a:lnTo>
                    <a:pt x="774" y="23"/>
                  </a:lnTo>
                  <a:lnTo>
                    <a:pt x="772" y="19"/>
                  </a:lnTo>
                  <a:lnTo>
                    <a:pt x="764" y="16"/>
                  </a:lnTo>
                  <a:lnTo>
                    <a:pt x="756" y="14"/>
                  </a:lnTo>
                  <a:lnTo>
                    <a:pt x="747" y="10"/>
                  </a:lnTo>
                  <a:lnTo>
                    <a:pt x="737" y="6"/>
                  </a:lnTo>
                  <a:lnTo>
                    <a:pt x="728" y="4"/>
                  </a:lnTo>
                  <a:lnTo>
                    <a:pt x="716" y="2"/>
                  </a:lnTo>
                  <a:lnTo>
                    <a:pt x="707" y="0"/>
                  </a:lnTo>
                  <a:lnTo>
                    <a:pt x="699" y="0"/>
                  </a:lnTo>
                  <a:lnTo>
                    <a:pt x="694" y="0"/>
                  </a:lnTo>
                  <a:lnTo>
                    <a:pt x="671" y="27"/>
                  </a:lnTo>
                  <a:lnTo>
                    <a:pt x="696" y="37"/>
                  </a:lnTo>
                  <a:lnTo>
                    <a:pt x="707" y="73"/>
                  </a:lnTo>
                  <a:lnTo>
                    <a:pt x="707" y="71"/>
                  </a:lnTo>
                  <a:lnTo>
                    <a:pt x="705" y="71"/>
                  </a:lnTo>
                  <a:lnTo>
                    <a:pt x="701" y="69"/>
                  </a:lnTo>
                  <a:lnTo>
                    <a:pt x="699" y="67"/>
                  </a:lnTo>
                  <a:lnTo>
                    <a:pt x="694" y="65"/>
                  </a:lnTo>
                  <a:lnTo>
                    <a:pt x="686" y="65"/>
                  </a:lnTo>
                  <a:lnTo>
                    <a:pt x="677" y="63"/>
                  </a:lnTo>
                  <a:lnTo>
                    <a:pt x="665" y="63"/>
                  </a:lnTo>
                  <a:lnTo>
                    <a:pt x="659" y="61"/>
                  </a:lnTo>
                  <a:lnTo>
                    <a:pt x="652" y="61"/>
                  </a:lnTo>
                  <a:lnTo>
                    <a:pt x="646" y="61"/>
                  </a:lnTo>
                  <a:lnTo>
                    <a:pt x="640" y="61"/>
                  </a:lnTo>
                  <a:lnTo>
                    <a:pt x="633" y="59"/>
                  </a:lnTo>
                  <a:lnTo>
                    <a:pt x="627" y="59"/>
                  </a:lnTo>
                  <a:lnTo>
                    <a:pt x="620" y="59"/>
                  </a:lnTo>
                  <a:lnTo>
                    <a:pt x="612" y="61"/>
                  </a:lnTo>
                  <a:lnTo>
                    <a:pt x="601" y="61"/>
                  </a:lnTo>
                  <a:lnTo>
                    <a:pt x="593" y="65"/>
                  </a:lnTo>
                  <a:lnTo>
                    <a:pt x="582" y="67"/>
                  </a:lnTo>
                  <a:lnTo>
                    <a:pt x="576" y="71"/>
                  </a:lnTo>
                  <a:lnTo>
                    <a:pt x="570" y="75"/>
                  </a:lnTo>
                  <a:lnTo>
                    <a:pt x="566" y="78"/>
                  </a:lnTo>
                  <a:lnTo>
                    <a:pt x="563" y="84"/>
                  </a:lnTo>
                  <a:lnTo>
                    <a:pt x="563" y="88"/>
                  </a:lnTo>
                  <a:lnTo>
                    <a:pt x="504" y="56"/>
                  </a:lnTo>
                  <a:lnTo>
                    <a:pt x="515" y="94"/>
                  </a:lnTo>
                  <a:lnTo>
                    <a:pt x="517" y="97"/>
                  </a:lnTo>
                  <a:lnTo>
                    <a:pt x="517" y="101"/>
                  </a:lnTo>
                  <a:lnTo>
                    <a:pt x="519" y="109"/>
                  </a:lnTo>
                  <a:lnTo>
                    <a:pt x="517" y="116"/>
                  </a:lnTo>
                  <a:lnTo>
                    <a:pt x="515" y="126"/>
                  </a:lnTo>
                  <a:lnTo>
                    <a:pt x="509" y="130"/>
                  </a:lnTo>
                  <a:lnTo>
                    <a:pt x="505" y="135"/>
                  </a:lnTo>
                  <a:lnTo>
                    <a:pt x="502" y="141"/>
                  </a:lnTo>
                  <a:lnTo>
                    <a:pt x="496" y="149"/>
                  </a:lnTo>
                  <a:lnTo>
                    <a:pt x="486" y="154"/>
                  </a:lnTo>
                  <a:lnTo>
                    <a:pt x="477" y="160"/>
                  </a:lnTo>
                  <a:lnTo>
                    <a:pt x="466" y="166"/>
                  </a:lnTo>
                  <a:lnTo>
                    <a:pt x="456" y="173"/>
                  </a:lnTo>
                  <a:lnTo>
                    <a:pt x="443" y="179"/>
                  </a:lnTo>
                  <a:lnTo>
                    <a:pt x="433" y="187"/>
                  </a:lnTo>
                  <a:lnTo>
                    <a:pt x="420" y="192"/>
                  </a:lnTo>
                  <a:lnTo>
                    <a:pt x="410" y="198"/>
                  </a:lnTo>
                  <a:lnTo>
                    <a:pt x="399" y="204"/>
                  </a:lnTo>
                  <a:lnTo>
                    <a:pt x="388" y="208"/>
                  </a:lnTo>
                  <a:lnTo>
                    <a:pt x="378" y="213"/>
                  </a:lnTo>
                  <a:lnTo>
                    <a:pt x="371" y="217"/>
                  </a:lnTo>
                  <a:lnTo>
                    <a:pt x="365" y="219"/>
                  </a:lnTo>
                  <a:lnTo>
                    <a:pt x="359" y="223"/>
                  </a:lnTo>
                  <a:lnTo>
                    <a:pt x="355" y="225"/>
                  </a:lnTo>
                  <a:lnTo>
                    <a:pt x="344" y="147"/>
                  </a:lnTo>
                  <a:lnTo>
                    <a:pt x="344" y="152"/>
                  </a:lnTo>
                  <a:lnTo>
                    <a:pt x="342" y="158"/>
                  </a:lnTo>
                  <a:lnTo>
                    <a:pt x="340" y="170"/>
                  </a:lnTo>
                  <a:lnTo>
                    <a:pt x="338" y="175"/>
                  </a:lnTo>
                  <a:lnTo>
                    <a:pt x="336" y="181"/>
                  </a:lnTo>
                  <a:lnTo>
                    <a:pt x="334" y="189"/>
                  </a:lnTo>
                  <a:lnTo>
                    <a:pt x="332" y="196"/>
                  </a:lnTo>
                  <a:lnTo>
                    <a:pt x="331" y="202"/>
                  </a:lnTo>
                  <a:lnTo>
                    <a:pt x="327" y="210"/>
                  </a:lnTo>
                  <a:lnTo>
                    <a:pt x="325" y="217"/>
                  </a:lnTo>
                  <a:lnTo>
                    <a:pt x="321" y="225"/>
                  </a:lnTo>
                  <a:lnTo>
                    <a:pt x="315" y="232"/>
                  </a:lnTo>
                  <a:lnTo>
                    <a:pt x="312" y="238"/>
                  </a:lnTo>
                  <a:lnTo>
                    <a:pt x="306" y="246"/>
                  </a:lnTo>
                  <a:lnTo>
                    <a:pt x="302" y="253"/>
                  </a:lnTo>
                  <a:lnTo>
                    <a:pt x="294" y="259"/>
                  </a:lnTo>
                  <a:lnTo>
                    <a:pt x="287" y="267"/>
                  </a:lnTo>
                  <a:lnTo>
                    <a:pt x="281" y="274"/>
                  </a:lnTo>
                  <a:lnTo>
                    <a:pt x="275" y="280"/>
                  </a:lnTo>
                  <a:lnTo>
                    <a:pt x="268" y="286"/>
                  </a:lnTo>
                  <a:lnTo>
                    <a:pt x="258" y="291"/>
                  </a:lnTo>
                  <a:lnTo>
                    <a:pt x="249" y="295"/>
                  </a:lnTo>
                  <a:lnTo>
                    <a:pt x="241" y="299"/>
                  </a:lnTo>
                  <a:lnTo>
                    <a:pt x="232" y="303"/>
                  </a:lnTo>
                  <a:lnTo>
                    <a:pt x="224" y="306"/>
                  </a:lnTo>
                  <a:lnTo>
                    <a:pt x="213" y="308"/>
                  </a:lnTo>
                  <a:lnTo>
                    <a:pt x="203" y="312"/>
                  </a:lnTo>
                  <a:lnTo>
                    <a:pt x="192" y="312"/>
                  </a:lnTo>
                  <a:lnTo>
                    <a:pt x="180" y="312"/>
                  </a:lnTo>
                  <a:lnTo>
                    <a:pt x="169" y="308"/>
                  </a:lnTo>
                  <a:lnTo>
                    <a:pt x="158" y="308"/>
                  </a:lnTo>
                  <a:lnTo>
                    <a:pt x="144" y="305"/>
                  </a:lnTo>
                  <a:lnTo>
                    <a:pt x="133" y="303"/>
                  </a:lnTo>
                  <a:lnTo>
                    <a:pt x="121" y="301"/>
                  </a:lnTo>
                  <a:lnTo>
                    <a:pt x="112" y="299"/>
                  </a:lnTo>
                  <a:lnTo>
                    <a:pt x="101" y="295"/>
                  </a:lnTo>
                  <a:lnTo>
                    <a:pt x="89" y="293"/>
                  </a:lnTo>
                  <a:lnTo>
                    <a:pt x="78" y="291"/>
                  </a:lnTo>
                  <a:lnTo>
                    <a:pt x="68" y="287"/>
                  </a:lnTo>
                  <a:lnTo>
                    <a:pt x="59" y="286"/>
                  </a:lnTo>
                  <a:lnTo>
                    <a:pt x="51" y="286"/>
                  </a:lnTo>
                  <a:lnTo>
                    <a:pt x="42" y="286"/>
                  </a:lnTo>
                  <a:lnTo>
                    <a:pt x="36" y="286"/>
                  </a:lnTo>
                  <a:lnTo>
                    <a:pt x="28" y="286"/>
                  </a:lnTo>
                  <a:lnTo>
                    <a:pt x="23" y="286"/>
                  </a:lnTo>
                  <a:lnTo>
                    <a:pt x="17" y="287"/>
                  </a:lnTo>
                  <a:lnTo>
                    <a:pt x="13" y="291"/>
                  </a:lnTo>
                  <a:lnTo>
                    <a:pt x="7" y="295"/>
                  </a:lnTo>
                  <a:lnTo>
                    <a:pt x="4" y="303"/>
                  </a:lnTo>
                  <a:lnTo>
                    <a:pt x="0" y="312"/>
                  </a:lnTo>
                  <a:lnTo>
                    <a:pt x="0" y="318"/>
                  </a:lnTo>
                  <a:lnTo>
                    <a:pt x="4" y="320"/>
                  </a:lnTo>
                  <a:lnTo>
                    <a:pt x="11" y="322"/>
                  </a:lnTo>
                  <a:lnTo>
                    <a:pt x="19" y="325"/>
                  </a:lnTo>
                  <a:lnTo>
                    <a:pt x="28" y="327"/>
                  </a:lnTo>
                  <a:lnTo>
                    <a:pt x="42" y="331"/>
                  </a:lnTo>
                  <a:lnTo>
                    <a:pt x="47" y="331"/>
                  </a:lnTo>
                  <a:lnTo>
                    <a:pt x="53" y="335"/>
                  </a:lnTo>
                  <a:lnTo>
                    <a:pt x="59" y="335"/>
                  </a:lnTo>
                  <a:lnTo>
                    <a:pt x="66" y="337"/>
                  </a:lnTo>
                  <a:lnTo>
                    <a:pt x="72" y="337"/>
                  </a:lnTo>
                  <a:lnTo>
                    <a:pt x="80" y="337"/>
                  </a:lnTo>
                  <a:lnTo>
                    <a:pt x="85" y="337"/>
                  </a:lnTo>
                  <a:lnTo>
                    <a:pt x="91" y="339"/>
                  </a:lnTo>
                  <a:lnTo>
                    <a:pt x="102" y="339"/>
                  </a:lnTo>
                  <a:lnTo>
                    <a:pt x="114" y="341"/>
                  </a:lnTo>
                  <a:lnTo>
                    <a:pt x="121" y="341"/>
                  </a:lnTo>
                  <a:lnTo>
                    <a:pt x="129" y="341"/>
                  </a:lnTo>
                  <a:lnTo>
                    <a:pt x="133" y="341"/>
                  </a:lnTo>
                  <a:lnTo>
                    <a:pt x="135" y="341"/>
                  </a:lnTo>
                  <a:lnTo>
                    <a:pt x="243" y="343"/>
                  </a:lnTo>
                  <a:lnTo>
                    <a:pt x="247" y="346"/>
                  </a:lnTo>
                  <a:lnTo>
                    <a:pt x="256" y="354"/>
                  </a:lnTo>
                  <a:lnTo>
                    <a:pt x="260" y="365"/>
                  </a:lnTo>
                  <a:lnTo>
                    <a:pt x="256" y="371"/>
                  </a:lnTo>
                  <a:lnTo>
                    <a:pt x="249" y="371"/>
                  </a:lnTo>
                  <a:lnTo>
                    <a:pt x="241" y="371"/>
                  </a:lnTo>
                  <a:lnTo>
                    <a:pt x="234" y="369"/>
                  </a:lnTo>
                  <a:lnTo>
                    <a:pt x="226" y="369"/>
                  </a:lnTo>
                  <a:lnTo>
                    <a:pt x="218" y="369"/>
                  </a:lnTo>
                  <a:lnTo>
                    <a:pt x="213" y="369"/>
                  </a:lnTo>
                  <a:lnTo>
                    <a:pt x="209" y="369"/>
                  </a:lnTo>
                  <a:lnTo>
                    <a:pt x="207" y="371"/>
                  </a:lnTo>
                  <a:lnTo>
                    <a:pt x="209" y="377"/>
                  </a:lnTo>
                  <a:lnTo>
                    <a:pt x="220" y="386"/>
                  </a:lnTo>
                  <a:lnTo>
                    <a:pt x="230" y="394"/>
                  </a:lnTo>
                  <a:lnTo>
                    <a:pt x="232" y="402"/>
                  </a:lnTo>
                  <a:lnTo>
                    <a:pt x="228" y="402"/>
                  </a:lnTo>
                  <a:lnTo>
                    <a:pt x="220" y="402"/>
                  </a:lnTo>
                  <a:lnTo>
                    <a:pt x="213" y="402"/>
                  </a:lnTo>
                  <a:lnTo>
                    <a:pt x="205" y="402"/>
                  </a:lnTo>
                  <a:lnTo>
                    <a:pt x="196" y="400"/>
                  </a:lnTo>
                  <a:lnTo>
                    <a:pt x="186" y="400"/>
                  </a:lnTo>
                  <a:lnTo>
                    <a:pt x="179" y="400"/>
                  </a:lnTo>
                  <a:lnTo>
                    <a:pt x="173" y="402"/>
                  </a:lnTo>
                  <a:lnTo>
                    <a:pt x="169" y="403"/>
                  </a:lnTo>
                  <a:lnTo>
                    <a:pt x="169" y="409"/>
                  </a:lnTo>
                  <a:lnTo>
                    <a:pt x="169" y="415"/>
                  </a:lnTo>
                  <a:lnTo>
                    <a:pt x="173" y="421"/>
                  </a:lnTo>
                  <a:lnTo>
                    <a:pt x="177" y="428"/>
                  </a:lnTo>
                  <a:lnTo>
                    <a:pt x="184" y="436"/>
                  </a:lnTo>
                  <a:lnTo>
                    <a:pt x="188" y="443"/>
                  </a:lnTo>
                  <a:lnTo>
                    <a:pt x="198" y="453"/>
                  </a:lnTo>
                  <a:lnTo>
                    <a:pt x="203" y="462"/>
                  </a:lnTo>
                  <a:lnTo>
                    <a:pt x="211" y="470"/>
                  </a:lnTo>
                  <a:lnTo>
                    <a:pt x="218" y="476"/>
                  </a:lnTo>
                  <a:lnTo>
                    <a:pt x="224" y="483"/>
                  </a:lnTo>
                  <a:lnTo>
                    <a:pt x="230" y="487"/>
                  </a:lnTo>
                  <a:lnTo>
                    <a:pt x="236" y="493"/>
                  </a:lnTo>
                  <a:lnTo>
                    <a:pt x="237" y="495"/>
                  </a:lnTo>
                  <a:lnTo>
                    <a:pt x="239" y="497"/>
                  </a:lnTo>
                  <a:lnTo>
                    <a:pt x="293" y="500"/>
                  </a:lnTo>
                  <a:close/>
                </a:path>
              </a:pathLst>
            </a:custGeom>
            <a:solidFill>
              <a:srgbClr val="8A8A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70" name="Freeform 190"/>
            <p:cNvSpPr>
              <a:spLocks/>
            </p:cNvSpPr>
            <p:nvPr/>
          </p:nvSpPr>
          <p:spPr bwMode="auto">
            <a:xfrm>
              <a:off x="4809" y="2842"/>
              <a:ext cx="56" cy="59"/>
            </a:xfrm>
            <a:custGeom>
              <a:avLst/>
              <a:gdLst>
                <a:gd name="T0" fmla="*/ 0 w 112"/>
                <a:gd name="T1" fmla="*/ 4 h 120"/>
                <a:gd name="T2" fmla="*/ 1 w 112"/>
                <a:gd name="T3" fmla="*/ 2 h 120"/>
                <a:gd name="T4" fmla="*/ 3 w 112"/>
                <a:gd name="T5" fmla="*/ 3 h 120"/>
                <a:gd name="T6" fmla="*/ 4 w 112"/>
                <a:gd name="T7" fmla="*/ 3 h 120"/>
                <a:gd name="T8" fmla="*/ 4 w 112"/>
                <a:gd name="T9" fmla="*/ 2 h 120"/>
                <a:gd name="T10" fmla="*/ 3 w 112"/>
                <a:gd name="T11" fmla="*/ 1 h 120"/>
                <a:gd name="T12" fmla="*/ 3 w 112"/>
                <a:gd name="T13" fmla="*/ 0 h 120"/>
                <a:gd name="T14" fmla="*/ 5 w 112"/>
                <a:gd name="T15" fmla="*/ 0 h 120"/>
                <a:gd name="T16" fmla="*/ 5 w 112"/>
                <a:gd name="T17" fmla="*/ 2 h 120"/>
                <a:gd name="T18" fmla="*/ 7 w 112"/>
                <a:gd name="T19" fmla="*/ 4 h 120"/>
                <a:gd name="T20" fmla="*/ 7 w 112"/>
                <a:gd name="T21" fmla="*/ 7 h 120"/>
                <a:gd name="T22" fmla="*/ 7 w 112"/>
                <a:gd name="T23" fmla="*/ 7 h 120"/>
                <a:gd name="T24" fmla="*/ 7 w 112"/>
                <a:gd name="T25" fmla="*/ 7 h 120"/>
                <a:gd name="T26" fmla="*/ 7 w 112"/>
                <a:gd name="T27" fmla="*/ 7 h 120"/>
                <a:gd name="T28" fmla="*/ 6 w 112"/>
                <a:gd name="T29" fmla="*/ 7 h 120"/>
                <a:gd name="T30" fmla="*/ 5 w 112"/>
                <a:gd name="T31" fmla="*/ 7 h 120"/>
                <a:gd name="T32" fmla="*/ 5 w 112"/>
                <a:gd name="T33" fmla="*/ 6 h 120"/>
                <a:gd name="T34" fmla="*/ 4 w 112"/>
                <a:gd name="T35" fmla="*/ 6 h 120"/>
                <a:gd name="T36" fmla="*/ 4 w 112"/>
                <a:gd name="T37" fmla="*/ 6 h 120"/>
                <a:gd name="T38" fmla="*/ 3 w 112"/>
                <a:gd name="T39" fmla="*/ 6 h 120"/>
                <a:gd name="T40" fmla="*/ 2 w 112"/>
                <a:gd name="T41" fmla="*/ 7 h 120"/>
                <a:gd name="T42" fmla="*/ 2 w 112"/>
                <a:gd name="T43" fmla="*/ 7 h 120"/>
                <a:gd name="T44" fmla="*/ 1 w 112"/>
                <a:gd name="T45" fmla="*/ 7 h 120"/>
                <a:gd name="T46" fmla="*/ 1 w 112"/>
                <a:gd name="T47" fmla="*/ 7 h 120"/>
                <a:gd name="T48" fmla="*/ 1 w 112"/>
                <a:gd name="T49" fmla="*/ 7 h 120"/>
                <a:gd name="T50" fmla="*/ 2 w 112"/>
                <a:gd name="T51" fmla="*/ 5 h 120"/>
                <a:gd name="T52" fmla="*/ 0 w 112"/>
                <a:gd name="T53" fmla="*/ 4 h 120"/>
                <a:gd name="T54" fmla="*/ 0 w 112"/>
                <a:gd name="T55" fmla="*/ 4 h 12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12" h="120">
                  <a:moveTo>
                    <a:pt x="0" y="78"/>
                  </a:moveTo>
                  <a:lnTo>
                    <a:pt x="10" y="46"/>
                  </a:lnTo>
                  <a:lnTo>
                    <a:pt x="36" y="59"/>
                  </a:lnTo>
                  <a:lnTo>
                    <a:pt x="50" y="59"/>
                  </a:lnTo>
                  <a:lnTo>
                    <a:pt x="50" y="42"/>
                  </a:lnTo>
                  <a:lnTo>
                    <a:pt x="36" y="29"/>
                  </a:lnTo>
                  <a:lnTo>
                    <a:pt x="40" y="0"/>
                  </a:lnTo>
                  <a:lnTo>
                    <a:pt x="67" y="0"/>
                  </a:lnTo>
                  <a:lnTo>
                    <a:pt x="74" y="46"/>
                  </a:lnTo>
                  <a:lnTo>
                    <a:pt x="101" y="65"/>
                  </a:lnTo>
                  <a:lnTo>
                    <a:pt x="112" y="118"/>
                  </a:lnTo>
                  <a:lnTo>
                    <a:pt x="110" y="118"/>
                  </a:lnTo>
                  <a:lnTo>
                    <a:pt x="107" y="116"/>
                  </a:lnTo>
                  <a:lnTo>
                    <a:pt x="99" y="114"/>
                  </a:lnTo>
                  <a:lnTo>
                    <a:pt x="91" y="114"/>
                  </a:lnTo>
                  <a:lnTo>
                    <a:pt x="80" y="114"/>
                  </a:lnTo>
                  <a:lnTo>
                    <a:pt x="69" y="112"/>
                  </a:lnTo>
                  <a:lnTo>
                    <a:pt x="59" y="112"/>
                  </a:lnTo>
                  <a:lnTo>
                    <a:pt x="50" y="112"/>
                  </a:lnTo>
                  <a:lnTo>
                    <a:pt x="38" y="112"/>
                  </a:lnTo>
                  <a:lnTo>
                    <a:pt x="29" y="114"/>
                  </a:lnTo>
                  <a:lnTo>
                    <a:pt x="21" y="114"/>
                  </a:lnTo>
                  <a:lnTo>
                    <a:pt x="15" y="118"/>
                  </a:lnTo>
                  <a:lnTo>
                    <a:pt x="4" y="118"/>
                  </a:lnTo>
                  <a:lnTo>
                    <a:pt x="2" y="120"/>
                  </a:lnTo>
                  <a:lnTo>
                    <a:pt x="17" y="95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8A8A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71" name="Freeform 191"/>
            <p:cNvSpPr>
              <a:spLocks/>
            </p:cNvSpPr>
            <p:nvPr/>
          </p:nvSpPr>
          <p:spPr bwMode="auto">
            <a:xfrm>
              <a:off x="5032" y="2678"/>
              <a:ext cx="173" cy="180"/>
            </a:xfrm>
            <a:custGeom>
              <a:avLst/>
              <a:gdLst>
                <a:gd name="T0" fmla="*/ 22 w 346"/>
                <a:gd name="T1" fmla="*/ 12 h 360"/>
                <a:gd name="T2" fmla="*/ 22 w 346"/>
                <a:gd name="T3" fmla="*/ 11 h 360"/>
                <a:gd name="T4" fmla="*/ 22 w 346"/>
                <a:gd name="T5" fmla="*/ 10 h 360"/>
                <a:gd name="T6" fmla="*/ 22 w 346"/>
                <a:gd name="T7" fmla="*/ 9 h 360"/>
                <a:gd name="T8" fmla="*/ 21 w 346"/>
                <a:gd name="T9" fmla="*/ 8 h 360"/>
                <a:gd name="T10" fmla="*/ 21 w 346"/>
                <a:gd name="T11" fmla="*/ 7 h 360"/>
                <a:gd name="T12" fmla="*/ 21 w 346"/>
                <a:gd name="T13" fmla="*/ 6 h 360"/>
                <a:gd name="T14" fmla="*/ 20 w 346"/>
                <a:gd name="T15" fmla="*/ 6 h 360"/>
                <a:gd name="T16" fmla="*/ 20 w 346"/>
                <a:gd name="T17" fmla="*/ 5 h 360"/>
                <a:gd name="T18" fmla="*/ 19 w 346"/>
                <a:gd name="T19" fmla="*/ 4 h 360"/>
                <a:gd name="T20" fmla="*/ 19 w 346"/>
                <a:gd name="T21" fmla="*/ 3 h 360"/>
                <a:gd name="T22" fmla="*/ 18 w 346"/>
                <a:gd name="T23" fmla="*/ 3 h 360"/>
                <a:gd name="T24" fmla="*/ 17 w 346"/>
                <a:gd name="T25" fmla="*/ 2 h 360"/>
                <a:gd name="T26" fmla="*/ 16 w 346"/>
                <a:gd name="T27" fmla="*/ 2 h 360"/>
                <a:gd name="T28" fmla="*/ 15 w 346"/>
                <a:gd name="T29" fmla="*/ 1 h 360"/>
                <a:gd name="T30" fmla="*/ 14 w 346"/>
                <a:gd name="T31" fmla="*/ 1 h 360"/>
                <a:gd name="T32" fmla="*/ 13 w 346"/>
                <a:gd name="T33" fmla="*/ 0 h 360"/>
                <a:gd name="T34" fmla="*/ 12 w 346"/>
                <a:gd name="T35" fmla="*/ 0 h 360"/>
                <a:gd name="T36" fmla="*/ 11 w 346"/>
                <a:gd name="T37" fmla="*/ 0 h 360"/>
                <a:gd name="T38" fmla="*/ 9 w 346"/>
                <a:gd name="T39" fmla="*/ 0 h 360"/>
                <a:gd name="T40" fmla="*/ 9 w 346"/>
                <a:gd name="T41" fmla="*/ 1 h 360"/>
                <a:gd name="T42" fmla="*/ 8 w 346"/>
                <a:gd name="T43" fmla="*/ 1 h 360"/>
                <a:gd name="T44" fmla="*/ 7 w 346"/>
                <a:gd name="T45" fmla="*/ 1 h 360"/>
                <a:gd name="T46" fmla="*/ 6 w 346"/>
                <a:gd name="T47" fmla="*/ 2 h 360"/>
                <a:gd name="T48" fmla="*/ 5 w 346"/>
                <a:gd name="T49" fmla="*/ 3 h 360"/>
                <a:gd name="T50" fmla="*/ 5 w 346"/>
                <a:gd name="T51" fmla="*/ 4 h 360"/>
                <a:gd name="T52" fmla="*/ 4 w 346"/>
                <a:gd name="T53" fmla="*/ 5 h 360"/>
                <a:gd name="T54" fmla="*/ 2 w 346"/>
                <a:gd name="T55" fmla="*/ 7 h 360"/>
                <a:gd name="T56" fmla="*/ 2 w 346"/>
                <a:gd name="T57" fmla="*/ 8 h 360"/>
                <a:gd name="T58" fmla="*/ 1 w 346"/>
                <a:gd name="T59" fmla="*/ 10 h 360"/>
                <a:gd name="T60" fmla="*/ 1 w 346"/>
                <a:gd name="T61" fmla="*/ 10 h 360"/>
                <a:gd name="T62" fmla="*/ 1 w 346"/>
                <a:gd name="T63" fmla="*/ 11 h 360"/>
                <a:gd name="T64" fmla="*/ 0 w 346"/>
                <a:gd name="T65" fmla="*/ 12 h 360"/>
                <a:gd name="T66" fmla="*/ 1 w 346"/>
                <a:gd name="T67" fmla="*/ 14 h 360"/>
                <a:gd name="T68" fmla="*/ 1 w 346"/>
                <a:gd name="T69" fmla="*/ 15 h 360"/>
                <a:gd name="T70" fmla="*/ 1 w 346"/>
                <a:gd name="T71" fmla="*/ 16 h 360"/>
                <a:gd name="T72" fmla="*/ 2 w 346"/>
                <a:gd name="T73" fmla="*/ 17 h 360"/>
                <a:gd name="T74" fmla="*/ 3 w 346"/>
                <a:gd name="T75" fmla="*/ 18 h 360"/>
                <a:gd name="T76" fmla="*/ 3 w 346"/>
                <a:gd name="T77" fmla="*/ 20 h 360"/>
                <a:gd name="T78" fmla="*/ 4 w 346"/>
                <a:gd name="T79" fmla="*/ 21 h 360"/>
                <a:gd name="T80" fmla="*/ 4 w 346"/>
                <a:gd name="T81" fmla="*/ 21 h 360"/>
                <a:gd name="T82" fmla="*/ 5 w 346"/>
                <a:gd name="T83" fmla="*/ 22 h 360"/>
                <a:gd name="T84" fmla="*/ 6 w 346"/>
                <a:gd name="T85" fmla="*/ 22 h 360"/>
                <a:gd name="T86" fmla="*/ 7 w 346"/>
                <a:gd name="T87" fmla="*/ 22 h 360"/>
                <a:gd name="T88" fmla="*/ 8 w 346"/>
                <a:gd name="T89" fmla="*/ 22 h 360"/>
                <a:gd name="T90" fmla="*/ 9 w 346"/>
                <a:gd name="T91" fmla="*/ 22 h 360"/>
                <a:gd name="T92" fmla="*/ 10 w 346"/>
                <a:gd name="T93" fmla="*/ 23 h 360"/>
                <a:gd name="T94" fmla="*/ 11 w 346"/>
                <a:gd name="T95" fmla="*/ 23 h 360"/>
                <a:gd name="T96" fmla="*/ 12 w 346"/>
                <a:gd name="T97" fmla="*/ 23 h 360"/>
                <a:gd name="T98" fmla="*/ 13 w 346"/>
                <a:gd name="T99" fmla="*/ 23 h 360"/>
                <a:gd name="T100" fmla="*/ 16 w 346"/>
                <a:gd name="T101" fmla="*/ 20 h 360"/>
                <a:gd name="T102" fmla="*/ 22 w 346"/>
                <a:gd name="T103" fmla="*/ 12 h 36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346" h="360">
                  <a:moveTo>
                    <a:pt x="346" y="181"/>
                  </a:moveTo>
                  <a:lnTo>
                    <a:pt x="346" y="179"/>
                  </a:lnTo>
                  <a:lnTo>
                    <a:pt x="346" y="173"/>
                  </a:lnTo>
                  <a:lnTo>
                    <a:pt x="346" y="166"/>
                  </a:lnTo>
                  <a:lnTo>
                    <a:pt x="346" y="156"/>
                  </a:lnTo>
                  <a:lnTo>
                    <a:pt x="342" y="150"/>
                  </a:lnTo>
                  <a:lnTo>
                    <a:pt x="342" y="145"/>
                  </a:lnTo>
                  <a:lnTo>
                    <a:pt x="340" y="137"/>
                  </a:lnTo>
                  <a:lnTo>
                    <a:pt x="340" y="131"/>
                  </a:lnTo>
                  <a:lnTo>
                    <a:pt x="336" y="124"/>
                  </a:lnTo>
                  <a:lnTo>
                    <a:pt x="336" y="118"/>
                  </a:lnTo>
                  <a:lnTo>
                    <a:pt x="334" y="110"/>
                  </a:lnTo>
                  <a:lnTo>
                    <a:pt x="331" y="103"/>
                  </a:lnTo>
                  <a:lnTo>
                    <a:pt x="327" y="95"/>
                  </a:lnTo>
                  <a:lnTo>
                    <a:pt x="323" y="90"/>
                  </a:lnTo>
                  <a:lnTo>
                    <a:pt x="319" y="82"/>
                  </a:lnTo>
                  <a:lnTo>
                    <a:pt x="317" y="74"/>
                  </a:lnTo>
                  <a:lnTo>
                    <a:pt x="312" y="69"/>
                  </a:lnTo>
                  <a:lnTo>
                    <a:pt x="306" y="61"/>
                  </a:lnTo>
                  <a:lnTo>
                    <a:pt x="302" y="55"/>
                  </a:lnTo>
                  <a:lnTo>
                    <a:pt x="296" y="52"/>
                  </a:lnTo>
                  <a:lnTo>
                    <a:pt x="291" y="44"/>
                  </a:lnTo>
                  <a:lnTo>
                    <a:pt x="283" y="38"/>
                  </a:lnTo>
                  <a:lnTo>
                    <a:pt x="276" y="33"/>
                  </a:lnTo>
                  <a:lnTo>
                    <a:pt x="270" y="29"/>
                  </a:lnTo>
                  <a:lnTo>
                    <a:pt x="262" y="23"/>
                  </a:lnTo>
                  <a:lnTo>
                    <a:pt x="256" y="19"/>
                  </a:lnTo>
                  <a:lnTo>
                    <a:pt x="249" y="17"/>
                  </a:lnTo>
                  <a:lnTo>
                    <a:pt x="241" y="14"/>
                  </a:lnTo>
                  <a:lnTo>
                    <a:pt x="234" y="10"/>
                  </a:lnTo>
                  <a:lnTo>
                    <a:pt x="224" y="6"/>
                  </a:lnTo>
                  <a:lnTo>
                    <a:pt x="215" y="4"/>
                  </a:lnTo>
                  <a:lnTo>
                    <a:pt x="207" y="2"/>
                  </a:lnTo>
                  <a:lnTo>
                    <a:pt x="196" y="0"/>
                  </a:lnTo>
                  <a:lnTo>
                    <a:pt x="188" y="0"/>
                  </a:lnTo>
                  <a:lnTo>
                    <a:pt x="179" y="0"/>
                  </a:lnTo>
                  <a:lnTo>
                    <a:pt x="171" y="0"/>
                  </a:lnTo>
                  <a:lnTo>
                    <a:pt x="161" y="0"/>
                  </a:lnTo>
                  <a:lnTo>
                    <a:pt x="152" y="0"/>
                  </a:lnTo>
                  <a:lnTo>
                    <a:pt x="144" y="0"/>
                  </a:lnTo>
                  <a:lnTo>
                    <a:pt x="137" y="2"/>
                  </a:lnTo>
                  <a:lnTo>
                    <a:pt x="129" y="2"/>
                  </a:lnTo>
                  <a:lnTo>
                    <a:pt x="123" y="6"/>
                  </a:lnTo>
                  <a:lnTo>
                    <a:pt x="116" y="8"/>
                  </a:lnTo>
                  <a:lnTo>
                    <a:pt x="110" y="12"/>
                  </a:lnTo>
                  <a:lnTo>
                    <a:pt x="104" y="15"/>
                  </a:lnTo>
                  <a:lnTo>
                    <a:pt x="99" y="19"/>
                  </a:lnTo>
                  <a:lnTo>
                    <a:pt x="91" y="23"/>
                  </a:lnTo>
                  <a:lnTo>
                    <a:pt x="87" y="29"/>
                  </a:lnTo>
                  <a:lnTo>
                    <a:pt x="80" y="38"/>
                  </a:lnTo>
                  <a:lnTo>
                    <a:pt x="74" y="48"/>
                  </a:lnTo>
                  <a:lnTo>
                    <a:pt x="68" y="55"/>
                  </a:lnTo>
                  <a:lnTo>
                    <a:pt x="64" y="63"/>
                  </a:lnTo>
                  <a:lnTo>
                    <a:pt x="63" y="67"/>
                  </a:lnTo>
                  <a:lnTo>
                    <a:pt x="63" y="69"/>
                  </a:lnTo>
                  <a:lnTo>
                    <a:pt x="23" y="97"/>
                  </a:lnTo>
                  <a:lnTo>
                    <a:pt x="25" y="126"/>
                  </a:lnTo>
                  <a:lnTo>
                    <a:pt x="23" y="128"/>
                  </a:lnTo>
                  <a:lnTo>
                    <a:pt x="17" y="139"/>
                  </a:lnTo>
                  <a:lnTo>
                    <a:pt x="13" y="145"/>
                  </a:lnTo>
                  <a:lnTo>
                    <a:pt x="11" y="150"/>
                  </a:lnTo>
                  <a:lnTo>
                    <a:pt x="7" y="158"/>
                  </a:lnTo>
                  <a:lnTo>
                    <a:pt x="6" y="168"/>
                  </a:lnTo>
                  <a:lnTo>
                    <a:pt x="2" y="175"/>
                  </a:lnTo>
                  <a:lnTo>
                    <a:pt x="2" y="185"/>
                  </a:lnTo>
                  <a:lnTo>
                    <a:pt x="0" y="192"/>
                  </a:lnTo>
                  <a:lnTo>
                    <a:pt x="2" y="202"/>
                  </a:lnTo>
                  <a:lnTo>
                    <a:pt x="2" y="211"/>
                  </a:lnTo>
                  <a:lnTo>
                    <a:pt x="6" y="221"/>
                  </a:lnTo>
                  <a:lnTo>
                    <a:pt x="7" y="230"/>
                  </a:lnTo>
                  <a:lnTo>
                    <a:pt x="11" y="240"/>
                  </a:lnTo>
                  <a:lnTo>
                    <a:pt x="15" y="245"/>
                  </a:lnTo>
                  <a:lnTo>
                    <a:pt x="21" y="253"/>
                  </a:lnTo>
                  <a:lnTo>
                    <a:pt x="25" y="261"/>
                  </a:lnTo>
                  <a:lnTo>
                    <a:pt x="30" y="268"/>
                  </a:lnTo>
                  <a:lnTo>
                    <a:pt x="38" y="276"/>
                  </a:lnTo>
                  <a:lnTo>
                    <a:pt x="42" y="280"/>
                  </a:lnTo>
                  <a:lnTo>
                    <a:pt x="42" y="312"/>
                  </a:lnTo>
                  <a:lnTo>
                    <a:pt x="44" y="314"/>
                  </a:lnTo>
                  <a:lnTo>
                    <a:pt x="49" y="323"/>
                  </a:lnTo>
                  <a:lnTo>
                    <a:pt x="55" y="327"/>
                  </a:lnTo>
                  <a:lnTo>
                    <a:pt x="63" y="331"/>
                  </a:lnTo>
                  <a:lnTo>
                    <a:pt x="66" y="335"/>
                  </a:lnTo>
                  <a:lnTo>
                    <a:pt x="74" y="337"/>
                  </a:lnTo>
                  <a:lnTo>
                    <a:pt x="80" y="339"/>
                  </a:lnTo>
                  <a:lnTo>
                    <a:pt x="87" y="342"/>
                  </a:lnTo>
                  <a:lnTo>
                    <a:pt x="95" y="344"/>
                  </a:lnTo>
                  <a:lnTo>
                    <a:pt x="103" y="346"/>
                  </a:lnTo>
                  <a:lnTo>
                    <a:pt x="110" y="348"/>
                  </a:lnTo>
                  <a:lnTo>
                    <a:pt x="120" y="350"/>
                  </a:lnTo>
                  <a:lnTo>
                    <a:pt x="127" y="352"/>
                  </a:lnTo>
                  <a:lnTo>
                    <a:pt x="137" y="352"/>
                  </a:lnTo>
                  <a:lnTo>
                    <a:pt x="146" y="354"/>
                  </a:lnTo>
                  <a:lnTo>
                    <a:pt x="156" y="356"/>
                  </a:lnTo>
                  <a:lnTo>
                    <a:pt x="163" y="356"/>
                  </a:lnTo>
                  <a:lnTo>
                    <a:pt x="171" y="358"/>
                  </a:lnTo>
                  <a:lnTo>
                    <a:pt x="177" y="358"/>
                  </a:lnTo>
                  <a:lnTo>
                    <a:pt x="184" y="358"/>
                  </a:lnTo>
                  <a:lnTo>
                    <a:pt x="192" y="358"/>
                  </a:lnTo>
                  <a:lnTo>
                    <a:pt x="196" y="360"/>
                  </a:lnTo>
                  <a:lnTo>
                    <a:pt x="234" y="346"/>
                  </a:lnTo>
                  <a:lnTo>
                    <a:pt x="243" y="318"/>
                  </a:lnTo>
                  <a:lnTo>
                    <a:pt x="321" y="245"/>
                  </a:lnTo>
                  <a:lnTo>
                    <a:pt x="346" y="181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72" name="Freeform 192"/>
            <p:cNvSpPr>
              <a:spLocks/>
            </p:cNvSpPr>
            <p:nvPr/>
          </p:nvSpPr>
          <p:spPr bwMode="auto">
            <a:xfrm>
              <a:off x="5041" y="2744"/>
              <a:ext cx="156" cy="113"/>
            </a:xfrm>
            <a:custGeom>
              <a:avLst/>
              <a:gdLst>
                <a:gd name="T0" fmla="*/ 4 w 312"/>
                <a:gd name="T1" fmla="*/ 12 h 227"/>
                <a:gd name="T2" fmla="*/ 4 w 312"/>
                <a:gd name="T3" fmla="*/ 10 h 227"/>
                <a:gd name="T4" fmla="*/ 5 w 312"/>
                <a:gd name="T5" fmla="*/ 9 h 227"/>
                <a:gd name="T6" fmla="*/ 6 w 312"/>
                <a:gd name="T7" fmla="*/ 8 h 227"/>
                <a:gd name="T8" fmla="*/ 6 w 312"/>
                <a:gd name="T9" fmla="*/ 8 h 227"/>
                <a:gd name="T10" fmla="*/ 4 w 312"/>
                <a:gd name="T11" fmla="*/ 8 h 227"/>
                <a:gd name="T12" fmla="*/ 2 w 312"/>
                <a:gd name="T13" fmla="*/ 8 h 227"/>
                <a:gd name="T14" fmla="*/ 1 w 312"/>
                <a:gd name="T15" fmla="*/ 7 h 227"/>
                <a:gd name="T16" fmla="*/ 0 w 312"/>
                <a:gd name="T17" fmla="*/ 6 h 227"/>
                <a:gd name="T18" fmla="*/ 0 w 312"/>
                <a:gd name="T19" fmla="*/ 4 h 227"/>
                <a:gd name="T20" fmla="*/ 1 w 312"/>
                <a:gd name="T21" fmla="*/ 3 h 227"/>
                <a:gd name="T22" fmla="*/ 2 w 312"/>
                <a:gd name="T23" fmla="*/ 2 h 227"/>
                <a:gd name="T24" fmla="*/ 3 w 312"/>
                <a:gd name="T25" fmla="*/ 2 h 227"/>
                <a:gd name="T26" fmla="*/ 4 w 312"/>
                <a:gd name="T27" fmla="*/ 0 h 227"/>
                <a:gd name="T28" fmla="*/ 5 w 312"/>
                <a:gd name="T29" fmla="*/ 0 h 227"/>
                <a:gd name="T30" fmla="*/ 7 w 312"/>
                <a:gd name="T31" fmla="*/ 0 h 227"/>
                <a:gd name="T32" fmla="*/ 8 w 312"/>
                <a:gd name="T33" fmla="*/ 1 h 227"/>
                <a:gd name="T34" fmla="*/ 8 w 312"/>
                <a:gd name="T35" fmla="*/ 2 h 227"/>
                <a:gd name="T36" fmla="*/ 5 w 312"/>
                <a:gd name="T37" fmla="*/ 3 h 227"/>
                <a:gd name="T38" fmla="*/ 6 w 312"/>
                <a:gd name="T39" fmla="*/ 4 h 227"/>
                <a:gd name="T40" fmla="*/ 6 w 312"/>
                <a:gd name="T41" fmla="*/ 4 h 227"/>
                <a:gd name="T42" fmla="*/ 7 w 312"/>
                <a:gd name="T43" fmla="*/ 6 h 227"/>
                <a:gd name="T44" fmla="*/ 10 w 312"/>
                <a:gd name="T45" fmla="*/ 3 h 227"/>
                <a:gd name="T46" fmla="*/ 11 w 312"/>
                <a:gd name="T47" fmla="*/ 4 h 227"/>
                <a:gd name="T48" fmla="*/ 13 w 312"/>
                <a:gd name="T49" fmla="*/ 5 h 227"/>
                <a:gd name="T50" fmla="*/ 14 w 312"/>
                <a:gd name="T51" fmla="*/ 5 h 227"/>
                <a:gd name="T52" fmla="*/ 15 w 312"/>
                <a:gd name="T53" fmla="*/ 5 h 227"/>
                <a:gd name="T54" fmla="*/ 16 w 312"/>
                <a:gd name="T55" fmla="*/ 4 h 227"/>
                <a:gd name="T56" fmla="*/ 17 w 312"/>
                <a:gd name="T57" fmla="*/ 3 h 227"/>
                <a:gd name="T58" fmla="*/ 19 w 312"/>
                <a:gd name="T59" fmla="*/ 3 h 227"/>
                <a:gd name="T60" fmla="*/ 20 w 312"/>
                <a:gd name="T61" fmla="*/ 3 h 227"/>
                <a:gd name="T62" fmla="*/ 20 w 312"/>
                <a:gd name="T63" fmla="*/ 5 h 227"/>
                <a:gd name="T64" fmla="*/ 19 w 312"/>
                <a:gd name="T65" fmla="*/ 6 h 227"/>
                <a:gd name="T66" fmla="*/ 19 w 312"/>
                <a:gd name="T67" fmla="*/ 6 h 227"/>
                <a:gd name="T68" fmla="*/ 17 w 312"/>
                <a:gd name="T69" fmla="*/ 7 h 227"/>
                <a:gd name="T70" fmla="*/ 15 w 312"/>
                <a:gd name="T71" fmla="*/ 9 h 227"/>
                <a:gd name="T72" fmla="*/ 14 w 312"/>
                <a:gd name="T73" fmla="*/ 10 h 227"/>
                <a:gd name="T74" fmla="*/ 13 w 312"/>
                <a:gd name="T75" fmla="*/ 12 h 227"/>
                <a:gd name="T76" fmla="*/ 13 w 312"/>
                <a:gd name="T77" fmla="*/ 14 h 227"/>
                <a:gd name="T78" fmla="*/ 12 w 312"/>
                <a:gd name="T79" fmla="*/ 14 h 227"/>
                <a:gd name="T80" fmla="*/ 10 w 312"/>
                <a:gd name="T81" fmla="*/ 14 h 227"/>
                <a:gd name="T82" fmla="*/ 8 w 312"/>
                <a:gd name="T83" fmla="*/ 13 h 227"/>
                <a:gd name="T84" fmla="*/ 7 w 312"/>
                <a:gd name="T85" fmla="*/ 13 h 227"/>
                <a:gd name="T86" fmla="*/ 6 w 312"/>
                <a:gd name="T87" fmla="*/ 13 h 227"/>
                <a:gd name="T88" fmla="*/ 4 w 312"/>
                <a:gd name="T89" fmla="*/ 12 h 227"/>
                <a:gd name="T90" fmla="*/ 4 w 312"/>
                <a:gd name="T91" fmla="*/ 12 h 227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312" h="227">
                  <a:moveTo>
                    <a:pt x="55" y="200"/>
                  </a:moveTo>
                  <a:lnTo>
                    <a:pt x="51" y="200"/>
                  </a:lnTo>
                  <a:lnTo>
                    <a:pt x="51" y="198"/>
                  </a:lnTo>
                  <a:lnTo>
                    <a:pt x="49" y="191"/>
                  </a:lnTo>
                  <a:lnTo>
                    <a:pt x="55" y="181"/>
                  </a:lnTo>
                  <a:lnTo>
                    <a:pt x="59" y="171"/>
                  </a:lnTo>
                  <a:lnTo>
                    <a:pt x="63" y="164"/>
                  </a:lnTo>
                  <a:lnTo>
                    <a:pt x="68" y="154"/>
                  </a:lnTo>
                  <a:lnTo>
                    <a:pt x="74" y="147"/>
                  </a:lnTo>
                  <a:lnTo>
                    <a:pt x="78" y="137"/>
                  </a:lnTo>
                  <a:lnTo>
                    <a:pt x="84" y="132"/>
                  </a:lnTo>
                  <a:lnTo>
                    <a:pt x="86" y="128"/>
                  </a:lnTo>
                  <a:lnTo>
                    <a:pt x="87" y="128"/>
                  </a:lnTo>
                  <a:lnTo>
                    <a:pt x="86" y="128"/>
                  </a:lnTo>
                  <a:lnTo>
                    <a:pt x="82" y="128"/>
                  </a:lnTo>
                  <a:lnTo>
                    <a:pt x="72" y="132"/>
                  </a:lnTo>
                  <a:lnTo>
                    <a:pt x="65" y="135"/>
                  </a:lnTo>
                  <a:lnTo>
                    <a:pt x="55" y="137"/>
                  </a:lnTo>
                  <a:lnTo>
                    <a:pt x="44" y="139"/>
                  </a:lnTo>
                  <a:lnTo>
                    <a:pt x="34" y="139"/>
                  </a:lnTo>
                  <a:lnTo>
                    <a:pt x="25" y="139"/>
                  </a:lnTo>
                  <a:lnTo>
                    <a:pt x="17" y="135"/>
                  </a:lnTo>
                  <a:lnTo>
                    <a:pt x="11" y="130"/>
                  </a:lnTo>
                  <a:lnTo>
                    <a:pt x="6" y="122"/>
                  </a:lnTo>
                  <a:lnTo>
                    <a:pt x="4" y="114"/>
                  </a:lnTo>
                  <a:lnTo>
                    <a:pt x="0" y="105"/>
                  </a:lnTo>
                  <a:lnTo>
                    <a:pt x="0" y="97"/>
                  </a:lnTo>
                  <a:lnTo>
                    <a:pt x="0" y="86"/>
                  </a:lnTo>
                  <a:lnTo>
                    <a:pt x="0" y="78"/>
                  </a:lnTo>
                  <a:lnTo>
                    <a:pt x="0" y="69"/>
                  </a:lnTo>
                  <a:lnTo>
                    <a:pt x="0" y="61"/>
                  </a:lnTo>
                  <a:lnTo>
                    <a:pt x="0" y="56"/>
                  </a:lnTo>
                  <a:lnTo>
                    <a:pt x="2" y="50"/>
                  </a:lnTo>
                  <a:lnTo>
                    <a:pt x="6" y="42"/>
                  </a:lnTo>
                  <a:lnTo>
                    <a:pt x="15" y="37"/>
                  </a:lnTo>
                  <a:lnTo>
                    <a:pt x="17" y="35"/>
                  </a:lnTo>
                  <a:lnTo>
                    <a:pt x="25" y="35"/>
                  </a:lnTo>
                  <a:lnTo>
                    <a:pt x="30" y="35"/>
                  </a:lnTo>
                  <a:lnTo>
                    <a:pt x="38" y="35"/>
                  </a:lnTo>
                  <a:lnTo>
                    <a:pt x="46" y="37"/>
                  </a:lnTo>
                  <a:lnTo>
                    <a:pt x="51" y="37"/>
                  </a:lnTo>
                  <a:lnTo>
                    <a:pt x="57" y="0"/>
                  </a:lnTo>
                  <a:lnTo>
                    <a:pt x="59" y="0"/>
                  </a:lnTo>
                  <a:lnTo>
                    <a:pt x="63" y="0"/>
                  </a:lnTo>
                  <a:lnTo>
                    <a:pt x="70" y="0"/>
                  </a:lnTo>
                  <a:lnTo>
                    <a:pt x="80" y="0"/>
                  </a:lnTo>
                  <a:lnTo>
                    <a:pt x="89" y="0"/>
                  </a:lnTo>
                  <a:lnTo>
                    <a:pt x="99" y="2"/>
                  </a:lnTo>
                  <a:lnTo>
                    <a:pt x="106" y="4"/>
                  </a:lnTo>
                  <a:lnTo>
                    <a:pt x="116" y="10"/>
                  </a:lnTo>
                  <a:lnTo>
                    <a:pt x="120" y="17"/>
                  </a:lnTo>
                  <a:lnTo>
                    <a:pt x="120" y="29"/>
                  </a:lnTo>
                  <a:lnTo>
                    <a:pt x="116" y="37"/>
                  </a:lnTo>
                  <a:lnTo>
                    <a:pt x="116" y="42"/>
                  </a:lnTo>
                  <a:lnTo>
                    <a:pt x="82" y="46"/>
                  </a:lnTo>
                  <a:lnTo>
                    <a:pt x="78" y="48"/>
                  </a:lnTo>
                  <a:lnTo>
                    <a:pt x="78" y="56"/>
                  </a:lnTo>
                  <a:lnTo>
                    <a:pt x="76" y="61"/>
                  </a:lnTo>
                  <a:lnTo>
                    <a:pt x="78" y="71"/>
                  </a:lnTo>
                  <a:lnTo>
                    <a:pt x="82" y="71"/>
                  </a:lnTo>
                  <a:lnTo>
                    <a:pt x="86" y="71"/>
                  </a:lnTo>
                  <a:lnTo>
                    <a:pt x="89" y="69"/>
                  </a:lnTo>
                  <a:lnTo>
                    <a:pt x="95" y="75"/>
                  </a:lnTo>
                  <a:lnTo>
                    <a:pt x="97" y="82"/>
                  </a:lnTo>
                  <a:lnTo>
                    <a:pt x="99" y="94"/>
                  </a:lnTo>
                  <a:lnTo>
                    <a:pt x="99" y="101"/>
                  </a:lnTo>
                  <a:lnTo>
                    <a:pt x="99" y="105"/>
                  </a:lnTo>
                  <a:lnTo>
                    <a:pt x="120" y="109"/>
                  </a:lnTo>
                  <a:lnTo>
                    <a:pt x="158" y="61"/>
                  </a:lnTo>
                  <a:lnTo>
                    <a:pt x="162" y="65"/>
                  </a:lnTo>
                  <a:lnTo>
                    <a:pt x="163" y="69"/>
                  </a:lnTo>
                  <a:lnTo>
                    <a:pt x="173" y="75"/>
                  </a:lnTo>
                  <a:lnTo>
                    <a:pt x="179" y="80"/>
                  </a:lnTo>
                  <a:lnTo>
                    <a:pt x="190" y="84"/>
                  </a:lnTo>
                  <a:lnTo>
                    <a:pt x="194" y="86"/>
                  </a:lnTo>
                  <a:lnTo>
                    <a:pt x="200" y="86"/>
                  </a:lnTo>
                  <a:lnTo>
                    <a:pt x="207" y="86"/>
                  </a:lnTo>
                  <a:lnTo>
                    <a:pt x="213" y="88"/>
                  </a:lnTo>
                  <a:lnTo>
                    <a:pt x="219" y="86"/>
                  </a:lnTo>
                  <a:lnTo>
                    <a:pt x="224" y="84"/>
                  </a:lnTo>
                  <a:lnTo>
                    <a:pt x="232" y="80"/>
                  </a:lnTo>
                  <a:lnTo>
                    <a:pt x="239" y="78"/>
                  </a:lnTo>
                  <a:lnTo>
                    <a:pt x="245" y="75"/>
                  </a:lnTo>
                  <a:lnTo>
                    <a:pt x="253" y="71"/>
                  </a:lnTo>
                  <a:lnTo>
                    <a:pt x="259" y="69"/>
                  </a:lnTo>
                  <a:lnTo>
                    <a:pt x="266" y="65"/>
                  </a:lnTo>
                  <a:lnTo>
                    <a:pt x="272" y="61"/>
                  </a:lnTo>
                  <a:lnTo>
                    <a:pt x="279" y="57"/>
                  </a:lnTo>
                  <a:lnTo>
                    <a:pt x="285" y="54"/>
                  </a:lnTo>
                  <a:lnTo>
                    <a:pt x="291" y="52"/>
                  </a:lnTo>
                  <a:lnTo>
                    <a:pt x="300" y="50"/>
                  </a:lnTo>
                  <a:lnTo>
                    <a:pt x="306" y="50"/>
                  </a:lnTo>
                  <a:lnTo>
                    <a:pt x="310" y="54"/>
                  </a:lnTo>
                  <a:lnTo>
                    <a:pt x="312" y="61"/>
                  </a:lnTo>
                  <a:lnTo>
                    <a:pt x="310" y="71"/>
                  </a:lnTo>
                  <a:lnTo>
                    <a:pt x="308" y="80"/>
                  </a:lnTo>
                  <a:lnTo>
                    <a:pt x="306" y="90"/>
                  </a:lnTo>
                  <a:lnTo>
                    <a:pt x="304" y="99"/>
                  </a:lnTo>
                  <a:lnTo>
                    <a:pt x="302" y="105"/>
                  </a:lnTo>
                  <a:lnTo>
                    <a:pt x="302" y="109"/>
                  </a:lnTo>
                  <a:lnTo>
                    <a:pt x="300" y="109"/>
                  </a:lnTo>
                  <a:lnTo>
                    <a:pt x="295" y="111"/>
                  </a:lnTo>
                  <a:lnTo>
                    <a:pt x="287" y="113"/>
                  </a:lnTo>
                  <a:lnTo>
                    <a:pt x="278" y="118"/>
                  </a:lnTo>
                  <a:lnTo>
                    <a:pt x="268" y="122"/>
                  </a:lnTo>
                  <a:lnTo>
                    <a:pt x="257" y="130"/>
                  </a:lnTo>
                  <a:lnTo>
                    <a:pt x="247" y="137"/>
                  </a:lnTo>
                  <a:lnTo>
                    <a:pt x="238" y="147"/>
                  </a:lnTo>
                  <a:lnTo>
                    <a:pt x="228" y="154"/>
                  </a:lnTo>
                  <a:lnTo>
                    <a:pt x="219" y="164"/>
                  </a:lnTo>
                  <a:lnTo>
                    <a:pt x="213" y="171"/>
                  </a:lnTo>
                  <a:lnTo>
                    <a:pt x="209" y="181"/>
                  </a:lnTo>
                  <a:lnTo>
                    <a:pt x="205" y="187"/>
                  </a:lnTo>
                  <a:lnTo>
                    <a:pt x="201" y="192"/>
                  </a:lnTo>
                  <a:lnTo>
                    <a:pt x="201" y="196"/>
                  </a:lnTo>
                  <a:lnTo>
                    <a:pt x="201" y="198"/>
                  </a:lnTo>
                  <a:lnTo>
                    <a:pt x="194" y="225"/>
                  </a:lnTo>
                  <a:lnTo>
                    <a:pt x="192" y="225"/>
                  </a:lnTo>
                  <a:lnTo>
                    <a:pt x="188" y="225"/>
                  </a:lnTo>
                  <a:lnTo>
                    <a:pt x="182" y="225"/>
                  </a:lnTo>
                  <a:lnTo>
                    <a:pt x="175" y="227"/>
                  </a:lnTo>
                  <a:lnTo>
                    <a:pt x="163" y="227"/>
                  </a:lnTo>
                  <a:lnTo>
                    <a:pt x="154" y="227"/>
                  </a:lnTo>
                  <a:lnTo>
                    <a:pt x="141" y="225"/>
                  </a:lnTo>
                  <a:lnTo>
                    <a:pt x="129" y="225"/>
                  </a:lnTo>
                  <a:lnTo>
                    <a:pt x="122" y="223"/>
                  </a:lnTo>
                  <a:lnTo>
                    <a:pt x="116" y="221"/>
                  </a:lnTo>
                  <a:lnTo>
                    <a:pt x="108" y="219"/>
                  </a:lnTo>
                  <a:lnTo>
                    <a:pt x="103" y="219"/>
                  </a:lnTo>
                  <a:lnTo>
                    <a:pt x="95" y="215"/>
                  </a:lnTo>
                  <a:lnTo>
                    <a:pt x="89" y="215"/>
                  </a:lnTo>
                  <a:lnTo>
                    <a:pt x="84" y="213"/>
                  </a:lnTo>
                  <a:lnTo>
                    <a:pt x="78" y="211"/>
                  </a:lnTo>
                  <a:lnTo>
                    <a:pt x="67" y="208"/>
                  </a:lnTo>
                  <a:lnTo>
                    <a:pt x="61" y="204"/>
                  </a:lnTo>
                  <a:lnTo>
                    <a:pt x="55" y="200"/>
                  </a:lnTo>
                  <a:close/>
                </a:path>
              </a:pathLst>
            </a:custGeom>
            <a:solidFill>
              <a:srgbClr val="E085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73" name="Freeform 193"/>
            <p:cNvSpPr>
              <a:spLocks/>
            </p:cNvSpPr>
            <p:nvPr/>
          </p:nvSpPr>
          <p:spPr bwMode="auto">
            <a:xfrm>
              <a:off x="5047" y="2715"/>
              <a:ext cx="19" cy="26"/>
            </a:xfrm>
            <a:custGeom>
              <a:avLst/>
              <a:gdLst>
                <a:gd name="T0" fmla="*/ 3 w 38"/>
                <a:gd name="T1" fmla="*/ 0 h 52"/>
                <a:gd name="T2" fmla="*/ 3 w 38"/>
                <a:gd name="T3" fmla="*/ 3 h 52"/>
                <a:gd name="T4" fmla="*/ 2 w 38"/>
                <a:gd name="T5" fmla="*/ 3 h 52"/>
                <a:gd name="T6" fmla="*/ 0 w 38"/>
                <a:gd name="T7" fmla="*/ 4 h 52"/>
                <a:gd name="T8" fmla="*/ 0 w 38"/>
                <a:gd name="T9" fmla="*/ 2 h 52"/>
                <a:gd name="T10" fmla="*/ 2 w 38"/>
                <a:gd name="T11" fmla="*/ 2 h 52"/>
                <a:gd name="T12" fmla="*/ 3 w 38"/>
                <a:gd name="T13" fmla="*/ 0 h 52"/>
                <a:gd name="T14" fmla="*/ 3 w 38"/>
                <a:gd name="T15" fmla="*/ 0 h 5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" h="52">
                  <a:moveTo>
                    <a:pt x="38" y="0"/>
                  </a:moveTo>
                  <a:lnTo>
                    <a:pt x="33" y="46"/>
                  </a:lnTo>
                  <a:lnTo>
                    <a:pt x="23" y="33"/>
                  </a:lnTo>
                  <a:lnTo>
                    <a:pt x="0" y="52"/>
                  </a:lnTo>
                  <a:lnTo>
                    <a:pt x="0" y="25"/>
                  </a:lnTo>
                  <a:lnTo>
                    <a:pt x="29" y="19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E085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74" name="Freeform 194"/>
            <p:cNvSpPr>
              <a:spLocks/>
            </p:cNvSpPr>
            <p:nvPr/>
          </p:nvSpPr>
          <p:spPr bwMode="auto">
            <a:xfrm>
              <a:off x="5076" y="2731"/>
              <a:ext cx="128" cy="97"/>
            </a:xfrm>
            <a:custGeom>
              <a:avLst/>
              <a:gdLst>
                <a:gd name="T0" fmla="*/ 1 w 257"/>
                <a:gd name="T1" fmla="*/ 5 h 194"/>
                <a:gd name="T2" fmla="*/ 0 w 257"/>
                <a:gd name="T3" fmla="*/ 5 h 194"/>
                <a:gd name="T4" fmla="*/ 0 w 257"/>
                <a:gd name="T5" fmla="*/ 4 h 194"/>
                <a:gd name="T6" fmla="*/ 0 w 257"/>
                <a:gd name="T7" fmla="*/ 2 h 194"/>
                <a:gd name="T8" fmla="*/ 1 w 257"/>
                <a:gd name="T9" fmla="*/ 1 h 194"/>
                <a:gd name="T10" fmla="*/ 2 w 257"/>
                <a:gd name="T11" fmla="*/ 0 h 194"/>
                <a:gd name="T12" fmla="*/ 3 w 257"/>
                <a:gd name="T13" fmla="*/ 1 h 194"/>
                <a:gd name="T14" fmla="*/ 4 w 257"/>
                <a:gd name="T15" fmla="*/ 2 h 194"/>
                <a:gd name="T16" fmla="*/ 5 w 257"/>
                <a:gd name="T17" fmla="*/ 3 h 194"/>
                <a:gd name="T18" fmla="*/ 5 w 257"/>
                <a:gd name="T19" fmla="*/ 4 h 194"/>
                <a:gd name="T20" fmla="*/ 6 w 257"/>
                <a:gd name="T21" fmla="*/ 5 h 194"/>
                <a:gd name="T22" fmla="*/ 6 w 257"/>
                <a:gd name="T23" fmla="*/ 6 h 194"/>
                <a:gd name="T24" fmla="*/ 7 w 257"/>
                <a:gd name="T25" fmla="*/ 7 h 194"/>
                <a:gd name="T26" fmla="*/ 8 w 257"/>
                <a:gd name="T27" fmla="*/ 8 h 194"/>
                <a:gd name="T28" fmla="*/ 9 w 257"/>
                <a:gd name="T29" fmla="*/ 9 h 194"/>
                <a:gd name="T30" fmla="*/ 11 w 257"/>
                <a:gd name="T31" fmla="*/ 9 h 194"/>
                <a:gd name="T32" fmla="*/ 12 w 257"/>
                <a:gd name="T33" fmla="*/ 8 h 194"/>
                <a:gd name="T34" fmla="*/ 14 w 257"/>
                <a:gd name="T35" fmla="*/ 7 h 194"/>
                <a:gd name="T36" fmla="*/ 14 w 257"/>
                <a:gd name="T37" fmla="*/ 6 h 194"/>
                <a:gd name="T38" fmla="*/ 15 w 257"/>
                <a:gd name="T39" fmla="*/ 5 h 194"/>
                <a:gd name="T40" fmla="*/ 15 w 257"/>
                <a:gd name="T41" fmla="*/ 4 h 194"/>
                <a:gd name="T42" fmla="*/ 15 w 257"/>
                <a:gd name="T43" fmla="*/ 4 h 194"/>
                <a:gd name="T44" fmla="*/ 15 w 257"/>
                <a:gd name="T45" fmla="*/ 5 h 194"/>
                <a:gd name="T46" fmla="*/ 15 w 257"/>
                <a:gd name="T47" fmla="*/ 6 h 194"/>
                <a:gd name="T48" fmla="*/ 15 w 257"/>
                <a:gd name="T49" fmla="*/ 7 h 194"/>
                <a:gd name="T50" fmla="*/ 15 w 257"/>
                <a:gd name="T51" fmla="*/ 9 h 194"/>
                <a:gd name="T52" fmla="*/ 15 w 257"/>
                <a:gd name="T53" fmla="*/ 9 h 194"/>
                <a:gd name="T54" fmla="*/ 14 w 257"/>
                <a:gd name="T55" fmla="*/ 10 h 194"/>
                <a:gd name="T56" fmla="*/ 14 w 257"/>
                <a:gd name="T57" fmla="*/ 11 h 194"/>
                <a:gd name="T58" fmla="*/ 13 w 257"/>
                <a:gd name="T59" fmla="*/ 11 h 194"/>
                <a:gd name="T60" fmla="*/ 11 w 257"/>
                <a:gd name="T61" fmla="*/ 12 h 194"/>
                <a:gd name="T62" fmla="*/ 10 w 257"/>
                <a:gd name="T63" fmla="*/ 12 h 194"/>
                <a:gd name="T64" fmla="*/ 8 w 257"/>
                <a:gd name="T65" fmla="*/ 12 h 194"/>
                <a:gd name="T66" fmla="*/ 7 w 257"/>
                <a:gd name="T67" fmla="*/ 12 h 194"/>
                <a:gd name="T68" fmla="*/ 6 w 257"/>
                <a:gd name="T69" fmla="*/ 12 h 194"/>
                <a:gd name="T70" fmla="*/ 5 w 257"/>
                <a:gd name="T71" fmla="*/ 12 h 194"/>
                <a:gd name="T72" fmla="*/ 4 w 257"/>
                <a:gd name="T73" fmla="*/ 11 h 194"/>
                <a:gd name="T74" fmla="*/ 3 w 257"/>
                <a:gd name="T75" fmla="*/ 11 h 194"/>
                <a:gd name="T76" fmla="*/ 3 w 257"/>
                <a:gd name="T77" fmla="*/ 10 h 194"/>
                <a:gd name="T78" fmla="*/ 2 w 257"/>
                <a:gd name="T79" fmla="*/ 9 h 194"/>
                <a:gd name="T80" fmla="*/ 2 w 257"/>
                <a:gd name="T81" fmla="*/ 8 h 194"/>
                <a:gd name="T82" fmla="*/ 3 w 257"/>
                <a:gd name="T83" fmla="*/ 7 h 194"/>
                <a:gd name="T84" fmla="*/ 3 w 257"/>
                <a:gd name="T85" fmla="*/ 6 h 194"/>
                <a:gd name="T86" fmla="*/ 2 w 257"/>
                <a:gd name="T87" fmla="*/ 6 h 194"/>
                <a:gd name="T88" fmla="*/ 1 w 257"/>
                <a:gd name="T89" fmla="*/ 5 h 19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257" h="194">
                  <a:moveTo>
                    <a:pt x="31" y="78"/>
                  </a:moveTo>
                  <a:lnTo>
                    <a:pt x="27" y="78"/>
                  </a:lnTo>
                  <a:lnTo>
                    <a:pt x="19" y="74"/>
                  </a:lnTo>
                  <a:lnTo>
                    <a:pt x="12" y="68"/>
                  </a:lnTo>
                  <a:lnTo>
                    <a:pt x="4" y="61"/>
                  </a:lnTo>
                  <a:lnTo>
                    <a:pt x="0" y="49"/>
                  </a:lnTo>
                  <a:lnTo>
                    <a:pt x="2" y="38"/>
                  </a:lnTo>
                  <a:lnTo>
                    <a:pt x="4" y="24"/>
                  </a:lnTo>
                  <a:lnTo>
                    <a:pt x="14" y="17"/>
                  </a:lnTo>
                  <a:lnTo>
                    <a:pt x="19" y="7"/>
                  </a:lnTo>
                  <a:lnTo>
                    <a:pt x="29" y="2"/>
                  </a:lnTo>
                  <a:lnTo>
                    <a:pt x="40" y="0"/>
                  </a:lnTo>
                  <a:lnTo>
                    <a:pt x="52" y="2"/>
                  </a:lnTo>
                  <a:lnTo>
                    <a:pt x="63" y="5"/>
                  </a:lnTo>
                  <a:lnTo>
                    <a:pt x="73" y="15"/>
                  </a:lnTo>
                  <a:lnTo>
                    <a:pt x="76" y="21"/>
                  </a:lnTo>
                  <a:lnTo>
                    <a:pt x="82" y="28"/>
                  </a:lnTo>
                  <a:lnTo>
                    <a:pt x="86" y="36"/>
                  </a:lnTo>
                  <a:lnTo>
                    <a:pt x="90" y="45"/>
                  </a:lnTo>
                  <a:lnTo>
                    <a:pt x="93" y="55"/>
                  </a:lnTo>
                  <a:lnTo>
                    <a:pt x="97" y="64"/>
                  </a:lnTo>
                  <a:lnTo>
                    <a:pt x="101" y="74"/>
                  </a:lnTo>
                  <a:lnTo>
                    <a:pt x="103" y="85"/>
                  </a:lnTo>
                  <a:lnTo>
                    <a:pt x="107" y="95"/>
                  </a:lnTo>
                  <a:lnTo>
                    <a:pt x="112" y="104"/>
                  </a:lnTo>
                  <a:lnTo>
                    <a:pt x="118" y="112"/>
                  </a:lnTo>
                  <a:lnTo>
                    <a:pt x="126" y="119"/>
                  </a:lnTo>
                  <a:lnTo>
                    <a:pt x="135" y="123"/>
                  </a:lnTo>
                  <a:lnTo>
                    <a:pt x="147" y="129"/>
                  </a:lnTo>
                  <a:lnTo>
                    <a:pt x="158" y="131"/>
                  </a:lnTo>
                  <a:lnTo>
                    <a:pt x="169" y="133"/>
                  </a:lnTo>
                  <a:lnTo>
                    <a:pt x="181" y="131"/>
                  </a:lnTo>
                  <a:lnTo>
                    <a:pt x="194" y="129"/>
                  </a:lnTo>
                  <a:lnTo>
                    <a:pt x="206" y="123"/>
                  </a:lnTo>
                  <a:lnTo>
                    <a:pt x="217" y="119"/>
                  </a:lnTo>
                  <a:lnTo>
                    <a:pt x="225" y="110"/>
                  </a:lnTo>
                  <a:lnTo>
                    <a:pt x="232" y="100"/>
                  </a:lnTo>
                  <a:lnTo>
                    <a:pt x="238" y="91"/>
                  </a:lnTo>
                  <a:lnTo>
                    <a:pt x="246" y="83"/>
                  </a:lnTo>
                  <a:lnTo>
                    <a:pt x="249" y="72"/>
                  </a:lnTo>
                  <a:lnTo>
                    <a:pt x="253" y="66"/>
                  </a:lnTo>
                  <a:lnTo>
                    <a:pt x="255" y="62"/>
                  </a:lnTo>
                  <a:lnTo>
                    <a:pt x="255" y="61"/>
                  </a:lnTo>
                  <a:lnTo>
                    <a:pt x="255" y="62"/>
                  </a:lnTo>
                  <a:lnTo>
                    <a:pt x="255" y="66"/>
                  </a:lnTo>
                  <a:lnTo>
                    <a:pt x="255" y="72"/>
                  </a:lnTo>
                  <a:lnTo>
                    <a:pt x="257" y="81"/>
                  </a:lnTo>
                  <a:lnTo>
                    <a:pt x="255" y="91"/>
                  </a:lnTo>
                  <a:lnTo>
                    <a:pt x="255" y="100"/>
                  </a:lnTo>
                  <a:lnTo>
                    <a:pt x="255" y="112"/>
                  </a:lnTo>
                  <a:lnTo>
                    <a:pt x="255" y="121"/>
                  </a:lnTo>
                  <a:lnTo>
                    <a:pt x="253" y="129"/>
                  </a:lnTo>
                  <a:lnTo>
                    <a:pt x="249" y="137"/>
                  </a:lnTo>
                  <a:lnTo>
                    <a:pt x="247" y="144"/>
                  </a:lnTo>
                  <a:lnTo>
                    <a:pt x="244" y="150"/>
                  </a:lnTo>
                  <a:lnTo>
                    <a:pt x="238" y="156"/>
                  </a:lnTo>
                  <a:lnTo>
                    <a:pt x="232" y="159"/>
                  </a:lnTo>
                  <a:lnTo>
                    <a:pt x="225" y="163"/>
                  </a:lnTo>
                  <a:lnTo>
                    <a:pt x="217" y="169"/>
                  </a:lnTo>
                  <a:lnTo>
                    <a:pt x="208" y="173"/>
                  </a:lnTo>
                  <a:lnTo>
                    <a:pt x="196" y="176"/>
                  </a:lnTo>
                  <a:lnTo>
                    <a:pt x="185" y="178"/>
                  </a:lnTo>
                  <a:lnTo>
                    <a:pt x="173" y="184"/>
                  </a:lnTo>
                  <a:lnTo>
                    <a:pt x="162" y="186"/>
                  </a:lnTo>
                  <a:lnTo>
                    <a:pt x="150" y="190"/>
                  </a:lnTo>
                  <a:lnTo>
                    <a:pt x="141" y="190"/>
                  </a:lnTo>
                  <a:lnTo>
                    <a:pt x="131" y="194"/>
                  </a:lnTo>
                  <a:lnTo>
                    <a:pt x="120" y="192"/>
                  </a:lnTo>
                  <a:lnTo>
                    <a:pt x="112" y="192"/>
                  </a:lnTo>
                  <a:lnTo>
                    <a:pt x="103" y="190"/>
                  </a:lnTo>
                  <a:lnTo>
                    <a:pt x="95" y="188"/>
                  </a:lnTo>
                  <a:lnTo>
                    <a:pt x="88" y="184"/>
                  </a:lnTo>
                  <a:lnTo>
                    <a:pt x="82" y="180"/>
                  </a:lnTo>
                  <a:lnTo>
                    <a:pt x="76" y="176"/>
                  </a:lnTo>
                  <a:lnTo>
                    <a:pt x="71" y="171"/>
                  </a:lnTo>
                  <a:lnTo>
                    <a:pt x="63" y="163"/>
                  </a:lnTo>
                  <a:lnTo>
                    <a:pt x="57" y="156"/>
                  </a:lnTo>
                  <a:lnTo>
                    <a:pt x="52" y="150"/>
                  </a:lnTo>
                  <a:lnTo>
                    <a:pt x="48" y="144"/>
                  </a:lnTo>
                  <a:lnTo>
                    <a:pt x="40" y="133"/>
                  </a:lnTo>
                  <a:lnTo>
                    <a:pt x="38" y="129"/>
                  </a:lnTo>
                  <a:lnTo>
                    <a:pt x="40" y="127"/>
                  </a:lnTo>
                  <a:lnTo>
                    <a:pt x="46" y="121"/>
                  </a:lnTo>
                  <a:lnTo>
                    <a:pt x="50" y="112"/>
                  </a:lnTo>
                  <a:lnTo>
                    <a:pt x="52" y="102"/>
                  </a:lnTo>
                  <a:lnTo>
                    <a:pt x="48" y="93"/>
                  </a:lnTo>
                  <a:lnTo>
                    <a:pt x="40" y="85"/>
                  </a:lnTo>
                  <a:lnTo>
                    <a:pt x="33" y="81"/>
                  </a:lnTo>
                  <a:lnTo>
                    <a:pt x="31" y="78"/>
                  </a:lnTo>
                  <a:close/>
                </a:path>
              </a:pathLst>
            </a:custGeom>
            <a:solidFill>
              <a:srgbClr val="7D4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75" name="Freeform 195"/>
            <p:cNvSpPr>
              <a:spLocks/>
            </p:cNvSpPr>
            <p:nvPr/>
          </p:nvSpPr>
          <p:spPr bwMode="auto">
            <a:xfrm>
              <a:off x="4215" y="2317"/>
              <a:ext cx="163" cy="176"/>
            </a:xfrm>
            <a:custGeom>
              <a:avLst/>
              <a:gdLst>
                <a:gd name="T0" fmla="*/ 0 w 327"/>
                <a:gd name="T1" fmla="*/ 0 h 351"/>
                <a:gd name="T2" fmla="*/ 2 w 327"/>
                <a:gd name="T3" fmla="*/ 9 h 351"/>
                <a:gd name="T4" fmla="*/ 5 w 327"/>
                <a:gd name="T5" fmla="*/ 10 h 351"/>
                <a:gd name="T6" fmla="*/ 4 w 327"/>
                <a:gd name="T7" fmla="*/ 15 h 351"/>
                <a:gd name="T8" fmla="*/ 7 w 327"/>
                <a:gd name="T9" fmla="*/ 20 h 351"/>
                <a:gd name="T10" fmla="*/ 10 w 327"/>
                <a:gd name="T11" fmla="*/ 21 h 351"/>
                <a:gd name="T12" fmla="*/ 12 w 327"/>
                <a:gd name="T13" fmla="*/ 19 h 351"/>
                <a:gd name="T14" fmla="*/ 13 w 327"/>
                <a:gd name="T15" fmla="*/ 22 h 351"/>
                <a:gd name="T16" fmla="*/ 16 w 327"/>
                <a:gd name="T17" fmla="*/ 21 h 351"/>
                <a:gd name="T18" fmla="*/ 17 w 327"/>
                <a:gd name="T19" fmla="*/ 21 h 351"/>
                <a:gd name="T20" fmla="*/ 17 w 327"/>
                <a:gd name="T21" fmla="*/ 21 h 351"/>
                <a:gd name="T22" fmla="*/ 17 w 327"/>
                <a:gd name="T23" fmla="*/ 22 h 351"/>
                <a:gd name="T24" fmla="*/ 18 w 327"/>
                <a:gd name="T25" fmla="*/ 22 h 351"/>
                <a:gd name="T26" fmla="*/ 19 w 327"/>
                <a:gd name="T27" fmla="*/ 22 h 351"/>
                <a:gd name="T28" fmla="*/ 19 w 327"/>
                <a:gd name="T29" fmla="*/ 22 h 351"/>
                <a:gd name="T30" fmla="*/ 20 w 327"/>
                <a:gd name="T31" fmla="*/ 22 h 351"/>
                <a:gd name="T32" fmla="*/ 20 w 327"/>
                <a:gd name="T33" fmla="*/ 22 h 351"/>
                <a:gd name="T34" fmla="*/ 20 w 327"/>
                <a:gd name="T35" fmla="*/ 21 h 351"/>
                <a:gd name="T36" fmla="*/ 20 w 327"/>
                <a:gd name="T37" fmla="*/ 21 h 351"/>
                <a:gd name="T38" fmla="*/ 20 w 327"/>
                <a:gd name="T39" fmla="*/ 20 h 351"/>
                <a:gd name="T40" fmla="*/ 20 w 327"/>
                <a:gd name="T41" fmla="*/ 20 h 351"/>
                <a:gd name="T42" fmla="*/ 19 w 327"/>
                <a:gd name="T43" fmla="*/ 19 h 351"/>
                <a:gd name="T44" fmla="*/ 19 w 327"/>
                <a:gd name="T45" fmla="*/ 19 h 351"/>
                <a:gd name="T46" fmla="*/ 19 w 327"/>
                <a:gd name="T47" fmla="*/ 19 h 351"/>
                <a:gd name="T48" fmla="*/ 17 w 327"/>
                <a:gd name="T49" fmla="*/ 14 h 351"/>
                <a:gd name="T50" fmla="*/ 13 w 327"/>
                <a:gd name="T51" fmla="*/ 13 h 351"/>
                <a:gd name="T52" fmla="*/ 7 w 327"/>
                <a:gd name="T53" fmla="*/ 10 h 351"/>
                <a:gd name="T54" fmla="*/ 8 w 327"/>
                <a:gd name="T55" fmla="*/ 8 h 351"/>
                <a:gd name="T56" fmla="*/ 7 w 327"/>
                <a:gd name="T57" fmla="*/ 3 h 351"/>
                <a:gd name="T58" fmla="*/ 5 w 327"/>
                <a:gd name="T59" fmla="*/ 0 h 351"/>
                <a:gd name="T60" fmla="*/ 0 w 327"/>
                <a:gd name="T61" fmla="*/ 0 h 351"/>
                <a:gd name="T62" fmla="*/ 0 w 327"/>
                <a:gd name="T63" fmla="*/ 0 h 35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327" h="351">
                  <a:moveTo>
                    <a:pt x="0" y="0"/>
                  </a:moveTo>
                  <a:lnTo>
                    <a:pt x="42" y="142"/>
                  </a:lnTo>
                  <a:lnTo>
                    <a:pt x="84" y="150"/>
                  </a:lnTo>
                  <a:lnTo>
                    <a:pt x="74" y="236"/>
                  </a:lnTo>
                  <a:lnTo>
                    <a:pt x="116" y="310"/>
                  </a:lnTo>
                  <a:lnTo>
                    <a:pt x="165" y="321"/>
                  </a:lnTo>
                  <a:lnTo>
                    <a:pt x="201" y="304"/>
                  </a:lnTo>
                  <a:lnTo>
                    <a:pt x="222" y="346"/>
                  </a:lnTo>
                  <a:lnTo>
                    <a:pt x="270" y="321"/>
                  </a:lnTo>
                  <a:lnTo>
                    <a:pt x="272" y="323"/>
                  </a:lnTo>
                  <a:lnTo>
                    <a:pt x="278" y="331"/>
                  </a:lnTo>
                  <a:lnTo>
                    <a:pt x="287" y="338"/>
                  </a:lnTo>
                  <a:lnTo>
                    <a:pt x="297" y="346"/>
                  </a:lnTo>
                  <a:lnTo>
                    <a:pt x="306" y="351"/>
                  </a:lnTo>
                  <a:lnTo>
                    <a:pt x="316" y="351"/>
                  </a:lnTo>
                  <a:lnTo>
                    <a:pt x="321" y="348"/>
                  </a:lnTo>
                  <a:lnTo>
                    <a:pt x="327" y="338"/>
                  </a:lnTo>
                  <a:lnTo>
                    <a:pt x="325" y="331"/>
                  </a:lnTo>
                  <a:lnTo>
                    <a:pt x="325" y="323"/>
                  </a:lnTo>
                  <a:lnTo>
                    <a:pt x="323" y="315"/>
                  </a:lnTo>
                  <a:lnTo>
                    <a:pt x="321" y="308"/>
                  </a:lnTo>
                  <a:lnTo>
                    <a:pt x="319" y="302"/>
                  </a:lnTo>
                  <a:lnTo>
                    <a:pt x="317" y="296"/>
                  </a:lnTo>
                  <a:lnTo>
                    <a:pt x="317" y="293"/>
                  </a:lnTo>
                  <a:lnTo>
                    <a:pt x="276" y="213"/>
                  </a:lnTo>
                  <a:lnTo>
                    <a:pt x="219" y="196"/>
                  </a:lnTo>
                  <a:lnTo>
                    <a:pt x="125" y="150"/>
                  </a:lnTo>
                  <a:lnTo>
                    <a:pt x="137" y="118"/>
                  </a:lnTo>
                  <a:lnTo>
                    <a:pt x="125" y="43"/>
                  </a:lnTo>
                  <a:lnTo>
                    <a:pt x="8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8C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76" name="Freeform 196"/>
            <p:cNvSpPr>
              <a:spLocks/>
            </p:cNvSpPr>
            <p:nvPr/>
          </p:nvSpPr>
          <p:spPr bwMode="auto">
            <a:xfrm>
              <a:off x="4315" y="2388"/>
              <a:ext cx="94" cy="98"/>
            </a:xfrm>
            <a:custGeom>
              <a:avLst/>
              <a:gdLst>
                <a:gd name="T0" fmla="*/ 7 w 188"/>
                <a:gd name="T1" fmla="*/ 1 h 196"/>
                <a:gd name="T2" fmla="*/ 6 w 188"/>
                <a:gd name="T3" fmla="*/ 2 h 196"/>
                <a:gd name="T4" fmla="*/ 5 w 188"/>
                <a:gd name="T5" fmla="*/ 2 h 196"/>
                <a:gd name="T6" fmla="*/ 5 w 188"/>
                <a:gd name="T7" fmla="*/ 2 h 196"/>
                <a:gd name="T8" fmla="*/ 4 w 188"/>
                <a:gd name="T9" fmla="*/ 1 h 196"/>
                <a:gd name="T10" fmla="*/ 4 w 188"/>
                <a:gd name="T11" fmla="*/ 0 h 196"/>
                <a:gd name="T12" fmla="*/ 3 w 188"/>
                <a:gd name="T13" fmla="*/ 1 h 196"/>
                <a:gd name="T14" fmla="*/ 2 w 188"/>
                <a:gd name="T15" fmla="*/ 1 h 196"/>
                <a:gd name="T16" fmla="*/ 2 w 188"/>
                <a:gd name="T17" fmla="*/ 2 h 196"/>
                <a:gd name="T18" fmla="*/ 2 w 188"/>
                <a:gd name="T19" fmla="*/ 3 h 196"/>
                <a:gd name="T20" fmla="*/ 3 w 188"/>
                <a:gd name="T21" fmla="*/ 3 h 196"/>
                <a:gd name="T22" fmla="*/ 3 w 188"/>
                <a:gd name="T23" fmla="*/ 4 h 196"/>
                <a:gd name="T24" fmla="*/ 3 w 188"/>
                <a:gd name="T25" fmla="*/ 4 h 196"/>
                <a:gd name="T26" fmla="*/ 2 w 188"/>
                <a:gd name="T27" fmla="*/ 5 h 196"/>
                <a:gd name="T28" fmla="*/ 1 w 188"/>
                <a:gd name="T29" fmla="*/ 6 h 196"/>
                <a:gd name="T30" fmla="*/ 1 w 188"/>
                <a:gd name="T31" fmla="*/ 6 h 196"/>
                <a:gd name="T32" fmla="*/ 2 w 188"/>
                <a:gd name="T33" fmla="*/ 7 h 196"/>
                <a:gd name="T34" fmla="*/ 3 w 188"/>
                <a:gd name="T35" fmla="*/ 7 h 196"/>
                <a:gd name="T36" fmla="*/ 4 w 188"/>
                <a:gd name="T37" fmla="*/ 6 h 196"/>
                <a:gd name="T38" fmla="*/ 4 w 188"/>
                <a:gd name="T39" fmla="*/ 6 h 196"/>
                <a:gd name="T40" fmla="*/ 5 w 188"/>
                <a:gd name="T41" fmla="*/ 6 h 196"/>
                <a:gd name="T42" fmla="*/ 5 w 188"/>
                <a:gd name="T43" fmla="*/ 7 h 196"/>
                <a:gd name="T44" fmla="*/ 5 w 188"/>
                <a:gd name="T45" fmla="*/ 8 h 196"/>
                <a:gd name="T46" fmla="*/ 4 w 188"/>
                <a:gd name="T47" fmla="*/ 9 h 196"/>
                <a:gd name="T48" fmla="*/ 4 w 188"/>
                <a:gd name="T49" fmla="*/ 9 h 196"/>
                <a:gd name="T50" fmla="*/ 3 w 188"/>
                <a:gd name="T51" fmla="*/ 10 h 196"/>
                <a:gd name="T52" fmla="*/ 4 w 188"/>
                <a:gd name="T53" fmla="*/ 11 h 196"/>
                <a:gd name="T54" fmla="*/ 4 w 188"/>
                <a:gd name="T55" fmla="*/ 11 h 196"/>
                <a:gd name="T56" fmla="*/ 4 w 188"/>
                <a:gd name="T57" fmla="*/ 12 h 196"/>
                <a:gd name="T58" fmla="*/ 5 w 188"/>
                <a:gd name="T59" fmla="*/ 13 h 196"/>
                <a:gd name="T60" fmla="*/ 6 w 188"/>
                <a:gd name="T61" fmla="*/ 12 h 196"/>
                <a:gd name="T62" fmla="*/ 7 w 188"/>
                <a:gd name="T63" fmla="*/ 12 h 196"/>
                <a:gd name="T64" fmla="*/ 8 w 188"/>
                <a:gd name="T65" fmla="*/ 11 h 196"/>
                <a:gd name="T66" fmla="*/ 8 w 188"/>
                <a:gd name="T67" fmla="*/ 11 h 196"/>
                <a:gd name="T68" fmla="*/ 8 w 188"/>
                <a:gd name="T69" fmla="*/ 11 h 196"/>
                <a:gd name="T70" fmla="*/ 9 w 188"/>
                <a:gd name="T71" fmla="*/ 12 h 196"/>
                <a:gd name="T72" fmla="*/ 9 w 188"/>
                <a:gd name="T73" fmla="*/ 12 h 196"/>
                <a:gd name="T74" fmla="*/ 10 w 188"/>
                <a:gd name="T75" fmla="*/ 13 h 196"/>
                <a:gd name="T76" fmla="*/ 11 w 188"/>
                <a:gd name="T77" fmla="*/ 12 h 196"/>
                <a:gd name="T78" fmla="*/ 11 w 188"/>
                <a:gd name="T79" fmla="*/ 12 h 196"/>
                <a:gd name="T80" fmla="*/ 11 w 188"/>
                <a:gd name="T81" fmla="*/ 11 h 196"/>
                <a:gd name="T82" fmla="*/ 11 w 188"/>
                <a:gd name="T83" fmla="*/ 10 h 196"/>
                <a:gd name="T84" fmla="*/ 11 w 188"/>
                <a:gd name="T85" fmla="*/ 10 h 196"/>
                <a:gd name="T86" fmla="*/ 10 w 188"/>
                <a:gd name="T87" fmla="*/ 9 h 196"/>
                <a:gd name="T88" fmla="*/ 11 w 188"/>
                <a:gd name="T89" fmla="*/ 9 h 196"/>
                <a:gd name="T90" fmla="*/ 11 w 188"/>
                <a:gd name="T91" fmla="*/ 8 h 196"/>
                <a:gd name="T92" fmla="*/ 12 w 188"/>
                <a:gd name="T93" fmla="*/ 8 h 196"/>
                <a:gd name="T94" fmla="*/ 11 w 188"/>
                <a:gd name="T95" fmla="*/ 6 h 196"/>
                <a:gd name="T96" fmla="*/ 10 w 188"/>
                <a:gd name="T97" fmla="*/ 6 h 196"/>
                <a:gd name="T98" fmla="*/ 10 w 188"/>
                <a:gd name="T99" fmla="*/ 6 h 196"/>
                <a:gd name="T100" fmla="*/ 9 w 188"/>
                <a:gd name="T101" fmla="*/ 7 h 196"/>
                <a:gd name="T102" fmla="*/ 9 w 188"/>
                <a:gd name="T103" fmla="*/ 8 h 196"/>
                <a:gd name="T104" fmla="*/ 8 w 188"/>
                <a:gd name="T105" fmla="*/ 8 h 196"/>
                <a:gd name="T106" fmla="*/ 7 w 188"/>
                <a:gd name="T107" fmla="*/ 7 h 196"/>
                <a:gd name="T108" fmla="*/ 7 w 188"/>
                <a:gd name="T109" fmla="*/ 6 h 196"/>
                <a:gd name="T110" fmla="*/ 8 w 188"/>
                <a:gd name="T111" fmla="*/ 5 h 196"/>
                <a:gd name="T112" fmla="*/ 8 w 188"/>
                <a:gd name="T113" fmla="*/ 5 h 196"/>
                <a:gd name="T114" fmla="*/ 9 w 188"/>
                <a:gd name="T115" fmla="*/ 5 h 196"/>
                <a:gd name="T116" fmla="*/ 9 w 188"/>
                <a:gd name="T117" fmla="*/ 5 h 196"/>
                <a:gd name="T118" fmla="*/ 10 w 188"/>
                <a:gd name="T119" fmla="*/ 5 h 196"/>
                <a:gd name="T120" fmla="*/ 7 w 188"/>
                <a:gd name="T121" fmla="*/ 1 h 19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88" h="196">
                  <a:moveTo>
                    <a:pt x="112" y="10"/>
                  </a:moveTo>
                  <a:lnTo>
                    <a:pt x="106" y="14"/>
                  </a:lnTo>
                  <a:lnTo>
                    <a:pt x="97" y="21"/>
                  </a:lnTo>
                  <a:lnTo>
                    <a:pt x="89" y="25"/>
                  </a:lnTo>
                  <a:lnTo>
                    <a:pt x="83" y="27"/>
                  </a:lnTo>
                  <a:lnTo>
                    <a:pt x="78" y="31"/>
                  </a:lnTo>
                  <a:lnTo>
                    <a:pt x="76" y="33"/>
                  </a:lnTo>
                  <a:lnTo>
                    <a:pt x="68" y="27"/>
                  </a:lnTo>
                  <a:lnTo>
                    <a:pt x="64" y="19"/>
                  </a:lnTo>
                  <a:lnTo>
                    <a:pt x="62" y="10"/>
                  </a:lnTo>
                  <a:lnTo>
                    <a:pt x="60" y="4"/>
                  </a:lnTo>
                  <a:lnTo>
                    <a:pt x="53" y="0"/>
                  </a:lnTo>
                  <a:lnTo>
                    <a:pt x="45" y="0"/>
                  </a:lnTo>
                  <a:lnTo>
                    <a:pt x="36" y="2"/>
                  </a:lnTo>
                  <a:lnTo>
                    <a:pt x="30" y="8"/>
                  </a:lnTo>
                  <a:lnTo>
                    <a:pt x="22" y="14"/>
                  </a:lnTo>
                  <a:lnTo>
                    <a:pt x="20" y="21"/>
                  </a:lnTo>
                  <a:lnTo>
                    <a:pt x="20" y="27"/>
                  </a:lnTo>
                  <a:lnTo>
                    <a:pt x="22" y="35"/>
                  </a:lnTo>
                  <a:lnTo>
                    <a:pt x="28" y="40"/>
                  </a:lnTo>
                  <a:lnTo>
                    <a:pt x="34" y="44"/>
                  </a:lnTo>
                  <a:lnTo>
                    <a:pt x="39" y="48"/>
                  </a:lnTo>
                  <a:lnTo>
                    <a:pt x="43" y="52"/>
                  </a:lnTo>
                  <a:lnTo>
                    <a:pt x="43" y="54"/>
                  </a:lnTo>
                  <a:lnTo>
                    <a:pt x="41" y="57"/>
                  </a:lnTo>
                  <a:lnTo>
                    <a:pt x="38" y="61"/>
                  </a:lnTo>
                  <a:lnTo>
                    <a:pt x="30" y="67"/>
                  </a:lnTo>
                  <a:lnTo>
                    <a:pt x="19" y="73"/>
                  </a:lnTo>
                  <a:lnTo>
                    <a:pt x="9" y="80"/>
                  </a:lnTo>
                  <a:lnTo>
                    <a:pt x="1" y="84"/>
                  </a:lnTo>
                  <a:lnTo>
                    <a:pt x="0" y="86"/>
                  </a:lnTo>
                  <a:lnTo>
                    <a:pt x="1" y="92"/>
                  </a:lnTo>
                  <a:lnTo>
                    <a:pt x="9" y="101"/>
                  </a:lnTo>
                  <a:lnTo>
                    <a:pt x="19" y="111"/>
                  </a:lnTo>
                  <a:lnTo>
                    <a:pt x="30" y="116"/>
                  </a:lnTo>
                  <a:lnTo>
                    <a:pt x="36" y="111"/>
                  </a:lnTo>
                  <a:lnTo>
                    <a:pt x="43" y="103"/>
                  </a:lnTo>
                  <a:lnTo>
                    <a:pt x="51" y="94"/>
                  </a:lnTo>
                  <a:lnTo>
                    <a:pt x="59" y="88"/>
                  </a:lnTo>
                  <a:lnTo>
                    <a:pt x="64" y="88"/>
                  </a:lnTo>
                  <a:lnTo>
                    <a:pt x="70" y="92"/>
                  </a:lnTo>
                  <a:lnTo>
                    <a:pt x="76" y="95"/>
                  </a:lnTo>
                  <a:lnTo>
                    <a:pt x="79" y="103"/>
                  </a:lnTo>
                  <a:lnTo>
                    <a:pt x="79" y="109"/>
                  </a:lnTo>
                  <a:lnTo>
                    <a:pt x="79" y="114"/>
                  </a:lnTo>
                  <a:lnTo>
                    <a:pt x="76" y="120"/>
                  </a:lnTo>
                  <a:lnTo>
                    <a:pt x="70" y="128"/>
                  </a:lnTo>
                  <a:lnTo>
                    <a:pt x="64" y="130"/>
                  </a:lnTo>
                  <a:lnTo>
                    <a:pt x="59" y="132"/>
                  </a:lnTo>
                  <a:lnTo>
                    <a:pt x="51" y="137"/>
                  </a:lnTo>
                  <a:lnTo>
                    <a:pt x="49" y="145"/>
                  </a:lnTo>
                  <a:lnTo>
                    <a:pt x="47" y="151"/>
                  </a:lnTo>
                  <a:lnTo>
                    <a:pt x="51" y="158"/>
                  </a:lnTo>
                  <a:lnTo>
                    <a:pt x="53" y="164"/>
                  </a:lnTo>
                  <a:lnTo>
                    <a:pt x="55" y="168"/>
                  </a:lnTo>
                  <a:lnTo>
                    <a:pt x="55" y="170"/>
                  </a:lnTo>
                  <a:lnTo>
                    <a:pt x="60" y="173"/>
                  </a:lnTo>
                  <a:lnTo>
                    <a:pt x="64" y="181"/>
                  </a:lnTo>
                  <a:lnTo>
                    <a:pt x="70" y="187"/>
                  </a:lnTo>
                  <a:lnTo>
                    <a:pt x="78" y="194"/>
                  </a:lnTo>
                  <a:lnTo>
                    <a:pt x="83" y="196"/>
                  </a:lnTo>
                  <a:lnTo>
                    <a:pt x="87" y="192"/>
                  </a:lnTo>
                  <a:lnTo>
                    <a:pt x="98" y="185"/>
                  </a:lnTo>
                  <a:lnTo>
                    <a:pt x="104" y="179"/>
                  </a:lnTo>
                  <a:lnTo>
                    <a:pt x="110" y="175"/>
                  </a:lnTo>
                  <a:lnTo>
                    <a:pt x="116" y="171"/>
                  </a:lnTo>
                  <a:lnTo>
                    <a:pt x="119" y="170"/>
                  </a:lnTo>
                  <a:lnTo>
                    <a:pt x="125" y="166"/>
                  </a:lnTo>
                  <a:lnTo>
                    <a:pt x="127" y="168"/>
                  </a:lnTo>
                  <a:lnTo>
                    <a:pt x="127" y="171"/>
                  </a:lnTo>
                  <a:lnTo>
                    <a:pt x="129" y="179"/>
                  </a:lnTo>
                  <a:lnTo>
                    <a:pt x="131" y="183"/>
                  </a:lnTo>
                  <a:lnTo>
                    <a:pt x="133" y="187"/>
                  </a:lnTo>
                  <a:lnTo>
                    <a:pt x="135" y="190"/>
                  </a:lnTo>
                  <a:lnTo>
                    <a:pt x="142" y="194"/>
                  </a:lnTo>
                  <a:lnTo>
                    <a:pt x="148" y="194"/>
                  </a:lnTo>
                  <a:lnTo>
                    <a:pt x="154" y="192"/>
                  </a:lnTo>
                  <a:lnTo>
                    <a:pt x="161" y="190"/>
                  </a:lnTo>
                  <a:lnTo>
                    <a:pt x="169" y="185"/>
                  </a:lnTo>
                  <a:lnTo>
                    <a:pt x="173" y="179"/>
                  </a:lnTo>
                  <a:lnTo>
                    <a:pt x="176" y="171"/>
                  </a:lnTo>
                  <a:lnTo>
                    <a:pt x="176" y="164"/>
                  </a:lnTo>
                  <a:lnTo>
                    <a:pt x="176" y="160"/>
                  </a:lnTo>
                  <a:lnTo>
                    <a:pt x="171" y="154"/>
                  </a:lnTo>
                  <a:lnTo>
                    <a:pt x="165" y="152"/>
                  </a:lnTo>
                  <a:lnTo>
                    <a:pt x="161" y="149"/>
                  </a:lnTo>
                  <a:lnTo>
                    <a:pt x="159" y="147"/>
                  </a:lnTo>
                  <a:lnTo>
                    <a:pt x="157" y="143"/>
                  </a:lnTo>
                  <a:lnTo>
                    <a:pt x="161" y="139"/>
                  </a:lnTo>
                  <a:lnTo>
                    <a:pt x="165" y="135"/>
                  </a:lnTo>
                  <a:lnTo>
                    <a:pt x="171" y="132"/>
                  </a:lnTo>
                  <a:lnTo>
                    <a:pt x="176" y="126"/>
                  </a:lnTo>
                  <a:lnTo>
                    <a:pt x="182" y="122"/>
                  </a:lnTo>
                  <a:lnTo>
                    <a:pt x="186" y="120"/>
                  </a:lnTo>
                  <a:lnTo>
                    <a:pt x="188" y="120"/>
                  </a:lnTo>
                  <a:lnTo>
                    <a:pt x="163" y="86"/>
                  </a:lnTo>
                  <a:lnTo>
                    <a:pt x="161" y="86"/>
                  </a:lnTo>
                  <a:lnTo>
                    <a:pt x="159" y="86"/>
                  </a:lnTo>
                  <a:lnTo>
                    <a:pt x="155" y="86"/>
                  </a:lnTo>
                  <a:lnTo>
                    <a:pt x="154" y="94"/>
                  </a:lnTo>
                  <a:lnTo>
                    <a:pt x="150" y="101"/>
                  </a:lnTo>
                  <a:lnTo>
                    <a:pt x="144" y="111"/>
                  </a:lnTo>
                  <a:lnTo>
                    <a:pt x="138" y="118"/>
                  </a:lnTo>
                  <a:lnTo>
                    <a:pt x="133" y="122"/>
                  </a:lnTo>
                  <a:lnTo>
                    <a:pt x="123" y="120"/>
                  </a:lnTo>
                  <a:lnTo>
                    <a:pt x="116" y="116"/>
                  </a:lnTo>
                  <a:lnTo>
                    <a:pt x="108" y="109"/>
                  </a:lnTo>
                  <a:lnTo>
                    <a:pt x="104" y="101"/>
                  </a:lnTo>
                  <a:lnTo>
                    <a:pt x="104" y="94"/>
                  </a:lnTo>
                  <a:lnTo>
                    <a:pt x="106" y="88"/>
                  </a:lnTo>
                  <a:lnTo>
                    <a:pt x="108" y="82"/>
                  </a:lnTo>
                  <a:lnTo>
                    <a:pt x="114" y="80"/>
                  </a:lnTo>
                  <a:lnTo>
                    <a:pt x="117" y="76"/>
                  </a:lnTo>
                  <a:lnTo>
                    <a:pt x="125" y="76"/>
                  </a:lnTo>
                  <a:lnTo>
                    <a:pt x="129" y="76"/>
                  </a:lnTo>
                  <a:lnTo>
                    <a:pt x="135" y="76"/>
                  </a:lnTo>
                  <a:lnTo>
                    <a:pt x="140" y="71"/>
                  </a:lnTo>
                  <a:lnTo>
                    <a:pt x="144" y="69"/>
                  </a:lnTo>
                  <a:lnTo>
                    <a:pt x="148" y="65"/>
                  </a:lnTo>
                  <a:lnTo>
                    <a:pt x="112" y="10"/>
                  </a:lnTo>
                  <a:close/>
                </a:path>
              </a:pathLst>
            </a:custGeom>
            <a:solidFill>
              <a:srgbClr val="5773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77" name="Freeform 197"/>
            <p:cNvSpPr>
              <a:spLocks/>
            </p:cNvSpPr>
            <p:nvPr/>
          </p:nvSpPr>
          <p:spPr bwMode="auto">
            <a:xfrm>
              <a:off x="4213" y="2317"/>
              <a:ext cx="61" cy="15"/>
            </a:xfrm>
            <a:custGeom>
              <a:avLst/>
              <a:gdLst>
                <a:gd name="T0" fmla="*/ 0 w 122"/>
                <a:gd name="T1" fmla="*/ 0 h 30"/>
                <a:gd name="T2" fmla="*/ 8 w 122"/>
                <a:gd name="T3" fmla="*/ 0 h 30"/>
                <a:gd name="T4" fmla="*/ 8 w 122"/>
                <a:gd name="T5" fmla="*/ 2 h 30"/>
                <a:gd name="T6" fmla="*/ 1 w 122"/>
                <a:gd name="T7" fmla="*/ 2 h 30"/>
                <a:gd name="T8" fmla="*/ 0 w 122"/>
                <a:gd name="T9" fmla="*/ 0 h 30"/>
                <a:gd name="T10" fmla="*/ 0 w 122"/>
                <a:gd name="T11" fmla="*/ 0 h 3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2" h="30">
                  <a:moveTo>
                    <a:pt x="0" y="0"/>
                  </a:moveTo>
                  <a:lnTo>
                    <a:pt x="118" y="0"/>
                  </a:lnTo>
                  <a:lnTo>
                    <a:pt x="122" y="24"/>
                  </a:lnTo>
                  <a:lnTo>
                    <a:pt x="12" y="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86B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78" name="Freeform 198"/>
            <p:cNvSpPr>
              <a:spLocks/>
            </p:cNvSpPr>
            <p:nvPr/>
          </p:nvSpPr>
          <p:spPr bwMode="auto">
            <a:xfrm>
              <a:off x="4224" y="2348"/>
              <a:ext cx="58" cy="44"/>
            </a:xfrm>
            <a:custGeom>
              <a:avLst/>
              <a:gdLst>
                <a:gd name="T0" fmla="*/ 0 w 114"/>
                <a:gd name="T1" fmla="*/ 1 h 88"/>
                <a:gd name="T2" fmla="*/ 8 w 114"/>
                <a:gd name="T3" fmla="*/ 0 h 88"/>
                <a:gd name="T4" fmla="*/ 8 w 114"/>
                <a:gd name="T5" fmla="*/ 3 h 88"/>
                <a:gd name="T6" fmla="*/ 4 w 114"/>
                <a:gd name="T7" fmla="*/ 3 h 88"/>
                <a:gd name="T8" fmla="*/ 4 w 114"/>
                <a:gd name="T9" fmla="*/ 6 h 88"/>
                <a:gd name="T10" fmla="*/ 2 w 114"/>
                <a:gd name="T11" fmla="*/ 5 h 88"/>
                <a:gd name="T12" fmla="*/ 0 w 114"/>
                <a:gd name="T13" fmla="*/ 1 h 88"/>
                <a:gd name="T14" fmla="*/ 0 w 114"/>
                <a:gd name="T15" fmla="*/ 1 h 8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4" h="88">
                  <a:moveTo>
                    <a:pt x="0" y="12"/>
                  </a:moveTo>
                  <a:lnTo>
                    <a:pt x="114" y="0"/>
                  </a:lnTo>
                  <a:lnTo>
                    <a:pt x="114" y="35"/>
                  </a:lnTo>
                  <a:lnTo>
                    <a:pt x="49" y="40"/>
                  </a:lnTo>
                  <a:lnTo>
                    <a:pt x="49" y="88"/>
                  </a:lnTo>
                  <a:lnTo>
                    <a:pt x="21" y="78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386B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79" name="Freeform 199"/>
            <p:cNvSpPr>
              <a:spLocks/>
            </p:cNvSpPr>
            <p:nvPr/>
          </p:nvSpPr>
          <p:spPr bwMode="auto">
            <a:xfrm>
              <a:off x="4238" y="2065"/>
              <a:ext cx="445" cy="302"/>
            </a:xfrm>
            <a:custGeom>
              <a:avLst/>
              <a:gdLst>
                <a:gd name="T0" fmla="*/ 26 w 889"/>
                <a:gd name="T1" fmla="*/ 1 h 605"/>
                <a:gd name="T2" fmla="*/ 25 w 889"/>
                <a:gd name="T3" fmla="*/ 1 h 605"/>
                <a:gd name="T4" fmla="*/ 22 w 889"/>
                <a:gd name="T5" fmla="*/ 2 h 605"/>
                <a:gd name="T6" fmla="*/ 18 w 889"/>
                <a:gd name="T7" fmla="*/ 3 h 605"/>
                <a:gd name="T8" fmla="*/ 14 w 889"/>
                <a:gd name="T9" fmla="*/ 4 h 605"/>
                <a:gd name="T10" fmla="*/ 12 w 889"/>
                <a:gd name="T11" fmla="*/ 5 h 605"/>
                <a:gd name="T12" fmla="*/ 10 w 889"/>
                <a:gd name="T13" fmla="*/ 5 h 605"/>
                <a:gd name="T14" fmla="*/ 9 w 889"/>
                <a:gd name="T15" fmla="*/ 6 h 605"/>
                <a:gd name="T16" fmla="*/ 8 w 889"/>
                <a:gd name="T17" fmla="*/ 7 h 605"/>
                <a:gd name="T18" fmla="*/ 7 w 889"/>
                <a:gd name="T19" fmla="*/ 9 h 605"/>
                <a:gd name="T20" fmla="*/ 6 w 889"/>
                <a:gd name="T21" fmla="*/ 12 h 605"/>
                <a:gd name="T22" fmla="*/ 4 w 889"/>
                <a:gd name="T23" fmla="*/ 15 h 605"/>
                <a:gd name="T24" fmla="*/ 2 w 889"/>
                <a:gd name="T25" fmla="*/ 19 h 605"/>
                <a:gd name="T26" fmla="*/ 1 w 889"/>
                <a:gd name="T27" fmla="*/ 22 h 605"/>
                <a:gd name="T28" fmla="*/ 1 w 889"/>
                <a:gd name="T29" fmla="*/ 24 h 605"/>
                <a:gd name="T30" fmla="*/ 0 w 889"/>
                <a:gd name="T31" fmla="*/ 25 h 605"/>
                <a:gd name="T32" fmla="*/ 0 w 889"/>
                <a:gd name="T33" fmla="*/ 26 h 605"/>
                <a:gd name="T34" fmla="*/ 1 w 889"/>
                <a:gd name="T35" fmla="*/ 28 h 605"/>
                <a:gd name="T36" fmla="*/ 1 w 889"/>
                <a:gd name="T37" fmla="*/ 30 h 605"/>
                <a:gd name="T38" fmla="*/ 3 w 889"/>
                <a:gd name="T39" fmla="*/ 32 h 605"/>
                <a:gd name="T40" fmla="*/ 7 w 889"/>
                <a:gd name="T41" fmla="*/ 37 h 605"/>
                <a:gd name="T42" fmla="*/ 12 w 889"/>
                <a:gd name="T43" fmla="*/ 35 h 605"/>
                <a:gd name="T44" fmla="*/ 12 w 889"/>
                <a:gd name="T45" fmla="*/ 33 h 605"/>
                <a:gd name="T46" fmla="*/ 12 w 889"/>
                <a:gd name="T47" fmla="*/ 31 h 605"/>
                <a:gd name="T48" fmla="*/ 12 w 889"/>
                <a:gd name="T49" fmla="*/ 28 h 605"/>
                <a:gd name="T50" fmla="*/ 11 w 889"/>
                <a:gd name="T51" fmla="*/ 25 h 605"/>
                <a:gd name="T52" fmla="*/ 11 w 889"/>
                <a:gd name="T53" fmla="*/ 23 h 605"/>
                <a:gd name="T54" fmla="*/ 32 w 889"/>
                <a:gd name="T55" fmla="*/ 25 h 605"/>
                <a:gd name="T56" fmla="*/ 39 w 889"/>
                <a:gd name="T57" fmla="*/ 26 h 605"/>
                <a:gd name="T58" fmla="*/ 41 w 889"/>
                <a:gd name="T59" fmla="*/ 26 h 605"/>
                <a:gd name="T60" fmla="*/ 44 w 889"/>
                <a:gd name="T61" fmla="*/ 26 h 605"/>
                <a:gd name="T62" fmla="*/ 47 w 889"/>
                <a:gd name="T63" fmla="*/ 25 h 605"/>
                <a:gd name="T64" fmla="*/ 51 w 889"/>
                <a:gd name="T65" fmla="*/ 24 h 605"/>
                <a:gd name="T66" fmla="*/ 54 w 889"/>
                <a:gd name="T67" fmla="*/ 23 h 605"/>
                <a:gd name="T68" fmla="*/ 55 w 889"/>
                <a:gd name="T69" fmla="*/ 23 h 605"/>
                <a:gd name="T70" fmla="*/ 56 w 889"/>
                <a:gd name="T71" fmla="*/ 22 h 605"/>
                <a:gd name="T72" fmla="*/ 56 w 889"/>
                <a:gd name="T73" fmla="*/ 20 h 605"/>
                <a:gd name="T74" fmla="*/ 55 w 889"/>
                <a:gd name="T75" fmla="*/ 17 h 605"/>
                <a:gd name="T76" fmla="*/ 54 w 889"/>
                <a:gd name="T77" fmla="*/ 13 h 605"/>
                <a:gd name="T78" fmla="*/ 53 w 889"/>
                <a:gd name="T79" fmla="*/ 10 h 605"/>
                <a:gd name="T80" fmla="*/ 53 w 889"/>
                <a:gd name="T81" fmla="*/ 8 h 605"/>
                <a:gd name="T82" fmla="*/ 51 w 889"/>
                <a:gd name="T83" fmla="*/ 7 h 605"/>
                <a:gd name="T84" fmla="*/ 50 w 889"/>
                <a:gd name="T85" fmla="*/ 6 h 605"/>
                <a:gd name="T86" fmla="*/ 47 w 889"/>
                <a:gd name="T87" fmla="*/ 5 h 605"/>
                <a:gd name="T88" fmla="*/ 45 w 889"/>
                <a:gd name="T89" fmla="*/ 3 h 605"/>
                <a:gd name="T90" fmla="*/ 42 w 889"/>
                <a:gd name="T91" fmla="*/ 2 h 605"/>
                <a:gd name="T92" fmla="*/ 40 w 889"/>
                <a:gd name="T93" fmla="*/ 1 h 605"/>
                <a:gd name="T94" fmla="*/ 39 w 889"/>
                <a:gd name="T95" fmla="*/ 1 h 605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889" h="605">
                  <a:moveTo>
                    <a:pt x="515" y="11"/>
                  </a:moveTo>
                  <a:lnTo>
                    <a:pt x="458" y="0"/>
                  </a:lnTo>
                  <a:lnTo>
                    <a:pt x="418" y="27"/>
                  </a:lnTo>
                  <a:lnTo>
                    <a:pt x="416" y="27"/>
                  </a:lnTo>
                  <a:lnTo>
                    <a:pt x="412" y="27"/>
                  </a:lnTo>
                  <a:lnTo>
                    <a:pt x="406" y="27"/>
                  </a:lnTo>
                  <a:lnTo>
                    <a:pt x="399" y="28"/>
                  </a:lnTo>
                  <a:lnTo>
                    <a:pt x="389" y="28"/>
                  </a:lnTo>
                  <a:lnTo>
                    <a:pt x="380" y="32"/>
                  </a:lnTo>
                  <a:lnTo>
                    <a:pt x="366" y="32"/>
                  </a:lnTo>
                  <a:lnTo>
                    <a:pt x="353" y="36"/>
                  </a:lnTo>
                  <a:lnTo>
                    <a:pt x="340" y="38"/>
                  </a:lnTo>
                  <a:lnTo>
                    <a:pt x="325" y="40"/>
                  </a:lnTo>
                  <a:lnTo>
                    <a:pt x="309" y="44"/>
                  </a:lnTo>
                  <a:lnTo>
                    <a:pt x="294" y="47"/>
                  </a:lnTo>
                  <a:lnTo>
                    <a:pt x="279" y="51"/>
                  </a:lnTo>
                  <a:lnTo>
                    <a:pt x="264" y="55"/>
                  </a:lnTo>
                  <a:lnTo>
                    <a:pt x="249" y="59"/>
                  </a:lnTo>
                  <a:lnTo>
                    <a:pt x="237" y="65"/>
                  </a:lnTo>
                  <a:lnTo>
                    <a:pt x="224" y="66"/>
                  </a:lnTo>
                  <a:lnTo>
                    <a:pt x="211" y="70"/>
                  </a:lnTo>
                  <a:lnTo>
                    <a:pt x="199" y="74"/>
                  </a:lnTo>
                  <a:lnTo>
                    <a:pt x="190" y="78"/>
                  </a:lnTo>
                  <a:lnTo>
                    <a:pt x="180" y="82"/>
                  </a:lnTo>
                  <a:lnTo>
                    <a:pt x="171" y="84"/>
                  </a:lnTo>
                  <a:lnTo>
                    <a:pt x="163" y="87"/>
                  </a:lnTo>
                  <a:lnTo>
                    <a:pt x="157" y="93"/>
                  </a:lnTo>
                  <a:lnTo>
                    <a:pt x="150" y="95"/>
                  </a:lnTo>
                  <a:lnTo>
                    <a:pt x="144" y="99"/>
                  </a:lnTo>
                  <a:lnTo>
                    <a:pt x="140" y="101"/>
                  </a:lnTo>
                  <a:lnTo>
                    <a:pt x="136" y="105"/>
                  </a:lnTo>
                  <a:lnTo>
                    <a:pt x="131" y="106"/>
                  </a:lnTo>
                  <a:lnTo>
                    <a:pt x="131" y="108"/>
                  </a:lnTo>
                  <a:lnTo>
                    <a:pt x="129" y="108"/>
                  </a:lnTo>
                  <a:lnTo>
                    <a:pt x="127" y="112"/>
                  </a:lnTo>
                  <a:lnTo>
                    <a:pt x="123" y="116"/>
                  </a:lnTo>
                  <a:lnTo>
                    <a:pt x="121" y="122"/>
                  </a:lnTo>
                  <a:lnTo>
                    <a:pt x="117" y="129"/>
                  </a:lnTo>
                  <a:lnTo>
                    <a:pt x="112" y="139"/>
                  </a:lnTo>
                  <a:lnTo>
                    <a:pt x="106" y="148"/>
                  </a:lnTo>
                  <a:lnTo>
                    <a:pt x="102" y="160"/>
                  </a:lnTo>
                  <a:lnTo>
                    <a:pt x="95" y="171"/>
                  </a:lnTo>
                  <a:lnTo>
                    <a:pt x="89" y="184"/>
                  </a:lnTo>
                  <a:lnTo>
                    <a:pt x="81" y="198"/>
                  </a:lnTo>
                  <a:lnTo>
                    <a:pt x="74" y="211"/>
                  </a:lnTo>
                  <a:lnTo>
                    <a:pt x="68" y="226"/>
                  </a:lnTo>
                  <a:lnTo>
                    <a:pt x="60" y="239"/>
                  </a:lnTo>
                  <a:lnTo>
                    <a:pt x="53" y="253"/>
                  </a:lnTo>
                  <a:lnTo>
                    <a:pt x="47" y="268"/>
                  </a:lnTo>
                  <a:lnTo>
                    <a:pt x="41" y="281"/>
                  </a:lnTo>
                  <a:lnTo>
                    <a:pt x="36" y="295"/>
                  </a:lnTo>
                  <a:lnTo>
                    <a:pt x="30" y="306"/>
                  </a:lnTo>
                  <a:lnTo>
                    <a:pt x="26" y="319"/>
                  </a:lnTo>
                  <a:lnTo>
                    <a:pt x="22" y="329"/>
                  </a:lnTo>
                  <a:lnTo>
                    <a:pt x="17" y="342"/>
                  </a:lnTo>
                  <a:lnTo>
                    <a:pt x="13" y="352"/>
                  </a:lnTo>
                  <a:lnTo>
                    <a:pt x="11" y="361"/>
                  </a:lnTo>
                  <a:lnTo>
                    <a:pt x="7" y="369"/>
                  </a:lnTo>
                  <a:lnTo>
                    <a:pt x="5" y="376"/>
                  </a:lnTo>
                  <a:lnTo>
                    <a:pt x="1" y="384"/>
                  </a:lnTo>
                  <a:lnTo>
                    <a:pt x="1" y="390"/>
                  </a:lnTo>
                  <a:lnTo>
                    <a:pt x="0" y="397"/>
                  </a:lnTo>
                  <a:lnTo>
                    <a:pt x="0" y="401"/>
                  </a:lnTo>
                  <a:lnTo>
                    <a:pt x="0" y="403"/>
                  </a:lnTo>
                  <a:lnTo>
                    <a:pt x="0" y="411"/>
                  </a:lnTo>
                  <a:lnTo>
                    <a:pt x="0" y="414"/>
                  </a:lnTo>
                  <a:lnTo>
                    <a:pt x="0" y="422"/>
                  </a:lnTo>
                  <a:lnTo>
                    <a:pt x="0" y="428"/>
                  </a:lnTo>
                  <a:lnTo>
                    <a:pt x="1" y="437"/>
                  </a:lnTo>
                  <a:lnTo>
                    <a:pt x="1" y="443"/>
                  </a:lnTo>
                  <a:lnTo>
                    <a:pt x="1" y="451"/>
                  </a:lnTo>
                  <a:lnTo>
                    <a:pt x="3" y="458"/>
                  </a:lnTo>
                  <a:lnTo>
                    <a:pt x="5" y="468"/>
                  </a:lnTo>
                  <a:lnTo>
                    <a:pt x="7" y="475"/>
                  </a:lnTo>
                  <a:lnTo>
                    <a:pt x="9" y="483"/>
                  </a:lnTo>
                  <a:lnTo>
                    <a:pt x="13" y="489"/>
                  </a:lnTo>
                  <a:lnTo>
                    <a:pt x="17" y="496"/>
                  </a:lnTo>
                  <a:lnTo>
                    <a:pt x="21" y="506"/>
                  </a:lnTo>
                  <a:lnTo>
                    <a:pt x="26" y="515"/>
                  </a:lnTo>
                  <a:lnTo>
                    <a:pt x="34" y="523"/>
                  </a:lnTo>
                  <a:lnTo>
                    <a:pt x="40" y="527"/>
                  </a:lnTo>
                  <a:lnTo>
                    <a:pt x="51" y="532"/>
                  </a:lnTo>
                  <a:lnTo>
                    <a:pt x="55" y="532"/>
                  </a:lnTo>
                  <a:lnTo>
                    <a:pt x="104" y="605"/>
                  </a:lnTo>
                  <a:lnTo>
                    <a:pt x="190" y="576"/>
                  </a:lnTo>
                  <a:lnTo>
                    <a:pt x="190" y="572"/>
                  </a:lnTo>
                  <a:lnTo>
                    <a:pt x="190" y="570"/>
                  </a:lnTo>
                  <a:lnTo>
                    <a:pt x="192" y="565"/>
                  </a:lnTo>
                  <a:lnTo>
                    <a:pt x="192" y="559"/>
                  </a:lnTo>
                  <a:lnTo>
                    <a:pt x="192" y="549"/>
                  </a:lnTo>
                  <a:lnTo>
                    <a:pt x="192" y="538"/>
                  </a:lnTo>
                  <a:lnTo>
                    <a:pt x="192" y="528"/>
                  </a:lnTo>
                  <a:lnTo>
                    <a:pt x="192" y="523"/>
                  </a:lnTo>
                  <a:lnTo>
                    <a:pt x="190" y="515"/>
                  </a:lnTo>
                  <a:lnTo>
                    <a:pt x="190" y="506"/>
                  </a:lnTo>
                  <a:lnTo>
                    <a:pt x="188" y="496"/>
                  </a:lnTo>
                  <a:lnTo>
                    <a:pt x="186" y="487"/>
                  </a:lnTo>
                  <a:lnTo>
                    <a:pt x="184" y="475"/>
                  </a:lnTo>
                  <a:lnTo>
                    <a:pt x="182" y="466"/>
                  </a:lnTo>
                  <a:lnTo>
                    <a:pt x="180" y="454"/>
                  </a:lnTo>
                  <a:lnTo>
                    <a:pt x="176" y="443"/>
                  </a:lnTo>
                  <a:lnTo>
                    <a:pt x="174" y="433"/>
                  </a:lnTo>
                  <a:lnTo>
                    <a:pt x="174" y="424"/>
                  </a:lnTo>
                  <a:lnTo>
                    <a:pt x="173" y="414"/>
                  </a:lnTo>
                  <a:lnTo>
                    <a:pt x="171" y="405"/>
                  </a:lnTo>
                  <a:lnTo>
                    <a:pt x="169" y="397"/>
                  </a:lnTo>
                  <a:lnTo>
                    <a:pt x="167" y="390"/>
                  </a:lnTo>
                  <a:lnTo>
                    <a:pt x="165" y="380"/>
                  </a:lnTo>
                  <a:lnTo>
                    <a:pt x="165" y="378"/>
                  </a:lnTo>
                  <a:lnTo>
                    <a:pt x="384" y="336"/>
                  </a:lnTo>
                  <a:lnTo>
                    <a:pt x="467" y="336"/>
                  </a:lnTo>
                  <a:lnTo>
                    <a:pt x="503" y="401"/>
                  </a:lnTo>
                  <a:lnTo>
                    <a:pt x="532" y="420"/>
                  </a:lnTo>
                  <a:lnTo>
                    <a:pt x="602" y="412"/>
                  </a:lnTo>
                  <a:lnTo>
                    <a:pt x="606" y="414"/>
                  </a:lnTo>
                  <a:lnTo>
                    <a:pt x="614" y="416"/>
                  </a:lnTo>
                  <a:lnTo>
                    <a:pt x="625" y="420"/>
                  </a:lnTo>
                  <a:lnTo>
                    <a:pt x="631" y="422"/>
                  </a:lnTo>
                  <a:lnTo>
                    <a:pt x="638" y="422"/>
                  </a:lnTo>
                  <a:lnTo>
                    <a:pt x="648" y="424"/>
                  </a:lnTo>
                  <a:lnTo>
                    <a:pt x="657" y="426"/>
                  </a:lnTo>
                  <a:lnTo>
                    <a:pt x="667" y="424"/>
                  </a:lnTo>
                  <a:lnTo>
                    <a:pt x="678" y="424"/>
                  </a:lnTo>
                  <a:lnTo>
                    <a:pt x="690" y="422"/>
                  </a:lnTo>
                  <a:lnTo>
                    <a:pt x="703" y="422"/>
                  </a:lnTo>
                  <a:lnTo>
                    <a:pt x="716" y="420"/>
                  </a:lnTo>
                  <a:lnTo>
                    <a:pt x="730" y="416"/>
                  </a:lnTo>
                  <a:lnTo>
                    <a:pt x="745" y="414"/>
                  </a:lnTo>
                  <a:lnTo>
                    <a:pt x="760" y="411"/>
                  </a:lnTo>
                  <a:lnTo>
                    <a:pt x="773" y="405"/>
                  </a:lnTo>
                  <a:lnTo>
                    <a:pt x="789" y="401"/>
                  </a:lnTo>
                  <a:lnTo>
                    <a:pt x="802" y="397"/>
                  </a:lnTo>
                  <a:lnTo>
                    <a:pt x="817" y="393"/>
                  </a:lnTo>
                  <a:lnTo>
                    <a:pt x="828" y="390"/>
                  </a:lnTo>
                  <a:lnTo>
                    <a:pt x="840" y="386"/>
                  </a:lnTo>
                  <a:lnTo>
                    <a:pt x="851" y="382"/>
                  </a:lnTo>
                  <a:lnTo>
                    <a:pt x="861" y="378"/>
                  </a:lnTo>
                  <a:lnTo>
                    <a:pt x="868" y="376"/>
                  </a:lnTo>
                  <a:lnTo>
                    <a:pt x="874" y="374"/>
                  </a:lnTo>
                  <a:lnTo>
                    <a:pt x="878" y="373"/>
                  </a:lnTo>
                  <a:lnTo>
                    <a:pt x="880" y="373"/>
                  </a:lnTo>
                  <a:lnTo>
                    <a:pt x="885" y="369"/>
                  </a:lnTo>
                  <a:lnTo>
                    <a:pt x="887" y="361"/>
                  </a:lnTo>
                  <a:lnTo>
                    <a:pt x="889" y="354"/>
                  </a:lnTo>
                  <a:lnTo>
                    <a:pt x="887" y="344"/>
                  </a:lnTo>
                  <a:lnTo>
                    <a:pt x="887" y="338"/>
                  </a:lnTo>
                  <a:lnTo>
                    <a:pt x="885" y="329"/>
                  </a:lnTo>
                  <a:lnTo>
                    <a:pt x="885" y="319"/>
                  </a:lnTo>
                  <a:lnTo>
                    <a:pt x="884" y="306"/>
                  </a:lnTo>
                  <a:lnTo>
                    <a:pt x="880" y="293"/>
                  </a:lnTo>
                  <a:lnTo>
                    <a:pt x="876" y="278"/>
                  </a:lnTo>
                  <a:lnTo>
                    <a:pt x="872" y="264"/>
                  </a:lnTo>
                  <a:lnTo>
                    <a:pt x="868" y="247"/>
                  </a:lnTo>
                  <a:lnTo>
                    <a:pt x="863" y="232"/>
                  </a:lnTo>
                  <a:lnTo>
                    <a:pt x="859" y="215"/>
                  </a:lnTo>
                  <a:lnTo>
                    <a:pt x="855" y="201"/>
                  </a:lnTo>
                  <a:lnTo>
                    <a:pt x="851" y="186"/>
                  </a:lnTo>
                  <a:lnTo>
                    <a:pt x="846" y="173"/>
                  </a:lnTo>
                  <a:lnTo>
                    <a:pt x="844" y="160"/>
                  </a:lnTo>
                  <a:lnTo>
                    <a:pt x="840" y="150"/>
                  </a:lnTo>
                  <a:lnTo>
                    <a:pt x="838" y="143"/>
                  </a:lnTo>
                  <a:lnTo>
                    <a:pt x="836" y="135"/>
                  </a:lnTo>
                  <a:lnTo>
                    <a:pt x="834" y="131"/>
                  </a:lnTo>
                  <a:lnTo>
                    <a:pt x="830" y="127"/>
                  </a:lnTo>
                  <a:lnTo>
                    <a:pt x="827" y="125"/>
                  </a:lnTo>
                  <a:lnTo>
                    <a:pt x="819" y="122"/>
                  </a:lnTo>
                  <a:lnTo>
                    <a:pt x="815" y="118"/>
                  </a:lnTo>
                  <a:lnTo>
                    <a:pt x="808" y="114"/>
                  </a:lnTo>
                  <a:lnTo>
                    <a:pt x="802" y="110"/>
                  </a:lnTo>
                  <a:lnTo>
                    <a:pt x="794" y="105"/>
                  </a:lnTo>
                  <a:lnTo>
                    <a:pt x="785" y="101"/>
                  </a:lnTo>
                  <a:lnTo>
                    <a:pt x="777" y="97"/>
                  </a:lnTo>
                  <a:lnTo>
                    <a:pt x="770" y="91"/>
                  </a:lnTo>
                  <a:lnTo>
                    <a:pt x="760" y="85"/>
                  </a:lnTo>
                  <a:lnTo>
                    <a:pt x="751" y="82"/>
                  </a:lnTo>
                  <a:lnTo>
                    <a:pt x="741" y="76"/>
                  </a:lnTo>
                  <a:lnTo>
                    <a:pt x="731" y="72"/>
                  </a:lnTo>
                  <a:lnTo>
                    <a:pt x="720" y="66"/>
                  </a:lnTo>
                  <a:lnTo>
                    <a:pt x="711" y="61"/>
                  </a:lnTo>
                  <a:lnTo>
                    <a:pt x="699" y="55"/>
                  </a:lnTo>
                  <a:lnTo>
                    <a:pt x="690" y="53"/>
                  </a:lnTo>
                  <a:lnTo>
                    <a:pt x="678" y="47"/>
                  </a:lnTo>
                  <a:lnTo>
                    <a:pt x="669" y="44"/>
                  </a:lnTo>
                  <a:lnTo>
                    <a:pt x="659" y="40"/>
                  </a:lnTo>
                  <a:lnTo>
                    <a:pt x="652" y="38"/>
                  </a:lnTo>
                  <a:lnTo>
                    <a:pt x="642" y="34"/>
                  </a:lnTo>
                  <a:lnTo>
                    <a:pt x="635" y="30"/>
                  </a:lnTo>
                  <a:lnTo>
                    <a:pt x="629" y="28"/>
                  </a:lnTo>
                  <a:lnTo>
                    <a:pt x="623" y="27"/>
                  </a:lnTo>
                  <a:lnTo>
                    <a:pt x="617" y="25"/>
                  </a:lnTo>
                  <a:lnTo>
                    <a:pt x="616" y="25"/>
                  </a:lnTo>
                  <a:lnTo>
                    <a:pt x="515" y="11"/>
                  </a:lnTo>
                  <a:close/>
                </a:path>
              </a:pathLst>
            </a:custGeom>
            <a:solidFill>
              <a:srgbClr val="A1E6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80" name="Freeform 200"/>
            <p:cNvSpPr>
              <a:spLocks/>
            </p:cNvSpPr>
            <p:nvPr/>
          </p:nvSpPr>
          <p:spPr bwMode="auto">
            <a:xfrm>
              <a:off x="4316" y="2120"/>
              <a:ext cx="312" cy="137"/>
            </a:xfrm>
            <a:custGeom>
              <a:avLst/>
              <a:gdLst>
                <a:gd name="T0" fmla="*/ 8 w 624"/>
                <a:gd name="T1" fmla="*/ 5 h 274"/>
                <a:gd name="T2" fmla="*/ 9 w 624"/>
                <a:gd name="T3" fmla="*/ 5 h 274"/>
                <a:gd name="T4" fmla="*/ 10 w 624"/>
                <a:gd name="T5" fmla="*/ 6 h 274"/>
                <a:gd name="T6" fmla="*/ 12 w 624"/>
                <a:gd name="T7" fmla="*/ 6 h 274"/>
                <a:gd name="T8" fmla="*/ 13 w 624"/>
                <a:gd name="T9" fmla="*/ 6 h 274"/>
                <a:gd name="T10" fmla="*/ 13 w 624"/>
                <a:gd name="T11" fmla="*/ 5 h 274"/>
                <a:gd name="T12" fmla="*/ 14 w 624"/>
                <a:gd name="T13" fmla="*/ 4 h 274"/>
                <a:gd name="T14" fmla="*/ 15 w 624"/>
                <a:gd name="T15" fmla="*/ 2 h 274"/>
                <a:gd name="T16" fmla="*/ 16 w 624"/>
                <a:gd name="T17" fmla="*/ 1 h 274"/>
                <a:gd name="T18" fmla="*/ 17 w 624"/>
                <a:gd name="T19" fmla="*/ 0 h 274"/>
                <a:gd name="T20" fmla="*/ 17 w 624"/>
                <a:gd name="T21" fmla="*/ 1 h 274"/>
                <a:gd name="T22" fmla="*/ 17 w 624"/>
                <a:gd name="T23" fmla="*/ 2 h 274"/>
                <a:gd name="T24" fmla="*/ 17 w 624"/>
                <a:gd name="T25" fmla="*/ 4 h 274"/>
                <a:gd name="T26" fmla="*/ 17 w 624"/>
                <a:gd name="T27" fmla="*/ 5 h 274"/>
                <a:gd name="T28" fmla="*/ 18 w 624"/>
                <a:gd name="T29" fmla="*/ 6 h 274"/>
                <a:gd name="T30" fmla="*/ 18 w 624"/>
                <a:gd name="T31" fmla="*/ 8 h 274"/>
                <a:gd name="T32" fmla="*/ 24 w 624"/>
                <a:gd name="T33" fmla="*/ 8 h 274"/>
                <a:gd name="T34" fmla="*/ 27 w 624"/>
                <a:gd name="T35" fmla="*/ 3 h 274"/>
                <a:gd name="T36" fmla="*/ 29 w 624"/>
                <a:gd name="T37" fmla="*/ 4 h 274"/>
                <a:gd name="T38" fmla="*/ 30 w 624"/>
                <a:gd name="T39" fmla="*/ 5 h 274"/>
                <a:gd name="T40" fmla="*/ 31 w 624"/>
                <a:gd name="T41" fmla="*/ 5 h 274"/>
                <a:gd name="T42" fmla="*/ 32 w 624"/>
                <a:gd name="T43" fmla="*/ 5 h 274"/>
                <a:gd name="T44" fmla="*/ 34 w 624"/>
                <a:gd name="T45" fmla="*/ 5 h 274"/>
                <a:gd name="T46" fmla="*/ 35 w 624"/>
                <a:gd name="T47" fmla="*/ 5 h 274"/>
                <a:gd name="T48" fmla="*/ 36 w 624"/>
                <a:gd name="T49" fmla="*/ 5 h 274"/>
                <a:gd name="T50" fmla="*/ 36 w 624"/>
                <a:gd name="T51" fmla="*/ 6 h 274"/>
                <a:gd name="T52" fmla="*/ 35 w 624"/>
                <a:gd name="T53" fmla="*/ 7 h 274"/>
                <a:gd name="T54" fmla="*/ 36 w 624"/>
                <a:gd name="T55" fmla="*/ 9 h 274"/>
                <a:gd name="T56" fmla="*/ 37 w 624"/>
                <a:gd name="T57" fmla="*/ 11 h 274"/>
                <a:gd name="T58" fmla="*/ 38 w 624"/>
                <a:gd name="T59" fmla="*/ 12 h 274"/>
                <a:gd name="T60" fmla="*/ 36 w 624"/>
                <a:gd name="T61" fmla="*/ 15 h 274"/>
                <a:gd name="T62" fmla="*/ 36 w 624"/>
                <a:gd name="T63" fmla="*/ 15 h 274"/>
                <a:gd name="T64" fmla="*/ 34 w 624"/>
                <a:gd name="T65" fmla="*/ 14 h 274"/>
                <a:gd name="T66" fmla="*/ 33 w 624"/>
                <a:gd name="T67" fmla="*/ 14 h 274"/>
                <a:gd name="T68" fmla="*/ 31 w 624"/>
                <a:gd name="T69" fmla="*/ 14 h 274"/>
                <a:gd name="T70" fmla="*/ 29 w 624"/>
                <a:gd name="T71" fmla="*/ 14 h 274"/>
                <a:gd name="T72" fmla="*/ 28 w 624"/>
                <a:gd name="T73" fmla="*/ 14 h 274"/>
                <a:gd name="T74" fmla="*/ 26 w 624"/>
                <a:gd name="T75" fmla="*/ 14 h 274"/>
                <a:gd name="T76" fmla="*/ 25 w 624"/>
                <a:gd name="T77" fmla="*/ 14 h 274"/>
                <a:gd name="T78" fmla="*/ 7 w 624"/>
                <a:gd name="T79" fmla="*/ 16 h 274"/>
                <a:gd name="T80" fmla="*/ 1 w 624"/>
                <a:gd name="T81" fmla="*/ 16 h 274"/>
                <a:gd name="T82" fmla="*/ 2 w 624"/>
                <a:gd name="T83" fmla="*/ 15 h 274"/>
                <a:gd name="T84" fmla="*/ 3 w 624"/>
                <a:gd name="T85" fmla="*/ 14 h 274"/>
                <a:gd name="T86" fmla="*/ 4 w 624"/>
                <a:gd name="T87" fmla="*/ 12 h 274"/>
                <a:gd name="T88" fmla="*/ 5 w 624"/>
                <a:gd name="T89" fmla="*/ 11 h 274"/>
                <a:gd name="T90" fmla="*/ 6 w 624"/>
                <a:gd name="T91" fmla="*/ 9 h 274"/>
                <a:gd name="T92" fmla="*/ 6 w 624"/>
                <a:gd name="T93" fmla="*/ 7 h 274"/>
                <a:gd name="T94" fmla="*/ 7 w 624"/>
                <a:gd name="T95" fmla="*/ 6 h 274"/>
                <a:gd name="T96" fmla="*/ 7 w 624"/>
                <a:gd name="T97" fmla="*/ 5 h 274"/>
                <a:gd name="T98" fmla="*/ 7 w 624"/>
                <a:gd name="T99" fmla="*/ 4 h 274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624" h="274">
                  <a:moveTo>
                    <a:pt x="103" y="63"/>
                  </a:moveTo>
                  <a:lnTo>
                    <a:pt x="105" y="65"/>
                  </a:lnTo>
                  <a:lnTo>
                    <a:pt x="113" y="71"/>
                  </a:lnTo>
                  <a:lnTo>
                    <a:pt x="115" y="72"/>
                  </a:lnTo>
                  <a:lnTo>
                    <a:pt x="122" y="76"/>
                  </a:lnTo>
                  <a:lnTo>
                    <a:pt x="130" y="78"/>
                  </a:lnTo>
                  <a:lnTo>
                    <a:pt x="137" y="82"/>
                  </a:lnTo>
                  <a:lnTo>
                    <a:pt x="147" y="82"/>
                  </a:lnTo>
                  <a:lnTo>
                    <a:pt x="156" y="84"/>
                  </a:lnTo>
                  <a:lnTo>
                    <a:pt x="166" y="84"/>
                  </a:lnTo>
                  <a:lnTo>
                    <a:pt x="175" y="84"/>
                  </a:lnTo>
                  <a:lnTo>
                    <a:pt x="183" y="82"/>
                  </a:lnTo>
                  <a:lnTo>
                    <a:pt x="189" y="82"/>
                  </a:lnTo>
                  <a:lnTo>
                    <a:pt x="194" y="82"/>
                  </a:lnTo>
                  <a:lnTo>
                    <a:pt x="196" y="82"/>
                  </a:lnTo>
                  <a:lnTo>
                    <a:pt x="196" y="80"/>
                  </a:lnTo>
                  <a:lnTo>
                    <a:pt x="198" y="76"/>
                  </a:lnTo>
                  <a:lnTo>
                    <a:pt x="198" y="71"/>
                  </a:lnTo>
                  <a:lnTo>
                    <a:pt x="202" y="65"/>
                  </a:lnTo>
                  <a:lnTo>
                    <a:pt x="206" y="57"/>
                  </a:lnTo>
                  <a:lnTo>
                    <a:pt x="210" y="50"/>
                  </a:lnTo>
                  <a:lnTo>
                    <a:pt x="215" y="42"/>
                  </a:lnTo>
                  <a:lnTo>
                    <a:pt x="221" y="34"/>
                  </a:lnTo>
                  <a:lnTo>
                    <a:pt x="227" y="27"/>
                  </a:lnTo>
                  <a:lnTo>
                    <a:pt x="236" y="21"/>
                  </a:lnTo>
                  <a:lnTo>
                    <a:pt x="242" y="14"/>
                  </a:lnTo>
                  <a:lnTo>
                    <a:pt x="250" y="10"/>
                  </a:lnTo>
                  <a:lnTo>
                    <a:pt x="255" y="4"/>
                  </a:lnTo>
                  <a:lnTo>
                    <a:pt x="261" y="2"/>
                  </a:lnTo>
                  <a:lnTo>
                    <a:pt x="263" y="0"/>
                  </a:lnTo>
                  <a:lnTo>
                    <a:pt x="265" y="0"/>
                  </a:lnTo>
                  <a:lnTo>
                    <a:pt x="265" y="2"/>
                  </a:lnTo>
                  <a:lnTo>
                    <a:pt x="265" y="10"/>
                  </a:lnTo>
                  <a:lnTo>
                    <a:pt x="265" y="14"/>
                  </a:lnTo>
                  <a:lnTo>
                    <a:pt x="265" y="21"/>
                  </a:lnTo>
                  <a:lnTo>
                    <a:pt x="265" y="29"/>
                  </a:lnTo>
                  <a:lnTo>
                    <a:pt x="267" y="40"/>
                  </a:lnTo>
                  <a:lnTo>
                    <a:pt x="267" y="44"/>
                  </a:lnTo>
                  <a:lnTo>
                    <a:pt x="267" y="52"/>
                  </a:lnTo>
                  <a:lnTo>
                    <a:pt x="269" y="57"/>
                  </a:lnTo>
                  <a:lnTo>
                    <a:pt x="270" y="63"/>
                  </a:lnTo>
                  <a:lnTo>
                    <a:pt x="270" y="69"/>
                  </a:lnTo>
                  <a:lnTo>
                    <a:pt x="272" y="76"/>
                  </a:lnTo>
                  <a:lnTo>
                    <a:pt x="272" y="84"/>
                  </a:lnTo>
                  <a:lnTo>
                    <a:pt x="276" y="90"/>
                  </a:lnTo>
                  <a:lnTo>
                    <a:pt x="278" y="101"/>
                  </a:lnTo>
                  <a:lnTo>
                    <a:pt x="280" y="110"/>
                  </a:lnTo>
                  <a:lnTo>
                    <a:pt x="282" y="116"/>
                  </a:lnTo>
                  <a:lnTo>
                    <a:pt x="282" y="118"/>
                  </a:lnTo>
                  <a:lnTo>
                    <a:pt x="346" y="90"/>
                  </a:lnTo>
                  <a:lnTo>
                    <a:pt x="371" y="126"/>
                  </a:lnTo>
                  <a:lnTo>
                    <a:pt x="400" y="80"/>
                  </a:lnTo>
                  <a:lnTo>
                    <a:pt x="423" y="46"/>
                  </a:lnTo>
                  <a:lnTo>
                    <a:pt x="428" y="48"/>
                  </a:lnTo>
                  <a:lnTo>
                    <a:pt x="434" y="52"/>
                  </a:lnTo>
                  <a:lnTo>
                    <a:pt x="443" y="57"/>
                  </a:lnTo>
                  <a:lnTo>
                    <a:pt x="449" y="57"/>
                  </a:lnTo>
                  <a:lnTo>
                    <a:pt x="455" y="61"/>
                  </a:lnTo>
                  <a:lnTo>
                    <a:pt x="461" y="63"/>
                  </a:lnTo>
                  <a:lnTo>
                    <a:pt x="466" y="67"/>
                  </a:lnTo>
                  <a:lnTo>
                    <a:pt x="472" y="67"/>
                  </a:lnTo>
                  <a:lnTo>
                    <a:pt x="480" y="69"/>
                  </a:lnTo>
                  <a:lnTo>
                    <a:pt x="487" y="72"/>
                  </a:lnTo>
                  <a:lnTo>
                    <a:pt x="495" y="74"/>
                  </a:lnTo>
                  <a:lnTo>
                    <a:pt x="500" y="74"/>
                  </a:lnTo>
                  <a:lnTo>
                    <a:pt x="508" y="76"/>
                  </a:lnTo>
                  <a:lnTo>
                    <a:pt x="516" y="76"/>
                  </a:lnTo>
                  <a:lnTo>
                    <a:pt x="523" y="78"/>
                  </a:lnTo>
                  <a:lnTo>
                    <a:pt x="529" y="78"/>
                  </a:lnTo>
                  <a:lnTo>
                    <a:pt x="537" y="78"/>
                  </a:lnTo>
                  <a:lnTo>
                    <a:pt x="544" y="78"/>
                  </a:lnTo>
                  <a:lnTo>
                    <a:pt x="552" y="78"/>
                  </a:lnTo>
                  <a:lnTo>
                    <a:pt x="561" y="76"/>
                  </a:lnTo>
                  <a:lnTo>
                    <a:pt x="571" y="76"/>
                  </a:lnTo>
                  <a:lnTo>
                    <a:pt x="576" y="76"/>
                  </a:lnTo>
                  <a:lnTo>
                    <a:pt x="580" y="76"/>
                  </a:lnTo>
                  <a:lnTo>
                    <a:pt x="576" y="78"/>
                  </a:lnTo>
                  <a:lnTo>
                    <a:pt x="569" y="86"/>
                  </a:lnTo>
                  <a:lnTo>
                    <a:pt x="565" y="90"/>
                  </a:lnTo>
                  <a:lnTo>
                    <a:pt x="561" y="99"/>
                  </a:lnTo>
                  <a:lnTo>
                    <a:pt x="559" y="107"/>
                  </a:lnTo>
                  <a:lnTo>
                    <a:pt x="561" y="116"/>
                  </a:lnTo>
                  <a:lnTo>
                    <a:pt x="563" y="128"/>
                  </a:lnTo>
                  <a:lnTo>
                    <a:pt x="567" y="139"/>
                  </a:lnTo>
                  <a:lnTo>
                    <a:pt x="573" y="150"/>
                  </a:lnTo>
                  <a:lnTo>
                    <a:pt x="578" y="164"/>
                  </a:lnTo>
                  <a:lnTo>
                    <a:pt x="584" y="173"/>
                  </a:lnTo>
                  <a:lnTo>
                    <a:pt x="588" y="183"/>
                  </a:lnTo>
                  <a:lnTo>
                    <a:pt x="592" y="188"/>
                  </a:lnTo>
                  <a:lnTo>
                    <a:pt x="594" y="190"/>
                  </a:lnTo>
                  <a:lnTo>
                    <a:pt x="624" y="209"/>
                  </a:lnTo>
                  <a:lnTo>
                    <a:pt x="567" y="209"/>
                  </a:lnTo>
                  <a:lnTo>
                    <a:pt x="576" y="238"/>
                  </a:lnTo>
                  <a:lnTo>
                    <a:pt x="575" y="234"/>
                  </a:lnTo>
                  <a:lnTo>
                    <a:pt x="573" y="232"/>
                  </a:lnTo>
                  <a:lnTo>
                    <a:pt x="567" y="228"/>
                  </a:lnTo>
                  <a:lnTo>
                    <a:pt x="561" y="226"/>
                  </a:lnTo>
                  <a:lnTo>
                    <a:pt x="550" y="221"/>
                  </a:lnTo>
                  <a:lnTo>
                    <a:pt x="540" y="217"/>
                  </a:lnTo>
                  <a:lnTo>
                    <a:pt x="533" y="215"/>
                  </a:lnTo>
                  <a:lnTo>
                    <a:pt x="527" y="215"/>
                  </a:lnTo>
                  <a:lnTo>
                    <a:pt x="518" y="211"/>
                  </a:lnTo>
                  <a:lnTo>
                    <a:pt x="512" y="211"/>
                  </a:lnTo>
                  <a:lnTo>
                    <a:pt x="500" y="211"/>
                  </a:lnTo>
                  <a:lnTo>
                    <a:pt x="493" y="209"/>
                  </a:lnTo>
                  <a:lnTo>
                    <a:pt x="481" y="209"/>
                  </a:lnTo>
                  <a:lnTo>
                    <a:pt x="472" y="209"/>
                  </a:lnTo>
                  <a:lnTo>
                    <a:pt x="462" y="209"/>
                  </a:lnTo>
                  <a:lnTo>
                    <a:pt x="451" y="209"/>
                  </a:lnTo>
                  <a:lnTo>
                    <a:pt x="442" y="209"/>
                  </a:lnTo>
                  <a:lnTo>
                    <a:pt x="434" y="211"/>
                  </a:lnTo>
                  <a:lnTo>
                    <a:pt x="423" y="211"/>
                  </a:lnTo>
                  <a:lnTo>
                    <a:pt x="417" y="211"/>
                  </a:lnTo>
                  <a:lnTo>
                    <a:pt x="409" y="211"/>
                  </a:lnTo>
                  <a:lnTo>
                    <a:pt x="403" y="211"/>
                  </a:lnTo>
                  <a:lnTo>
                    <a:pt x="394" y="213"/>
                  </a:lnTo>
                  <a:lnTo>
                    <a:pt x="392" y="215"/>
                  </a:lnTo>
                  <a:lnTo>
                    <a:pt x="320" y="226"/>
                  </a:lnTo>
                  <a:lnTo>
                    <a:pt x="269" y="244"/>
                  </a:lnTo>
                  <a:lnTo>
                    <a:pt x="111" y="255"/>
                  </a:lnTo>
                  <a:lnTo>
                    <a:pt x="2" y="274"/>
                  </a:lnTo>
                  <a:lnTo>
                    <a:pt x="0" y="251"/>
                  </a:lnTo>
                  <a:lnTo>
                    <a:pt x="2" y="249"/>
                  </a:lnTo>
                  <a:lnTo>
                    <a:pt x="8" y="244"/>
                  </a:lnTo>
                  <a:lnTo>
                    <a:pt x="12" y="238"/>
                  </a:lnTo>
                  <a:lnTo>
                    <a:pt x="18" y="232"/>
                  </a:lnTo>
                  <a:lnTo>
                    <a:pt x="23" y="226"/>
                  </a:lnTo>
                  <a:lnTo>
                    <a:pt x="31" y="223"/>
                  </a:lnTo>
                  <a:lnTo>
                    <a:pt x="37" y="215"/>
                  </a:lnTo>
                  <a:lnTo>
                    <a:pt x="42" y="207"/>
                  </a:lnTo>
                  <a:lnTo>
                    <a:pt x="48" y="200"/>
                  </a:lnTo>
                  <a:lnTo>
                    <a:pt x="56" y="192"/>
                  </a:lnTo>
                  <a:lnTo>
                    <a:pt x="61" y="183"/>
                  </a:lnTo>
                  <a:lnTo>
                    <a:pt x="69" y="175"/>
                  </a:lnTo>
                  <a:lnTo>
                    <a:pt x="75" y="166"/>
                  </a:lnTo>
                  <a:lnTo>
                    <a:pt x="80" y="158"/>
                  </a:lnTo>
                  <a:lnTo>
                    <a:pt x="82" y="149"/>
                  </a:lnTo>
                  <a:lnTo>
                    <a:pt x="86" y="139"/>
                  </a:lnTo>
                  <a:lnTo>
                    <a:pt x="88" y="129"/>
                  </a:lnTo>
                  <a:lnTo>
                    <a:pt x="92" y="122"/>
                  </a:lnTo>
                  <a:lnTo>
                    <a:pt x="94" y="112"/>
                  </a:lnTo>
                  <a:lnTo>
                    <a:pt x="96" y="105"/>
                  </a:lnTo>
                  <a:lnTo>
                    <a:pt x="97" y="99"/>
                  </a:lnTo>
                  <a:lnTo>
                    <a:pt x="101" y="93"/>
                  </a:lnTo>
                  <a:lnTo>
                    <a:pt x="101" y="86"/>
                  </a:lnTo>
                  <a:lnTo>
                    <a:pt x="101" y="80"/>
                  </a:lnTo>
                  <a:lnTo>
                    <a:pt x="101" y="74"/>
                  </a:lnTo>
                  <a:lnTo>
                    <a:pt x="103" y="71"/>
                  </a:lnTo>
                  <a:lnTo>
                    <a:pt x="103" y="63"/>
                  </a:lnTo>
                  <a:close/>
                </a:path>
              </a:pathLst>
            </a:custGeom>
            <a:solidFill>
              <a:srgbClr val="7DB3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81" name="Freeform 201"/>
            <p:cNvSpPr>
              <a:spLocks/>
            </p:cNvSpPr>
            <p:nvPr/>
          </p:nvSpPr>
          <p:spPr bwMode="auto">
            <a:xfrm>
              <a:off x="4470" y="1976"/>
              <a:ext cx="138" cy="103"/>
            </a:xfrm>
            <a:custGeom>
              <a:avLst/>
              <a:gdLst>
                <a:gd name="T0" fmla="*/ 0 w 278"/>
                <a:gd name="T1" fmla="*/ 12 h 207"/>
                <a:gd name="T2" fmla="*/ 0 w 278"/>
                <a:gd name="T3" fmla="*/ 12 h 207"/>
                <a:gd name="T4" fmla="*/ 0 w 278"/>
                <a:gd name="T5" fmla="*/ 10 h 207"/>
                <a:gd name="T6" fmla="*/ 0 w 278"/>
                <a:gd name="T7" fmla="*/ 9 h 207"/>
                <a:gd name="T8" fmla="*/ 0 w 278"/>
                <a:gd name="T9" fmla="*/ 8 h 207"/>
                <a:gd name="T10" fmla="*/ 0 w 278"/>
                <a:gd name="T11" fmla="*/ 8 h 207"/>
                <a:gd name="T12" fmla="*/ 0 w 278"/>
                <a:gd name="T13" fmla="*/ 6 h 207"/>
                <a:gd name="T14" fmla="*/ 0 w 278"/>
                <a:gd name="T15" fmla="*/ 5 h 207"/>
                <a:gd name="T16" fmla="*/ 0 w 278"/>
                <a:gd name="T17" fmla="*/ 5 h 207"/>
                <a:gd name="T18" fmla="*/ 0 w 278"/>
                <a:gd name="T19" fmla="*/ 4 h 207"/>
                <a:gd name="T20" fmla="*/ 0 w 278"/>
                <a:gd name="T21" fmla="*/ 3 h 207"/>
                <a:gd name="T22" fmla="*/ 1 w 278"/>
                <a:gd name="T23" fmla="*/ 2 h 207"/>
                <a:gd name="T24" fmla="*/ 1 w 278"/>
                <a:gd name="T25" fmla="*/ 1 h 207"/>
                <a:gd name="T26" fmla="*/ 2 w 278"/>
                <a:gd name="T27" fmla="*/ 1 h 207"/>
                <a:gd name="T28" fmla="*/ 3 w 278"/>
                <a:gd name="T29" fmla="*/ 0 h 207"/>
                <a:gd name="T30" fmla="*/ 4 w 278"/>
                <a:gd name="T31" fmla="*/ 0 h 207"/>
                <a:gd name="T32" fmla="*/ 5 w 278"/>
                <a:gd name="T33" fmla="*/ 0 h 207"/>
                <a:gd name="T34" fmla="*/ 6 w 278"/>
                <a:gd name="T35" fmla="*/ 0 h 207"/>
                <a:gd name="T36" fmla="*/ 8 w 278"/>
                <a:gd name="T37" fmla="*/ 0 h 207"/>
                <a:gd name="T38" fmla="*/ 9 w 278"/>
                <a:gd name="T39" fmla="*/ 0 h 207"/>
                <a:gd name="T40" fmla="*/ 10 w 278"/>
                <a:gd name="T41" fmla="*/ 0 h 207"/>
                <a:gd name="T42" fmla="*/ 11 w 278"/>
                <a:gd name="T43" fmla="*/ 0 h 207"/>
                <a:gd name="T44" fmla="*/ 12 w 278"/>
                <a:gd name="T45" fmla="*/ 0 h 207"/>
                <a:gd name="T46" fmla="*/ 13 w 278"/>
                <a:gd name="T47" fmla="*/ 1 h 207"/>
                <a:gd name="T48" fmla="*/ 13 w 278"/>
                <a:gd name="T49" fmla="*/ 1 h 207"/>
                <a:gd name="T50" fmla="*/ 14 w 278"/>
                <a:gd name="T51" fmla="*/ 2 h 207"/>
                <a:gd name="T52" fmla="*/ 15 w 278"/>
                <a:gd name="T53" fmla="*/ 3 h 207"/>
                <a:gd name="T54" fmla="*/ 16 w 278"/>
                <a:gd name="T55" fmla="*/ 4 h 207"/>
                <a:gd name="T56" fmla="*/ 16 w 278"/>
                <a:gd name="T57" fmla="*/ 6 h 207"/>
                <a:gd name="T58" fmla="*/ 17 w 278"/>
                <a:gd name="T59" fmla="*/ 7 h 207"/>
                <a:gd name="T60" fmla="*/ 17 w 278"/>
                <a:gd name="T61" fmla="*/ 9 h 207"/>
                <a:gd name="T62" fmla="*/ 16 w 278"/>
                <a:gd name="T63" fmla="*/ 10 h 207"/>
                <a:gd name="T64" fmla="*/ 16 w 278"/>
                <a:gd name="T65" fmla="*/ 10 h 207"/>
                <a:gd name="T66" fmla="*/ 15 w 278"/>
                <a:gd name="T67" fmla="*/ 11 h 207"/>
                <a:gd name="T68" fmla="*/ 0 w 278"/>
                <a:gd name="T69" fmla="*/ 12 h 20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278" h="207">
                  <a:moveTo>
                    <a:pt x="12" y="207"/>
                  </a:moveTo>
                  <a:lnTo>
                    <a:pt x="12" y="206"/>
                  </a:lnTo>
                  <a:lnTo>
                    <a:pt x="10" y="202"/>
                  </a:lnTo>
                  <a:lnTo>
                    <a:pt x="8" y="194"/>
                  </a:lnTo>
                  <a:lnTo>
                    <a:pt x="8" y="187"/>
                  </a:lnTo>
                  <a:lnTo>
                    <a:pt x="4" y="175"/>
                  </a:lnTo>
                  <a:lnTo>
                    <a:pt x="4" y="164"/>
                  </a:lnTo>
                  <a:lnTo>
                    <a:pt x="2" y="156"/>
                  </a:lnTo>
                  <a:lnTo>
                    <a:pt x="2" y="149"/>
                  </a:lnTo>
                  <a:lnTo>
                    <a:pt x="2" y="141"/>
                  </a:lnTo>
                  <a:lnTo>
                    <a:pt x="2" y="135"/>
                  </a:lnTo>
                  <a:lnTo>
                    <a:pt x="0" y="128"/>
                  </a:lnTo>
                  <a:lnTo>
                    <a:pt x="0" y="118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5"/>
                  </a:lnTo>
                  <a:lnTo>
                    <a:pt x="2" y="88"/>
                  </a:lnTo>
                  <a:lnTo>
                    <a:pt x="2" y="80"/>
                  </a:lnTo>
                  <a:lnTo>
                    <a:pt x="6" y="74"/>
                  </a:lnTo>
                  <a:lnTo>
                    <a:pt x="8" y="67"/>
                  </a:lnTo>
                  <a:lnTo>
                    <a:pt x="10" y="57"/>
                  </a:lnTo>
                  <a:lnTo>
                    <a:pt x="14" y="52"/>
                  </a:lnTo>
                  <a:lnTo>
                    <a:pt x="18" y="46"/>
                  </a:lnTo>
                  <a:lnTo>
                    <a:pt x="19" y="38"/>
                  </a:lnTo>
                  <a:lnTo>
                    <a:pt x="25" y="33"/>
                  </a:lnTo>
                  <a:lnTo>
                    <a:pt x="31" y="27"/>
                  </a:lnTo>
                  <a:lnTo>
                    <a:pt x="38" y="23"/>
                  </a:lnTo>
                  <a:lnTo>
                    <a:pt x="44" y="17"/>
                  </a:lnTo>
                  <a:lnTo>
                    <a:pt x="52" y="14"/>
                  </a:lnTo>
                  <a:lnTo>
                    <a:pt x="57" y="10"/>
                  </a:lnTo>
                  <a:lnTo>
                    <a:pt x="65" y="8"/>
                  </a:lnTo>
                  <a:lnTo>
                    <a:pt x="75" y="4"/>
                  </a:lnTo>
                  <a:lnTo>
                    <a:pt x="84" y="4"/>
                  </a:lnTo>
                  <a:lnTo>
                    <a:pt x="92" y="0"/>
                  </a:lnTo>
                  <a:lnTo>
                    <a:pt x="101" y="0"/>
                  </a:lnTo>
                  <a:lnTo>
                    <a:pt x="111" y="0"/>
                  </a:lnTo>
                  <a:lnTo>
                    <a:pt x="120" y="0"/>
                  </a:lnTo>
                  <a:lnTo>
                    <a:pt x="130" y="0"/>
                  </a:lnTo>
                  <a:lnTo>
                    <a:pt x="139" y="0"/>
                  </a:lnTo>
                  <a:lnTo>
                    <a:pt x="149" y="0"/>
                  </a:lnTo>
                  <a:lnTo>
                    <a:pt x="158" y="2"/>
                  </a:lnTo>
                  <a:lnTo>
                    <a:pt x="168" y="4"/>
                  </a:lnTo>
                  <a:lnTo>
                    <a:pt x="175" y="6"/>
                  </a:lnTo>
                  <a:lnTo>
                    <a:pt x="183" y="8"/>
                  </a:lnTo>
                  <a:lnTo>
                    <a:pt x="191" y="10"/>
                  </a:lnTo>
                  <a:lnTo>
                    <a:pt x="196" y="14"/>
                  </a:lnTo>
                  <a:lnTo>
                    <a:pt x="204" y="17"/>
                  </a:lnTo>
                  <a:lnTo>
                    <a:pt x="210" y="21"/>
                  </a:lnTo>
                  <a:lnTo>
                    <a:pt x="217" y="23"/>
                  </a:lnTo>
                  <a:lnTo>
                    <a:pt x="223" y="29"/>
                  </a:lnTo>
                  <a:lnTo>
                    <a:pt x="229" y="33"/>
                  </a:lnTo>
                  <a:lnTo>
                    <a:pt x="238" y="40"/>
                  </a:lnTo>
                  <a:lnTo>
                    <a:pt x="246" y="50"/>
                  </a:lnTo>
                  <a:lnTo>
                    <a:pt x="253" y="57"/>
                  </a:lnTo>
                  <a:lnTo>
                    <a:pt x="259" y="69"/>
                  </a:lnTo>
                  <a:lnTo>
                    <a:pt x="263" y="78"/>
                  </a:lnTo>
                  <a:lnTo>
                    <a:pt x="268" y="88"/>
                  </a:lnTo>
                  <a:lnTo>
                    <a:pt x="270" y="99"/>
                  </a:lnTo>
                  <a:lnTo>
                    <a:pt x="274" y="112"/>
                  </a:lnTo>
                  <a:lnTo>
                    <a:pt x="276" y="124"/>
                  </a:lnTo>
                  <a:lnTo>
                    <a:pt x="278" y="135"/>
                  </a:lnTo>
                  <a:lnTo>
                    <a:pt x="278" y="145"/>
                  </a:lnTo>
                  <a:lnTo>
                    <a:pt x="276" y="156"/>
                  </a:lnTo>
                  <a:lnTo>
                    <a:pt x="272" y="162"/>
                  </a:lnTo>
                  <a:lnTo>
                    <a:pt x="268" y="169"/>
                  </a:lnTo>
                  <a:lnTo>
                    <a:pt x="265" y="173"/>
                  </a:lnTo>
                  <a:lnTo>
                    <a:pt x="259" y="179"/>
                  </a:lnTo>
                  <a:lnTo>
                    <a:pt x="251" y="183"/>
                  </a:lnTo>
                  <a:lnTo>
                    <a:pt x="249" y="185"/>
                  </a:lnTo>
                  <a:lnTo>
                    <a:pt x="12" y="207"/>
                  </a:lnTo>
                  <a:close/>
                </a:path>
              </a:pathLst>
            </a:custGeom>
            <a:solidFill>
              <a:srgbClr val="1A1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82" name="Freeform 202"/>
            <p:cNvSpPr>
              <a:spLocks/>
            </p:cNvSpPr>
            <p:nvPr/>
          </p:nvSpPr>
          <p:spPr bwMode="auto">
            <a:xfrm>
              <a:off x="4463" y="2030"/>
              <a:ext cx="131" cy="137"/>
            </a:xfrm>
            <a:custGeom>
              <a:avLst/>
              <a:gdLst>
                <a:gd name="T0" fmla="*/ 1 w 262"/>
                <a:gd name="T1" fmla="*/ 7 h 273"/>
                <a:gd name="T2" fmla="*/ 1 w 262"/>
                <a:gd name="T3" fmla="*/ 8 h 273"/>
                <a:gd name="T4" fmla="*/ 1 w 262"/>
                <a:gd name="T5" fmla="*/ 9 h 273"/>
                <a:gd name="T6" fmla="*/ 0 w 262"/>
                <a:gd name="T7" fmla="*/ 10 h 273"/>
                <a:gd name="T8" fmla="*/ 0 w 262"/>
                <a:gd name="T9" fmla="*/ 11 h 273"/>
                <a:gd name="T10" fmla="*/ 1 w 262"/>
                <a:gd name="T11" fmla="*/ 12 h 273"/>
                <a:gd name="T12" fmla="*/ 1 w 262"/>
                <a:gd name="T13" fmla="*/ 13 h 273"/>
                <a:gd name="T14" fmla="*/ 1 w 262"/>
                <a:gd name="T15" fmla="*/ 14 h 273"/>
                <a:gd name="T16" fmla="*/ 2 w 262"/>
                <a:gd name="T17" fmla="*/ 15 h 273"/>
                <a:gd name="T18" fmla="*/ 2 w 262"/>
                <a:gd name="T19" fmla="*/ 16 h 273"/>
                <a:gd name="T20" fmla="*/ 2 w 262"/>
                <a:gd name="T21" fmla="*/ 17 h 273"/>
                <a:gd name="T22" fmla="*/ 3 w 262"/>
                <a:gd name="T23" fmla="*/ 17 h 273"/>
                <a:gd name="T24" fmla="*/ 6 w 262"/>
                <a:gd name="T25" fmla="*/ 17 h 273"/>
                <a:gd name="T26" fmla="*/ 9 w 262"/>
                <a:gd name="T27" fmla="*/ 17 h 273"/>
                <a:gd name="T28" fmla="*/ 10 w 262"/>
                <a:gd name="T29" fmla="*/ 16 h 273"/>
                <a:gd name="T30" fmla="*/ 11 w 262"/>
                <a:gd name="T31" fmla="*/ 15 h 273"/>
                <a:gd name="T32" fmla="*/ 12 w 262"/>
                <a:gd name="T33" fmla="*/ 14 h 273"/>
                <a:gd name="T34" fmla="*/ 13 w 262"/>
                <a:gd name="T35" fmla="*/ 13 h 273"/>
                <a:gd name="T36" fmla="*/ 14 w 262"/>
                <a:gd name="T37" fmla="*/ 12 h 273"/>
                <a:gd name="T38" fmla="*/ 14 w 262"/>
                <a:gd name="T39" fmla="*/ 12 h 273"/>
                <a:gd name="T40" fmla="*/ 15 w 262"/>
                <a:gd name="T41" fmla="*/ 9 h 273"/>
                <a:gd name="T42" fmla="*/ 15 w 262"/>
                <a:gd name="T43" fmla="*/ 9 h 273"/>
                <a:gd name="T44" fmla="*/ 16 w 262"/>
                <a:gd name="T45" fmla="*/ 8 h 273"/>
                <a:gd name="T46" fmla="*/ 17 w 262"/>
                <a:gd name="T47" fmla="*/ 7 h 273"/>
                <a:gd name="T48" fmla="*/ 17 w 262"/>
                <a:gd name="T49" fmla="*/ 6 h 273"/>
                <a:gd name="T50" fmla="*/ 17 w 262"/>
                <a:gd name="T51" fmla="*/ 4 h 273"/>
                <a:gd name="T52" fmla="*/ 17 w 262"/>
                <a:gd name="T53" fmla="*/ 3 h 273"/>
                <a:gd name="T54" fmla="*/ 17 w 262"/>
                <a:gd name="T55" fmla="*/ 2 h 273"/>
                <a:gd name="T56" fmla="*/ 16 w 262"/>
                <a:gd name="T57" fmla="*/ 2 h 273"/>
                <a:gd name="T58" fmla="*/ 15 w 262"/>
                <a:gd name="T59" fmla="*/ 1 h 273"/>
                <a:gd name="T60" fmla="*/ 14 w 262"/>
                <a:gd name="T61" fmla="*/ 1 h 273"/>
                <a:gd name="T62" fmla="*/ 13 w 262"/>
                <a:gd name="T63" fmla="*/ 0 h 273"/>
                <a:gd name="T64" fmla="*/ 12 w 262"/>
                <a:gd name="T65" fmla="*/ 0 h 273"/>
                <a:gd name="T66" fmla="*/ 12 w 262"/>
                <a:gd name="T67" fmla="*/ 0 h 273"/>
                <a:gd name="T68" fmla="*/ 11 w 262"/>
                <a:gd name="T69" fmla="*/ 1 h 273"/>
                <a:gd name="T70" fmla="*/ 10 w 262"/>
                <a:gd name="T71" fmla="*/ 1 h 273"/>
                <a:gd name="T72" fmla="*/ 9 w 262"/>
                <a:gd name="T73" fmla="*/ 1 h 273"/>
                <a:gd name="T74" fmla="*/ 9 w 262"/>
                <a:gd name="T75" fmla="*/ 1 h 273"/>
                <a:gd name="T76" fmla="*/ 8 w 262"/>
                <a:gd name="T77" fmla="*/ 2 h 273"/>
                <a:gd name="T78" fmla="*/ 7 w 262"/>
                <a:gd name="T79" fmla="*/ 3 h 273"/>
                <a:gd name="T80" fmla="*/ 7 w 262"/>
                <a:gd name="T81" fmla="*/ 3 h 273"/>
                <a:gd name="T82" fmla="*/ 6 w 262"/>
                <a:gd name="T83" fmla="*/ 4 h 273"/>
                <a:gd name="T84" fmla="*/ 5 w 262"/>
                <a:gd name="T85" fmla="*/ 4 h 273"/>
                <a:gd name="T86" fmla="*/ 5 w 262"/>
                <a:gd name="T87" fmla="*/ 3 h 273"/>
                <a:gd name="T88" fmla="*/ 5 w 262"/>
                <a:gd name="T89" fmla="*/ 3 h 273"/>
                <a:gd name="T90" fmla="*/ 5 w 262"/>
                <a:gd name="T91" fmla="*/ 2 h 273"/>
                <a:gd name="T92" fmla="*/ 4 w 262"/>
                <a:gd name="T93" fmla="*/ 1 h 273"/>
                <a:gd name="T94" fmla="*/ 3 w 262"/>
                <a:gd name="T95" fmla="*/ 1 h 273"/>
                <a:gd name="T96" fmla="*/ 3 w 262"/>
                <a:gd name="T97" fmla="*/ 2 h 273"/>
                <a:gd name="T98" fmla="*/ 3 w 262"/>
                <a:gd name="T99" fmla="*/ 4 h 273"/>
                <a:gd name="T100" fmla="*/ 3 w 262"/>
                <a:gd name="T101" fmla="*/ 4 h 273"/>
                <a:gd name="T102" fmla="*/ 1 w 262"/>
                <a:gd name="T103" fmla="*/ 7 h 273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62" h="273">
                  <a:moveTo>
                    <a:pt x="15" y="112"/>
                  </a:moveTo>
                  <a:lnTo>
                    <a:pt x="13" y="112"/>
                  </a:lnTo>
                  <a:lnTo>
                    <a:pt x="12" y="116"/>
                  </a:lnTo>
                  <a:lnTo>
                    <a:pt x="8" y="119"/>
                  </a:lnTo>
                  <a:lnTo>
                    <a:pt x="6" y="129"/>
                  </a:lnTo>
                  <a:lnTo>
                    <a:pt x="2" y="136"/>
                  </a:lnTo>
                  <a:lnTo>
                    <a:pt x="0" y="148"/>
                  </a:lnTo>
                  <a:lnTo>
                    <a:pt x="0" y="154"/>
                  </a:lnTo>
                  <a:lnTo>
                    <a:pt x="0" y="161"/>
                  </a:lnTo>
                  <a:lnTo>
                    <a:pt x="0" y="169"/>
                  </a:lnTo>
                  <a:lnTo>
                    <a:pt x="2" y="176"/>
                  </a:lnTo>
                  <a:lnTo>
                    <a:pt x="2" y="184"/>
                  </a:lnTo>
                  <a:lnTo>
                    <a:pt x="4" y="192"/>
                  </a:lnTo>
                  <a:lnTo>
                    <a:pt x="8" y="199"/>
                  </a:lnTo>
                  <a:lnTo>
                    <a:pt x="12" y="209"/>
                  </a:lnTo>
                  <a:lnTo>
                    <a:pt x="13" y="216"/>
                  </a:lnTo>
                  <a:lnTo>
                    <a:pt x="17" y="224"/>
                  </a:lnTo>
                  <a:lnTo>
                    <a:pt x="21" y="232"/>
                  </a:lnTo>
                  <a:lnTo>
                    <a:pt x="25" y="241"/>
                  </a:lnTo>
                  <a:lnTo>
                    <a:pt x="27" y="247"/>
                  </a:lnTo>
                  <a:lnTo>
                    <a:pt x="31" y="252"/>
                  </a:lnTo>
                  <a:lnTo>
                    <a:pt x="32" y="258"/>
                  </a:lnTo>
                  <a:lnTo>
                    <a:pt x="36" y="264"/>
                  </a:lnTo>
                  <a:lnTo>
                    <a:pt x="40" y="270"/>
                  </a:lnTo>
                  <a:lnTo>
                    <a:pt x="42" y="273"/>
                  </a:lnTo>
                  <a:lnTo>
                    <a:pt x="88" y="260"/>
                  </a:lnTo>
                  <a:lnTo>
                    <a:pt x="133" y="260"/>
                  </a:lnTo>
                  <a:lnTo>
                    <a:pt x="133" y="258"/>
                  </a:lnTo>
                  <a:lnTo>
                    <a:pt x="139" y="256"/>
                  </a:lnTo>
                  <a:lnTo>
                    <a:pt x="145" y="251"/>
                  </a:lnTo>
                  <a:lnTo>
                    <a:pt x="156" y="245"/>
                  </a:lnTo>
                  <a:lnTo>
                    <a:pt x="166" y="237"/>
                  </a:lnTo>
                  <a:lnTo>
                    <a:pt x="177" y="230"/>
                  </a:lnTo>
                  <a:lnTo>
                    <a:pt x="186" y="222"/>
                  </a:lnTo>
                  <a:lnTo>
                    <a:pt x="198" y="214"/>
                  </a:lnTo>
                  <a:lnTo>
                    <a:pt x="204" y="207"/>
                  </a:lnTo>
                  <a:lnTo>
                    <a:pt x="209" y="199"/>
                  </a:lnTo>
                  <a:lnTo>
                    <a:pt x="215" y="192"/>
                  </a:lnTo>
                  <a:lnTo>
                    <a:pt x="219" y="186"/>
                  </a:lnTo>
                  <a:lnTo>
                    <a:pt x="223" y="178"/>
                  </a:lnTo>
                  <a:lnTo>
                    <a:pt x="226" y="176"/>
                  </a:lnTo>
                  <a:lnTo>
                    <a:pt x="230" y="136"/>
                  </a:lnTo>
                  <a:lnTo>
                    <a:pt x="232" y="135"/>
                  </a:lnTo>
                  <a:lnTo>
                    <a:pt x="240" y="129"/>
                  </a:lnTo>
                  <a:lnTo>
                    <a:pt x="245" y="125"/>
                  </a:lnTo>
                  <a:lnTo>
                    <a:pt x="249" y="119"/>
                  </a:lnTo>
                  <a:lnTo>
                    <a:pt x="253" y="112"/>
                  </a:lnTo>
                  <a:lnTo>
                    <a:pt x="257" y="104"/>
                  </a:lnTo>
                  <a:lnTo>
                    <a:pt x="259" y="93"/>
                  </a:lnTo>
                  <a:lnTo>
                    <a:pt x="261" y="81"/>
                  </a:lnTo>
                  <a:lnTo>
                    <a:pt x="261" y="68"/>
                  </a:lnTo>
                  <a:lnTo>
                    <a:pt x="262" y="59"/>
                  </a:lnTo>
                  <a:lnTo>
                    <a:pt x="262" y="47"/>
                  </a:lnTo>
                  <a:lnTo>
                    <a:pt x="262" y="40"/>
                  </a:lnTo>
                  <a:lnTo>
                    <a:pt x="262" y="34"/>
                  </a:lnTo>
                  <a:lnTo>
                    <a:pt x="262" y="32"/>
                  </a:lnTo>
                  <a:lnTo>
                    <a:pt x="259" y="28"/>
                  </a:lnTo>
                  <a:lnTo>
                    <a:pt x="251" y="19"/>
                  </a:lnTo>
                  <a:lnTo>
                    <a:pt x="245" y="13"/>
                  </a:lnTo>
                  <a:lnTo>
                    <a:pt x="238" y="7"/>
                  </a:lnTo>
                  <a:lnTo>
                    <a:pt x="228" y="3"/>
                  </a:lnTo>
                  <a:lnTo>
                    <a:pt x="219" y="1"/>
                  </a:lnTo>
                  <a:lnTo>
                    <a:pt x="211" y="0"/>
                  </a:lnTo>
                  <a:lnTo>
                    <a:pt x="205" y="0"/>
                  </a:lnTo>
                  <a:lnTo>
                    <a:pt x="198" y="0"/>
                  </a:lnTo>
                  <a:lnTo>
                    <a:pt x="192" y="0"/>
                  </a:lnTo>
                  <a:lnTo>
                    <a:pt x="185" y="0"/>
                  </a:lnTo>
                  <a:lnTo>
                    <a:pt x="177" y="0"/>
                  </a:lnTo>
                  <a:lnTo>
                    <a:pt x="171" y="1"/>
                  </a:lnTo>
                  <a:lnTo>
                    <a:pt x="166" y="1"/>
                  </a:lnTo>
                  <a:lnTo>
                    <a:pt x="158" y="1"/>
                  </a:lnTo>
                  <a:lnTo>
                    <a:pt x="152" y="1"/>
                  </a:lnTo>
                  <a:lnTo>
                    <a:pt x="147" y="3"/>
                  </a:lnTo>
                  <a:lnTo>
                    <a:pt x="143" y="3"/>
                  </a:lnTo>
                  <a:lnTo>
                    <a:pt x="137" y="5"/>
                  </a:lnTo>
                  <a:lnTo>
                    <a:pt x="135" y="7"/>
                  </a:lnTo>
                  <a:lnTo>
                    <a:pt x="133" y="9"/>
                  </a:lnTo>
                  <a:lnTo>
                    <a:pt x="128" y="19"/>
                  </a:lnTo>
                  <a:lnTo>
                    <a:pt x="120" y="30"/>
                  </a:lnTo>
                  <a:lnTo>
                    <a:pt x="110" y="41"/>
                  </a:lnTo>
                  <a:lnTo>
                    <a:pt x="103" y="43"/>
                  </a:lnTo>
                  <a:lnTo>
                    <a:pt x="97" y="47"/>
                  </a:lnTo>
                  <a:lnTo>
                    <a:pt x="89" y="49"/>
                  </a:lnTo>
                  <a:lnTo>
                    <a:pt x="86" y="51"/>
                  </a:lnTo>
                  <a:lnTo>
                    <a:pt x="78" y="53"/>
                  </a:lnTo>
                  <a:lnTo>
                    <a:pt x="76" y="53"/>
                  </a:lnTo>
                  <a:lnTo>
                    <a:pt x="74" y="51"/>
                  </a:lnTo>
                  <a:lnTo>
                    <a:pt x="72" y="47"/>
                  </a:lnTo>
                  <a:lnTo>
                    <a:pt x="72" y="41"/>
                  </a:lnTo>
                  <a:lnTo>
                    <a:pt x="70" y="36"/>
                  </a:lnTo>
                  <a:lnTo>
                    <a:pt x="67" y="28"/>
                  </a:lnTo>
                  <a:lnTo>
                    <a:pt x="65" y="22"/>
                  </a:lnTo>
                  <a:lnTo>
                    <a:pt x="61" y="15"/>
                  </a:lnTo>
                  <a:lnTo>
                    <a:pt x="59" y="13"/>
                  </a:lnTo>
                  <a:lnTo>
                    <a:pt x="51" y="9"/>
                  </a:lnTo>
                  <a:lnTo>
                    <a:pt x="46" y="11"/>
                  </a:lnTo>
                  <a:lnTo>
                    <a:pt x="40" y="19"/>
                  </a:lnTo>
                  <a:lnTo>
                    <a:pt x="36" y="30"/>
                  </a:lnTo>
                  <a:lnTo>
                    <a:pt x="36" y="41"/>
                  </a:lnTo>
                  <a:lnTo>
                    <a:pt x="36" y="51"/>
                  </a:lnTo>
                  <a:lnTo>
                    <a:pt x="36" y="59"/>
                  </a:lnTo>
                  <a:lnTo>
                    <a:pt x="36" y="62"/>
                  </a:lnTo>
                  <a:lnTo>
                    <a:pt x="25" y="87"/>
                  </a:lnTo>
                  <a:lnTo>
                    <a:pt x="15" y="112"/>
                  </a:lnTo>
                  <a:close/>
                </a:path>
              </a:pathLst>
            </a:custGeom>
            <a:solidFill>
              <a:srgbClr val="A84A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83" name="Freeform 203"/>
            <p:cNvSpPr>
              <a:spLocks/>
            </p:cNvSpPr>
            <p:nvPr/>
          </p:nvSpPr>
          <p:spPr bwMode="auto">
            <a:xfrm>
              <a:off x="4468" y="2167"/>
              <a:ext cx="29" cy="22"/>
            </a:xfrm>
            <a:custGeom>
              <a:avLst/>
              <a:gdLst>
                <a:gd name="T0" fmla="*/ 2 w 59"/>
                <a:gd name="T1" fmla="*/ 0 h 44"/>
                <a:gd name="T2" fmla="*/ 0 w 59"/>
                <a:gd name="T3" fmla="*/ 2 h 44"/>
                <a:gd name="T4" fmla="*/ 1 w 59"/>
                <a:gd name="T5" fmla="*/ 3 h 44"/>
                <a:gd name="T6" fmla="*/ 3 w 59"/>
                <a:gd name="T7" fmla="*/ 2 h 44"/>
                <a:gd name="T8" fmla="*/ 2 w 59"/>
                <a:gd name="T9" fmla="*/ 0 h 44"/>
                <a:gd name="T10" fmla="*/ 2 w 59"/>
                <a:gd name="T11" fmla="*/ 0 h 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9" h="44">
                  <a:moveTo>
                    <a:pt x="32" y="0"/>
                  </a:moveTo>
                  <a:lnTo>
                    <a:pt x="0" y="17"/>
                  </a:lnTo>
                  <a:lnTo>
                    <a:pt x="24" y="44"/>
                  </a:lnTo>
                  <a:lnTo>
                    <a:pt x="59" y="19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1A1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84" name="Freeform 204"/>
            <p:cNvSpPr>
              <a:spLocks/>
            </p:cNvSpPr>
            <p:nvPr/>
          </p:nvSpPr>
          <p:spPr bwMode="auto">
            <a:xfrm>
              <a:off x="4432" y="2181"/>
              <a:ext cx="61" cy="61"/>
            </a:xfrm>
            <a:custGeom>
              <a:avLst/>
              <a:gdLst>
                <a:gd name="T0" fmla="*/ 7 w 122"/>
                <a:gd name="T1" fmla="*/ 0 h 122"/>
                <a:gd name="T2" fmla="*/ 7 w 122"/>
                <a:gd name="T3" fmla="*/ 1 h 122"/>
                <a:gd name="T4" fmla="*/ 7 w 122"/>
                <a:gd name="T5" fmla="*/ 1 h 122"/>
                <a:gd name="T6" fmla="*/ 8 w 122"/>
                <a:gd name="T7" fmla="*/ 1 h 122"/>
                <a:gd name="T8" fmla="*/ 8 w 122"/>
                <a:gd name="T9" fmla="*/ 2 h 122"/>
                <a:gd name="T10" fmla="*/ 8 w 122"/>
                <a:gd name="T11" fmla="*/ 2 h 122"/>
                <a:gd name="T12" fmla="*/ 8 w 122"/>
                <a:gd name="T13" fmla="*/ 3 h 122"/>
                <a:gd name="T14" fmla="*/ 8 w 122"/>
                <a:gd name="T15" fmla="*/ 3 h 122"/>
                <a:gd name="T16" fmla="*/ 8 w 122"/>
                <a:gd name="T17" fmla="*/ 4 h 122"/>
                <a:gd name="T18" fmla="*/ 7 w 122"/>
                <a:gd name="T19" fmla="*/ 5 h 122"/>
                <a:gd name="T20" fmla="*/ 7 w 122"/>
                <a:gd name="T21" fmla="*/ 5 h 122"/>
                <a:gd name="T22" fmla="*/ 7 w 122"/>
                <a:gd name="T23" fmla="*/ 6 h 122"/>
                <a:gd name="T24" fmla="*/ 7 w 122"/>
                <a:gd name="T25" fmla="*/ 7 h 122"/>
                <a:gd name="T26" fmla="*/ 7 w 122"/>
                <a:gd name="T27" fmla="*/ 7 h 122"/>
                <a:gd name="T28" fmla="*/ 7 w 122"/>
                <a:gd name="T29" fmla="*/ 7 h 122"/>
                <a:gd name="T30" fmla="*/ 0 w 122"/>
                <a:gd name="T31" fmla="*/ 8 h 122"/>
                <a:gd name="T32" fmla="*/ 0 w 122"/>
                <a:gd name="T33" fmla="*/ 8 h 122"/>
                <a:gd name="T34" fmla="*/ 0 w 122"/>
                <a:gd name="T35" fmla="*/ 8 h 122"/>
                <a:gd name="T36" fmla="*/ 0 w 122"/>
                <a:gd name="T37" fmla="*/ 7 h 122"/>
                <a:gd name="T38" fmla="*/ 0 w 122"/>
                <a:gd name="T39" fmla="*/ 7 h 122"/>
                <a:gd name="T40" fmla="*/ 0 w 122"/>
                <a:gd name="T41" fmla="*/ 7 h 122"/>
                <a:gd name="T42" fmla="*/ 1 w 122"/>
                <a:gd name="T43" fmla="*/ 6 h 122"/>
                <a:gd name="T44" fmla="*/ 1 w 122"/>
                <a:gd name="T45" fmla="*/ 5 h 122"/>
                <a:gd name="T46" fmla="*/ 1 w 122"/>
                <a:gd name="T47" fmla="*/ 5 h 122"/>
                <a:gd name="T48" fmla="*/ 2 w 122"/>
                <a:gd name="T49" fmla="*/ 4 h 122"/>
                <a:gd name="T50" fmla="*/ 2 w 122"/>
                <a:gd name="T51" fmla="*/ 4 h 122"/>
                <a:gd name="T52" fmla="*/ 3 w 122"/>
                <a:gd name="T53" fmla="*/ 4 h 122"/>
                <a:gd name="T54" fmla="*/ 3 w 122"/>
                <a:gd name="T55" fmla="*/ 3 h 122"/>
                <a:gd name="T56" fmla="*/ 4 w 122"/>
                <a:gd name="T57" fmla="*/ 3 h 122"/>
                <a:gd name="T58" fmla="*/ 4 w 122"/>
                <a:gd name="T59" fmla="*/ 3 h 122"/>
                <a:gd name="T60" fmla="*/ 4 w 122"/>
                <a:gd name="T61" fmla="*/ 3 h 122"/>
                <a:gd name="T62" fmla="*/ 5 w 122"/>
                <a:gd name="T63" fmla="*/ 3 h 122"/>
                <a:gd name="T64" fmla="*/ 7 w 122"/>
                <a:gd name="T65" fmla="*/ 0 h 122"/>
                <a:gd name="T66" fmla="*/ 7 w 122"/>
                <a:gd name="T67" fmla="*/ 0 h 12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22" h="122">
                  <a:moveTo>
                    <a:pt x="97" y="0"/>
                  </a:moveTo>
                  <a:lnTo>
                    <a:pt x="99" y="2"/>
                  </a:lnTo>
                  <a:lnTo>
                    <a:pt x="107" y="11"/>
                  </a:lnTo>
                  <a:lnTo>
                    <a:pt x="113" y="15"/>
                  </a:lnTo>
                  <a:lnTo>
                    <a:pt x="116" y="23"/>
                  </a:lnTo>
                  <a:lnTo>
                    <a:pt x="118" y="28"/>
                  </a:lnTo>
                  <a:lnTo>
                    <a:pt x="122" y="36"/>
                  </a:lnTo>
                  <a:lnTo>
                    <a:pt x="120" y="47"/>
                  </a:lnTo>
                  <a:lnTo>
                    <a:pt x="116" y="61"/>
                  </a:lnTo>
                  <a:lnTo>
                    <a:pt x="111" y="70"/>
                  </a:lnTo>
                  <a:lnTo>
                    <a:pt x="105" y="80"/>
                  </a:lnTo>
                  <a:lnTo>
                    <a:pt x="101" y="89"/>
                  </a:lnTo>
                  <a:lnTo>
                    <a:pt x="103" y="101"/>
                  </a:lnTo>
                  <a:lnTo>
                    <a:pt x="105" y="106"/>
                  </a:lnTo>
                  <a:lnTo>
                    <a:pt x="105" y="110"/>
                  </a:lnTo>
                  <a:lnTo>
                    <a:pt x="0" y="122"/>
                  </a:lnTo>
                  <a:lnTo>
                    <a:pt x="0" y="120"/>
                  </a:lnTo>
                  <a:lnTo>
                    <a:pt x="0" y="116"/>
                  </a:lnTo>
                  <a:lnTo>
                    <a:pt x="0" y="110"/>
                  </a:lnTo>
                  <a:lnTo>
                    <a:pt x="0" y="104"/>
                  </a:lnTo>
                  <a:lnTo>
                    <a:pt x="0" y="97"/>
                  </a:lnTo>
                  <a:lnTo>
                    <a:pt x="4" y="89"/>
                  </a:lnTo>
                  <a:lnTo>
                    <a:pt x="6" y="80"/>
                  </a:lnTo>
                  <a:lnTo>
                    <a:pt x="14" y="72"/>
                  </a:lnTo>
                  <a:lnTo>
                    <a:pt x="19" y="63"/>
                  </a:lnTo>
                  <a:lnTo>
                    <a:pt x="27" y="57"/>
                  </a:lnTo>
                  <a:lnTo>
                    <a:pt x="35" y="49"/>
                  </a:lnTo>
                  <a:lnTo>
                    <a:pt x="44" y="44"/>
                  </a:lnTo>
                  <a:lnTo>
                    <a:pt x="52" y="38"/>
                  </a:lnTo>
                  <a:lnTo>
                    <a:pt x="57" y="36"/>
                  </a:lnTo>
                  <a:lnTo>
                    <a:pt x="63" y="34"/>
                  </a:lnTo>
                  <a:lnTo>
                    <a:pt x="65" y="34"/>
                  </a:lnTo>
                  <a:lnTo>
                    <a:pt x="97" y="0"/>
                  </a:lnTo>
                  <a:close/>
                </a:path>
              </a:pathLst>
            </a:custGeom>
            <a:solidFill>
              <a:srgbClr val="1A1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85" name="Freeform 205"/>
            <p:cNvSpPr>
              <a:spLocks/>
            </p:cNvSpPr>
            <p:nvPr/>
          </p:nvSpPr>
          <p:spPr bwMode="auto">
            <a:xfrm>
              <a:off x="4374" y="2225"/>
              <a:ext cx="119" cy="59"/>
            </a:xfrm>
            <a:custGeom>
              <a:avLst/>
              <a:gdLst>
                <a:gd name="T0" fmla="*/ 12 w 238"/>
                <a:gd name="T1" fmla="*/ 1 h 118"/>
                <a:gd name="T2" fmla="*/ 9 w 238"/>
                <a:gd name="T3" fmla="*/ 0 h 118"/>
                <a:gd name="T4" fmla="*/ 6 w 238"/>
                <a:gd name="T5" fmla="*/ 1 h 118"/>
                <a:gd name="T6" fmla="*/ 6 w 238"/>
                <a:gd name="T7" fmla="*/ 2 h 118"/>
                <a:gd name="T8" fmla="*/ 3 w 238"/>
                <a:gd name="T9" fmla="*/ 3 h 118"/>
                <a:gd name="T10" fmla="*/ 1 w 238"/>
                <a:gd name="T11" fmla="*/ 3 h 118"/>
                <a:gd name="T12" fmla="*/ 0 w 238"/>
                <a:gd name="T13" fmla="*/ 5 h 118"/>
                <a:gd name="T14" fmla="*/ 3 w 238"/>
                <a:gd name="T15" fmla="*/ 5 h 118"/>
                <a:gd name="T16" fmla="*/ 8 w 238"/>
                <a:gd name="T17" fmla="*/ 8 h 118"/>
                <a:gd name="T18" fmla="*/ 12 w 238"/>
                <a:gd name="T19" fmla="*/ 6 h 118"/>
                <a:gd name="T20" fmla="*/ 13 w 238"/>
                <a:gd name="T21" fmla="*/ 5 h 118"/>
                <a:gd name="T22" fmla="*/ 15 w 238"/>
                <a:gd name="T23" fmla="*/ 5 h 118"/>
                <a:gd name="T24" fmla="*/ 14 w 238"/>
                <a:gd name="T25" fmla="*/ 2 h 118"/>
                <a:gd name="T26" fmla="*/ 12 w 238"/>
                <a:gd name="T27" fmla="*/ 1 h 118"/>
                <a:gd name="T28" fmla="*/ 12 w 238"/>
                <a:gd name="T29" fmla="*/ 1 h 11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38" h="118">
                  <a:moveTo>
                    <a:pt x="187" y="6"/>
                  </a:moveTo>
                  <a:lnTo>
                    <a:pt x="143" y="0"/>
                  </a:lnTo>
                  <a:lnTo>
                    <a:pt x="95" y="8"/>
                  </a:lnTo>
                  <a:lnTo>
                    <a:pt x="84" y="29"/>
                  </a:lnTo>
                  <a:lnTo>
                    <a:pt x="33" y="36"/>
                  </a:lnTo>
                  <a:lnTo>
                    <a:pt x="4" y="48"/>
                  </a:lnTo>
                  <a:lnTo>
                    <a:pt x="0" y="71"/>
                  </a:lnTo>
                  <a:lnTo>
                    <a:pt x="44" y="76"/>
                  </a:lnTo>
                  <a:lnTo>
                    <a:pt x="115" y="118"/>
                  </a:lnTo>
                  <a:lnTo>
                    <a:pt x="179" y="95"/>
                  </a:lnTo>
                  <a:lnTo>
                    <a:pt x="204" y="78"/>
                  </a:lnTo>
                  <a:lnTo>
                    <a:pt x="238" y="78"/>
                  </a:lnTo>
                  <a:lnTo>
                    <a:pt x="211" y="23"/>
                  </a:lnTo>
                  <a:lnTo>
                    <a:pt x="187" y="6"/>
                  </a:lnTo>
                  <a:close/>
                </a:path>
              </a:pathLst>
            </a:custGeom>
            <a:solidFill>
              <a:srgbClr val="A84A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86" name="Freeform 206"/>
            <p:cNvSpPr>
              <a:spLocks/>
            </p:cNvSpPr>
            <p:nvPr/>
          </p:nvSpPr>
          <p:spPr bwMode="auto">
            <a:xfrm>
              <a:off x="4290" y="2345"/>
              <a:ext cx="90" cy="133"/>
            </a:xfrm>
            <a:custGeom>
              <a:avLst/>
              <a:gdLst>
                <a:gd name="T0" fmla="*/ 5 w 181"/>
                <a:gd name="T1" fmla="*/ 0 h 264"/>
                <a:gd name="T2" fmla="*/ 1 w 181"/>
                <a:gd name="T3" fmla="*/ 2 h 264"/>
                <a:gd name="T4" fmla="*/ 1 w 181"/>
                <a:gd name="T5" fmla="*/ 6 h 264"/>
                <a:gd name="T6" fmla="*/ 0 w 181"/>
                <a:gd name="T7" fmla="*/ 12 h 264"/>
                <a:gd name="T8" fmla="*/ 2 w 181"/>
                <a:gd name="T9" fmla="*/ 15 h 264"/>
                <a:gd name="T10" fmla="*/ 4 w 181"/>
                <a:gd name="T11" fmla="*/ 15 h 264"/>
                <a:gd name="T12" fmla="*/ 6 w 181"/>
                <a:gd name="T13" fmla="*/ 17 h 264"/>
                <a:gd name="T14" fmla="*/ 7 w 181"/>
                <a:gd name="T15" fmla="*/ 17 h 264"/>
                <a:gd name="T16" fmla="*/ 5 w 181"/>
                <a:gd name="T17" fmla="*/ 14 h 264"/>
                <a:gd name="T18" fmla="*/ 6 w 181"/>
                <a:gd name="T19" fmla="*/ 7 h 264"/>
                <a:gd name="T20" fmla="*/ 8 w 181"/>
                <a:gd name="T21" fmla="*/ 6 h 264"/>
                <a:gd name="T22" fmla="*/ 11 w 181"/>
                <a:gd name="T23" fmla="*/ 7 h 264"/>
                <a:gd name="T24" fmla="*/ 11 w 181"/>
                <a:gd name="T25" fmla="*/ 7 h 264"/>
                <a:gd name="T26" fmla="*/ 11 w 181"/>
                <a:gd name="T27" fmla="*/ 7 h 264"/>
                <a:gd name="T28" fmla="*/ 10 w 181"/>
                <a:gd name="T29" fmla="*/ 6 h 264"/>
                <a:gd name="T30" fmla="*/ 10 w 181"/>
                <a:gd name="T31" fmla="*/ 6 h 264"/>
                <a:gd name="T32" fmla="*/ 10 w 181"/>
                <a:gd name="T33" fmla="*/ 5 h 264"/>
                <a:gd name="T34" fmla="*/ 10 w 181"/>
                <a:gd name="T35" fmla="*/ 5 h 264"/>
                <a:gd name="T36" fmla="*/ 9 w 181"/>
                <a:gd name="T37" fmla="*/ 4 h 264"/>
                <a:gd name="T38" fmla="*/ 9 w 181"/>
                <a:gd name="T39" fmla="*/ 4 h 264"/>
                <a:gd name="T40" fmla="*/ 6 w 181"/>
                <a:gd name="T41" fmla="*/ 3 h 264"/>
                <a:gd name="T42" fmla="*/ 5 w 181"/>
                <a:gd name="T43" fmla="*/ 0 h 264"/>
                <a:gd name="T44" fmla="*/ 5 w 181"/>
                <a:gd name="T45" fmla="*/ 0 h 26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81" h="264">
                  <a:moveTo>
                    <a:pt x="80" y="0"/>
                  </a:moveTo>
                  <a:lnTo>
                    <a:pt x="17" y="25"/>
                  </a:lnTo>
                  <a:lnTo>
                    <a:pt x="17" y="89"/>
                  </a:lnTo>
                  <a:lnTo>
                    <a:pt x="0" y="179"/>
                  </a:lnTo>
                  <a:lnTo>
                    <a:pt x="36" y="230"/>
                  </a:lnTo>
                  <a:lnTo>
                    <a:pt x="67" y="237"/>
                  </a:lnTo>
                  <a:lnTo>
                    <a:pt x="97" y="264"/>
                  </a:lnTo>
                  <a:lnTo>
                    <a:pt x="116" y="264"/>
                  </a:lnTo>
                  <a:lnTo>
                    <a:pt x="95" y="217"/>
                  </a:lnTo>
                  <a:lnTo>
                    <a:pt x="99" y="104"/>
                  </a:lnTo>
                  <a:lnTo>
                    <a:pt x="133" y="95"/>
                  </a:lnTo>
                  <a:lnTo>
                    <a:pt x="181" y="104"/>
                  </a:lnTo>
                  <a:lnTo>
                    <a:pt x="179" y="102"/>
                  </a:lnTo>
                  <a:lnTo>
                    <a:pt x="177" y="99"/>
                  </a:lnTo>
                  <a:lnTo>
                    <a:pt x="175" y="91"/>
                  </a:lnTo>
                  <a:lnTo>
                    <a:pt x="175" y="83"/>
                  </a:lnTo>
                  <a:lnTo>
                    <a:pt x="167" y="74"/>
                  </a:lnTo>
                  <a:lnTo>
                    <a:pt x="160" y="68"/>
                  </a:lnTo>
                  <a:lnTo>
                    <a:pt x="148" y="63"/>
                  </a:lnTo>
                  <a:lnTo>
                    <a:pt x="145" y="61"/>
                  </a:lnTo>
                  <a:lnTo>
                    <a:pt x="101" y="42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A84A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87" name="Freeform 207"/>
            <p:cNvSpPr>
              <a:spLocks/>
            </p:cNvSpPr>
            <p:nvPr/>
          </p:nvSpPr>
          <p:spPr bwMode="auto">
            <a:xfrm>
              <a:off x="4421" y="2675"/>
              <a:ext cx="87" cy="101"/>
            </a:xfrm>
            <a:custGeom>
              <a:avLst/>
              <a:gdLst>
                <a:gd name="T0" fmla="*/ 0 w 173"/>
                <a:gd name="T1" fmla="*/ 13 h 201"/>
                <a:gd name="T2" fmla="*/ 0 w 173"/>
                <a:gd name="T3" fmla="*/ 13 h 201"/>
                <a:gd name="T4" fmla="*/ 1 w 173"/>
                <a:gd name="T5" fmla="*/ 13 h 201"/>
                <a:gd name="T6" fmla="*/ 1 w 173"/>
                <a:gd name="T7" fmla="*/ 12 h 201"/>
                <a:gd name="T8" fmla="*/ 2 w 173"/>
                <a:gd name="T9" fmla="*/ 12 h 201"/>
                <a:gd name="T10" fmla="*/ 2 w 173"/>
                <a:gd name="T11" fmla="*/ 11 h 201"/>
                <a:gd name="T12" fmla="*/ 2 w 173"/>
                <a:gd name="T13" fmla="*/ 11 h 201"/>
                <a:gd name="T14" fmla="*/ 3 w 173"/>
                <a:gd name="T15" fmla="*/ 10 h 201"/>
                <a:gd name="T16" fmla="*/ 3 w 173"/>
                <a:gd name="T17" fmla="*/ 10 h 201"/>
                <a:gd name="T18" fmla="*/ 3 w 173"/>
                <a:gd name="T19" fmla="*/ 9 h 201"/>
                <a:gd name="T20" fmla="*/ 3 w 173"/>
                <a:gd name="T21" fmla="*/ 9 h 201"/>
                <a:gd name="T22" fmla="*/ 3 w 173"/>
                <a:gd name="T23" fmla="*/ 8 h 201"/>
                <a:gd name="T24" fmla="*/ 3 w 173"/>
                <a:gd name="T25" fmla="*/ 7 h 201"/>
                <a:gd name="T26" fmla="*/ 3 w 173"/>
                <a:gd name="T27" fmla="*/ 7 h 201"/>
                <a:gd name="T28" fmla="*/ 2 w 173"/>
                <a:gd name="T29" fmla="*/ 6 h 201"/>
                <a:gd name="T30" fmla="*/ 2 w 173"/>
                <a:gd name="T31" fmla="*/ 6 h 201"/>
                <a:gd name="T32" fmla="*/ 2 w 173"/>
                <a:gd name="T33" fmla="*/ 5 h 201"/>
                <a:gd name="T34" fmla="*/ 2 w 173"/>
                <a:gd name="T35" fmla="*/ 5 h 201"/>
                <a:gd name="T36" fmla="*/ 2 w 173"/>
                <a:gd name="T37" fmla="*/ 4 h 201"/>
                <a:gd name="T38" fmla="*/ 2 w 173"/>
                <a:gd name="T39" fmla="*/ 3 h 201"/>
                <a:gd name="T40" fmla="*/ 2 w 173"/>
                <a:gd name="T41" fmla="*/ 3 h 201"/>
                <a:gd name="T42" fmla="*/ 2 w 173"/>
                <a:gd name="T43" fmla="*/ 2 h 201"/>
                <a:gd name="T44" fmla="*/ 3 w 173"/>
                <a:gd name="T45" fmla="*/ 2 h 201"/>
                <a:gd name="T46" fmla="*/ 3 w 173"/>
                <a:gd name="T47" fmla="*/ 2 h 201"/>
                <a:gd name="T48" fmla="*/ 3 w 173"/>
                <a:gd name="T49" fmla="*/ 2 h 201"/>
                <a:gd name="T50" fmla="*/ 4 w 173"/>
                <a:gd name="T51" fmla="*/ 1 h 201"/>
                <a:gd name="T52" fmla="*/ 5 w 173"/>
                <a:gd name="T53" fmla="*/ 5 h 201"/>
                <a:gd name="T54" fmla="*/ 10 w 173"/>
                <a:gd name="T55" fmla="*/ 0 h 201"/>
                <a:gd name="T56" fmla="*/ 11 w 173"/>
                <a:gd name="T57" fmla="*/ 1 h 201"/>
                <a:gd name="T58" fmla="*/ 10 w 173"/>
                <a:gd name="T59" fmla="*/ 5 h 201"/>
                <a:gd name="T60" fmla="*/ 7 w 173"/>
                <a:gd name="T61" fmla="*/ 13 h 201"/>
                <a:gd name="T62" fmla="*/ 0 w 173"/>
                <a:gd name="T63" fmla="*/ 13 h 201"/>
                <a:gd name="T64" fmla="*/ 0 w 173"/>
                <a:gd name="T65" fmla="*/ 13 h 20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73" h="201">
                  <a:moveTo>
                    <a:pt x="0" y="201"/>
                  </a:moveTo>
                  <a:lnTo>
                    <a:pt x="0" y="199"/>
                  </a:lnTo>
                  <a:lnTo>
                    <a:pt x="4" y="195"/>
                  </a:lnTo>
                  <a:lnTo>
                    <a:pt x="10" y="190"/>
                  </a:lnTo>
                  <a:lnTo>
                    <a:pt x="18" y="184"/>
                  </a:lnTo>
                  <a:lnTo>
                    <a:pt x="25" y="174"/>
                  </a:lnTo>
                  <a:lnTo>
                    <a:pt x="31" y="165"/>
                  </a:lnTo>
                  <a:lnTo>
                    <a:pt x="37" y="155"/>
                  </a:lnTo>
                  <a:lnTo>
                    <a:pt x="42" y="148"/>
                  </a:lnTo>
                  <a:lnTo>
                    <a:pt x="42" y="136"/>
                  </a:lnTo>
                  <a:lnTo>
                    <a:pt x="42" y="129"/>
                  </a:lnTo>
                  <a:lnTo>
                    <a:pt x="40" y="119"/>
                  </a:lnTo>
                  <a:lnTo>
                    <a:pt x="39" y="112"/>
                  </a:lnTo>
                  <a:lnTo>
                    <a:pt x="33" y="102"/>
                  </a:lnTo>
                  <a:lnTo>
                    <a:pt x="31" y="95"/>
                  </a:lnTo>
                  <a:lnTo>
                    <a:pt x="27" y="85"/>
                  </a:lnTo>
                  <a:lnTo>
                    <a:pt x="25" y="77"/>
                  </a:lnTo>
                  <a:lnTo>
                    <a:pt x="25" y="66"/>
                  </a:lnTo>
                  <a:lnTo>
                    <a:pt x="25" y="57"/>
                  </a:lnTo>
                  <a:lnTo>
                    <a:pt x="25" y="45"/>
                  </a:lnTo>
                  <a:lnTo>
                    <a:pt x="27" y="38"/>
                  </a:lnTo>
                  <a:lnTo>
                    <a:pt x="31" y="28"/>
                  </a:lnTo>
                  <a:lnTo>
                    <a:pt x="33" y="22"/>
                  </a:lnTo>
                  <a:lnTo>
                    <a:pt x="33" y="19"/>
                  </a:lnTo>
                  <a:lnTo>
                    <a:pt x="35" y="19"/>
                  </a:lnTo>
                  <a:lnTo>
                    <a:pt x="56" y="13"/>
                  </a:lnTo>
                  <a:lnTo>
                    <a:pt x="65" y="68"/>
                  </a:lnTo>
                  <a:lnTo>
                    <a:pt x="154" y="0"/>
                  </a:lnTo>
                  <a:lnTo>
                    <a:pt x="173" y="3"/>
                  </a:lnTo>
                  <a:lnTo>
                    <a:pt x="160" y="77"/>
                  </a:lnTo>
                  <a:lnTo>
                    <a:pt x="101" y="197"/>
                  </a:lnTo>
                  <a:lnTo>
                    <a:pt x="0" y="201"/>
                  </a:lnTo>
                  <a:close/>
                </a:path>
              </a:pathLst>
            </a:custGeom>
            <a:solidFill>
              <a:srgbClr val="598C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88" name="Freeform 208"/>
            <p:cNvSpPr>
              <a:spLocks/>
            </p:cNvSpPr>
            <p:nvPr/>
          </p:nvSpPr>
          <p:spPr bwMode="auto">
            <a:xfrm>
              <a:off x="4435" y="2712"/>
              <a:ext cx="62" cy="22"/>
            </a:xfrm>
            <a:custGeom>
              <a:avLst/>
              <a:gdLst>
                <a:gd name="T0" fmla="*/ 0 w 126"/>
                <a:gd name="T1" fmla="*/ 1 h 43"/>
                <a:gd name="T2" fmla="*/ 7 w 126"/>
                <a:gd name="T3" fmla="*/ 0 h 43"/>
                <a:gd name="T4" fmla="*/ 6 w 126"/>
                <a:gd name="T5" fmla="*/ 3 h 43"/>
                <a:gd name="T6" fmla="*/ 0 w 126"/>
                <a:gd name="T7" fmla="*/ 3 h 43"/>
                <a:gd name="T8" fmla="*/ 0 w 126"/>
                <a:gd name="T9" fmla="*/ 1 h 43"/>
                <a:gd name="T10" fmla="*/ 0 w 126"/>
                <a:gd name="T11" fmla="*/ 1 h 4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6" h="43">
                  <a:moveTo>
                    <a:pt x="0" y="3"/>
                  </a:moveTo>
                  <a:lnTo>
                    <a:pt x="126" y="0"/>
                  </a:lnTo>
                  <a:lnTo>
                    <a:pt x="110" y="38"/>
                  </a:lnTo>
                  <a:lnTo>
                    <a:pt x="15" y="4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386B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89" name="Freeform 209"/>
            <p:cNvSpPr>
              <a:spLocks/>
            </p:cNvSpPr>
            <p:nvPr/>
          </p:nvSpPr>
          <p:spPr bwMode="auto">
            <a:xfrm>
              <a:off x="4421" y="2756"/>
              <a:ext cx="44" cy="22"/>
            </a:xfrm>
            <a:custGeom>
              <a:avLst/>
              <a:gdLst>
                <a:gd name="T0" fmla="*/ 3 w 88"/>
                <a:gd name="T1" fmla="*/ 0 h 44"/>
                <a:gd name="T2" fmla="*/ 6 w 88"/>
                <a:gd name="T3" fmla="*/ 0 h 44"/>
                <a:gd name="T4" fmla="*/ 5 w 88"/>
                <a:gd name="T5" fmla="*/ 3 h 44"/>
                <a:gd name="T6" fmla="*/ 0 w 88"/>
                <a:gd name="T7" fmla="*/ 3 h 44"/>
                <a:gd name="T8" fmla="*/ 3 w 88"/>
                <a:gd name="T9" fmla="*/ 0 h 44"/>
                <a:gd name="T10" fmla="*/ 3 w 88"/>
                <a:gd name="T11" fmla="*/ 0 h 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8" h="44">
                  <a:moveTo>
                    <a:pt x="37" y="0"/>
                  </a:moveTo>
                  <a:lnTo>
                    <a:pt x="88" y="0"/>
                  </a:lnTo>
                  <a:lnTo>
                    <a:pt x="69" y="36"/>
                  </a:lnTo>
                  <a:lnTo>
                    <a:pt x="0" y="44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386B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90" name="Freeform 210"/>
            <p:cNvSpPr>
              <a:spLocks/>
            </p:cNvSpPr>
            <p:nvPr/>
          </p:nvSpPr>
          <p:spPr bwMode="auto">
            <a:xfrm>
              <a:off x="4378" y="2649"/>
              <a:ext cx="165" cy="227"/>
            </a:xfrm>
            <a:custGeom>
              <a:avLst/>
              <a:gdLst>
                <a:gd name="T0" fmla="*/ 4 w 329"/>
                <a:gd name="T1" fmla="*/ 28 h 455"/>
                <a:gd name="T2" fmla="*/ 5 w 329"/>
                <a:gd name="T3" fmla="*/ 27 h 455"/>
                <a:gd name="T4" fmla="*/ 5 w 329"/>
                <a:gd name="T5" fmla="*/ 27 h 455"/>
                <a:gd name="T6" fmla="*/ 6 w 329"/>
                <a:gd name="T7" fmla="*/ 26 h 455"/>
                <a:gd name="T8" fmla="*/ 7 w 329"/>
                <a:gd name="T9" fmla="*/ 25 h 455"/>
                <a:gd name="T10" fmla="*/ 8 w 329"/>
                <a:gd name="T11" fmla="*/ 23 h 455"/>
                <a:gd name="T12" fmla="*/ 10 w 329"/>
                <a:gd name="T13" fmla="*/ 22 h 455"/>
                <a:gd name="T14" fmla="*/ 11 w 329"/>
                <a:gd name="T15" fmla="*/ 21 h 455"/>
                <a:gd name="T16" fmla="*/ 12 w 329"/>
                <a:gd name="T17" fmla="*/ 19 h 455"/>
                <a:gd name="T18" fmla="*/ 13 w 329"/>
                <a:gd name="T19" fmla="*/ 18 h 455"/>
                <a:gd name="T20" fmla="*/ 13 w 329"/>
                <a:gd name="T21" fmla="*/ 16 h 455"/>
                <a:gd name="T22" fmla="*/ 14 w 329"/>
                <a:gd name="T23" fmla="*/ 15 h 455"/>
                <a:gd name="T24" fmla="*/ 15 w 329"/>
                <a:gd name="T25" fmla="*/ 14 h 455"/>
                <a:gd name="T26" fmla="*/ 15 w 329"/>
                <a:gd name="T27" fmla="*/ 13 h 455"/>
                <a:gd name="T28" fmla="*/ 15 w 329"/>
                <a:gd name="T29" fmla="*/ 13 h 455"/>
                <a:gd name="T30" fmla="*/ 16 w 329"/>
                <a:gd name="T31" fmla="*/ 12 h 455"/>
                <a:gd name="T32" fmla="*/ 17 w 329"/>
                <a:gd name="T33" fmla="*/ 11 h 455"/>
                <a:gd name="T34" fmla="*/ 18 w 329"/>
                <a:gd name="T35" fmla="*/ 11 h 455"/>
                <a:gd name="T36" fmla="*/ 19 w 329"/>
                <a:gd name="T37" fmla="*/ 10 h 455"/>
                <a:gd name="T38" fmla="*/ 20 w 329"/>
                <a:gd name="T39" fmla="*/ 9 h 455"/>
                <a:gd name="T40" fmla="*/ 21 w 329"/>
                <a:gd name="T41" fmla="*/ 8 h 455"/>
                <a:gd name="T42" fmla="*/ 20 w 329"/>
                <a:gd name="T43" fmla="*/ 5 h 455"/>
                <a:gd name="T44" fmla="*/ 21 w 329"/>
                <a:gd name="T45" fmla="*/ 0 h 455"/>
                <a:gd name="T46" fmla="*/ 18 w 329"/>
                <a:gd name="T47" fmla="*/ 2 h 455"/>
                <a:gd name="T48" fmla="*/ 15 w 329"/>
                <a:gd name="T49" fmla="*/ 7 h 455"/>
                <a:gd name="T50" fmla="*/ 15 w 329"/>
                <a:gd name="T51" fmla="*/ 6 h 455"/>
                <a:gd name="T52" fmla="*/ 14 w 329"/>
                <a:gd name="T53" fmla="*/ 6 h 455"/>
                <a:gd name="T54" fmla="*/ 14 w 329"/>
                <a:gd name="T55" fmla="*/ 5 h 455"/>
                <a:gd name="T56" fmla="*/ 14 w 329"/>
                <a:gd name="T57" fmla="*/ 4 h 455"/>
                <a:gd name="T58" fmla="*/ 14 w 329"/>
                <a:gd name="T59" fmla="*/ 3 h 455"/>
                <a:gd name="T60" fmla="*/ 14 w 329"/>
                <a:gd name="T61" fmla="*/ 2 h 455"/>
                <a:gd name="T62" fmla="*/ 12 w 329"/>
                <a:gd name="T63" fmla="*/ 3 h 455"/>
                <a:gd name="T64" fmla="*/ 12 w 329"/>
                <a:gd name="T65" fmla="*/ 3 h 455"/>
                <a:gd name="T66" fmla="*/ 12 w 329"/>
                <a:gd name="T67" fmla="*/ 4 h 455"/>
                <a:gd name="T68" fmla="*/ 12 w 329"/>
                <a:gd name="T69" fmla="*/ 5 h 455"/>
                <a:gd name="T70" fmla="*/ 12 w 329"/>
                <a:gd name="T71" fmla="*/ 6 h 455"/>
                <a:gd name="T72" fmla="*/ 12 w 329"/>
                <a:gd name="T73" fmla="*/ 7 h 455"/>
                <a:gd name="T74" fmla="*/ 12 w 329"/>
                <a:gd name="T75" fmla="*/ 8 h 455"/>
                <a:gd name="T76" fmla="*/ 13 w 329"/>
                <a:gd name="T77" fmla="*/ 10 h 455"/>
                <a:gd name="T78" fmla="*/ 12 w 329"/>
                <a:gd name="T79" fmla="*/ 10 h 455"/>
                <a:gd name="T80" fmla="*/ 12 w 329"/>
                <a:gd name="T81" fmla="*/ 11 h 455"/>
                <a:gd name="T82" fmla="*/ 11 w 329"/>
                <a:gd name="T83" fmla="*/ 12 h 455"/>
                <a:gd name="T84" fmla="*/ 10 w 329"/>
                <a:gd name="T85" fmla="*/ 13 h 455"/>
                <a:gd name="T86" fmla="*/ 9 w 329"/>
                <a:gd name="T87" fmla="*/ 14 h 455"/>
                <a:gd name="T88" fmla="*/ 8 w 329"/>
                <a:gd name="T89" fmla="*/ 14 h 455"/>
                <a:gd name="T90" fmla="*/ 7 w 329"/>
                <a:gd name="T91" fmla="*/ 15 h 455"/>
                <a:gd name="T92" fmla="*/ 6 w 329"/>
                <a:gd name="T93" fmla="*/ 16 h 455"/>
                <a:gd name="T94" fmla="*/ 5 w 329"/>
                <a:gd name="T95" fmla="*/ 17 h 455"/>
                <a:gd name="T96" fmla="*/ 4 w 329"/>
                <a:gd name="T97" fmla="*/ 18 h 455"/>
                <a:gd name="T98" fmla="*/ 4 w 329"/>
                <a:gd name="T99" fmla="*/ 19 h 455"/>
                <a:gd name="T100" fmla="*/ 3 w 329"/>
                <a:gd name="T101" fmla="*/ 20 h 455"/>
                <a:gd name="T102" fmla="*/ 2 w 329"/>
                <a:gd name="T103" fmla="*/ 21 h 455"/>
                <a:gd name="T104" fmla="*/ 1 w 329"/>
                <a:gd name="T105" fmla="*/ 22 h 455"/>
                <a:gd name="T106" fmla="*/ 1 w 329"/>
                <a:gd name="T107" fmla="*/ 23 h 455"/>
                <a:gd name="T108" fmla="*/ 0 w 329"/>
                <a:gd name="T109" fmla="*/ 24 h 455"/>
                <a:gd name="T110" fmla="*/ 4 w 329"/>
                <a:gd name="T111" fmla="*/ 28 h 455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329" h="455">
                  <a:moveTo>
                    <a:pt x="55" y="455"/>
                  </a:moveTo>
                  <a:lnTo>
                    <a:pt x="57" y="453"/>
                  </a:lnTo>
                  <a:lnTo>
                    <a:pt x="63" y="447"/>
                  </a:lnTo>
                  <a:lnTo>
                    <a:pt x="66" y="441"/>
                  </a:lnTo>
                  <a:lnTo>
                    <a:pt x="74" y="438"/>
                  </a:lnTo>
                  <a:lnTo>
                    <a:pt x="80" y="432"/>
                  </a:lnTo>
                  <a:lnTo>
                    <a:pt x="87" y="426"/>
                  </a:lnTo>
                  <a:lnTo>
                    <a:pt x="95" y="417"/>
                  </a:lnTo>
                  <a:lnTo>
                    <a:pt x="103" y="411"/>
                  </a:lnTo>
                  <a:lnTo>
                    <a:pt x="110" y="401"/>
                  </a:lnTo>
                  <a:lnTo>
                    <a:pt x="120" y="394"/>
                  </a:lnTo>
                  <a:lnTo>
                    <a:pt x="127" y="382"/>
                  </a:lnTo>
                  <a:lnTo>
                    <a:pt x="137" y="373"/>
                  </a:lnTo>
                  <a:lnTo>
                    <a:pt x="146" y="361"/>
                  </a:lnTo>
                  <a:lnTo>
                    <a:pt x="156" y="352"/>
                  </a:lnTo>
                  <a:lnTo>
                    <a:pt x="163" y="339"/>
                  </a:lnTo>
                  <a:lnTo>
                    <a:pt x="171" y="327"/>
                  </a:lnTo>
                  <a:lnTo>
                    <a:pt x="179" y="314"/>
                  </a:lnTo>
                  <a:lnTo>
                    <a:pt x="186" y="303"/>
                  </a:lnTo>
                  <a:lnTo>
                    <a:pt x="194" y="289"/>
                  </a:lnTo>
                  <a:lnTo>
                    <a:pt x="200" y="278"/>
                  </a:lnTo>
                  <a:lnTo>
                    <a:pt x="207" y="266"/>
                  </a:lnTo>
                  <a:lnTo>
                    <a:pt x="213" y="257"/>
                  </a:lnTo>
                  <a:lnTo>
                    <a:pt x="219" y="247"/>
                  </a:lnTo>
                  <a:lnTo>
                    <a:pt x="222" y="238"/>
                  </a:lnTo>
                  <a:lnTo>
                    <a:pt x="226" y="228"/>
                  </a:lnTo>
                  <a:lnTo>
                    <a:pt x="230" y="223"/>
                  </a:lnTo>
                  <a:lnTo>
                    <a:pt x="236" y="211"/>
                  </a:lnTo>
                  <a:lnTo>
                    <a:pt x="238" y="209"/>
                  </a:lnTo>
                  <a:lnTo>
                    <a:pt x="241" y="206"/>
                  </a:lnTo>
                  <a:lnTo>
                    <a:pt x="245" y="202"/>
                  </a:lnTo>
                  <a:lnTo>
                    <a:pt x="253" y="198"/>
                  </a:lnTo>
                  <a:lnTo>
                    <a:pt x="258" y="190"/>
                  </a:lnTo>
                  <a:lnTo>
                    <a:pt x="268" y="185"/>
                  </a:lnTo>
                  <a:lnTo>
                    <a:pt x="276" y="177"/>
                  </a:lnTo>
                  <a:lnTo>
                    <a:pt x="285" y="171"/>
                  </a:lnTo>
                  <a:lnTo>
                    <a:pt x="291" y="162"/>
                  </a:lnTo>
                  <a:lnTo>
                    <a:pt x="300" y="154"/>
                  </a:lnTo>
                  <a:lnTo>
                    <a:pt x="306" y="149"/>
                  </a:lnTo>
                  <a:lnTo>
                    <a:pt x="314" y="141"/>
                  </a:lnTo>
                  <a:lnTo>
                    <a:pt x="321" y="131"/>
                  </a:lnTo>
                  <a:lnTo>
                    <a:pt x="325" y="128"/>
                  </a:lnTo>
                  <a:lnTo>
                    <a:pt x="319" y="82"/>
                  </a:lnTo>
                  <a:lnTo>
                    <a:pt x="314" y="59"/>
                  </a:lnTo>
                  <a:lnTo>
                    <a:pt x="329" y="10"/>
                  </a:lnTo>
                  <a:lnTo>
                    <a:pt x="306" y="0"/>
                  </a:lnTo>
                  <a:lnTo>
                    <a:pt x="287" y="44"/>
                  </a:lnTo>
                  <a:lnTo>
                    <a:pt x="239" y="116"/>
                  </a:lnTo>
                  <a:lnTo>
                    <a:pt x="238" y="114"/>
                  </a:lnTo>
                  <a:lnTo>
                    <a:pt x="232" y="111"/>
                  </a:lnTo>
                  <a:lnTo>
                    <a:pt x="228" y="105"/>
                  </a:lnTo>
                  <a:lnTo>
                    <a:pt x="224" y="101"/>
                  </a:lnTo>
                  <a:lnTo>
                    <a:pt x="222" y="97"/>
                  </a:lnTo>
                  <a:lnTo>
                    <a:pt x="219" y="92"/>
                  </a:lnTo>
                  <a:lnTo>
                    <a:pt x="215" y="82"/>
                  </a:lnTo>
                  <a:lnTo>
                    <a:pt x="213" y="74"/>
                  </a:lnTo>
                  <a:lnTo>
                    <a:pt x="211" y="65"/>
                  </a:lnTo>
                  <a:lnTo>
                    <a:pt x="211" y="57"/>
                  </a:lnTo>
                  <a:lnTo>
                    <a:pt x="211" y="48"/>
                  </a:lnTo>
                  <a:lnTo>
                    <a:pt x="211" y="42"/>
                  </a:lnTo>
                  <a:lnTo>
                    <a:pt x="211" y="38"/>
                  </a:lnTo>
                  <a:lnTo>
                    <a:pt x="190" y="48"/>
                  </a:lnTo>
                  <a:lnTo>
                    <a:pt x="188" y="54"/>
                  </a:lnTo>
                  <a:lnTo>
                    <a:pt x="186" y="55"/>
                  </a:lnTo>
                  <a:lnTo>
                    <a:pt x="186" y="61"/>
                  </a:lnTo>
                  <a:lnTo>
                    <a:pt x="186" y="67"/>
                  </a:lnTo>
                  <a:lnTo>
                    <a:pt x="188" y="74"/>
                  </a:lnTo>
                  <a:lnTo>
                    <a:pt x="188" y="82"/>
                  </a:lnTo>
                  <a:lnTo>
                    <a:pt x="188" y="92"/>
                  </a:lnTo>
                  <a:lnTo>
                    <a:pt x="190" y="101"/>
                  </a:lnTo>
                  <a:lnTo>
                    <a:pt x="190" y="111"/>
                  </a:lnTo>
                  <a:lnTo>
                    <a:pt x="190" y="116"/>
                  </a:lnTo>
                  <a:lnTo>
                    <a:pt x="192" y="124"/>
                  </a:lnTo>
                  <a:lnTo>
                    <a:pt x="192" y="128"/>
                  </a:lnTo>
                  <a:lnTo>
                    <a:pt x="194" y="131"/>
                  </a:lnTo>
                  <a:lnTo>
                    <a:pt x="194" y="162"/>
                  </a:lnTo>
                  <a:lnTo>
                    <a:pt x="192" y="166"/>
                  </a:lnTo>
                  <a:lnTo>
                    <a:pt x="188" y="175"/>
                  </a:lnTo>
                  <a:lnTo>
                    <a:pt x="184" y="181"/>
                  </a:lnTo>
                  <a:lnTo>
                    <a:pt x="182" y="188"/>
                  </a:lnTo>
                  <a:lnTo>
                    <a:pt x="177" y="196"/>
                  </a:lnTo>
                  <a:lnTo>
                    <a:pt x="171" y="204"/>
                  </a:lnTo>
                  <a:lnTo>
                    <a:pt x="162" y="209"/>
                  </a:lnTo>
                  <a:lnTo>
                    <a:pt x="152" y="215"/>
                  </a:lnTo>
                  <a:lnTo>
                    <a:pt x="141" y="223"/>
                  </a:lnTo>
                  <a:lnTo>
                    <a:pt x="131" y="230"/>
                  </a:lnTo>
                  <a:lnTo>
                    <a:pt x="124" y="234"/>
                  </a:lnTo>
                  <a:lnTo>
                    <a:pt x="118" y="238"/>
                  </a:lnTo>
                  <a:lnTo>
                    <a:pt x="112" y="244"/>
                  </a:lnTo>
                  <a:lnTo>
                    <a:pt x="106" y="249"/>
                  </a:lnTo>
                  <a:lnTo>
                    <a:pt x="99" y="255"/>
                  </a:lnTo>
                  <a:lnTo>
                    <a:pt x="93" y="261"/>
                  </a:lnTo>
                  <a:lnTo>
                    <a:pt x="85" y="268"/>
                  </a:lnTo>
                  <a:lnTo>
                    <a:pt x="78" y="278"/>
                  </a:lnTo>
                  <a:lnTo>
                    <a:pt x="70" y="284"/>
                  </a:lnTo>
                  <a:lnTo>
                    <a:pt x="63" y="293"/>
                  </a:lnTo>
                  <a:lnTo>
                    <a:pt x="55" y="301"/>
                  </a:lnTo>
                  <a:lnTo>
                    <a:pt x="49" y="312"/>
                  </a:lnTo>
                  <a:lnTo>
                    <a:pt x="42" y="322"/>
                  </a:lnTo>
                  <a:lnTo>
                    <a:pt x="34" y="329"/>
                  </a:lnTo>
                  <a:lnTo>
                    <a:pt x="28" y="339"/>
                  </a:lnTo>
                  <a:lnTo>
                    <a:pt x="23" y="350"/>
                  </a:lnTo>
                  <a:lnTo>
                    <a:pt x="17" y="358"/>
                  </a:lnTo>
                  <a:lnTo>
                    <a:pt x="11" y="365"/>
                  </a:lnTo>
                  <a:lnTo>
                    <a:pt x="9" y="371"/>
                  </a:lnTo>
                  <a:lnTo>
                    <a:pt x="6" y="379"/>
                  </a:lnTo>
                  <a:lnTo>
                    <a:pt x="0" y="388"/>
                  </a:lnTo>
                  <a:lnTo>
                    <a:pt x="0" y="390"/>
                  </a:lnTo>
                  <a:lnTo>
                    <a:pt x="55" y="455"/>
                  </a:lnTo>
                  <a:close/>
                </a:path>
              </a:pathLst>
            </a:custGeom>
            <a:solidFill>
              <a:srgbClr val="CC80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91" name="Freeform 211"/>
            <p:cNvSpPr>
              <a:spLocks/>
            </p:cNvSpPr>
            <p:nvPr/>
          </p:nvSpPr>
          <p:spPr bwMode="auto">
            <a:xfrm>
              <a:off x="3956" y="2767"/>
              <a:ext cx="62" cy="213"/>
            </a:xfrm>
            <a:custGeom>
              <a:avLst/>
              <a:gdLst>
                <a:gd name="T0" fmla="*/ 8 w 123"/>
                <a:gd name="T1" fmla="*/ 23 h 428"/>
                <a:gd name="T2" fmla="*/ 8 w 123"/>
                <a:gd name="T3" fmla="*/ 22 h 428"/>
                <a:gd name="T4" fmla="*/ 8 w 123"/>
                <a:gd name="T5" fmla="*/ 21 h 428"/>
                <a:gd name="T6" fmla="*/ 8 w 123"/>
                <a:gd name="T7" fmla="*/ 21 h 428"/>
                <a:gd name="T8" fmla="*/ 8 w 123"/>
                <a:gd name="T9" fmla="*/ 19 h 428"/>
                <a:gd name="T10" fmla="*/ 8 w 123"/>
                <a:gd name="T11" fmla="*/ 18 h 428"/>
                <a:gd name="T12" fmla="*/ 7 w 123"/>
                <a:gd name="T13" fmla="*/ 17 h 428"/>
                <a:gd name="T14" fmla="*/ 7 w 123"/>
                <a:gd name="T15" fmla="*/ 16 h 428"/>
                <a:gd name="T16" fmla="*/ 7 w 123"/>
                <a:gd name="T17" fmla="*/ 14 h 428"/>
                <a:gd name="T18" fmla="*/ 7 w 123"/>
                <a:gd name="T19" fmla="*/ 13 h 428"/>
                <a:gd name="T20" fmla="*/ 7 w 123"/>
                <a:gd name="T21" fmla="*/ 12 h 428"/>
                <a:gd name="T22" fmla="*/ 7 w 123"/>
                <a:gd name="T23" fmla="*/ 11 h 428"/>
                <a:gd name="T24" fmla="*/ 7 w 123"/>
                <a:gd name="T25" fmla="*/ 10 h 428"/>
                <a:gd name="T26" fmla="*/ 7 w 123"/>
                <a:gd name="T27" fmla="*/ 9 h 428"/>
                <a:gd name="T28" fmla="*/ 8 w 123"/>
                <a:gd name="T29" fmla="*/ 6 h 428"/>
                <a:gd name="T30" fmla="*/ 7 w 123"/>
                <a:gd name="T31" fmla="*/ 5 h 428"/>
                <a:gd name="T32" fmla="*/ 6 w 123"/>
                <a:gd name="T33" fmla="*/ 6 h 428"/>
                <a:gd name="T34" fmla="*/ 5 w 123"/>
                <a:gd name="T35" fmla="*/ 5 h 428"/>
                <a:gd name="T36" fmla="*/ 5 w 123"/>
                <a:gd name="T37" fmla="*/ 5 h 428"/>
                <a:gd name="T38" fmla="*/ 5 w 123"/>
                <a:gd name="T39" fmla="*/ 4 h 428"/>
                <a:gd name="T40" fmla="*/ 5 w 123"/>
                <a:gd name="T41" fmla="*/ 3 h 428"/>
                <a:gd name="T42" fmla="*/ 5 w 123"/>
                <a:gd name="T43" fmla="*/ 2 h 428"/>
                <a:gd name="T44" fmla="*/ 5 w 123"/>
                <a:gd name="T45" fmla="*/ 0 h 428"/>
                <a:gd name="T46" fmla="*/ 5 w 123"/>
                <a:gd name="T47" fmla="*/ 0 h 428"/>
                <a:gd name="T48" fmla="*/ 4 w 123"/>
                <a:gd name="T49" fmla="*/ 0 h 428"/>
                <a:gd name="T50" fmla="*/ 0 w 123"/>
                <a:gd name="T51" fmla="*/ 5 h 428"/>
                <a:gd name="T52" fmla="*/ 3 w 123"/>
                <a:gd name="T53" fmla="*/ 12 h 428"/>
                <a:gd name="T54" fmla="*/ 3 w 123"/>
                <a:gd name="T55" fmla="*/ 13 h 428"/>
                <a:gd name="T56" fmla="*/ 3 w 123"/>
                <a:gd name="T57" fmla="*/ 14 h 428"/>
                <a:gd name="T58" fmla="*/ 2 w 123"/>
                <a:gd name="T59" fmla="*/ 15 h 428"/>
                <a:gd name="T60" fmla="*/ 2 w 123"/>
                <a:gd name="T61" fmla="*/ 16 h 428"/>
                <a:gd name="T62" fmla="*/ 2 w 123"/>
                <a:gd name="T63" fmla="*/ 17 h 428"/>
                <a:gd name="T64" fmla="*/ 1 w 123"/>
                <a:gd name="T65" fmla="*/ 18 h 428"/>
                <a:gd name="T66" fmla="*/ 1 w 123"/>
                <a:gd name="T67" fmla="*/ 19 h 428"/>
                <a:gd name="T68" fmla="*/ 1 w 123"/>
                <a:gd name="T69" fmla="*/ 20 h 428"/>
                <a:gd name="T70" fmla="*/ 1 w 123"/>
                <a:gd name="T71" fmla="*/ 21 h 428"/>
                <a:gd name="T72" fmla="*/ 1 w 123"/>
                <a:gd name="T73" fmla="*/ 22 h 428"/>
                <a:gd name="T74" fmla="*/ 1 w 123"/>
                <a:gd name="T75" fmla="*/ 23 h 428"/>
                <a:gd name="T76" fmla="*/ 1 w 123"/>
                <a:gd name="T77" fmla="*/ 24 h 428"/>
                <a:gd name="T78" fmla="*/ 1 w 123"/>
                <a:gd name="T79" fmla="*/ 25 h 428"/>
                <a:gd name="T80" fmla="*/ 1 w 123"/>
                <a:gd name="T81" fmla="*/ 26 h 428"/>
                <a:gd name="T82" fmla="*/ 1 w 123"/>
                <a:gd name="T83" fmla="*/ 26 h 428"/>
                <a:gd name="T84" fmla="*/ 8 w 123"/>
                <a:gd name="T85" fmla="*/ 23 h 4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23" h="428">
                  <a:moveTo>
                    <a:pt x="118" y="378"/>
                  </a:moveTo>
                  <a:lnTo>
                    <a:pt x="118" y="375"/>
                  </a:lnTo>
                  <a:lnTo>
                    <a:pt x="118" y="369"/>
                  </a:lnTo>
                  <a:lnTo>
                    <a:pt x="118" y="363"/>
                  </a:lnTo>
                  <a:lnTo>
                    <a:pt x="118" y="359"/>
                  </a:lnTo>
                  <a:lnTo>
                    <a:pt x="118" y="352"/>
                  </a:lnTo>
                  <a:lnTo>
                    <a:pt x="118" y="346"/>
                  </a:lnTo>
                  <a:lnTo>
                    <a:pt x="116" y="337"/>
                  </a:lnTo>
                  <a:lnTo>
                    <a:pt x="116" y="329"/>
                  </a:lnTo>
                  <a:lnTo>
                    <a:pt x="116" y="319"/>
                  </a:lnTo>
                  <a:lnTo>
                    <a:pt x="116" y="312"/>
                  </a:lnTo>
                  <a:lnTo>
                    <a:pt x="116" y="302"/>
                  </a:lnTo>
                  <a:lnTo>
                    <a:pt x="114" y="293"/>
                  </a:lnTo>
                  <a:lnTo>
                    <a:pt x="112" y="281"/>
                  </a:lnTo>
                  <a:lnTo>
                    <a:pt x="112" y="274"/>
                  </a:lnTo>
                  <a:lnTo>
                    <a:pt x="110" y="262"/>
                  </a:lnTo>
                  <a:lnTo>
                    <a:pt x="110" y="251"/>
                  </a:lnTo>
                  <a:lnTo>
                    <a:pt x="108" y="240"/>
                  </a:lnTo>
                  <a:lnTo>
                    <a:pt x="108" y="230"/>
                  </a:lnTo>
                  <a:lnTo>
                    <a:pt x="106" y="219"/>
                  </a:lnTo>
                  <a:lnTo>
                    <a:pt x="106" y="209"/>
                  </a:lnTo>
                  <a:lnTo>
                    <a:pt x="104" y="200"/>
                  </a:lnTo>
                  <a:lnTo>
                    <a:pt x="104" y="192"/>
                  </a:lnTo>
                  <a:lnTo>
                    <a:pt x="101" y="184"/>
                  </a:lnTo>
                  <a:lnTo>
                    <a:pt x="101" y="177"/>
                  </a:lnTo>
                  <a:lnTo>
                    <a:pt x="99" y="169"/>
                  </a:lnTo>
                  <a:lnTo>
                    <a:pt x="99" y="165"/>
                  </a:lnTo>
                  <a:lnTo>
                    <a:pt x="99" y="158"/>
                  </a:lnTo>
                  <a:lnTo>
                    <a:pt x="99" y="154"/>
                  </a:lnTo>
                  <a:lnTo>
                    <a:pt x="123" y="110"/>
                  </a:lnTo>
                  <a:lnTo>
                    <a:pt x="123" y="82"/>
                  </a:lnTo>
                  <a:lnTo>
                    <a:pt x="110" y="80"/>
                  </a:lnTo>
                  <a:lnTo>
                    <a:pt x="89" y="106"/>
                  </a:lnTo>
                  <a:lnTo>
                    <a:pt x="87" y="103"/>
                  </a:lnTo>
                  <a:lnTo>
                    <a:pt x="84" y="99"/>
                  </a:lnTo>
                  <a:lnTo>
                    <a:pt x="80" y="93"/>
                  </a:lnTo>
                  <a:lnTo>
                    <a:pt x="78" y="89"/>
                  </a:lnTo>
                  <a:lnTo>
                    <a:pt x="76" y="82"/>
                  </a:lnTo>
                  <a:lnTo>
                    <a:pt x="76" y="74"/>
                  </a:lnTo>
                  <a:lnTo>
                    <a:pt x="74" y="68"/>
                  </a:lnTo>
                  <a:lnTo>
                    <a:pt x="72" y="63"/>
                  </a:lnTo>
                  <a:lnTo>
                    <a:pt x="72" y="55"/>
                  </a:lnTo>
                  <a:lnTo>
                    <a:pt x="72" y="49"/>
                  </a:lnTo>
                  <a:lnTo>
                    <a:pt x="72" y="36"/>
                  </a:lnTo>
                  <a:lnTo>
                    <a:pt x="72" y="27"/>
                  </a:lnTo>
                  <a:lnTo>
                    <a:pt x="72" y="15"/>
                  </a:lnTo>
                  <a:lnTo>
                    <a:pt x="72" y="8"/>
                  </a:lnTo>
                  <a:lnTo>
                    <a:pt x="72" y="2"/>
                  </a:lnTo>
                  <a:lnTo>
                    <a:pt x="72" y="0"/>
                  </a:lnTo>
                  <a:lnTo>
                    <a:pt x="55" y="0"/>
                  </a:lnTo>
                  <a:lnTo>
                    <a:pt x="44" y="34"/>
                  </a:lnTo>
                  <a:lnTo>
                    <a:pt x="0" y="86"/>
                  </a:lnTo>
                  <a:lnTo>
                    <a:pt x="6" y="125"/>
                  </a:lnTo>
                  <a:lnTo>
                    <a:pt x="40" y="203"/>
                  </a:lnTo>
                  <a:lnTo>
                    <a:pt x="40" y="207"/>
                  </a:lnTo>
                  <a:lnTo>
                    <a:pt x="40" y="215"/>
                  </a:lnTo>
                  <a:lnTo>
                    <a:pt x="38" y="221"/>
                  </a:lnTo>
                  <a:lnTo>
                    <a:pt x="36" y="226"/>
                  </a:lnTo>
                  <a:lnTo>
                    <a:pt x="34" y="234"/>
                  </a:lnTo>
                  <a:lnTo>
                    <a:pt x="32" y="243"/>
                  </a:lnTo>
                  <a:lnTo>
                    <a:pt x="28" y="251"/>
                  </a:lnTo>
                  <a:lnTo>
                    <a:pt x="25" y="259"/>
                  </a:lnTo>
                  <a:lnTo>
                    <a:pt x="21" y="268"/>
                  </a:lnTo>
                  <a:lnTo>
                    <a:pt x="17" y="278"/>
                  </a:lnTo>
                  <a:lnTo>
                    <a:pt x="13" y="287"/>
                  </a:lnTo>
                  <a:lnTo>
                    <a:pt x="11" y="300"/>
                  </a:lnTo>
                  <a:lnTo>
                    <a:pt x="9" y="306"/>
                  </a:lnTo>
                  <a:lnTo>
                    <a:pt x="7" y="314"/>
                  </a:lnTo>
                  <a:lnTo>
                    <a:pt x="7" y="319"/>
                  </a:lnTo>
                  <a:lnTo>
                    <a:pt x="7" y="329"/>
                  </a:lnTo>
                  <a:lnTo>
                    <a:pt x="6" y="337"/>
                  </a:lnTo>
                  <a:lnTo>
                    <a:pt x="6" y="344"/>
                  </a:lnTo>
                  <a:lnTo>
                    <a:pt x="6" y="352"/>
                  </a:lnTo>
                  <a:lnTo>
                    <a:pt x="7" y="361"/>
                  </a:lnTo>
                  <a:lnTo>
                    <a:pt x="7" y="369"/>
                  </a:lnTo>
                  <a:lnTo>
                    <a:pt x="7" y="378"/>
                  </a:lnTo>
                  <a:lnTo>
                    <a:pt x="9" y="384"/>
                  </a:lnTo>
                  <a:lnTo>
                    <a:pt x="9" y="394"/>
                  </a:lnTo>
                  <a:lnTo>
                    <a:pt x="9" y="399"/>
                  </a:lnTo>
                  <a:lnTo>
                    <a:pt x="11" y="407"/>
                  </a:lnTo>
                  <a:lnTo>
                    <a:pt x="11" y="413"/>
                  </a:lnTo>
                  <a:lnTo>
                    <a:pt x="11" y="418"/>
                  </a:lnTo>
                  <a:lnTo>
                    <a:pt x="13" y="424"/>
                  </a:lnTo>
                  <a:lnTo>
                    <a:pt x="15" y="428"/>
                  </a:lnTo>
                  <a:lnTo>
                    <a:pt x="118" y="378"/>
                  </a:lnTo>
                  <a:close/>
                </a:path>
              </a:pathLst>
            </a:custGeom>
            <a:solidFill>
              <a:srgbClr val="CC80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92" name="Freeform 212"/>
            <p:cNvSpPr>
              <a:spLocks/>
            </p:cNvSpPr>
            <p:nvPr/>
          </p:nvSpPr>
          <p:spPr bwMode="auto">
            <a:xfrm>
              <a:off x="3938" y="2824"/>
              <a:ext cx="508" cy="251"/>
            </a:xfrm>
            <a:custGeom>
              <a:avLst/>
              <a:gdLst>
                <a:gd name="T0" fmla="*/ 24 w 1015"/>
                <a:gd name="T1" fmla="*/ 4 h 502"/>
                <a:gd name="T2" fmla="*/ 23 w 1015"/>
                <a:gd name="T3" fmla="*/ 5 h 502"/>
                <a:gd name="T4" fmla="*/ 21 w 1015"/>
                <a:gd name="T5" fmla="*/ 6 h 502"/>
                <a:gd name="T6" fmla="*/ 19 w 1015"/>
                <a:gd name="T7" fmla="*/ 6 h 502"/>
                <a:gd name="T8" fmla="*/ 18 w 1015"/>
                <a:gd name="T9" fmla="*/ 7 h 502"/>
                <a:gd name="T10" fmla="*/ 17 w 1015"/>
                <a:gd name="T11" fmla="*/ 7 h 502"/>
                <a:gd name="T12" fmla="*/ 15 w 1015"/>
                <a:gd name="T13" fmla="*/ 8 h 502"/>
                <a:gd name="T14" fmla="*/ 14 w 1015"/>
                <a:gd name="T15" fmla="*/ 10 h 502"/>
                <a:gd name="T16" fmla="*/ 13 w 1015"/>
                <a:gd name="T17" fmla="*/ 11 h 502"/>
                <a:gd name="T18" fmla="*/ 12 w 1015"/>
                <a:gd name="T19" fmla="*/ 12 h 502"/>
                <a:gd name="T20" fmla="*/ 11 w 1015"/>
                <a:gd name="T21" fmla="*/ 12 h 502"/>
                <a:gd name="T22" fmla="*/ 9 w 1015"/>
                <a:gd name="T23" fmla="*/ 12 h 502"/>
                <a:gd name="T24" fmla="*/ 8 w 1015"/>
                <a:gd name="T25" fmla="*/ 12 h 502"/>
                <a:gd name="T26" fmla="*/ 7 w 1015"/>
                <a:gd name="T27" fmla="*/ 12 h 502"/>
                <a:gd name="T28" fmla="*/ 6 w 1015"/>
                <a:gd name="T29" fmla="*/ 12 h 502"/>
                <a:gd name="T30" fmla="*/ 4 w 1015"/>
                <a:gd name="T31" fmla="*/ 12 h 502"/>
                <a:gd name="T32" fmla="*/ 3 w 1015"/>
                <a:gd name="T33" fmla="*/ 14 h 502"/>
                <a:gd name="T34" fmla="*/ 2 w 1015"/>
                <a:gd name="T35" fmla="*/ 16 h 502"/>
                <a:gd name="T36" fmla="*/ 1 w 1015"/>
                <a:gd name="T37" fmla="*/ 17 h 502"/>
                <a:gd name="T38" fmla="*/ 1 w 1015"/>
                <a:gd name="T39" fmla="*/ 19 h 502"/>
                <a:gd name="T40" fmla="*/ 0 w 1015"/>
                <a:gd name="T41" fmla="*/ 20 h 502"/>
                <a:gd name="T42" fmla="*/ 1 w 1015"/>
                <a:gd name="T43" fmla="*/ 22 h 502"/>
                <a:gd name="T44" fmla="*/ 2 w 1015"/>
                <a:gd name="T45" fmla="*/ 23 h 502"/>
                <a:gd name="T46" fmla="*/ 3 w 1015"/>
                <a:gd name="T47" fmla="*/ 24 h 502"/>
                <a:gd name="T48" fmla="*/ 5 w 1015"/>
                <a:gd name="T49" fmla="*/ 25 h 502"/>
                <a:gd name="T50" fmla="*/ 7 w 1015"/>
                <a:gd name="T51" fmla="*/ 25 h 502"/>
                <a:gd name="T52" fmla="*/ 7 w 1015"/>
                <a:gd name="T53" fmla="*/ 28 h 502"/>
                <a:gd name="T54" fmla="*/ 15 w 1015"/>
                <a:gd name="T55" fmla="*/ 32 h 502"/>
                <a:gd name="T56" fmla="*/ 16 w 1015"/>
                <a:gd name="T57" fmla="*/ 31 h 502"/>
                <a:gd name="T58" fmla="*/ 19 w 1015"/>
                <a:gd name="T59" fmla="*/ 31 h 502"/>
                <a:gd name="T60" fmla="*/ 22 w 1015"/>
                <a:gd name="T61" fmla="*/ 30 h 502"/>
                <a:gd name="T62" fmla="*/ 25 w 1015"/>
                <a:gd name="T63" fmla="*/ 30 h 502"/>
                <a:gd name="T64" fmla="*/ 28 w 1015"/>
                <a:gd name="T65" fmla="*/ 29 h 502"/>
                <a:gd name="T66" fmla="*/ 32 w 1015"/>
                <a:gd name="T67" fmla="*/ 29 h 502"/>
                <a:gd name="T68" fmla="*/ 35 w 1015"/>
                <a:gd name="T69" fmla="*/ 29 h 502"/>
                <a:gd name="T70" fmla="*/ 37 w 1015"/>
                <a:gd name="T71" fmla="*/ 29 h 502"/>
                <a:gd name="T72" fmla="*/ 39 w 1015"/>
                <a:gd name="T73" fmla="*/ 29 h 502"/>
                <a:gd name="T74" fmla="*/ 39 w 1015"/>
                <a:gd name="T75" fmla="*/ 29 h 502"/>
                <a:gd name="T76" fmla="*/ 40 w 1015"/>
                <a:gd name="T77" fmla="*/ 29 h 502"/>
                <a:gd name="T78" fmla="*/ 41 w 1015"/>
                <a:gd name="T79" fmla="*/ 29 h 502"/>
                <a:gd name="T80" fmla="*/ 43 w 1015"/>
                <a:gd name="T81" fmla="*/ 28 h 502"/>
                <a:gd name="T82" fmla="*/ 46 w 1015"/>
                <a:gd name="T83" fmla="*/ 27 h 502"/>
                <a:gd name="T84" fmla="*/ 48 w 1015"/>
                <a:gd name="T85" fmla="*/ 26 h 502"/>
                <a:gd name="T86" fmla="*/ 50 w 1015"/>
                <a:gd name="T87" fmla="*/ 24 h 502"/>
                <a:gd name="T88" fmla="*/ 51 w 1015"/>
                <a:gd name="T89" fmla="*/ 23 h 502"/>
                <a:gd name="T90" fmla="*/ 52 w 1015"/>
                <a:gd name="T91" fmla="*/ 21 h 502"/>
                <a:gd name="T92" fmla="*/ 53 w 1015"/>
                <a:gd name="T93" fmla="*/ 19 h 502"/>
                <a:gd name="T94" fmla="*/ 54 w 1015"/>
                <a:gd name="T95" fmla="*/ 18 h 502"/>
                <a:gd name="T96" fmla="*/ 56 w 1015"/>
                <a:gd name="T97" fmla="*/ 16 h 502"/>
                <a:gd name="T98" fmla="*/ 58 w 1015"/>
                <a:gd name="T99" fmla="*/ 14 h 502"/>
                <a:gd name="T100" fmla="*/ 60 w 1015"/>
                <a:gd name="T101" fmla="*/ 13 h 502"/>
                <a:gd name="T102" fmla="*/ 62 w 1015"/>
                <a:gd name="T103" fmla="*/ 12 h 502"/>
                <a:gd name="T104" fmla="*/ 63 w 1015"/>
                <a:gd name="T105" fmla="*/ 11 h 502"/>
                <a:gd name="T106" fmla="*/ 64 w 1015"/>
                <a:gd name="T107" fmla="*/ 11 h 502"/>
                <a:gd name="T108" fmla="*/ 64 w 1015"/>
                <a:gd name="T109" fmla="*/ 9 h 502"/>
                <a:gd name="T110" fmla="*/ 64 w 1015"/>
                <a:gd name="T111" fmla="*/ 8 h 502"/>
                <a:gd name="T112" fmla="*/ 63 w 1015"/>
                <a:gd name="T113" fmla="*/ 7 h 502"/>
                <a:gd name="T114" fmla="*/ 62 w 1015"/>
                <a:gd name="T115" fmla="*/ 5 h 502"/>
                <a:gd name="T116" fmla="*/ 61 w 1015"/>
                <a:gd name="T117" fmla="*/ 4 h 502"/>
                <a:gd name="T118" fmla="*/ 60 w 1015"/>
                <a:gd name="T119" fmla="*/ 2 h 502"/>
                <a:gd name="T120" fmla="*/ 59 w 1015"/>
                <a:gd name="T121" fmla="*/ 1 h 502"/>
                <a:gd name="T122" fmla="*/ 48 w 1015"/>
                <a:gd name="T123" fmla="*/ 6 h 502"/>
                <a:gd name="T124" fmla="*/ 34 w 1015"/>
                <a:gd name="T125" fmla="*/ 7 h 50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015" h="502">
                  <a:moveTo>
                    <a:pt x="542" y="97"/>
                  </a:moveTo>
                  <a:lnTo>
                    <a:pt x="393" y="46"/>
                  </a:lnTo>
                  <a:lnTo>
                    <a:pt x="384" y="49"/>
                  </a:lnTo>
                  <a:lnTo>
                    <a:pt x="372" y="55"/>
                  </a:lnTo>
                  <a:lnTo>
                    <a:pt x="363" y="61"/>
                  </a:lnTo>
                  <a:lnTo>
                    <a:pt x="353" y="68"/>
                  </a:lnTo>
                  <a:lnTo>
                    <a:pt x="342" y="74"/>
                  </a:lnTo>
                  <a:lnTo>
                    <a:pt x="332" y="80"/>
                  </a:lnTo>
                  <a:lnTo>
                    <a:pt x="321" y="86"/>
                  </a:lnTo>
                  <a:lnTo>
                    <a:pt x="313" y="91"/>
                  </a:lnTo>
                  <a:lnTo>
                    <a:pt x="306" y="91"/>
                  </a:lnTo>
                  <a:lnTo>
                    <a:pt x="298" y="93"/>
                  </a:lnTo>
                  <a:lnTo>
                    <a:pt x="293" y="97"/>
                  </a:lnTo>
                  <a:lnTo>
                    <a:pt x="287" y="99"/>
                  </a:lnTo>
                  <a:lnTo>
                    <a:pt x="279" y="103"/>
                  </a:lnTo>
                  <a:lnTo>
                    <a:pt x="274" y="105"/>
                  </a:lnTo>
                  <a:lnTo>
                    <a:pt x="266" y="106"/>
                  </a:lnTo>
                  <a:lnTo>
                    <a:pt x="260" y="110"/>
                  </a:lnTo>
                  <a:lnTo>
                    <a:pt x="249" y="114"/>
                  </a:lnTo>
                  <a:lnTo>
                    <a:pt x="237" y="120"/>
                  </a:lnTo>
                  <a:lnTo>
                    <a:pt x="228" y="125"/>
                  </a:lnTo>
                  <a:lnTo>
                    <a:pt x="222" y="133"/>
                  </a:lnTo>
                  <a:lnTo>
                    <a:pt x="215" y="139"/>
                  </a:lnTo>
                  <a:lnTo>
                    <a:pt x="213" y="146"/>
                  </a:lnTo>
                  <a:lnTo>
                    <a:pt x="209" y="152"/>
                  </a:lnTo>
                  <a:lnTo>
                    <a:pt x="207" y="158"/>
                  </a:lnTo>
                  <a:lnTo>
                    <a:pt x="203" y="163"/>
                  </a:lnTo>
                  <a:lnTo>
                    <a:pt x="201" y="169"/>
                  </a:lnTo>
                  <a:lnTo>
                    <a:pt x="196" y="175"/>
                  </a:lnTo>
                  <a:lnTo>
                    <a:pt x="190" y="179"/>
                  </a:lnTo>
                  <a:lnTo>
                    <a:pt x="180" y="179"/>
                  </a:lnTo>
                  <a:lnTo>
                    <a:pt x="169" y="181"/>
                  </a:lnTo>
                  <a:lnTo>
                    <a:pt x="163" y="181"/>
                  </a:lnTo>
                  <a:lnTo>
                    <a:pt x="158" y="181"/>
                  </a:lnTo>
                  <a:lnTo>
                    <a:pt x="150" y="181"/>
                  </a:lnTo>
                  <a:lnTo>
                    <a:pt x="144" y="181"/>
                  </a:lnTo>
                  <a:lnTo>
                    <a:pt x="137" y="181"/>
                  </a:lnTo>
                  <a:lnTo>
                    <a:pt x="129" y="181"/>
                  </a:lnTo>
                  <a:lnTo>
                    <a:pt x="123" y="181"/>
                  </a:lnTo>
                  <a:lnTo>
                    <a:pt x="116" y="181"/>
                  </a:lnTo>
                  <a:lnTo>
                    <a:pt x="108" y="181"/>
                  </a:lnTo>
                  <a:lnTo>
                    <a:pt x="102" y="181"/>
                  </a:lnTo>
                  <a:lnTo>
                    <a:pt x="95" y="183"/>
                  </a:lnTo>
                  <a:lnTo>
                    <a:pt x="89" y="184"/>
                  </a:lnTo>
                  <a:lnTo>
                    <a:pt x="82" y="184"/>
                  </a:lnTo>
                  <a:lnTo>
                    <a:pt x="76" y="186"/>
                  </a:lnTo>
                  <a:lnTo>
                    <a:pt x="70" y="188"/>
                  </a:lnTo>
                  <a:lnTo>
                    <a:pt x="64" y="192"/>
                  </a:lnTo>
                  <a:lnTo>
                    <a:pt x="55" y="196"/>
                  </a:lnTo>
                  <a:lnTo>
                    <a:pt x="47" y="203"/>
                  </a:lnTo>
                  <a:lnTo>
                    <a:pt x="40" y="211"/>
                  </a:lnTo>
                  <a:lnTo>
                    <a:pt x="32" y="221"/>
                  </a:lnTo>
                  <a:lnTo>
                    <a:pt x="24" y="230"/>
                  </a:lnTo>
                  <a:lnTo>
                    <a:pt x="21" y="241"/>
                  </a:lnTo>
                  <a:lnTo>
                    <a:pt x="13" y="251"/>
                  </a:lnTo>
                  <a:lnTo>
                    <a:pt x="9" y="264"/>
                  </a:lnTo>
                  <a:lnTo>
                    <a:pt x="5" y="270"/>
                  </a:lnTo>
                  <a:lnTo>
                    <a:pt x="5" y="276"/>
                  </a:lnTo>
                  <a:lnTo>
                    <a:pt x="2" y="281"/>
                  </a:lnTo>
                  <a:lnTo>
                    <a:pt x="2" y="289"/>
                  </a:lnTo>
                  <a:lnTo>
                    <a:pt x="2" y="295"/>
                  </a:lnTo>
                  <a:lnTo>
                    <a:pt x="0" y="302"/>
                  </a:lnTo>
                  <a:lnTo>
                    <a:pt x="0" y="308"/>
                  </a:lnTo>
                  <a:lnTo>
                    <a:pt x="0" y="314"/>
                  </a:lnTo>
                  <a:lnTo>
                    <a:pt x="2" y="325"/>
                  </a:lnTo>
                  <a:lnTo>
                    <a:pt x="5" y="338"/>
                  </a:lnTo>
                  <a:lnTo>
                    <a:pt x="7" y="346"/>
                  </a:lnTo>
                  <a:lnTo>
                    <a:pt x="13" y="354"/>
                  </a:lnTo>
                  <a:lnTo>
                    <a:pt x="21" y="361"/>
                  </a:lnTo>
                  <a:lnTo>
                    <a:pt x="30" y="369"/>
                  </a:lnTo>
                  <a:lnTo>
                    <a:pt x="38" y="373"/>
                  </a:lnTo>
                  <a:lnTo>
                    <a:pt x="47" y="376"/>
                  </a:lnTo>
                  <a:lnTo>
                    <a:pt x="57" y="382"/>
                  </a:lnTo>
                  <a:lnTo>
                    <a:pt x="68" y="388"/>
                  </a:lnTo>
                  <a:lnTo>
                    <a:pt x="76" y="390"/>
                  </a:lnTo>
                  <a:lnTo>
                    <a:pt x="83" y="394"/>
                  </a:lnTo>
                  <a:lnTo>
                    <a:pt x="89" y="395"/>
                  </a:lnTo>
                  <a:lnTo>
                    <a:pt x="97" y="397"/>
                  </a:lnTo>
                  <a:lnTo>
                    <a:pt x="104" y="401"/>
                  </a:lnTo>
                  <a:lnTo>
                    <a:pt x="108" y="403"/>
                  </a:lnTo>
                  <a:lnTo>
                    <a:pt x="112" y="443"/>
                  </a:lnTo>
                  <a:lnTo>
                    <a:pt x="224" y="502"/>
                  </a:lnTo>
                  <a:lnTo>
                    <a:pt x="224" y="500"/>
                  </a:lnTo>
                  <a:lnTo>
                    <a:pt x="228" y="498"/>
                  </a:lnTo>
                  <a:lnTo>
                    <a:pt x="234" y="496"/>
                  </a:lnTo>
                  <a:lnTo>
                    <a:pt x="241" y="496"/>
                  </a:lnTo>
                  <a:lnTo>
                    <a:pt x="251" y="492"/>
                  </a:lnTo>
                  <a:lnTo>
                    <a:pt x="262" y="490"/>
                  </a:lnTo>
                  <a:lnTo>
                    <a:pt x="275" y="487"/>
                  </a:lnTo>
                  <a:lnTo>
                    <a:pt x="289" y="485"/>
                  </a:lnTo>
                  <a:lnTo>
                    <a:pt x="304" y="481"/>
                  </a:lnTo>
                  <a:lnTo>
                    <a:pt x="321" y="477"/>
                  </a:lnTo>
                  <a:lnTo>
                    <a:pt x="338" y="475"/>
                  </a:lnTo>
                  <a:lnTo>
                    <a:pt x="355" y="471"/>
                  </a:lnTo>
                  <a:lnTo>
                    <a:pt x="372" y="468"/>
                  </a:lnTo>
                  <a:lnTo>
                    <a:pt x="393" y="466"/>
                  </a:lnTo>
                  <a:lnTo>
                    <a:pt x="410" y="464"/>
                  </a:lnTo>
                  <a:lnTo>
                    <a:pt x="431" y="462"/>
                  </a:lnTo>
                  <a:lnTo>
                    <a:pt x="448" y="458"/>
                  </a:lnTo>
                  <a:lnTo>
                    <a:pt x="467" y="458"/>
                  </a:lnTo>
                  <a:lnTo>
                    <a:pt x="485" y="458"/>
                  </a:lnTo>
                  <a:lnTo>
                    <a:pt x="504" y="458"/>
                  </a:lnTo>
                  <a:lnTo>
                    <a:pt x="519" y="458"/>
                  </a:lnTo>
                  <a:lnTo>
                    <a:pt x="534" y="458"/>
                  </a:lnTo>
                  <a:lnTo>
                    <a:pt x="549" y="458"/>
                  </a:lnTo>
                  <a:lnTo>
                    <a:pt x="564" y="458"/>
                  </a:lnTo>
                  <a:lnTo>
                    <a:pt x="576" y="458"/>
                  </a:lnTo>
                  <a:lnTo>
                    <a:pt x="587" y="460"/>
                  </a:lnTo>
                  <a:lnTo>
                    <a:pt x="599" y="460"/>
                  </a:lnTo>
                  <a:lnTo>
                    <a:pt x="606" y="462"/>
                  </a:lnTo>
                  <a:lnTo>
                    <a:pt x="612" y="462"/>
                  </a:lnTo>
                  <a:lnTo>
                    <a:pt x="618" y="464"/>
                  </a:lnTo>
                  <a:lnTo>
                    <a:pt x="621" y="464"/>
                  </a:lnTo>
                  <a:lnTo>
                    <a:pt x="623" y="464"/>
                  </a:lnTo>
                  <a:lnTo>
                    <a:pt x="627" y="462"/>
                  </a:lnTo>
                  <a:lnTo>
                    <a:pt x="633" y="460"/>
                  </a:lnTo>
                  <a:lnTo>
                    <a:pt x="639" y="458"/>
                  </a:lnTo>
                  <a:lnTo>
                    <a:pt x="646" y="454"/>
                  </a:lnTo>
                  <a:lnTo>
                    <a:pt x="656" y="452"/>
                  </a:lnTo>
                  <a:lnTo>
                    <a:pt x="663" y="447"/>
                  </a:lnTo>
                  <a:lnTo>
                    <a:pt x="675" y="443"/>
                  </a:lnTo>
                  <a:lnTo>
                    <a:pt x="686" y="437"/>
                  </a:lnTo>
                  <a:lnTo>
                    <a:pt x="699" y="433"/>
                  </a:lnTo>
                  <a:lnTo>
                    <a:pt x="711" y="428"/>
                  </a:lnTo>
                  <a:lnTo>
                    <a:pt x="722" y="422"/>
                  </a:lnTo>
                  <a:lnTo>
                    <a:pt x="734" y="414"/>
                  </a:lnTo>
                  <a:lnTo>
                    <a:pt x="745" y="409"/>
                  </a:lnTo>
                  <a:lnTo>
                    <a:pt x="756" y="401"/>
                  </a:lnTo>
                  <a:lnTo>
                    <a:pt x="768" y="395"/>
                  </a:lnTo>
                  <a:lnTo>
                    <a:pt x="775" y="386"/>
                  </a:lnTo>
                  <a:lnTo>
                    <a:pt x="785" y="378"/>
                  </a:lnTo>
                  <a:lnTo>
                    <a:pt x="791" y="371"/>
                  </a:lnTo>
                  <a:lnTo>
                    <a:pt x="800" y="363"/>
                  </a:lnTo>
                  <a:lnTo>
                    <a:pt x="806" y="354"/>
                  </a:lnTo>
                  <a:lnTo>
                    <a:pt x="812" y="346"/>
                  </a:lnTo>
                  <a:lnTo>
                    <a:pt x="817" y="336"/>
                  </a:lnTo>
                  <a:lnTo>
                    <a:pt x="825" y="329"/>
                  </a:lnTo>
                  <a:lnTo>
                    <a:pt x="829" y="319"/>
                  </a:lnTo>
                  <a:lnTo>
                    <a:pt x="836" y="310"/>
                  </a:lnTo>
                  <a:lnTo>
                    <a:pt x="842" y="300"/>
                  </a:lnTo>
                  <a:lnTo>
                    <a:pt x="848" y="293"/>
                  </a:lnTo>
                  <a:lnTo>
                    <a:pt x="855" y="283"/>
                  </a:lnTo>
                  <a:lnTo>
                    <a:pt x="863" y="276"/>
                  </a:lnTo>
                  <a:lnTo>
                    <a:pt x="869" y="266"/>
                  </a:lnTo>
                  <a:lnTo>
                    <a:pt x="880" y="259"/>
                  </a:lnTo>
                  <a:lnTo>
                    <a:pt x="888" y="247"/>
                  </a:lnTo>
                  <a:lnTo>
                    <a:pt x="897" y="240"/>
                  </a:lnTo>
                  <a:lnTo>
                    <a:pt x="908" y="230"/>
                  </a:lnTo>
                  <a:lnTo>
                    <a:pt x="918" y="222"/>
                  </a:lnTo>
                  <a:lnTo>
                    <a:pt x="929" y="215"/>
                  </a:lnTo>
                  <a:lnTo>
                    <a:pt x="939" y="207"/>
                  </a:lnTo>
                  <a:lnTo>
                    <a:pt x="950" y="202"/>
                  </a:lnTo>
                  <a:lnTo>
                    <a:pt x="962" y="196"/>
                  </a:lnTo>
                  <a:lnTo>
                    <a:pt x="969" y="188"/>
                  </a:lnTo>
                  <a:lnTo>
                    <a:pt x="979" y="183"/>
                  </a:lnTo>
                  <a:lnTo>
                    <a:pt x="986" y="177"/>
                  </a:lnTo>
                  <a:lnTo>
                    <a:pt x="994" y="175"/>
                  </a:lnTo>
                  <a:lnTo>
                    <a:pt x="1004" y="169"/>
                  </a:lnTo>
                  <a:lnTo>
                    <a:pt x="1007" y="167"/>
                  </a:lnTo>
                  <a:lnTo>
                    <a:pt x="1007" y="165"/>
                  </a:lnTo>
                  <a:lnTo>
                    <a:pt x="1009" y="163"/>
                  </a:lnTo>
                  <a:lnTo>
                    <a:pt x="1013" y="158"/>
                  </a:lnTo>
                  <a:lnTo>
                    <a:pt x="1015" y="152"/>
                  </a:lnTo>
                  <a:lnTo>
                    <a:pt x="1015" y="143"/>
                  </a:lnTo>
                  <a:lnTo>
                    <a:pt x="1015" y="135"/>
                  </a:lnTo>
                  <a:lnTo>
                    <a:pt x="1013" y="127"/>
                  </a:lnTo>
                  <a:lnTo>
                    <a:pt x="1011" y="122"/>
                  </a:lnTo>
                  <a:lnTo>
                    <a:pt x="1007" y="114"/>
                  </a:lnTo>
                  <a:lnTo>
                    <a:pt x="1005" y="108"/>
                  </a:lnTo>
                  <a:lnTo>
                    <a:pt x="1002" y="99"/>
                  </a:lnTo>
                  <a:lnTo>
                    <a:pt x="996" y="91"/>
                  </a:lnTo>
                  <a:lnTo>
                    <a:pt x="990" y="84"/>
                  </a:lnTo>
                  <a:lnTo>
                    <a:pt x="985" y="76"/>
                  </a:lnTo>
                  <a:lnTo>
                    <a:pt x="979" y="67"/>
                  </a:lnTo>
                  <a:lnTo>
                    <a:pt x="971" y="59"/>
                  </a:lnTo>
                  <a:lnTo>
                    <a:pt x="964" y="51"/>
                  </a:lnTo>
                  <a:lnTo>
                    <a:pt x="958" y="46"/>
                  </a:lnTo>
                  <a:lnTo>
                    <a:pt x="952" y="36"/>
                  </a:lnTo>
                  <a:lnTo>
                    <a:pt x="945" y="30"/>
                  </a:lnTo>
                  <a:lnTo>
                    <a:pt x="939" y="25"/>
                  </a:lnTo>
                  <a:lnTo>
                    <a:pt x="935" y="21"/>
                  </a:lnTo>
                  <a:lnTo>
                    <a:pt x="929" y="13"/>
                  </a:lnTo>
                  <a:lnTo>
                    <a:pt x="926" y="11"/>
                  </a:lnTo>
                  <a:lnTo>
                    <a:pt x="867" y="0"/>
                  </a:lnTo>
                  <a:lnTo>
                    <a:pt x="764" y="91"/>
                  </a:lnTo>
                  <a:lnTo>
                    <a:pt x="629" y="137"/>
                  </a:lnTo>
                  <a:lnTo>
                    <a:pt x="542" y="97"/>
                  </a:lnTo>
                  <a:close/>
                </a:path>
              </a:pathLst>
            </a:custGeom>
            <a:solidFill>
              <a:srgbClr val="EB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93" name="Freeform 213"/>
            <p:cNvSpPr>
              <a:spLocks/>
            </p:cNvSpPr>
            <p:nvPr/>
          </p:nvSpPr>
          <p:spPr bwMode="auto">
            <a:xfrm>
              <a:off x="3941" y="2951"/>
              <a:ext cx="376" cy="128"/>
            </a:xfrm>
            <a:custGeom>
              <a:avLst/>
              <a:gdLst>
                <a:gd name="T0" fmla="*/ 1 w 751"/>
                <a:gd name="T1" fmla="*/ 2 h 257"/>
                <a:gd name="T2" fmla="*/ 3 w 751"/>
                <a:gd name="T3" fmla="*/ 4 h 257"/>
                <a:gd name="T4" fmla="*/ 4 w 751"/>
                <a:gd name="T5" fmla="*/ 4 h 257"/>
                <a:gd name="T6" fmla="*/ 5 w 751"/>
                <a:gd name="T7" fmla="*/ 4 h 257"/>
                <a:gd name="T8" fmla="*/ 7 w 751"/>
                <a:gd name="T9" fmla="*/ 4 h 257"/>
                <a:gd name="T10" fmla="*/ 8 w 751"/>
                <a:gd name="T11" fmla="*/ 3 h 257"/>
                <a:gd name="T12" fmla="*/ 10 w 751"/>
                <a:gd name="T13" fmla="*/ 2 h 257"/>
                <a:gd name="T14" fmla="*/ 11 w 751"/>
                <a:gd name="T15" fmla="*/ 1 h 257"/>
                <a:gd name="T16" fmla="*/ 14 w 751"/>
                <a:gd name="T17" fmla="*/ 1 h 257"/>
                <a:gd name="T18" fmla="*/ 15 w 751"/>
                <a:gd name="T19" fmla="*/ 2 h 257"/>
                <a:gd name="T20" fmla="*/ 16 w 751"/>
                <a:gd name="T21" fmla="*/ 3 h 257"/>
                <a:gd name="T22" fmla="*/ 18 w 751"/>
                <a:gd name="T23" fmla="*/ 4 h 257"/>
                <a:gd name="T24" fmla="*/ 19 w 751"/>
                <a:gd name="T25" fmla="*/ 4 h 257"/>
                <a:gd name="T26" fmla="*/ 21 w 751"/>
                <a:gd name="T27" fmla="*/ 4 h 257"/>
                <a:gd name="T28" fmla="*/ 22 w 751"/>
                <a:gd name="T29" fmla="*/ 4 h 257"/>
                <a:gd name="T30" fmla="*/ 23 w 751"/>
                <a:gd name="T31" fmla="*/ 3 h 257"/>
                <a:gd name="T32" fmla="*/ 25 w 751"/>
                <a:gd name="T33" fmla="*/ 2 h 257"/>
                <a:gd name="T34" fmla="*/ 39 w 751"/>
                <a:gd name="T35" fmla="*/ 2 h 257"/>
                <a:gd name="T36" fmla="*/ 47 w 751"/>
                <a:gd name="T37" fmla="*/ 8 h 257"/>
                <a:gd name="T38" fmla="*/ 46 w 751"/>
                <a:gd name="T39" fmla="*/ 8 h 257"/>
                <a:gd name="T40" fmla="*/ 44 w 751"/>
                <a:gd name="T41" fmla="*/ 10 h 257"/>
                <a:gd name="T42" fmla="*/ 43 w 751"/>
                <a:gd name="T43" fmla="*/ 10 h 257"/>
                <a:gd name="T44" fmla="*/ 41 w 751"/>
                <a:gd name="T45" fmla="*/ 11 h 257"/>
                <a:gd name="T46" fmla="*/ 40 w 751"/>
                <a:gd name="T47" fmla="*/ 12 h 257"/>
                <a:gd name="T48" fmla="*/ 39 w 751"/>
                <a:gd name="T49" fmla="*/ 13 h 257"/>
                <a:gd name="T50" fmla="*/ 38 w 751"/>
                <a:gd name="T51" fmla="*/ 13 h 257"/>
                <a:gd name="T52" fmla="*/ 38 w 751"/>
                <a:gd name="T53" fmla="*/ 13 h 257"/>
                <a:gd name="T54" fmla="*/ 36 w 751"/>
                <a:gd name="T55" fmla="*/ 13 h 257"/>
                <a:gd name="T56" fmla="*/ 34 w 751"/>
                <a:gd name="T57" fmla="*/ 13 h 257"/>
                <a:gd name="T58" fmla="*/ 30 w 751"/>
                <a:gd name="T59" fmla="*/ 13 h 257"/>
                <a:gd name="T60" fmla="*/ 27 w 751"/>
                <a:gd name="T61" fmla="*/ 13 h 257"/>
                <a:gd name="T62" fmla="*/ 24 w 751"/>
                <a:gd name="T63" fmla="*/ 14 h 257"/>
                <a:gd name="T64" fmla="*/ 20 w 751"/>
                <a:gd name="T65" fmla="*/ 14 h 257"/>
                <a:gd name="T66" fmla="*/ 17 w 751"/>
                <a:gd name="T67" fmla="*/ 15 h 257"/>
                <a:gd name="T68" fmla="*/ 15 w 751"/>
                <a:gd name="T69" fmla="*/ 15 h 257"/>
                <a:gd name="T70" fmla="*/ 14 w 751"/>
                <a:gd name="T71" fmla="*/ 16 h 257"/>
                <a:gd name="T72" fmla="*/ 6 w 751"/>
                <a:gd name="T73" fmla="*/ 11 h 257"/>
                <a:gd name="T74" fmla="*/ 5 w 751"/>
                <a:gd name="T75" fmla="*/ 8 h 257"/>
                <a:gd name="T76" fmla="*/ 3 w 751"/>
                <a:gd name="T77" fmla="*/ 7 h 257"/>
                <a:gd name="T78" fmla="*/ 2 w 751"/>
                <a:gd name="T79" fmla="*/ 7 h 257"/>
                <a:gd name="T80" fmla="*/ 1 w 751"/>
                <a:gd name="T81" fmla="*/ 5 h 257"/>
                <a:gd name="T82" fmla="*/ 1 w 751"/>
                <a:gd name="T83" fmla="*/ 3 h 257"/>
                <a:gd name="T84" fmla="*/ 1 w 751"/>
                <a:gd name="T85" fmla="*/ 2 h 25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751" h="257">
                  <a:moveTo>
                    <a:pt x="14" y="34"/>
                  </a:moveTo>
                  <a:lnTo>
                    <a:pt x="14" y="34"/>
                  </a:lnTo>
                  <a:lnTo>
                    <a:pt x="16" y="40"/>
                  </a:lnTo>
                  <a:lnTo>
                    <a:pt x="19" y="47"/>
                  </a:lnTo>
                  <a:lnTo>
                    <a:pt x="27" y="57"/>
                  </a:lnTo>
                  <a:lnTo>
                    <a:pt x="35" y="64"/>
                  </a:lnTo>
                  <a:lnTo>
                    <a:pt x="46" y="72"/>
                  </a:lnTo>
                  <a:lnTo>
                    <a:pt x="52" y="74"/>
                  </a:lnTo>
                  <a:lnTo>
                    <a:pt x="58" y="78"/>
                  </a:lnTo>
                  <a:lnTo>
                    <a:pt x="63" y="80"/>
                  </a:lnTo>
                  <a:lnTo>
                    <a:pt x="71" y="82"/>
                  </a:lnTo>
                  <a:lnTo>
                    <a:pt x="78" y="78"/>
                  </a:lnTo>
                  <a:lnTo>
                    <a:pt x="86" y="78"/>
                  </a:lnTo>
                  <a:lnTo>
                    <a:pt x="94" y="74"/>
                  </a:lnTo>
                  <a:lnTo>
                    <a:pt x="101" y="70"/>
                  </a:lnTo>
                  <a:lnTo>
                    <a:pt x="109" y="64"/>
                  </a:lnTo>
                  <a:lnTo>
                    <a:pt x="116" y="61"/>
                  </a:lnTo>
                  <a:lnTo>
                    <a:pt x="124" y="55"/>
                  </a:lnTo>
                  <a:lnTo>
                    <a:pt x="132" y="51"/>
                  </a:lnTo>
                  <a:lnTo>
                    <a:pt x="137" y="45"/>
                  </a:lnTo>
                  <a:lnTo>
                    <a:pt x="145" y="40"/>
                  </a:lnTo>
                  <a:lnTo>
                    <a:pt x="149" y="36"/>
                  </a:lnTo>
                  <a:lnTo>
                    <a:pt x="154" y="32"/>
                  </a:lnTo>
                  <a:lnTo>
                    <a:pt x="162" y="26"/>
                  </a:lnTo>
                  <a:lnTo>
                    <a:pt x="166" y="25"/>
                  </a:lnTo>
                  <a:lnTo>
                    <a:pt x="217" y="25"/>
                  </a:lnTo>
                  <a:lnTo>
                    <a:pt x="219" y="26"/>
                  </a:lnTo>
                  <a:lnTo>
                    <a:pt x="225" y="32"/>
                  </a:lnTo>
                  <a:lnTo>
                    <a:pt x="229" y="34"/>
                  </a:lnTo>
                  <a:lnTo>
                    <a:pt x="234" y="38"/>
                  </a:lnTo>
                  <a:lnTo>
                    <a:pt x="240" y="44"/>
                  </a:lnTo>
                  <a:lnTo>
                    <a:pt x="248" y="49"/>
                  </a:lnTo>
                  <a:lnTo>
                    <a:pt x="253" y="51"/>
                  </a:lnTo>
                  <a:lnTo>
                    <a:pt x="261" y="57"/>
                  </a:lnTo>
                  <a:lnTo>
                    <a:pt x="269" y="61"/>
                  </a:lnTo>
                  <a:lnTo>
                    <a:pt x="278" y="66"/>
                  </a:lnTo>
                  <a:lnTo>
                    <a:pt x="284" y="68"/>
                  </a:lnTo>
                  <a:lnTo>
                    <a:pt x="293" y="72"/>
                  </a:lnTo>
                  <a:lnTo>
                    <a:pt x="303" y="74"/>
                  </a:lnTo>
                  <a:lnTo>
                    <a:pt x="312" y="76"/>
                  </a:lnTo>
                  <a:lnTo>
                    <a:pt x="320" y="74"/>
                  </a:lnTo>
                  <a:lnTo>
                    <a:pt x="327" y="74"/>
                  </a:lnTo>
                  <a:lnTo>
                    <a:pt x="333" y="72"/>
                  </a:lnTo>
                  <a:lnTo>
                    <a:pt x="343" y="72"/>
                  </a:lnTo>
                  <a:lnTo>
                    <a:pt x="348" y="68"/>
                  </a:lnTo>
                  <a:lnTo>
                    <a:pt x="354" y="64"/>
                  </a:lnTo>
                  <a:lnTo>
                    <a:pt x="362" y="61"/>
                  </a:lnTo>
                  <a:lnTo>
                    <a:pt x="367" y="59"/>
                  </a:lnTo>
                  <a:lnTo>
                    <a:pt x="377" y="51"/>
                  </a:lnTo>
                  <a:lnTo>
                    <a:pt x="386" y="45"/>
                  </a:lnTo>
                  <a:lnTo>
                    <a:pt x="392" y="40"/>
                  </a:lnTo>
                  <a:lnTo>
                    <a:pt x="394" y="40"/>
                  </a:lnTo>
                  <a:lnTo>
                    <a:pt x="445" y="0"/>
                  </a:lnTo>
                  <a:lnTo>
                    <a:pt x="615" y="34"/>
                  </a:lnTo>
                  <a:lnTo>
                    <a:pt x="751" y="125"/>
                  </a:lnTo>
                  <a:lnTo>
                    <a:pt x="748" y="127"/>
                  </a:lnTo>
                  <a:lnTo>
                    <a:pt x="740" y="131"/>
                  </a:lnTo>
                  <a:lnTo>
                    <a:pt x="734" y="135"/>
                  </a:lnTo>
                  <a:lnTo>
                    <a:pt x="729" y="139"/>
                  </a:lnTo>
                  <a:lnTo>
                    <a:pt x="723" y="142"/>
                  </a:lnTo>
                  <a:lnTo>
                    <a:pt x="717" y="148"/>
                  </a:lnTo>
                  <a:lnTo>
                    <a:pt x="708" y="152"/>
                  </a:lnTo>
                  <a:lnTo>
                    <a:pt x="700" y="160"/>
                  </a:lnTo>
                  <a:lnTo>
                    <a:pt x="692" y="163"/>
                  </a:lnTo>
                  <a:lnTo>
                    <a:pt x="685" y="169"/>
                  </a:lnTo>
                  <a:lnTo>
                    <a:pt x="677" y="173"/>
                  </a:lnTo>
                  <a:lnTo>
                    <a:pt x="670" y="179"/>
                  </a:lnTo>
                  <a:lnTo>
                    <a:pt x="662" y="184"/>
                  </a:lnTo>
                  <a:lnTo>
                    <a:pt x="656" y="190"/>
                  </a:lnTo>
                  <a:lnTo>
                    <a:pt x="651" y="192"/>
                  </a:lnTo>
                  <a:lnTo>
                    <a:pt x="643" y="196"/>
                  </a:lnTo>
                  <a:lnTo>
                    <a:pt x="637" y="199"/>
                  </a:lnTo>
                  <a:lnTo>
                    <a:pt x="634" y="201"/>
                  </a:lnTo>
                  <a:lnTo>
                    <a:pt x="624" y="207"/>
                  </a:lnTo>
                  <a:lnTo>
                    <a:pt x="618" y="211"/>
                  </a:lnTo>
                  <a:lnTo>
                    <a:pt x="611" y="217"/>
                  </a:lnTo>
                  <a:lnTo>
                    <a:pt x="611" y="218"/>
                  </a:lnTo>
                  <a:lnTo>
                    <a:pt x="607" y="217"/>
                  </a:lnTo>
                  <a:lnTo>
                    <a:pt x="605" y="217"/>
                  </a:lnTo>
                  <a:lnTo>
                    <a:pt x="601" y="217"/>
                  </a:lnTo>
                  <a:lnTo>
                    <a:pt x="595" y="217"/>
                  </a:lnTo>
                  <a:lnTo>
                    <a:pt x="586" y="215"/>
                  </a:lnTo>
                  <a:lnTo>
                    <a:pt x="576" y="213"/>
                  </a:lnTo>
                  <a:lnTo>
                    <a:pt x="567" y="213"/>
                  </a:lnTo>
                  <a:lnTo>
                    <a:pt x="556" y="213"/>
                  </a:lnTo>
                  <a:lnTo>
                    <a:pt x="542" y="213"/>
                  </a:lnTo>
                  <a:lnTo>
                    <a:pt x="529" y="213"/>
                  </a:lnTo>
                  <a:lnTo>
                    <a:pt x="512" y="213"/>
                  </a:lnTo>
                  <a:lnTo>
                    <a:pt x="499" y="213"/>
                  </a:lnTo>
                  <a:lnTo>
                    <a:pt x="480" y="213"/>
                  </a:lnTo>
                  <a:lnTo>
                    <a:pt x="464" y="213"/>
                  </a:lnTo>
                  <a:lnTo>
                    <a:pt x="447" y="215"/>
                  </a:lnTo>
                  <a:lnTo>
                    <a:pt x="430" y="218"/>
                  </a:lnTo>
                  <a:lnTo>
                    <a:pt x="411" y="218"/>
                  </a:lnTo>
                  <a:lnTo>
                    <a:pt x="392" y="220"/>
                  </a:lnTo>
                  <a:lnTo>
                    <a:pt x="371" y="224"/>
                  </a:lnTo>
                  <a:lnTo>
                    <a:pt x="354" y="228"/>
                  </a:lnTo>
                  <a:lnTo>
                    <a:pt x="335" y="230"/>
                  </a:lnTo>
                  <a:lnTo>
                    <a:pt x="318" y="234"/>
                  </a:lnTo>
                  <a:lnTo>
                    <a:pt x="301" y="237"/>
                  </a:lnTo>
                  <a:lnTo>
                    <a:pt x="286" y="239"/>
                  </a:lnTo>
                  <a:lnTo>
                    <a:pt x="270" y="243"/>
                  </a:lnTo>
                  <a:lnTo>
                    <a:pt x="257" y="245"/>
                  </a:lnTo>
                  <a:lnTo>
                    <a:pt x="244" y="249"/>
                  </a:lnTo>
                  <a:lnTo>
                    <a:pt x="236" y="251"/>
                  </a:lnTo>
                  <a:lnTo>
                    <a:pt x="227" y="253"/>
                  </a:lnTo>
                  <a:lnTo>
                    <a:pt x="221" y="255"/>
                  </a:lnTo>
                  <a:lnTo>
                    <a:pt x="217" y="257"/>
                  </a:lnTo>
                  <a:lnTo>
                    <a:pt x="181" y="243"/>
                  </a:lnTo>
                  <a:lnTo>
                    <a:pt x="86" y="182"/>
                  </a:lnTo>
                  <a:lnTo>
                    <a:pt x="84" y="139"/>
                  </a:lnTo>
                  <a:lnTo>
                    <a:pt x="80" y="137"/>
                  </a:lnTo>
                  <a:lnTo>
                    <a:pt x="75" y="135"/>
                  </a:lnTo>
                  <a:lnTo>
                    <a:pt x="63" y="131"/>
                  </a:lnTo>
                  <a:lnTo>
                    <a:pt x="54" y="127"/>
                  </a:lnTo>
                  <a:lnTo>
                    <a:pt x="46" y="123"/>
                  </a:lnTo>
                  <a:lnTo>
                    <a:pt x="40" y="122"/>
                  </a:lnTo>
                  <a:lnTo>
                    <a:pt x="35" y="118"/>
                  </a:lnTo>
                  <a:lnTo>
                    <a:pt x="29" y="116"/>
                  </a:lnTo>
                  <a:lnTo>
                    <a:pt x="16" y="108"/>
                  </a:lnTo>
                  <a:lnTo>
                    <a:pt x="8" y="101"/>
                  </a:lnTo>
                  <a:lnTo>
                    <a:pt x="2" y="87"/>
                  </a:lnTo>
                  <a:lnTo>
                    <a:pt x="0" y="78"/>
                  </a:lnTo>
                  <a:lnTo>
                    <a:pt x="0" y="66"/>
                  </a:lnTo>
                  <a:lnTo>
                    <a:pt x="2" y="55"/>
                  </a:lnTo>
                  <a:lnTo>
                    <a:pt x="4" y="45"/>
                  </a:lnTo>
                  <a:lnTo>
                    <a:pt x="8" y="40"/>
                  </a:lnTo>
                  <a:lnTo>
                    <a:pt x="12" y="34"/>
                  </a:lnTo>
                  <a:lnTo>
                    <a:pt x="14" y="34"/>
                  </a:lnTo>
                  <a:close/>
                </a:path>
              </a:pathLst>
            </a:custGeom>
            <a:solidFill>
              <a:srgbClr val="C2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94" name="Freeform 214"/>
            <p:cNvSpPr>
              <a:spLocks/>
            </p:cNvSpPr>
            <p:nvPr/>
          </p:nvSpPr>
          <p:spPr bwMode="auto">
            <a:xfrm>
              <a:off x="4157" y="2864"/>
              <a:ext cx="273" cy="160"/>
            </a:xfrm>
            <a:custGeom>
              <a:avLst/>
              <a:gdLst>
                <a:gd name="T0" fmla="*/ 26 w 546"/>
                <a:gd name="T1" fmla="*/ 11 h 319"/>
                <a:gd name="T2" fmla="*/ 27 w 546"/>
                <a:gd name="T3" fmla="*/ 9 h 319"/>
                <a:gd name="T4" fmla="*/ 29 w 546"/>
                <a:gd name="T5" fmla="*/ 8 h 319"/>
                <a:gd name="T6" fmla="*/ 30 w 546"/>
                <a:gd name="T7" fmla="*/ 7 h 319"/>
                <a:gd name="T8" fmla="*/ 31 w 546"/>
                <a:gd name="T9" fmla="*/ 6 h 319"/>
                <a:gd name="T10" fmla="*/ 33 w 546"/>
                <a:gd name="T11" fmla="*/ 6 h 319"/>
                <a:gd name="T12" fmla="*/ 34 w 546"/>
                <a:gd name="T13" fmla="*/ 5 h 319"/>
                <a:gd name="T14" fmla="*/ 34 w 546"/>
                <a:gd name="T15" fmla="*/ 5 h 319"/>
                <a:gd name="T16" fmla="*/ 34 w 546"/>
                <a:gd name="T17" fmla="*/ 4 h 319"/>
                <a:gd name="T18" fmla="*/ 33 w 546"/>
                <a:gd name="T19" fmla="*/ 2 h 319"/>
                <a:gd name="T20" fmla="*/ 33 w 546"/>
                <a:gd name="T21" fmla="*/ 0 h 319"/>
                <a:gd name="T22" fmla="*/ 32 w 546"/>
                <a:gd name="T23" fmla="*/ 2 h 319"/>
                <a:gd name="T24" fmla="*/ 31 w 546"/>
                <a:gd name="T25" fmla="*/ 3 h 319"/>
                <a:gd name="T26" fmla="*/ 30 w 546"/>
                <a:gd name="T27" fmla="*/ 5 h 319"/>
                <a:gd name="T28" fmla="*/ 28 w 546"/>
                <a:gd name="T29" fmla="*/ 6 h 319"/>
                <a:gd name="T30" fmla="*/ 26 w 546"/>
                <a:gd name="T31" fmla="*/ 8 h 319"/>
                <a:gd name="T32" fmla="*/ 25 w 546"/>
                <a:gd name="T33" fmla="*/ 10 h 319"/>
                <a:gd name="T34" fmla="*/ 23 w 546"/>
                <a:gd name="T35" fmla="*/ 9 h 319"/>
                <a:gd name="T36" fmla="*/ 23 w 546"/>
                <a:gd name="T37" fmla="*/ 11 h 319"/>
                <a:gd name="T38" fmla="*/ 23 w 546"/>
                <a:gd name="T39" fmla="*/ 13 h 319"/>
                <a:gd name="T40" fmla="*/ 21 w 546"/>
                <a:gd name="T41" fmla="*/ 14 h 319"/>
                <a:gd name="T42" fmla="*/ 19 w 546"/>
                <a:gd name="T43" fmla="*/ 15 h 319"/>
                <a:gd name="T44" fmla="*/ 18 w 546"/>
                <a:gd name="T45" fmla="*/ 15 h 319"/>
                <a:gd name="T46" fmla="*/ 14 w 546"/>
                <a:gd name="T47" fmla="*/ 13 h 319"/>
                <a:gd name="T48" fmla="*/ 15 w 546"/>
                <a:gd name="T49" fmla="*/ 12 h 319"/>
                <a:gd name="T50" fmla="*/ 16 w 546"/>
                <a:gd name="T51" fmla="*/ 10 h 319"/>
                <a:gd name="T52" fmla="*/ 15 w 546"/>
                <a:gd name="T53" fmla="*/ 8 h 319"/>
                <a:gd name="T54" fmla="*/ 15 w 546"/>
                <a:gd name="T55" fmla="*/ 7 h 319"/>
                <a:gd name="T56" fmla="*/ 1 w 546"/>
                <a:gd name="T57" fmla="*/ 9 h 319"/>
                <a:gd name="T58" fmla="*/ 0 w 546"/>
                <a:gd name="T59" fmla="*/ 9 h 319"/>
                <a:gd name="T60" fmla="*/ 1 w 546"/>
                <a:gd name="T61" fmla="*/ 11 h 319"/>
                <a:gd name="T62" fmla="*/ 2 w 546"/>
                <a:gd name="T63" fmla="*/ 12 h 319"/>
                <a:gd name="T64" fmla="*/ 3 w 546"/>
                <a:gd name="T65" fmla="*/ 13 h 319"/>
                <a:gd name="T66" fmla="*/ 5 w 546"/>
                <a:gd name="T67" fmla="*/ 13 h 319"/>
                <a:gd name="T68" fmla="*/ 7 w 546"/>
                <a:gd name="T69" fmla="*/ 13 h 319"/>
                <a:gd name="T70" fmla="*/ 8 w 546"/>
                <a:gd name="T71" fmla="*/ 13 h 319"/>
                <a:gd name="T72" fmla="*/ 10 w 546"/>
                <a:gd name="T73" fmla="*/ 14 h 319"/>
                <a:gd name="T74" fmla="*/ 12 w 546"/>
                <a:gd name="T75" fmla="*/ 15 h 319"/>
                <a:gd name="T76" fmla="*/ 13 w 546"/>
                <a:gd name="T77" fmla="*/ 16 h 319"/>
                <a:gd name="T78" fmla="*/ 14 w 546"/>
                <a:gd name="T79" fmla="*/ 17 h 319"/>
                <a:gd name="T80" fmla="*/ 15 w 546"/>
                <a:gd name="T81" fmla="*/ 18 h 319"/>
                <a:gd name="T82" fmla="*/ 19 w 546"/>
                <a:gd name="T83" fmla="*/ 20 h 319"/>
                <a:gd name="T84" fmla="*/ 20 w 546"/>
                <a:gd name="T85" fmla="*/ 20 h 319"/>
                <a:gd name="T86" fmla="*/ 22 w 546"/>
                <a:gd name="T87" fmla="*/ 18 h 319"/>
                <a:gd name="T88" fmla="*/ 23 w 546"/>
                <a:gd name="T89" fmla="*/ 17 h 319"/>
                <a:gd name="T90" fmla="*/ 24 w 546"/>
                <a:gd name="T91" fmla="*/ 15 h 319"/>
                <a:gd name="T92" fmla="*/ 25 w 546"/>
                <a:gd name="T93" fmla="*/ 14 h 319"/>
                <a:gd name="T94" fmla="*/ 25 w 546"/>
                <a:gd name="T95" fmla="*/ 12 h 319"/>
                <a:gd name="T96" fmla="*/ 26 w 546"/>
                <a:gd name="T97" fmla="*/ 12 h 319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46" h="319">
                  <a:moveTo>
                    <a:pt x="405" y="180"/>
                  </a:moveTo>
                  <a:lnTo>
                    <a:pt x="405" y="179"/>
                  </a:lnTo>
                  <a:lnTo>
                    <a:pt x="411" y="173"/>
                  </a:lnTo>
                  <a:lnTo>
                    <a:pt x="414" y="163"/>
                  </a:lnTo>
                  <a:lnTo>
                    <a:pt x="422" y="156"/>
                  </a:lnTo>
                  <a:lnTo>
                    <a:pt x="432" y="144"/>
                  </a:lnTo>
                  <a:lnTo>
                    <a:pt x="443" y="133"/>
                  </a:lnTo>
                  <a:lnTo>
                    <a:pt x="449" y="127"/>
                  </a:lnTo>
                  <a:lnTo>
                    <a:pt x="454" y="122"/>
                  </a:lnTo>
                  <a:lnTo>
                    <a:pt x="460" y="116"/>
                  </a:lnTo>
                  <a:lnTo>
                    <a:pt x="468" y="112"/>
                  </a:lnTo>
                  <a:lnTo>
                    <a:pt x="475" y="106"/>
                  </a:lnTo>
                  <a:lnTo>
                    <a:pt x="481" y="101"/>
                  </a:lnTo>
                  <a:lnTo>
                    <a:pt x="489" y="97"/>
                  </a:lnTo>
                  <a:lnTo>
                    <a:pt x="494" y="95"/>
                  </a:lnTo>
                  <a:lnTo>
                    <a:pt x="502" y="91"/>
                  </a:lnTo>
                  <a:lnTo>
                    <a:pt x="508" y="87"/>
                  </a:lnTo>
                  <a:lnTo>
                    <a:pt x="513" y="85"/>
                  </a:lnTo>
                  <a:lnTo>
                    <a:pt x="521" y="83"/>
                  </a:lnTo>
                  <a:lnTo>
                    <a:pt x="530" y="80"/>
                  </a:lnTo>
                  <a:lnTo>
                    <a:pt x="538" y="78"/>
                  </a:lnTo>
                  <a:lnTo>
                    <a:pt x="544" y="78"/>
                  </a:lnTo>
                  <a:lnTo>
                    <a:pt x="546" y="78"/>
                  </a:lnTo>
                  <a:lnTo>
                    <a:pt x="544" y="74"/>
                  </a:lnTo>
                  <a:lnTo>
                    <a:pt x="544" y="64"/>
                  </a:lnTo>
                  <a:lnTo>
                    <a:pt x="542" y="57"/>
                  </a:lnTo>
                  <a:lnTo>
                    <a:pt x="540" y="51"/>
                  </a:lnTo>
                  <a:lnTo>
                    <a:pt x="536" y="44"/>
                  </a:lnTo>
                  <a:lnTo>
                    <a:pt x="534" y="36"/>
                  </a:lnTo>
                  <a:lnTo>
                    <a:pt x="528" y="26"/>
                  </a:lnTo>
                  <a:lnTo>
                    <a:pt x="525" y="17"/>
                  </a:lnTo>
                  <a:lnTo>
                    <a:pt x="517" y="7"/>
                  </a:lnTo>
                  <a:lnTo>
                    <a:pt x="513" y="0"/>
                  </a:lnTo>
                  <a:lnTo>
                    <a:pt x="513" y="6"/>
                  </a:lnTo>
                  <a:lnTo>
                    <a:pt x="509" y="11"/>
                  </a:lnTo>
                  <a:lnTo>
                    <a:pt x="508" y="17"/>
                  </a:lnTo>
                  <a:lnTo>
                    <a:pt x="504" y="23"/>
                  </a:lnTo>
                  <a:lnTo>
                    <a:pt x="500" y="32"/>
                  </a:lnTo>
                  <a:lnTo>
                    <a:pt x="492" y="40"/>
                  </a:lnTo>
                  <a:lnTo>
                    <a:pt x="487" y="47"/>
                  </a:lnTo>
                  <a:lnTo>
                    <a:pt x="477" y="57"/>
                  </a:lnTo>
                  <a:lnTo>
                    <a:pt x="470" y="66"/>
                  </a:lnTo>
                  <a:lnTo>
                    <a:pt x="458" y="76"/>
                  </a:lnTo>
                  <a:lnTo>
                    <a:pt x="449" y="85"/>
                  </a:lnTo>
                  <a:lnTo>
                    <a:pt x="441" y="95"/>
                  </a:lnTo>
                  <a:lnTo>
                    <a:pt x="432" y="106"/>
                  </a:lnTo>
                  <a:lnTo>
                    <a:pt x="420" y="114"/>
                  </a:lnTo>
                  <a:lnTo>
                    <a:pt x="413" y="123"/>
                  </a:lnTo>
                  <a:lnTo>
                    <a:pt x="405" y="129"/>
                  </a:lnTo>
                  <a:lnTo>
                    <a:pt x="399" y="137"/>
                  </a:lnTo>
                  <a:lnTo>
                    <a:pt x="388" y="146"/>
                  </a:lnTo>
                  <a:lnTo>
                    <a:pt x="386" y="150"/>
                  </a:lnTo>
                  <a:lnTo>
                    <a:pt x="361" y="135"/>
                  </a:lnTo>
                  <a:lnTo>
                    <a:pt x="361" y="137"/>
                  </a:lnTo>
                  <a:lnTo>
                    <a:pt x="363" y="142"/>
                  </a:lnTo>
                  <a:lnTo>
                    <a:pt x="363" y="150"/>
                  </a:lnTo>
                  <a:lnTo>
                    <a:pt x="363" y="161"/>
                  </a:lnTo>
                  <a:lnTo>
                    <a:pt x="363" y="173"/>
                  </a:lnTo>
                  <a:lnTo>
                    <a:pt x="359" y="184"/>
                  </a:lnTo>
                  <a:lnTo>
                    <a:pt x="355" y="196"/>
                  </a:lnTo>
                  <a:lnTo>
                    <a:pt x="350" y="207"/>
                  </a:lnTo>
                  <a:lnTo>
                    <a:pt x="338" y="217"/>
                  </a:lnTo>
                  <a:lnTo>
                    <a:pt x="327" y="222"/>
                  </a:lnTo>
                  <a:lnTo>
                    <a:pt x="316" y="228"/>
                  </a:lnTo>
                  <a:lnTo>
                    <a:pt x="304" y="234"/>
                  </a:lnTo>
                  <a:lnTo>
                    <a:pt x="291" y="236"/>
                  </a:lnTo>
                  <a:lnTo>
                    <a:pt x="283" y="237"/>
                  </a:lnTo>
                  <a:lnTo>
                    <a:pt x="276" y="237"/>
                  </a:lnTo>
                  <a:lnTo>
                    <a:pt x="276" y="239"/>
                  </a:lnTo>
                  <a:lnTo>
                    <a:pt x="207" y="205"/>
                  </a:lnTo>
                  <a:lnTo>
                    <a:pt x="207" y="201"/>
                  </a:lnTo>
                  <a:lnTo>
                    <a:pt x="213" y="199"/>
                  </a:lnTo>
                  <a:lnTo>
                    <a:pt x="219" y="194"/>
                  </a:lnTo>
                  <a:lnTo>
                    <a:pt x="224" y="186"/>
                  </a:lnTo>
                  <a:lnTo>
                    <a:pt x="230" y="179"/>
                  </a:lnTo>
                  <a:lnTo>
                    <a:pt x="238" y="169"/>
                  </a:lnTo>
                  <a:lnTo>
                    <a:pt x="243" y="160"/>
                  </a:lnTo>
                  <a:lnTo>
                    <a:pt x="247" y="150"/>
                  </a:lnTo>
                  <a:lnTo>
                    <a:pt x="245" y="141"/>
                  </a:lnTo>
                  <a:lnTo>
                    <a:pt x="243" y="129"/>
                  </a:lnTo>
                  <a:lnTo>
                    <a:pt x="240" y="122"/>
                  </a:lnTo>
                  <a:lnTo>
                    <a:pt x="236" y="114"/>
                  </a:lnTo>
                  <a:lnTo>
                    <a:pt x="232" y="106"/>
                  </a:lnTo>
                  <a:lnTo>
                    <a:pt x="228" y="103"/>
                  </a:lnTo>
                  <a:lnTo>
                    <a:pt x="224" y="99"/>
                  </a:lnTo>
                  <a:lnTo>
                    <a:pt x="125" y="104"/>
                  </a:lnTo>
                  <a:lnTo>
                    <a:pt x="4" y="129"/>
                  </a:lnTo>
                  <a:lnTo>
                    <a:pt x="2" y="129"/>
                  </a:lnTo>
                  <a:lnTo>
                    <a:pt x="2" y="135"/>
                  </a:lnTo>
                  <a:lnTo>
                    <a:pt x="0" y="141"/>
                  </a:lnTo>
                  <a:lnTo>
                    <a:pt x="0" y="150"/>
                  </a:lnTo>
                  <a:lnTo>
                    <a:pt x="0" y="160"/>
                  </a:lnTo>
                  <a:lnTo>
                    <a:pt x="2" y="169"/>
                  </a:lnTo>
                  <a:lnTo>
                    <a:pt x="6" y="177"/>
                  </a:lnTo>
                  <a:lnTo>
                    <a:pt x="13" y="184"/>
                  </a:lnTo>
                  <a:lnTo>
                    <a:pt x="21" y="188"/>
                  </a:lnTo>
                  <a:lnTo>
                    <a:pt x="32" y="192"/>
                  </a:lnTo>
                  <a:lnTo>
                    <a:pt x="38" y="192"/>
                  </a:lnTo>
                  <a:lnTo>
                    <a:pt x="46" y="194"/>
                  </a:lnTo>
                  <a:lnTo>
                    <a:pt x="53" y="194"/>
                  </a:lnTo>
                  <a:lnTo>
                    <a:pt x="63" y="196"/>
                  </a:lnTo>
                  <a:lnTo>
                    <a:pt x="68" y="196"/>
                  </a:lnTo>
                  <a:lnTo>
                    <a:pt x="78" y="196"/>
                  </a:lnTo>
                  <a:lnTo>
                    <a:pt x="86" y="196"/>
                  </a:lnTo>
                  <a:lnTo>
                    <a:pt x="97" y="198"/>
                  </a:lnTo>
                  <a:lnTo>
                    <a:pt x="106" y="199"/>
                  </a:lnTo>
                  <a:lnTo>
                    <a:pt x="114" y="201"/>
                  </a:lnTo>
                  <a:lnTo>
                    <a:pt x="125" y="205"/>
                  </a:lnTo>
                  <a:lnTo>
                    <a:pt x="135" y="207"/>
                  </a:lnTo>
                  <a:lnTo>
                    <a:pt x="144" y="211"/>
                  </a:lnTo>
                  <a:lnTo>
                    <a:pt x="154" y="215"/>
                  </a:lnTo>
                  <a:lnTo>
                    <a:pt x="163" y="218"/>
                  </a:lnTo>
                  <a:lnTo>
                    <a:pt x="173" y="226"/>
                  </a:lnTo>
                  <a:lnTo>
                    <a:pt x="181" y="230"/>
                  </a:lnTo>
                  <a:lnTo>
                    <a:pt x="190" y="236"/>
                  </a:lnTo>
                  <a:lnTo>
                    <a:pt x="198" y="243"/>
                  </a:lnTo>
                  <a:lnTo>
                    <a:pt x="205" y="247"/>
                  </a:lnTo>
                  <a:lnTo>
                    <a:pt x="211" y="253"/>
                  </a:lnTo>
                  <a:lnTo>
                    <a:pt x="219" y="256"/>
                  </a:lnTo>
                  <a:lnTo>
                    <a:pt x="222" y="262"/>
                  </a:lnTo>
                  <a:lnTo>
                    <a:pt x="228" y="266"/>
                  </a:lnTo>
                  <a:lnTo>
                    <a:pt x="236" y="272"/>
                  </a:lnTo>
                  <a:lnTo>
                    <a:pt x="238" y="276"/>
                  </a:lnTo>
                  <a:lnTo>
                    <a:pt x="293" y="319"/>
                  </a:lnTo>
                  <a:lnTo>
                    <a:pt x="297" y="319"/>
                  </a:lnTo>
                  <a:lnTo>
                    <a:pt x="302" y="317"/>
                  </a:lnTo>
                  <a:lnTo>
                    <a:pt x="312" y="315"/>
                  </a:lnTo>
                  <a:lnTo>
                    <a:pt x="319" y="312"/>
                  </a:lnTo>
                  <a:lnTo>
                    <a:pt x="331" y="306"/>
                  </a:lnTo>
                  <a:lnTo>
                    <a:pt x="340" y="296"/>
                  </a:lnTo>
                  <a:lnTo>
                    <a:pt x="352" y="285"/>
                  </a:lnTo>
                  <a:lnTo>
                    <a:pt x="357" y="277"/>
                  </a:lnTo>
                  <a:lnTo>
                    <a:pt x="361" y="272"/>
                  </a:lnTo>
                  <a:lnTo>
                    <a:pt x="365" y="262"/>
                  </a:lnTo>
                  <a:lnTo>
                    <a:pt x="371" y="255"/>
                  </a:lnTo>
                  <a:lnTo>
                    <a:pt x="375" y="245"/>
                  </a:lnTo>
                  <a:lnTo>
                    <a:pt x="380" y="236"/>
                  </a:lnTo>
                  <a:lnTo>
                    <a:pt x="384" y="228"/>
                  </a:lnTo>
                  <a:lnTo>
                    <a:pt x="388" y="218"/>
                  </a:lnTo>
                  <a:lnTo>
                    <a:pt x="392" y="211"/>
                  </a:lnTo>
                  <a:lnTo>
                    <a:pt x="394" y="203"/>
                  </a:lnTo>
                  <a:lnTo>
                    <a:pt x="397" y="196"/>
                  </a:lnTo>
                  <a:lnTo>
                    <a:pt x="399" y="190"/>
                  </a:lnTo>
                  <a:lnTo>
                    <a:pt x="403" y="182"/>
                  </a:lnTo>
                  <a:lnTo>
                    <a:pt x="405" y="180"/>
                  </a:lnTo>
                  <a:close/>
                </a:path>
              </a:pathLst>
            </a:custGeom>
            <a:solidFill>
              <a:srgbClr val="C2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95" name="Freeform 215"/>
            <p:cNvSpPr>
              <a:spLocks/>
            </p:cNvSpPr>
            <p:nvPr/>
          </p:nvSpPr>
          <p:spPr bwMode="auto">
            <a:xfrm>
              <a:off x="4190" y="2886"/>
              <a:ext cx="40" cy="45"/>
            </a:xfrm>
            <a:custGeom>
              <a:avLst/>
              <a:gdLst>
                <a:gd name="T0" fmla="*/ 0 w 79"/>
                <a:gd name="T1" fmla="*/ 2 h 89"/>
                <a:gd name="T2" fmla="*/ 1 w 79"/>
                <a:gd name="T3" fmla="*/ 2 h 89"/>
                <a:gd name="T4" fmla="*/ 1 w 79"/>
                <a:gd name="T5" fmla="*/ 2 h 89"/>
                <a:gd name="T6" fmla="*/ 2 w 79"/>
                <a:gd name="T7" fmla="*/ 1 h 89"/>
                <a:gd name="T8" fmla="*/ 2 w 79"/>
                <a:gd name="T9" fmla="*/ 1 h 89"/>
                <a:gd name="T10" fmla="*/ 3 w 79"/>
                <a:gd name="T11" fmla="*/ 0 h 89"/>
                <a:gd name="T12" fmla="*/ 4 w 79"/>
                <a:gd name="T13" fmla="*/ 1 h 89"/>
                <a:gd name="T14" fmla="*/ 4 w 79"/>
                <a:gd name="T15" fmla="*/ 1 h 89"/>
                <a:gd name="T16" fmla="*/ 5 w 79"/>
                <a:gd name="T17" fmla="*/ 2 h 89"/>
                <a:gd name="T18" fmla="*/ 5 w 79"/>
                <a:gd name="T19" fmla="*/ 2 h 89"/>
                <a:gd name="T20" fmla="*/ 5 w 79"/>
                <a:gd name="T21" fmla="*/ 3 h 89"/>
                <a:gd name="T22" fmla="*/ 5 w 79"/>
                <a:gd name="T23" fmla="*/ 3 h 89"/>
                <a:gd name="T24" fmla="*/ 5 w 79"/>
                <a:gd name="T25" fmla="*/ 4 h 89"/>
                <a:gd name="T26" fmla="*/ 5 w 79"/>
                <a:gd name="T27" fmla="*/ 5 h 89"/>
                <a:gd name="T28" fmla="*/ 5 w 79"/>
                <a:gd name="T29" fmla="*/ 5 h 89"/>
                <a:gd name="T30" fmla="*/ 5 w 79"/>
                <a:gd name="T31" fmla="*/ 6 h 89"/>
                <a:gd name="T32" fmla="*/ 5 w 79"/>
                <a:gd name="T33" fmla="*/ 6 h 89"/>
                <a:gd name="T34" fmla="*/ 5 w 79"/>
                <a:gd name="T35" fmla="*/ 6 h 89"/>
                <a:gd name="T36" fmla="*/ 5 w 79"/>
                <a:gd name="T37" fmla="*/ 5 h 89"/>
                <a:gd name="T38" fmla="*/ 4 w 79"/>
                <a:gd name="T39" fmla="*/ 5 h 89"/>
                <a:gd name="T40" fmla="*/ 4 w 79"/>
                <a:gd name="T41" fmla="*/ 5 h 89"/>
                <a:gd name="T42" fmla="*/ 4 w 79"/>
                <a:gd name="T43" fmla="*/ 4 h 89"/>
                <a:gd name="T44" fmla="*/ 4 w 79"/>
                <a:gd name="T45" fmla="*/ 4 h 89"/>
                <a:gd name="T46" fmla="*/ 4 w 79"/>
                <a:gd name="T47" fmla="*/ 3 h 89"/>
                <a:gd name="T48" fmla="*/ 4 w 79"/>
                <a:gd name="T49" fmla="*/ 3 h 89"/>
                <a:gd name="T50" fmla="*/ 3 w 79"/>
                <a:gd name="T51" fmla="*/ 3 h 89"/>
                <a:gd name="T52" fmla="*/ 3 w 79"/>
                <a:gd name="T53" fmla="*/ 2 h 89"/>
                <a:gd name="T54" fmla="*/ 2 w 79"/>
                <a:gd name="T55" fmla="*/ 3 h 89"/>
                <a:gd name="T56" fmla="*/ 2 w 79"/>
                <a:gd name="T57" fmla="*/ 3 h 89"/>
                <a:gd name="T58" fmla="*/ 2 w 79"/>
                <a:gd name="T59" fmla="*/ 3 h 89"/>
                <a:gd name="T60" fmla="*/ 2 w 79"/>
                <a:gd name="T61" fmla="*/ 3 h 89"/>
                <a:gd name="T62" fmla="*/ 3 w 79"/>
                <a:gd name="T63" fmla="*/ 4 h 89"/>
                <a:gd name="T64" fmla="*/ 3 w 79"/>
                <a:gd name="T65" fmla="*/ 4 h 89"/>
                <a:gd name="T66" fmla="*/ 3 w 79"/>
                <a:gd name="T67" fmla="*/ 5 h 89"/>
                <a:gd name="T68" fmla="*/ 2 w 79"/>
                <a:gd name="T69" fmla="*/ 6 h 89"/>
                <a:gd name="T70" fmla="*/ 2 w 79"/>
                <a:gd name="T71" fmla="*/ 6 h 89"/>
                <a:gd name="T72" fmla="*/ 2 w 79"/>
                <a:gd name="T73" fmla="*/ 6 h 89"/>
                <a:gd name="T74" fmla="*/ 2 w 79"/>
                <a:gd name="T75" fmla="*/ 4 h 89"/>
                <a:gd name="T76" fmla="*/ 0 w 79"/>
                <a:gd name="T77" fmla="*/ 2 h 89"/>
                <a:gd name="T78" fmla="*/ 0 w 79"/>
                <a:gd name="T79" fmla="*/ 2 h 8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79" h="89">
                  <a:moveTo>
                    <a:pt x="0" y="28"/>
                  </a:moveTo>
                  <a:lnTo>
                    <a:pt x="1" y="24"/>
                  </a:lnTo>
                  <a:lnTo>
                    <a:pt x="9" y="17"/>
                  </a:lnTo>
                  <a:lnTo>
                    <a:pt x="19" y="9"/>
                  </a:lnTo>
                  <a:lnTo>
                    <a:pt x="30" y="3"/>
                  </a:lnTo>
                  <a:lnTo>
                    <a:pt x="39" y="0"/>
                  </a:lnTo>
                  <a:lnTo>
                    <a:pt x="51" y="1"/>
                  </a:lnTo>
                  <a:lnTo>
                    <a:pt x="58" y="7"/>
                  </a:lnTo>
                  <a:lnTo>
                    <a:pt x="68" y="17"/>
                  </a:lnTo>
                  <a:lnTo>
                    <a:pt x="74" y="24"/>
                  </a:lnTo>
                  <a:lnTo>
                    <a:pt x="76" y="34"/>
                  </a:lnTo>
                  <a:lnTo>
                    <a:pt x="79" y="45"/>
                  </a:lnTo>
                  <a:lnTo>
                    <a:pt x="79" y="57"/>
                  </a:lnTo>
                  <a:lnTo>
                    <a:pt x="76" y="66"/>
                  </a:lnTo>
                  <a:lnTo>
                    <a:pt x="72" y="76"/>
                  </a:lnTo>
                  <a:lnTo>
                    <a:pt x="68" y="81"/>
                  </a:lnTo>
                  <a:lnTo>
                    <a:pt x="68" y="85"/>
                  </a:lnTo>
                  <a:lnTo>
                    <a:pt x="68" y="83"/>
                  </a:lnTo>
                  <a:lnTo>
                    <a:pt x="66" y="79"/>
                  </a:lnTo>
                  <a:lnTo>
                    <a:pt x="64" y="72"/>
                  </a:lnTo>
                  <a:lnTo>
                    <a:pt x="62" y="66"/>
                  </a:lnTo>
                  <a:lnTo>
                    <a:pt x="58" y="59"/>
                  </a:lnTo>
                  <a:lnTo>
                    <a:pt x="57" y="51"/>
                  </a:lnTo>
                  <a:lnTo>
                    <a:pt x="53" y="45"/>
                  </a:lnTo>
                  <a:lnTo>
                    <a:pt x="51" y="39"/>
                  </a:lnTo>
                  <a:lnTo>
                    <a:pt x="43" y="34"/>
                  </a:lnTo>
                  <a:lnTo>
                    <a:pt x="36" y="32"/>
                  </a:lnTo>
                  <a:lnTo>
                    <a:pt x="30" y="34"/>
                  </a:lnTo>
                  <a:lnTo>
                    <a:pt x="28" y="36"/>
                  </a:lnTo>
                  <a:lnTo>
                    <a:pt x="28" y="38"/>
                  </a:lnTo>
                  <a:lnTo>
                    <a:pt x="32" y="43"/>
                  </a:lnTo>
                  <a:lnTo>
                    <a:pt x="34" y="53"/>
                  </a:lnTo>
                  <a:lnTo>
                    <a:pt x="36" y="62"/>
                  </a:lnTo>
                  <a:lnTo>
                    <a:pt x="34" y="72"/>
                  </a:lnTo>
                  <a:lnTo>
                    <a:pt x="28" y="81"/>
                  </a:lnTo>
                  <a:lnTo>
                    <a:pt x="24" y="87"/>
                  </a:lnTo>
                  <a:lnTo>
                    <a:pt x="22" y="89"/>
                  </a:lnTo>
                  <a:lnTo>
                    <a:pt x="17" y="57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52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96" name="Freeform 216"/>
            <p:cNvSpPr>
              <a:spLocks/>
            </p:cNvSpPr>
            <p:nvPr/>
          </p:nvSpPr>
          <p:spPr bwMode="auto">
            <a:xfrm>
              <a:off x="4174" y="2768"/>
              <a:ext cx="177" cy="183"/>
            </a:xfrm>
            <a:custGeom>
              <a:avLst/>
              <a:gdLst>
                <a:gd name="T0" fmla="*/ 19 w 354"/>
                <a:gd name="T1" fmla="*/ 2 h 365"/>
                <a:gd name="T2" fmla="*/ 19 w 354"/>
                <a:gd name="T3" fmla="*/ 3 h 365"/>
                <a:gd name="T4" fmla="*/ 21 w 354"/>
                <a:gd name="T5" fmla="*/ 4 h 365"/>
                <a:gd name="T6" fmla="*/ 21 w 354"/>
                <a:gd name="T7" fmla="*/ 5 h 365"/>
                <a:gd name="T8" fmla="*/ 22 w 354"/>
                <a:gd name="T9" fmla="*/ 6 h 365"/>
                <a:gd name="T10" fmla="*/ 22 w 354"/>
                <a:gd name="T11" fmla="*/ 7 h 365"/>
                <a:gd name="T12" fmla="*/ 22 w 354"/>
                <a:gd name="T13" fmla="*/ 8 h 365"/>
                <a:gd name="T14" fmla="*/ 22 w 354"/>
                <a:gd name="T15" fmla="*/ 9 h 365"/>
                <a:gd name="T16" fmla="*/ 22 w 354"/>
                <a:gd name="T17" fmla="*/ 10 h 365"/>
                <a:gd name="T18" fmla="*/ 22 w 354"/>
                <a:gd name="T19" fmla="*/ 11 h 365"/>
                <a:gd name="T20" fmla="*/ 22 w 354"/>
                <a:gd name="T21" fmla="*/ 12 h 365"/>
                <a:gd name="T22" fmla="*/ 21 w 354"/>
                <a:gd name="T23" fmla="*/ 14 h 365"/>
                <a:gd name="T24" fmla="*/ 20 w 354"/>
                <a:gd name="T25" fmla="*/ 15 h 365"/>
                <a:gd name="T26" fmla="*/ 18 w 354"/>
                <a:gd name="T27" fmla="*/ 16 h 365"/>
                <a:gd name="T28" fmla="*/ 17 w 354"/>
                <a:gd name="T29" fmla="*/ 17 h 365"/>
                <a:gd name="T30" fmla="*/ 15 w 354"/>
                <a:gd name="T31" fmla="*/ 18 h 365"/>
                <a:gd name="T32" fmla="*/ 14 w 354"/>
                <a:gd name="T33" fmla="*/ 19 h 365"/>
                <a:gd name="T34" fmla="*/ 12 w 354"/>
                <a:gd name="T35" fmla="*/ 20 h 365"/>
                <a:gd name="T36" fmla="*/ 11 w 354"/>
                <a:gd name="T37" fmla="*/ 20 h 365"/>
                <a:gd name="T38" fmla="*/ 10 w 354"/>
                <a:gd name="T39" fmla="*/ 21 h 365"/>
                <a:gd name="T40" fmla="*/ 9 w 354"/>
                <a:gd name="T41" fmla="*/ 21 h 365"/>
                <a:gd name="T42" fmla="*/ 9 w 354"/>
                <a:gd name="T43" fmla="*/ 21 h 365"/>
                <a:gd name="T44" fmla="*/ 8 w 354"/>
                <a:gd name="T45" fmla="*/ 21 h 365"/>
                <a:gd name="T46" fmla="*/ 7 w 354"/>
                <a:gd name="T47" fmla="*/ 22 h 365"/>
                <a:gd name="T48" fmla="*/ 6 w 354"/>
                <a:gd name="T49" fmla="*/ 23 h 365"/>
                <a:gd name="T50" fmla="*/ 5 w 354"/>
                <a:gd name="T51" fmla="*/ 23 h 365"/>
                <a:gd name="T52" fmla="*/ 3 w 354"/>
                <a:gd name="T53" fmla="*/ 23 h 365"/>
                <a:gd name="T54" fmla="*/ 2 w 354"/>
                <a:gd name="T55" fmla="*/ 23 h 365"/>
                <a:gd name="T56" fmla="*/ 1 w 354"/>
                <a:gd name="T57" fmla="*/ 22 h 365"/>
                <a:gd name="T58" fmla="*/ 0 w 354"/>
                <a:gd name="T59" fmla="*/ 20 h 365"/>
                <a:gd name="T60" fmla="*/ 0 w 354"/>
                <a:gd name="T61" fmla="*/ 19 h 365"/>
                <a:gd name="T62" fmla="*/ 0 w 354"/>
                <a:gd name="T63" fmla="*/ 18 h 365"/>
                <a:gd name="T64" fmla="*/ 1 w 354"/>
                <a:gd name="T65" fmla="*/ 17 h 365"/>
                <a:gd name="T66" fmla="*/ 2 w 354"/>
                <a:gd name="T67" fmla="*/ 16 h 365"/>
                <a:gd name="T68" fmla="*/ 2 w 354"/>
                <a:gd name="T69" fmla="*/ 15 h 365"/>
                <a:gd name="T70" fmla="*/ 1 w 354"/>
                <a:gd name="T71" fmla="*/ 15 h 365"/>
                <a:gd name="T72" fmla="*/ 1 w 354"/>
                <a:gd name="T73" fmla="*/ 14 h 365"/>
                <a:gd name="T74" fmla="*/ 1 w 354"/>
                <a:gd name="T75" fmla="*/ 13 h 365"/>
                <a:gd name="T76" fmla="*/ 1 w 354"/>
                <a:gd name="T77" fmla="*/ 12 h 365"/>
                <a:gd name="T78" fmla="*/ 1 w 354"/>
                <a:gd name="T79" fmla="*/ 11 h 365"/>
                <a:gd name="T80" fmla="*/ 2 w 354"/>
                <a:gd name="T81" fmla="*/ 9 h 365"/>
                <a:gd name="T82" fmla="*/ 3 w 354"/>
                <a:gd name="T83" fmla="*/ 8 h 365"/>
                <a:gd name="T84" fmla="*/ 4 w 354"/>
                <a:gd name="T85" fmla="*/ 7 h 365"/>
                <a:gd name="T86" fmla="*/ 5 w 354"/>
                <a:gd name="T87" fmla="*/ 6 h 365"/>
                <a:gd name="T88" fmla="*/ 7 w 354"/>
                <a:gd name="T89" fmla="*/ 5 h 365"/>
                <a:gd name="T90" fmla="*/ 9 w 354"/>
                <a:gd name="T91" fmla="*/ 4 h 365"/>
                <a:gd name="T92" fmla="*/ 10 w 354"/>
                <a:gd name="T93" fmla="*/ 3 h 365"/>
                <a:gd name="T94" fmla="*/ 12 w 354"/>
                <a:gd name="T95" fmla="*/ 2 h 365"/>
                <a:gd name="T96" fmla="*/ 13 w 354"/>
                <a:gd name="T97" fmla="*/ 1 h 365"/>
                <a:gd name="T98" fmla="*/ 14 w 354"/>
                <a:gd name="T99" fmla="*/ 1 h 365"/>
                <a:gd name="T100" fmla="*/ 15 w 354"/>
                <a:gd name="T101" fmla="*/ 1 h 365"/>
                <a:gd name="T102" fmla="*/ 16 w 354"/>
                <a:gd name="T103" fmla="*/ 0 h 365"/>
                <a:gd name="T104" fmla="*/ 17 w 354"/>
                <a:gd name="T105" fmla="*/ 1 h 365"/>
                <a:gd name="T106" fmla="*/ 17 w 354"/>
                <a:gd name="T107" fmla="*/ 1 h 365"/>
                <a:gd name="T108" fmla="*/ 18 w 354"/>
                <a:gd name="T109" fmla="*/ 1 h 365"/>
                <a:gd name="T110" fmla="*/ 19 w 354"/>
                <a:gd name="T111" fmla="*/ 2 h 365"/>
                <a:gd name="T112" fmla="*/ 19 w 354"/>
                <a:gd name="T113" fmla="*/ 2 h 36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354" h="365">
                  <a:moveTo>
                    <a:pt x="293" y="32"/>
                  </a:moveTo>
                  <a:lnTo>
                    <a:pt x="295" y="32"/>
                  </a:lnTo>
                  <a:lnTo>
                    <a:pt x="301" y="36"/>
                  </a:lnTo>
                  <a:lnTo>
                    <a:pt x="304" y="38"/>
                  </a:lnTo>
                  <a:lnTo>
                    <a:pt x="314" y="45"/>
                  </a:lnTo>
                  <a:lnTo>
                    <a:pt x="321" y="53"/>
                  </a:lnTo>
                  <a:lnTo>
                    <a:pt x="331" y="64"/>
                  </a:lnTo>
                  <a:lnTo>
                    <a:pt x="335" y="68"/>
                  </a:lnTo>
                  <a:lnTo>
                    <a:pt x="341" y="76"/>
                  </a:lnTo>
                  <a:lnTo>
                    <a:pt x="342" y="82"/>
                  </a:lnTo>
                  <a:lnTo>
                    <a:pt x="348" y="89"/>
                  </a:lnTo>
                  <a:lnTo>
                    <a:pt x="348" y="97"/>
                  </a:lnTo>
                  <a:lnTo>
                    <a:pt x="352" y="104"/>
                  </a:lnTo>
                  <a:lnTo>
                    <a:pt x="352" y="114"/>
                  </a:lnTo>
                  <a:lnTo>
                    <a:pt x="354" y="121"/>
                  </a:lnTo>
                  <a:lnTo>
                    <a:pt x="352" y="131"/>
                  </a:lnTo>
                  <a:lnTo>
                    <a:pt x="352" y="139"/>
                  </a:lnTo>
                  <a:lnTo>
                    <a:pt x="350" y="150"/>
                  </a:lnTo>
                  <a:lnTo>
                    <a:pt x="348" y="160"/>
                  </a:lnTo>
                  <a:lnTo>
                    <a:pt x="344" y="169"/>
                  </a:lnTo>
                  <a:lnTo>
                    <a:pt x="341" y="180"/>
                  </a:lnTo>
                  <a:lnTo>
                    <a:pt x="337" y="188"/>
                  </a:lnTo>
                  <a:lnTo>
                    <a:pt x="331" y="199"/>
                  </a:lnTo>
                  <a:lnTo>
                    <a:pt x="323" y="209"/>
                  </a:lnTo>
                  <a:lnTo>
                    <a:pt x="316" y="218"/>
                  </a:lnTo>
                  <a:lnTo>
                    <a:pt x="308" y="228"/>
                  </a:lnTo>
                  <a:lnTo>
                    <a:pt x="299" y="239"/>
                  </a:lnTo>
                  <a:lnTo>
                    <a:pt x="285" y="247"/>
                  </a:lnTo>
                  <a:lnTo>
                    <a:pt x="274" y="255"/>
                  </a:lnTo>
                  <a:lnTo>
                    <a:pt x="263" y="264"/>
                  </a:lnTo>
                  <a:lnTo>
                    <a:pt x="249" y="272"/>
                  </a:lnTo>
                  <a:lnTo>
                    <a:pt x="236" y="279"/>
                  </a:lnTo>
                  <a:lnTo>
                    <a:pt x="223" y="287"/>
                  </a:lnTo>
                  <a:lnTo>
                    <a:pt x="209" y="295"/>
                  </a:lnTo>
                  <a:lnTo>
                    <a:pt x="198" y="300"/>
                  </a:lnTo>
                  <a:lnTo>
                    <a:pt x="185" y="306"/>
                  </a:lnTo>
                  <a:lnTo>
                    <a:pt x="173" y="312"/>
                  </a:lnTo>
                  <a:lnTo>
                    <a:pt x="164" y="315"/>
                  </a:lnTo>
                  <a:lnTo>
                    <a:pt x="156" y="319"/>
                  </a:lnTo>
                  <a:lnTo>
                    <a:pt x="147" y="321"/>
                  </a:lnTo>
                  <a:lnTo>
                    <a:pt x="143" y="325"/>
                  </a:lnTo>
                  <a:lnTo>
                    <a:pt x="139" y="327"/>
                  </a:lnTo>
                  <a:lnTo>
                    <a:pt x="137" y="327"/>
                  </a:lnTo>
                  <a:lnTo>
                    <a:pt x="133" y="331"/>
                  </a:lnTo>
                  <a:lnTo>
                    <a:pt x="128" y="336"/>
                  </a:lnTo>
                  <a:lnTo>
                    <a:pt x="118" y="342"/>
                  </a:lnTo>
                  <a:lnTo>
                    <a:pt x="109" y="348"/>
                  </a:lnTo>
                  <a:lnTo>
                    <a:pt x="99" y="353"/>
                  </a:lnTo>
                  <a:lnTo>
                    <a:pt x="88" y="359"/>
                  </a:lnTo>
                  <a:lnTo>
                    <a:pt x="78" y="365"/>
                  </a:lnTo>
                  <a:lnTo>
                    <a:pt x="65" y="365"/>
                  </a:lnTo>
                  <a:lnTo>
                    <a:pt x="53" y="365"/>
                  </a:lnTo>
                  <a:lnTo>
                    <a:pt x="42" y="363"/>
                  </a:lnTo>
                  <a:lnTo>
                    <a:pt x="33" y="361"/>
                  </a:lnTo>
                  <a:lnTo>
                    <a:pt x="23" y="355"/>
                  </a:lnTo>
                  <a:lnTo>
                    <a:pt x="15" y="348"/>
                  </a:lnTo>
                  <a:lnTo>
                    <a:pt x="10" y="340"/>
                  </a:lnTo>
                  <a:lnTo>
                    <a:pt x="4" y="331"/>
                  </a:lnTo>
                  <a:lnTo>
                    <a:pt x="0" y="319"/>
                  </a:lnTo>
                  <a:lnTo>
                    <a:pt x="0" y="308"/>
                  </a:lnTo>
                  <a:lnTo>
                    <a:pt x="0" y="296"/>
                  </a:lnTo>
                  <a:lnTo>
                    <a:pt x="0" y="285"/>
                  </a:lnTo>
                  <a:lnTo>
                    <a:pt x="0" y="275"/>
                  </a:lnTo>
                  <a:lnTo>
                    <a:pt x="2" y="268"/>
                  </a:lnTo>
                  <a:lnTo>
                    <a:pt x="2" y="262"/>
                  </a:lnTo>
                  <a:lnTo>
                    <a:pt x="4" y="260"/>
                  </a:lnTo>
                  <a:lnTo>
                    <a:pt x="23" y="247"/>
                  </a:lnTo>
                  <a:lnTo>
                    <a:pt x="21" y="243"/>
                  </a:lnTo>
                  <a:lnTo>
                    <a:pt x="19" y="237"/>
                  </a:lnTo>
                  <a:lnTo>
                    <a:pt x="15" y="232"/>
                  </a:lnTo>
                  <a:lnTo>
                    <a:pt x="14" y="226"/>
                  </a:lnTo>
                  <a:lnTo>
                    <a:pt x="12" y="220"/>
                  </a:lnTo>
                  <a:lnTo>
                    <a:pt x="12" y="215"/>
                  </a:lnTo>
                  <a:lnTo>
                    <a:pt x="10" y="205"/>
                  </a:lnTo>
                  <a:lnTo>
                    <a:pt x="10" y="198"/>
                  </a:lnTo>
                  <a:lnTo>
                    <a:pt x="8" y="188"/>
                  </a:lnTo>
                  <a:lnTo>
                    <a:pt x="10" y="180"/>
                  </a:lnTo>
                  <a:lnTo>
                    <a:pt x="10" y="171"/>
                  </a:lnTo>
                  <a:lnTo>
                    <a:pt x="14" y="163"/>
                  </a:lnTo>
                  <a:lnTo>
                    <a:pt x="17" y="154"/>
                  </a:lnTo>
                  <a:lnTo>
                    <a:pt x="23" y="144"/>
                  </a:lnTo>
                  <a:lnTo>
                    <a:pt x="29" y="133"/>
                  </a:lnTo>
                  <a:lnTo>
                    <a:pt x="38" y="123"/>
                  </a:lnTo>
                  <a:lnTo>
                    <a:pt x="46" y="114"/>
                  </a:lnTo>
                  <a:lnTo>
                    <a:pt x="57" y="102"/>
                  </a:lnTo>
                  <a:lnTo>
                    <a:pt x="67" y="93"/>
                  </a:lnTo>
                  <a:lnTo>
                    <a:pt x="78" y="83"/>
                  </a:lnTo>
                  <a:lnTo>
                    <a:pt x="91" y="74"/>
                  </a:lnTo>
                  <a:lnTo>
                    <a:pt x="105" y="66"/>
                  </a:lnTo>
                  <a:lnTo>
                    <a:pt x="118" y="57"/>
                  </a:lnTo>
                  <a:lnTo>
                    <a:pt x="131" y="49"/>
                  </a:lnTo>
                  <a:lnTo>
                    <a:pt x="145" y="42"/>
                  </a:lnTo>
                  <a:lnTo>
                    <a:pt x="158" y="34"/>
                  </a:lnTo>
                  <a:lnTo>
                    <a:pt x="169" y="26"/>
                  </a:lnTo>
                  <a:lnTo>
                    <a:pt x="181" y="21"/>
                  </a:lnTo>
                  <a:lnTo>
                    <a:pt x="192" y="17"/>
                  </a:lnTo>
                  <a:lnTo>
                    <a:pt x="204" y="13"/>
                  </a:lnTo>
                  <a:lnTo>
                    <a:pt x="213" y="9"/>
                  </a:lnTo>
                  <a:lnTo>
                    <a:pt x="223" y="6"/>
                  </a:lnTo>
                  <a:lnTo>
                    <a:pt x="228" y="4"/>
                  </a:lnTo>
                  <a:lnTo>
                    <a:pt x="236" y="2"/>
                  </a:lnTo>
                  <a:lnTo>
                    <a:pt x="242" y="0"/>
                  </a:lnTo>
                  <a:lnTo>
                    <a:pt x="247" y="0"/>
                  </a:lnTo>
                  <a:lnTo>
                    <a:pt x="253" y="0"/>
                  </a:lnTo>
                  <a:lnTo>
                    <a:pt x="259" y="2"/>
                  </a:lnTo>
                  <a:lnTo>
                    <a:pt x="264" y="4"/>
                  </a:lnTo>
                  <a:lnTo>
                    <a:pt x="270" y="7"/>
                  </a:lnTo>
                  <a:lnTo>
                    <a:pt x="276" y="9"/>
                  </a:lnTo>
                  <a:lnTo>
                    <a:pt x="282" y="15"/>
                  </a:lnTo>
                  <a:lnTo>
                    <a:pt x="285" y="23"/>
                  </a:lnTo>
                  <a:lnTo>
                    <a:pt x="291" y="28"/>
                  </a:lnTo>
                  <a:lnTo>
                    <a:pt x="293" y="32"/>
                  </a:lnTo>
                  <a:close/>
                </a:path>
              </a:pathLst>
            </a:custGeom>
            <a:solidFill>
              <a:srgbClr val="2E33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97" name="Freeform 217"/>
            <p:cNvSpPr>
              <a:spLocks/>
            </p:cNvSpPr>
            <p:nvPr/>
          </p:nvSpPr>
          <p:spPr bwMode="auto">
            <a:xfrm>
              <a:off x="4249" y="2778"/>
              <a:ext cx="56" cy="23"/>
            </a:xfrm>
            <a:custGeom>
              <a:avLst/>
              <a:gdLst>
                <a:gd name="T0" fmla="*/ 7 w 113"/>
                <a:gd name="T1" fmla="*/ 1 h 45"/>
                <a:gd name="T2" fmla="*/ 6 w 113"/>
                <a:gd name="T3" fmla="*/ 1 h 45"/>
                <a:gd name="T4" fmla="*/ 6 w 113"/>
                <a:gd name="T5" fmla="*/ 1 h 45"/>
                <a:gd name="T6" fmla="*/ 6 w 113"/>
                <a:gd name="T7" fmla="*/ 1 h 45"/>
                <a:gd name="T8" fmla="*/ 5 w 113"/>
                <a:gd name="T9" fmla="*/ 0 h 45"/>
                <a:gd name="T10" fmla="*/ 5 w 113"/>
                <a:gd name="T11" fmla="*/ 0 h 45"/>
                <a:gd name="T12" fmla="*/ 4 w 113"/>
                <a:gd name="T13" fmla="*/ 1 h 45"/>
                <a:gd name="T14" fmla="*/ 4 w 113"/>
                <a:gd name="T15" fmla="*/ 1 h 45"/>
                <a:gd name="T16" fmla="*/ 3 w 113"/>
                <a:gd name="T17" fmla="*/ 1 h 45"/>
                <a:gd name="T18" fmla="*/ 3 w 113"/>
                <a:gd name="T19" fmla="*/ 1 h 45"/>
                <a:gd name="T20" fmla="*/ 3 w 113"/>
                <a:gd name="T21" fmla="*/ 1 h 45"/>
                <a:gd name="T22" fmla="*/ 2 w 113"/>
                <a:gd name="T23" fmla="*/ 1 h 45"/>
                <a:gd name="T24" fmla="*/ 2 w 113"/>
                <a:gd name="T25" fmla="*/ 1 h 45"/>
                <a:gd name="T26" fmla="*/ 1 w 113"/>
                <a:gd name="T27" fmla="*/ 1 h 45"/>
                <a:gd name="T28" fmla="*/ 1 w 113"/>
                <a:gd name="T29" fmla="*/ 1 h 45"/>
                <a:gd name="T30" fmla="*/ 1 w 113"/>
                <a:gd name="T31" fmla="*/ 2 h 45"/>
                <a:gd name="T32" fmla="*/ 0 w 113"/>
                <a:gd name="T33" fmla="*/ 2 h 45"/>
                <a:gd name="T34" fmla="*/ 0 w 113"/>
                <a:gd name="T35" fmla="*/ 2 h 45"/>
                <a:gd name="T36" fmla="*/ 0 w 113"/>
                <a:gd name="T37" fmla="*/ 2 h 45"/>
                <a:gd name="T38" fmla="*/ 0 w 113"/>
                <a:gd name="T39" fmla="*/ 2 h 45"/>
                <a:gd name="T40" fmla="*/ 0 w 113"/>
                <a:gd name="T41" fmla="*/ 2 h 45"/>
                <a:gd name="T42" fmla="*/ 0 w 113"/>
                <a:gd name="T43" fmla="*/ 2 h 45"/>
                <a:gd name="T44" fmla="*/ 1 w 113"/>
                <a:gd name="T45" fmla="*/ 2 h 45"/>
                <a:gd name="T46" fmla="*/ 1 w 113"/>
                <a:gd name="T47" fmla="*/ 2 h 45"/>
                <a:gd name="T48" fmla="*/ 2 w 113"/>
                <a:gd name="T49" fmla="*/ 2 h 45"/>
                <a:gd name="T50" fmla="*/ 2 w 113"/>
                <a:gd name="T51" fmla="*/ 2 h 45"/>
                <a:gd name="T52" fmla="*/ 3 w 113"/>
                <a:gd name="T53" fmla="*/ 2 h 45"/>
                <a:gd name="T54" fmla="*/ 3 w 113"/>
                <a:gd name="T55" fmla="*/ 2 h 45"/>
                <a:gd name="T56" fmla="*/ 3 w 113"/>
                <a:gd name="T57" fmla="*/ 3 h 45"/>
                <a:gd name="T58" fmla="*/ 4 w 113"/>
                <a:gd name="T59" fmla="*/ 3 h 45"/>
                <a:gd name="T60" fmla="*/ 4 w 113"/>
                <a:gd name="T61" fmla="*/ 3 h 45"/>
                <a:gd name="T62" fmla="*/ 4 w 113"/>
                <a:gd name="T63" fmla="*/ 3 h 45"/>
                <a:gd name="T64" fmla="*/ 5 w 113"/>
                <a:gd name="T65" fmla="*/ 3 h 45"/>
                <a:gd name="T66" fmla="*/ 5 w 113"/>
                <a:gd name="T67" fmla="*/ 2 h 45"/>
                <a:gd name="T68" fmla="*/ 6 w 113"/>
                <a:gd name="T69" fmla="*/ 2 h 45"/>
                <a:gd name="T70" fmla="*/ 7 w 113"/>
                <a:gd name="T71" fmla="*/ 1 h 45"/>
                <a:gd name="T72" fmla="*/ 7 w 113"/>
                <a:gd name="T73" fmla="*/ 1 h 4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13" h="45">
                  <a:moveTo>
                    <a:pt x="113" y="11"/>
                  </a:moveTo>
                  <a:lnTo>
                    <a:pt x="109" y="7"/>
                  </a:lnTo>
                  <a:lnTo>
                    <a:pt x="103" y="6"/>
                  </a:lnTo>
                  <a:lnTo>
                    <a:pt x="97" y="2"/>
                  </a:lnTo>
                  <a:lnTo>
                    <a:pt x="92" y="0"/>
                  </a:lnTo>
                  <a:lnTo>
                    <a:pt x="84" y="0"/>
                  </a:lnTo>
                  <a:lnTo>
                    <a:pt x="75" y="2"/>
                  </a:lnTo>
                  <a:lnTo>
                    <a:pt x="69" y="2"/>
                  </a:lnTo>
                  <a:lnTo>
                    <a:pt x="63" y="2"/>
                  </a:lnTo>
                  <a:lnTo>
                    <a:pt x="57" y="2"/>
                  </a:lnTo>
                  <a:lnTo>
                    <a:pt x="52" y="6"/>
                  </a:lnTo>
                  <a:lnTo>
                    <a:pt x="44" y="6"/>
                  </a:lnTo>
                  <a:lnTo>
                    <a:pt x="38" y="7"/>
                  </a:lnTo>
                  <a:lnTo>
                    <a:pt x="31" y="11"/>
                  </a:lnTo>
                  <a:lnTo>
                    <a:pt x="27" y="13"/>
                  </a:lnTo>
                  <a:lnTo>
                    <a:pt x="16" y="17"/>
                  </a:lnTo>
                  <a:lnTo>
                    <a:pt x="8" y="23"/>
                  </a:lnTo>
                  <a:lnTo>
                    <a:pt x="2" y="25"/>
                  </a:lnTo>
                  <a:lnTo>
                    <a:pt x="0" y="26"/>
                  </a:lnTo>
                  <a:lnTo>
                    <a:pt x="2" y="25"/>
                  </a:lnTo>
                  <a:lnTo>
                    <a:pt x="8" y="23"/>
                  </a:lnTo>
                  <a:lnTo>
                    <a:pt x="12" y="23"/>
                  </a:lnTo>
                  <a:lnTo>
                    <a:pt x="19" y="23"/>
                  </a:lnTo>
                  <a:lnTo>
                    <a:pt x="25" y="23"/>
                  </a:lnTo>
                  <a:lnTo>
                    <a:pt x="33" y="25"/>
                  </a:lnTo>
                  <a:lnTo>
                    <a:pt x="40" y="25"/>
                  </a:lnTo>
                  <a:lnTo>
                    <a:pt x="48" y="28"/>
                  </a:lnTo>
                  <a:lnTo>
                    <a:pt x="54" y="32"/>
                  </a:lnTo>
                  <a:lnTo>
                    <a:pt x="63" y="36"/>
                  </a:lnTo>
                  <a:lnTo>
                    <a:pt x="69" y="40"/>
                  </a:lnTo>
                  <a:lnTo>
                    <a:pt x="75" y="42"/>
                  </a:lnTo>
                  <a:lnTo>
                    <a:pt x="78" y="45"/>
                  </a:lnTo>
                  <a:lnTo>
                    <a:pt x="80" y="45"/>
                  </a:lnTo>
                  <a:lnTo>
                    <a:pt x="82" y="19"/>
                  </a:lnTo>
                  <a:lnTo>
                    <a:pt x="101" y="26"/>
                  </a:lnTo>
                  <a:lnTo>
                    <a:pt x="113" y="11"/>
                  </a:lnTo>
                  <a:close/>
                </a:path>
              </a:pathLst>
            </a:custGeom>
            <a:solidFill>
              <a:srgbClr val="667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98" name="Freeform 218"/>
            <p:cNvSpPr>
              <a:spLocks/>
            </p:cNvSpPr>
            <p:nvPr/>
          </p:nvSpPr>
          <p:spPr bwMode="auto">
            <a:xfrm>
              <a:off x="4264" y="2798"/>
              <a:ext cx="68" cy="90"/>
            </a:xfrm>
            <a:custGeom>
              <a:avLst/>
              <a:gdLst>
                <a:gd name="T0" fmla="*/ 8 w 135"/>
                <a:gd name="T1" fmla="*/ 1 h 180"/>
                <a:gd name="T2" fmla="*/ 8 w 135"/>
                <a:gd name="T3" fmla="*/ 1 h 180"/>
                <a:gd name="T4" fmla="*/ 9 w 135"/>
                <a:gd name="T5" fmla="*/ 2 h 180"/>
                <a:gd name="T6" fmla="*/ 9 w 135"/>
                <a:gd name="T7" fmla="*/ 4 h 180"/>
                <a:gd name="T8" fmla="*/ 9 w 135"/>
                <a:gd name="T9" fmla="*/ 5 h 180"/>
                <a:gd name="T10" fmla="*/ 8 w 135"/>
                <a:gd name="T11" fmla="*/ 6 h 180"/>
                <a:gd name="T12" fmla="*/ 8 w 135"/>
                <a:gd name="T13" fmla="*/ 7 h 180"/>
                <a:gd name="T14" fmla="*/ 8 w 135"/>
                <a:gd name="T15" fmla="*/ 8 h 180"/>
                <a:gd name="T16" fmla="*/ 8 w 135"/>
                <a:gd name="T17" fmla="*/ 8 h 180"/>
                <a:gd name="T18" fmla="*/ 8 w 135"/>
                <a:gd name="T19" fmla="*/ 8 h 180"/>
                <a:gd name="T20" fmla="*/ 7 w 135"/>
                <a:gd name="T21" fmla="*/ 7 h 180"/>
                <a:gd name="T22" fmla="*/ 7 w 135"/>
                <a:gd name="T23" fmla="*/ 6 h 180"/>
                <a:gd name="T24" fmla="*/ 7 w 135"/>
                <a:gd name="T25" fmla="*/ 5 h 180"/>
                <a:gd name="T26" fmla="*/ 7 w 135"/>
                <a:gd name="T27" fmla="*/ 4 h 180"/>
                <a:gd name="T28" fmla="*/ 6 w 135"/>
                <a:gd name="T29" fmla="*/ 4 h 180"/>
                <a:gd name="T30" fmla="*/ 6 w 135"/>
                <a:gd name="T31" fmla="*/ 4 h 180"/>
                <a:gd name="T32" fmla="*/ 6 w 135"/>
                <a:gd name="T33" fmla="*/ 4 h 180"/>
                <a:gd name="T34" fmla="*/ 6 w 135"/>
                <a:gd name="T35" fmla="*/ 5 h 180"/>
                <a:gd name="T36" fmla="*/ 5 w 135"/>
                <a:gd name="T37" fmla="*/ 6 h 180"/>
                <a:gd name="T38" fmla="*/ 5 w 135"/>
                <a:gd name="T39" fmla="*/ 7 h 180"/>
                <a:gd name="T40" fmla="*/ 4 w 135"/>
                <a:gd name="T41" fmla="*/ 9 h 180"/>
                <a:gd name="T42" fmla="*/ 3 w 135"/>
                <a:gd name="T43" fmla="*/ 10 h 180"/>
                <a:gd name="T44" fmla="*/ 2 w 135"/>
                <a:gd name="T45" fmla="*/ 11 h 180"/>
                <a:gd name="T46" fmla="*/ 2 w 135"/>
                <a:gd name="T47" fmla="*/ 12 h 180"/>
                <a:gd name="T48" fmla="*/ 2 w 135"/>
                <a:gd name="T49" fmla="*/ 11 h 180"/>
                <a:gd name="T50" fmla="*/ 2 w 135"/>
                <a:gd name="T51" fmla="*/ 10 h 180"/>
                <a:gd name="T52" fmla="*/ 2 w 135"/>
                <a:gd name="T53" fmla="*/ 9 h 180"/>
                <a:gd name="T54" fmla="*/ 1 w 135"/>
                <a:gd name="T55" fmla="*/ 8 h 180"/>
                <a:gd name="T56" fmla="*/ 1 w 135"/>
                <a:gd name="T57" fmla="*/ 7 h 180"/>
                <a:gd name="T58" fmla="*/ 1 w 135"/>
                <a:gd name="T59" fmla="*/ 6 h 180"/>
                <a:gd name="T60" fmla="*/ 3 w 135"/>
                <a:gd name="T61" fmla="*/ 4 h 180"/>
                <a:gd name="T62" fmla="*/ 5 w 135"/>
                <a:gd name="T63" fmla="*/ 3 h 180"/>
                <a:gd name="T64" fmla="*/ 7 w 135"/>
                <a:gd name="T65" fmla="*/ 3 h 180"/>
                <a:gd name="T66" fmla="*/ 7 w 135"/>
                <a:gd name="T67" fmla="*/ 0 h 18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35" h="180">
                  <a:moveTo>
                    <a:pt x="112" y="0"/>
                  </a:moveTo>
                  <a:lnTo>
                    <a:pt x="114" y="2"/>
                  </a:lnTo>
                  <a:lnTo>
                    <a:pt x="118" y="5"/>
                  </a:lnTo>
                  <a:lnTo>
                    <a:pt x="121" y="13"/>
                  </a:lnTo>
                  <a:lnTo>
                    <a:pt x="125" y="19"/>
                  </a:lnTo>
                  <a:lnTo>
                    <a:pt x="131" y="28"/>
                  </a:lnTo>
                  <a:lnTo>
                    <a:pt x="133" y="38"/>
                  </a:lnTo>
                  <a:lnTo>
                    <a:pt x="135" y="51"/>
                  </a:lnTo>
                  <a:lnTo>
                    <a:pt x="133" y="61"/>
                  </a:lnTo>
                  <a:lnTo>
                    <a:pt x="131" y="74"/>
                  </a:lnTo>
                  <a:lnTo>
                    <a:pt x="129" y="80"/>
                  </a:lnTo>
                  <a:lnTo>
                    <a:pt x="127" y="87"/>
                  </a:lnTo>
                  <a:lnTo>
                    <a:pt x="125" y="91"/>
                  </a:lnTo>
                  <a:lnTo>
                    <a:pt x="123" y="99"/>
                  </a:lnTo>
                  <a:lnTo>
                    <a:pt x="121" y="106"/>
                  </a:lnTo>
                  <a:lnTo>
                    <a:pt x="118" y="116"/>
                  </a:lnTo>
                  <a:lnTo>
                    <a:pt x="116" y="120"/>
                  </a:lnTo>
                  <a:lnTo>
                    <a:pt x="116" y="121"/>
                  </a:lnTo>
                  <a:lnTo>
                    <a:pt x="114" y="120"/>
                  </a:lnTo>
                  <a:lnTo>
                    <a:pt x="114" y="116"/>
                  </a:lnTo>
                  <a:lnTo>
                    <a:pt x="112" y="110"/>
                  </a:lnTo>
                  <a:lnTo>
                    <a:pt x="112" y="104"/>
                  </a:lnTo>
                  <a:lnTo>
                    <a:pt x="110" y="95"/>
                  </a:lnTo>
                  <a:lnTo>
                    <a:pt x="108" y="89"/>
                  </a:lnTo>
                  <a:lnTo>
                    <a:pt x="106" y="80"/>
                  </a:lnTo>
                  <a:lnTo>
                    <a:pt x="104" y="74"/>
                  </a:lnTo>
                  <a:lnTo>
                    <a:pt x="101" y="68"/>
                  </a:lnTo>
                  <a:lnTo>
                    <a:pt x="99" y="62"/>
                  </a:lnTo>
                  <a:lnTo>
                    <a:pt x="95" y="59"/>
                  </a:lnTo>
                  <a:lnTo>
                    <a:pt x="93" y="57"/>
                  </a:lnTo>
                  <a:lnTo>
                    <a:pt x="87" y="53"/>
                  </a:lnTo>
                  <a:lnTo>
                    <a:pt x="85" y="53"/>
                  </a:lnTo>
                  <a:lnTo>
                    <a:pt x="83" y="53"/>
                  </a:lnTo>
                  <a:lnTo>
                    <a:pt x="83" y="57"/>
                  </a:lnTo>
                  <a:lnTo>
                    <a:pt x="83" y="61"/>
                  </a:lnTo>
                  <a:lnTo>
                    <a:pt x="83" y="68"/>
                  </a:lnTo>
                  <a:lnTo>
                    <a:pt x="82" y="76"/>
                  </a:lnTo>
                  <a:lnTo>
                    <a:pt x="80" y="87"/>
                  </a:lnTo>
                  <a:lnTo>
                    <a:pt x="76" y="97"/>
                  </a:lnTo>
                  <a:lnTo>
                    <a:pt x="72" y="110"/>
                  </a:lnTo>
                  <a:lnTo>
                    <a:pt x="66" y="121"/>
                  </a:lnTo>
                  <a:lnTo>
                    <a:pt x="59" y="133"/>
                  </a:lnTo>
                  <a:lnTo>
                    <a:pt x="51" y="144"/>
                  </a:lnTo>
                  <a:lnTo>
                    <a:pt x="44" y="156"/>
                  </a:lnTo>
                  <a:lnTo>
                    <a:pt x="38" y="165"/>
                  </a:lnTo>
                  <a:lnTo>
                    <a:pt x="32" y="173"/>
                  </a:lnTo>
                  <a:lnTo>
                    <a:pt x="26" y="178"/>
                  </a:lnTo>
                  <a:lnTo>
                    <a:pt x="26" y="180"/>
                  </a:lnTo>
                  <a:lnTo>
                    <a:pt x="26" y="177"/>
                  </a:lnTo>
                  <a:lnTo>
                    <a:pt x="26" y="167"/>
                  </a:lnTo>
                  <a:lnTo>
                    <a:pt x="26" y="161"/>
                  </a:lnTo>
                  <a:lnTo>
                    <a:pt x="26" y="154"/>
                  </a:lnTo>
                  <a:lnTo>
                    <a:pt x="25" y="144"/>
                  </a:lnTo>
                  <a:lnTo>
                    <a:pt x="23" y="137"/>
                  </a:lnTo>
                  <a:lnTo>
                    <a:pt x="19" y="127"/>
                  </a:lnTo>
                  <a:lnTo>
                    <a:pt x="15" y="118"/>
                  </a:lnTo>
                  <a:lnTo>
                    <a:pt x="11" y="106"/>
                  </a:lnTo>
                  <a:lnTo>
                    <a:pt x="7" y="99"/>
                  </a:lnTo>
                  <a:lnTo>
                    <a:pt x="4" y="89"/>
                  </a:lnTo>
                  <a:lnTo>
                    <a:pt x="2" y="83"/>
                  </a:lnTo>
                  <a:lnTo>
                    <a:pt x="0" y="80"/>
                  </a:lnTo>
                  <a:lnTo>
                    <a:pt x="44" y="55"/>
                  </a:lnTo>
                  <a:lnTo>
                    <a:pt x="51" y="85"/>
                  </a:lnTo>
                  <a:lnTo>
                    <a:pt x="66" y="43"/>
                  </a:lnTo>
                  <a:lnTo>
                    <a:pt x="95" y="19"/>
                  </a:lnTo>
                  <a:lnTo>
                    <a:pt x="112" y="43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52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99" name="Freeform 219"/>
            <p:cNvSpPr>
              <a:spLocks/>
            </p:cNvSpPr>
            <p:nvPr/>
          </p:nvSpPr>
          <p:spPr bwMode="auto">
            <a:xfrm>
              <a:off x="4464" y="2042"/>
              <a:ext cx="89" cy="124"/>
            </a:xfrm>
            <a:custGeom>
              <a:avLst/>
              <a:gdLst>
                <a:gd name="T0" fmla="*/ 7 w 179"/>
                <a:gd name="T1" fmla="*/ 4 h 247"/>
                <a:gd name="T2" fmla="*/ 10 w 179"/>
                <a:gd name="T3" fmla="*/ 5 h 247"/>
                <a:gd name="T4" fmla="*/ 10 w 179"/>
                <a:gd name="T5" fmla="*/ 7 h 247"/>
                <a:gd name="T6" fmla="*/ 6 w 179"/>
                <a:gd name="T7" fmla="*/ 6 h 247"/>
                <a:gd name="T8" fmla="*/ 6 w 179"/>
                <a:gd name="T9" fmla="*/ 7 h 247"/>
                <a:gd name="T10" fmla="*/ 6 w 179"/>
                <a:gd name="T11" fmla="*/ 8 h 247"/>
                <a:gd name="T12" fmla="*/ 5 w 179"/>
                <a:gd name="T13" fmla="*/ 9 h 247"/>
                <a:gd name="T14" fmla="*/ 5 w 179"/>
                <a:gd name="T15" fmla="*/ 9 h 247"/>
                <a:gd name="T16" fmla="*/ 5 w 179"/>
                <a:gd name="T17" fmla="*/ 10 h 247"/>
                <a:gd name="T18" fmla="*/ 4 w 179"/>
                <a:gd name="T19" fmla="*/ 11 h 247"/>
                <a:gd name="T20" fmla="*/ 4 w 179"/>
                <a:gd name="T21" fmla="*/ 12 h 247"/>
                <a:gd name="T22" fmla="*/ 3 w 179"/>
                <a:gd name="T23" fmla="*/ 13 h 247"/>
                <a:gd name="T24" fmla="*/ 2 w 179"/>
                <a:gd name="T25" fmla="*/ 10 h 247"/>
                <a:gd name="T26" fmla="*/ 2 w 179"/>
                <a:gd name="T27" fmla="*/ 11 h 247"/>
                <a:gd name="T28" fmla="*/ 2 w 179"/>
                <a:gd name="T29" fmla="*/ 12 h 247"/>
                <a:gd name="T30" fmla="*/ 2 w 179"/>
                <a:gd name="T31" fmla="*/ 13 h 247"/>
                <a:gd name="T32" fmla="*/ 3 w 179"/>
                <a:gd name="T33" fmla="*/ 14 h 247"/>
                <a:gd name="T34" fmla="*/ 5 w 179"/>
                <a:gd name="T35" fmla="*/ 15 h 247"/>
                <a:gd name="T36" fmla="*/ 2 w 179"/>
                <a:gd name="T37" fmla="*/ 16 h 247"/>
                <a:gd name="T38" fmla="*/ 1 w 179"/>
                <a:gd name="T39" fmla="*/ 15 h 247"/>
                <a:gd name="T40" fmla="*/ 1 w 179"/>
                <a:gd name="T41" fmla="*/ 13 h 247"/>
                <a:gd name="T42" fmla="*/ 0 w 179"/>
                <a:gd name="T43" fmla="*/ 12 h 247"/>
                <a:gd name="T44" fmla="*/ 0 w 179"/>
                <a:gd name="T45" fmla="*/ 11 h 247"/>
                <a:gd name="T46" fmla="*/ 0 w 179"/>
                <a:gd name="T47" fmla="*/ 10 h 247"/>
                <a:gd name="T48" fmla="*/ 0 w 179"/>
                <a:gd name="T49" fmla="*/ 10 h 247"/>
                <a:gd name="T50" fmla="*/ 0 w 179"/>
                <a:gd name="T51" fmla="*/ 9 h 247"/>
                <a:gd name="T52" fmla="*/ 1 w 179"/>
                <a:gd name="T53" fmla="*/ 8 h 247"/>
                <a:gd name="T54" fmla="*/ 1 w 179"/>
                <a:gd name="T55" fmla="*/ 7 h 247"/>
                <a:gd name="T56" fmla="*/ 2 w 179"/>
                <a:gd name="T57" fmla="*/ 6 h 247"/>
                <a:gd name="T58" fmla="*/ 3 w 179"/>
                <a:gd name="T59" fmla="*/ 5 h 247"/>
                <a:gd name="T60" fmla="*/ 4 w 179"/>
                <a:gd name="T61" fmla="*/ 5 h 247"/>
                <a:gd name="T62" fmla="*/ 4 w 179"/>
                <a:gd name="T63" fmla="*/ 5 h 247"/>
                <a:gd name="T64" fmla="*/ 4 w 179"/>
                <a:gd name="T65" fmla="*/ 4 h 247"/>
                <a:gd name="T66" fmla="*/ 4 w 179"/>
                <a:gd name="T67" fmla="*/ 3 h 247"/>
                <a:gd name="T68" fmla="*/ 4 w 179"/>
                <a:gd name="T69" fmla="*/ 2 h 247"/>
                <a:gd name="T70" fmla="*/ 5 w 179"/>
                <a:gd name="T71" fmla="*/ 2 h 247"/>
                <a:gd name="T72" fmla="*/ 6 w 179"/>
                <a:gd name="T73" fmla="*/ 2 h 247"/>
                <a:gd name="T74" fmla="*/ 7 w 179"/>
                <a:gd name="T75" fmla="*/ 0 h 24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79" h="247">
                  <a:moveTo>
                    <a:pt x="120" y="0"/>
                  </a:moveTo>
                  <a:lnTo>
                    <a:pt x="124" y="52"/>
                  </a:lnTo>
                  <a:lnTo>
                    <a:pt x="120" y="78"/>
                  </a:lnTo>
                  <a:lnTo>
                    <a:pt x="160" y="78"/>
                  </a:lnTo>
                  <a:lnTo>
                    <a:pt x="179" y="101"/>
                  </a:lnTo>
                  <a:lnTo>
                    <a:pt x="160" y="99"/>
                  </a:lnTo>
                  <a:lnTo>
                    <a:pt x="143" y="103"/>
                  </a:lnTo>
                  <a:lnTo>
                    <a:pt x="108" y="90"/>
                  </a:lnTo>
                  <a:lnTo>
                    <a:pt x="108" y="93"/>
                  </a:lnTo>
                  <a:lnTo>
                    <a:pt x="108" y="99"/>
                  </a:lnTo>
                  <a:lnTo>
                    <a:pt x="108" y="107"/>
                  </a:lnTo>
                  <a:lnTo>
                    <a:pt x="108" y="118"/>
                  </a:lnTo>
                  <a:lnTo>
                    <a:pt x="103" y="126"/>
                  </a:lnTo>
                  <a:lnTo>
                    <a:pt x="95" y="133"/>
                  </a:lnTo>
                  <a:lnTo>
                    <a:pt x="91" y="137"/>
                  </a:lnTo>
                  <a:lnTo>
                    <a:pt x="87" y="143"/>
                  </a:lnTo>
                  <a:lnTo>
                    <a:pt x="84" y="147"/>
                  </a:lnTo>
                  <a:lnTo>
                    <a:pt x="80" y="154"/>
                  </a:lnTo>
                  <a:lnTo>
                    <a:pt x="74" y="160"/>
                  </a:lnTo>
                  <a:lnTo>
                    <a:pt x="70" y="166"/>
                  </a:lnTo>
                  <a:lnTo>
                    <a:pt x="68" y="171"/>
                  </a:lnTo>
                  <a:lnTo>
                    <a:pt x="65" y="179"/>
                  </a:lnTo>
                  <a:lnTo>
                    <a:pt x="61" y="189"/>
                  </a:lnTo>
                  <a:lnTo>
                    <a:pt x="59" y="194"/>
                  </a:lnTo>
                  <a:lnTo>
                    <a:pt x="40" y="152"/>
                  </a:lnTo>
                  <a:lnTo>
                    <a:pt x="38" y="154"/>
                  </a:lnTo>
                  <a:lnTo>
                    <a:pt x="36" y="162"/>
                  </a:lnTo>
                  <a:lnTo>
                    <a:pt x="36" y="166"/>
                  </a:lnTo>
                  <a:lnTo>
                    <a:pt x="36" y="171"/>
                  </a:lnTo>
                  <a:lnTo>
                    <a:pt x="36" y="177"/>
                  </a:lnTo>
                  <a:lnTo>
                    <a:pt x="40" y="185"/>
                  </a:lnTo>
                  <a:lnTo>
                    <a:pt x="40" y="194"/>
                  </a:lnTo>
                  <a:lnTo>
                    <a:pt x="46" y="206"/>
                  </a:lnTo>
                  <a:lnTo>
                    <a:pt x="51" y="211"/>
                  </a:lnTo>
                  <a:lnTo>
                    <a:pt x="53" y="215"/>
                  </a:lnTo>
                  <a:lnTo>
                    <a:pt x="82" y="234"/>
                  </a:lnTo>
                  <a:lnTo>
                    <a:pt x="40" y="247"/>
                  </a:lnTo>
                  <a:lnTo>
                    <a:pt x="38" y="244"/>
                  </a:lnTo>
                  <a:lnTo>
                    <a:pt x="32" y="232"/>
                  </a:lnTo>
                  <a:lnTo>
                    <a:pt x="29" y="225"/>
                  </a:lnTo>
                  <a:lnTo>
                    <a:pt x="25" y="217"/>
                  </a:lnTo>
                  <a:lnTo>
                    <a:pt x="21" y="208"/>
                  </a:lnTo>
                  <a:lnTo>
                    <a:pt x="17" y="200"/>
                  </a:lnTo>
                  <a:lnTo>
                    <a:pt x="13" y="190"/>
                  </a:lnTo>
                  <a:lnTo>
                    <a:pt x="10" y="181"/>
                  </a:lnTo>
                  <a:lnTo>
                    <a:pt x="6" y="173"/>
                  </a:lnTo>
                  <a:lnTo>
                    <a:pt x="4" y="166"/>
                  </a:lnTo>
                  <a:lnTo>
                    <a:pt x="2" y="158"/>
                  </a:lnTo>
                  <a:lnTo>
                    <a:pt x="0" y="154"/>
                  </a:lnTo>
                  <a:lnTo>
                    <a:pt x="0" y="151"/>
                  </a:lnTo>
                  <a:lnTo>
                    <a:pt x="0" y="147"/>
                  </a:lnTo>
                  <a:lnTo>
                    <a:pt x="4" y="143"/>
                  </a:lnTo>
                  <a:lnTo>
                    <a:pt x="11" y="135"/>
                  </a:lnTo>
                  <a:lnTo>
                    <a:pt x="17" y="128"/>
                  </a:lnTo>
                  <a:lnTo>
                    <a:pt x="23" y="116"/>
                  </a:lnTo>
                  <a:lnTo>
                    <a:pt x="29" y="105"/>
                  </a:lnTo>
                  <a:lnTo>
                    <a:pt x="32" y="93"/>
                  </a:lnTo>
                  <a:lnTo>
                    <a:pt x="40" y="86"/>
                  </a:lnTo>
                  <a:lnTo>
                    <a:pt x="48" y="82"/>
                  </a:lnTo>
                  <a:lnTo>
                    <a:pt x="53" y="80"/>
                  </a:lnTo>
                  <a:lnTo>
                    <a:pt x="59" y="78"/>
                  </a:lnTo>
                  <a:lnTo>
                    <a:pt x="65" y="78"/>
                  </a:lnTo>
                  <a:lnTo>
                    <a:pt x="65" y="74"/>
                  </a:lnTo>
                  <a:lnTo>
                    <a:pt x="67" y="69"/>
                  </a:lnTo>
                  <a:lnTo>
                    <a:pt x="68" y="63"/>
                  </a:lnTo>
                  <a:lnTo>
                    <a:pt x="68" y="57"/>
                  </a:lnTo>
                  <a:lnTo>
                    <a:pt x="70" y="50"/>
                  </a:lnTo>
                  <a:lnTo>
                    <a:pt x="70" y="40"/>
                  </a:lnTo>
                  <a:lnTo>
                    <a:pt x="72" y="35"/>
                  </a:lnTo>
                  <a:lnTo>
                    <a:pt x="74" y="29"/>
                  </a:lnTo>
                  <a:lnTo>
                    <a:pt x="80" y="27"/>
                  </a:lnTo>
                  <a:lnTo>
                    <a:pt x="87" y="25"/>
                  </a:lnTo>
                  <a:lnTo>
                    <a:pt x="93" y="23"/>
                  </a:lnTo>
                  <a:lnTo>
                    <a:pt x="97" y="23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rgbClr val="852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00" name="Freeform 220"/>
            <p:cNvSpPr>
              <a:spLocks/>
            </p:cNvSpPr>
            <p:nvPr/>
          </p:nvSpPr>
          <p:spPr bwMode="auto">
            <a:xfrm>
              <a:off x="4515" y="2087"/>
              <a:ext cx="57" cy="55"/>
            </a:xfrm>
            <a:custGeom>
              <a:avLst/>
              <a:gdLst>
                <a:gd name="T0" fmla="*/ 6 w 114"/>
                <a:gd name="T1" fmla="*/ 1 h 110"/>
                <a:gd name="T2" fmla="*/ 4 w 114"/>
                <a:gd name="T3" fmla="*/ 6 h 110"/>
                <a:gd name="T4" fmla="*/ 3 w 114"/>
                <a:gd name="T5" fmla="*/ 6 h 110"/>
                <a:gd name="T6" fmla="*/ 0 w 114"/>
                <a:gd name="T7" fmla="*/ 5 h 110"/>
                <a:gd name="T8" fmla="*/ 1 w 114"/>
                <a:gd name="T9" fmla="*/ 7 h 110"/>
                <a:gd name="T10" fmla="*/ 4 w 114"/>
                <a:gd name="T11" fmla="*/ 7 h 110"/>
                <a:gd name="T12" fmla="*/ 5 w 114"/>
                <a:gd name="T13" fmla="*/ 6 h 110"/>
                <a:gd name="T14" fmla="*/ 6 w 114"/>
                <a:gd name="T15" fmla="*/ 3 h 110"/>
                <a:gd name="T16" fmla="*/ 8 w 114"/>
                <a:gd name="T17" fmla="*/ 2 h 110"/>
                <a:gd name="T18" fmla="*/ 8 w 114"/>
                <a:gd name="T19" fmla="*/ 0 h 110"/>
                <a:gd name="T20" fmla="*/ 6 w 114"/>
                <a:gd name="T21" fmla="*/ 1 h 110"/>
                <a:gd name="T22" fmla="*/ 6 w 114"/>
                <a:gd name="T23" fmla="*/ 1 h 11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14" h="110">
                  <a:moveTo>
                    <a:pt x="81" y="15"/>
                  </a:moveTo>
                  <a:lnTo>
                    <a:pt x="57" y="83"/>
                  </a:lnTo>
                  <a:lnTo>
                    <a:pt x="40" y="91"/>
                  </a:lnTo>
                  <a:lnTo>
                    <a:pt x="0" y="80"/>
                  </a:lnTo>
                  <a:lnTo>
                    <a:pt x="15" y="110"/>
                  </a:lnTo>
                  <a:lnTo>
                    <a:pt x="57" y="108"/>
                  </a:lnTo>
                  <a:lnTo>
                    <a:pt x="74" y="91"/>
                  </a:lnTo>
                  <a:lnTo>
                    <a:pt x="83" y="41"/>
                  </a:lnTo>
                  <a:lnTo>
                    <a:pt x="114" y="32"/>
                  </a:lnTo>
                  <a:lnTo>
                    <a:pt x="114" y="0"/>
                  </a:lnTo>
                  <a:lnTo>
                    <a:pt x="81" y="15"/>
                  </a:lnTo>
                  <a:close/>
                </a:path>
              </a:pathLst>
            </a:custGeom>
            <a:solidFill>
              <a:srgbClr val="852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01" name="Freeform 221"/>
            <p:cNvSpPr>
              <a:spLocks/>
            </p:cNvSpPr>
            <p:nvPr/>
          </p:nvSpPr>
          <p:spPr bwMode="auto">
            <a:xfrm>
              <a:off x="4485" y="2043"/>
              <a:ext cx="8" cy="19"/>
            </a:xfrm>
            <a:custGeom>
              <a:avLst/>
              <a:gdLst>
                <a:gd name="T0" fmla="*/ 0 w 17"/>
                <a:gd name="T1" fmla="*/ 3 h 38"/>
                <a:gd name="T2" fmla="*/ 0 w 17"/>
                <a:gd name="T3" fmla="*/ 3 h 38"/>
                <a:gd name="T4" fmla="*/ 0 w 17"/>
                <a:gd name="T5" fmla="*/ 2 h 38"/>
                <a:gd name="T6" fmla="*/ 0 w 17"/>
                <a:gd name="T7" fmla="*/ 1 h 38"/>
                <a:gd name="T8" fmla="*/ 0 w 17"/>
                <a:gd name="T9" fmla="*/ 1 h 38"/>
                <a:gd name="T10" fmla="*/ 0 w 17"/>
                <a:gd name="T11" fmla="*/ 1 h 38"/>
                <a:gd name="T12" fmla="*/ 0 w 17"/>
                <a:gd name="T13" fmla="*/ 0 h 38"/>
                <a:gd name="T14" fmla="*/ 0 w 17"/>
                <a:gd name="T15" fmla="*/ 1 h 38"/>
                <a:gd name="T16" fmla="*/ 0 w 17"/>
                <a:gd name="T17" fmla="*/ 1 h 38"/>
                <a:gd name="T18" fmla="*/ 0 w 17"/>
                <a:gd name="T19" fmla="*/ 1 h 38"/>
                <a:gd name="T20" fmla="*/ 1 w 17"/>
                <a:gd name="T21" fmla="*/ 1 h 38"/>
                <a:gd name="T22" fmla="*/ 1 w 17"/>
                <a:gd name="T23" fmla="*/ 2 h 38"/>
                <a:gd name="T24" fmla="*/ 0 w 17"/>
                <a:gd name="T25" fmla="*/ 2 h 38"/>
                <a:gd name="T26" fmla="*/ 0 w 17"/>
                <a:gd name="T27" fmla="*/ 3 h 38"/>
                <a:gd name="T28" fmla="*/ 0 w 17"/>
                <a:gd name="T29" fmla="*/ 3 h 3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7" h="38">
                  <a:moveTo>
                    <a:pt x="0" y="38"/>
                  </a:moveTo>
                  <a:lnTo>
                    <a:pt x="0" y="34"/>
                  </a:lnTo>
                  <a:lnTo>
                    <a:pt x="0" y="25"/>
                  </a:lnTo>
                  <a:lnTo>
                    <a:pt x="0" y="15"/>
                  </a:lnTo>
                  <a:lnTo>
                    <a:pt x="0" y="10"/>
                  </a:lnTo>
                  <a:lnTo>
                    <a:pt x="2" y="2"/>
                  </a:lnTo>
                  <a:lnTo>
                    <a:pt x="6" y="0"/>
                  </a:lnTo>
                  <a:lnTo>
                    <a:pt x="9" y="2"/>
                  </a:lnTo>
                  <a:lnTo>
                    <a:pt x="13" y="4"/>
                  </a:lnTo>
                  <a:lnTo>
                    <a:pt x="15" y="6"/>
                  </a:lnTo>
                  <a:lnTo>
                    <a:pt x="17" y="10"/>
                  </a:lnTo>
                  <a:lnTo>
                    <a:pt x="17" y="21"/>
                  </a:lnTo>
                  <a:lnTo>
                    <a:pt x="7" y="17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852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02" name="Freeform 222"/>
            <p:cNvSpPr>
              <a:spLocks/>
            </p:cNvSpPr>
            <p:nvPr/>
          </p:nvSpPr>
          <p:spPr bwMode="auto">
            <a:xfrm>
              <a:off x="4510" y="2132"/>
              <a:ext cx="27" cy="16"/>
            </a:xfrm>
            <a:custGeom>
              <a:avLst/>
              <a:gdLst>
                <a:gd name="T0" fmla="*/ 0 w 55"/>
                <a:gd name="T1" fmla="*/ 0 h 30"/>
                <a:gd name="T2" fmla="*/ 2 w 55"/>
                <a:gd name="T3" fmla="*/ 1 h 30"/>
                <a:gd name="T4" fmla="*/ 3 w 55"/>
                <a:gd name="T5" fmla="*/ 2 h 30"/>
                <a:gd name="T6" fmla="*/ 2 w 55"/>
                <a:gd name="T7" fmla="*/ 3 h 30"/>
                <a:gd name="T8" fmla="*/ 0 w 55"/>
                <a:gd name="T9" fmla="*/ 2 h 30"/>
                <a:gd name="T10" fmla="*/ 0 w 55"/>
                <a:gd name="T11" fmla="*/ 0 h 30"/>
                <a:gd name="T12" fmla="*/ 0 w 55"/>
                <a:gd name="T13" fmla="*/ 0 h 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5" h="30">
                  <a:moveTo>
                    <a:pt x="0" y="0"/>
                  </a:moveTo>
                  <a:lnTo>
                    <a:pt x="33" y="8"/>
                  </a:lnTo>
                  <a:lnTo>
                    <a:pt x="55" y="25"/>
                  </a:lnTo>
                  <a:lnTo>
                    <a:pt x="35" y="30"/>
                  </a:lnTo>
                  <a:lnTo>
                    <a:pt x="8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52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03" name="Freeform 223"/>
            <p:cNvSpPr>
              <a:spLocks/>
            </p:cNvSpPr>
            <p:nvPr/>
          </p:nvSpPr>
          <p:spPr bwMode="auto">
            <a:xfrm>
              <a:off x="4520" y="2003"/>
              <a:ext cx="80" cy="31"/>
            </a:xfrm>
            <a:custGeom>
              <a:avLst/>
              <a:gdLst>
                <a:gd name="T0" fmla="*/ 2 w 160"/>
                <a:gd name="T1" fmla="*/ 3 h 61"/>
                <a:gd name="T2" fmla="*/ 2 w 160"/>
                <a:gd name="T3" fmla="*/ 2 h 61"/>
                <a:gd name="T4" fmla="*/ 3 w 160"/>
                <a:gd name="T5" fmla="*/ 2 h 61"/>
                <a:gd name="T6" fmla="*/ 4 w 160"/>
                <a:gd name="T7" fmla="*/ 2 h 61"/>
                <a:gd name="T8" fmla="*/ 5 w 160"/>
                <a:gd name="T9" fmla="*/ 2 h 61"/>
                <a:gd name="T10" fmla="*/ 5 w 160"/>
                <a:gd name="T11" fmla="*/ 2 h 61"/>
                <a:gd name="T12" fmla="*/ 6 w 160"/>
                <a:gd name="T13" fmla="*/ 2 h 61"/>
                <a:gd name="T14" fmla="*/ 7 w 160"/>
                <a:gd name="T15" fmla="*/ 2 h 61"/>
                <a:gd name="T16" fmla="*/ 8 w 160"/>
                <a:gd name="T17" fmla="*/ 3 h 61"/>
                <a:gd name="T18" fmla="*/ 8 w 160"/>
                <a:gd name="T19" fmla="*/ 3 h 61"/>
                <a:gd name="T20" fmla="*/ 9 w 160"/>
                <a:gd name="T21" fmla="*/ 3 h 61"/>
                <a:gd name="T22" fmla="*/ 10 w 160"/>
                <a:gd name="T23" fmla="*/ 3 h 61"/>
                <a:gd name="T24" fmla="*/ 10 w 160"/>
                <a:gd name="T25" fmla="*/ 4 h 61"/>
                <a:gd name="T26" fmla="*/ 10 w 160"/>
                <a:gd name="T27" fmla="*/ 4 h 61"/>
                <a:gd name="T28" fmla="*/ 10 w 160"/>
                <a:gd name="T29" fmla="*/ 3 h 61"/>
                <a:gd name="T30" fmla="*/ 10 w 160"/>
                <a:gd name="T31" fmla="*/ 3 h 61"/>
                <a:gd name="T32" fmla="*/ 10 w 160"/>
                <a:gd name="T33" fmla="*/ 2 h 61"/>
                <a:gd name="T34" fmla="*/ 9 w 160"/>
                <a:gd name="T35" fmla="*/ 1 h 61"/>
                <a:gd name="T36" fmla="*/ 8 w 160"/>
                <a:gd name="T37" fmla="*/ 2 h 61"/>
                <a:gd name="T38" fmla="*/ 8 w 160"/>
                <a:gd name="T39" fmla="*/ 2 h 61"/>
                <a:gd name="T40" fmla="*/ 7 w 160"/>
                <a:gd name="T41" fmla="*/ 1 h 61"/>
                <a:gd name="T42" fmla="*/ 6 w 160"/>
                <a:gd name="T43" fmla="*/ 1 h 61"/>
                <a:gd name="T44" fmla="*/ 5 w 160"/>
                <a:gd name="T45" fmla="*/ 1 h 61"/>
                <a:gd name="T46" fmla="*/ 5 w 160"/>
                <a:gd name="T47" fmla="*/ 1 h 61"/>
                <a:gd name="T48" fmla="*/ 5 w 160"/>
                <a:gd name="T49" fmla="*/ 1 h 61"/>
                <a:gd name="T50" fmla="*/ 4 w 160"/>
                <a:gd name="T51" fmla="*/ 0 h 61"/>
                <a:gd name="T52" fmla="*/ 3 w 160"/>
                <a:gd name="T53" fmla="*/ 1 h 61"/>
                <a:gd name="T54" fmla="*/ 2 w 160"/>
                <a:gd name="T55" fmla="*/ 1 h 61"/>
                <a:gd name="T56" fmla="*/ 1 w 160"/>
                <a:gd name="T57" fmla="*/ 1 h 61"/>
                <a:gd name="T58" fmla="*/ 1 w 160"/>
                <a:gd name="T59" fmla="*/ 1 h 61"/>
                <a:gd name="T60" fmla="*/ 0 w 160"/>
                <a:gd name="T61" fmla="*/ 2 h 61"/>
                <a:gd name="T62" fmla="*/ 1 w 160"/>
                <a:gd name="T63" fmla="*/ 3 h 61"/>
                <a:gd name="T64" fmla="*/ 1 w 160"/>
                <a:gd name="T65" fmla="*/ 3 h 6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60" h="61">
                  <a:moveTo>
                    <a:pt x="14" y="48"/>
                  </a:moveTo>
                  <a:lnTo>
                    <a:pt x="17" y="44"/>
                  </a:lnTo>
                  <a:lnTo>
                    <a:pt x="23" y="36"/>
                  </a:lnTo>
                  <a:lnTo>
                    <a:pt x="29" y="31"/>
                  </a:lnTo>
                  <a:lnTo>
                    <a:pt x="34" y="27"/>
                  </a:lnTo>
                  <a:lnTo>
                    <a:pt x="40" y="23"/>
                  </a:lnTo>
                  <a:lnTo>
                    <a:pt x="48" y="21"/>
                  </a:lnTo>
                  <a:lnTo>
                    <a:pt x="59" y="21"/>
                  </a:lnTo>
                  <a:lnTo>
                    <a:pt x="69" y="25"/>
                  </a:lnTo>
                  <a:lnTo>
                    <a:pt x="76" y="29"/>
                  </a:lnTo>
                  <a:lnTo>
                    <a:pt x="80" y="33"/>
                  </a:lnTo>
                  <a:lnTo>
                    <a:pt x="80" y="31"/>
                  </a:lnTo>
                  <a:lnTo>
                    <a:pt x="82" y="25"/>
                  </a:lnTo>
                  <a:lnTo>
                    <a:pt x="86" y="23"/>
                  </a:lnTo>
                  <a:lnTo>
                    <a:pt x="95" y="23"/>
                  </a:lnTo>
                  <a:lnTo>
                    <a:pt x="101" y="27"/>
                  </a:lnTo>
                  <a:lnTo>
                    <a:pt x="109" y="35"/>
                  </a:lnTo>
                  <a:lnTo>
                    <a:pt x="114" y="40"/>
                  </a:lnTo>
                  <a:lnTo>
                    <a:pt x="118" y="44"/>
                  </a:lnTo>
                  <a:lnTo>
                    <a:pt x="118" y="40"/>
                  </a:lnTo>
                  <a:lnTo>
                    <a:pt x="124" y="38"/>
                  </a:lnTo>
                  <a:lnTo>
                    <a:pt x="129" y="36"/>
                  </a:lnTo>
                  <a:lnTo>
                    <a:pt x="137" y="38"/>
                  </a:lnTo>
                  <a:lnTo>
                    <a:pt x="145" y="42"/>
                  </a:lnTo>
                  <a:lnTo>
                    <a:pt x="152" y="50"/>
                  </a:lnTo>
                  <a:lnTo>
                    <a:pt x="158" y="57"/>
                  </a:lnTo>
                  <a:lnTo>
                    <a:pt x="160" y="61"/>
                  </a:lnTo>
                  <a:lnTo>
                    <a:pt x="160" y="57"/>
                  </a:lnTo>
                  <a:lnTo>
                    <a:pt x="158" y="55"/>
                  </a:lnTo>
                  <a:lnTo>
                    <a:pt x="156" y="48"/>
                  </a:lnTo>
                  <a:lnTo>
                    <a:pt x="154" y="42"/>
                  </a:lnTo>
                  <a:lnTo>
                    <a:pt x="152" y="35"/>
                  </a:lnTo>
                  <a:lnTo>
                    <a:pt x="148" y="27"/>
                  </a:lnTo>
                  <a:lnTo>
                    <a:pt x="147" y="21"/>
                  </a:lnTo>
                  <a:lnTo>
                    <a:pt x="143" y="17"/>
                  </a:lnTo>
                  <a:lnTo>
                    <a:pt x="135" y="14"/>
                  </a:lnTo>
                  <a:lnTo>
                    <a:pt x="128" y="17"/>
                  </a:lnTo>
                  <a:lnTo>
                    <a:pt x="122" y="23"/>
                  </a:lnTo>
                  <a:lnTo>
                    <a:pt x="120" y="25"/>
                  </a:lnTo>
                  <a:lnTo>
                    <a:pt x="114" y="23"/>
                  </a:lnTo>
                  <a:lnTo>
                    <a:pt x="107" y="16"/>
                  </a:lnTo>
                  <a:lnTo>
                    <a:pt x="101" y="12"/>
                  </a:lnTo>
                  <a:lnTo>
                    <a:pt x="95" y="8"/>
                  </a:lnTo>
                  <a:lnTo>
                    <a:pt x="88" y="4"/>
                  </a:lnTo>
                  <a:lnTo>
                    <a:pt x="84" y="2"/>
                  </a:lnTo>
                  <a:lnTo>
                    <a:pt x="76" y="2"/>
                  </a:lnTo>
                  <a:lnTo>
                    <a:pt x="72" y="6"/>
                  </a:lnTo>
                  <a:lnTo>
                    <a:pt x="71" y="12"/>
                  </a:lnTo>
                  <a:lnTo>
                    <a:pt x="71" y="14"/>
                  </a:lnTo>
                  <a:lnTo>
                    <a:pt x="69" y="10"/>
                  </a:lnTo>
                  <a:lnTo>
                    <a:pt x="63" y="6"/>
                  </a:lnTo>
                  <a:lnTo>
                    <a:pt x="53" y="0"/>
                  </a:lnTo>
                  <a:lnTo>
                    <a:pt x="46" y="0"/>
                  </a:lnTo>
                  <a:lnTo>
                    <a:pt x="34" y="2"/>
                  </a:lnTo>
                  <a:lnTo>
                    <a:pt x="27" y="8"/>
                  </a:lnTo>
                  <a:lnTo>
                    <a:pt x="19" y="14"/>
                  </a:lnTo>
                  <a:lnTo>
                    <a:pt x="19" y="17"/>
                  </a:lnTo>
                  <a:lnTo>
                    <a:pt x="15" y="16"/>
                  </a:lnTo>
                  <a:lnTo>
                    <a:pt x="10" y="14"/>
                  </a:lnTo>
                  <a:lnTo>
                    <a:pt x="2" y="14"/>
                  </a:lnTo>
                  <a:lnTo>
                    <a:pt x="0" y="17"/>
                  </a:lnTo>
                  <a:lnTo>
                    <a:pt x="0" y="23"/>
                  </a:lnTo>
                  <a:lnTo>
                    <a:pt x="6" y="35"/>
                  </a:lnTo>
                  <a:lnTo>
                    <a:pt x="12" y="44"/>
                  </a:lnTo>
                  <a:lnTo>
                    <a:pt x="14" y="48"/>
                  </a:lnTo>
                  <a:close/>
                </a:path>
              </a:pathLst>
            </a:custGeom>
            <a:solidFill>
              <a:srgbClr val="5C5C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04" name="Freeform 224"/>
            <p:cNvSpPr>
              <a:spLocks/>
            </p:cNvSpPr>
            <p:nvPr/>
          </p:nvSpPr>
          <p:spPr bwMode="auto">
            <a:xfrm>
              <a:off x="4378" y="2253"/>
              <a:ext cx="65" cy="28"/>
            </a:xfrm>
            <a:custGeom>
              <a:avLst/>
              <a:gdLst>
                <a:gd name="T0" fmla="*/ 0 w 131"/>
                <a:gd name="T1" fmla="*/ 1 h 56"/>
                <a:gd name="T2" fmla="*/ 6 w 131"/>
                <a:gd name="T3" fmla="*/ 0 h 56"/>
                <a:gd name="T4" fmla="*/ 7 w 131"/>
                <a:gd name="T5" fmla="*/ 1 h 56"/>
                <a:gd name="T6" fmla="*/ 7 w 131"/>
                <a:gd name="T7" fmla="*/ 1 h 56"/>
                <a:gd name="T8" fmla="*/ 7 w 131"/>
                <a:gd name="T9" fmla="*/ 1 h 56"/>
                <a:gd name="T10" fmla="*/ 7 w 131"/>
                <a:gd name="T11" fmla="*/ 1 h 56"/>
                <a:gd name="T12" fmla="*/ 7 w 131"/>
                <a:gd name="T13" fmla="*/ 2 h 56"/>
                <a:gd name="T14" fmla="*/ 7 w 131"/>
                <a:gd name="T15" fmla="*/ 2 h 56"/>
                <a:gd name="T16" fmla="*/ 8 w 131"/>
                <a:gd name="T17" fmla="*/ 2 h 56"/>
                <a:gd name="T18" fmla="*/ 8 w 131"/>
                <a:gd name="T19" fmla="*/ 3 h 56"/>
                <a:gd name="T20" fmla="*/ 8 w 131"/>
                <a:gd name="T21" fmla="*/ 3 h 56"/>
                <a:gd name="T22" fmla="*/ 6 w 131"/>
                <a:gd name="T23" fmla="*/ 4 h 56"/>
                <a:gd name="T24" fmla="*/ 2 w 131"/>
                <a:gd name="T25" fmla="*/ 2 h 56"/>
                <a:gd name="T26" fmla="*/ 0 w 131"/>
                <a:gd name="T27" fmla="*/ 1 h 56"/>
                <a:gd name="T28" fmla="*/ 0 w 131"/>
                <a:gd name="T29" fmla="*/ 1 h 5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31" h="56">
                  <a:moveTo>
                    <a:pt x="0" y="12"/>
                  </a:moveTo>
                  <a:lnTo>
                    <a:pt x="110" y="0"/>
                  </a:lnTo>
                  <a:lnTo>
                    <a:pt x="112" y="10"/>
                  </a:lnTo>
                  <a:lnTo>
                    <a:pt x="114" y="10"/>
                  </a:lnTo>
                  <a:lnTo>
                    <a:pt x="120" y="14"/>
                  </a:lnTo>
                  <a:lnTo>
                    <a:pt x="124" y="16"/>
                  </a:lnTo>
                  <a:lnTo>
                    <a:pt x="126" y="19"/>
                  </a:lnTo>
                  <a:lnTo>
                    <a:pt x="126" y="23"/>
                  </a:lnTo>
                  <a:lnTo>
                    <a:pt x="129" y="31"/>
                  </a:lnTo>
                  <a:lnTo>
                    <a:pt x="131" y="36"/>
                  </a:lnTo>
                  <a:lnTo>
                    <a:pt x="131" y="40"/>
                  </a:lnTo>
                  <a:lnTo>
                    <a:pt x="101" y="56"/>
                  </a:lnTo>
                  <a:lnTo>
                    <a:pt x="34" y="23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852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05" name="Freeform 225"/>
            <p:cNvSpPr>
              <a:spLocks/>
            </p:cNvSpPr>
            <p:nvPr/>
          </p:nvSpPr>
          <p:spPr bwMode="auto">
            <a:xfrm>
              <a:off x="4416" y="2229"/>
              <a:ext cx="38" cy="11"/>
            </a:xfrm>
            <a:custGeom>
              <a:avLst/>
              <a:gdLst>
                <a:gd name="T0" fmla="*/ 0 w 74"/>
                <a:gd name="T1" fmla="*/ 1 h 21"/>
                <a:gd name="T2" fmla="*/ 1 w 74"/>
                <a:gd name="T3" fmla="*/ 1 h 21"/>
                <a:gd name="T4" fmla="*/ 2 w 74"/>
                <a:gd name="T5" fmla="*/ 1 h 21"/>
                <a:gd name="T6" fmla="*/ 4 w 74"/>
                <a:gd name="T7" fmla="*/ 0 h 21"/>
                <a:gd name="T8" fmla="*/ 5 w 74"/>
                <a:gd name="T9" fmla="*/ 1 h 21"/>
                <a:gd name="T10" fmla="*/ 2 w 74"/>
                <a:gd name="T11" fmla="*/ 2 h 21"/>
                <a:gd name="T12" fmla="*/ 0 w 74"/>
                <a:gd name="T13" fmla="*/ 1 h 21"/>
                <a:gd name="T14" fmla="*/ 0 w 74"/>
                <a:gd name="T15" fmla="*/ 1 h 2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4" h="21">
                  <a:moveTo>
                    <a:pt x="0" y="15"/>
                  </a:moveTo>
                  <a:lnTo>
                    <a:pt x="8" y="6"/>
                  </a:lnTo>
                  <a:lnTo>
                    <a:pt x="25" y="9"/>
                  </a:lnTo>
                  <a:lnTo>
                    <a:pt x="53" y="0"/>
                  </a:lnTo>
                  <a:lnTo>
                    <a:pt x="74" y="15"/>
                  </a:lnTo>
                  <a:lnTo>
                    <a:pt x="32" y="21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852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06" name="Freeform 226"/>
            <p:cNvSpPr>
              <a:spLocks/>
            </p:cNvSpPr>
            <p:nvPr/>
          </p:nvSpPr>
          <p:spPr bwMode="auto">
            <a:xfrm>
              <a:off x="4475" y="2236"/>
              <a:ext cx="18" cy="29"/>
            </a:xfrm>
            <a:custGeom>
              <a:avLst/>
              <a:gdLst>
                <a:gd name="T0" fmla="*/ 1 w 34"/>
                <a:gd name="T1" fmla="*/ 0 h 57"/>
                <a:gd name="T2" fmla="*/ 1 w 34"/>
                <a:gd name="T3" fmla="*/ 2 h 57"/>
                <a:gd name="T4" fmla="*/ 0 w 34"/>
                <a:gd name="T5" fmla="*/ 4 h 57"/>
                <a:gd name="T6" fmla="*/ 3 w 34"/>
                <a:gd name="T7" fmla="*/ 4 h 57"/>
                <a:gd name="T8" fmla="*/ 2 w 34"/>
                <a:gd name="T9" fmla="*/ 2 h 57"/>
                <a:gd name="T10" fmla="*/ 1 w 34"/>
                <a:gd name="T11" fmla="*/ 0 h 57"/>
                <a:gd name="T12" fmla="*/ 1 w 34"/>
                <a:gd name="T13" fmla="*/ 0 h 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4" h="57">
                  <a:moveTo>
                    <a:pt x="2" y="0"/>
                  </a:moveTo>
                  <a:lnTo>
                    <a:pt x="6" y="19"/>
                  </a:lnTo>
                  <a:lnTo>
                    <a:pt x="0" y="55"/>
                  </a:lnTo>
                  <a:lnTo>
                    <a:pt x="34" y="57"/>
                  </a:lnTo>
                  <a:lnTo>
                    <a:pt x="19" y="19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852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07" name="Freeform 227"/>
            <p:cNvSpPr>
              <a:spLocks/>
            </p:cNvSpPr>
            <p:nvPr/>
          </p:nvSpPr>
          <p:spPr bwMode="auto">
            <a:xfrm>
              <a:off x="4157" y="3094"/>
              <a:ext cx="183" cy="77"/>
            </a:xfrm>
            <a:custGeom>
              <a:avLst/>
              <a:gdLst>
                <a:gd name="T0" fmla="*/ 7 w 367"/>
                <a:gd name="T1" fmla="*/ 2 h 152"/>
                <a:gd name="T2" fmla="*/ 20 w 367"/>
                <a:gd name="T3" fmla="*/ 0 h 152"/>
                <a:gd name="T4" fmla="*/ 22 w 367"/>
                <a:gd name="T5" fmla="*/ 1 h 152"/>
                <a:gd name="T6" fmla="*/ 22 w 367"/>
                <a:gd name="T7" fmla="*/ 6 h 152"/>
                <a:gd name="T8" fmla="*/ 22 w 367"/>
                <a:gd name="T9" fmla="*/ 6 h 152"/>
                <a:gd name="T10" fmla="*/ 22 w 367"/>
                <a:gd name="T11" fmla="*/ 6 h 152"/>
                <a:gd name="T12" fmla="*/ 22 w 367"/>
                <a:gd name="T13" fmla="*/ 6 h 152"/>
                <a:gd name="T14" fmla="*/ 21 w 367"/>
                <a:gd name="T15" fmla="*/ 6 h 152"/>
                <a:gd name="T16" fmla="*/ 21 w 367"/>
                <a:gd name="T17" fmla="*/ 6 h 152"/>
                <a:gd name="T18" fmla="*/ 20 w 367"/>
                <a:gd name="T19" fmla="*/ 6 h 152"/>
                <a:gd name="T20" fmla="*/ 20 w 367"/>
                <a:gd name="T21" fmla="*/ 6 h 152"/>
                <a:gd name="T22" fmla="*/ 19 w 367"/>
                <a:gd name="T23" fmla="*/ 6 h 152"/>
                <a:gd name="T24" fmla="*/ 19 w 367"/>
                <a:gd name="T25" fmla="*/ 7 h 152"/>
                <a:gd name="T26" fmla="*/ 18 w 367"/>
                <a:gd name="T27" fmla="*/ 7 h 152"/>
                <a:gd name="T28" fmla="*/ 17 w 367"/>
                <a:gd name="T29" fmla="*/ 7 h 152"/>
                <a:gd name="T30" fmla="*/ 16 w 367"/>
                <a:gd name="T31" fmla="*/ 7 h 152"/>
                <a:gd name="T32" fmla="*/ 15 w 367"/>
                <a:gd name="T33" fmla="*/ 7 h 152"/>
                <a:gd name="T34" fmla="*/ 14 w 367"/>
                <a:gd name="T35" fmla="*/ 8 h 152"/>
                <a:gd name="T36" fmla="*/ 12 w 367"/>
                <a:gd name="T37" fmla="*/ 8 h 152"/>
                <a:gd name="T38" fmla="*/ 11 w 367"/>
                <a:gd name="T39" fmla="*/ 8 h 152"/>
                <a:gd name="T40" fmla="*/ 10 w 367"/>
                <a:gd name="T41" fmla="*/ 8 h 152"/>
                <a:gd name="T42" fmla="*/ 8 w 367"/>
                <a:gd name="T43" fmla="*/ 9 h 152"/>
                <a:gd name="T44" fmla="*/ 7 w 367"/>
                <a:gd name="T45" fmla="*/ 9 h 152"/>
                <a:gd name="T46" fmla="*/ 6 w 367"/>
                <a:gd name="T47" fmla="*/ 9 h 152"/>
                <a:gd name="T48" fmla="*/ 4 w 367"/>
                <a:gd name="T49" fmla="*/ 9 h 152"/>
                <a:gd name="T50" fmla="*/ 3 w 367"/>
                <a:gd name="T51" fmla="*/ 9 h 152"/>
                <a:gd name="T52" fmla="*/ 2 w 367"/>
                <a:gd name="T53" fmla="*/ 10 h 152"/>
                <a:gd name="T54" fmla="*/ 1 w 367"/>
                <a:gd name="T55" fmla="*/ 10 h 152"/>
                <a:gd name="T56" fmla="*/ 0 w 367"/>
                <a:gd name="T57" fmla="*/ 10 h 152"/>
                <a:gd name="T58" fmla="*/ 3 w 367"/>
                <a:gd name="T59" fmla="*/ 7 h 152"/>
                <a:gd name="T60" fmla="*/ 10 w 367"/>
                <a:gd name="T61" fmla="*/ 5 h 152"/>
                <a:gd name="T62" fmla="*/ 5 w 367"/>
                <a:gd name="T63" fmla="*/ 5 h 152"/>
                <a:gd name="T64" fmla="*/ 7 w 367"/>
                <a:gd name="T65" fmla="*/ 2 h 152"/>
                <a:gd name="T66" fmla="*/ 7 w 367"/>
                <a:gd name="T67" fmla="*/ 2 h 15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367" h="152">
                  <a:moveTo>
                    <a:pt x="124" y="17"/>
                  </a:moveTo>
                  <a:lnTo>
                    <a:pt x="331" y="0"/>
                  </a:lnTo>
                  <a:lnTo>
                    <a:pt x="367" y="8"/>
                  </a:lnTo>
                  <a:lnTo>
                    <a:pt x="359" y="80"/>
                  </a:lnTo>
                  <a:lnTo>
                    <a:pt x="357" y="80"/>
                  </a:lnTo>
                  <a:lnTo>
                    <a:pt x="355" y="80"/>
                  </a:lnTo>
                  <a:lnTo>
                    <a:pt x="352" y="84"/>
                  </a:lnTo>
                  <a:lnTo>
                    <a:pt x="344" y="85"/>
                  </a:lnTo>
                  <a:lnTo>
                    <a:pt x="336" y="87"/>
                  </a:lnTo>
                  <a:lnTo>
                    <a:pt x="331" y="89"/>
                  </a:lnTo>
                  <a:lnTo>
                    <a:pt x="323" y="91"/>
                  </a:lnTo>
                  <a:lnTo>
                    <a:pt x="316" y="95"/>
                  </a:lnTo>
                  <a:lnTo>
                    <a:pt x="304" y="97"/>
                  </a:lnTo>
                  <a:lnTo>
                    <a:pt x="293" y="101"/>
                  </a:lnTo>
                  <a:lnTo>
                    <a:pt x="278" y="103"/>
                  </a:lnTo>
                  <a:lnTo>
                    <a:pt x="264" y="108"/>
                  </a:lnTo>
                  <a:lnTo>
                    <a:pt x="245" y="110"/>
                  </a:lnTo>
                  <a:lnTo>
                    <a:pt x="224" y="114"/>
                  </a:lnTo>
                  <a:lnTo>
                    <a:pt x="203" y="118"/>
                  </a:lnTo>
                  <a:lnTo>
                    <a:pt x="184" y="122"/>
                  </a:lnTo>
                  <a:lnTo>
                    <a:pt x="162" y="125"/>
                  </a:lnTo>
                  <a:lnTo>
                    <a:pt x="141" y="129"/>
                  </a:lnTo>
                  <a:lnTo>
                    <a:pt x="118" y="131"/>
                  </a:lnTo>
                  <a:lnTo>
                    <a:pt x="97" y="137"/>
                  </a:lnTo>
                  <a:lnTo>
                    <a:pt x="78" y="139"/>
                  </a:lnTo>
                  <a:lnTo>
                    <a:pt x="59" y="143"/>
                  </a:lnTo>
                  <a:lnTo>
                    <a:pt x="42" y="144"/>
                  </a:lnTo>
                  <a:lnTo>
                    <a:pt x="29" y="148"/>
                  </a:lnTo>
                  <a:lnTo>
                    <a:pt x="0" y="152"/>
                  </a:lnTo>
                  <a:lnTo>
                    <a:pt x="57" y="108"/>
                  </a:lnTo>
                  <a:lnTo>
                    <a:pt x="173" y="74"/>
                  </a:lnTo>
                  <a:lnTo>
                    <a:pt x="95" y="70"/>
                  </a:lnTo>
                  <a:lnTo>
                    <a:pt x="124" y="17"/>
                  </a:lnTo>
                  <a:close/>
                </a:path>
              </a:pathLst>
            </a:custGeom>
            <a:solidFill>
              <a:srgbClr val="7A94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08" name="Freeform 228"/>
            <p:cNvSpPr>
              <a:spLocks/>
            </p:cNvSpPr>
            <p:nvPr/>
          </p:nvSpPr>
          <p:spPr bwMode="auto">
            <a:xfrm>
              <a:off x="4959" y="3087"/>
              <a:ext cx="271" cy="76"/>
            </a:xfrm>
            <a:custGeom>
              <a:avLst/>
              <a:gdLst>
                <a:gd name="T0" fmla="*/ 30 w 542"/>
                <a:gd name="T1" fmla="*/ 0 h 152"/>
                <a:gd name="T2" fmla="*/ 30 w 542"/>
                <a:gd name="T3" fmla="*/ 0 h 152"/>
                <a:gd name="T4" fmla="*/ 29 w 542"/>
                <a:gd name="T5" fmla="*/ 0 h 152"/>
                <a:gd name="T6" fmla="*/ 29 w 542"/>
                <a:gd name="T7" fmla="*/ 0 h 152"/>
                <a:gd name="T8" fmla="*/ 29 w 542"/>
                <a:gd name="T9" fmla="*/ 0 h 152"/>
                <a:gd name="T10" fmla="*/ 28 w 542"/>
                <a:gd name="T11" fmla="*/ 0 h 152"/>
                <a:gd name="T12" fmla="*/ 27 w 542"/>
                <a:gd name="T13" fmla="*/ 0 h 152"/>
                <a:gd name="T14" fmla="*/ 27 w 542"/>
                <a:gd name="T15" fmla="*/ 0 h 152"/>
                <a:gd name="T16" fmla="*/ 26 w 542"/>
                <a:gd name="T17" fmla="*/ 0 h 152"/>
                <a:gd name="T18" fmla="*/ 25 w 542"/>
                <a:gd name="T19" fmla="*/ 0 h 152"/>
                <a:gd name="T20" fmla="*/ 24 w 542"/>
                <a:gd name="T21" fmla="*/ 0 h 152"/>
                <a:gd name="T22" fmla="*/ 23 w 542"/>
                <a:gd name="T23" fmla="*/ 1 h 152"/>
                <a:gd name="T24" fmla="*/ 21 w 542"/>
                <a:gd name="T25" fmla="*/ 1 h 152"/>
                <a:gd name="T26" fmla="*/ 20 w 542"/>
                <a:gd name="T27" fmla="*/ 1 h 152"/>
                <a:gd name="T28" fmla="*/ 19 w 542"/>
                <a:gd name="T29" fmla="*/ 1 h 152"/>
                <a:gd name="T30" fmla="*/ 17 w 542"/>
                <a:gd name="T31" fmla="*/ 1 h 152"/>
                <a:gd name="T32" fmla="*/ 16 w 542"/>
                <a:gd name="T33" fmla="*/ 1 h 152"/>
                <a:gd name="T34" fmla="*/ 15 w 542"/>
                <a:gd name="T35" fmla="*/ 1 h 152"/>
                <a:gd name="T36" fmla="*/ 13 w 542"/>
                <a:gd name="T37" fmla="*/ 1 h 152"/>
                <a:gd name="T38" fmla="*/ 12 w 542"/>
                <a:gd name="T39" fmla="*/ 2 h 152"/>
                <a:gd name="T40" fmla="*/ 11 w 542"/>
                <a:gd name="T41" fmla="*/ 2 h 152"/>
                <a:gd name="T42" fmla="*/ 9 w 542"/>
                <a:gd name="T43" fmla="*/ 2 h 152"/>
                <a:gd name="T44" fmla="*/ 8 w 542"/>
                <a:gd name="T45" fmla="*/ 2 h 152"/>
                <a:gd name="T46" fmla="*/ 7 w 542"/>
                <a:gd name="T47" fmla="*/ 2 h 152"/>
                <a:gd name="T48" fmla="*/ 5 w 542"/>
                <a:gd name="T49" fmla="*/ 2 h 152"/>
                <a:gd name="T50" fmla="*/ 4 w 542"/>
                <a:gd name="T51" fmla="*/ 3 h 152"/>
                <a:gd name="T52" fmla="*/ 3 w 542"/>
                <a:gd name="T53" fmla="*/ 3 h 152"/>
                <a:gd name="T54" fmla="*/ 3 w 542"/>
                <a:gd name="T55" fmla="*/ 3 h 152"/>
                <a:gd name="T56" fmla="*/ 2 w 542"/>
                <a:gd name="T57" fmla="*/ 3 h 152"/>
                <a:gd name="T58" fmla="*/ 1 w 542"/>
                <a:gd name="T59" fmla="*/ 3 h 152"/>
                <a:gd name="T60" fmla="*/ 1 w 542"/>
                <a:gd name="T61" fmla="*/ 3 h 152"/>
                <a:gd name="T62" fmla="*/ 0 w 542"/>
                <a:gd name="T63" fmla="*/ 3 h 152"/>
                <a:gd name="T64" fmla="*/ 0 w 542"/>
                <a:gd name="T65" fmla="*/ 3 h 152"/>
                <a:gd name="T66" fmla="*/ 7 w 542"/>
                <a:gd name="T67" fmla="*/ 4 h 152"/>
                <a:gd name="T68" fmla="*/ 5 w 542"/>
                <a:gd name="T69" fmla="*/ 7 h 152"/>
                <a:gd name="T70" fmla="*/ 17 w 542"/>
                <a:gd name="T71" fmla="*/ 7 h 152"/>
                <a:gd name="T72" fmla="*/ 12 w 542"/>
                <a:gd name="T73" fmla="*/ 9 h 152"/>
                <a:gd name="T74" fmla="*/ 9 w 542"/>
                <a:gd name="T75" fmla="*/ 10 h 152"/>
                <a:gd name="T76" fmla="*/ 17 w 542"/>
                <a:gd name="T77" fmla="*/ 9 h 152"/>
                <a:gd name="T78" fmla="*/ 34 w 542"/>
                <a:gd name="T79" fmla="*/ 6 h 152"/>
                <a:gd name="T80" fmla="*/ 34 w 542"/>
                <a:gd name="T81" fmla="*/ 2 h 152"/>
                <a:gd name="T82" fmla="*/ 30 w 542"/>
                <a:gd name="T83" fmla="*/ 0 h 152"/>
                <a:gd name="T84" fmla="*/ 30 w 542"/>
                <a:gd name="T85" fmla="*/ 0 h 15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42" h="152">
                  <a:moveTo>
                    <a:pt x="470" y="0"/>
                  </a:moveTo>
                  <a:lnTo>
                    <a:pt x="468" y="0"/>
                  </a:lnTo>
                  <a:lnTo>
                    <a:pt x="464" y="0"/>
                  </a:lnTo>
                  <a:lnTo>
                    <a:pt x="459" y="0"/>
                  </a:lnTo>
                  <a:lnTo>
                    <a:pt x="453" y="0"/>
                  </a:lnTo>
                  <a:lnTo>
                    <a:pt x="442" y="0"/>
                  </a:lnTo>
                  <a:lnTo>
                    <a:pt x="432" y="0"/>
                  </a:lnTo>
                  <a:lnTo>
                    <a:pt x="417" y="0"/>
                  </a:lnTo>
                  <a:lnTo>
                    <a:pt x="405" y="0"/>
                  </a:lnTo>
                  <a:lnTo>
                    <a:pt x="388" y="0"/>
                  </a:lnTo>
                  <a:lnTo>
                    <a:pt x="371" y="0"/>
                  </a:lnTo>
                  <a:lnTo>
                    <a:pt x="354" y="2"/>
                  </a:lnTo>
                  <a:lnTo>
                    <a:pt x="335" y="2"/>
                  </a:lnTo>
                  <a:lnTo>
                    <a:pt x="314" y="4"/>
                  </a:lnTo>
                  <a:lnTo>
                    <a:pt x="293" y="5"/>
                  </a:lnTo>
                  <a:lnTo>
                    <a:pt x="272" y="7"/>
                  </a:lnTo>
                  <a:lnTo>
                    <a:pt x="251" y="11"/>
                  </a:lnTo>
                  <a:lnTo>
                    <a:pt x="229" y="11"/>
                  </a:lnTo>
                  <a:lnTo>
                    <a:pt x="206" y="13"/>
                  </a:lnTo>
                  <a:lnTo>
                    <a:pt x="183" y="17"/>
                  </a:lnTo>
                  <a:lnTo>
                    <a:pt x="162" y="19"/>
                  </a:lnTo>
                  <a:lnTo>
                    <a:pt x="139" y="23"/>
                  </a:lnTo>
                  <a:lnTo>
                    <a:pt x="118" y="26"/>
                  </a:lnTo>
                  <a:lnTo>
                    <a:pt x="97" y="28"/>
                  </a:lnTo>
                  <a:lnTo>
                    <a:pt x="80" y="30"/>
                  </a:lnTo>
                  <a:lnTo>
                    <a:pt x="63" y="34"/>
                  </a:lnTo>
                  <a:lnTo>
                    <a:pt x="48" y="36"/>
                  </a:lnTo>
                  <a:lnTo>
                    <a:pt x="33" y="38"/>
                  </a:lnTo>
                  <a:lnTo>
                    <a:pt x="21" y="40"/>
                  </a:lnTo>
                  <a:lnTo>
                    <a:pt x="12" y="42"/>
                  </a:lnTo>
                  <a:lnTo>
                    <a:pt x="6" y="43"/>
                  </a:lnTo>
                  <a:lnTo>
                    <a:pt x="0" y="43"/>
                  </a:lnTo>
                  <a:lnTo>
                    <a:pt x="0" y="45"/>
                  </a:lnTo>
                  <a:lnTo>
                    <a:pt x="103" y="64"/>
                  </a:lnTo>
                  <a:lnTo>
                    <a:pt x="69" y="99"/>
                  </a:lnTo>
                  <a:lnTo>
                    <a:pt x="272" y="99"/>
                  </a:lnTo>
                  <a:lnTo>
                    <a:pt x="192" y="135"/>
                  </a:lnTo>
                  <a:lnTo>
                    <a:pt x="139" y="152"/>
                  </a:lnTo>
                  <a:lnTo>
                    <a:pt x="269" y="144"/>
                  </a:lnTo>
                  <a:lnTo>
                    <a:pt x="542" y="95"/>
                  </a:lnTo>
                  <a:lnTo>
                    <a:pt x="537" y="19"/>
                  </a:lnTo>
                  <a:lnTo>
                    <a:pt x="470" y="0"/>
                  </a:lnTo>
                  <a:close/>
                </a:path>
              </a:pathLst>
            </a:custGeom>
            <a:solidFill>
              <a:srgbClr val="7A94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09" name="Freeform 229"/>
            <p:cNvSpPr>
              <a:spLocks/>
            </p:cNvSpPr>
            <p:nvPr/>
          </p:nvSpPr>
          <p:spPr bwMode="auto">
            <a:xfrm>
              <a:off x="4228" y="1995"/>
              <a:ext cx="202" cy="36"/>
            </a:xfrm>
            <a:custGeom>
              <a:avLst/>
              <a:gdLst>
                <a:gd name="T0" fmla="*/ 26 w 403"/>
                <a:gd name="T1" fmla="*/ 1 h 72"/>
                <a:gd name="T2" fmla="*/ 25 w 403"/>
                <a:gd name="T3" fmla="*/ 1 h 72"/>
                <a:gd name="T4" fmla="*/ 24 w 403"/>
                <a:gd name="T5" fmla="*/ 1 h 72"/>
                <a:gd name="T6" fmla="*/ 23 w 403"/>
                <a:gd name="T7" fmla="*/ 1 h 72"/>
                <a:gd name="T8" fmla="*/ 22 w 403"/>
                <a:gd name="T9" fmla="*/ 1 h 72"/>
                <a:gd name="T10" fmla="*/ 20 w 403"/>
                <a:gd name="T11" fmla="*/ 1 h 72"/>
                <a:gd name="T12" fmla="*/ 18 w 403"/>
                <a:gd name="T13" fmla="*/ 0 h 72"/>
                <a:gd name="T14" fmla="*/ 16 w 403"/>
                <a:gd name="T15" fmla="*/ 1 h 72"/>
                <a:gd name="T16" fmla="*/ 14 w 403"/>
                <a:gd name="T17" fmla="*/ 1 h 72"/>
                <a:gd name="T18" fmla="*/ 11 w 403"/>
                <a:gd name="T19" fmla="*/ 1 h 72"/>
                <a:gd name="T20" fmla="*/ 9 w 403"/>
                <a:gd name="T21" fmla="*/ 1 h 72"/>
                <a:gd name="T22" fmla="*/ 6 w 403"/>
                <a:gd name="T23" fmla="*/ 1 h 72"/>
                <a:gd name="T24" fmla="*/ 4 w 403"/>
                <a:gd name="T25" fmla="*/ 2 h 72"/>
                <a:gd name="T26" fmla="*/ 2 w 403"/>
                <a:gd name="T27" fmla="*/ 2 h 72"/>
                <a:gd name="T28" fmla="*/ 1 w 403"/>
                <a:gd name="T29" fmla="*/ 2 h 72"/>
                <a:gd name="T30" fmla="*/ 0 w 403"/>
                <a:gd name="T31" fmla="*/ 2 h 72"/>
                <a:gd name="T32" fmla="*/ 0 w 403"/>
                <a:gd name="T33" fmla="*/ 2 h 72"/>
                <a:gd name="T34" fmla="*/ 0 w 403"/>
                <a:gd name="T35" fmla="*/ 3 h 72"/>
                <a:gd name="T36" fmla="*/ 0 w 403"/>
                <a:gd name="T37" fmla="*/ 4 h 72"/>
                <a:gd name="T38" fmla="*/ 1 w 403"/>
                <a:gd name="T39" fmla="*/ 5 h 72"/>
                <a:gd name="T40" fmla="*/ 2 w 403"/>
                <a:gd name="T41" fmla="*/ 5 h 72"/>
                <a:gd name="T42" fmla="*/ 3 w 403"/>
                <a:gd name="T43" fmla="*/ 5 h 72"/>
                <a:gd name="T44" fmla="*/ 5 w 403"/>
                <a:gd name="T45" fmla="*/ 5 h 72"/>
                <a:gd name="T46" fmla="*/ 7 w 403"/>
                <a:gd name="T47" fmla="*/ 5 h 72"/>
                <a:gd name="T48" fmla="*/ 9 w 403"/>
                <a:gd name="T49" fmla="*/ 5 h 72"/>
                <a:gd name="T50" fmla="*/ 10 w 403"/>
                <a:gd name="T51" fmla="*/ 5 h 72"/>
                <a:gd name="T52" fmla="*/ 12 w 403"/>
                <a:gd name="T53" fmla="*/ 5 h 72"/>
                <a:gd name="T54" fmla="*/ 13 w 403"/>
                <a:gd name="T55" fmla="*/ 5 h 72"/>
                <a:gd name="T56" fmla="*/ 11 w 403"/>
                <a:gd name="T57" fmla="*/ 3 h 72"/>
                <a:gd name="T58" fmla="*/ 11 w 403"/>
                <a:gd name="T59" fmla="*/ 3 h 72"/>
                <a:gd name="T60" fmla="*/ 12 w 403"/>
                <a:gd name="T61" fmla="*/ 3 h 72"/>
                <a:gd name="T62" fmla="*/ 14 w 403"/>
                <a:gd name="T63" fmla="*/ 3 h 72"/>
                <a:gd name="T64" fmla="*/ 15 w 403"/>
                <a:gd name="T65" fmla="*/ 3 h 72"/>
                <a:gd name="T66" fmla="*/ 16 w 403"/>
                <a:gd name="T67" fmla="*/ 3 h 72"/>
                <a:gd name="T68" fmla="*/ 18 w 403"/>
                <a:gd name="T69" fmla="*/ 3 h 72"/>
                <a:gd name="T70" fmla="*/ 19 w 403"/>
                <a:gd name="T71" fmla="*/ 3 h 72"/>
                <a:gd name="T72" fmla="*/ 21 w 403"/>
                <a:gd name="T73" fmla="*/ 3 h 72"/>
                <a:gd name="T74" fmla="*/ 22 w 403"/>
                <a:gd name="T75" fmla="*/ 3 h 72"/>
                <a:gd name="T76" fmla="*/ 23 w 403"/>
                <a:gd name="T77" fmla="*/ 3 h 72"/>
                <a:gd name="T78" fmla="*/ 23 w 403"/>
                <a:gd name="T79" fmla="*/ 3 h 72"/>
                <a:gd name="T80" fmla="*/ 24 w 403"/>
                <a:gd name="T81" fmla="*/ 3 h 72"/>
                <a:gd name="T82" fmla="*/ 25 w 403"/>
                <a:gd name="T83" fmla="*/ 3 h 72"/>
                <a:gd name="T84" fmla="*/ 26 w 403"/>
                <a:gd name="T85" fmla="*/ 1 h 7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403" h="72">
                  <a:moveTo>
                    <a:pt x="403" y="12"/>
                  </a:moveTo>
                  <a:lnTo>
                    <a:pt x="401" y="10"/>
                  </a:lnTo>
                  <a:lnTo>
                    <a:pt x="399" y="10"/>
                  </a:lnTo>
                  <a:lnTo>
                    <a:pt x="395" y="8"/>
                  </a:lnTo>
                  <a:lnTo>
                    <a:pt x="389" y="8"/>
                  </a:lnTo>
                  <a:lnTo>
                    <a:pt x="382" y="8"/>
                  </a:lnTo>
                  <a:lnTo>
                    <a:pt x="372" y="6"/>
                  </a:lnTo>
                  <a:lnTo>
                    <a:pt x="363" y="6"/>
                  </a:lnTo>
                  <a:lnTo>
                    <a:pt x="353" y="6"/>
                  </a:lnTo>
                  <a:lnTo>
                    <a:pt x="340" y="2"/>
                  </a:lnTo>
                  <a:lnTo>
                    <a:pt x="327" y="2"/>
                  </a:lnTo>
                  <a:lnTo>
                    <a:pt x="311" y="2"/>
                  </a:lnTo>
                  <a:lnTo>
                    <a:pt x="298" y="2"/>
                  </a:lnTo>
                  <a:lnTo>
                    <a:pt x="279" y="0"/>
                  </a:lnTo>
                  <a:lnTo>
                    <a:pt x="264" y="0"/>
                  </a:lnTo>
                  <a:lnTo>
                    <a:pt x="245" y="2"/>
                  </a:lnTo>
                  <a:lnTo>
                    <a:pt x="228" y="2"/>
                  </a:lnTo>
                  <a:lnTo>
                    <a:pt x="209" y="2"/>
                  </a:lnTo>
                  <a:lnTo>
                    <a:pt x="188" y="4"/>
                  </a:lnTo>
                  <a:lnTo>
                    <a:pt x="169" y="6"/>
                  </a:lnTo>
                  <a:lnTo>
                    <a:pt x="150" y="8"/>
                  </a:lnTo>
                  <a:lnTo>
                    <a:pt x="129" y="8"/>
                  </a:lnTo>
                  <a:lnTo>
                    <a:pt x="110" y="12"/>
                  </a:lnTo>
                  <a:lnTo>
                    <a:pt x="93" y="14"/>
                  </a:lnTo>
                  <a:lnTo>
                    <a:pt x="76" y="17"/>
                  </a:lnTo>
                  <a:lnTo>
                    <a:pt x="59" y="17"/>
                  </a:lnTo>
                  <a:lnTo>
                    <a:pt x="45" y="19"/>
                  </a:lnTo>
                  <a:lnTo>
                    <a:pt x="32" y="21"/>
                  </a:lnTo>
                  <a:lnTo>
                    <a:pt x="20" y="23"/>
                  </a:lnTo>
                  <a:lnTo>
                    <a:pt x="11" y="25"/>
                  </a:lnTo>
                  <a:lnTo>
                    <a:pt x="5" y="25"/>
                  </a:lnTo>
                  <a:lnTo>
                    <a:pt x="0" y="27"/>
                  </a:lnTo>
                  <a:lnTo>
                    <a:pt x="0" y="29"/>
                  </a:lnTo>
                  <a:lnTo>
                    <a:pt x="0" y="34"/>
                  </a:lnTo>
                  <a:lnTo>
                    <a:pt x="0" y="40"/>
                  </a:lnTo>
                  <a:lnTo>
                    <a:pt x="0" y="50"/>
                  </a:lnTo>
                  <a:lnTo>
                    <a:pt x="0" y="55"/>
                  </a:lnTo>
                  <a:lnTo>
                    <a:pt x="5" y="63"/>
                  </a:lnTo>
                  <a:lnTo>
                    <a:pt x="9" y="67"/>
                  </a:lnTo>
                  <a:lnTo>
                    <a:pt x="19" y="69"/>
                  </a:lnTo>
                  <a:lnTo>
                    <a:pt x="22" y="69"/>
                  </a:lnTo>
                  <a:lnTo>
                    <a:pt x="30" y="69"/>
                  </a:lnTo>
                  <a:lnTo>
                    <a:pt x="41" y="69"/>
                  </a:lnTo>
                  <a:lnTo>
                    <a:pt x="55" y="69"/>
                  </a:lnTo>
                  <a:lnTo>
                    <a:pt x="66" y="69"/>
                  </a:lnTo>
                  <a:lnTo>
                    <a:pt x="83" y="69"/>
                  </a:lnTo>
                  <a:lnTo>
                    <a:pt x="98" y="69"/>
                  </a:lnTo>
                  <a:lnTo>
                    <a:pt x="116" y="71"/>
                  </a:lnTo>
                  <a:lnTo>
                    <a:pt x="131" y="71"/>
                  </a:lnTo>
                  <a:lnTo>
                    <a:pt x="144" y="71"/>
                  </a:lnTo>
                  <a:lnTo>
                    <a:pt x="157" y="71"/>
                  </a:lnTo>
                  <a:lnTo>
                    <a:pt x="171" y="72"/>
                  </a:lnTo>
                  <a:lnTo>
                    <a:pt x="180" y="72"/>
                  </a:lnTo>
                  <a:lnTo>
                    <a:pt x="188" y="72"/>
                  </a:lnTo>
                  <a:lnTo>
                    <a:pt x="193" y="72"/>
                  </a:lnTo>
                  <a:lnTo>
                    <a:pt x="195" y="72"/>
                  </a:lnTo>
                  <a:lnTo>
                    <a:pt x="171" y="38"/>
                  </a:lnTo>
                  <a:lnTo>
                    <a:pt x="173" y="38"/>
                  </a:lnTo>
                  <a:lnTo>
                    <a:pt x="176" y="38"/>
                  </a:lnTo>
                  <a:lnTo>
                    <a:pt x="184" y="38"/>
                  </a:lnTo>
                  <a:lnTo>
                    <a:pt x="190" y="38"/>
                  </a:lnTo>
                  <a:lnTo>
                    <a:pt x="199" y="38"/>
                  </a:lnTo>
                  <a:lnTo>
                    <a:pt x="209" y="38"/>
                  </a:lnTo>
                  <a:lnTo>
                    <a:pt x="220" y="38"/>
                  </a:lnTo>
                  <a:lnTo>
                    <a:pt x="230" y="38"/>
                  </a:lnTo>
                  <a:lnTo>
                    <a:pt x="241" y="38"/>
                  </a:lnTo>
                  <a:lnTo>
                    <a:pt x="252" y="38"/>
                  </a:lnTo>
                  <a:lnTo>
                    <a:pt x="266" y="38"/>
                  </a:lnTo>
                  <a:lnTo>
                    <a:pt x="277" y="38"/>
                  </a:lnTo>
                  <a:lnTo>
                    <a:pt x="289" y="38"/>
                  </a:lnTo>
                  <a:lnTo>
                    <a:pt x="300" y="38"/>
                  </a:lnTo>
                  <a:lnTo>
                    <a:pt x="311" y="38"/>
                  </a:lnTo>
                  <a:lnTo>
                    <a:pt x="321" y="38"/>
                  </a:lnTo>
                  <a:lnTo>
                    <a:pt x="330" y="38"/>
                  </a:lnTo>
                  <a:lnTo>
                    <a:pt x="338" y="38"/>
                  </a:lnTo>
                  <a:lnTo>
                    <a:pt x="347" y="38"/>
                  </a:lnTo>
                  <a:lnTo>
                    <a:pt x="355" y="38"/>
                  </a:lnTo>
                  <a:lnTo>
                    <a:pt x="361" y="38"/>
                  </a:lnTo>
                  <a:lnTo>
                    <a:pt x="366" y="38"/>
                  </a:lnTo>
                  <a:lnTo>
                    <a:pt x="372" y="38"/>
                  </a:lnTo>
                  <a:lnTo>
                    <a:pt x="382" y="38"/>
                  </a:lnTo>
                  <a:lnTo>
                    <a:pt x="387" y="40"/>
                  </a:lnTo>
                  <a:lnTo>
                    <a:pt x="391" y="40"/>
                  </a:lnTo>
                  <a:lnTo>
                    <a:pt x="393" y="40"/>
                  </a:lnTo>
                  <a:lnTo>
                    <a:pt x="403" y="12"/>
                  </a:lnTo>
                  <a:close/>
                </a:path>
              </a:pathLst>
            </a:custGeom>
            <a:solidFill>
              <a:srgbClr val="7A94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687" name="AutoShape 231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667000" y="4267200"/>
            <a:ext cx="533400" cy="609600"/>
          </a:xfrm>
          <a:prstGeom prst="actionButtonBlank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>
                <a:srgbClr val="FF3300"/>
              </a:buClr>
              <a:buSzTx/>
              <a:buFontTx/>
              <a:buNone/>
            </a:pPr>
            <a:endParaRPr lang="id-ID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688" name="AutoShape 23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667000" y="3276600"/>
            <a:ext cx="533400" cy="609600"/>
          </a:xfrm>
          <a:prstGeom prst="actionButtonBlank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>
                <a:srgbClr val="FF3300"/>
              </a:buClr>
              <a:buSzTx/>
              <a:buFontTx/>
              <a:buNone/>
            </a:pPr>
            <a:endParaRPr lang="id-ID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689" name="AutoShape 23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667000" y="5181600"/>
            <a:ext cx="533400" cy="609600"/>
          </a:xfrm>
          <a:prstGeom prst="actionButtonBlank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>
                <a:srgbClr val="FF3300"/>
              </a:buClr>
              <a:buSzTx/>
              <a:buFontTx/>
              <a:buNone/>
            </a:pPr>
            <a:endParaRPr lang="id-ID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690" name="AutoShape 23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667000" y="2514600"/>
            <a:ext cx="533400" cy="533400"/>
          </a:xfrm>
          <a:prstGeom prst="actionButtonBlank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>
                <a:srgbClr val="FF3300"/>
              </a:buClr>
              <a:buSzTx/>
              <a:buFontTx/>
              <a:buNone/>
            </a:pPr>
            <a:endParaRPr lang="id-ID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4449005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6095110-F8B7-4A56-8F4B-E207D241D10E}" type="slidenum">
              <a:rPr lang="en-US" altLang="en-US" sz="1800">
                <a:solidFill>
                  <a:schemeClr val="bg2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9426" name="AutoShape 2"/>
          <p:cNvSpPr>
            <a:spLocks noChangeArrowheads="1"/>
          </p:cNvSpPr>
          <p:nvPr/>
        </p:nvSpPr>
        <p:spPr bwMode="auto">
          <a:xfrm>
            <a:off x="4114800" y="3124200"/>
            <a:ext cx="4343400" cy="1905000"/>
          </a:xfrm>
          <a:prstGeom prst="horizontalScroll">
            <a:avLst>
              <a:gd name="adj" fmla="val 12500"/>
            </a:avLst>
          </a:prstGeom>
          <a:solidFill>
            <a:srgbClr val="FFC44F"/>
          </a:solidFill>
          <a:ln w="9525">
            <a:solidFill>
              <a:schemeClr val="bg2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spcBef>
                <a:spcPct val="35000"/>
              </a:spcBef>
              <a:buClrTx/>
              <a:buSzTx/>
              <a:buFontTx/>
              <a:buNone/>
            </a:pPr>
            <a:r>
              <a:rPr lang="en-US" altLang="en-US" sz="8000">
                <a:solidFill>
                  <a:srgbClr val="000066"/>
                </a:solidFill>
                <a:latin typeface="Times New Roman" panose="02020603050405020304" pitchFamily="18" charset="0"/>
              </a:rPr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189696769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9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9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426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EECC67E3-FF97-4697-A8C4-5DB301B63DC1}" type="slidenum">
              <a:rPr lang="en-US" altLang="en-US" sz="1800">
                <a:solidFill>
                  <a:schemeClr val="bg2"/>
                </a:solidFill>
              </a:rPr>
              <a:pPr/>
              <a:t>4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73731" name="Rectangle 2"/>
          <p:cNvSpPr>
            <a:spLocks noChangeArrowheads="1"/>
          </p:cNvSpPr>
          <p:nvPr/>
        </p:nvSpPr>
        <p:spPr bwMode="auto">
          <a:xfrm>
            <a:off x="10210800" y="0"/>
            <a:ext cx="457200" cy="381000"/>
          </a:xfrm>
          <a:prstGeom prst="rect">
            <a:avLst/>
          </a:prstGeom>
          <a:solidFill>
            <a:srgbClr val="FDFD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>
                <a:srgbClr val="FF3300"/>
              </a:buClr>
            </a:pPr>
            <a:endParaRPr lang="id-ID" altLang="en-US"/>
          </a:p>
        </p:txBody>
      </p:sp>
      <p:sp>
        <p:nvSpPr>
          <p:cNvPr id="73732" name="Rectangle 3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solidFill>
            <a:srgbClr val="00006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>
                <a:srgbClr val="FF3300"/>
              </a:buClr>
            </a:pPr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1495509100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2C93C0BD-C8BD-4BBD-BEF6-0A756BB0C2E5}" type="slidenum">
              <a:rPr lang="en-US" altLang="en-US" sz="1800">
                <a:solidFill>
                  <a:schemeClr val="bg2"/>
                </a:solidFill>
              </a:rPr>
              <a:pPr/>
              <a:t>5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pSp>
        <p:nvGrpSpPr>
          <p:cNvPr id="74755" name="Group 211"/>
          <p:cNvGrpSpPr>
            <a:grpSpLocks/>
          </p:cNvGrpSpPr>
          <p:nvPr/>
        </p:nvGrpSpPr>
        <p:grpSpPr bwMode="auto">
          <a:xfrm>
            <a:off x="3276600" y="3048001"/>
            <a:ext cx="2166938" cy="3400425"/>
            <a:chOff x="2189" y="1243"/>
            <a:chExt cx="1365" cy="2142"/>
          </a:xfrm>
        </p:grpSpPr>
        <p:grpSp>
          <p:nvGrpSpPr>
            <p:cNvPr id="74758" name="Group 204"/>
            <p:cNvGrpSpPr>
              <a:grpSpLocks/>
            </p:cNvGrpSpPr>
            <p:nvPr/>
          </p:nvGrpSpPr>
          <p:grpSpPr bwMode="auto">
            <a:xfrm>
              <a:off x="2189" y="1243"/>
              <a:ext cx="1365" cy="2142"/>
              <a:chOff x="2189" y="1243"/>
              <a:chExt cx="1365" cy="2142"/>
            </a:xfrm>
          </p:grpSpPr>
          <p:sp>
            <p:nvSpPr>
              <p:cNvPr id="74765" name="Freeform 4"/>
              <p:cNvSpPr>
                <a:spLocks/>
              </p:cNvSpPr>
              <p:nvPr/>
            </p:nvSpPr>
            <p:spPr bwMode="auto">
              <a:xfrm>
                <a:off x="3302" y="2320"/>
                <a:ext cx="219" cy="194"/>
              </a:xfrm>
              <a:custGeom>
                <a:avLst/>
                <a:gdLst>
                  <a:gd name="T0" fmla="*/ 1 w 437"/>
                  <a:gd name="T1" fmla="*/ 10 h 387"/>
                  <a:gd name="T2" fmla="*/ 0 w 437"/>
                  <a:gd name="T3" fmla="*/ 25 h 387"/>
                  <a:gd name="T4" fmla="*/ 21 w 437"/>
                  <a:gd name="T5" fmla="*/ 18 h 387"/>
                  <a:gd name="T6" fmla="*/ 28 w 437"/>
                  <a:gd name="T7" fmla="*/ 14 h 387"/>
                  <a:gd name="T8" fmla="*/ 28 w 437"/>
                  <a:gd name="T9" fmla="*/ 6 h 387"/>
                  <a:gd name="T10" fmla="*/ 25 w 437"/>
                  <a:gd name="T11" fmla="*/ 0 h 387"/>
                  <a:gd name="T12" fmla="*/ 3 w 437"/>
                  <a:gd name="T13" fmla="*/ 9 h 387"/>
                  <a:gd name="T14" fmla="*/ 1 w 437"/>
                  <a:gd name="T15" fmla="*/ 10 h 387"/>
                  <a:gd name="T16" fmla="*/ 1 w 437"/>
                  <a:gd name="T17" fmla="*/ 10 h 38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37" h="387">
                    <a:moveTo>
                      <a:pt x="11" y="157"/>
                    </a:moveTo>
                    <a:lnTo>
                      <a:pt x="0" y="387"/>
                    </a:lnTo>
                    <a:lnTo>
                      <a:pt x="323" y="288"/>
                    </a:lnTo>
                    <a:lnTo>
                      <a:pt x="433" y="216"/>
                    </a:lnTo>
                    <a:lnTo>
                      <a:pt x="437" y="89"/>
                    </a:lnTo>
                    <a:lnTo>
                      <a:pt x="391" y="0"/>
                    </a:lnTo>
                    <a:lnTo>
                      <a:pt x="34" y="133"/>
                    </a:lnTo>
                    <a:lnTo>
                      <a:pt x="11" y="157"/>
                    </a:lnTo>
                    <a:close/>
                  </a:path>
                </a:pathLst>
              </a:custGeom>
              <a:solidFill>
                <a:srgbClr val="2E2E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66" name="Freeform 5"/>
              <p:cNvSpPr>
                <a:spLocks/>
              </p:cNvSpPr>
              <p:nvPr/>
            </p:nvSpPr>
            <p:spPr bwMode="auto">
              <a:xfrm>
                <a:off x="2193" y="1837"/>
                <a:ext cx="1355" cy="1544"/>
              </a:xfrm>
              <a:custGeom>
                <a:avLst/>
                <a:gdLst>
                  <a:gd name="T0" fmla="*/ 33 w 2712"/>
                  <a:gd name="T1" fmla="*/ 15 h 3088"/>
                  <a:gd name="T2" fmla="*/ 29 w 2712"/>
                  <a:gd name="T3" fmla="*/ 24 h 3088"/>
                  <a:gd name="T4" fmla="*/ 9 w 2712"/>
                  <a:gd name="T5" fmla="*/ 46 h 3088"/>
                  <a:gd name="T6" fmla="*/ 3 w 2712"/>
                  <a:gd name="T7" fmla="*/ 52 h 3088"/>
                  <a:gd name="T8" fmla="*/ 0 w 2712"/>
                  <a:gd name="T9" fmla="*/ 62 h 3088"/>
                  <a:gd name="T10" fmla="*/ 0 w 2712"/>
                  <a:gd name="T11" fmla="*/ 72 h 3088"/>
                  <a:gd name="T12" fmla="*/ 8 w 2712"/>
                  <a:gd name="T13" fmla="*/ 83 h 3088"/>
                  <a:gd name="T14" fmla="*/ 27 w 2712"/>
                  <a:gd name="T15" fmla="*/ 83 h 3088"/>
                  <a:gd name="T16" fmla="*/ 43 w 2712"/>
                  <a:gd name="T17" fmla="*/ 62 h 3088"/>
                  <a:gd name="T18" fmla="*/ 50 w 2712"/>
                  <a:gd name="T19" fmla="*/ 63 h 3088"/>
                  <a:gd name="T20" fmla="*/ 50 w 2712"/>
                  <a:gd name="T21" fmla="*/ 89 h 3088"/>
                  <a:gd name="T22" fmla="*/ 48 w 2712"/>
                  <a:gd name="T23" fmla="*/ 99 h 3088"/>
                  <a:gd name="T24" fmla="*/ 39 w 2712"/>
                  <a:gd name="T25" fmla="*/ 124 h 3088"/>
                  <a:gd name="T26" fmla="*/ 34 w 2712"/>
                  <a:gd name="T27" fmla="*/ 146 h 3088"/>
                  <a:gd name="T28" fmla="*/ 30 w 2712"/>
                  <a:gd name="T29" fmla="*/ 172 h 3088"/>
                  <a:gd name="T30" fmla="*/ 36 w 2712"/>
                  <a:gd name="T31" fmla="*/ 193 h 3088"/>
                  <a:gd name="T32" fmla="*/ 131 w 2712"/>
                  <a:gd name="T33" fmla="*/ 184 h 3088"/>
                  <a:gd name="T34" fmla="*/ 136 w 2712"/>
                  <a:gd name="T35" fmla="*/ 177 h 3088"/>
                  <a:gd name="T36" fmla="*/ 134 w 2712"/>
                  <a:gd name="T37" fmla="*/ 133 h 3088"/>
                  <a:gd name="T38" fmla="*/ 136 w 2712"/>
                  <a:gd name="T39" fmla="*/ 120 h 3088"/>
                  <a:gd name="T40" fmla="*/ 156 w 2712"/>
                  <a:gd name="T41" fmla="*/ 119 h 3088"/>
                  <a:gd name="T42" fmla="*/ 167 w 2712"/>
                  <a:gd name="T43" fmla="*/ 95 h 3088"/>
                  <a:gd name="T44" fmla="*/ 169 w 2712"/>
                  <a:gd name="T45" fmla="*/ 87 h 3088"/>
                  <a:gd name="T46" fmla="*/ 168 w 2712"/>
                  <a:gd name="T47" fmla="*/ 82 h 3088"/>
                  <a:gd name="T48" fmla="*/ 165 w 2712"/>
                  <a:gd name="T49" fmla="*/ 72 h 3088"/>
                  <a:gd name="T50" fmla="*/ 131 w 2712"/>
                  <a:gd name="T51" fmla="*/ 88 h 3088"/>
                  <a:gd name="T52" fmla="*/ 136 w 2712"/>
                  <a:gd name="T53" fmla="*/ 72 h 3088"/>
                  <a:gd name="T54" fmla="*/ 165 w 2712"/>
                  <a:gd name="T55" fmla="*/ 48 h 3088"/>
                  <a:gd name="T56" fmla="*/ 160 w 2712"/>
                  <a:gd name="T57" fmla="*/ 18 h 3088"/>
                  <a:gd name="T58" fmla="*/ 155 w 2712"/>
                  <a:gd name="T59" fmla="*/ 14 h 3088"/>
                  <a:gd name="T60" fmla="*/ 135 w 2712"/>
                  <a:gd name="T61" fmla="*/ 7 h 3088"/>
                  <a:gd name="T62" fmla="*/ 120 w 2712"/>
                  <a:gd name="T63" fmla="*/ 0 h 3088"/>
                  <a:gd name="T64" fmla="*/ 119 w 2712"/>
                  <a:gd name="T65" fmla="*/ 15 h 3088"/>
                  <a:gd name="T66" fmla="*/ 107 w 2712"/>
                  <a:gd name="T67" fmla="*/ 49 h 3088"/>
                  <a:gd name="T68" fmla="*/ 93 w 2712"/>
                  <a:gd name="T69" fmla="*/ 60 h 3088"/>
                  <a:gd name="T70" fmla="*/ 87 w 2712"/>
                  <a:gd name="T71" fmla="*/ 40 h 3088"/>
                  <a:gd name="T72" fmla="*/ 36 w 2712"/>
                  <a:gd name="T73" fmla="*/ 8 h 3088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2712" h="3088">
                    <a:moveTo>
                      <a:pt x="586" y="118"/>
                    </a:moveTo>
                    <a:lnTo>
                      <a:pt x="542" y="226"/>
                    </a:lnTo>
                    <a:lnTo>
                      <a:pt x="502" y="342"/>
                    </a:lnTo>
                    <a:lnTo>
                      <a:pt x="477" y="382"/>
                    </a:lnTo>
                    <a:lnTo>
                      <a:pt x="215" y="675"/>
                    </a:lnTo>
                    <a:lnTo>
                      <a:pt x="150" y="736"/>
                    </a:lnTo>
                    <a:lnTo>
                      <a:pt x="116" y="777"/>
                    </a:lnTo>
                    <a:lnTo>
                      <a:pt x="57" y="827"/>
                    </a:lnTo>
                    <a:lnTo>
                      <a:pt x="40" y="852"/>
                    </a:lnTo>
                    <a:lnTo>
                      <a:pt x="2" y="983"/>
                    </a:lnTo>
                    <a:lnTo>
                      <a:pt x="0" y="1051"/>
                    </a:lnTo>
                    <a:lnTo>
                      <a:pt x="14" y="1144"/>
                    </a:lnTo>
                    <a:lnTo>
                      <a:pt x="38" y="1199"/>
                    </a:lnTo>
                    <a:lnTo>
                      <a:pt x="130" y="1315"/>
                    </a:lnTo>
                    <a:lnTo>
                      <a:pt x="352" y="1287"/>
                    </a:lnTo>
                    <a:lnTo>
                      <a:pt x="443" y="1315"/>
                    </a:lnTo>
                    <a:lnTo>
                      <a:pt x="700" y="1076"/>
                    </a:lnTo>
                    <a:lnTo>
                      <a:pt x="701" y="985"/>
                    </a:lnTo>
                    <a:lnTo>
                      <a:pt x="853" y="926"/>
                    </a:lnTo>
                    <a:lnTo>
                      <a:pt x="800" y="1007"/>
                    </a:lnTo>
                    <a:lnTo>
                      <a:pt x="802" y="1275"/>
                    </a:lnTo>
                    <a:lnTo>
                      <a:pt x="804" y="1416"/>
                    </a:lnTo>
                    <a:lnTo>
                      <a:pt x="793" y="1498"/>
                    </a:lnTo>
                    <a:lnTo>
                      <a:pt x="774" y="1572"/>
                    </a:lnTo>
                    <a:lnTo>
                      <a:pt x="722" y="1726"/>
                    </a:lnTo>
                    <a:lnTo>
                      <a:pt x="633" y="1971"/>
                    </a:lnTo>
                    <a:lnTo>
                      <a:pt x="614" y="2089"/>
                    </a:lnTo>
                    <a:lnTo>
                      <a:pt x="546" y="2326"/>
                    </a:lnTo>
                    <a:lnTo>
                      <a:pt x="519" y="2437"/>
                    </a:lnTo>
                    <a:lnTo>
                      <a:pt x="483" y="2743"/>
                    </a:lnTo>
                    <a:lnTo>
                      <a:pt x="559" y="2807"/>
                    </a:lnTo>
                    <a:lnTo>
                      <a:pt x="586" y="3088"/>
                    </a:lnTo>
                    <a:lnTo>
                      <a:pt x="2058" y="3081"/>
                    </a:lnTo>
                    <a:lnTo>
                      <a:pt x="2111" y="2936"/>
                    </a:lnTo>
                    <a:lnTo>
                      <a:pt x="2164" y="2893"/>
                    </a:lnTo>
                    <a:lnTo>
                      <a:pt x="2178" y="2832"/>
                    </a:lnTo>
                    <a:lnTo>
                      <a:pt x="2172" y="2425"/>
                    </a:lnTo>
                    <a:lnTo>
                      <a:pt x="2159" y="2113"/>
                    </a:lnTo>
                    <a:lnTo>
                      <a:pt x="2147" y="1950"/>
                    </a:lnTo>
                    <a:lnTo>
                      <a:pt x="2189" y="1920"/>
                    </a:lnTo>
                    <a:lnTo>
                      <a:pt x="2455" y="1923"/>
                    </a:lnTo>
                    <a:lnTo>
                      <a:pt x="2503" y="1901"/>
                    </a:lnTo>
                    <a:lnTo>
                      <a:pt x="2662" y="1781"/>
                    </a:lnTo>
                    <a:lnTo>
                      <a:pt x="2687" y="1513"/>
                    </a:lnTo>
                    <a:lnTo>
                      <a:pt x="2693" y="1458"/>
                    </a:lnTo>
                    <a:lnTo>
                      <a:pt x="2712" y="1382"/>
                    </a:lnTo>
                    <a:lnTo>
                      <a:pt x="2712" y="1346"/>
                    </a:lnTo>
                    <a:lnTo>
                      <a:pt x="2698" y="1304"/>
                    </a:lnTo>
                    <a:lnTo>
                      <a:pt x="2655" y="1245"/>
                    </a:lnTo>
                    <a:lnTo>
                      <a:pt x="2655" y="1152"/>
                    </a:lnTo>
                    <a:lnTo>
                      <a:pt x="2121" y="1427"/>
                    </a:lnTo>
                    <a:lnTo>
                      <a:pt x="2104" y="1401"/>
                    </a:lnTo>
                    <a:lnTo>
                      <a:pt x="2144" y="1310"/>
                    </a:lnTo>
                    <a:lnTo>
                      <a:pt x="2182" y="1148"/>
                    </a:lnTo>
                    <a:lnTo>
                      <a:pt x="2615" y="983"/>
                    </a:lnTo>
                    <a:lnTo>
                      <a:pt x="2641" y="768"/>
                    </a:lnTo>
                    <a:lnTo>
                      <a:pt x="2638" y="580"/>
                    </a:lnTo>
                    <a:lnTo>
                      <a:pt x="2562" y="278"/>
                    </a:lnTo>
                    <a:lnTo>
                      <a:pt x="2537" y="228"/>
                    </a:lnTo>
                    <a:lnTo>
                      <a:pt x="2491" y="209"/>
                    </a:lnTo>
                    <a:lnTo>
                      <a:pt x="2368" y="162"/>
                    </a:lnTo>
                    <a:lnTo>
                      <a:pt x="2166" y="97"/>
                    </a:lnTo>
                    <a:lnTo>
                      <a:pt x="2094" y="57"/>
                    </a:lnTo>
                    <a:lnTo>
                      <a:pt x="1936" y="0"/>
                    </a:lnTo>
                    <a:lnTo>
                      <a:pt x="1942" y="74"/>
                    </a:lnTo>
                    <a:lnTo>
                      <a:pt x="1910" y="230"/>
                    </a:lnTo>
                    <a:lnTo>
                      <a:pt x="1859" y="420"/>
                    </a:lnTo>
                    <a:lnTo>
                      <a:pt x="1724" y="783"/>
                    </a:lnTo>
                    <a:lnTo>
                      <a:pt x="1551" y="1099"/>
                    </a:lnTo>
                    <a:lnTo>
                      <a:pt x="1496" y="948"/>
                    </a:lnTo>
                    <a:lnTo>
                      <a:pt x="1446" y="808"/>
                    </a:lnTo>
                    <a:lnTo>
                      <a:pt x="1406" y="637"/>
                    </a:lnTo>
                    <a:lnTo>
                      <a:pt x="1328" y="530"/>
                    </a:lnTo>
                    <a:lnTo>
                      <a:pt x="586" y="118"/>
                    </a:lnTo>
                    <a:close/>
                  </a:path>
                </a:pathLst>
              </a:custGeom>
              <a:solidFill>
                <a:srgbClr val="2E2E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67" name="Freeform 6"/>
              <p:cNvSpPr>
                <a:spLocks/>
              </p:cNvSpPr>
              <p:nvPr/>
            </p:nvSpPr>
            <p:spPr bwMode="auto">
              <a:xfrm>
                <a:off x="2896" y="2789"/>
                <a:ext cx="54" cy="59"/>
              </a:xfrm>
              <a:custGeom>
                <a:avLst/>
                <a:gdLst>
                  <a:gd name="T0" fmla="*/ 6 w 109"/>
                  <a:gd name="T1" fmla="*/ 3 h 118"/>
                  <a:gd name="T2" fmla="*/ 6 w 109"/>
                  <a:gd name="T3" fmla="*/ 5 h 118"/>
                  <a:gd name="T4" fmla="*/ 6 w 109"/>
                  <a:gd name="T5" fmla="*/ 7 h 118"/>
                  <a:gd name="T6" fmla="*/ 5 w 109"/>
                  <a:gd name="T7" fmla="*/ 7 h 118"/>
                  <a:gd name="T8" fmla="*/ 5 w 109"/>
                  <a:gd name="T9" fmla="*/ 8 h 118"/>
                  <a:gd name="T10" fmla="*/ 4 w 109"/>
                  <a:gd name="T11" fmla="*/ 8 h 118"/>
                  <a:gd name="T12" fmla="*/ 2 w 109"/>
                  <a:gd name="T13" fmla="*/ 8 h 118"/>
                  <a:gd name="T14" fmla="*/ 1 w 109"/>
                  <a:gd name="T15" fmla="*/ 7 h 118"/>
                  <a:gd name="T16" fmla="*/ 0 w 109"/>
                  <a:gd name="T17" fmla="*/ 6 h 118"/>
                  <a:gd name="T18" fmla="*/ 0 w 109"/>
                  <a:gd name="T19" fmla="*/ 4 h 118"/>
                  <a:gd name="T20" fmla="*/ 0 w 109"/>
                  <a:gd name="T21" fmla="*/ 3 h 118"/>
                  <a:gd name="T22" fmla="*/ 1 w 109"/>
                  <a:gd name="T23" fmla="*/ 1 h 118"/>
                  <a:gd name="T24" fmla="*/ 3 w 109"/>
                  <a:gd name="T25" fmla="*/ 1 h 118"/>
                  <a:gd name="T26" fmla="*/ 4 w 109"/>
                  <a:gd name="T27" fmla="*/ 0 h 118"/>
                  <a:gd name="T28" fmla="*/ 6 w 109"/>
                  <a:gd name="T29" fmla="*/ 2 h 118"/>
                  <a:gd name="T30" fmla="*/ 6 w 109"/>
                  <a:gd name="T31" fmla="*/ 3 h 118"/>
                  <a:gd name="T32" fmla="*/ 6 w 109"/>
                  <a:gd name="T33" fmla="*/ 3 h 11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09" h="118">
                    <a:moveTo>
                      <a:pt x="109" y="33"/>
                    </a:moveTo>
                    <a:lnTo>
                      <a:pt x="109" y="78"/>
                    </a:lnTo>
                    <a:lnTo>
                      <a:pt x="101" y="103"/>
                    </a:lnTo>
                    <a:lnTo>
                      <a:pt x="93" y="111"/>
                    </a:lnTo>
                    <a:lnTo>
                      <a:pt x="86" y="114"/>
                    </a:lnTo>
                    <a:lnTo>
                      <a:pt x="78" y="116"/>
                    </a:lnTo>
                    <a:lnTo>
                      <a:pt x="44" y="118"/>
                    </a:lnTo>
                    <a:lnTo>
                      <a:pt x="19" y="109"/>
                    </a:lnTo>
                    <a:lnTo>
                      <a:pt x="4" y="84"/>
                    </a:lnTo>
                    <a:lnTo>
                      <a:pt x="0" y="61"/>
                    </a:lnTo>
                    <a:lnTo>
                      <a:pt x="2" y="44"/>
                    </a:lnTo>
                    <a:lnTo>
                      <a:pt x="23" y="16"/>
                    </a:lnTo>
                    <a:lnTo>
                      <a:pt x="52" y="2"/>
                    </a:lnTo>
                    <a:lnTo>
                      <a:pt x="76" y="0"/>
                    </a:lnTo>
                    <a:lnTo>
                      <a:pt x="97" y="17"/>
                    </a:lnTo>
                    <a:lnTo>
                      <a:pt x="109" y="33"/>
                    </a:lnTo>
                    <a:close/>
                  </a:path>
                </a:pathLst>
              </a:custGeom>
              <a:solidFill>
                <a:srgbClr val="8C5F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68" name="Freeform 7"/>
              <p:cNvSpPr>
                <a:spLocks/>
              </p:cNvSpPr>
              <p:nvPr/>
            </p:nvSpPr>
            <p:spPr bwMode="auto">
              <a:xfrm>
                <a:off x="3290" y="2753"/>
                <a:ext cx="36" cy="44"/>
              </a:xfrm>
              <a:custGeom>
                <a:avLst/>
                <a:gdLst>
                  <a:gd name="T0" fmla="*/ 4 w 72"/>
                  <a:gd name="T1" fmla="*/ 1 h 88"/>
                  <a:gd name="T2" fmla="*/ 5 w 72"/>
                  <a:gd name="T3" fmla="*/ 3 h 88"/>
                  <a:gd name="T4" fmla="*/ 5 w 72"/>
                  <a:gd name="T5" fmla="*/ 4 h 88"/>
                  <a:gd name="T6" fmla="*/ 4 w 72"/>
                  <a:gd name="T7" fmla="*/ 5 h 88"/>
                  <a:gd name="T8" fmla="*/ 3 w 72"/>
                  <a:gd name="T9" fmla="*/ 6 h 88"/>
                  <a:gd name="T10" fmla="*/ 2 w 72"/>
                  <a:gd name="T11" fmla="*/ 6 h 88"/>
                  <a:gd name="T12" fmla="*/ 1 w 72"/>
                  <a:gd name="T13" fmla="*/ 5 h 88"/>
                  <a:gd name="T14" fmla="*/ 0 w 72"/>
                  <a:gd name="T15" fmla="*/ 5 h 88"/>
                  <a:gd name="T16" fmla="*/ 1 w 72"/>
                  <a:gd name="T17" fmla="*/ 4 h 88"/>
                  <a:gd name="T18" fmla="*/ 1 w 72"/>
                  <a:gd name="T19" fmla="*/ 2 h 88"/>
                  <a:gd name="T20" fmla="*/ 2 w 72"/>
                  <a:gd name="T21" fmla="*/ 1 h 88"/>
                  <a:gd name="T22" fmla="*/ 4 w 72"/>
                  <a:gd name="T23" fmla="*/ 0 h 88"/>
                  <a:gd name="T24" fmla="*/ 4 w 72"/>
                  <a:gd name="T25" fmla="*/ 1 h 88"/>
                  <a:gd name="T26" fmla="*/ 4 w 72"/>
                  <a:gd name="T27" fmla="*/ 1 h 88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72" h="88">
                    <a:moveTo>
                      <a:pt x="63" y="2"/>
                    </a:moveTo>
                    <a:lnTo>
                      <a:pt x="72" y="38"/>
                    </a:lnTo>
                    <a:lnTo>
                      <a:pt x="68" y="51"/>
                    </a:lnTo>
                    <a:lnTo>
                      <a:pt x="57" y="80"/>
                    </a:lnTo>
                    <a:lnTo>
                      <a:pt x="45" y="84"/>
                    </a:lnTo>
                    <a:lnTo>
                      <a:pt x="26" y="88"/>
                    </a:lnTo>
                    <a:lnTo>
                      <a:pt x="7" y="80"/>
                    </a:lnTo>
                    <a:lnTo>
                      <a:pt x="0" y="72"/>
                    </a:lnTo>
                    <a:lnTo>
                      <a:pt x="2" y="59"/>
                    </a:lnTo>
                    <a:lnTo>
                      <a:pt x="7" y="32"/>
                    </a:lnTo>
                    <a:lnTo>
                      <a:pt x="32" y="8"/>
                    </a:lnTo>
                    <a:lnTo>
                      <a:pt x="53" y="0"/>
                    </a:lnTo>
                    <a:lnTo>
                      <a:pt x="63" y="2"/>
                    </a:lnTo>
                    <a:close/>
                  </a:path>
                </a:pathLst>
              </a:custGeom>
              <a:solidFill>
                <a:srgbClr val="7C4C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69" name="Freeform 8"/>
              <p:cNvSpPr>
                <a:spLocks/>
              </p:cNvSpPr>
              <p:nvPr/>
            </p:nvSpPr>
            <p:spPr bwMode="auto">
              <a:xfrm>
                <a:off x="2878" y="2938"/>
                <a:ext cx="59" cy="66"/>
              </a:xfrm>
              <a:custGeom>
                <a:avLst/>
                <a:gdLst>
                  <a:gd name="T0" fmla="*/ 6 w 118"/>
                  <a:gd name="T1" fmla="*/ 1 h 131"/>
                  <a:gd name="T2" fmla="*/ 8 w 118"/>
                  <a:gd name="T3" fmla="*/ 3 h 131"/>
                  <a:gd name="T4" fmla="*/ 8 w 118"/>
                  <a:gd name="T5" fmla="*/ 5 h 131"/>
                  <a:gd name="T6" fmla="*/ 7 w 118"/>
                  <a:gd name="T7" fmla="*/ 7 h 131"/>
                  <a:gd name="T8" fmla="*/ 6 w 118"/>
                  <a:gd name="T9" fmla="*/ 9 h 131"/>
                  <a:gd name="T10" fmla="*/ 3 w 118"/>
                  <a:gd name="T11" fmla="*/ 9 h 131"/>
                  <a:gd name="T12" fmla="*/ 1 w 118"/>
                  <a:gd name="T13" fmla="*/ 8 h 131"/>
                  <a:gd name="T14" fmla="*/ 0 w 118"/>
                  <a:gd name="T15" fmla="*/ 6 h 131"/>
                  <a:gd name="T16" fmla="*/ 0 w 118"/>
                  <a:gd name="T17" fmla="*/ 4 h 131"/>
                  <a:gd name="T18" fmla="*/ 1 w 118"/>
                  <a:gd name="T19" fmla="*/ 3 h 131"/>
                  <a:gd name="T20" fmla="*/ 1 w 118"/>
                  <a:gd name="T21" fmla="*/ 2 h 131"/>
                  <a:gd name="T22" fmla="*/ 3 w 118"/>
                  <a:gd name="T23" fmla="*/ 1 h 131"/>
                  <a:gd name="T24" fmla="*/ 5 w 118"/>
                  <a:gd name="T25" fmla="*/ 0 h 131"/>
                  <a:gd name="T26" fmla="*/ 6 w 118"/>
                  <a:gd name="T27" fmla="*/ 1 h 131"/>
                  <a:gd name="T28" fmla="*/ 6 w 118"/>
                  <a:gd name="T29" fmla="*/ 1 h 13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18" h="131">
                    <a:moveTo>
                      <a:pt x="93" y="5"/>
                    </a:moveTo>
                    <a:lnTo>
                      <a:pt x="118" y="40"/>
                    </a:lnTo>
                    <a:lnTo>
                      <a:pt x="116" y="78"/>
                    </a:lnTo>
                    <a:lnTo>
                      <a:pt x="107" y="112"/>
                    </a:lnTo>
                    <a:lnTo>
                      <a:pt x="82" y="131"/>
                    </a:lnTo>
                    <a:lnTo>
                      <a:pt x="48" y="129"/>
                    </a:lnTo>
                    <a:lnTo>
                      <a:pt x="12" y="116"/>
                    </a:lnTo>
                    <a:lnTo>
                      <a:pt x="0" y="95"/>
                    </a:lnTo>
                    <a:lnTo>
                      <a:pt x="0" y="51"/>
                    </a:lnTo>
                    <a:lnTo>
                      <a:pt x="2" y="36"/>
                    </a:lnTo>
                    <a:lnTo>
                      <a:pt x="4" y="28"/>
                    </a:lnTo>
                    <a:lnTo>
                      <a:pt x="38" y="2"/>
                    </a:lnTo>
                    <a:lnTo>
                      <a:pt x="69" y="0"/>
                    </a:lnTo>
                    <a:lnTo>
                      <a:pt x="93" y="5"/>
                    </a:lnTo>
                    <a:close/>
                  </a:path>
                </a:pathLst>
              </a:custGeom>
              <a:solidFill>
                <a:srgbClr val="A57A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70" name="Freeform 9"/>
              <p:cNvSpPr>
                <a:spLocks/>
              </p:cNvSpPr>
              <p:nvPr/>
            </p:nvSpPr>
            <p:spPr bwMode="auto">
              <a:xfrm>
                <a:off x="3317" y="2151"/>
                <a:ext cx="201" cy="339"/>
              </a:xfrm>
              <a:custGeom>
                <a:avLst/>
                <a:gdLst>
                  <a:gd name="T0" fmla="*/ 22 w 403"/>
                  <a:gd name="T1" fmla="*/ 0 h 679"/>
                  <a:gd name="T2" fmla="*/ 22 w 403"/>
                  <a:gd name="T3" fmla="*/ 13 h 679"/>
                  <a:gd name="T4" fmla="*/ 20 w 403"/>
                  <a:gd name="T5" fmla="*/ 21 h 679"/>
                  <a:gd name="T6" fmla="*/ 15 w 403"/>
                  <a:gd name="T7" fmla="*/ 28 h 679"/>
                  <a:gd name="T8" fmla="*/ 21 w 403"/>
                  <a:gd name="T9" fmla="*/ 29 h 679"/>
                  <a:gd name="T10" fmla="*/ 24 w 403"/>
                  <a:gd name="T11" fmla="*/ 34 h 679"/>
                  <a:gd name="T12" fmla="*/ 25 w 403"/>
                  <a:gd name="T13" fmla="*/ 38 h 679"/>
                  <a:gd name="T14" fmla="*/ 13 w 403"/>
                  <a:gd name="T15" fmla="*/ 37 h 679"/>
                  <a:gd name="T16" fmla="*/ 0 w 403"/>
                  <a:gd name="T17" fmla="*/ 42 h 679"/>
                  <a:gd name="T18" fmla="*/ 0 w 403"/>
                  <a:gd name="T19" fmla="*/ 41 h 679"/>
                  <a:gd name="T20" fmla="*/ 0 w 403"/>
                  <a:gd name="T21" fmla="*/ 40 h 679"/>
                  <a:gd name="T22" fmla="*/ 1 w 403"/>
                  <a:gd name="T23" fmla="*/ 38 h 679"/>
                  <a:gd name="T24" fmla="*/ 1 w 403"/>
                  <a:gd name="T25" fmla="*/ 37 h 679"/>
                  <a:gd name="T26" fmla="*/ 2 w 403"/>
                  <a:gd name="T27" fmla="*/ 35 h 679"/>
                  <a:gd name="T28" fmla="*/ 3 w 403"/>
                  <a:gd name="T29" fmla="*/ 34 h 679"/>
                  <a:gd name="T30" fmla="*/ 3 w 403"/>
                  <a:gd name="T31" fmla="*/ 33 h 679"/>
                  <a:gd name="T32" fmla="*/ 4 w 403"/>
                  <a:gd name="T33" fmla="*/ 33 h 679"/>
                  <a:gd name="T34" fmla="*/ 4 w 403"/>
                  <a:gd name="T35" fmla="*/ 32 h 679"/>
                  <a:gd name="T36" fmla="*/ 5 w 403"/>
                  <a:gd name="T37" fmla="*/ 32 h 679"/>
                  <a:gd name="T38" fmla="*/ 5 w 403"/>
                  <a:gd name="T39" fmla="*/ 31 h 679"/>
                  <a:gd name="T40" fmla="*/ 6 w 403"/>
                  <a:gd name="T41" fmla="*/ 31 h 679"/>
                  <a:gd name="T42" fmla="*/ 6 w 403"/>
                  <a:gd name="T43" fmla="*/ 31 h 679"/>
                  <a:gd name="T44" fmla="*/ 7 w 403"/>
                  <a:gd name="T45" fmla="*/ 30 h 679"/>
                  <a:gd name="T46" fmla="*/ 7 w 403"/>
                  <a:gd name="T47" fmla="*/ 30 h 679"/>
                  <a:gd name="T48" fmla="*/ 8 w 403"/>
                  <a:gd name="T49" fmla="*/ 30 h 679"/>
                  <a:gd name="T50" fmla="*/ 9 w 403"/>
                  <a:gd name="T51" fmla="*/ 29 h 679"/>
                  <a:gd name="T52" fmla="*/ 9 w 403"/>
                  <a:gd name="T53" fmla="*/ 29 h 679"/>
                  <a:gd name="T54" fmla="*/ 10 w 403"/>
                  <a:gd name="T55" fmla="*/ 29 h 679"/>
                  <a:gd name="T56" fmla="*/ 9 w 403"/>
                  <a:gd name="T57" fmla="*/ 28 h 679"/>
                  <a:gd name="T58" fmla="*/ 7 w 403"/>
                  <a:gd name="T59" fmla="*/ 25 h 679"/>
                  <a:gd name="T60" fmla="*/ 7 w 403"/>
                  <a:gd name="T61" fmla="*/ 23 h 679"/>
                  <a:gd name="T62" fmla="*/ 7 w 403"/>
                  <a:gd name="T63" fmla="*/ 22 h 679"/>
                  <a:gd name="T64" fmla="*/ 7 w 403"/>
                  <a:gd name="T65" fmla="*/ 21 h 679"/>
                  <a:gd name="T66" fmla="*/ 8 w 403"/>
                  <a:gd name="T67" fmla="*/ 20 h 679"/>
                  <a:gd name="T68" fmla="*/ 9 w 403"/>
                  <a:gd name="T69" fmla="*/ 19 h 679"/>
                  <a:gd name="T70" fmla="*/ 9 w 403"/>
                  <a:gd name="T71" fmla="*/ 18 h 679"/>
                  <a:gd name="T72" fmla="*/ 10 w 403"/>
                  <a:gd name="T73" fmla="*/ 18 h 679"/>
                  <a:gd name="T74" fmla="*/ 10 w 403"/>
                  <a:gd name="T75" fmla="*/ 17 h 679"/>
                  <a:gd name="T76" fmla="*/ 10 w 403"/>
                  <a:gd name="T77" fmla="*/ 17 h 679"/>
                  <a:gd name="T78" fmla="*/ 11 w 403"/>
                  <a:gd name="T79" fmla="*/ 16 h 679"/>
                  <a:gd name="T80" fmla="*/ 11 w 403"/>
                  <a:gd name="T81" fmla="*/ 16 h 679"/>
                  <a:gd name="T82" fmla="*/ 12 w 403"/>
                  <a:gd name="T83" fmla="*/ 15 h 679"/>
                  <a:gd name="T84" fmla="*/ 12 w 403"/>
                  <a:gd name="T85" fmla="*/ 15 h 679"/>
                  <a:gd name="T86" fmla="*/ 13 w 403"/>
                  <a:gd name="T87" fmla="*/ 14 h 679"/>
                  <a:gd name="T88" fmla="*/ 13 w 403"/>
                  <a:gd name="T89" fmla="*/ 14 h 679"/>
                  <a:gd name="T90" fmla="*/ 14 w 403"/>
                  <a:gd name="T91" fmla="*/ 14 h 679"/>
                  <a:gd name="T92" fmla="*/ 14 w 403"/>
                  <a:gd name="T93" fmla="*/ 13 h 679"/>
                  <a:gd name="T94" fmla="*/ 15 w 403"/>
                  <a:gd name="T95" fmla="*/ 13 h 679"/>
                  <a:gd name="T96" fmla="*/ 15 w 403"/>
                  <a:gd name="T97" fmla="*/ 12 h 679"/>
                  <a:gd name="T98" fmla="*/ 16 w 403"/>
                  <a:gd name="T99" fmla="*/ 12 h 679"/>
                  <a:gd name="T100" fmla="*/ 22 w 403"/>
                  <a:gd name="T101" fmla="*/ 0 h 679"/>
                  <a:gd name="T102" fmla="*/ 22 w 403"/>
                  <a:gd name="T103" fmla="*/ 0 h 679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403" h="679">
                    <a:moveTo>
                      <a:pt x="363" y="0"/>
                    </a:moveTo>
                    <a:lnTo>
                      <a:pt x="359" y="219"/>
                    </a:lnTo>
                    <a:lnTo>
                      <a:pt x="329" y="337"/>
                    </a:lnTo>
                    <a:lnTo>
                      <a:pt x="249" y="453"/>
                    </a:lnTo>
                    <a:lnTo>
                      <a:pt x="348" y="475"/>
                    </a:lnTo>
                    <a:lnTo>
                      <a:pt x="384" y="544"/>
                    </a:lnTo>
                    <a:lnTo>
                      <a:pt x="403" y="616"/>
                    </a:lnTo>
                    <a:lnTo>
                      <a:pt x="220" y="603"/>
                    </a:lnTo>
                    <a:lnTo>
                      <a:pt x="0" y="679"/>
                    </a:lnTo>
                    <a:lnTo>
                      <a:pt x="4" y="662"/>
                    </a:lnTo>
                    <a:lnTo>
                      <a:pt x="10" y="645"/>
                    </a:lnTo>
                    <a:lnTo>
                      <a:pt x="17" y="622"/>
                    </a:lnTo>
                    <a:lnTo>
                      <a:pt x="27" y="597"/>
                    </a:lnTo>
                    <a:lnTo>
                      <a:pt x="38" y="574"/>
                    </a:lnTo>
                    <a:lnTo>
                      <a:pt x="51" y="551"/>
                    </a:lnTo>
                    <a:lnTo>
                      <a:pt x="59" y="540"/>
                    </a:lnTo>
                    <a:lnTo>
                      <a:pt x="67" y="532"/>
                    </a:lnTo>
                    <a:lnTo>
                      <a:pt x="76" y="525"/>
                    </a:lnTo>
                    <a:lnTo>
                      <a:pt x="84" y="517"/>
                    </a:lnTo>
                    <a:lnTo>
                      <a:pt x="93" y="510"/>
                    </a:lnTo>
                    <a:lnTo>
                      <a:pt x="101" y="504"/>
                    </a:lnTo>
                    <a:lnTo>
                      <a:pt x="108" y="496"/>
                    </a:lnTo>
                    <a:lnTo>
                      <a:pt x="118" y="491"/>
                    </a:lnTo>
                    <a:lnTo>
                      <a:pt x="125" y="487"/>
                    </a:lnTo>
                    <a:lnTo>
                      <a:pt x="133" y="481"/>
                    </a:lnTo>
                    <a:lnTo>
                      <a:pt x="146" y="473"/>
                    </a:lnTo>
                    <a:lnTo>
                      <a:pt x="156" y="470"/>
                    </a:lnTo>
                    <a:lnTo>
                      <a:pt x="165" y="464"/>
                    </a:lnTo>
                    <a:lnTo>
                      <a:pt x="150" y="458"/>
                    </a:lnTo>
                    <a:lnTo>
                      <a:pt x="114" y="401"/>
                    </a:lnTo>
                    <a:lnTo>
                      <a:pt x="112" y="373"/>
                    </a:lnTo>
                    <a:lnTo>
                      <a:pt x="118" y="358"/>
                    </a:lnTo>
                    <a:lnTo>
                      <a:pt x="125" y="340"/>
                    </a:lnTo>
                    <a:lnTo>
                      <a:pt x="135" y="323"/>
                    </a:lnTo>
                    <a:lnTo>
                      <a:pt x="146" y="308"/>
                    </a:lnTo>
                    <a:lnTo>
                      <a:pt x="154" y="299"/>
                    </a:lnTo>
                    <a:lnTo>
                      <a:pt x="162" y="291"/>
                    </a:lnTo>
                    <a:lnTo>
                      <a:pt x="167" y="282"/>
                    </a:lnTo>
                    <a:lnTo>
                      <a:pt x="175" y="274"/>
                    </a:lnTo>
                    <a:lnTo>
                      <a:pt x="182" y="266"/>
                    </a:lnTo>
                    <a:lnTo>
                      <a:pt x="190" y="259"/>
                    </a:lnTo>
                    <a:lnTo>
                      <a:pt x="198" y="251"/>
                    </a:lnTo>
                    <a:lnTo>
                      <a:pt x="205" y="245"/>
                    </a:lnTo>
                    <a:lnTo>
                      <a:pt x="211" y="238"/>
                    </a:lnTo>
                    <a:lnTo>
                      <a:pt x="219" y="232"/>
                    </a:lnTo>
                    <a:lnTo>
                      <a:pt x="224" y="226"/>
                    </a:lnTo>
                    <a:lnTo>
                      <a:pt x="230" y="221"/>
                    </a:lnTo>
                    <a:lnTo>
                      <a:pt x="241" y="211"/>
                    </a:lnTo>
                    <a:lnTo>
                      <a:pt x="249" y="204"/>
                    </a:lnTo>
                    <a:lnTo>
                      <a:pt x="257" y="198"/>
                    </a:lnTo>
                    <a:lnTo>
                      <a:pt x="363" y="0"/>
                    </a:lnTo>
                    <a:close/>
                  </a:path>
                </a:pathLst>
              </a:custGeom>
              <a:solidFill>
                <a:srgbClr val="3A3A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71" name="Freeform 10"/>
              <p:cNvSpPr>
                <a:spLocks/>
              </p:cNvSpPr>
              <p:nvPr/>
            </p:nvSpPr>
            <p:spPr bwMode="auto">
              <a:xfrm>
                <a:off x="2914" y="2627"/>
                <a:ext cx="60" cy="65"/>
              </a:xfrm>
              <a:custGeom>
                <a:avLst/>
                <a:gdLst>
                  <a:gd name="T0" fmla="*/ 5 w 120"/>
                  <a:gd name="T1" fmla="*/ 0 h 132"/>
                  <a:gd name="T2" fmla="*/ 7 w 120"/>
                  <a:gd name="T3" fmla="*/ 0 h 132"/>
                  <a:gd name="T4" fmla="*/ 8 w 120"/>
                  <a:gd name="T5" fmla="*/ 2 h 132"/>
                  <a:gd name="T6" fmla="*/ 8 w 120"/>
                  <a:gd name="T7" fmla="*/ 6 h 132"/>
                  <a:gd name="T8" fmla="*/ 6 w 120"/>
                  <a:gd name="T9" fmla="*/ 8 h 132"/>
                  <a:gd name="T10" fmla="*/ 4 w 120"/>
                  <a:gd name="T11" fmla="*/ 8 h 132"/>
                  <a:gd name="T12" fmla="*/ 2 w 120"/>
                  <a:gd name="T13" fmla="*/ 7 h 132"/>
                  <a:gd name="T14" fmla="*/ 0 w 120"/>
                  <a:gd name="T15" fmla="*/ 5 h 132"/>
                  <a:gd name="T16" fmla="*/ 1 w 120"/>
                  <a:gd name="T17" fmla="*/ 3 h 132"/>
                  <a:gd name="T18" fmla="*/ 1 w 120"/>
                  <a:gd name="T19" fmla="*/ 2 h 132"/>
                  <a:gd name="T20" fmla="*/ 3 w 120"/>
                  <a:gd name="T21" fmla="*/ 1 h 132"/>
                  <a:gd name="T22" fmla="*/ 5 w 120"/>
                  <a:gd name="T23" fmla="*/ 0 h 132"/>
                  <a:gd name="T24" fmla="*/ 5 w 120"/>
                  <a:gd name="T25" fmla="*/ 0 h 13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20" h="132">
                    <a:moveTo>
                      <a:pt x="73" y="0"/>
                    </a:moveTo>
                    <a:lnTo>
                      <a:pt x="103" y="12"/>
                    </a:lnTo>
                    <a:lnTo>
                      <a:pt x="120" y="40"/>
                    </a:lnTo>
                    <a:lnTo>
                      <a:pt x="113" y="99"/>
                    </a:lnTo>
                    <a:lnTo>
                      <a:pt x="84" y="132"/>
                    </a:lnTo>
                    <a:lnTo>
                      <a:pt x="50" y="132"/>
                    </a:lnTo>
                    <a:lnTo>
                      <a:pt x="19" y="122"/>
                    </a:lnTo>
                    <a:lnTo>
                      <a:pt x="0" y="88"/>
                    </a:lnTo>
                    <a:lnTo>
                      <a:pt x="2" y="63"/>
                    </a:lnTo>
                    <a:lnTo>
                      <a:pt x="16" y="35"/>
                    </a:lnTo>
                    <a:lnTo>
                      <a:pt x="35" y="16"/>
                    </a:lnTo>
                    <a:lnTo>
                      <a:pt x="73" y="0"/>
                    </a:lnTo>
                    <a:close/>
                  </a:path>
                </a:pathLst>
              </a:custGeom>
              <a:solidFill>
                <a:srgbClr val="8C5F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72" name="Freeform 11"/>
              <p:cNvSpPr>
                <a:spLocks/>
              </p:cNvSpPr>
              <p:nvPr/>
            </p:nvSpPr>
            <p:spPr bwMode="auto">
              <a:xfrm>
                <a:off x="2535" y="2207"/>
                <a:ext cx="333" cy="969"/>
              </a:xfrm>
              <a:custGeom>
                <a:avLst/>
                <a:gdLst>
                  <a:gd name="T0" fmla="*/ 27 w 667"/>
                  <a:gd name="T1" fmla="*/ 5 h 1939"/>
                  <a:gd name="T2" fmla="*/ 28 w 667"/>
                  <a:gd name="T3" fmla="*/ 27 h 1939"/>
                  <a:gd name="T4" fmla="*/ 27 w 667"/>
                  <a:gd name="T5" fmla="*/ 38 h 1939"/>
                  <a:gd name="T6" fmla="*/ 26 w 667"/>
                  <a:gd name="T7" fmla="*/ 44 h 1939"/>
                  <a:gd name="T8" fmla="*/ 25 w 667"/>
                  <a:gd name="T9" fmla="*/ 46 h 1939"/>
                  <a:gd name="T10" fmla="*/ 25 w 667"/>
                  <a:gd name="T11" fmla="*/ 49 h 1939"/>
                  <a:gd name="T12" fmla="*/ 23 w 667"/>
                  <a:gd name="T13" fmla="*/ 55 h 1939"/>
                  <a:gd name="T14" fmla="*/ 22 w 667"/>
                  <a:gd name="T15" fmla="*/ 59 h 1939"/>
                  <a:gd name="T16" fmla="*/ 21 w 667"/>
                  <a:gd name="T17" fmla="*/ 62 h 1939"/>
                  <a:gd name="T18" fmla="*/ 20 w 667"/>
                  <a:gd name="T19" fmla="*/ 64 h 1939"/>
                  <a:gd name="T20" fmla="*/ 20 w 667"/>
                  <a:gd name="T21" fmla="*/ 66 h 1939"/>
                  <a:gd name="T22" fmla="*/ 19 w 667"/>
                  <a:gd name="T23" fmla="*/ 68 h 1939"/>
                  <a:gd name="T24" fmla="*/ 18 w 667"/>
                  <a:gd name="T25" fmla="*/ 70 h 1939"/>
                  <a:gd name="T26" fmla="*/ 17 w 667"/>
                  <a:gd name="T27" fmla="*/ 72 h 1939"/>
                  <a:gd name="T28" fmla="*/ 12 w 667"/>
                  <a:gd name="T29" fmla="*/ 74 h 1939"/>
                  <a:gd name="T30" fmla="*/ 11 w 667"/>
                  <a:gd name="T31" fmla="*/ 76 h 1939"/>
                  <a:gd name="T32" fmla="*/ 10 w 667"/>
                  <a:gd name="T33" fmla="*/ 78 h 1939"/>
                  <a:gd name="T34" fmla="*/ 9 w 667"/>
                  <a:gd name="T35" fmla="*/ 80 h 1939"/>
                  <a:gd name="T36" fmla="*/ 8 w 667"/>
                  <a:gd name="T37" fmla="*/ 83 h 1939"/>
                  <a:gd name="T38" fmla="*/ 6 w 667"/>
                  <a:gd name="T39" fmla="*/ 87 h 1939"/>
                  <a:gd name="T40" fmla="*/ 5 w 667"/>
                  <a:gd name="T41" fmla="*/ 90 h 1939"/>
                  <a:gd name="T42" fmla="*/ 3 w 667"/>
                  <a:gd name="T43" fmla="*/ 94 h 1939"/>
                  <a:gd name="T44" fmla="*/ 2 w 667"/>
                  <a:gd name="T45" fmla="*/ 98 h 1939"/>
                  <a:gd name="T46" fmla="*/ 1 w 667"/>
                  <a:gd name="T47" fmla="*/ 106 h 1939"/>
                  <a:gd name="T48" fmla="*/ 0 w 667"/>
                  <a:gd name="T49" fmla="*/ 120 h 1939"/>
                  <a:gd name="T50" fmla="*/ 14 w 667"/>
                  <a:gd name="T51" fmla="*/ 121 h 1939"/>
                  <a:gd name="T52" fmla="*/ 25 w 667"/>
                  <a:gd name="T53" fmla="*/ 120 h 1939"/>
                  <a:gd name="T54" fmla="*/ 29 w 667"/>
                  <a:gd name="T55" fmla="*/ 119 h 1939"/>
                  <a:gd name="T56" fmla="*/ 31 w 667"/>
                  <a:gd name="T57" fmla="*/ 118 h 1939"/>
                  <a:gd name="T58" fmla="*/ 32 w 667"/>
                  <a:gd name="T59" fmla="*/ 117 h 1939"/>
                  <a:gd name="T60" fmla="*/ 35 w 667"/>
                  <a:gd name="T61" fmla="*/ 111 h 1939"/>
                  <a:gd name="T62" fmla="*/ 36 w 667"/>
                  <a:gd name="T63" fmla="*/ 102 h 1939"/>
                  <a:gd name="T64" fmla="*/ 37 w 667"/>
                  <a:gd name="T65" fmla="*/ 83 h 1939"/>
                  <a:gd name="T66" fmla="*/ 38 w 667"/>
                  <a:gd name="T67" fmla="*/ 76 h 1939"/>
                  <a:gd name="T68" fmla="*/ 39 w 667"/>
                  <a:gd name="T69" fmla="*/ 69 h 1939"/>
                  <a:gd name="T70" fmla="*/ 39 w 667"/>
                  <a:gd name="T71" fmla="*/ 63 h 1939"/>
                  <a:gd name="T72" fmla="*/ 40 w 667"/>
                  <a:gd name="T73" fmla="*/ 56 h 1939"/>
                  <a:gd name="T74" fmla="*/ 41 w 667"/>
                  <a:gd name="T75" fmla="*/ 45 h 1939"/>
                  <a:gd name="T76" fmla="*/ 41 w 667"/>
                  <a:gd name="T77" fmla="*/ 36 h 1939"/>
                  <a:gd name="T78" fmla="*/ 40 w 667"/>
                  <a:gd name="T79" fmla="*/ 32 h 1939"/>
                  <a:gd name="T80" fmla="*/ 40 w 667"/>
                  <a:gd name="T81" fmla="*/ 30 h 1939"/>
                  <a:gd name="T82" fmla="*/ 39 w 667"/>
                  <a:gd name="T83" fmla="*/ 28 h 1939"/>
                  <a:gd name="T84" fmla="*/ 37 w 667"/>
                  <a:gd name="T85" fmla="*/ 25 h 1939"/>
                  <a:gd name="T86" fmla="*/ 36 w 667"/>
                  <a:gd name="T87" fmla="*/ 22 h 1939"/>
                  <a:gd name="T88" fmla="*/ 34 w 667"/>
                  <a:gd name="T89" fmla="*/ 20 h 1939"/>
                  <a:gd name="T90" fmla="*/ 33 w 667"/>
                  <a:gd name="T91" fmla="*/ 19 h 1939"/>
                  <a:gd name="T92" fmla="*/ 33 w 667"/>
                  <a:gd name="T93" fmla="*/ 18 h 1939"/>
                  <a:gd name="T94" fmla="*/ 32 w 667"/>
                  <a:gd name="T95" fmla="*/ 17 h 1939"/>
                  <a:gd name="T96" fmla="*/ 31 w 667"/>
                  <a:gd name="T97" fmla="*/ 16 h 1939"/>
                  <a:gd name="T98" fmla="*/ 35 w 667"/>
                  <a:gd name="T99" fmla="*/ 13 h 1939"/>
                  <a:gd name="T100" fmla="*/ 26 w 667"/>
                  <a:gd name="T101" fmla="*/ 2 h 1939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667" h="1939">
                    <a:moveTo>
                      <a:pt x="430" y="33"/>
                    </a:moveTo>
                    <a:lnTo>
                      <a:pt x="435" y="94"/>
                    </a:lnTo>
                    <a:lnTo>
                      <a:pt x="445" y="246"/>
                    </a:lnTo>
                    <a:lnTo>
                      <a:pt x="449" y="436"/>
                    </a:lnTo>
                    <a:lnTo>
                      <a:pt x="447" y="533"/>
                    </a:lnTo>
                    <a:lnTo>
                      <a:pt x="439" y="618"/>
                    </a:lnTo>
                    <a:lnTo>
                      <a:pt x="434" y="660"/>
                    </a:lnTo>
                    <a:lnTo>
                      <a:pt x="424" y="704"/>
                    </a:lnTo>
                    <a:lnTo>
                      <a:pt x="420" y="726"/>
                    </a:lnTo>
                    <a:lnTo>
                      <a:pt x="415" y="749"/>
                    </a:lnTo>
                    <a:lnTo>
                      <a:pt x="409" y="772"/>
                    </a:lnTo>
                    <a:lnTo>
                      <a:pt x="403" y="795"/>
                    </a:lnTo>
                    <a:lnTo>
                      <a:pt x="392" y="840"/>
                    </a:lnTo>
                    <a:lnTo>
                      <a:pt x="378" y="886"/>
                    </a:lnTo>
                    <a:lnTo>
                      <a:pt x="365" y="932"/>
                    </a:lnTo>
                    <a:lnTo>
                      <a:pt x="358" y="953"/>
                    </a:lnTo>
                    <a:lnTo>
                      <a:pt x="352" y="973"/>
                    </a:lnTo>
                    <a:lnTo>
                      <a:pt x="344" y="994"/>
                    </a:lnTo>
                    <a:lnTo>
                      <a:pt x="339" y="1013"/>
                    </a:lnTo>
                    <a:lnTo>
                      <a:pt x="331" y="1032"/>
                    </a:lnTo>
                    <a:lnTo>
                      <a:pt x="325" y="1051"/>
                    </a:lnTo>
                    <a:lnTo>
                      <a:pt x="320" y="1067"/>
                    </a:lnTo>
                    <a:lnTo>
                      <a:pt x="314" y="1084"/>
                    </a:lnTo>
                    <a:lnTo>
                      <a:pt x="308" y="1099"/>
                    </a:lnTo>
                    <a:lnTo>
                      <a:pt x="304" y="1112"/>
                    </a:lnTo>
                    <a:lnTo>
                      <a:pt x="295" y="1135"/>
                    </a:lnTo>
                    <a:lnTo>
                      <a:pt x="289" y="1152"/>
                    </a:lnTo>
                    <a:lnTo>
                      <a:pt x="283" y="1167"/>
                    </a:lnTo>
                    <a:lnTo>
                      <a:pt x="202" y="1388"/>
                    </a:lnTo>
                    <a:lnTo>
                      <a:pt x="206" y="1196"/>
                    </a:lnTo>
                    <a:lnTo>
                      <a:pt x="202" y="1201"/>
                    </a:lnTo>
                    <a:lnTo>
                      <a:pt x="190" y="1222"/>
                    </a:lnTo>
                    <a:lnTo>
                      <a:pt x="183" y="1236"/>
                    </a:lnTo>
                    <a:lnTo>
                      <a:pt x="173" y="1253"/>
                    </a:lnTo>
                    <a:lnTo>
                      <a:pt x="164" y="1272"/>
                    </a:lnTo>
                    <a:lnTo>
                      <a:pt x="152" y="1295"/>
                    </a:lnTo>
                    <a:lnTo>
                      <a:pt x="141" y="1317"/>
                    </a:lnTo>
                    <a:lnTo>
                      <a:pt x="128" y="1342"/>
                    </a:lnTo>
                    <a:lnTo>
                      <a:pt x="116" y="1367"/>
                    </a:lnTo>
                    <a:lnTo>
                      <a:pt x="103" y="1393"/>
                    </a:lnTo>
                    <a:lnTo>
                      <a:pt x="92" y="1422"/>
                    </a:lnTo>
                    <a:lnTo>
                      <a:pt x="80" y="1449"/>
                    </a:lnTo>
                    <a:lnTo>
                      <a:pt x="71" y="1477"/>
                    </a:lnTo>
                    <a:lnTo>
                      <a:pt x="59" y="1506"/>
                    </a:lnTo>
                    <a:lnTo>
                      <a:pt x="52" y="1536"/>
                    </a:lnTo>
                    <a:lnTo>
                      <a:pt x="42" y="1568"/>
                    </a:lnTo>
                    <a:lnTo>
                      <a:pt x="29" y="1637"/>
                    </a:lnTo>
                    <a:lnTo>
                      <a:pt x="19" y="1707"/>
                    </a:lnTo>
                    <a:lnTo>
                      <a:pt x="12" y="1775"/>
                    </a:lnTo>
                    <a:lnTo>
                      <a:pt x="0" y="1931"/>
                    </a:lnTo>
                    <a:lnTo>
                      <a:pt x="69" y="1935"/>
                    </a:lnTo>
                    <a:lnTo>
                      <a:pt x="228" y="1939"/>
                    </a:lnTo>
                    <a:lnTo>
                      <a:pt x="318" y="1935"/>
                    </a:lnTo>
                    <a:lnTo>
                      <a:pt x="403" y="1924"/>
                    </a:lnTo>
                    <a:lnTo>
                      <a:pt x="441" y="1916"/>
                    </a:lnTo>
                    <a:lnTo>
                      <a:pt x="473" y="1905"/>
                    </a:lnTo>
                    <a:lnTo>
                      <a:pt x="489" y="1899"/>
                    </a:lnTo>
                    <a:lnTo>
                      <a:pt x="502" y="1893"/>
                    </a:lnTo>
                    <a:lnTo>
                      <a:pt x="511" y="1886"/>
                    </a:lnTo>
                    <a:lnTo>
                      <a:pt x="521" y="1876"/>
                    </a:lnTo>
                    <a:lnTo>
                      <a:pt x="549" y="1823"/>
                    </a:lnTo>
                    <a:lnTo>
                      <a:pt x="561" y="1785"/>
                    </a:lnTo>
                    <a:lnTo>
                      <a:pt x="570" y="1741"/>
                    </a:lnTo>
                    <a:lnTo>
                      <a:pt x="586" y="1639"/>
                    </a:lnTo>
                    <a:lnTo>
                      <a:pt x="595" y="1528"/>
                    </a:lnTo>
                    <a:lnTo>
                      <a:pt x="603" y="1335"/>
                    </a:lnTo>
                    <a:lnTo>
                      <a:pt x="603" y="1249"/>
                    </a:lnTo>
                    <a:lnTo>
                      <a:pt x="608" y="1226"/>
                    </a:lnTo>
                    <a:lnTo>
                      <a:pt x="618" y="1162"/>
                    </a:lnTo>
                    <a:lnTo>
                      <a:pt x="624" y="1118"/>
                    </a:lnTo>
                    <a:lnTo>
                      <a:pt x="631" y="1068"/>
                    </a:lnTo>
                    <a:lnTo>
                      <a:pt x="637" y="1015"/>
                    </a:lnTo>
                    <a:lnTo>
                      <a:pt x="644" y="958"/>
                    </a:lnTo>
                    <a:lnTo>
                      <a:pt x="652" y="897"/>
                    </a:lnTo>
                    <a:lnTo>
                      <a:pt x="658" y="839"/>
                    </a:lnTo>
                    <a:lnTo>
                      <a:pt x="665" y="723"/>
                    </a:lnTo>
                    <a:lnTo>
                      <a:pt x="667" y="622"/>
                    </a:lnTo>
                    <a:lnTo>
                      <a:pt x="663" y="580"/>
                    </a:lnTo>
                    <a:lnTo>
                      <a:pt x="658" y="546"/>
                    </a:lnTo>
                    <a:lnTo>
                      <a:pt x="650" y="515"/>
                    </a:lnTo>
                    <a:lnTo>
                      <a:pt x="646" y="502"/>
                    </a:lnTo>
                    <a:lnTo>
                      <a:pt x="641" y="487"/>
                    </a:lnTo>
                    <a:lnTo>
                      <a:pt x="637" y="474"/>
                    </a:lnTo>
                    <a:lnTo>
                      <a:pt x="631" y="460"/>
                    </a:lnTo>
                    <a:lnTo>
                      <a:pt x="620" y="434"/>
                    </a:lnTo>
                    <a:lnTo>
                      <a:pt x="606" y="409"/>
                    </a:lnTo>
                    <a:lnTo>
                      <a:pt x="595" y="386"/>
                    </a:lnTo>
                    <a:lnTo>
                      <a:pt x="582" y="365"/>
                    </a:lnTo>
                    <a:lnTo>
                      <a:pt x="568" y="346"/>
                    </a:lnTo>
                    <a:lnTo>
                      <a:pt x="557" y="327"/>
                    </a:lnTo>
                    <a:lnTo>
                      <a:pt x="546" y="312"/>
                    </a:lnTo>
                    <a:lnTo>
                      <a:pt x="540" y="304"/>
                    </a:lnTo>
                    <a:lnTo>
                      <a:pt x="534" y="299"/>
                    </a:lnTo>
                    <a:lnTo>
                      <a:pt x="530" y="293"/>
                    </a:lnTo>
                    <a:lnTo>
                      <a:pt x="527" y="287"/>
                    </a:lnTo>
                    <a:lnTo>
                      <a:pt x="519" y="278"/>
                    </a:lnTo>
                    <a:lnTo>
                      <a:pt x="511" y="272"/>
                    </a:lnTo>
                    <a:lnTo>
                      <a:pt x="508" y="266"/>
                    </a:lnTo>
                    <a:lnTo>
                      <a:pt x="475" y="170"/>
                    </a:lnTo>
                    <a:lnTo>
                      <a:pt x="563" y="208"/>
                    </a:lnTo>
                    <a:lnTo>
                      <a:pt x="449" y="0"/>
                    </a:lnTo>
                    <a:lnTo>
                      <a:pt x="430" y="33"/>
                    </a:lnTo>
                    <a:close/>
                  </a:path>
                </a:pathLst>
              </a:custGeom>
              <a:solidFill>
                <a:srgbClr val="3A3A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73" name="Freeform 12"/>
              <p:cNvSpPr>
                <a:spLocks/>
              </p:cNvSpPr>
              <p:nvPr/>
            </p:nvSpPr>
            <p:spPr bwMode="auto">
              <a:xfrm>
                <a:off x="2902" y="2812"/>
                <a:ext cx="29" cy="27"/>
              </a:xfrm>
              <a:custGeom>
                <a:avLst/>
                <a:gdLst>
                  <a:gd name="T0" fmla="*/ 1 w 57"/>
                  <a:gd name="T1" fmla="*/ 0 h 53"/>
                  <a:gd name="T2" fmla="*/ 2 w 57"/>
                  <a:gd name="T3" fmla="*/ 2 h 53"/>
                  <a:gd name="T4" fmla="*/ 3 w 57"/>
                  <a:gd name="T5" fmla="*/ 3 h 53"/>
                  <a:gd name="T6" fmla="*/ 4 w 57"/>
                  <a:gd name="T7" fmla="*/ 3 h 53"/>
                  <a:gd name="T8" fmla="*/ 4 w 57"/>
                  <a:gd name="T9" fmla="*/ 4 h 53"/>
                  <a:gd name="T10" fmla="*/ 3 w 57"/>
                  <a:gd name="T11" fmla="*/ 4 h 53"/>
                  <a:gd name="T12" fmla="*/ 2 w 57"/>
                  <a:gd name="T13" fmla="*/ 4 h 53"/>
                  <a:gd name="T14" fmla="*/ 2 w 57"/>
                  <a:gd name="T15" fmla="*/ 3 h 53"/>
                  <a:gd name="T16" fmla="*/ 1 w 57"/>
                  <a:gd name="T17" fmla="*/ 3 h 53"/>
                  <a:gd name="T18" fmla="*/ 1 w 57"/>
                  <a:gd name="T19" fmla="*/ 3 h 53"/>
                  <a:gd name="T20" fmla="*/ 0 w 57"/>
                  <a:gd name="T21" fmla="*/ 1 h 53"/>
                  <a:gd name="T22" fmla="*/ 1 w 57"/>
                  <a:gd name="T23" fmla="*/ 0 h 53"/>
                  <a:gd name="T24" fmla="*/ 1 w 57"/>
                  <a:gd name="T25" fmla="*/ 0 h 5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7" h="53">
                    <a:moveTo>
                      <a:pt x="15" y="0"/>
                    </a:moveTo>
                    <a:lnTo>
                      <a:pt x="21" y="23"/>
                    </a:lnTo>
                    <a:lnTo>
                      <a:pt x="36" y="40"/>
                    </a:lnTo>
                    <a:lnTo>
                      <a:pt x="57" y="46"/>
                    </a:lnTo>
                    <a:lnTo>
                      <a:pt x="53" y="49"/>
                    </a:lnTo>
                    <a:lnTo>
                      <a:pt x="38" y="53"/>
                    </a:lnTo>
                    <a:lnTo>
                      <a:pt x="26" y="49"/>
                    </a:lnTo>
                    <a:lnTo>
                      <a:pt x="19" y="44"/>
                    </a:lnTo>
                    <a:lnTo>
                      <a:pt x="11" y="36"/>
                    </a:lnTo>
                    <a:lnTo>
                      <a:pt x="9" y="34"/>
                    </a:lnTo>
                    <a:lnTo>
                      <a:pt x="0" y="11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C1997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74" name="Freeform 13"/>
              <p:cNvSpPr>
                <a:spLocks/>
              </p:cNvSpPr>
              <p:nvPr/>
            </p:nvSpPr>
            <p:spPr bwMode="auto">
              <a:xfrm>
                <a:off x="3306" y="2759"/>
                <a:ext cx="18" cy="13"/>
              </a:xfrm>
              <a:custGeom>
                <a:avLst/>
                <a:gdLst>
                  <a:gd name="T0" fmla="*/ 0 w 36"/>
                  <a:gd name="T1" fmla="*/ 2 h 26"/>
                  <a:gd name="T2" fmla="*/ 1 w 36"/>
                  <a:gd name="T3" fmla="*/ 1 h 26"/>
                  <a:gd name="T4" fmla="*/ 2 w 36"/>
                  <a:gd name="T5" fmla="*/ 2 h 26"/>
                  <a:gd name="T6" fmla="*/ 3 w 36"/>
                  <a:gd name="T7" fmla="*/ 1 h 26"/>
                  <a:gd name="T8" fmla="*/ 1 w 36"/>
                  <a:gd name="T9" fmla="*/ 0 h 26"/>
                  <a:gd name="T10" fmla="*/ 0 w 36"/>
                  <a:gd name="T11" fmla="*/ 1 h 26"/>
                  <a:gd name="T12" fmla="*/ 0 w 36"/>
                  <a:gd name="T13" fmla="*/ 2 h 26"/>
                  <a:gd name="T14" fmla="*/ 0 w 36"/>
                  <a:gd name="T15" fmla="*/ 2 h 2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6" h="26">
                    <a:moveTo>
                      <a:pt x="0" y="22"/>
                    </a:moveTo>
                    <a:lnTo>
                      <a:pt x="15" y="15"/>
                    </a:lnTo>
                    <a:lnTo>
                      <a:pt x="31" y="26"/>
                    </a:lnTo>
                    <a:lnTo>
                      <a:pt x="36" y="7"/>
                    </a:lnTo>
                    <a:lnTo>
                      <a:pt x="15" y="0"/>
                    </a:lnTo>
                    <a:lnTo>
                      <a:pt x="0" y="7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E5B2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75" name="Freeform 14"/>
              <p:cNvSpPr>
                <a:spLocks/>
              </p:cNvSpPr>
              <p:nvPr/>
            </p:nvSpPr>
            <p:spPr bwMode="auto">
              <a:xfrm>
                <a:off x="2945" y="2471"/>
                <a:ext cx="61" cy="64"/>
              </a:xfrm>
              <a:custGeom>
                <a:avLst/>
                <a:gdLst>
                  <a:gd name="T0" fmla="*/ 7 w 122"/>
                  <a:gd name="T1" fmla="*/ 2 h 127"/>
                  <a:gd name="T2" fmla="*/ 8 w 122"/>
                  <a:gd name="T3" fmla="*/ 5 h 127"/>
                  <a:gd name="T4" fmla="*/ 7 w 122"/>
                  <a:gd name="T5" fmla="*/ 7 h 127"/>
                  <a:gd name="T6" fmla="*/ 4 w 122"/>
                  <a:gd name="T7" fmla="*/ 8 h 127"/>
                  <a:gd name="T8" fmla="*/ 1 w 122"/>
                  <a:gd name="T9" fmla="*/ 7 h 127"/>
                  <a:gd name="T10" fmla="*/ 0 w 122"/>
                  <a:gd name="T11" fmla="*/ 6 h 127"/>
                  <a:gd name="T12" fmla="*/ 0 w 122"/>
                  <a:gd name="T13" fmla="*/ 4 h 127"/>
                  <a:gd name="T14" fmla="*/ 1 w 122"/>
                  <a:gd name="T15" fmla="*/ 2 h 127"/>
                  <a:gd name="T16" fmla="*/ 2 w 122"/>
                  <a:gd name="T17" fmla="*/ 1 h 127"/>
                  <a:gd name="T18" fmla="*/ 3 w 122"/>
                  <a:gd name="T19" fmla="*/ 0 h 127"/>
                  <a:gd name="T20" fmla="*/ 6 w 122"/>
                  <a:gd name="T21" fmla="*/ 1 h 127"/>
                  <a:gd name="T22" fmla="*/ 7 w 122"/>
                  <a:gd name="T23" fmla="*/ 2 h 127"/>
                  <a:gd name="T24" fmla="*/ 7 w 122"/>
                  <a:gd name="T25" fmla="*/ 2 h 12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22" h="127">
                    <a:moveTo>
                      <a:pt x="108" y="28"/>
                    </a:moveTo>
                    <a:lnTo>
                      <a:pt x="122" y="66"/>
                    </a:lnTo>
                    <a:lnTo>
                      <a:pt x="101" y="97"/>
                    </a:lnTo>
                    <a:lnTo>
                      <a:pt x="50" y="127"/>
                    </a:lnTo>
                    <a:lnTo>
                      <a:pt x="13" y="104"/>
                    </a:lnTo>
                    <a:lnTo>
                      <a:pt x="0" y="87"/>
                    </a:lnTo>
                    <a:lnTo>
                      <a:pt x="0" y="53"/>
                    </a:lnTo>
                    <a:lnTo>
                      <a:pt x="8" y="28"/>
                    </a:lnTo>
                    <a:lnTo>
                      <a:pt x="25" y="11"/>
                    </a:lnTo>
                    <a:lnTo>
                      <a:pt x="48" y="0"/>
                    </a:lnTo>
                    <a:lnTo>
                      <a:pt x="88" y="4"/>
                    </a:lnTo>
                    <a:lnTo>
                      <a:pt x="108" y="28"/>
                    </a:lnTo>
                    <a:close/>
                  </a:path>
                </a:pathLst>
              </a:custGeom>
              <a:solidFill>
                <a:srgbClr val="A57A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76" name="Freeform 15"/>
              <p:cNvSpPr>
                <a:spLocks/>
              </p:cNvSpPr>
              <p:nvPr/>
            </p:nvSpPr>
            <p:spPr bwMode="auto">
              <a:xfrm>
                <a:off x="2902" y="2945"/>
                <a:ext cx="26" cy="39"/>
              </a:xfrm>
              <a:custGeom>
                <a:avLst/>
                <a:gdLst>
                  <a:gd name="T0" fmla="*/ 0 w 51"/>
                  <a:gd name="T1" fmla="*/ 1 h 78"/>
                  <a:gd name="T2" fmla="*/ 2 w 51"/>
                  <a:gd name="T3" fmla="*/ 2 h 78"/>
                  <a:gd name="T4" fmla="*/ 3 w 51"/>
                  <a:gd name="T5" fmla="*/ 3 h 78"/>
                  <a:gd name="T6" fmla="*/ 3 w 51"/>
                  <a:gd name="T7" fmla="*/ 5 h 78"/>
                  <a:gd name="T8" fmla="*/ 4 w 51"/>
                  <a:gd name="T9" fmla="*/ 3 h 78"/>
                  <a:gd name="T10" fmla="*/ 3 w 51"/>
                  <a:gd name="T11" fmla="*/ 1 h 78"/>
                  <a:gd name="T12" fmla="*/ 2 w 51"/>
                  <a:gd name="T13" fmla="*/ 0 h 78"/>
                  <a:gd name="T14" fmla="*/ 1 w 51"/>
                  <a:gd name="T15" fmla="*/ 1 h 78"/>
                  <a:gd name="T16" fmla="*/ 0 w 51"/>
                  <a:gd name="T17" fmla="*/ 1 h 78"/>
                  <a:gd name="T18" fmla="*/ 0 w 51"/>
                  <a:gd name="T19" fmla="*/ 1 h 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51" h="78">
                    <a:moveTo>
                      <a:pt x="0" y="13"/>
                    </a:moveTo>
                    <a:lnTo>
                      <a:pt x="21" y="17"/>
                    </a:lnTo>
                    <a:lnTo>
                      <a:pt x="36" y="40"/>
                    </a:lnTo>
                    <a:lnTo>
                      <a:pt x="36" y="78"/>
                    </a:lnTo>
                    <a:lnTo>
                      <a:pt x="51" y="48"/>
                    </a:lnTo>
                    <a:lnTo>
                      <a:pt x="45" y="13"/>
                    </a:lnTo>
                    <a:lnTo>
                      <a:pt x="19" y="0"/>
                    </a:lnTo>
                    <a:lnTo>
                      <a:pt x="2" y="4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E5B2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77" name="Freeform 16"/>
              <p:cNvSpPr>
                <a:spLocks/>
              </p:cNvSpPr>
              <p:nvPr/>
            </p:nvSpPr>
            <p:spPr bwMode="auto">
              <a:xfrm>
                <a:off x="2919" y="2794"/>
                <a:ext cx="25" cy="31"/>
              </a:xfrm>
              <a:custGeom>
                <a:avLst/>
                <a:gdLst>
                  <a:gd name="T0" fmla="*/ 0 w 49"/>
                  <a:gd name="T1" fmla="*/ 0 h 63"/>
                  <a:gd name="T2" fmla="*/ 2 w 49"/>
                  <a:gd name="T3" fmla="*/ 0 h 63"/>
                  <a:gd name="T4" fmla="*/ 3 w 49"/>
                  <a:gd name="T5" fmla="*/ 2 h 63"/>
                  <a:gd name="T6" fmla="*/ 3 w 49"/>
                  <a:gd name="T7" fmla="*/ 3 h 63"/>
                  <a:gd name="T8" fmla="*/ 4 w 49"/>
                  <a:gd name="T9" fmla="*/ 3 h 63"/>
                  <a:gd name="T10" fmla="*/ 3 w 49"/>
                  <a:gd name="T11" fmla="*/ 1 h 63"/>
                  <a:gd name="T12" fmla="*/ 2 w 49"/>
                  <a:gd name="T13" fmla="*/ 0 h 63"/>
                  <a:gd name="T14" fmla="*/ 1 w 49"/>
                  <a:gd name="T15" fmla="*/ 0 h 63"/>
                  <a:gd name="T16" fmla="*/ 0 w 49"/>
                  <a:gd name="T17" fmla="*/ 0 h 63"/>
                  <a:gd name="T18" fmla="*/ 0 w 49"/>
                  <a:gd name="T19" fmla="*/ 0 h 6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49" h="63">
                    <a:moveTo>
                      <a:pt x="0" y="11"/>
                    </a:moveTo>
                    <a:lnTo>
                      <a:pt x="19" y="15"/>
                    </a:lnTo>
                    <a:lnTo>
                      <a:pt x="36" y="34"/>
                    </a:lnTo>
                    <a:lnTo>
                      <a:pt x="36" y="63"/>
                    </a:lnTo>
                    <a:lnTo>
                      <a:pt x="49" y="51"/>
                    </a:lnTo>
                    <a:lnTo>
                      <a:pt x="40" y="17"/>
                    </a:lnTo>
                    <a:lnTo>
                      <a:pt x="21" y="0"/>
                    </a:lnTo>
                    <a:lnTo>
                      <a:pt x="2" y="0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E5B2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78" name="Freeform 17"/>
              <p:cNvSpPr>
                <a:spLocks/>
              </p:cNvSpPr>
              <p:nvPr/>
            </p:nvSpPr>
            <p:spPr bwMode="auto">
              <a:xfrm>
                <a:off x="3267" y="2484"/>
                <a:ext cx="265" cy="266"/>
              </a:xfrm>
              <a:custGeom>
                <a:avLst/>
                <a:gdLst>
                  <a:gd name="T0" fmla="*/ 22 w 530"/>
                  <a:gd name="T1" fmla="*/ 0 h 532"/>
                  <a:gd name="T2" fmla="*/ 32 w 530"/>
                  <a:gd name="T3" fmla="*/ 1 h 532"/>
                  <a:gd name="T4" fmla="*/ 32 w 530"/>
                  <a:gd name="T5" fmla="*/ 2 h 532"/>
                  <a:gd name="T6" fmla="*/ 32 w 530"/>
                  <a:gd name="T7" fmla="*/ 4 h 532"/>
                  <a:gd name="T8" fmla="*/ 31 w 530"/>
                  <a:gd name="T9" fmla="*/ 4 h 532"/>
                  <a:gd name="T10" fmla="*/ 26 w 530"/>
                  <a:gd name="T11" fmla="*/ 5 h 532"/>
                  <a:gd name="T12" fmla="*/ 31 w 530"/>
                  <a:gd name="T13" fmla="*/ 13 h 532"/>
                  <a:gd name="T14" fmla="*/ 32 w 530"/>
                  <a:gd name="T15" fmla="*/ 15 h 532"/>
                  <a:gd name="T16" fmla="*/ 33 w 530"/>
                  <a:gd name="T17" fmla="*/ 17 h 532"/>
                  <a:gd name="T18" fmla="*/ 34 w 530"/>
                  <a:gd name="T19" fmla="*/ 19 h 532"/>
                  <a:gd name="T20" fmla="*/ 33 w 530"/>
                  <a:gd name="T21" fmla="*/ 19 h 532"/>
                  <a:gd name="T22" fmla="*/ 31 w 530"/>
                  <a:gd name="T23" fmla="*/ 18 h 532"/>
                  <a:gd name="T24" fmla="*/ 30 w 530"/>
                  <a:gd name="T25" fmla="*/ 17 h 532"/>
                  <a:gd name="T26" fmla="*/ 29 w 530"/>
                  <a:gd name="T27" fmla="*/ 16 h 532"/>
                  <a:gd name="T28" fmla="*/ 28 w 530"/>
                  <a:gd name="T29" fmla="*/ 15 h 532"/>
                  <a:gd name="T30" fmla="*/ 27 w 530"/>
                  <a:gd name="T31" fmla="*/ 14 h 532"/>
                  <a:gd name="T32" fmla="*/ 26 w 530"/>
                  <a:gd name="T33" fmla="*/ 13 h 532"/>
                  <a:gd name="T34" fmla="*/ 25 w 530"/>
                  <a:gd name="T35" fmla="*/ 26 h 532"/>
                  <a:gd name="T36" fmla="*/ 25 w 530"/>
                  <a:gd name="T37" fmla="*/ 32 h 532"/>
                  <a:gd name="T38" fmla="*/ 24 w 530"/>
                  <a:gd name="T39" fmla="*/ 33 h 532"/>
                  <a:gd name="T40" fmla="*/ 24 w 530"/>
                  <a:gd name="T41" fmla="*/ 34 h 532"/>
                  <a:gd name="T42" fmla="*/ 22 w 530"/>
                  <a:gd name="T43" fmla="*/ 29 h 532"/>
                  <a:gd name="T44" fmla="*/ 22 w 530"/>
                  <a:gd name="T45" fmla="*/ 25 h 532"/>
                  <a:gd name="T46" fmla="*/ 21 w 530"/>
                  <a:gd name="T47" fmla="*/ 22 h 532"/>
                  <a:gd name="T48" fmla="*/ 20 w 530"/>
                  <a:gd name="T49" fmla="*/ 21 h 532"/>
                  <a:gd name="T50" fmla="*/ 19 w 530"/>
                  <a:gd name="T51" fmla="*/ 21 h 532"/>
                  <a:gd name="T52" fmla="*/ 18 w 530"/>
                  <a:gd name="T53" fmla="*/ 19 h 532"/>
                  <a:gd name="T54" fmla="*/ 17 w 530"/>
                  <a:gd name="T55" fmla="*/ 18 h 532"/>
                  <a:gd name="T56" fmla="*/ 16 w 530"/>
                  <a:gd name="T57" fmla="*/ 17 h 532"/>
                  <a:gd name="T58" fmla="*/ 15 w 530"/>
                  <a:gd name="T59" fmla="*/ 17 h 532"/>
                  <a:gd name="T60" fmla="*/ 14 w 530"/>
                  <a:gd name="T61" fmla="*/ 16 h 532"/>
                  <a:gd name="T62" fmla="*/ 13 w 530"/>
                  <a:gd name="T63" fmla="*/ 20 h 532"/>
                  <a:gd name="T64" fmla="*/ 6 w 530"/>
                  <a:gd name="T65" fmla="*/ 30 h 532"/>
                  <a:gd name="T66" fmla="*/ 3 w 530"/>
                  <a:gd name="T67" fmla="*/ 30 h 532"/>
                  <a:gd name="T68" fmla="*/ 4 w 530"/>
                  <a:gd name="T69" fmla="*/ 25 h 532"/>
                  <a:gd name="T70" fmla="*/ 5 w 530"/>
                  <a:gd name="T71" fmla="*/ 20 h 532"/>
                  <a:gd name="T72" fmla="*/ 5 w 530"/>
                  <a:gd name="T73" fmla="*/ 15 h 532"/>
                  <a:gd name="T74" fmla="*/ 5 w 530"/>
                  <a:gd name="T75" fmla="*/ 13 h 532"/>
                  <a:gd name="T76" fmla="*/ 4 w 530"/>
                  <a:gd name="T77" fmla="*/ 12 h 532"/>
                  <a:gd name="T78" fmla="*/ 2 w 530"/>
                  <a:gd name="T79" fmla="*/ 11 h 532"/>
                  <a:gd name="T80" fmla="*/ 1 w 530"/>
                  <a:gd name="T81" fmla="*/ 10 h 532"/>
                  <a:gd name="T82" fmla="*/ 0 w 530"/>
                  <a:gd name="T83" fmla="*/ 9 h 532"/>
                  <a:gd name="T84" fmla="*/ 9 w 530"/>
                  <a:gd name="T85" fmla="*/ 10 h 532"/>
                  <a:gd name="T86" fmla="*/ 10 w 530"/>
                  <a:gd name="T87" fmla="*/ 6 h 532"/>
                  <a:gd name="T88" fmla="*/ 15 w 530"/>
                  <a:gd name="T89" fmla="*/ 3 h 532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530" h="532">
                    <a:moveTo>
                      <a:pt x="234" y="48"/>
                    </a:moveTo>
                    <a:lnTo>
                      <a:pt x="340" y="0"/>
                    </a:lnTo>
                    <a:lnTo>
                      <a:pt x="494" y="8"/>
                    </a:lnTo>
                    <a:lnTo>
                      <a:pt x="500" y="14"/>
                    </a:lnTo>
                    <a:lnTo>
                      <a:pt x="506" y="17"/>
                    </a:lnTo>
                    <a:lnTo>
                      <a:pt x="511" y="25"/>
                    </a:lnTo>
                    <a:lnTo>
                      <a:pt x="519" y="40"/>
                    </a:lnTo>
                    <a:lnTo>
                      <a:pt x="511" y="52"/>
                    </a:lnTo>
                    <a:lnTo>
                      <a:pt x="498" y="55"/>
                    </a:lnTo>
                    <a:lnTo>
                      <a:pt x="483" y="59"/>
                    </a:lnTo>
                    <a:lnTo>
                      <a:pt x="443" y="67"/>
                    </a:lnTo>
                    <a:lnTo>
                      <a:pt x="407" y="73"/>
                    </a:lnTo>
                    <a:lnTo>
                      <a:pt x="392" y="74"/>
                    </a:lnTo>
                    <a:lnTo>
                      <a:pt x="487" y="194"/>
                    </a:lnTo>
                    <a:lnTo>
                      <a:pt x="496" y="211"/>
                    </a:lnTo>
                    <a:lnTo>
                      <a:pt x="504" y="230"/>
                    </a:lnTo>
                    <a:lnTo>
                      <a:pt x="515" y="249"/>
                    </a:lnTo>
                    <a:lnTo>
                      <a:pt x="523" y="270"/>
                    </a:lnTo>
                    <a:lnTo>
                      <a:pt x="530" y="287"/>
                    </a:lnTo>
                    <a:lnTo>
                      <a:pt x="530" y="304"/>
                    </a:lnTo>
                    <a:lnTo>
                      <a:pt x="521" y="301"/>
                    </a:lnTo>
                    <a:lnTo>
                      <a:pt x="513" y="297"/>
                    </a:lnTo>
                    <a:lnTo>
                      <a:pt x="506" y="289"/>
                    </a:lnTo>
                    <a:lnTo>
                      <a:pt x="496" y="282"/>
                    </a:lnTo>
                    <a:lnTo>
                      <a:pt x="485" y="274"/>
                    </a:lnTo>
                    <a:lnTo>
                      <a:pt x="475" y="265"/>
                    </a:lnTo>
                    <a:lnTo>
                      <a:pt x="466" y="255"/>
                    </a:lnTo>
                    <a:lnTo>
                      <a:pt x="454" y="245"/>
                    </a:lnTo>
                    <a:lnTo>
                      <a:pt x="445" y="238"/>
                    </a:lnTo>
                    <a:lnTo>
                      <a:pt x="435" y="228"/>
                    </a:lnTo>
                    <a:lnTo>
                      <a:pt x="428" y="221"/>
                    </a:lnTo>
                    <a:lnTo>
                      <a:pt x="420" y="215"/>
                    </a:lnTo>
                    <a:lnTo>
                      <a:pt x="416" y="209"/>
                    </a:lnTo>
                    <a:lnTo>
                      <a:pt x="411" y="206"/>
                    </a:lnTo>
                    <a:lnTo>
                      <a:pt x="405" y="352"/>
                    </a:lnTo>
                    <a:lnTo>
                      <a:pt x="399" y="409"/>
                    </a:lnTo>
                    <a:lnTo>
                      <a:pt x="395" y="460"/>
                    </a:lnTo>
                    <a:lnTo>
                      <a:pt x="388" y="502"/>
                    </a:lnTo>
                    <a:lnTo>
                      <a:pt x="384" y="517"/>
                    </a:lnTo>
                    <a:lnTo>
                      <a:pt x="380" y="527"/>
                    </a:lnTo>
                    <a:lnTo>
                      <a:pt x="375" y="532"/>
                    </a:lnTo>
                    <a:lnTo>
                      <a:pt x="371" y="532"/>
                    </a:lnTo>
                    <a:lnTo>
                      <a:pt x="363" y="519"/>
                    </a:lnTo>
                    <a:lnTo>
                      <a:pt x="350" y="458"/>
                    </a:lnTo>
                    <a:lnTo>
                      <a:pt x="344" y="422"/>
                    </a:lnTo>
                    <a:lnTo>
                      <a:pt x="338" y="388"/>
                    </a:lnTo>
                    <a:lnTo>
                      <a:pt x="333" y="360"/>
                    </a:lnTo>
                    <a:lnTo>
                      <a:pt x="329" y="344"/>
                    </a:lnTo>
                    <a:lnTo>
                      <a:pt x="325" y="341"/>
                    </a:lnTo>
                    <a:lnTo>
                      <a:pt x="319" y="335"/>
                    </a:lnTo>
                    <a:lnTo>
                      <a:pt x="312" y="329"/>
                    </a:lnTo>
                    <a:lnTo>
                      <a:pt x="304" y="322"/>
                    </a:lnTo>
                    <a:lnTo>
                      <a:pt x="295" y="314"/>
                    </a:lnTo>
                    <a:lnTo>
                      <a:pt x="285" y="304"/>
                    </a:lnTo>
                    <a:lnTo>
                      <a:pt x="276" y="297"/>
                    </a:lnTo>
                    <a:lnTo>
                      <a:pt x="264" y="287"/>
                    </a:lnTo>
                    <a:lnTo>
                      <a:pt x="253" y="280"/>
                    </a:lnTo>
                    <a:lnTo>
                      <a:pt x="243" y="272"/>
                    </a:lnTo>
                    <a:lnTo>
                      <a:pt x="234" y="265"/>
                    </a:lnTo>
                    <a:lnTo>
                      <a:pt x="226" y="259"/>
                    </a:lnTo>
                    <a:lnTo>
                      <a:pt x="213" y="249"/>
                    </a:lnTo>
                    <a:lnTo>
                      <a:pt x="209" y="245"/>
                    </a:lnTo>
                    <a:lnTo>
                      <a:pt x="162" y="213"/>
                    </a:lnTo>
                    <a:lnTo>
                      <a:pt x="198" y="318"/>
                    </a:lnTo>
                    <a:lnTo>
                      <a:pt x="224" y="527"/>
                    </a:lnTo>
                    <a:lnTo>
                      <a:pt x="86" y="468"/>
                    </a:lnTo>
                    <a:lnTo>
                      <a:pt x="38" y="515"/>
                    </a:lnTo>
                    <a:lnTo>
                      <a:pt x="46" y="477"/>
                    </a:lnTo>
                    <a:lnTo>
                      <a:pt x="52" y="439"/>
                    </a:lnTo>
                    <a:lnTo>
                      <a:pt x="59" y="394"/>
                    </a:lnTo>
                    <a:lnTo>
                      <a:pt x="67" y="348"/>
                    </a:lnTo>
                    <a:lnTo>
                      <a:pt x="72" y="306"/>
                    </a:lnTo>
                    <a:lnTo>
                      <a:pt x="78" y="257"/>
                    </a:lnTo>
                    <a:lnTo>
                      <a:pt x="78" y="225"/>
                    </a:lnTo>
                    <a:lnTo>
                      <a:pt x="72" y="209"/>
                    </a:lnTo>
                    <a:lnTo>
                      <a:pt x="67" y="204"/>
                    </a:lnTo>
                    <a:lnTo>
                      <a:pt x="59" y="198"/>
                    </a:lnTo>
                    <a:lnTo>
                      <a:pt x="50" y="192"/>
                    </a:lnTo>
                    <a:lnTo>
                      <a:pt x="40" y="185"/>
                    </a:lnTo>
                    <a:lnTo>
                      <a:pt x="29" y="175"/>
                    </a:lnTo>
                    <a:lnTo>
                      <a:pt x="19" y="166"/>
                    </a:lnTo>
                    <a:lnTo>
                      <a:pt x="12" y="156"/>
                    </a:lnTo>
                    <a:lnTo>
                      <a:pt x="6" y="150"/>
                    </a:lnTo>
                    <a:lnTo>
                      <a:pt x="0" y="143"/>
                    </a:lnTo>
                    <a:lnTo>
                      <a:pt x="78" y="150"/>
                    </a:lnTo>
                    <a:lnTo>
                      <a:pt x="129" y="150"/>
                    </a:lnTo>
                    <a:lnTo>
                      <a:pt x="95" y="99"/>
                    </a:lnTo>
                    <a:lnTo>
                      <a:pt x="154" y="95"/>
                    </a:lnTo>
                    <a:lnTo>
                      <a:pt x="316" y="122"/>
                    </a:lnTo>
                    <a:lnTo>
                      <a:pt x="234" y="48"/>
                    </a:lnTo>
                    <a:close/>
                  </a:path>
                </a:pathLst>
              </a:custGeom>
              <a:solidFill>
                <a:srgbClr val="3A3A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79" name="Freeform 18"/>
              <p:cNvSpPr>
                <a:spLocks/>
              </p:cNvSpPr>
              <p:nvPr/>
            </p:nvSpPr>
            <p:spPr bwMode="auto">
              <a:xfrm>
                <a:off x="3392" y="1943"/>
                <a:ext cx="104" cy="346"/>
              </a:xfrm>
              <a:custGeom>
                <a:avLst/>
                <a:gdLst>
                  <a:gd name="T0" fmla="*/ 3 w 209"/>
                  <a:gd name="T1" fmla="*/ 21 h 694"/>
                  <a:gd name="T2" fmla="*/ 5 w 209"/>
                  <a:gd name="T3" fmla="*/ 15 h 694"/>
                  <a:gd name="T4" fmla="*/ 6 w 209"/>
                  <a:gd name="T5" fmla="*/ 0 h 694"/>
                  <a:gd name="T6" fmla="*/ 7 w 209"/>
                  <a:gd name="T7" fmla="*/ 0 h 694"/>
                  <a:gd name="T8" fmla="*/ 7 w 209"/>
                  <a:gd name="T9" fmla="*/ 2 h 694"/>
                  <a:gd name="T10" fmla="*/ 8 w 209"/>
                  <a:gd name="T11" fmla="*/ 3 h 694"/>
                  <a:gd name="T12" fmla="*/ 8 w 209"/>
                  <a:gd name="T13" fmla="*/ 4 h 694"/>
                  <a:gd name="T14" fmla="*/ 9 w 209"/>
                  <a:gd name="T15" fmla="*/ 5 h 694"/>
                  <a:gd name="T16" fmla="*/ 10 w 209"/>
                  <a:gd name="T17" fmla="*/ 6 h 694"/>
                  <a:gd name="T18" fmla="*/ 10 w 209"/>
                  <a:gd name="T19" fmla="*/ 8 h 694"/>
                  <a:gd name="T20" fmla="*/ 11 w 209"/>
                  <a:gd name="T21" fmla="*/ 9 h 694"/>
                  <a:gd name="T22" fmla="*/ 11 w 209"/>
                  <a:gd name="T23" fmla="*/ 11 h 694"/>
                  <a:gd name="T24" fmla="*/ 12 w 209"/>
                  <a:gd name="T25" fmla="*/ 12 h 694"/>
                  <a:gd name="T26" fmla="*/ 13 w 209"/>
                  <a:gd name="T27" fmla="*/ 17 h 694"/>
                  <a:gd name="T28" fmla="*/ 13 w 209"/>
                  <a:gd name="T29" fmla="*/ 19 h 694"/>
                  <a:gd name="T30" fmla="*/ 12 w 209"/>
                  <a:gd name="T31" fmla="*/ 20 h 694"/>
                  <a:gd name="T32" fmla="*/ 12 w 209"/>
                  <a:gd name="T33" fmla="*/ 22 h 694"/>
                  <a:gd name="T34" fmla="*/ 12 w 209"/>
                  <a:gd name="T35" fmla="*/ 23 h 694"/>
                  <a:gd name="T36" fmla="*/ 11 w 209"/>
                  <a:gd name="T37" fmla="*/ 25 h 694"/>
                  <a:gd name="T38" fmla="*/ 11 w 209"/>
                  <a:gd name="T39" fmla="*/ 26 h 694"/>
                  <a:gd name="T40" fmla="*/ 10 w 209"/>
                  <a:gd name="T41" fmla="*/ 26 h 694"/>
                  <a:gd name="T42" fmla="*/ 0 w 209"/>
                  <a:gd name="T43" fmla="*/ 43 h 694"/>
                  <a:gd name="T44" fmla="*/ 4 w 209"/>
                  <a:gd name="T45" fmla="*/ 33 h 694"/>
                  <a:gd name="T46" fmla="*/ 3 w 209"/>
                  <a:gd name="T47" fmla="*/ 29 h 694"/>
                  <a:gd name="T48" fmla="*/ 0 w 209"/>
                  <a:gd name="T49" fmla="*/ 30 h 694"/>
                  <a:gd name="T50" fmla="*/ 10 w 209"/>
                  <a:gd name="T51" fmla="*/ 18 h 694"/>
                  <a:gd name="T52" fmla="*/ 9 w 209"/>
                  <a:gd name="T53" fmla="*/ 17 h 694"/>
                  <a:gd name="T54" fmla="*/ 3 w 209"/>
                  <a:gd name="T55" fmla="*/ 21 h 694"/>
                  <a:gd name="T56" fmla="*/ 3 w 209"/>
                  <a:gd name="T57" fmla="*/ 21 h 694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09" h="694">
                    <a:moveTo>
                      <a:pt x="51" y="344"/>
                    </a:moveTo>
                    <a:lnTo>
                      <a:pt x="88" y="241"/>
                    </a:lnTo>
                    <a:lnTo>
                      <a:pt x="110" y="0"/>
                    </a:lnTo>
                    <a:lnTo>
                      <a:pt x="114" y="8"/>
                    </a:lnTo>
                    <a:lnTo>
                      <a:pt x="126" y="32"/>
                    </a:lnTo>
                    <a:lnTo>
                      <a:pt x="133" y="48"/>
                    </a:lnTo>
                    <a:lnTo>
                      <a:pt x="141" y="67"/>
                    </a:lnTo>
                    <a:lnTo>
                      <a:pt x="150" y="87"/>
                    </a:lnTo>
                    <a:lnTo>
                      <a:pt x="160" y="108"/>
                    </a:lnTo>
                    <a:lnTo>
                      <a:pt x="167" y="131"/>
                    </a:lnTo>
                    <a:lnTo>
                      <a:pt x="177" y="154"/>
                    </a:lnTo>
                    <a:lnTo>
                      <a:pt x="184" y="177"/>
                    </a:lnTo>
                    <a:lnTo>
                      <a:pt x="192" y="200"/>
                    </a:lnTo>
                    <a:lnTo>
                      <a:pt x="209" y="278"/>
                    </a:lnTo>
                    <a:lnTo>
                      <a:pt x="209" y="306"/>
                    </a:lnTo>
                    <a:lnTo>
                      <a:pt x="205" y="335"/>
                    </a:lnTo>
                    <a:lnTo>
                      <a:pt x="200" y="361"/>
                    </a:lnTo>
                    <a:lnTo>
                      <a:pt x="192" y="384"/>
                    </a:lnTo>
                    <a:lnTo>
                      <a:pt x="184" y="405"/>
                    </a:lnTo>
                    <a:lnTo>
                      <a:pt x="177" y="418"/>
                    </a:lnTo>
                    <a:lnTo>
                      <a:pt x="171" y="431"/>
                    </a:lnTo>
                    <a:lnTo>
                      <a:pt x="0" y="694"/>
                    </a:lnTo>
                    <a:lnTo>
                      <a:pt x="67" y="530"/>
                    </a:lnTo>
                    <a:lnTo>
                      <a:pt x="59" y="471"/>
                    </a:lnTo>
                    <a:lnTo>
                      <a:pt x="0" y="483"/>
                    </a:lnTo>
                    <a:lnTo>
                      <a:pt x="167" y="293"/>
                    </a:lnTo>
                    <a:lnTo>
                      <a:pt x="150" y="274"/>
                    </a:lnTo>
                    <a:lnTo>
                      <a:pt x="51" y="344"/>
                    </a:lnTo>
                    <a:close/>
                  </a:path>
                </a:pathLst>
              </a:custGeom>
              <a:solidFill>
                <a:srgbClr val="3A3A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80" name="Freeform 19"/>
              <p:cNvSpPr>
                <a:spLocks/>
              </p:cNvSpPr>
              <p:nvPr/>
            </p:nvSpPr>
            <p:spPr bwMode="auto">
              <a:xfrm>
                <a:off x="2937" y="2634"/>
                <a:ext cx="26" cy="17"/>
              </a:xfrm>
              <a:custGeom>
                <a:avLst/>
                <a:gdLst>
                  <a:gd name="T0" fmla="*/ 0 w 51"/>
                  <a:gd name="T1" fmla="*/ 1 h 34"/>
                  <a:gd name="T2" fmla="*/ 2 w 51"/>
                  <a:gd name="T3" fmla="*/ 2 h 34"/>
                  <a:gd name="T4" fmla="*/ 3 w 51"/>
                  <a:gd name="T5" fmla="*/ 3 h 34"/>
                  <a:gd name="T6" fmla="*/ 4 w 51"/>
                  <a:gd name="T7" fmla="*/ 1 h 34"/>
                  <a:gd name="T8" fmla="*/ 3 w 51"/>
                  <a:gd name="T9" fmla="*/ 1 h 34"/>
                  <a:gd name="T10" fmla="*/ 1 w 51"/>
                  <a:gd name="T11" fmla="*/ 0 h 34"/>
                  <a:gd name="T12" fmla="*/ 0 w 51"/>
                  <a:gd name="T13" fmla="*/ 1 h 34"/>
                  <a:gd name="T14" fmla="*/ 0 w 51"/>
                  <a:gd name="T15" fmla="*/ 1 h 3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51" h="34">
                    <a:moveTo>
                      <a:pt x="0" y="13"/>
                    </a:moveTo>
                    <a:lnTo>
                      <a:pt x="25" y="19"/>
                    </a:lnTo>
                    <a:lnTo>
                      <a:pt x="44" y="34"/>
                    </a:lnTo>
                    <a:lnTo>
                      <a:pt x="51" y="15"/>
                    </a:lnTo>
                    <a:lnTo>
                      <a:pt x="36" y="5"/>
                    </a:lnTo>
                    <a:lnTo>
                      <a:pt x="15" y="0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C9A1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81" name="Freeform 20"/>
              <p:cNvSpPr>
                <a:spLocks/>
              </p:cNvSpPr>
              <p:nvPr/>
            </p:nvSpPr>
            <p:spPr bwMode="auto">
              <a:xfrm>
                <a:off x="2872" y="1985"/>
                <a:ext cx="259" cy="407"/>
              </a:xfrm>
              <a:custGeom>
                <a:avLst/>
                <a:gdLst>
                  <a:gd name="T0" fmla="*/ 0 w 519"/>
                  <a:gd name="T1" fmla="*/ 0 h 813"/>
                  <a:gd name="T2" fmla="*/ 7 w 519"/>
                  <a:gd name="T3" fmla="*/ 4 h 813"/>
                  <a:gd name="T4" fmla="*/ 12 w 519"/>
                  <a:gd name="T5" fmla="*/ 6 h 813"/>
                  <a:gd name="T6" fmla="*/ 15 w 519"/>
                  <a:gd name="T7" fmla="*/ 7 h 813"/>
                  <a:gd name="T8" fmla="*/ 21 w 519"/>
                  <a:gd name="T9" fmla="*/ 7 h 813"/>
                  <a:gd name="T10" fmla="*/ 26 w 519"/>
                  <a:gd name="T11" fmla="*/ 6 h 813"/>
                  <a:gd name="T12" fmla="*/ 32 w 519"/>
                  <a:gd name="T13" fmla="*/ 4 h 813"/>
                  <a:gd name="T14" fmla="*/ 26 w 519"/>
                  <a:gd name="T15" fmla="*/ 20 h 813"/>
                  <a:gd name="T16" fmla="*/ 21 w 519"/>
                  <a:gd name="T17" fmla="*/ 34 h 813"/>
                  <a:gd name="T18" fmla="*/ 11 w 519"/>
                  <a:gd name="T19" fmla="*/ 51 h 813"/>
                  <a:gd name="T20" fmla="*/ 8 w 519"/>
                  <a:gd name="T21" fmla="*/ 43 h 813"/>
                  <a:gd name="T22" fmla="*/ 5 w 519"/>
                  <a:gd name="T23" fmla="*/ 33 h 813"/>
                  <a:gd name="T24" fmla="*/ 3 w 519"/>
                  <a:gd name="T25" fmla="*/ 23 h 813"/>
                  <a:gd name="T26" fmla="*/ 0 w 519"/>
                  <a:gd name="T27" fmla="*/ 14 h 813"/>
                  <a:gd name="T28" fmla="*/ 0 w 519"/>
                  <a:gd name="T29" fmla="*/ 0 h 813"/>
                  <a:gd name="T30" fmla="*/ 0 w 519"/>
                  <a:gd name="T31" fmla="*/ 0 h 81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519" h="813">
                    <a:moveTo>
                      <a:pt x="6" y="0"/>
                    </a:moveTo>
                    <a:lnTo>
                      <a:pt x="120" y="58"/>
                    </a:lnTo>
                    <a:lnTo>
                      <a:pt x="199" y="91"/>
                    </a:lnTo>
                    <a:lnTo>
                      <a:pt x="249" y="100"/>
                    </a:lnTo>
                    <a:lnTo>
                      <a:pt x="344" y="98"/>
                    </a:lnTo>
                    <a:lnTo>
                      <a:pt x="420" y="87"/>
                    </a:lnTo>
                    <a:lnTo>
                      <a:pt x="519" y="55"/>
                    </a:lnTo>
                    <a:lnTo>
                      <a:pt x="431" y="306"/>
                    </a:lnTo>
                    <a:lnTo>
                      <a:pt x="338" y="539"/>
                    </a:lnTo>
                    <a:lnTo>
                      <a:pt x="188" y="813"/>
                    </a:lnTo>
                    <a:lnTo>
                      <a:pt x="140" y="678"/>
                    </a:lnTo>
                    <a:lnTo>
                      <a:pt x="89" y="524"/>
                    </a:lnTo>
                    <a:lnTo>
                      <a:pt x="51" y="353"/>
                    </a:lnTo>
                    <a:lnTo>
                      <a:pt x="0" y="211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FFED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82" name="Freeform 21"/>
              <p:cNvSpPr>
                <a:spLocks/>
              </p:cNvSpPr>
              <p:nvPr/>
            </p:nvSpPr>
            <p:spPr bwMode="auto">
              <a:xfrm>
                <a:off x="2975" y="2477"/>
                <a:ext cx="23" cy="28"/>
              </a:xfrm>
              <a:custGeom>
                <a:avLst/>
                <a:gdLst>
                  <a:gd name="T0" fmla="*/ 0 w 48"/>
                  <a:gd name="T1" fmla="*/ 0 h 57"/>
                  <a:gd name="T2" fmla="*/ 1 w 48"/>
                  <a:gd name="T3" fmla="*/ 1 h 57"/>
                  <a:gd name="T4" fmla="*/ 2 w 48"/>
                  <a:gd name="T5" fmla="*/ 3 h 57"/>
                  <a:gd name="T6" fmla="*/ 2 w 48"/>
                  <a:gd name="T7" fmla="*/ 3 h 57"/>
                  <a:gd name="T8" fmla="*/ 2 w 48"/>
                  <a:gd name="T9" fmla="*/ 2 h 57"/>
                  <a:gd name="T10" fmla="*/ 1 w 48"/>
                  <a:gd name="T11" fmla="*/ 0 h 57"/>
                  <a:gd name="T12" fmla="*/ 0 w 48"/>
                  <a:gd name="T13" fmla="*/ 0 h 57"/>
                  <a:gd name="T14" fmla="*/ 0 w 48"/>
                  <a:gd name="T15" fmla="*/ 0 h 57"/>
                  <a:gd name="T16" fmla="*/ 0 w 48"/>
                  <a:gd name="T17" fmla="*/ 0 h 5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8" h="57">
                    <a:moveTo>
                      <a:pt x="0" y="8"/>
                    </a:moveTo>
                    <a:lnTo>
                      <a:pt x="25" y="29"/>
                    </a:lnTo>
                    <a:lnTo>
                      <a:pt x="34" y="57"/>
                    </a:lnTo>
                    <a:lnTo>
                      <a:pt x="48" y="57"/>
                    </a:lnTo>
                    <a:lnTo>
                      <a:pt x="44" y="36"/>
                    </a:lnTo>
                    <a:lnTo>
                      <a:pt x="25" y="8"/>
                    </a:lnTo>
                    <a:lnTo>
                      <a:pt x="13" y="0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E5B2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83" name="Freeform 22"/>
              <p:cNvSpPr>
                <a:spLocks/>
              </p:cNvSpPr>
              <p:nvPr/>
            </p:nvSpPr>
            <p:spPr bwMode="auto">
              <a:xfrm>
                <a:off x="2998" y="1870"/>
                <a:ext cx="432" cy="664"/>
              </a:xfrm>
              <a:custGeom>
                <a:avLst/>
                <a:gdLst>
                  <a:gd name="T0" fmla="*/ 20 w 862"/>
                  <a:gd name="T1" fmla="*/ 16 h 1326"/>
                  <a:gd name="T2" fmla="*/ 0 w 862"/>
                  <a:gd name="T3" fmla="*/ 62 h 1326"/>
                  <a:gd name="T4" fmla="*/ 12 w 862"/>
                  <a:gd name="T5" fmla="*/ 69 h 1326"/>
                  <a:gd name="T6" fmla="*/ 13 w 862"/>
                  <a:gd name="T7" fmla="*/ 68 h 1326"/>
                  <a:gd name="T8" fmla="*/ 14 w 862"/>
                  <a:gd name="T9" fmla="*/ 67 h 1326"/>
                  <a:gd name="T10" fmla="*/ 15 w 862"/>
                  <a:gd name="T11" fmla="*/ 66 h 1326"/>
                  <a:gd name="T12" fmla="*/ 17 w 862"/>
                  <a:gd name="T13" fmla="*/ 63 h 1326"/>
                  <a:gd name="T14" fmla="*/ 18 w 862"/>
                  <a:gd name="T15" fmla="*/ 61 h 1326"/>
                  <a:gd name="T16" fmla="*/ 19 w 862"/>
                  <a:gd name="T17" fmla="*/ 59 h 1326"/>
                  <a:gd name="T18" fmla="*/ 21 w 862"/>
                  <a:gd name="T19" fmla="*/ 57 h 1326"/>
                  <a:gd name="T20" fmla="*/ 23 w 862"/>
                  <a:gd name="T21" fmla="*/ 54 h 1326"/>
                  <a:gd name="T22" fmla="*/ 24 w 862"/>
                  <a:gd name="T23" fmla="*/ 52 h 1326"/>
                  <a:gd name="T24" fmla="*/ 26 w 862"/>
                  <a:gd name="T25" fmla="*/ 49 h 1326"/>
                  <a:gd name="T26" fmla="*/ 28 w 862"/>
                  <a:gd name="T27" fmla="*/ 46 h 1326"/>
                  <a:gd name="T28" fmla="*/ 29 w 862"/>
                  <a:gd name="T29" fmla="*/ 43 h 1326"/>
                  <a:gd name="T30" fmla="*/ 30 w 862"/>
                  <a:gd name="T31" fmla="*/ 41 h 1326"/>
                  <a:gd name="T32" fmla="*/ 31 w 862"/>
                  <a:gd name="T33" fmla="*/ 38 h 1326"/>
                  <a:gd name="T34" fmla="*/ 32 w 862"/>
                  <a:gd name="T35" fmla="*/ 35 h 1326"/>
                  <a:gd name="T36" fmla="*/ 33 w 862"/>
                  <a:gd name="T37" fmla="*/ 33 h 1326"/>
                  <a:gd name="T38" fmla="*/ 34 w 862"/>
                  <a:gd name="T39" fmla="*/ 29 h 1326"/>
                  <a:gd name="T40" fmla="*/ 36 w 862"/>
                  <a:gd name="T41" fmla="*/ 25 h 1326"/>
                  <a:gd name="T42" fmla="*/ 37 w 862"/>
                  <a:gd name="T43" fmla="*/ 20 h 1326"/>
                  <a:gd name="T44" fmla="*/ 38 w 862"/>
                  <a:gd name="T45" fmla="*/ 16 h 1326"/>
                  <a:gd name="T46" fmla="*/ 38 w 862"/>
                  <a:gd name="T47" fmla="*/ 15 h 1326"/>
                  <a:gd name="T48" fmla="*/ 39 w 862"/>
                  <a:gd name="T49" fmla="*/ 16 h 1326"/>
                  <a:gd name="T50" fmla="*/ 40 w 862"/>
                  <a:gd name="T51" fmla="*/ 17 h 1326"/>
                  <a:gd name="T52" fmla="*/ 41 w 862"/>
                  <a:gd name="T53" fmla="*/ 19 h 1326"/>
                  <a:gd name="T54" fmla="*/ 42 w 862"/>
                  <a:gd name="T55" fmla="*/ 24 h 1326"/>
                  <a:gd name="T56" fmla="*/ 42 w 862"/>
                  <a:gd name="T57" fmla="*/ 26 h 1326"/>
                  <a:gd name="T58" fmla="*/ 41 w 862"/>
                  <a:gd name="T59" fmla="*/ 28 h 1326"/>
                  <a:gd name="T60" fmla="*/ 40 w 862"/>
                  <a:gd name="T61" fmla="*/ 30 h 1326"/>
                  <a:gd name="T62" fmla="*/ 39 w 862"/>
                  <a:gd name="T63" fmla="*/ 33 h 1326"/>
                  <a:gd name="T64" fmla="*/ 38 w 862"/>
                  <a:gd name="T65" fmla="*/ 35 h 1326"/>
                  <a:gd name="T66" fmla="*/ 36 w 862"/>
                  <a:gd name="T67" fmla="*/ 38 h 1326"/>
                  <a:gd name="T68" fmla="*/ 34 w 862"/>
                  <a:gd name="T69" fmla="*/ 42 h 1326"/>
                  <a:gd name="T70" fmla="*/ 33 w 862"/>
                  <a:gd name="T71" fmla="*/ 45 h 1326"/>
                  <a:gd name="T72" fmla="*/ 31 w 862"/>
                  <a:gd name="T73" fmla="*/ 48 h 1326"/>
                  <a:gd name="T74" fmla="*/ 30 w 862"/>
                  <a:gd name="T75" fmla="*/ 50 h 1326"/>
                  <a:gd name="T76" fmla="*/ 29 w 862"/>
                  <a:gd name="T77" fmla="*/ 53 h 1326"/>
                  <a:gd name="T78" fmla="*/ 27 w 862"/>
                  <a:gd name="T79" fmla="*/ 55 h 1326"/>
                  <a:gd name="T80" fmla="*/ 26 w 862"/>
                  <a:gd name="T81" fmla="*/ 58 h 1326"/>
                  <a:gd name="T82" fmla="*/ 22 w 862"/>
                  <a:gd name="T83" fmla="*/ 72 h 1326"/>
                  <a:gd name="T84" fmla="*/ 30 w 862"/>
                  <a:gd name="T85" fmla="*/ 84 h 1326"/>
                  <a:gd name="T86" fmla="*/ 42 w 862"/>
                  <a:gd name="T87" fmla="*/ 47 h 1326"/>
                  <a:gd name="T88" fmla="*/ 52 w 862"/>
                  <a:gd name="T89" fmla="*/ 22 h 1326"/>
                  <a:gd name="T90" fmla="*/ 42 w 862"/>
                  <a:gd name="T91" fmla="*/ 7 h 1326"/>
                  <a:gd name="T92" fmla="*/ 23 w 862"/>
                  <a:gd name="T93" fmla="*/ 0 h 132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0" t="0" r="r" b="b"/>
                <a:pathLst>
                  <a:path w="862" h="1326">
                    <a:moveTo>
                      <a:pt x="359" y="0"/>
                    </a:moveTo>
                    <a:lnTo>
                      <a:pt x="319" y="247"/>
                    </a:lnTo>
                    <a:lnTo>
                      <a:pt x="142" y="735"/>
                    </a:lnTo>
                    <a:lnTo>
                      <a:pt x="0" y="990"/>
                    </a:lnTo>
                    <a:lnTo>
                      <a:pt x="286" y="800"/>
                    </a:lnTo>
                    <a:lnTo>
                      <a:pt x="191" y="1094"/>
                    </a:lnTo>
                    <a:lnTo>
                      <a:pt x="193" y="1091"/>
                    </a:lnTo>
                    <a:lnTo>
                      <a:pt x="201" y="1081"/>
                    </a:lnTo>
                    <a:lnTo>
                      <a:pt x="207" y="1075"/>
                    </a:lnTo>
                    <a:lnTo>
                      <a:pt x="212" y="1066"/>
                    </a:lnTo>
                    <a:lnTo>
                      <a:pt x="220" y="1056"/>
                    </a:lnTo>
                    <a:lnTo>
                      <a:pt x="228" y="1047"/>
                    </a:lnTo>
                    <a:lnTo>
                      <a:pt x="247" y="1020"/>
                    </a:lnTo>
                    <a:lnTo>
                      <a:pt x="258" y="1007"/>
                    </a:lnTo>
                    <a:lnTo>
                      <a:pt x="267" y="992"/>
                    </a:lnTo>
                    <a:lnTo>
                      <a:pt x="279" y="975"/>
                    </a:lnTo>
                    <a:lnTo>
                      <a:pt x="292" y="957"/>
                    </a:lnTo>
                    <a:lnTo>
                      <a:pt x="304" y="940"/>
                    </a:lnTo>
                    <a:lnTo>
                      <a:pt x="317" y="921"/>
                    </a:lnTo>
                    <a:lnTo>
                      <a:pt x="330" y="902"/>
                    </a:lnTo>
                    <a:lnTo>
                      <a:pt x="342" y="883"/>
                    </a:lnTo>
                    <a:lnTo>
                      <a:pt x="355" y="862"/>
                    </a:lnTo>
                    <a:lnTo>
                      <a:pt x="368" y="842"/>
                    </a:lnTo>
                    <a:lnTo>
                      <a:pt x="381" y="821"/>
                    </a:lnTo>
                    <a:lnTo>
                      <a:pt x="395" y="798"/>
                    </a:lnTo>
                    <a:lnTo>
                      <a:pt x="406" y="777"/>
                    </a:lnTo>
                    <a:lnTo>
                      <a:pt x="419" y="754"/>
                    </a:lnTo>
                    <a:lnTo>
                      <a:pt x="433" y="731"/>
                    </a:lnTo>
                    <a:lnTo>
                      <a:pt x="444" y="709"/>
                    </a:lnTo>
                    <a:lnTo>
                      <a:pt x="456" y="686"/>
                    </a:lnTo>
                    <a:lnTo>
                      <a:pt x="465" y="663"/>
                    </a:lnTo>
                    <a:lnTo>
                      <a:pt x="476" y="642"/>
                    </a:lnTo>
                    <a:lnTo>
                      <a:pt x="486" y="619"/>
                    </a:lnTo>
                    <a:lnTo>
                      <a:pt x="494" y="596"/>
                    </a:lnTo>
                    <a:lnTo>
                      <a:pt x="501" y="575"/>
                    </a:lnTo>
                    <a:lnTo>
                      <a:pt x="509" y="555"/>
                    </a:lnTo>
                    <a:lnTo>
                      <a:pt x="516" y="534"/>
                    </a:lnTo>
                    <a:lnTo>
                      <a:pt x="522" y="513"/>
                    </a:lnTo>
                    <a:lnTo>
                      <a:pt x="530" y="494"/>
                    </a:lnTo>
                    <a:lnTo>
                      <a:pt x="541" y="458"/>
                    </a:lnTo>
                    <a:lnTo>
                      <a:pt x="551" y="423"/>
                    </a:lnTo>
                    <a:lnTo>
                      <a:pt x="560" y="393"/>
                    </a:lnTo>
                    <a:lnTo>
                      <a:pt x="568" y="365"/>
                    </a:lnTo>
                    <a:lnTo>
                      <a:pt x="579" y="317"/>
                    </a:lnTo>
                    <a:lnTo>
                      <a:pt x="589" y="279"/>
                    </a:lnTo>
                    <a:lnTo>
                      <a:pt x="594" y="252"/>
                    </a:lnTo>
                    <a:lnTo>
                      <a:pt x="598" y="231"/>
                    </a:lnTo>
                    <a:lnTo>
                      <a:pt x="602" y="233"/>
                    </a:lnTo>
                    <a:lnTo>
                      <a:pt x="609" y="243"/>
                    </a:lnTo>
                    <a:lnTo>
                      <a:pt x="617" y="250"/>
                    </a:lnTo>
                    <a:lnTo>
                      <a:pt x="623" y="258"/>
                    </a:lnTo>
                    <a:lnTo>
                      <a:pt x="630" y="268"/>
                    </a:lnTo>
                    <a:lnTo>
                      <a:pt x="636" y="275"/>
                    </a:lnTo>
                    <a:lnTo>
                      <a:pt x="651" y="298"/>
                    </a:lnTo>
                    <a:lnTo>
                      <a:pt x="661" y="323"/>
                    </a:lnTo>
                    <a:lnTo>
                      <a:pt x="670" y="376"/>
                    </a:lnTo>
                    <a:lnTo>
                      <a:pt x="665" y="393"/>
                    </a:lnTo>
                    <a:lnTo>
                      <a:pt x="661" y="406"/>
                    </a:lnTo>
                    <a:lnTo>
                      <a:pt x="655" y="420"/>
                    </a:lnTo>
                    <a:lnTo>
                      <a:pt x="649" y="435"/>
                    </a:lnTo>
                    <a:lnTo>
                      <a:pt x="642" y="454"/>
                    </a:lnTo>
                    <a:lnTo>
                      <a:pt x="632" y="473"/>
                    </a:lnTo>
                    <a:lnTo>
                      <a:pt x="625" y="494"/>
                    </a:lnTo>
                    <a:lnTo>
                      <a:pt x="613" y="515"/>
                    </a:lnTo>
                    <a:lnTo>
                      <a:pt x="604" y="537"/>
                    </a:lnTo>
                    <a:lnTo>
                      <a:pt x="592" y="560"/>
                    </a:lnTo>
                    <a:lnTo>
                      <a:pt x="581" y="583"/>
                    </a:lnTo>
                    <a:lnTo>
                      <a:pt x="568" y="608"/>
                    </a:lnTo>
                    <a:lnTo>
                      <a:pt x="556" y="632"/>
                    </a:lnTo>
                    <a:lnTo>
                      <a:pt x="543" y="657"/>
                    </a:lnTo>
                    <a:lnTo>
                      <a:pt x="532" y="682"/>
                    </a:lnTo>
                    <a:lnTo>
                      <a:pt x="518" y="707"/>
                    </a:lnTo>
                    <a:lnTo>
                      <a:pt x="507" y="731"/>
                    </a:lnTo>
                    <a:lnTo>
                      <a:pt x="494" y="754"/>
                    </a:lnTo>
                    <a:lnTo>
                      <a:pt x="482" y="777"/>
                    </a:lnTo>
                    <a:lnTo>
                      <a:pt x="471" y="798"/>
                    </a:lnTo>
                    <a:lnTo>
                      <a:pt x="459" y="819"/>
                    </a:lnTo>
                    <a:lnTo>
                      <a:pt x="450" y="840"/>
                    </a:lnTo>
                    <a:lnTo>
                      <a:pt x="440" y="857"/>
                    </a:lnTo>
                    <a:lnTo>
                      <a:pt x="431" y="874"/>
                    </a:lnTo>
                    <a:lnTo>
                      <a:pt x="423" y="889"/>
                    </a:lnTo>
                    <a:lnTo>
                      <a:pt x="410" y="914"/>
                    </a:lnTo>
                    <a:lnTo>
                      <a:pt x="399" y="935"/>
                    </a:lnTo>
                    <a:lnTo>
                      <a:pt x="342" y="1151"/>
                    </a:lnTo>
                    <a:lnTo>
                      <a:pt x="374" y="1303"/>
                    </a:lnTo>
                    <a:lnTo>
                      <a:pt x="471" y="1326"/>
                    </a:lnTo>
                    <a:lnTo>
                      <a:pt x="581" y="990"/>
                    </a:lnTo>
                    <a:lnTo>
                      <a:pt x="661" y="743"/>
                    </a:lnTo>
                    <a:lnTo>
                      <a:pt x="742" y="486"/>
                    </a:lnTo>
                    <a:lnTo>
                      <a:pt x="820" y="351"/>
                    </a:lnTo>
                    <a:lnTo>
                      <a:pt x="862" y="159"/>
                    </a:lnTo>
                    <a:lnTo>
                      <a:pt x="661" y="112"/>
                    </a:lnTo>
                    <a:lnTo>
                      <a:pt x="518" y="79"/>
                    </a:lnTo>
                    <a:lnTo>
                      <a:pt x="359" y="0"/>
                    </a:lnTo>
                    <a:close/>
                  </a:path>
                </a:pathLst>
              </a:custGeom>
              <a:solidFill>
                <a:srgbClr val="3A3A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84" name="Freeform 23"/>
              <p:cNvSpPr>
                <a:spLocks/>
              </p:cNvSpPr>
              <p:nvPr/>
            </p:nvSpPr>
            <p:spPr bwMode="auto">
              <a:xfrm>
                <a:off x="2914" y="2456"/>
                <a:ext cx="382" cy="251"/>
              </a:xfrm>
              <a:custGeom>
                <a:avLst/>
                <a:gdLst>
                  <a:gd name="T0" fmla="*/ 47 w 764"/>
                  <a:gd name="T1" fmla="*/ 24 h 504"/>
                  <a:gd name="T2" fmla="*/ 48 w 764"/>
                  <a:gd name="T3" fmla="*/ 19 h 504"/>
                  <a:gd name="T4" fmla="*/ 47 w 764"/>
                  <a:gd name="T5" fmla="*/ 17 h 504"/>
                  <a:gd name="T6" fmla="*/ 47 w 764"/>
                  <a:gd name="T7" fmla="*/ 15 h 504"/>
                  <a:gd name="T8" fmla="*/ 43 w 764"/>
                  <a:gd name="T9" fmla="*/ 11 h 504"/>
                  <a:gd name="T10" fmla="*/ 42 w 764"/>
                  <a:gd name="T11" fmla="*/ 10 h 504"/>
                  <a:gd name="T12" fmla="*/ 39 w 764"/>
                  <a:gd name="T13" fmla="*/ 10 h 504"/>
                  <a:gd name="T14" fmla="*/ 38 w 764"/>
                  <a:gd name="T15" fmla="*/ 9 h 504"/>
                  <a:gd name="T16" fmla="*/ 31 w 764"/>
                  <a:gd name="T17" fmla="*/ 5 h 504"/>
                  <a:gd name="T18" fmla="*/ 30 w 764"/>
                  <a:gd name="T19" fmla="*/ 3 h 504"/>
                  <a:gd name="T20" fmla="*/ 27 w 764"/>
                  <a:gd name="T21" fmla="*/ 2 h 504"/>
                  <a:gd name="T22" fmla="*/ 25 w 764"/>
                  <a:gd name="T23" fmla="*/ 0 h 504"/>
                  <a:gd name="T24" fmla="*/ 24 w 764"/>
                  <a:gd name="T25" fmla="*/ 0 h 504"/>
                  <a:gd name="T26" fmla="*/ 22 w 764"/>
                  <a:gd name="T27" fmla="*/ 0 h 504"/>
                  <a:gd name="T28" fmla="*/ 21 w 764"/>
                  <a:gd name="T29" fmla="*/ 1 h 504"/>
                  <a:gd name="T30" fmla="*/ 19 w 764"/>
                  <a:gd name="T31" fmla="*/ 2 h 504"/>
                  <a:gd name="T32" fmla="*/ 14 w 764"/>
                  <a:gd name="T33" fmla="*/ 5 h 504"/>
                  <a:gd name="T34" fmla="*/ 11 w 764"/>
                  <a:gd name="T35" fmla="*/ 6 h 504"/>
                  <a:gd name="T36" fmla="*/ 10 w 764"/>
                  <a:gd name="T37" fmla="*/ 7 h 504"/>
                  <a:gd name="T38" fmla="*/ 9 w 764"/>
                  <a:gd name="T39" fmla="*/ 9 h 504"/>
                  <a:gd name="T40" fmla="*/ 5 w 764"/>
                  <a:gd name="T41" fmla="*/ 13 h 504"/>
                  <a:gd name="T42" fmla="*/ 2 w 764"/>
                  <a:gd name="T43" fmla="*/ 16 h 504"/>
                  <a:gd name="T44" fmla="*/ 1 w 764"/>
                  <a:gd name="T45" fmla="*/ 19 h 504"/>
                  <a:gd name="T46" fmla="*/ 0 w 764"/>
                  <a:gd name="T47" fmla="*/ 20 h 504"/>
                  <a:gd name="T48" fmla="*/ 1 w 764"/>
                  <a:gd name="T49" fmla="*/ 22 h 504"/>
                  <a:gd name="T50" fmla="*/ 4 w 764"/>
                  <a:gd name="T51" fmla="*/ 21 h 504"/>
                  <a:gd name="T52" fmla="*/ 6 w 764"/>
                  <a:gd name="T53" fmla="*/ 20 h 504"/>
                  <a:gd name="T54" fmla="*/ 9 w 764"/>
                  <a:gd name="T55" fmla="*/ 21 h 504"/>
                  <a:gd name="T56" fmla="*/ 6 w 764"/>
                  <a:gd name="T57" fmla="*/ 26 h 504"/>
                  <a:gd name="T58" fmla="*/ 5 w 764"/>
                  <a:gd name="T59" fmla="*/ 28 h 504"/>
                  <a:gd name="T60" fmla="*/ 7 w 764"/>
                  <a:gd name="T61" fmla="*/ 31 h 504"/>
                  <a:gd name="T62" fmla="*/ 11 w 764"/>
                  <a:gd name="T63" fmla="*/ 29 h 504"/>
                  <a:gd name="T64" fmla="*/ 17 w 764"/>
                  <a:gd name="T65" fmla="*/ 31 h 504"/>
                  <a:gd name="T66" fmla="*/ 23 w 764"/>
                  <a:gd name="T67" fmla="*/ 29 h 504"/>
                  <a:gd name="T68" fmla="*/ 32 w 764"/>
                  <a:gd name="T69" fmla="*/ 27 h 504"/>
                  <a:gd name="T70" fmla="*/ 46 w 764"/>
                  <a:gd name="T71" fmla="*/ 28 h 504"/>
                  <a:gd name="T72" fmla="*/ 47 w 764"/>
                  <a:gd name="T73" fmla="*/ 24 h 504"/>
                  <a:gd name="T74" fmla="*/ 47 w 764"/>
                  <a:gd name="T75" fmla="*/ 24 h 504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764" h="504">
                    <a:moveTo>
                      <a:pt x="741" y="396"/>
                    </a:moveTo>
                    <a:lnTo>
                      <a:pt x="764" y="306"/>
                    </a:lnTo>
                    <a:lnTo>
                      <a:pt x="751" y="276"/>
                    </a:lnTo>
                    <a:lnTo>
                      <a:pt x="738" y="249"/>
                    </a:lnTo>
                    <a:lnTo>
                      <a:pt x="683" y="188"/>
                    </a:lnTo>
                    <a:lnTo>
                      <a:pt x="667" y="169"/>
                    </a:lnTo>
                    <a:lnTo>
                      <a:pt x="612" y="168"/>
                    </a:lnTo>
                    <a:lnTo>
                      <a:pt x="593" y="158"/>
                    </a:lnTo>
                    <a:lnTo>
                      <a:pt x="494" y="88"/>
                    </a:lnTo>
                    <a:lnTo>
                      <a:pt x="468" y="55"/>
                    </a:lnTo>
                    <a:lnTo>
                      <a:pt x="417" y="36"/>
                    </a:lnTo>
                    <a:lnTo>
                      <a:pt x="390" y="8"/>
                    </a:lnTo>
                    <a:lnTo>
                      <a:pt x="375" y="0"/>
                    </a:lnTo>
                    <a:lnTo>
                      <a:pt x="352" y="0"/>
                    </a:lnTo>
                    <a:lnTo>
                      <a:pt x="323" y="17"/>
                    </a:lnTo>
                    <a:lnTo>
                      <a:pt x="295" y="35"/>
                    </a:lnTo>
                    <a:lnTo>
                      <a:pt x="209" y="88"/>
                    </a:lnTo>
                    <a:lnTo>
                      <a:pt x="175" y="109"/>
                    </a:lnTo>
                    <a:lnTo>
                      <a:pt x="158" y="122"/>
                    </a:lnTo>
                    <a:lnTo>
                      <a:pt x="135" y="149"/>
                    </a:lnTo>
                    <a:lnTo>
                      <a:pt x="65" y="211"/>
                    </a:lnTo>
                    <a:lnTo>
                      <a:pt x="25" y="268"/>
                    </a:lnTo>
                    <a:lnTo>
                      <a:pt x="6" y="308"/>
                    </a:lnTo>
                    <a:lnTo>
                      <a:pt x="0" y="333"/>
                    </a:lnTo>
                    <a:lnTo>
                      <a:pt x="16" y="354"/>
                    </a:lnTo>
                    <a:lnTo>
                      <a:pt x="61" y="344"/>
                    </a:lnTo>
                    <a:lnTo>
                      <a:pt x="92" y="333"/>
                    </a:lnTo>
                    <a:lnTo>
                      <a:pt x="133" y="337"/>
                    </a:lnTo>
                    <a:lnTo>
                      <a:pt x="92" y="417"/>
                    </a:lnTo>
                    <a:lnTo>
                      <a:pt x="75" y="460"/>
                    </a:lnTo>
                    <a:lnTo>
                      <a:pt x="107" y="498"/>
                    </a:lnTo>
                    <a:lnTo>
                      <a:pt x="171" y="472"/>
                    </a:lnTo>
                    <a:lnTo>
                      <a:pt x="265" y="504"/>
                    </a:lnTo>
                    <a:lnTo>
                      <a:pt x="365" y="472"/>
                    </a:lnTo>
                    <a:lnTo>
                      <a:pt x="512" y="437"/>
                    </a:lnTo>
                    <a:lnTo>
                      <a:pt x="734" y="449"/>
                    </a:lnTo>
                    <a:lnTo>
                      <a:pt x="741" y="396"/>
                    </a:lnTo>
                    <a:close/>
                  </a:path>
                </a:pathLst>
              </a:custGeom>
              <a:solidFill>
                <a:srgbClr val="F59E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85" name="Freeform 24"/>
              <p:cNvSpPr>
                <a:spLocks/>
              </p:cNvSpPr>
              <p:nvPr/>
            </p:nvSpPr>
            <p:spPr bwMode="auto">
              <a:xfrm>
                <a:off x="2659" y="2198"/>
                <a:ext cx="64" cy="359"/>
              </a:xfrm>
              <a:custGeom>
                <a:avLst/>
                <a:gdLst>
                  <a:gd name="T0" fmla="*/ 8 w 128"/>
                  <a:gd name="T1" fmla="*/ 0 h 719"/>
                  <a:gd name="T2" fmla="*/ 8 w 128"/>
                  <a:gd name="T3" fmla="*/ 24 h 719"/>
                  <a:gd name="T4" fmla="*/ 5 w 128"/>
                  <a:gd name="T5" fmla="*/ 44 h 719"/>
                  <a:gd name="T6" fmla="*/ 4 w 128"/>
                  <a:gd name="T7" fmla="*/ 43 h 719"/>
                  <a:gd name="T8" fmla="*/ 4 w 128"/>
                  <a:gd name="T9" fmla="*/ 42 h 719"/>
                  <a:gd name="T10" fmla="*/ 3 w 128"/>
                  <a:gd name="T11" fmla="*/ 41 h 719"/>
                  <a:gd name="T12" fmla="*/ 2 w 128"/>
                  <a:gd name="T13" fmla="*/ 39 h 719"/>
                  <a:gd name="T14" fmla="*/ 1 w 128"/>
                  <a:gd name="T15" fmla="*/ 38 h 719"/>
                  <a:gd name="T16" fmla="*/ 0 w 128"/>
                  <a:gd name="T17" fmla="*/ 34 h 719"/>
                  <a:gd name="T18" fmla="*/ 1 w 128"/>
                  <a:gd name="T19" fmla="*/ 26 h 719"/>
                  <a:gd name="T20" fmla="*/ 1 w 128"/>
                  <a:gd name="T21" fmla="*/ 22 h 719"/>
                  <a:gd name="T22" fmla="*/ 3 w 128"/>
                  <a:gd name="T23" fmla="*/ 0 h 719"/>
                  <a:gd name="T24" fmla="*/ 8 w 128"/>
                  <a:gd name="T25" fmla="*/ 0 h 719"/>
                  <a:gd name="T26" fmla="*/ 8 w 128"/>
                  <a:gd name="T27" fmla="*/ 0 h 71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28" h="719">
                    <a:moveTo>
                      <a:pt x="128" y="8"/>
                    </a:moveTo>
                    <a:lnTo>
                      <a:pt x="120" y="392"/>
                    </a:lnTo>
                    <a:lnTo>
                      <a:pt x="71" y="719"/>
                    </a:lnTo>
                    <a:lnTo>
                      <a:pt x="61" y="703"/>
                    </a:lnTo>
                    <a:lnTo>
                      <a:pt x="50" y="686"/>
                    </a:lnTo>
                    <a:lnTo>
                      <a:pt x="36" y="665"/>
                    </a:lnTo>
                    <a:lnTo>
                      <a:pt x="23" y="637"/>
                    </a:lnTo>
                    <a:lnTo>
                      <a:pt x="12" y="608"/>
                    </a:lnTo>
                    <a:lnTo>
                      <a:pt x="0" y="544"/>
                    </a:lnTo>
                    <a:lnTo>
                      <a:pt x="4" y="422"/>
                    </a:lnTo>
                    <a:lnTo>
                      <a:pt x="8" y="367"/>
                    </a:lnTo>
                    <a:lnTo>
                      <a:pt x="48" y="0"/>
                    </a:lnTo>
                    <a:lnTo>
                      <a:pt x="128" y="8"/>
                    </a:lnTo>
                    <a:close/>
                  </a:path>
                </a:pathLst>
              </a:custGeom>
              <a:solidFill>
                <a:srgbClr val="3A3A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86" name="Freeform 25"/>
              <p:cNvSpPr>
                <a:spLocks/>
              </p:cNvSpPr>
              <p:nvPr/>
            </p:nvSpPr>
            <p:spPr bwMode="auto">
              <a:xfrm>
                <a:off x="2446" y="2259"/>
                <a:ext cx="168" cy="62"/>
              </a:xfrm>
              <a:custGeom>
                <a:avLst/>
                <a:gdLst>
                  <a:gd name="T0" fmla="*/ 8 w 334"/>
                  <a:gd name="T1" fmla="*/ 1 h 123"/>
                  <a:gd name="T2" fmla="*/ 8 w 334"/>
                  <a:gd name="T3" fmla="*/ 2 h 123"/>
                  <a:gd name="T4" fmla="*/ 5 w 334"/>
                  <a:gd name="T5" fmla="*/ 2 h 123"/>
                  <a:gd name="T6" fmla="*/ 0 w 334"/>
                  <a:gd name="T7" fmla="*/ 4 h 123"/>
                  <a:gd name="T8" fmla="*/ 1 w 334"/>
                  <a:gd name="T9" fmla="*/ 6 h 123"/>
                  <a:gd name="T10" fmla="*/ 2 w 334"/>
                  <a:gd name="T11" fmla="*/ 7 h 123"/>
                  <a:gd name="T12" fmla="*/ 9 w 334"/>
                  <a:gd name="T13" fmla="*/ 8 h 123"/>
                  <a:gd name="T14" fmla="*/ 17 w 334"/>
                  <a:gd name="T15" fmla="*/ 8 h 123"/>
                  <a:gd name="T16" fmla="*/ 22 w 334"/>
                  <a:gd name="T17" fmla="*/ 8 h 123"/>
                  <a:gd name="T18" fmla="*/ 21 w 334"/>
                  <a:gd name="T19" fmla="*/ 5 h 123"/>
                  <a:gd name="T20" fmla="*/ 17 w 334"/>
                  <a:gd name="T21" fmla="*/ 4 h 123"/>
                  <a:gd name="T22" fmla="*/ 13 w 334"/>
                  <a:gd name="T23" fmla="*/ 2 h 123"/>
                  <a:gd name="T24" fmla="*/ 13 w 334"/>
                  <a:gd name="T25" fmla="*/ 0 h 123"/>
                  <a:gd name="T26" fmla="*/ 8 w 334"/>
                  <a:gd name="T27" fmla="*/ 1 h 123"/>
                  <a:gd name="T28" fmla="*/ 8 w 334"/>
                  <a:gd name="T29" fmla="*/ 1 h 12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34" h="123">
                    <a:moveTo>
                      <a:pt x="125" y="4"/>
                    </a:moveTo>
                    <a:lnTo>
                      <a:pt x="116" y="30"/>
                    </a:lnTo>
                    <a:lnTo>
                      <a:pt x="72" y="30"/>
                    </a:lnTo>
                    <a:lnTo>
                      <a:pt x="0" y="61"/>
                    </a:lnTo>
                    <a:lnTo>
                      <a:pt x="2" y="89"/>
                    </a:lnTo>
                    <a:lnTo>
                      <a:pt x="17" y="108"/>
                    </a:lnTo>
                    <a:lnTo>
                      <a:pt x="135" y="123"/>
                    </a:lnTo>
                    <a:lnTo>
                      <a:pt x="262" y="120"/>
                    </a:lnTo>
                    <a:lnTo>
                      <a:pt x="334" y="118"/>
                    </a:lnTo>
                    <a:lnTo>
                      <a:pt x="328" y="68"/>
                    </a:lnTo>
                    <a:lnTo>
                      <a:pt x="269" y="51"/>
                    </a:lnTo>
                    <a:lnTo>
                      <a:pt x="203" y="30"/>
                    </a:lnTo>
                    <a:lnTo>
                      <a:pt x="205" y="0"/>
                    </a:lnTo>
                    <a:lnTo>
                      <a:pt x="125" y="4"/>
                    </a:lnTo>
                    <a:close/>
                  </a:path>
                </a:pathLst>
              </a:custGeom>
              <a:solidFill>
                <a:srgbClr val="F5F5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87" name="Freeform 26"/>
              <p:cNvSpPr>
                <a:spLocks/>
              </p:cNvSpPr>
              <p:nvPr/>
            </p:nvSpPr>
            <p:spPr bwMode="auto">
              <a:xfrm>
                <a:off x="2754" y="2102"/>
                <a:ext cx="204" cy="328"/>
              </a:xfrm>
              <a:custGeom>
                <a:avLst/>
                <a:gdLst>
                  <a:gd name="T0" fmla="*/ 0 w 409"/>
                  <a:gd name="T1" fmla="*/ 8 h 656"/>
                  <a:gd name="T2" fmla="*/ 7 w 409"/>
                  <a:gd name="T3" fmla="*/ 22 h 656"/>
                  <a:gd name="T4" fmla="*/ 22 w 409"/>
                  <a:gd name="T5" fmla="*/ 41 h 656"/>
                  <a:gd name="T6" fmla="*/ 25 w 409"/>
                  <a:gd name="T7" fmla="*/ 36 h 656"/>
                  <a:gd name="T8" fmla="*/ 17 w 409"/>
                  <a:gd name="T9" fmla="*/ 15 h 656"/>
                  <a:gd name="T10" fmla="*/ 12 w 409"/>
                  <a:gd name="T11" fmla="*/ 3 h 656"/>
                  <a:gd name="T12" fmla="*/ 3 w 409"/>
                  <a:gd name="T13" fmla="*/ 0 h 656"/>
                  <a:gd name="T14" fmla="*/ 0 w 409"/>
                  <a:gd name="T15" fmla="*/ 8 h 656"/>
                  <a:gd name="T16" fmla="*/ 0 w 409"/>
                  <a:gd name="T17" fmla="*/ 8 h 65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09" h="656">
                    <a:moveTo>
                      <a:pt x="0" y="128"/>
                    </a:moveTo>
                    <a:lnTo>
                      <a:pt x="122" y="344"/>
                    </a:lnTo>
                    <a:lnTo>
                      <a:pt x="352" y="656"/>
                    </a:lnTo>
                    <a:lnTo>
                      <a:pt x="409" y="576"/>
                    </a:lnTo>
                    <a:lnTo>
                      <a:pt x="281" y="225"/>
                    </a:lnTo>
                    <a:lnTo>
                      <a:pt x="202" y="33"/>
                    </a:lnTo>
                    <a:lnTo>
                      <a:pt x="50" y="0"/>
                    </a:lnTo>
                    <a:lnTo>
                      <a:pt x="0" y="128"/>
                    </a:lnTo>
                    <a:close/>
                  </a:path>
                </a:pathLst>
              </a:custGeom>
              <a:solidFill>
                <a:srgbClr val="3A3A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88" name="Freeform 27"/>
              <p:cNvSpPr>
                <a:spLocks/>
              </p:cNvSpPr>
              <p:nvPr/>
            </p:nvSpPr>
            <p:spPr bwMode="auto">
              <a:xfrm>
                <a:off x="2956" y="2611"/>
                <a:ext cx="31" cy="12"/>
              </a:xfrm>
              <a:custGeom>
                <a:avLst/>
                <a:gdLst>
                  <a:gd name="T0" fmla="*/ 1 w 61"/>
                  <a:gd name="T1" fmla="*/ 1 h 23"/>
                  <a:gd name="T2" fmla="*/ 2 w 61"/>
                  <a:gd name="T3" fmla="*/ 1 h 23"/>
                  <a:gd name="T4" fmla="*/ 4 w 61"/>
                  <a:gd name="T5" fmla="*/ 0 h 23"/>
                  <a:gd name="T6" fmla="*/ 4 w 61"/>
                  <a:gd name="T7" fmla="*/ 1 h 23"/>
                  <a:gd name="T8" fmla="*/ 4 w 61"/>
                  <a:gd name="T9" fmla="*/ 2 h 23"/>
                  <a:gd name="T10" fmla="*/ 4 w 61"/>
                  <a:gd name="T11" fmla="*/ 2 h 23"/>
                  <a:gd name="T12" fmla="*/ 2 w 61"/>
                  <a:gd name="T13" fmla="*/ 2 h 23"/>
                  <a:gd name="T14" fmla="*/ 0 w 61"/>
                  <a:gd name="T15" fmla="*/ 2 h 23"/>
                  <a:gd name="T16" fmla="*/ 1 w 61"/>
                  <a:gd name="T17" fmla="*/ 1 h 23"/>
                  <a:gd name="T18" fmla="*/ 1 w 61"/>
                  <a:gd name="T19" fmla="*/ 1 h 23"/>
                  <a:gd name="T20" fmla="*/ 1 w 61"/>
                  <a:gd name="T21" fmla="*/ 1 h 2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1" h="23">
                    <a:moveTo>
                      <a:pt x="9" y="8"/>
                    </a:moveTo>
                    <a:lnTo>
                      <a:pt x="27" y="6"/>
                    </a:lnTo>
                    <a:lnTo>
                      <a:pt x="61" y="0"/>
                    </a:lnTo>
                    <a:lnTo>
                      <a:pt x="59" y="11"/>
                    </a:lnTo>
                    <a:lnTo>
                      <a:pt x="55" y="19"/>
                    </a:lnTo>
                    <a:lnTo>
                      <a:pt x="49" y="23"/>
                    </a:lnTo>
                    <a:lnTo>
                      <a:pt x="21" y="23"/>
                    </a:lnTo>
                    <a:lnTo>
                      <a:pt x="0" y="21"/>
                    </a:lnTo>
                    <a:lnTo>
                      <a:pt x="4" y="6"/>
                    </a:lnTo>
                    <a:lnTo>
                      <a:pt x="9" y="8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89" name="Freeform 28"/>
              <p:cNvSpPr>
                <a:spLocks/>
              </p:cNvSpPr>
              <p:nvPr/>
            </p:nvSpPr>
            <p:spPr bwMode="auto">
              <a:xfrm>
                <a:off x="2303" y="2023"/>
                <a:ext cx="304" cy="318"/>
              </a:xfrm>
              <a:custGeom>
                <a:avLst/>
                <a:gdLst>
                  <a:gd name="T0" fmla="*/ 23 w 608"/>
                  <a:gd name="T1" fmla="*/ 2 h 634"/>
                  <a:gd name="T2" fmla="*/ 22 w 608"/>
                  <a:gd name="T3" fmla="*/ 1 h 634"/>
                  <a:gd name="T4" fmla="*/ 15 w 608"/>
                  <a:gd name="T5" fmla="*/ 1 h 634"/>
                  <a:gd name="T6" fmla="*/ 13 w 608"/>
                  <a:gd name="T7" fmla="*/ 0 h 634"/>
                  <a:gd name="T8" fmla="*/ 11 w 608"/>
                  <a:gd name="T9" fmla="*/ 1 h 634"/>
                  <a:gd name="T10" fmla="*/ 9 w 608"/>
                  <a:gd name="T11" fmla="*/ 2 h 634"/>
                  <a:gd name="T12" fmla="*/ 8 w 608"/>
                  <a:gd name="T13" fmla="*/ 4 h 634"/>
                  <a:gd name="T14" fmla="*/ 5 w 608"/>
                  <a:gd name="T15" fmla="*/ 5 h 634"/>
                  <a:gd name="T16" fmla="*/ 4 w 608"/>
                  <a:gd name="T17" fmla="*/ 7 h 634"/>
                  <a:gd name="T18" fmla="*/ 3 w 608"/>
                  <a:gd name="T19" fmla="*/ 8 h 634"/>
                  <a:gd name="T20" fmla="*/ 3 w 608"/>
                  <a:gd name="T21" fmla="*/ 11 h 634"/>
                  <a:gd name="T22" fmla="*/ 1 w 608"/>
                  <a:gd name="T23" fmla="*/ 13 h 634"/>
                  <a:gd name="T24" fmla="*/ 1 w 608"/>
                  <a:gd name="T25" fmla="*/ 17 h 634"/>
                  <a:gd name="T26" fmla="*/ 1 w 608"/>
                  <a:gd name="T27" fmla="*/ 18 h 634"/>
                  <a:gd name="T28" fmla="*/ 0 w 608"/>
                  <a:gd name="T29" fmla="*/ 20 h 634"/>
                  <a:gd name="T30" fmla="*/ 1 w 608"/>
                  <a:gd name="T31" fmla="*/ 23 h 634"/>
                  <a:gd name="T32" fmla="*/ 2 w 608"/>
                  <a:gd name="T33" fmla="*/ 26 h 634"/>
                  <a:gd name="T34" fmla="*/ 3 w 608"/>
                  <a:gd name="T35" fmla="*/ 28 h 634"/>
                  <a:gd name="T36" fmla="*/ 4 w 608"/>
                  <a:gd name="T37" fmla="*/ 34 h 634"/>
                  <a:gd name="T38" fmla="*/ 9 w 608"/>
                  <a:gd name="T39" fmla="*/ 40 h 634"/>
                  <a:gd name="T40" fmla="*/ 13 w 608"/>
                  <a:gd name="T41" fmla="*/ 39 h 634"/>
                  <a:gd name="T42" fmla="*/ 17 w 608"/>
                  <a:gd name="T43" fmla="*/ 31 h 634"/>
                  <a:gd name="T44" fmla="*/ 21 w 608"/>
                  <a:gd name="T45" fmla="*/ 32 h 634"/>
                  <a:gd name="T46" fmla="*/ 26 w 608"/>
                  <a:gd name="T47" fmla="*/ 32 h 634"/>
                  <a:gd name="T48" fmla="*/ 26 w 608"/>
                  <a:gd name="T49" fmla="*/ 30 h 634"/>
                  <a:gd name="T50" fmla="*/ 28 w 608"/>
                  <a:gd name="T51" fmla="*/ 31 h 634"/>
                  <a:gd name="T52" fmla="*/ 31 w 608"/>
                  <a:gd name="T53" fmla="*/ 31 h 634"/>
                  <a:gd name="T54" fmla="*/ 32 w 608"/>
                  <a:gd name="T55" fmla="*/ 29 h 634"/>
                  <a:gd name="T56" fmla="*/ 31 w 608"/>
                  <a:gd name="T57" fmla="*/ 27 h 634"/>
                  <a:gd name="T58" fmla="*/ 28 w 608"/>
                  <a:gd name="T59" fmla="*/ 25 h 634"/>
                  <a:gd name="T60" fmla="*/ 25 w 608"/>
                  <a:gd name="T61" fmla="*/ 24 h 634"/>
                  <a:gd name="T62" fmla="*/ 17 w 608"/>
                  <a:gd name="T63" fmla="*/ 18 h 634"/>
                  <a:gd name="T64" fmla="*/ 17 w 608"/>
                  <a:gd name="T65" fmla="*/ 18 h 634"/>
                  <a:gd name="T66" fmla="*/ 18 w 608"/>
                  <a:gd name="T67" fmla="*/ 18 h 634"/>
                  <a:gd name="T68" fmla="*/ 20 w 608"/>
                  <a:gd name="T69" fmla="*/ 18 h 634"/>
                  <a:gd name="T70" fmla="*/ 22 w 608"/>
                  <a:gd name="T71" fmla="*/ 19 h 634"/>
                  <a:gd name="T72" fmla="*/ 22 w 608"/>
                  <a:gd name="T73" fmla="*/ 19 h 634"/>
                  <a:gd name="T74" fmla="*/ 23 w 608"/>
                  <a:gd name="T75" fmla="*/ 20 h 634"/>
                  <a:gd name="T76" fmla="*/ 24 w 608"/>
                  <a:gd name="T77" fmla="*/ 20 h 634"/>
                  <a:gd name="T78" fmla="*/ 25 w 608"/>
                  <a:gd name="T79" fmla="*/ 20 h 634"/>
                  <a:gd name="T80" fmla="*/ 26 w 608"/>
                  <a:gd name="T81" fmla="*/ 21 h 634"/>
                  <a:gd name="T82" fmla="*/ 27 w 608"/>
                  <a:gd name="T83" fmla="*/ 21 h 634"/>
                  <a:gd name="T84" fmla="*/ 27 w 608"/>
                  <a:gd name="T85" fmla="*/ 22 h 634"/>
                  <a:gd name="T86" fmla="*/ 30 w 608"/>
                  <a:gd name="T87" fmla="*/ 23 h 634"/>
                  <a:gd name="T88" fmla="*/ 32 w 608"/>
                  <a:gd name="T89" fmla="*/ 23 h 634"/>
                  <a:gd name="T90" fmla="*/ 33 w 608"/>
                  <a:gd name="T91" fmla="*/ 22 h 634"/>
                  <a:gd name="T92" fmla="*/ 34 w 608"/>
                  <a:gd name="T93" fmla="*/ 21 h 634"/>
                  <a:gd name="T94" fmla="*/ 32 w 608"/>
                  <a:gd name="T95" fmla="*/ 18 h 634"/>
                  <a:gd name="T96" fmla="*/ 37 w 608"/>
                  <a:gd name="T97" fmla="*/ 17 h 634"/>
                  <a:gd name="T98" fmla="*/ 38 w 608"/>
                  <a:gd name="T99" fmla="*/ 13 h 634"/>
                  <a:gd name="T100" fmla="*/ 35 w 608"/>
                  <a:gd name="T101" fmla="*/ 9 h 634"/>
                  <a:gd name="T102" fmla="*/ 30 w 608"/>
                  <a:gd name="T103" fmla="*/ 10 h 634"/>
                  <a:gd name="T104" fmla="*/ 28 w 608"/>
                  <a:gd name="T105" fmla="*/ 8 h 634"/>
                  <a:gd name="T106" fmla="*/ 23 w 608"/>
                  <a:gd name="T107" fmla="*/ 4 h 634"/>
                  <a:gd name="T108" fmla="*/ 23 w 608"/>
                  <a:gd name="T109" fmla="*/ 2 h 634"/>
                  <a:gd name="T110" fmla="*/ 23 w 608"/>
                  <a:gd name="T111" fmla="*/ 2 h 634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608" h="634">
                    <a:moveTo>
                      <a:pt x="365" y="26"/>
                    </a:moveTo>
                    <a:lnTo>
                      <a:pt x="340" y="7"/>
                    </a:lnTo>
                    <a:lnTo>
                      <a:pt x="232" y="7"/>
                    </a:lnTo>
                    <a:lnTo>
                      <a:pt x="195" y="0"/>
                    </a:lnTo>
                    <a:lnTo>
                      <a:pt x="173" y="3"/>
                    </a:lnTo>
                    <a:lnTo>
                      <a:pt x="144" y="17"/>
                    </a:lnTo>
                    <a:lnTo>
                      <a:pt x="125" y="62"/>
                    </a:lnTo>
                    <a:lnTo>
                      <a:pt x="80" y="79"/>
                    </a:lnTo>
                    <a:lnTo>
                      <a:pt x="55" y="97"/>
                    </a:lnTo>
                    <a:lnTo>
                      <a:pt x="45" y="123"/>
                    </a:lnTo>
                    <a:lnTo>
                      <a:pt x="45" y="169"/>
                    </a:lnTo>
                    <a:lnTo>
                      <a:pt x="11" y="193"/>
                    </a:lnTo>
                    <a:lnTo>
                      <a:pt x="11" y="262"/>
                    </a:lnTo>
                    <a:lnTo>
                      <a:pt x="9" y="287"/>
                    </a:lnTo>
                    <a:lnTo>
                      <a:pt x="0" y="313"/>
                    </a:lnTo>
                    <a:lnTo>
                      <a:pt x="4" y="359"/>
                    </a:lnTo>
                    <a:lnTo>
                      <a:pt x="28" y="406"/>
                    </a:lnTo>
                    <a:lnTo>
                      <a:pt x="38" y="446"/>
                    </a:lnTo>
                    <a:lnTo>
                      <a:pt x="49" y="539"/>
                    </a:lnTo>
                    <a:lnTo>
                      <a:pt x="144" y="634"/>
                    </a:lnTo>
                    <a:lnTo>
                      <a:pt x="207" y="608"/>
                    </a:lnTo>
                    <a:lnTo>
                      <a:pt x="271" y="482"/>
                    </a:lnTo>
                    <a:lnTo>
                      <a:pt x="323" y="499"/>
                    </a:lnTo>
                    <a:lnTo>
                      <a:pt x="403" y="501"/>
                    </a:lnTo>
                    <a:lnTo>
                      <a:pt x="412" y="477"/>
                    </a:lnTo>
                    <a:lnTo>
                      <a:pt x="441" y="480"/>
                    </a:lnTo>
                    <a:lnTo>
                      <a:pt x="490" y="484"/>
                    </a:lnTo>
                    <a:lnTo>
                      <a:pt x="503" y="454"/>
                    </a:lnTo>
                    <a:lnTo>
                      <a:pt x="484" y="423"/>
                    </a:lnTo>
                    <a:lnTo>
                      <a:pt x="446" y="395"/>
                    </a:lnTo>
                    <a:lnTo>
                      <a:pt x="395" y="372"/>
                    </a:lnTo>
                    <a:lnTo>
                      <a:pt x="260" y="279"/>
                    </a:lnTo>
                    <a:lnTo>
                      <a:pt x="268" y="277"/>
                    </a:lnTo>
                    <a:lnTo>
                      <a:pt x="287" y="277"/>
                    </a:lnTo>
                    <a:lnTo>
                      <a:pt x="315" y="287"/>
                    </a:lnTo>
                    <a:lnTo>
                      <a:pt x="338" y="296"/>
                    </a:lnTo>
                    <a:lnTo>
                      <a:pt x="349" y="302"/>
                    </a:lnTo>
                    <a:lnTo>
                      <a:pt x="363" y="307"/>
                    </a:lnTo>
                    <a:lnTo>
                      <a:pt x="374" y="313"/>
                    </a:lnTo>
                    <a:lnTo>
                      <a:pt x="385" y="319"/>
                    </a:lnTo>
                    <a:lnTo>
                      <a:pt x="406" y="328"/>
                    </a:lnTo>
                    <a:lnTo>
                      <a:pt x="420" y="334"/>
                    </a:lnTo>
                    <a:lnTo>
                      <a:pt x="425" y="336"/>
                    </a:lnTo>
                    <a:lnTo>
                      <a:pt x="467" y="359"/>
                    </a:lnTo>
                    <a:lnTo>
                      <a:pt x="501" y="364"/>
                    </a:lnTo>
                    <a:lnTo>
                      <a:pt x="520" y="351"/>
                    </a:lnTo>
                    <a:lnTo>
                      <a:pt x="532" y="328"/>
                    </a:lnTo>
                    <a:lnTo>
                      <a:pt x="511" y="285"/>
                    </a:lnTo>
                    <a:lnTo>
                      <a:pt x="585" y="264"/>
                    </a:lnTo>
                    <a:lnTo>
                      <a:pt x="608" y="201"/>
                    </a:lnTo>
                    <a:lnTo>
                      <a:pt x="553" y="142"/>
                    </a:lnTo>
                    <a:lnTo>
                      <a:pt x="480" y="155"/>
                    </a:lnTo>
                    <a:lnTo>
                      <a:pt x="437" y="114"/>
                    </a:lnTo>
                    <a:lnTo>
                      <a:pt x="366" y="60"/>
                    </a:lnTo>
                    <a:lnTo>
                      <a:pt x="365" y="26"/>
                    </a:lnTo>
                    <a:close/>
                  </a:path>
                </a:pathLst>
              </a:custGeom>
              <a:solidFill>
                <a:srgbClr val="F59E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90" name="Freeform 29"/>
              <p:cNvSpPr>
                <a:spLocks/>
              </p:cNvSpPr>
              <p:nvPr/>
            </p:nvSpPr>
            <p:spPr bwMode="auto">
              <a:xfrm>
                <a:off x="2841" y="1317"/>
                <a:ext cx="359" cy="720"/>
              </a:xfrm>
              <a:custGeom>
                <a:avLst/>
                <a:gdLst>
                  <a:gd name="T0" fmla="*/ 42 w 718"/>
                  <a:gd name="T1" fmla="*/ 18 h 1438"/>
                  <a:gd name="T2" fmla="*/ 44 w 718"/>
                  <a:gd name="T3" fmla="*/ 19 h 1438"/>
                  <a:gd name="T4" fmla="*/ 45 w 718"/>
                  <a:gd name="T5" fmla="*/ 21 h 1438"/>
                  <a:gd name="T6" fmla="*/ 45 w 718"/>
                  <a:gd name="T7" fmla="*/ 24 h 1438"/>
                  <a:gd name="T8" fmla="*/ 45 w 718"/>
                  <a:gd name="T9" fmla="*/ 28 h 1438"/>
                  <a:gd name="T10" fmla="*/ 45 w 718"/>
                  <a:gd name="T11" fmla="*/ 32 h 1438"/>
                  <a:gd name="T12" fmla="*/ 44 w 718"/>
                  <a:gd name="T13" fmla="*/ 36 h 1438"/>
                  <a:gd name="T14" fmla="*/ 42 w 718"/>
                  <a:gd name="T15" fmla="*/ 38 h 1438"/>
                  <a:gd name="T16" fmla="*/ 41 w 718"/>
                  <a:gd name="T17" fmla="*/ 67 h 1438"/>
                  <a:gd name="T18" fmla="*/ 38 w 718"/>
                  <a:gd name="T19" fmla="*/ 84 h 1438"/>
                  <a:gd name="T20" fmla="*/ 32 w 718"/>
                  <a:gd name="T21" fmla="*/ 89 h 1438"/>
                  <a:gd name="T22" fmla="*/ 24 w 718"/>
                  <a:gd name="T23" fmla="*/ 91 h 1438"/>
                  <a:gd name="T24" fmla="*/ 16 w 718"/>
                  <a:gd name="T25" fmla="*/ 89 h 1438"/>
                  <a:gd name="T26" fmla="*/ 5 w 718"/>
                  <a:gd name="T27" fmla="*/ 84 h 1438"/>
                  <a:gd name="T28" fmla="*/ 1 w 718"/>
                  <a:gd name="T29" fmla="*/ 36 h 1438"/>
                  <a:gd name="T30" fmla="*/ 6 w 718"/>
                  <a:gd name="T31" fmla="*/ 4 h 1438"/>
                  <a:gd name="T32" fmla="*/ 7 w 718"/>
                  <a:gd name="T33" fmla="*/ 3 h 1438"/>
                  <a:gd name="T34" fmla="*/ 9 w 718"/>
                  <a:gd name="T35" fmla="*/ 3 h 1438"/>
                  <a:gd name="T36" fmla="*/ 10 w 718"/>
                  <a:gd name="T37" fmla="*/ 2 h 1438"/>
                  <a:gd name="T38" fmla="*/ 12 w 718"/>
                  <a:gd name="T39" fmla="*/ 1 h 1438"/>
                  <a:gd name="T40" fmla="*/ 14 w 718"/>
                  <a:gd name="T41" fmla="*/ 1 h 1438"/>
                  <a:gd name="T42" fmla="*/ 24 w 718"/>
                  <a:gd name="T43" fmla="*/ 1 h 1438"/>
                  <a:gd name="T44" fmla="*/ 26 w 718"/>
                  <a:gd name="T45" fmla="*/ 1 h 1438"/>
                  <a:gd name="T46" fmla="*/ 29 w 718"/>
                  <a:gd name="T47" fmla="*/ 2 h 1438"/>
                  <a:gd name="T48" fmla="*/ 32 w 718"/>
                  <a:gd name="T49" fmla="*/ 3 h 1438"/>
                  <a:gd name="T50" fmla="*/ 33 w 718"/>
                  <a:gd name="T51" fmla="*/ 4 h 1438"/>
                  <a:gd name="T52" fmla="*/ 34 w 718"/>
                  <a:gd name="T53" fmla="*/ 5 h 1438"/>
                  <a:gd name="T54" fmla="*/ 35 w 718"/>
                  <a:gd name="T55" fmla="*/ 6 h 1438"/>
                  <a:gd name="T56" fmla="*/ 36 w 718"/>
                  <a:gd name="T57" fmla="*/ 6 h 1438"/>
                  <a:gd name="T58" fmla="*/ 37 w 718"/>
                  <a:gd name="T59" fmla="*/ 7 h 1438"/>
                  <a:gd name="T60" fmla="*/ 37 w 718"/>
                  <a:gd name="T61" fmla="*/ 8 h 1438"/>
                  <a:gd name="T62" fmla="*/ 38 w 718"/>
                  <a:gd name="T63" fmla="*/ 8 h 1438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718" h="1438">
                    <a:moveTo>
                      <a:pt x="595" y="121"/>
                    </a:moveTo>
                    <a:lnTo>
                      <a:pt x="659" y="287"/>
                    </a:lnTo>
                    <a:lnTo>
                      <a:pt x="673" y="290"/>
                    </a:lnTo>
                    <a:lnTo>
                      <a:pt x="697" y="294"/>
                    </a:lnTo>
                    <a:lnTo>
                      <a:pt x="709" y="307"/>
                    </a:lnTo>
                    <a:lnTo>
                      <a:pt x="713" y="328"/>
                    </a:lnTo>
                    <a:lnTo>
                      <a:pt x="713" y="347"/>
                    </a:lnTo>
                    <a:lnTo>
                      <a:pt x="707" y="382"/>
                    </a:lnTo>
                    <a:lnTo>
                      <a:pt x="716" y="416"/>
                    </a:lnTo>
                    <a:lnTo>
                      <a:pt x="718" y="448"/>
                    </a:lnTo>
                    <a:lnTo>
                      <a:pt x="711" y="482"/>
                    </a:lnTo>
                    <a:lnTo>
                      <a:pt x="707" y="507"/>
                    </a:lnTo>
                    <a:lnTo>
                      <a:pt x="707" y="545"/>
                    </a:lnTo>
                    <a:lnTo>
                      <a:pt x="701" y="564"/>
                    </a:lnTo>
                    <a:lnTo>
                      <a:pt x="682" y="583"/>
                    </a:lnTo>
                    <a:lnTo>
                      <a:pt x="663" y="602"/>
                    </a:lnTo>
                    <a:lnTo>
                      <a:pt x="650" y="764"/>
                    </a:lnTo>
                    <a:lnTo>
                      <a:pt x="644" y="1056"/>
                    </a:lnTo>
                    <a:lnTo>
                      <a:pt x="640" y="1163"/>
                    </a:lnTo>
                    <a:lnTo>
                      <a:pt x="602" y="1334"/>
                    </a:lnTo>
                    <a:lnTo>
                      <a:pt x="582" y="1391"/>
                    </a:lnTo>
                    <a:lnTo>
                      <a:pt x="509" y="1419"/>
                    </a:lnTo>
                    <a:lnTo>
                      <a:pt x="435" y="1434"/>
                    </a:lnTo>
                    <a:lnTo>
                      <a:pt x="376" y="1438"/>
                    </a:lnTo>
                    <a:lnTo>
                      <a:pt x="310" y="1438"/>
                    </a:lnTo>
                    <a:lnTo>
                      <a:pt x="251" y="1421"/>
                    </a:lnTo>
                    <a:lnTo>
                      <a:pt x="133" y="1372"/>
                    </a:lnTo>
                    <a:lnTo>
                      <a:pt x="72" y="1332"/>
                    </a:lnTo>
                    <a:lnTo>
                      <a:pt x="105" y="767"/>
                    </a:lnTo>
                    <a:lnTo>
                      <a:pt x="6" y="575"/>
                    </a:lnTo>
                    <a:lnTo>
                      <a:pt x="0" y="283"/>
                    </a:lnTo>
                    <a:lnTo>
                      <a:pt x="82" y="57"/>
                    </a:lnTo>
                    <a:lnTo>
                      <a:pt x="88" y="53"/>
                    </a:lnTo>
                    <a:lnTo>
                      <a:pt x="101" y="47"/>
                    </a:lnTo>
                    <a:lnTo>
                      <a:pt x="118" y="39"/>
                    </a:lnTo>
                    <a:lnTo>
                      <a:pt x="129" y="34"/>
                    </a:lnTo>
                    <a:lnTo>
                      <a:pt x="141" y="28"/>
                    </a:lnTo>
                    <a:lnTo>
                      <a:pt x="152" y="22"/>
                    </a:lnTo>
                    <a:lnTo>
                      <a:pt x="165" y="19"/>
                    </a:lnTo>
                    <a:lnTo>
                      <a:pt x="177" y="13"/>
                    </a:lnTo>
                    <a:lnTo>
                      <a:pt x="188" y="9"/>
                    </a:lnTo>
                    <a:lnTo>
                      <a:pt x="209" y="3"/>
                    </a:lnTo>
                    <a:lnTo>
                      <a:pt x="226" y="0"/>
                    </a:lnTo>
                    <a:lnTo>
                      <a:pt x="376" y="1"/>
                    </a:lnTo>
                    <a:lnTo>
                      <a:pt x="395" y="7"/>
                    </a:lnTo>
                    <a:lnTo>
                      <a:pt x="414" y="15"/>
                    </a:lnTo>
                    <a:lnTo>
                      <a:pt x="437" y="22"/>
                    </a:lnTo>
                    <a:lnTo>
                      <a:pt x="462" y="30"/>
                    </a:lnTo>
                    <a:lnTo>
                      <a:pt x="483" y="38"/>
                    </a:lnTo>
                    <a:lnTo>
                      <a:pt x="500" y="43"/>
                    </a:lnTo>
                    <a:lnTo>
                      <a:pt x="509" y="49"/>
                    </a:lnTo>
                    <a:lnTo>
                      <a:pt x="517" y="53"/>
                    </a:lnTo>
                    <a:lnTo>
                      <a:pt x="526" y="62"/>
                    </a:lnTo>
                    <a:lnTo>
                      <a:pt x="534" y="68"/>
                    </a:lnTo>
                    <a:lnTo>
                      <a:pt x="542" y="74"/>
                    </a:lnTo>
                    <a:lnTo>
                      <a:pt x="549" y="81"/>
                    </a:lnTo>
                    <a:lnTo>
                      <a:pt x="557" y="87"/>
                    </a:lnTo>
                    <a:lnTo>
                      <a:pt x="564" y="95"/>
                    </a:lnTo>
                    <a:lnTo>
                      <a:pt x="570" y="100"/>
                    </a:lnTo>
                    <a:lnTo>
                      <a:pt x="578" y="106"/>
                    </a:lnTo>
                    <a:lnTo>
                      <a:pt x="583" y="110"/>
                    </a:lnTo>
                    <a:lnTo>
                      <a:pt x="591" y="117"/>
                    </a:lnTo>
                    <a:lnTo>
                      <a:pt x="595" y="121"/>
                    </a:lnTo>
                    <a:close/>
                  </a:path>
                </a:pathLst>
              </a:custGeom>
              <a:solidFill>
                <a:srgbClr val="F59E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91" name="Freeform 30"/>
              <p:cNvSpPr>
                <a:spLocks/>
              </p:cNvSpPr>
              <p:nvPr/>
            </p:nvSpPr>
            <p:spPr bwMode="auto">
              <a:xfrm>
                <a:off x="2375" y="2121"/>
                <a:ext cx="159" cy="79"/>
              </a:xfrm>
              <a:custGeom>
                <a:avLst/>
                <a:gdLst>
                  <a:gd name="T0" fmla="*/ 0 w 317"/>
                  <a:gd name="T1" fmla="*/ 0 h 158"/>
                  <a:gd name="T2" fmla="*/ 7 w 317"/>
                  <a:gd name="T3" fmla="*/ 4 h 158"/>
                  <a:gd name="T4" fmla="*/ 8 w 317"/>
                  <a:gd name="T5" fmla="*/ 1 h 158"/>
                  <a:gd name="T6" fmla="*/ 10 w 317"/>
                  <a:gd name="T7" fmla="*/ 1 h 158"/>
                  <a:gd name="T8" fmla="*/ 10 w 317"/>
                  <a:gd name="T9" fmla="*/ 3 h 158"/>
                  <a:gd name="T10" fmla="*/ 12 w 317"/>
                  <a:gd name="T11" fmla="*/ 5 h 158"/>
                  <a:gd name="T12" fmla="*/ 18 w 317"/>
                  <a:gd name="T13" fmla="*/ 7 h 158"/>
                  <a:gd name="T14" fmla="*/ 19 w 317"/>
                  <a:gd name="T15" fmla="*/ 9 h 158"/>
                  <a:gd name="T16" fmla="*/ 20 w 317"/>
                  <a:gd name="T17" fmla="*/ 10 h 158"/>
                  <a:gd name="T18" fmla="*/ 15 w 317"/>
                  <a:gd name="T19" fmla="*/ 8 h 158"/>
                  <a:gd name="T20" fmla="*/ 8 w 317"/>
                  <a:gd name="T21" fmla="*/ 5 h 158"/>
                  <a:gd name="T22" fmla="*/ 7 w 317"/>
                  <a:gd name="T23" fmla="*/ 5 h 158"/>
                  <a:gd name="T24" fmla="*/ 1 w 317"/>
                  <a:gd name="T25" fmla="*/ 2 h 158"/>
                  <a:gd name="T26" fmla="*/ 0 w 317"/>
                  <a:gd name="T27" fmla="*/ 0 h 158"/>
                  <a:gd name="T28" fmla="*/ 0 w 317"/>
                  <a:gd name="T29" fmla="*/ 0 h 158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17" h="158">
                    <a:moveTo>
                      <a:pt x="0" y="0"/>
                    </a:moveTo>
                    <a:lnTo>
                      <a:pt x="112" y="50"/>
                    </a:lnTo>
                    <a:lnTo>
                      <a:pt x="126" y="14"/>
                    </a:lnTo>
                    <a:lnTo>
                      <a:pt x="156" y="14"/>
                    </a:lnTo>
                    <a:lnTo>
                      <a:pt x="156" y="38"/>
                    </a:lnTo>
                    <a:lnTo>
                      <a:pt x="179" y="65"/>
                    </a:lnTo>
                    <a:lnTo>
                      <a:pt x="278" y="112"/>
                    </a:lnTo>
                    <a:lnTo>
                      <a:pt x="291" y="135"/>
                    </a:lnTo>
                    <a:lnTo>
                      <a:pt x="317" y="158"/>
                    </a:lnTo>
                    <a:lnTo>
                      <a:pt x="232" y="120"/>
                    </a:lnTo>
                    <a:lnTo>
                      <a:pt x="126" y="73"/>
                    </a:lnTo>
                    <a:lnTo>
                      <a:pt x="112" y="74"/>
                    </a:lnTo>
                    <a:lnTo>
                      <a:pt x="8" y="2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92" name="Freeform 31"/>
              <p:cNvSpPr>
                <a:spLocks/>
              </p:cNvSpPr>
              <p:nvPr/>
            </p:nvSpPr>
            <p:spPr bwMode="auto">
              <a:xfrm>
                <a:off x="2976" y="2584"/>
                <a:ext cx="19" cy="24"/>
              </a:xfrm>
              <a:custGeom>
                <a:avLst/>
                <a:gdLst>
                  <a:gd name="T0" fmla="*/ 3 w 38"/>
                  <a:gd name="T1" fmla="*/ 0 h 47"/>
                  <a:gd name="T2" fmla="*/ 2 w 38"/>
                  <a:gd name="T3" fmla="*/ 3 h 47"/>
                  <a:gd name="T4" fmla="*/ 0 w 38"/>
                  <a:gd name="T5" fmla="*/ 3 h 47"/>
                  <a:gd name="T6" fmla="*/ 2 w 38"/>
                  <a:gd name="T7" fmla="*/ 1 h 47"/>
                  <a:gd name="T8" fmla="*/ 3 w 38"/>
                  <a:gd name="T9" fmla="*/ 0 h 47"/>
                  <a:gd name="T10" fmla="*/ 3 w 38"/>
                  <a:gd name="T11" fmla="*/ 0 h 4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8" h="47">
                    <a:moveTo>
                      <a:pt x="38" y="0"/>
                    </a:moveTo>
                    <a:lnTo>
                      <a:pt x="17" y="36"/>
                    </a:lnTo>
                    <a:lnTo>
                      <a:pt x="0" y="47"/>
                    </a:lnTo>
                    <a:lnTo>
                      <a:pt x="17" y="7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93" name="Freeform 32"/>
              <p:cNvSpPr>
                <a:spLocks/>
              </p:cNvSpPr>
              <p:nvPr/>
            </p:nvSpPr>
            <p:spPr bwMode="auto">
              <a:xfrm>
                <a:off x="2959" y="1621"/>
                <a:ext cx="51" cy="43"/>
              </a:xfrm>
              <a:custGeom>
                <a:avLst/>
                <a:gdLst>
                  <a:gd name="T0" fmla="*/ 2 w 100"/>
                  <a:gd name="T1" fmla="*/ 1 h 85"/>
                  <a:gd name="T2" fmla="*/ 2 w 100"/>
                  <a:gd name="T3" fmla="*/ 2 h 85"/>
                  <a:gd name="T4" fmla="*/ 3 w 100"/>
                  <a:gd name="T5" fmla="*/ 3 h 85"/>
                  <a:gd name="T6" fmla="*/ 7 w 100"/>
                  <a:gd name="T7" fmla="*/ 5 h 85"/>
                  <a:gd name="T8" fmla="*/ 6 w 100"/>
                  <a:gd name="T9" fmla="*/ 6 h 85"/>
                  <a:gd name="T10" fmla="*/ 2 w 100"/>
                  <a:gd name="T11" fmla="*/ 5 h 85"/>
                  <a:gd name="T12" fmla="*/ 1 w 100"/>
                  <a:gd name="T13" fmla="*/ 5 h 85"/>
                  <a:gd name="T14" fmla="*/ 0 w 100"/>
                  <a:gd name="T15" fmla="*/ 2 h 85"/>
                  <a:gd name="T16" fmla="*/ 1 w 100"/>
                  <a:gd name="T17" fmla="*/ 0 h 85"/>
                  <a:gd name="T18" fmla="*/ 2 w 100"/>
                  <a:gd name="T19" fmla="*/ 1 h 85"/>
                  <a:gd name="T20" fmla="*/ 2 w 100"/>
                  <a:gd name="T21" fmla="*/ 1 h 8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00" h="85">
                    <a:moveTo>
                      <a:pt x="32" y="2"/>
                    </a:moveTo>
                    <a:lnTo>
                      <a:pt x="28" y="24"/>
                    </a:lnTo>
                    <a:lnTo>
                      <a:pt x="34" y="47"/>
                    </a:lnTo>
                    <a:lnTo>
                      <a:pt x="100" y="68"/>
                    </a:lnTo>
                    <a:lnTo>
                      <a:pt x="83" y="85"/>
                    </a:lnTo>
                    <a:lnTo>
                      <a:pt x="32" y="74"/>
                    </a:lnTo>
                    <a:lnTo>
                      <a:pt x="15" y="74"/>
                    </a:lnTo>
                    <a:lnTo>
                      <a:pt x="0" y="24"/>
                    </a:lnTo>
                    <a:lnTo>
                      <a:pt x="15" y="0"/>
                    </a:lnTo>
                    <a:lnTo>
                      <a:pt x="32" y="2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94" name="Freeform 33"/>
              <p:cNvSpPr>
                <a:spLocks/>
              </p:cNvSpPr>
              <p:nvPr/>
            </p:nvSpPr>
            <p:spPr bwMode="auto">
              <a:xfrm>
                <a:off x="2984" y="1672"/>
                <a:ext cx="91" cy="45"/>
              </a:xfrm>
              <a:custGeom>
                <a:avLst/>
                <a:gdLst>
                  <a:gd name="T0" fmla="*/ 12 w 182"/>
                  <a:gd name="T1" fmla="*/ 0 h 92"/>
                  <a:gd name="T2" fmla="*/ 11 w 182"/>
                  <a:gd name="T3" fmla="*/ 1 h 92"/>
                  <a:gd name="T4" fmla="*/ 8 w 182"/>
                  <a:gd name="T5" fmla="*/ 3 h 92"/>
                  <a:gd name="T6" fmla="*/ 7 w 182"/>
                  <a:gd name="T7" fmla="*/ 4 h 92"/>
                  <a:gd name="T8" fmla="*/ 5 w 182"/>
                  <a:gd name="T9" fmla="*/ 5 h 92"/>
                  <a:gd name="T10" fmla="*/ 4 w 182"/>
                  <a:gd name="T11" fmla="*/ 5 h 92"/>
                  <a:gd name="T12" fmla="*/ 0 w 182"/>
                  <a:gd name="T13" fmla="*/ 5 h 92"/>
                  <a:gd name="T14" fmla="*/ 3 w 182"/>
                  <a:gd name="T15" fmla="*/ 3 h 92"/>
                  <a:gd name="T16" fmla="*/ 7 w 182"/>
                  <a:gd name="T17" fmla="*/ 1 h 92"/>
                  <a:gd name="T18" fmla="*/ 12 w 182"/>
                  <a:gd name="T19" fmla="*/ 0 h 92"/>
                  <a:gd name="T20" fmla="*/ 12 w 182"/>
                  <a:gd name="T21" fmla="*/ 0 h 9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82" h="92">
                    <a:moveTo>
                      <a:pt x="182" y="0"/>
                    </a:moveTo>
                    <a:lnTo>
                      <a:pt x="163" y="31"/>
                    </a:lnTo>
                    <a:lnTo>
                      <a:pt x="127" y="61"/>
                    </a:lnTo>
                    <a:lnTo>
                      <a:pt x="105" y="76"/>
                    </a:lnTo>
                    <a:lnTo>
                      <a:pt x="74" y="90"/>
                    </a:lnTo>
                    <a:lnTo>
                      <a:pt x="59" y="92"/>
                    </a:lnTo>
                    <a:lnTo>
                      <a:pt x="0" y="88"/>
                    </a:lnTo>
                    <a:lnTo>
                      <a:pt x="36" y="59"/>
                    </a:lnTo>
                    <a:lnTo>
                      <a:pt x="112" y="25"/>
                    </a:lnTo>
                    <a:lnTo>
                      <a:pt x="182" y="0"/>
                    </a:lnTo>
                    <a:close/>
                  </a:path>
                </a:pathLst>
              </a:custGeom>
              <a:solidFill>
                <a:srgbClr val="FFF2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95" name="Freeform 34"/>
              <p:cNvSpPr>
                <a:spLocks/>
              </p:cNvSpPr>
              <p:nvPr/>
            </p:nvSpPr>
            <p:spPr bwMode="auto">
              <a:xfrm>
                <a:off x="3073" y="1412"/>
                <a:ext cx="63" cy="138"/>
              </a:xfrm>
              <a:custGeom>
                <a:avLst/>
                <a:gdLst>
                  <a:gd name="T0" fmla="*/ 2 w 125"/>
                  <a:gd name="T1" fmla="*/ 7 h 275"/>
                  <a:gd name="T2" fmla="*/ 1 w 125"/>
                  <a:gd name="T3" fmla="*/ 5 h 275"/>
                  <a:gd name="T4" fmla="*/ 1 w 125"/>
                  <a:gd name="T5" fmla="*/ 3 h 275"/>
                  <a:gd name="T6" fmla="*/ 2 w 125"/>
                  <a:gd name="T7" fmla="*/ 2 h 275"/>
                  <a:gd name="T8" fmla="*/ 2 w 125"/>
                  <a:gd name="T9" fmla="*/ 2 h 275"/>
                  <a:gd name="T10" fmla="*/ 2 w 125"/>
                  <a:gd name="T11" fmla="*/ 1 h 275"/>
                  <a:gd name="T12" fmla="*/ 3 w 125"/>
                  <a:gd name="T13" fmla="*/ 1 h 275"/>
                  <a:gd name="T14" fmla="*/ 3 w 125"/>
                  <a:gd name="T15" fmla="*/ 1 h 275"/>
                  <a:gd name="T16" fmla="*/ 4 w 125"/>
                  <a:gd name="T17" fmla="*/ 0 h 275"/>
                  <a:gd name="T18" fmla="*/ 4 w 125"/>
                  <a:gd name="T19" fmla="*/ 1 h 275"/>
                  <a:gd name="T20" fmla="*/ 5 w 125"/>
                  <a:gd name="T21" fmla="*/ 3 h 275"/>
                  <a:gd name="T22" fmla="*/ 6 w 125"/>
                  <a:gd name="T23" fmla="*/ 4 h 275"/>
                  <a:gd name="T24" fmla="*/ 7 w 125"/>
                  <a:gd name="T25" fmla="*/ 4 h 275"/>
                  <a:gd name="T26" fmla="*/ 7 w 125"/>
                  <a:gd name="T27" fmla="*/ 6 h 275"/>
                  <a:gd name="T28" fmla="*/ 7 w 125"/>
                  <a:gd name="T29" fmla="*/ 10 h 275"/>
                  <a:gd name="T30" fmla="*/ 7 w 125"/>
                  <a:gd name="T31" fmla="*/ 13 h 275"/>
                  <a:gd name="T32" fmla="*/ 8 w 125"/>
                  <a:gd name="T33" fmla="*/ 17 h 275"/>
                  <a:gd name="T34" fmla="*/ 7 w 125"/>
                  <a:gd name="T35" fmla="*/ 16 h 275"/>
                  <a:gd name="T36" fmla="*/ 4 w 125"/>
                  <a:gd name="T37" fmla="*/ 16 h 275"/>
                  <a:gd name="T38" fmla="*/ 2 w 125"/>
                  <a:gd name="T39" fmla="*/ 18 h 275"/>
                  <a:gd name="T40" fmla="*/ 0 w 125"/>
                  <a:gd name="T41" fmla="*/ 17 h 275"/>
                  <a:gd name="T42" fmla="*/ 3 w 125"/>
                  <a:gd name="T43" fmla="*/ 15 h 275"/>
                  <a:gd name="T44" fmla="*/ 4 w 125"/>
                  <a:gd name="T45" fmla="*/ 14 h 275"/>
                  <a:gd name="T46" fmla="*/ 5 w 125"/>
                  <a:gd name="T47" fmla="*/ 13 h 275"/>
                  <a:gd name="T48" fmla="*/ 5 w 125"/>
                  <a:gd name="T49" fmla="*/ 9 h 275"/>
                  <a:gd name="T50" fmla="*/ 2 w 125"/>
                  <a:gd name="T51" fmla="*/ 7 h 275"/>
                  <a:gd name="T52" fmla="*/ 2 w 125"/>
                  <a:gd name="T53" fmla="*/ 7 h 27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25" h="275">
                    <a:moveTo>
                      <a:pt x="17" y="102"/>
                    </a:moveTo>
                    <a:lnTo>
                      <a:pt x="13" y="72"/>
                    </a:lnTo>
                    <a:lnTo>
                      <a:pt x="11" y="47"/>
                    </a:lnTo>
                    <a:lnTo>
                      <a:pt x="17" y="24"/>
                    </a:lnTo>
                    <a:lnTo>
                      <a:pt x="21" y="17"/>
                    </a:lnTo>
                    <a:lnTo>
                      <a:pt x="26" y="11"/>
                    </a:lnTo>
                    <a:lnTo>
                      <a:pt x="34" y="7"/>
                    </a:lnTo>
                    <a:lnTo>
                      <a:pt x="40" y="3"/>
                    </a:lnTo>
                    <a:lnTo>
                      <a:pt x="53" y="0"/>
                    </a:lnTo>
                    <a:lnTo>
                      <a:pt x="60" y="11"/>
                    </a:lnTo>
                    <a:lnTo>
                      <a:pt x="78" y="36"/>
                    </a:lnTo>
                    <a:lnTo>
                      <a:pt x="87" y="49"/>
                    </a:lnTo>
                    <a:lnTo>
                      <a:pt x="97" y="64"/>
                    </a:lnTo>
                    <a:lnTo>
                      <a:pt x="108" y="87"/>
                    </a:lnTo>
                    <a:lnTo>
                      <a:pt x="110" y="155"/>
                    </a:lnTo>
                    <a:lnTo>
                      <a:pt x="110" y="207"/>
                    </a:lnTo>
                    <a:lnTo>
                      <a:pt x="125" y="266"/>
                    </a:lnTo>
                    <a:lnTo>
                      <a:pt x="102" y="256"/>
                    </a:lnTo>
                    <a:lnTo>
                      <a:pt x="59" y="256"/>
                    </a:lnTo>
                    <a:lnTo>
                      <a:pt x="22" y="275"/>
                    </a:lnTo>
                    <a:lnTo>
                      <a:pt x="0" y="266"/>
                    </a:lnTo>
                    <a:lnTo>
                      <a:pt x="47" y="230"/>
                    </a:lnTo>
                    <a:lnTo>
                      <a:pt x="59" y="222"/>
                    </a:lnTo>
                    <a:lnTo>
                      <a:pt x="70" y="193"/>
                    </a:lnTo>
                    <a:lnTo>
                      <a:pt x="68" y="142"/>
                    </a:lnTo>
                    <a:lnTo>
                      <a:pt x="17" y="102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96" name="Freeform 35"/>
              <p:cNvSpPr>
                <a:spLocks/>
              </p:cNvSpPr>
              <p:nvPr/>
            </p:nvSpPr>
            <p:spPr bwMode="auto">
              <a:xfrm>
                <a:off x="3158" y="1509"/>
                <a:ext cx="27" cy="36"/>
              </a:xfrm>
              <a:custGeom>
                <a:avLst/>
                <a:gdLst>
                  <a:gd name="T0" fmla="*/ 0 w 55"/>
                  <a:gd name="T1" fmla="*/ 0 h 73"/>
                  <a:gd name="T2" fmla="*/ 1 w 55"/>
                  <a:gd name="T3" fmla="*/ 0 h 73"/>
                  <a:gd name="T4" fmla="*/ 2 w 55"/>
                  <a:gd name="T5" fmla="*/ 1 h 73"/>
                  <a:gd name="T6" fmla="*/ 3 w 55"/>
                  <a:gd name="T7" fmla="*/ 3 h 73"/>
                  <a:gd name="T8" fmla="*/ 2 w 55"/>
                  <a:gd name="T9" fmla="*/ 4 h 73"/>
                  <a:gd name="T10" fmla="*/ 2 w 55"/>
                  <a:gd name="T11" fmla="*/ 2 h 73"/>
                  <a:gd name="T12" fmla="*/ 0 w 55"/>
                  <a:gd name="T13" fmla="*/ 1 h 73"/>
                  <a:gd name="T14" fmla="*/ 0 w 55"/>
                  <a:gd name="T15" fmla="*/ 0 h 73"/>
                  <a:gd name="T16" fmla="*/ 0 w 55"/>
                  <a:gd name="T17" fmla="*/ 0 h 7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5" h="73">
                    <a:moveTo>
                      <a:pt x="0" y="0"/>
                    </a:moveTo>
                    <a:lnTo>
                      <a:pt x="30" y="6"/>
                    </a:lnTo>
                    <a:lnTo>
                      <a:pt x="47" y="25"/>
                    </a:lnTo>
                    <a:lnTo>
                      <a:pt x="55" y="54"/>
                    </a:lnTo>
                    <a:lnTo>
                      <a:pt x="45" y="73"/>
                    </a:lnTo>
                    <a:lnTo>
                      <a:pt x="32" y="35"/>
                    </a:lnTo>
                    <a:lnTo>
                      <a:pt x="9" y="3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97" name="Freeform 36"/>
              <p:cNvSpPr>
                <a:spLocks/>
              </p:cNvSpPr>
              <p:nvPr/>
            </p:nvSpPr>
            <p:spPr bwMode="auto">
              <a:xfrm>
                <a:off x="3140" y="1461"/>
                <a:ext cx="21" cy="143"/>
              </a:xfrm>
              <a:custGeom>
                <a:avLst/>
                <a:gdLst>
                  <a:gd name="T0" fmla="*/ 3 w 41"/>
                  <a:gd name="T1" fmla="*/ 5 h 286"/>
                  <a:gd name="T2" fmla="*/ 2 w 41"/>
                  <a:gd name="T3" fmla="*/ 11 h 286"/>
                  <a:gd name="T4" fmla="*/ 2 w 41"/>
                  <a:gd name="T5" fmla="*/ 15 h 286"/>
                  <a:gd name="T6" fmla="*/ 2 w 41"/>
                  <a:gd name="T7" fmla="*/ 18 h 286"/>
                  <a:gd name="T8" fmla="*/ 1 w 41"/>
                  <a:gd name="T9" fmla="*/ 12 h 286"/>
                  <a:gd name="T10" fmla="*/ 2 w 41"/>
                  <a:gd name="T11" fmla="*/ 4 h 286"/>
                  <a:gd name="T12" fmla="*/ 0 w 41"/>
                  <a:gd name="T13" fmla="*/ 0 h 286"/>
                  <a:gd name="T14" fmla="*/ 3 w 41"/>
                  <a:gd name="T15" fmla="*/ 0 h 286"/>
                  <a:gd name="T16" fmla="*/ 3 w 41"/>
                  <a:gd name="T17" fmla="*/ 3 h 286"/>
                  <a:gd name="T18" fmla="*/ 3 w 41"/>
                  <a:gd name="T19" fmla="*/ 5 h 286"/>
                  <a:gd name="T20" fmla="*/ 3 w 41"/>
                  <a:gd name="T21" fmla="*/ 5 h 28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41" h="286">
                    <a:moveTo>
                      <a:pt x="36" y="76"/>
                    </a:moveTo>
                    <a:lnTo>
                      <a:pt x="26" y="169"/>
                    </a:lnTo>
                    <a:lnTo>
                      <a:pt x="26" y="226"/>
                    </a:lnTo>
                    <a:lnTo>
                      <a:pt x="19" y="286"/>
                    </a:lnTo>
                    <a:lnTo>
                      <a:pt x="11" y="180"/>
                    </a:lnTo>
                    <a:lnTo>
                      <a:pt x="17" y="57"/>
                    </a:lnTo>
                    <a:lnTo>
                      <a:pt x="0" y="0"/>
                    </a:lnTo>
                    <a:lnTo>
                      <a:pt x="41" y="0"/>
                    </a:lnTo>
                    <a:lnTo>
                      <a:pt x="38" y="38"/>
                    </a:lnTo>
                    <a:lnTo>
                      <a:pt x="36" y="76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98" name="Freeform 37"/>
              <p:cNvSpPr>
                <a:spLocks/>
              </p:cNvSpPr>
              <p:nvPr/>
            </p:nvSpPr>
            <p:spPr bwMode="auto">
              <a:xfrm>
                <a:off x="3161" y="2621"/>
                <a:ext cx="134" cy="45"/>
              </a:xfrm>
              <a:custGeom>
                <a:avLst/>
                <a:gdLst>
                  <a:gd name="T0" fmla="*/ 2 w 268"/>
                  <a:gd name="T1" fmla="*/ 1 h 89"/>
                  <a:gd name="T2" fmla="*/ 5 w 268"/>
                  <a:gd name="T3" fmla="*/ 4 h 89"/>
                  <a:gd name="T4" fmla="*/ 9 w 268"/>
                  <a:gd name="T5" fmla="*/ 4 h 89"/>
                  <a:gd name="T6" fmla="*/ 11 w 268"/>
                  <a:gd name="T7" fmla="*/ 3 h 89"/>
                  <a:gd name="T8" fmla="*/ 12 w 268"/>
                  <a:gd name="T9" fmla="*/ 1 h 89"/>
                  <a:gd name="T10" fmla="*/ 14 w 268"/>
                  <a:gd name="T11" fmla="*/ 1 h 89"/>
                  <a:gd name="T12" fmla="*/ 17 w 268"/>
                  <a:gd name="T13" fmla="*/ 0 h 89"/>
                  <a:gd name="T14" fmla="*/ 15 w 268"/>
                  <a:gd name="T15" fmla="*/ 4 h 89"/>
                  <a:gd name="T16" fmla="*/ 13 w 268"/>
                  <a:gd name="T17" fmla="*/ 4 h 89"/>
                  <a:gd name="T18" fmla="*/ 9 w 268"/>
                  <a:gd name="T19" fmla="*/ 6 h 89"/>
                  <a:gd name="T20" fmla="*/ 3 w 268"/>
                  <a:gd name="T21" fmla="*/ 5 h 89"/>
                  <a:gd name="T22" fmla="*/ 0 w 268"/>
                  <a:gd name="T23" fmla="*/ 3 h 89"/>
                  <a:gd name="T24" fmla="*/ 2 w 268"/>
                  <a:gd name="T25" fmla="*/ 1 h 89"/>
                  <a:gd name="T26" fmla="*/ 2 w 268"/>
                  <a:gd name="T27" fmla="*/ 1 h 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268" h="89">
                    <a:moveTo>
                      <a:pt x="25" y="11"/>
                    </a:moveTo>
                    <a:lnTo>
                      <a:pt x="80" y="49"/>
                    </a:lnTo>
                    <a:lnTo>
                      <a:pt x="133" y="53"/>
                    </a:lnTo>
                    <a:lnTo>
                      <a:pt x="164" y="42"/>
                    </a:lnTo>
                    <a:lnTo>
                      <a:pt x="185" y="10"/>
                    </a:lnTo>
                    <a:lnTo>
                      <a:pt x="217" y="13"/>
                    </a:lnTo>
                    <a:lnTo>
                      <a:pt x="268" y="0"/>
                    </a:lnTo>
                    <a:lnTo>
                      <a:pt x="240" y="49"/>
                    </a:lnTo>
                    <a:lnTo>
                      <a:pt x="194" y="53"/>
                    </a:lnTo>
                    <a:lnTo>
                      <a:pt x="130" y="89"/>
                    </a:lnTo>
                    <a:lnTo>
                      <a:pt x="33" y="78"/>
                    </a:lnTo>
                    <a:lnTo>
                      <a:pt x="0" y="38"/>
                    </a:lnTo>
                    <a:lnTo>
                      <a:pt x="25" y="11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99" name="Freeform 38"/>
              <p:cNvSpPr>
                <a:spLocks/>
              </p:cNvSpPr>
              <p:nvPr/>
            </p:nvSpPr>
            <p:spPr bwMode="auto">
              <a:xfrm>
                <a:off x="3184" y="2562"/>
                <a:ext cx="102" cy="72"/>
              </a:xfrm>
              <a:custGeom>
                <a:avLst/>
                <a:gdLst>
                  <a:gd name="T0" fmla="*/ 0 w 205"/>
                  <a:gd name="T1" fmla="*/ 8 h 145"/>
                  <a:gd name="T2" fmla="*/ 4 w 205"/>
                  <a:gd name="T3" fmla="*/ 9 h 145"/>
                  <a:gd name="T4" fmla="*/ 7 w 205"/>
                  <a:gd name="T5" fmla="*/ 7 h 145"/>
                  <a:gd name="T6" fmla="*/ 7 w 205"/>
                  <a:gd name="T7" fmla="*/ 5 h 145"/>
                  <a:gd name="T8" fmla="*/ 9 w 205"/>
                  <a:gd name="T9" fmla="*/ 5 h 145"/>
                  <a:gd name="T10" fmla="*/ 11 w 205"/>
                  <a:gd name="T11" fmla="*/ 5 h 145"/>
                  <a:gd name="T12" fmla="*/ 12 w 205"/>
                  <a:gd name="T13" fmla="*/ 5 h 145"/>
                  <a:gd name="T14" fmla="*/ 12 w 205"/>
                  <a:gd name="T15" fmla="*/ 5 h 145"/>
                  <a:gd name="T16" fmla="*/ 12 w 205"/>
                  <a:gd name="T17" fmla="*/ 5 h 145"/>
                  <a:gd name="T18" fmla="*/ 12 w 205"/>
                  <a:gd name="T19" fmla="*/ 4 h 145"/>
                  <a:gd name="T20" fmla="*/ 12 w 205"/>
                  <a:gd name="T21" fmla="*/ 3 h 145"/>
                  <a:gd name="T22" fmla="*/ 12 w 205"/>
                  <a:gd name="T23" fmla="*/ 2 h 145"/>
                  <a:gd name="T24" fmla="*/ 9 w 205"/>
                  <a:gd name="T25" fmla="*/ 2 h 145"/>
                  <a:gd name="T26" fmla="*/ 6 w 205"/>
                  <a:gd name="T27" fmla="*/ 2 h 145"/>
                  <a:gd name="T28" fmla="*/ 3 w 205"/>
                  <a:gd name="T29" fmla="*/ 0 h 145"/>
                  <a:gd name="T30" fmla="*/ 1 w 205"/>
                  <a:gd name="T31" fmla="*/ 0 h 145"/>
                  <a:gd name="T32" fmla="*/ 3 w 205"/>
                  <a:gd name="T33" fmla="*/ 3 h 145"/>
                  <a:gd name="T34" fmla="*/ 3 w 205"/>
                  <a:gd name="T35" fmla="*/ 6 h 145"/>
                  <a:gd name="T36" fmla="*/ 1 w 205"/>
                  <a:gd name="T37" fmla="*/ 6 h 145"/>
                  <a:gd name="T38" fmla="*/ 0 w 205"/>
                  <a:gd name="T39" fmla="*/ 6 h 145"/>
                  <a:gd name="T40" fmla="*/ 0 w 205"/>
                  <a:gd name="T41" fmla="*/ 8 h 145"/>
                  <a:gd name="T42" fmla="*/ 0 w 205"/>
                  <a:gd name="T43" fmla="*/ 8 h 145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205" h="145">
                    <a:moveTo>
                      <a:pt x="8" y="137"/>
                    </a:moveTo>
                    <a:lnTo>
                      <a:pt x="70" y="145"/>
                    </a:lnTo>
                    <a:lnTo>
                      <a:pt x="112" y="124"/>
                    </a:lnTo>
                    <a:lnTo>
                      <a:pt x="122" y="93"/>
                    </a:lnTo>
                    <a:lnTo>
                      <a:pt x="154" y="89"/>
                    </a:lnTo>
                    <a:lnTo>
                      <a:pt x="179" y="93"/>
                    </a:lnTo>
                    <a:lnTo>
                      <a:pt x="196" y="91"/>
                    </a:lnTo>
                    <a:lnTo>
                      <a:pt x="203" y="89"/>
                    </a:lnTo>
                    <a:lnTo>
                      <a:pt x="205" y="84"/>
                    </a:lnTo>
                    <a:lnTo>
                      <a:pt x="203" y="69"/>
                    </a:lnTo>
                    <a:lnTo>
                      <a:pt x="198" y="55"/>
                    </a:lnTo>
                    <a:lnTo>
                      <a:pt x="194" y="40"/>
                    </a:lnTo>
                    <a:lnTo>
                      <a:pt x="154" y="40"/>
                    </a:lnTo>
                    <a:lnTo>
                      <a:pt x="101" y="44"/>
                    </a:lnTo>
                    <a:lnTo>
                      <a:pt x="55" y="10"/>
                    </a:lnTo>
                    <a:lnTo>
                      <a:pt x="23" y="0"/>
                    </a:lnTo>
                    <a:lnTo>
                      <a:pt x="48" y="51"/>
                    </a:lnTo>
                    <a:lnTo>
                      <a:pt x="63" y="101"/>
                    </a:lnTo>
                    <a:lnTo>
                      <a:pt x="25" y="105"/>
                    </a:lnTo>
                    <a:lnTo>
                      <a:pt x="0" y="107"/>
                    </a:lnTo>
                    <a:lnTo>
                      <a:pt x="8" y="137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00" name="Freeform 39"/>
              <p:cNvSpPr>
                <a:spLocks/>
              </p:cNvSpPr>
              <p:nvPr/>
            </p:nvSpPr>
            <p:spPr bwMode="auto">
              <a:xfrm>
                <a:off x="3042" y="1614"/>
                <a:ext cx="63" cy="75"/>
              </a:xfrm>
              <a:custGeom>
                <a:avLst/>
                <a:gdLst>
                  <a:gd name="T0" fmla="*/ 0 w 125"/>
                  <a:gd name="T1" fmla="*/ 0 h 151"/>
                  <a:gd name="T2" fmla="*/ 1 w 125"/>
                  <a:gd name="T3" fmla="*/ 0 h 151"/>
                  <a:gd name="T4" fmla="*/ 2 w 125"/>
                  <a:gd name="T5" fmla="*/ 0 h 151"/>
                  <a:gd name="T6" fmla="*/ 3 w 125"/>
                  <a:gd name="T7" fmla="*/ 1 h 151"/>
                  <a:gd name="T8" fmla="*/ 4 w 125"/>
                  <a:gd name="T9" fmla="*/ 1 h 151"/>
                  <a:gd name="T10" fmla="*/ 5 w 125"/>
                  <a:gd name="T11" fmla="*/ 2 h 151"/>
                  <a:gd name="T12" fmla="*/ 6 w 125"/>
                  <a:gd name="T13" fmla="*/ 2 h 151"/>
                  <a:gd name="T14" fmla="*/ 6 w 125"/>
                  <a:gd name="T15" fmla="*/ 3 h 151"/>
                  <a:gd name="T16" fmla="*/ 7 w 125"/>
                  <a:gd name="T17" fmla="*/ 3 h 151"/>
                  <a:gd name="T18" fmla="*/ 8 w 125"/>
                  <a:gd name="T19" fmla="*/ 4 h 151"/>
                  <a:gd name="T20" fmla="*/ 8 w 125"/>
                  <a:gd name="T21" fmla="*/ 5 h 151"/>
                  <a:gd name="T22" fmla="*/ 8 w 125"/>
                  <a:gd name="T23" fmla="*/ 6 h 151"/>
                  <a:gd name="T24" fmla="*/ 8 w 125"/>
                  <a:gd name="T25" fmla="*/ 8 h 151"/>
                  <a:gd name="T26" fmla="*/ 8 w 125"/>
                  <a:gd name="T27" fmla="*/ 9 h 151"/>
                  <a:gd name="T28" fmla="*/ 8 w 125"/>
                  <a:gd name="T29" fmla="*/ 9 h 151"/>
                  <a:gd name="T30" fmla="*/ 8 w 125"/>
                  <a:gd name="T31" fmla="*/ 7 h 151"/>
                  <a:gd name="T32" fmla="*/ 7 w 125"/>
                  <a:gd name="T33" fmla="*/ 6 h 151"/>
                  <a:gd name="T34" fmla="*/ 6 w 125"/>
                  <a:gd name="T35" fmla="*/ 6 h 151"/>
                  <a:gd name="T36" fmla="*/ 6 w 125"/>
                  <a:gd name="T37" fmla="*/ 5 h 151"/>
                  <a:gd name="T38" fmla="*/ 6 w 125"/>
                  <a:gd name="T39" fmla="*/ 5 h 151"/>
                  <a:gd name="T40" fmla="*/ 3 w 125"/>
                  <a:gd name="T41" fmla="*/ 1 h 151"/>
                  <a:gd name="T42" fmla="*/ 0 w 125"/>
                  <a:gd name="T43" fmla="*/ 0 h 151"/>
                  <a:gd name="T44" fmla="*/ 0 w 125"/>
                  <a:gd name="T45" fmla="*/ 0 h 151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125" h="151">
                    <a:moveTo>
                      <a:pt x="0" y="0"/>
                    </a:moveTo>
                    <a:lnTo>
                      <a:pt x="8" y="4"/>
                    </a:lnTo>
                    <a:lnTo>
                      <a:pt x="23" y="10"/>
                    </a:lnTo>
                    <a:lnTo>
                      <a:pt x="44" y="18"/>
                    </a:lnTo>
                    <a:lnTo>
                      <a:pt x="61" y="25"/>
                    </a:lnTo>
                    <a:lnTo>
                      <a:pt x="74" y="35"/>
                    </a:lnTo>
                    <a:lnTo>
                      <a:pt x="85" y="44"/>
                    </a:lnTo>
                    <a:lnTo>
                      <a:pt x="93" y="52"/>
                    </a:lnTo>
                    <a:lnTo>
                      <a:pt x="97" y="54"/>
                    </a:lnTo>
                    <a:lnTo>
                      <a:pt x="120" y="67"/>
                    </a:lnTo>
                    <a:lnTo>
                      <a:pt x="118" y="82"/>
                    </a:lnTo>
                    <a:lnTo>
                      <a:pt x="125" y="107"/>
                    </a:lnTo>
                    <a:lnTo>
                      <a:pt x="123" y="135"/>
                    </a:lnTo>
                    <a:lnTo>
                      <a:pt x="120" y="151"/>
                    </a:lnTo>
                    <a:lnTo>
                      <a:pt x="120" y="145"/>
                    </a:lnTo>
                    <a:lnTo>
                      <a:pt x="114" y="124"/>
                    </a:lnTo>
                    <a:lnTo>
                      <a:pt x="101" y="103"/>
                    </a:lnTo>
                    <a:lnTo>
                      <a:pt x="95" y="96"/>
                    </a:lnTo>
                    <a:lnTo>
                      <a:pt x="89" y="88"/>
                    </a:lnTo>
                    <a:lnTo>
                      <a:pt x="84" y="82"/>
                    </a:lnTo>
                    <a:lnTo>
                      <a:pt x="40" y="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01" name="Freeform 40"/>
              <p:cNvSpPr>
                <a:spLocks/>
              </p:cNvSpPr>
              <p:nvPr/>
            </p:nvSpPr>
            <p:spPr bwMode="auto">
              <a:xfrm>
                <a:off x="3014" y="2615"/>
                <a:ext cx="112" cy="102"/>
              </a:xfrm>
              <a:custGeom>
                <a:avLst/>
                <a:gdLst>
                  <a:gd name="T0" fmla="*/ 4 w 222"/>
                  <a:gd name="T1" fmla="*/ 0 h 203"/>
                  <a:gd name="T2" fmla="*/ 4 w 222"/>
                  <a:gd name="T3" fmla="*/ 2 h 203"/>
                  <a:gd name="T4" fmla="*/ 6 w 222"/>
                  <a:gd name="T5" fmla="*/ 4 h 203"/>
                  <a:gd name="T6" fmla="*/ 8 w 222"/>
                  <a:gd name="T7" fmla="*/ 4 h 203"/>
                  <a:gd name="T8" fmla="*/ 9 w 222"/>
                  <a:gd name="T9" fmla="*/ 3 h 203"/>
                  <a:gd name="T10" fmla="*/ 10 w 222"/>
                  <a:gd name="T11" fmla="*/ 5 h 203"/>
                  <a:gd name="T12" fmla="*/ 11 w 222"/>
                  <a:gd name="T13" fmla="*/ 6 h 203"/>
                  <a:gd name="T14" fmla="*/ 15 w 222"/>
                  <a:gd name="T15" fmla="*/ 7 h 203"/>
                  <a:gd name="T16" fmla="*/ 11 w 222"/>
                  <a:gd name="T17" fmla="*/ 11 h 203"/>
                  <a:gd name="T18" fmla="*/ 3 w 222"/>
                  <a:gd name="T19" fmla="*/ 13 h 203"/>
                  <a:gd name="T20" fmla="*/ 0 w 222"/>
                  <a:gd name="T21" fmla="*/ 9 h 203"/>
                  <a:gd name="T22" fmla="*/ 3 w 222"/>
                  <a:gd name="T23" fmla="*/ 3 h 203"/>
                  <a:gd name="T24" fmla="*/ 4 w 222"/>
                  <a:gd name="T25" fmla="*/ 0 h 203"/>
                  <a:gd name="T26" fmla="*/ 4 w 222"/>
                  <a:gd name="T27" fmla="*/ 0 h 203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222" h="203">
                    <a:moveTo>
                      <a:pt x="51" y="0"/>
                    </a:moveTo>
                    <a:lnTo>
                      <a:pt x="63" y="28"/>
                    </a:lnTo>
                    <a:lnTo>
                      <a:pt x="87" y="53"/>
                    </a:lnTo>
                    <a:lnTo>
                      <a:pt x="112" y="57"/>
                    </a:lnTo>
                    <a:lnTo>
                      <a:pt x="137" y="45"/>
                    </a:lnTo>
                    <a:lnTo>
                      <a:pt x="150" y="66"/>
                    </a:lnTo>
                    <a:lnTo>
                      <a:pt x="175" y="85"/>
                    </a:lnTo>
                    <a:lnTo>
                      <a:pt x="222" y="102"/>
                    </a:lnTo>
                    <a:lnTo>
                      <a:pt x="171" y="174"/>
                    </a:lnTo>
                    <a:lnTo>
                      <a:pt x="45" y="203"/>
                    </a:lnTo>
                    <a:lnTo>
                      <a:pt x="0" y="133"/>
                    </a:lnTo>
                    <a:lnTo>
                      <a:pt x="45" y="36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A84A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02" name="Freeform 41"/>
              <p:cNvSpPr>
                <a:spLocks/>
              </p:cNvSpPr>
              <p:nvPr/>
            </p:nvSpPr>
            <p:spPr bwMode="auto">
              <a:xfrm>
                <a:off x="3097" y="2529"/>
                <a:ext cx="101" cy="93"/>
              </a:xfrm>
              <a:custGeom>
                <a:avLst/>
                <a:gdLst>
                  <a:gd name="T0" fmla="*/ 5 w 202"/>
                  <a:gd name="T1" fmla="*/ 0 h 186"/>
                  <a:gd name="T2" fmla="*/ 6 w 202"/>
                  <a:gd name="T3" fmla="*/ 2 h 186"/>
                  <a:gd name="T4" fmla="*/ 8 w 202"/>
                  <a:gd name="T5" fmla="*/ 5 h 186"/>
                  <a:gd name="T6" fmla="*/ 7 w 202"/>
                  <a:gd name="T7" fmla="*/ 6 h 186"/>
                  <a:gd name="T8" fmla="*/ 9 w 202"/>
                  <a:gd name="T9" fmla="*/ 8 h 186"/>
                  <a:gd name="T10" fmla="*/ 11 w 202"/>
                  <a:gd name="T11" fmla="*/ 9 h 186"/>
                  <a:gd name="T12" fmla="*/ 13 w 202"/>
                  <a:gd name="T13" fmla="*/ 9 h 186"/>
                  <a:gd name="T14" fmla="*/ 13 w 202"/>
                  <a:gd name="T15" fmla="*/ 11 h 186"/>
                  <a:gd name="T16" fmla="*/ 10 w 202"/>
                  <a:gd name="T17" fmla="*/ 11 h 186"/>
                  <a:gd name="T18" fmla="*/ 9 w 202"/>
                  <a:gd name="T19" fmla="*/ 12 h 186"/>
                  <a:gd name="T20" fmla="*/ 8 w 202"/>
                  <a:gd name="T21" fmla="*/ 12 h 186"/>
                  <a:gd name="T22" fmla="*/ 7 w 202"/>
                  <a:gd name="T23" fmla="*/ 11 h 186"/>
                  <a:gd name="T24" fmla="*/ 6 w 202"/>
                  <a:gd name="T25" fmla="*/ 11 h 186"/>
                  <a:gd name="T26" fmla="*/ 6 w 202"/>
                  <a:gd name="T27" fmla="*/ 10 h 186"/>
                  <a:gd name="T28" fmla="*/ 6 w 202"/>
                  <a:gd name="T29" fmla="*/ 9 h 186"/>
                  <a:gd name="T30" fmla="*/ 6 w 202"/>
                  <a:gd name="T31" fmla="*/ 8 h 186"/>
                  <a:gd name="T32" fmla="*/ 5 w 202"/>
                  <a:gd name="T33" fmla="*/ 7 h 186"/>
                  <a:gd name="T34" fmla="*/ 4 w 202"/>
                  <a:gd name="T35" fmla="*/ 5 h 186"/>
                  <a:gd name="T36" fmla="*/ 2 w 202"/>
                  <a:gd name="T37" fmla="*/ 5 h 186"/>
                  <a:gd name="T38" fmla="*/ 0 w 202"/>
                  <a:gd name="T39" fmla="*/ 5 h 186"/>
                  <a:gd name="T40" fmla="*/ 2 w 202"/>
                  <a:gd name="T41" fmla="*/ 3 h 186"/>
                  <a:gd name="T42" fmla="*/ 3 w 202"/>
                  <a:gd name="T43" fmla="*/ 1 h 186"/>
                  <a:gd name="T44" fmla="*/ 5 w 202"/>
                  <a:gd name="T45" fmla="*/ 0 h 186"/>
                  <a:gd name="T46" fmla="*/ 5 w 202"/>
                  <a:gd name="T47" fmla="*/ 0 h 18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202" h="186">
                    <a:moveTo>
                      <a:pt x="80" y="0"/>
                    </a:moveTo>
                    <a:lnTo>
                      <a:pt x="88" y="30"/>
                    </a:lnTo>
                    <a:lnTo>
                      <a:pt x="114" y="66"/>
                    </a:lnTo>
                    <a:lnTo>
                      <a:pt x="112" y="89"/>
                    </a:lnTo>
                    <a:lnTo>
                      <a:pt x="129" y="121"/>
                    </a:lnTo>
                    <a:lnTo>
                      <a:pt x="162" y="135"/>
                    </a:lnTo>
                    <a:lnTo>
                      <a:pt x="198" y="133"/>
                    </a:lnTo>
                    <a:lnTo>
                      <a:pt x="202" y="163"/>
                    </a:lnTo>
                    <a:lnTo>
                      <a:pt x="156" y="167"/>
                    </a:lnTo>
                    <a:lnTo>
                      <a:pt x="135" y="186"/>
                    </a:lnTo>
                    <a:lnTo>
                      <a:pt x="127" y="182"/>
                    </a:lnTo>
                    <a:lnTo>
                      <a:pt x="108" y="176"/>
                    </a:lnTo>
                    <a:lnTo>
                      <a:pt x="91" y="167"/>
                    </a:lnTo>
                    <a:lnTo>
                      <a:pt x="84" y="157"/>
                    </a:lnTo>
                    <a:lnTo>
                      <a:pt x="89" y="131"/>
                    </a:lnTo>
                    <a:lnTo>
                      <a:pt x="93" y="114"/>
                    </a:lnTo>
                    <a:lnTo>
                      <a:pt x="76" y="100"/>
                    </a:lnTo>
                    <a:lnTo>
                      <a:pt x="57" y="66"/>
                    </a:lnTo>
                    <a:lnTo>
                      <a:pt x="29" y="66"/>
                    </a:lnTo>
                    <a:lnTo>
                      <a:pt x="0" y="70"/>
                    </a:lnTo>
                    <a:lnTo>
                      <a:pt x="21" y="38"/>
                    </a:lnTo>
                    <a:lnTo>
                      <a:pt x="44" y="3"/>
                    </a:lnTo>
                    <a:lnTo>
                      <a:pt x="80" y="0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03" name="Freeform 42"/>
              <p:cNvSpPr>
                <a:spLocks/>
              </p:cNvSpPr>
              <p:nvPr/>
            </p:nvSpPr>
            <p:spPr bwMode="auto">
              <a:xfrm>
                <a:off x="3161" y="2559"/>
                <a:ext cx="23" cy="29"/>
              </a:xfrm>
              <a:custGeom>
                <a:avLst/>
                <a:gdLst>
                  <a:gd name="T0" fmla="*/ 0 w 46"/>
                  <a:gd name="T1" fmla="*/ 1 h 57"/>
                  <a:gd name="T2" fmla="*/ 0 w 46"/>
                  <a:gd name="T3" fmla="*/ 3 h 57"/>
                  <a:gd name="T4" fmla="*/ 2 w 46"/>
                  <a:gd name="T5" fmla="*/ 4 h 57"/>
                  <a:gd name="T6" fmla="*/ 3 w 46"/>
                  <a:gd name="T7" fmla="*/ 4 h 57"/>
                  <a:gd name="T8" fmla="*/ 3 w 46"/>
                  <a:gd name="T9" fmla="*/ 2 h 57"/>
                  <a:gd name="T10" fmla="*/ 3 w 46"/>
                  <a:gd name="T11" fmla="*/ 1 h 57"/>
                  <a:gd name="T12" fmla="*/ 1 w 46"/>
                  <a:gd name="T13" fmla="*/ 0 h 57"/>
                  <a:gd name="T14" fmla="*/ 0 w 46"/>
                  <a:gd name="T15" fmla="*/ 1 h 57"/>
                  <a:gd name="T16" fmla="*/ 0 w 46"/>
                  <a:gd name="T17" fmla="*/ 1 h 5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6" h="57">
                    <a:moveTo>
                      <a:pt x="0" y="10"/>
                    </a:moveTo>
                    <a:lnTo>
                      <a:pt x="0" y="40"/>
                    </a:lnTo>
                    <a:lnTo>
                      <a:pt x="25" y="50"/>
                    </a:lnTo>
                    <a:lnTo>
                      <a:pt x="46" y="57"/>
                    </a:lnTo>
                    <a:lnTo>
                      <a:pt x="46" y="29"/>
                    </a:lnTo>
                    <a:lnTo>
                      <a:pt x="33" y="2"/>
                    </a:lnTo>
                    <a:lnTo>
                      <a:pt x="12" y="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04" name="Freeform 43"/>
              <p:cNvSpPr>
                <a:spLocks/>
              </p:cNvSpPr>
              <p:nvPr/>
            </p:nvSpPr>
            <p:spPr bwMode="auto">
              <a:xfrm>
                <a:off x="3145" y="2532"/>
                <a:ext cx="32" cy="22"/>
              </a:xfrm>
              <a:custGeom>
                <a:avLst/>
                <a:gdLst>
                  <a:gd name="T0" fmla="*/ 0 w 65"/>
                  <a:gd name="T1" fmla="*/ 1 h 44"/>
                  <a:gd name="T2" fmla="*/ 1 w 65"/>
                  <a:gd name="T3" fmla="*/ 3 h 44"/>
                  <a:gd name="T4" fmla="*/ 4 w 65"/>
                  <a:gd name="T5" fmla="*/ 3 h 44"/>
                  <a:gd name="T6" fmla="*/ 2 w 65"/>
                  <a:gd name="T7" fmla="*/ 1 h 44"/>
                  <a:gd name="T8" fmla="*/ 1 w 65"/>
                  <a:gd name="T9" fmla="*/ 0 h 44"/>
                  <a:gd name="T10" fmla="*/ 0 w 65"/>
                  <a:gd name="T11" fmla="*/ 1 h 44"/>
                  <a:gd name="T12" fmla="*/ 0 w 65"/>
                  <a:gd name="T13" fmla="*/ 1 h 4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5" h="44">
                    <a:moveTo>
                      <a:pt x="0" y="6"/>
                    </a:moveTo>
                    <a:lnTo>
                      <a:pt x="27" y="42"/>
                    </a:lnTo>
                    <a:lnTo>
                      <a:pt x="65" y="44"/>
                    </a:lnTo>
                    <a:lnTo>
                      <a:pt x="40" y="12"/>
                    </a:lnTo>
                    <a:lnTo>
                      <a:pt x="29" y="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05" name="Freeform 44"/>
              <p:cNvSpPr>
                <a:spLocks/>
              </p:cNvSpPr>
              <p:nvPr/>
            </p:nvSpPr>
            <p:spPr bwMode="auto">
              <a:xfrm>
                <a:off x="2947" y="2580"/>
                <a:ext cx="91" cy="126"/>
              </a:xfrm>
              <a:custGeom>
                <a:avLst/>
                <a:gdLst>
                  <a:gd name="T0" fmla="*/ 9 w 182"/>
                  <a:gd name="T1" fmla="*/ 0 h 251"/>
                  <a:gd name="T2" fmla="*/ 12 w 182"/>
                  <a:gd name="T3" fmla="*/ 4 h 251"/>
                  <a:gd name="T4" fmla="*/ 12 w 182"/>
                  <a:gd name="T5" fmla="*/ 4 h 251"/>
                  <a:gd name="T6" fmla="*/ 11 w 182"/>
                  <a:gd name="T7" fmla="*/ 4 h 251"/>
                  <a:gd name="T8" fmla="*/ 11 w 182"/>
                  <a:gd name="T9" fmla="*/ 5 h 251"/>
                  <a:gd name="T10" fmla="*/ 10 w 182"/>
                  <a:gd name="T11" fmla="*/ 5 h 251"/>
                  <a:gd name="T12" fmla="*/ 10 w 182"/>
                  <a:gd name="T13" fmla="*/ 6 h 251"/>
                  <a:gd name="T14" fmla="*/ 9 w 182"/>
                  <a:gd name="T15" fmla="*/ 6 h 251"/>
                  <a:gd name="T16" fmla="*/ 9 w 182"/>
                  <a:gd name="T17" fmla="*/ 8 h 251"/>
                  <a:gd name="T18" fmla="*/ 8 w 182"/>
                  <a:gd name="T19" fmla="*/ 9 h 251"/>
                  <a:gd name="T20" fmla="*/ 7 w 182"/>
                  <a:gd name="T21" fmla="*/ 13 h 251"/>
                  <a:gd name="T22" fmla="*/ 4 w 182"/>
                  <a:gd name="T23" fmla="*/ 16 h 251"/>
                  <a:gd name="T24" fmla="*/ 1 w 182"/>
                  <a:gd name="T25" fmla="*/ 16 h 251"/>
                  <a:gd name="T26" fmla="*/ 1 w 182"/>
                  <a:gd name="T27" fmla="*/ 16 h 251"/>
                  <a:gd name="T28" fmla="*/ 1 w 182"/>
                  <a:gd name="T29" fmla="*/ 15 h 251"/>
                  <a:gd name="T30" fmla="*/ 0 w 182"/>
                  <a:gd name="T31" fmla="*/ 14 h 251"/>
                  <a:gd name="T32" fmla="*/ 1 w 182"/>
                  <a:gd name="T33" fmla="*/ 13 h 251"/>
                  <a:gd name="T34" fmla="*/ 2 w 182"/>
                  <a:gd name="T35" fmla="*/ 12 h 251"/>
                  <a:gd name="T36" fmla="*/ 2 w 182"/>
                  <a:gd name="T37" fmla="*/ 11 h 251"/>
                  <a:gd name="T38" fmla="*/ 3 w 182"/>
                  <a:gd name="T39" fmla="*/ 10 h 251"/>
                  <a:gd name="T40" fmla="*/ 3 w 182"/>
                  <a:gd name="T41" fmla="*/ 15 h 251"/>
                  <a:gd name="T42" fmla="*/ 5 w 182"/>
                  <a:gd name="T43" fmla="*/ 14 h 251"/>
                  <a:gd name="T44" fmla="*/ 6 w 182"/>
                  <a:gd name="T45" fmla="*/ 13 h 251"/>
                  <a:gd name="T46" fmla="*/ 7 w 182"/>
                  <a:gd name="T47" fmla="*/ 12 h 251"/>
                  <a:gd name="T48" fmla="*/ 5 w 182"/>
                  <a:gd name="T49" fmla="*/ 12 h 251"/>
                  <a:gd name="T50" fmla="*/ 4 w 182"/>
                  <a:gd name="T51" fmla="*/ 10 h 251"/>
                  <a:gd name="T52" fmla="*/ 5 w 182"/>
                  <a:gd name="T53" fmla="*/ 5 h 251"/>
                  <a:gd name="T54" fmla="*/ 8 w 182"/>
                  <a:gd name="T55" fmla="*/ 1 h 251"/>
                  <a:gd name="T56" fmla="*/ 9 w 182"/>
                  <a:gd name="T57" fmla="*/ 0 h 251"/>
                  <a:gd name="T58" fmla="*/ 9 w 182"/>
                  <a:gd name="T59" fmla="*/ 0 h 251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82" h="251">
                    <a:moveTo>
                      <a:pt x="142" y="0"/>
                    </a:moveTo>
                    <a:lnTo>
                      <a:pt x="182" y="50"/>
                    </a:lnTo>
                    <a:lnTo>
                      <a:pt x="179" y="57"/>
                    </a:lnTo>
                    <a:lnTo>
                      <a:pt x="175" y="63"/>
                    </a:lnTo>
                    <a:lnTo>
                      <a:pt x="169" y="67"/>
                    </a:lnTo>
                    <a:lnTo>
                      <a:pt x="156" y="78"/>
                    </a:lnTo>
                    <a:lnTo>
                      <a:pt x="148" y="84"/>
                    </a:lnTo>
                    <a:lnTo>
                      <a:pt x="142" y="92"/>
                    </a:lnTo>
                    <a:lnTo>
                      <a:pt x="129" y="120"/>
                    </a:lnTo>
                    <a:lnTo>
                      <a:pt x="122" y="143"/>
                    </a:lnTo>
                    <a:lnTo>
                      <a:pt x="106" y="206"/>
                    </a:lnTo>
                    <a:lnTo>
                      <a:pt x="63" y="251"/>
                    </a:lnTo>
                    <a:lnTo>
                      <a:pt x="11" y="247"/>
                    </a:lnTo>
                    <a:lnTo>
                      <a:pt x="9" y="245"/>
                    </a:lnTo>
                    <a:lnTo>
                      <a:pt x="4" y="240"/>
                    </a:lnTo>
                    <a:lnTo>
                      <a:pt x="0" y="221"/>
                    </a:lnTo>
                    <a:lnTo>
                      <a:pt x="6" y="206"/>
                    </a:lnTo>
                    <a:lnTo>
                      <a:pt x="19" y="185"/>
                    </a:lnTo>
                    <a:lnTo>
                      <a:pt x="30" y="166"/>
                    </a:lnTo>
                    <a:lnTo>
                      <a:pt x="34" y="158"/>
                    </a:lnTo>
                    <a:lnTo>
                      <a:pt x="34" y="225"/>
                    </a:lnTo>
                    <a:lnTo>
                      <a:pt x="68" y="219"/>
                    </a:lnTo>
                    <a:lnTo>
                      <a:pt x="85" y="206"/>
                    </a:lnTo>
                    <a:lnTo>
                      <a:pt x="97" y="185"/>
                    </a:lnTo>
                    <a:lnTo>
                      <a:pt x="68" y="187"/>
                    </a:lnTo>
                    <a:lnTo>
                      <a:pt x="59" y="145"/>
                    </a:lnTo>
                    <a:lnTo>
                      <a:pt x="76" y="74"/>
                    </a:lnTo>
                    <a:lnTo>
                      <a:pt x="118" y="8"/>
                    </a:lnTo>
                    <a:lnTo>
                      <a:pt x="142" y="0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06" name="Freeform 45"/>
              <p:cNvSpPr>
                <a:spLocks/>
              </p:cNvSpPr>
              <p:nvPr/>
            </p:nvSpPr>
            <p:spPr bwMode="auto">
              <a:xfrm>
                <a:off x="2956" y="2568"/>
                <a:ext cx="77" cy="118"/>
              </a:xfrm>
              <a:custGeom>
                <a:avLst/>
                <a:gdLst>
                  <a:gd name="T0" fmla="*/ 8 w 154"/>
                  <a:gd name="T1" fmla="*/ 1 h 235"/>
                  <a:gd name="T2" fmla="*/ 9 w 154"/>
                  <a:gd name="T3" fmla="*/ 2 h 235"/>
                  <a:gd name="T4" fmla="*/ 10 w 154"/>
                  <a:gd name="T5" fmla="*/ 4 h 235"/>
                  <a:gd name="T6" fmla="*/ 9 w 154"/>
                  <a:gd name="T7" fmla="*/ 5 h 235"/>
                  <a:gd name="T8" fmla="*/ 8 w 154"/>
                  <a:gd name="T9" fmla="*/ 5 h 235"/>
                  <a:gd name="T10" fmla="*/ 7 w 154"/>
                  <a:gd name="T11" fmla="*/ 4 h 235"/>
                  <a:gd name="T12" fmla="*/ 5 w 154"/>
                  <a:gd name="T13" fmla="*/ 6 h 235"/>
                  <a:gd name="T14" fmla="*/ 5 w 154"/>
                  <a:gd name="T15" fmla="*/ 7 h 235"/>
                  <a:gd name="T16" fmla="*/ 6 w 154"/>
                  <a:gd name="T17" fmla="*/ 9 h 235"/>
                  <a:gd name="T18" fmla="*/ 4 w 154"/>
                  <a:gd name="T19" fmla="*/ 10 h 235"/>
                  <a:gd name="T20" fmla="*/ 4 w 154"/>
                  <a:gd name="T21" fmla="*/ 12 h 235"/>
                  <a:gd name="T22" fmla="*/ 4 w 154"/>
                  <a:gd name="T23" fmla="*/ 13 h 235"/>
                  <a:gd name="T24" fmla="*/ 4 w 154"/>
                  <a:gd name="T25" fmla="*/ 15 h 235"/>
                  <a:gd name="T26" fmla="*/ 3 w 154"/>
                  <a:gd name="T27" fmla="*/ 13 h 235"/>
                  <a:gd name="T28" fmla="*/ 0 w 154"/>
                  <a:gd name="T29" fmla="*/ 12 h 235"/>
                  <a:gd name="T30" fmla="*/ 3 w 154"/>
                  <a:gd name="T31" fmla="*/ 9 h 235"/>
                  <a:gd name="T32" fmla="*/ 4 w 154"/>
                  <a:gd name="T33" fmla="*/ 6 h 235"/>
                  <a:gd name="T34" fmla="*/ 6 w 154"/>
                  <a:gd name="T35" fmla="*/ 3 h 235"/>
                  <a:gd name="T36" fmla="*/ 8 w 154"/>
                  <a:gd name="T37" fmla="*/ 0 h 235"/>
                  <a:gd name="T38" fmla="*/ 8 w 154"/>
                  <a:gd name="T39" fmla="*/ 1 h 235"/>
                  <a:gd name="T40" fmla="*/ 8 w 154"/>
                  <a:gd name="T41" fmla="*/ 1 h 235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54" h="235">
                    <a:moveTo>
                      <a:pt x="125" y="1"/>
                    </a:moveTo>
                    <a:lnTo>
                      <a:pt x="129" y="26"/>
                    </a:lnTo>
                    <a:lnTo>
                      <a:pt x="154" y="51"/>
                    </a:lnTo>
                    <a:lnTo>
                      <a:pt x="139" y="77"/>
                    </a:lnTo>
                    <a:lnTo>
                      <a:pt x="118" y="79"/>
                    </a:lnTo>
                    <a:lnTo>
                      <a:pt x="97" y="58"/>
                    </a:lnTo>
                    <a:lnTo>
                      <a:pt x="68" y="93"/>
                    </a:lnTo>
                    <a:lnTo>
                      <a:pt x="76" y="112"/>
                    </a:lnTo>
                    <a:lnTo>
                      <a:pt x="85" y="136"/>
                    </a:lnTo>
                    <a:lnTo>
                      <a:pt x="59" y="159"/>
                    </a:lnTo>
                    <a:lnTo>
                      <a:pt x="53" y="180"/>
                    </a:lnTo>
                    <a:lnTo>
                      <a:pt x="61" y="195"/>
                    </a:lnTo>
                    <a:lnTo>
                      <a:pt x="51" y="235"/>
                    </a:lnTo>
                    <a:lnTo>
                      <a:pt x="42" y="199"/>
                    </a:lnTo>
                    <a:lnTo>
                      <a:pt x="0" y="186"/>
                    </a:lnTo>
                    <a:lnTo>
                      <a:pt x="34" y="135"/>
                    </a:lnTo>
                    <a:lnTo>
                      <a:pt x="61" y="89"/>
                    </a:lnTo>
                    <a:lnTo>
                      <a:pt x="84" y="45"/>
                    </a:lnTo>
                    <a:lnTo>
                      <a:pt x="114" y="0"/>
                    </a:lnTo>
                    <a:lnTo>
                      <a:pt x="125" y="1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07" name="Freeform 46"/>
              <p:cNvSpPr>
                <a:spLocks/>
              </p:cNvSpPr>
              <p:nvPr/>
            </p:nvSpPr>
            <p:spPr bwMode="auto">
              <a:xfrm>
                <a:off x="3037" y="2523"/>
                <a:ext cx="75" cy="73"/>
              </a:xfrm>
              <a:custGeom>
                <a:avLst/>
                <a:gdLst>
                  <a:gd name="T0" fmla="*/ 9 w 151"/>
                  <a:gd name="T1" fmla="*/ 1 h 147"/>
                  <a:gd name="T2" fmla="*/ 5 w 151"/>
                  <a:gd name="T3" fmla="*/ 5 h 147"/>
                  <a:gd name="T4" fmla="*/ 1 w 151"/>
                  <a:gd name="T5" fmla="*/ 9 h 147"/>
                  <a:gd name="T6" fmla="*/ 0 w 151"/>
                  <a:gd name="T7" fmla="*/ 7 h 147"/>
                  <a:gd name="T8" fmla="*/ 3 w 151"/>
                  <a:gd name="T9" fmla="*/ 2 h 147"/>
                  <a:gd name="T10" fmla="*/ 8 w 151"/>
                  <a:gd name="T11" fmla="*/ 0 h 147"/>
                  <a:gd name="T12" fmla="*/ 9 w 151"/>
                  <a:gd name="T13" fmla="*/ 0 h 147"/>
                  <a:gd name="T14" fmla="*/ 9 w 151"/>
                  <a:gd name="T15" fmla="*/ 1 h 147"/>
                  <a:gd name="T16" fmla="*/ 9 w 151"/>
                  <a:gd name="T17" fmla="*/ 1 h 14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51" h="147">
                    <a:moveTo>
                      <a:pt x="145" y="29"/>
                    </a:moveTo>
                    <a:lnTo>
                      <a:pt x="84" y="91"/>
                    </a:lnTo>
                    <a:lnTo>
                      <a:pt x="19" y="147"/>
                    </a:lnTo>
                    <a:lnTo>
                      <a:pt x="0" y="120"/>
                    </a:lnTo>
                    <a:lnTo>
                      <a:pt x="59" y="40"/>
                    </a:lnTo>
                    <a:lnTo>
                      <a:pt x="132" y="6"/>
                    </a:lnTo>
                    <a:lnTo>
                      <a:pt x="151" y="0"/>
                    </a:lnTo>
                    <a:lnTo>
                      <a:pt x="145" y="29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08" name="Freeform 47"/>
              <p:cNvSpPr>
                <a:spLocks/>
              </p:cNvSpPr>
              <p:nvPr/>
            </p:nvSpPr>
            <p:spPr bwMode="auto">
              <a:xfrm>
                <a:off x="3126" y="2485"/>
                <a:ext cx="34" cy="41"/>
              </a:xfrm>
              <a:custGeom>
                <a:avLst/>
                <a:gdLst>
                  <a:gd name="T0" fmla="*/ 0 w 69"/>
                  <a:gd name="T1" fmla="*/ 1 h 82"/>
                  <a:gd name="T2" fmla="*/ 1 w 69"/>
                  <a:gd name="T3" fmla="*/ 3 h 82"/>
                  <a:gd name="T4" fmla="*/ 2 w 69"/>
                  <a:gd name="T5" fmla="*/ 4 h 82"/>
                  <a:gd name="T6" fmla="*/ 4 w 69"/>
                  <a:gd name="T7" fmla="*/ 6 h 82"/>
                  <a:gd name="T8" fmla="*/ 3 w 69"/>
                  <a:gd name="T9" fmla="*/ 4 h 82"/>
                  <a:gd name="T10" fmla="*/ 4 w 69"/>
                  <a:gd name="T11" fmla="*/ 3 h 82"/>
                  <a:gd name="T12" fmla="*/ 2 w 69"/>
                  <a:gd name="T13" fmla="*/ 0 h 82"/>
                  <a:gd name="T14" fmla="*/ 1 w 69"/>
                  <a:gd name="T15" fmla="*/ 0 h 82"/>
                  <a:gd name="T16" fmla="*/ 0 w 69"/>
                  <a:gd name="T17" fmla="*/ 1 h 82"/>
                  <a:gd name="T18" fmla="*/ 0 w 69"/>
                  <a:gd name="T19" fmla="*/ 1 h 8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69" h="82">
                    <a:moveTo>
                      <a:pt x="0" y="15"/>
                    </a:moveTo>
                    <a:lnTo>
                      <a:pt x="19" y="38"/>
                    </a:lnTo>
                    <a:lnTo>
                      <a:pt x="32" y="63"/>
                    </a:lnTo>
                    <a:lnTo>
                      <a:pt x="69" y="82"/>
                    </a:lnTo>
                    <a:lnTo>
                      <a:pt x="59" y="53"/>
                    </a:lnTo>
                    <a:lnTo>
                      <a:pt x="65" y="34"/>
                    </a:lnTo>
                    <a:lnTo>
                      <a:pt x="40" y="0"/>
                    </a:lnTo>
                    <a:lnTo>
                      <a:pt x="17" y="0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09" name="Freeform 48"/>
              <p:cNvSpPr>
                <a:spLocks/>
              </p:cNvSpPr>
              <p:nvPr/>
            </p:nvSpPr>
            <p:spPr bwMode="auto">
              <a:xfrm>
                <a:off x="3057" y="2478"/>
                <a:ext cx="80" cy="59"/>
              </a:xfrm>
              <a:custGeom>
                <a:avLst/>
                <a:gdLst>
                  <a:gd name="T0" fmla="*/ 10 w 160"/>
                  <a:gd name="T1" fmla="*/ 1 h 118"/>
                  <a:gd name="T2" fmla="*/ 9 w 160"/>
                  <a:gd name="T3" fmla="*/ 1 h 118"/>
                  <a:gd name="T4" fmla="*/ 6 w 160"/>
                  <a:gd name="T5" fmla="*/ 5 h 118"/>
                  <a:gd name="T6" fmla="*/ 0 w 160"/>
                  <a:gd name="T7" fmla="*/ 8 h 118"/>
                  <a:gd name="T8" fmla="*/ 4 w 160"/>
                  <a:gd name="T9" fmla="*/ 4 h 118"/>
                  <a:gd name="T10" fmla="*/ 7 w 160"/>
                  <a:gd name="T11" fmla="*/ 1 h 118"/>
                  <a:gd name="T12" fmla="*/ 9 w 160"/>
                  <a:gd name="T13" fmla="*/ 0 h 118"/>
                  <a:gd name="T14" fmla="*/ 10 w 160"/>
                  <a:gd name="T15" fmla="*/ 1 h 118"/>
                  <a:gd name="T16" fmla="*/ 10 w 160"/>
                  <a:gd name="T17" fmla="*/ 1 h 11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118">
                    <a:moveTo>
                      <a:pt x="160" y="11"/>
                    </a:moveTo>
                    <a:lnTo>
                      <a:pt x="133" y="13"/>
                    </a:lnTo>
                    <a:lnTo>
                      <a:pt x="82" y="74"/>
                    </a:lnTo>
                    <a:lnTo>
                      <a:pt x="0" y="118"/>
                    </a:lnTo>
                    <a:lnTo>
                      <a:pt x="54" y="55"/>
                    </a:lnTo>
                    <a:lnTo>
                      <a:pt x="112" y="9"/>
                    </a:lnTo>
                    <a:lnTo>
                      <a:pt x="135" y="0"/>
                    </a:lnTo>
                    <a:lnTo>
                      <a:pt x="160" y="11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10" name="Freeform 49"/>
              <p:cNvSpPr>
                <a:spLocks/>
              </p:cNvSpPr>
              <p:nvPr/>
            </p:nvSpPr>
            <p:spPr bwMode="auto">
              <a:xfrm>
                <a:off x="2919" y="2513"/>
                <a:ext cx="90" cy="103"/>
              </a:xfrm>
              <a:custGeom>
                <a:avLst/>
                <a:gdLst>
                  <a:gd name="T0" fmla="*/ 11 w 178"/>
                  <a:gd name="T1" fmla="*/ 0 h 208"/>
                  <a:gd name="T2" fmla="*/ 10 w 178"/>
                  <a:gd name="T3" fmla="*/ 2 h 208"/>
                  <a:gd name="T4" fmla="*/ 11 w 178"/>
                  <a:gd name="T5" fmla="*/ 3 h 208"/>
                  <a:gd name="T6" fmla="*/ 12 w 178"/>
                  <a:gd name="T7" fmla="*/ 4 h 208"/>
                  <a:gd name="T8" fmla="*/ 10 w 178"/>
                  <a:gd name="T9" fmla="*/ 5 h 208"/>
                  <a:gd name="T10" fmla="*/ 8 w 178"/>
                  <a:gd name="T11" fmla="*/ 3 h 208"/>
                  <a:gd name="T12" fmla="*/ 4 w 178"/>
                  <a:gd name="T13" fmla="*/ 8 h 208"/>
                  <a:gd name="T14" fmla="*/ 5 w 178"/>
                  <a:gd name="T15" fmla="*/ 10 h 208"/>
                  <a:gd name="T16" fmla="*/ 4 w 178"/>
                  <a:gd name="T17" fmla="*/ 12 h 208"/>
                  <a:gd name="T18" fmla="*/ 3 w 178"/>
                  <a:gd name="T19" fmla="*/ 10 h 208"/>
                  <a:gd name="T20" fmla="*/ 0 w 178"/>
                  <a:gd name="T21" fmla="*/ 12 h 208"/>
                  <a:gd name="T22" fmla="*/ 1 w 178"/>
                  <a:gd name="T23" fmla="*/ 10 h 208"/>
                  <a:gd name="T24" fmla="*/ 2 w 178"/>
                  <a:gd name="T25" fmla="*/ 8 h 208"/>
                  <a:gd name="T26" fmla="*/ 7 w 178"/>
                  <a:gd name="T27" fmla="*/ 3 h 208"/>
                  <a:gd name="T28" fmla="*/ 9 w 178"/>
                  <a:gd name="T29" fmla="*/ 1 h 208"/>
                  <a:gd name="T30" fmla="*/ 11 w 178"/>
                  <a:gd name="T31" fmla="*/ 0 h 208"/>
                  <a:gd name="T32" fmla="*/ 11 w 178"/>
                  <a:gd name="T33" fmla="*/ 0 h 20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78" h="208">
                    <a:moveTo>
                      <a:pt x="161" y="0"/>
                    </a:moveTo>
                    <a:lnTo>
                      <a:pt x="154" y="33"/>
                    </a:lnTo>
                    <a:lnTo>
                      <a:pt x="165" y="54"/>
                    </a:lnTo>
                    <a:lnTo>
                      <a:pt x="178" y="69"/>
                    </a:lnTo>
                    <a:lnTo>
                      <a:pt x="156" y="80"/>
                    </a:lnTo>
                    <a:lnTo>
                      <a:pt x="127" y="57"/>
                    </a:lnTo>
                    <a:lnTo>
                      <a:pt x="53" y="131"/>
                    </a:lnTo>
                    <a:lnTo>
                      <a:pt x="68" y="171"/>
                    </a:lnTo>
                    <a:lnTo>
                      <a:pt x="55" y="208"/>
                    </a:lnTo>
                    <a:lnTo>
                      <a:pt x="40" y="175"/>
                    </a:lnTo>
                    <a:lnTo>
                      <a:pt x="0" y="194"/>
                    </a:lnTo>
                    <a:lnTo>
                      <a:pt x="7" y="162"/>
                    </a:lnTo>
                    <a:lnTo>
                      <a:pt x="25" y="130"/>
                    </a:lnTo>
                    <a:lnTo>
                      <a:pt x="104" y="59"/>
                    </a:lnTo>
                    <a:lnTo>
                      <a:pt x="129" y="31"/>
                    </a:lnTo>
                    <a:lnTo>
                      <a:pt x="161" y="0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11" name="Freeform 50"/>
              <p:cNvSpPr>
                <a:spLocks/>
              </p:cNvSpPr>
              <p:nvPr/>
            </p:nvSpPr>
            <p:spPr bwMode="auto">
              <a:xfrm>
                <a:off x="2975" y="1672"/>
                <a:ext cx="113" cy="70"/>
              </a:xfrm>
              <a:custGeom>
                <a:avLst/>
                <a:gdLst>
                  <a:gd name="T0" fmla="*/ 1 w 226"/>
                  <a:gd name="T1" fmla="*/ 8 h 141"/>
                  <a:gd name="T2" fmla="*/ 5 w 226"/>
                  <a:gd name="T3" fmla="*/ 8 h 141"/>
                  <a:gd name="T4" fmla="*/ 7 w 226"/>
                  <a:gd name="T5" fmla="*/ 8 h 141"/>
                  <a:gd name="T6" fmla="*/ 9 w 226"/>
                  <a:gd name="T7" fmla="*/ 7 h 141"/>
                  <a:gd name="T8" fmla="*/ 11 w 226"/>
                  <a:gd name="T9" fmla="*/ 6 h 141"/>
                  <a:gd name="T10" fmla="*/ 13 w 226"/>
                  <a:gd name="T11" fmla="*/ 3 h 141"/>
                  <a:gd name="T12" fmla="*/ 14 w 226"/>
                  <a:gd name="T13" fmla="*/ 1 h 141"/>
                  <a:gd name="T14" fmla="*/ 15 w 226"/>
                  <a:gd name="T15" fmla="*/ 0 h 141"/>
                  <a:gd name="T16" fmla="*/ 13 w 226"/>
                  <a:gd name="T17" fmla="*/ 0 h 141"/>
                  <a:gd name="T18" fmla="*/ 12 w 226"/>
                  <a:gd name="T19" fmla="*/ 1 h 141"/>
                  <a:gd name="T20" fmla="*/ 10 w 226"/>
                  <a:gd name="T21" fmla="*/ 3 h 141"/>
                  <a:gd name="T22" fmla="*/ 8 w 226"/>
                  <a:gd name="T23" fmla="*/ 4 h 141"/>
                  <a:gd name="T24" fmla="*/ 7 w 226"/>
                  <a:gd name="T25" fmla="*/ 5 h 141"/>
                  <a:gd name="T26" fmla="*/ 5 w 226"/>
                  <a:gd name="T27" fmla="*/ 5 h 141"/>
                  <a:gd name="T28" fmla="*/ 3 w 226"/>
                  <a:gd name="T29" fmla="*/ 5 h 141"/>
                  <a:gd name="T30" fmla="*/ 2 w 226"/>
                  <a:gd name="T31" fmla="*/ 5 h 141"/>
                  <a:gd name="T32" fmla="*/ 0 w 226"/>
                  <a:gd name="T33" fmla="*/ 5 h 141"/>
                  <a:gd name="T34" fmla="*/ 1 w 226"/>
                  <a:gd name="T35" fmla="*/ 8 h 141"/>
                  <a:gd name="T36" fmla="*/ 1 w 226"/>
                  <a:gd name="T37" fmla="*/ 8 h 14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226" h="141">
                    <a:moveTo>
                      <a:pt x="10" y="137"/>
                    </a:moveTo>
                    <a:lnTo>
                      <a:pt x="78" y="141"/>
                    </a:lnTo>
                    <a:lnTo>
                      <a:pt x="110" y="135"/>
                    </a:lnTo>
                    <a:lnTo>
                      <a:pt x="144" y="122"/>
                    </a:lnTo>
                    <a:lnTo>
                      <a:pt x="173" y="103"/>
                    </a:lnTo>
                    <a:lnTo>
                      <a:pt x="200" y="61"/>
                    </a:lnTo>
                    <a:lnTo>
                      <a:pt x="224" y="18"/>
                    </a:lnTo>
                    <a:lnTo>
                      <a:pt x="226" y="0"/>
                    </a:lnTo>
                    <a:lnTo>
                      <a:pt x="200" y="6"/>
                    </a:lnTo>
                    <a:lnTo>
                      <a:pt x="177" y="31"/>
                    </a:lnTo>
                    <a:lnTo>
                      <a:pt x="146" y="59"/>
                    </a:lnTo>
                    <a:lnTo>
                      <a:pt x="125" y="75"/>
                    </a:lnTo>
                    <a:lnTo>
                      <a:pt x="106" y="84"/>
                    </a:lnTo>
                    <a:lnTo>
                      <a:pt x="72" y="90"/>
                    </a:lnTo>
                    <a:lnTo>
                      <a:pt x="44" y="90"/>
                    </a:lnTo>
                    <a:lnTo>
                      <a:pt x="23" y="80"/>
                    </a:lnTo>
                    <a:lnTo>
                      <a:pt x="0" y="86"/>
                    </a:lnTo>
                    <a:lnTo>
                      <a:pt x="10" y="137"/>
                    </a:lnTo>
                    <a:close/>
                  </a:path>
                </a:pathLst>
              </a:custGeom>
              <a:solidFill>
                <a:srgbClr val="EB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12" name="Freeform 51"/>
              <p:cNvSpPr>
                <a:spLocks/>
              </p:cNvSpPr>
              <p:nvPr/>
            </p:nvSpPr>
            <p:spPr bwMode="auto">
              <a:xfrm>
                <a:off x="2963" y="1712"/>
                <a:ext cx="36" cy="30"/>
              </a:xfrm>
              <a:custGeom>
                <a:avLst/>
                <a:gdLst>
                  <a:gd name="T0" fmla="*/ 4 w 72"/>
                  <a:gd name="T1" fmla="*/ 0 h 61"/>
                  <a:gd name="T2" fmla="*/ 3 w 72"/>
                  <a:gd name="T3" fmla="*/ 1 h 61"/>
                  <a:gd name="T4" fmla="*/ 5 w 72"/>
                  <a:gd name="T5" fmla="*/ 3 h 61"/>
                  <a:gd name="T6" fmla="*/ 4 w 72"/>
                  <a:gd name="T7" fmla="*/ 3 h 61"/>
                  <a:gd name="T8" fmla="*/ 2 w 72"/>
                  <a:gd name="T9" fmla="*/ 3 h 61"/>
                  <a:gd name="T10" fmla="*/ 0 w 72"/>
                  <a:gd name="T11" fmla="*/ 2 h 61"/>
                  <a:gd name="T12" fmla="*/ 1 w 72"/>
                  <a:gd name="T13" fmla="*/ 0 h 61"/>
                  <a:gd name="T14" fmla="*/ 3 w 72"/>
                  <a:gd name="T15" fmla="*/ 0 h 61"/>
                  <a:gd name="T16" fmla="*/ 4 w 72"/>
                  <a:gd name="T17" fmla="*/ 0 h 61"/>
                  <a:gd name="T18" fmla="*/ 4 w 72"/>
                  <a:gd name="T19" fmla="*/ 0 h 6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72" h="61">
                    <a:moveTo>
                      <a:pt x="55" y="0"/>
                    </a:moveTo>
                    <a:lnTo>
                      <a:pt x="48" y="31"/>
                    </a:lnTo>
                    <a:lnTo>
                      <a:pt x="72" y="55"/>
                    </a:lnTo>
                    <a:lnTo>
                      <a:pt x="53" y="61"/>
                    </a:lnTo>
                    <a:lnTo>
                      <a:pt x="21" y="52"/>
                    </a:lnTo>
                    <a:lnTo>
                      <a:pt x="0" y="33"/>
                    </a:lnTo>
                    <a:lnTo>
                      <a:pt x="4" y="4"/>
                    </a:lnTo>
                    <a:lnTo>
                      <a:pt x="33" y="4"/>
                    </a:lnTo>
                    <a:lnTo>
                      <a:pt x="55" y="0"/>
                    </a:lnTo>
                    <a:close/>
                  </a:path>
                </a:pathLst>
              </a:custGeom>
              <a:solidFill>
                <a:srgbClr val="AD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13" name="Freeform 52"/>
              <p:cNvSpPr>
                <a:spLocks/>
              </p:cNvSpPr>
              <p:nvPr/>
            </p:nvSpPr>
            <p:spPr bwMode="auto">
              <a:xfrm>
                <a:off x="3026" y="2012"/>
                <a:ext cx="102" cy="262"/>
              </a:xfrm>
              <a:custGeom>
                <a:avLst/>
                <a:gdLst>
                  <a:gd name="T0" fmla="*/ 10 w 205"/>
                  <a:gd name="T1" fmla="*/ 1 h 524"/>
                  <a:gd name="T2" fmla="*/ 8 w 205"/>
                  <a:gd name="T3" fmla="*/ 10 h 524"/>
                  <a:gd name="T4" fmla="*/ 4 w 205"/>
                  <a:gd name="T5" fmla="*/ 21 h 524"/>
                  <a:gd name="T6" fmla="*/ 1 w 205"/>
                  <a:gd name="T7" fmla="*/ 27 h 524"/>
                  <a:gd name="T8" fmla="*/ 0 w 205"/>
                  <a:gd name="T9" fmla="*/ 33 h 524"/>
                  <a:gd name="T10" fmla="*/ 2 w 205"/>
                  <a:gd name="T11" fmla="*/ 29 h 524"/>
                  <a:gd name="T12" fmla="*/ 7 w 205"/>
                  <a:gd name="T13" fmla="*/ 16 h 524"/>
                  <a:gd name="T14" fmla="*/ 12 w 205"/>
                  <a:gd name="T15" fmla="*/ 5 h 524"/>
                  <a:gd name="T16" fmla="*/ 12 w 205"/>
                  <a:gd name="T17" fmla="*/ 0 h 524"/>
                  <a:gd name="T18" fmla="*/ 10 w 205"/>
                  <a:gd name="T19" fmla="*/ 1 h 524"/>
                  <a:gd name="T20" fmla="*/ 10 w 205"/>
                  <a:gd name="T21" fmla="*/ 1 h 52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05" h="524">
                    <a:moveTo>
                      <a:pt x="167" y="11"/>
                    </a:moveTo>
                    <a:lnTo>
                      <a:pt x="131" y="150"/>
                    </a:lnTo>
                    <a:lnTo>
                      <a:pt x="64" y="327"/>
                    </a:lnTo>
                    <a:lnTo>
                      <a:pt x="30" y="429"/>
                    </a:lnTo>
                    <a:lnTo>
                      <a:pt x="0" y="524"/>
                    </a:lnTo>
                    <a:lnTo>
                      <a:pt x="47" y="450"/>
                    </a:lnTo>
                    <a:lnTo>
                      <a:pt x="125" y="254"/>
                    </a:lnTo>
                    <a:lnTo>
                      <a:pt x="195" y="74"/>
                    </a:lnTo>
                    <a:lnTo>
                      <a:pt x="205" y="0"/>
                    </a:lnTo>
                    <a:lnTo>
                      <a:pt x="167" y="11"/>
                    </a:lnTo>
                    <a:close/>
                  </a:path>
                </a:pathLst>
              </a:custGeom>
              <a:solidFill>
                <a:srgbClr val="A394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14" name="Freeform 53"/>
              <p:cNvSpPr>
                <a:spLocks/>
              </p:cNvSpPr>
              <p:nvPr/>
            </p:nvSpPr>
            <p:spPr bwMode="auto">
              <a:xfrm>
                <a:off x="3013" y="2460"/>
                <a:ext cx="103" cy="79"/>
              </a:xfrm>
              <a:custGeom>
                <a:avLst/>
                <a:gdLst>
                  <a:gd name="T0" fmla="*/ 0 w 207"/>
                  <a:gd name="T1" fmla="*/ 10 h 158"/>
                  <a:gd name="T2" fmla="*/ 7 w 207"/>
                  <a:gd name="T3" fmla="*/ 6 h 158"/>
                  <a:gd name="T4" fmla="*/ 8 w 207"/>
                  <a:gd name="T5" fmla="*/ 3 h 158"/>
                  <a:gd name="T6" fmla="*/ 10 w 207"/>
                  <a:gd name="T7" fmla="*/ 2 h 158"/>
                  <a:gd name="T8" fmla="*/ 12 w 207"/>
                  <a:gd name="T9" fmla="*/ 2 h 158"/>
                  <a:gd name="T10" fmla="*/ 12 w 207"/>
                  <a:gd name="T11" fmla="*/ 2 h 158"/>
                  <a:gd name="T12" fmla="*/ 12 w 207"/>
                  <a:gd name="T13" fmla="*/ 2 h 158"/>
                  <a:gd name="T14" fmla="*/ 12 w 207"/>
                  <a:gd name="T15" fmla="*/ 1 h 158"/>
                  <a:gd name="T16" fmla="*/ 11 w 207"/>
                  <a:gd name="T17" fmla="*/ 1 h 158"/>
                  <a:gd name="T18" fmla="*/ 11 w 207"/>
                  <a:gd name="T19" fmla="*/ 1 h 158"/>
                  <a:gd name="T20" fmla="*/ 10 w 207"/>
                  <a:gd name="T21" fmla="*/ 0 h 158"/>
                  <a:gd name="T22" fmla="*/ 9 w 207"/>
                  <a:gd name="T23" fmla="*/ 1 h 158"/>
                  <a:gd name="T24" fmla="*/ 8 w 207"/>
                  <a:gd name="T25" fmla="*/ 1 h 158"/>
                  <a:gd name="T26" fmla="*/ 7 w 207"/>
                  <a:gd name="T27" fmla="*/ 2 h 158"/>
                  <a:gd name="T28" fmla="*/ 7 w 207"/>
                  <a:gd name="T29" fmla="*/ 2 h 158"/>
                  <a:gd name="T30" fmla="*/ 6 w 207"/>
                  <a:gd name="T31" fmla="*/ 4 h 158"/>
                  <a:gd name="T32" fmla="*/ 1 w 207"/>
                  <a:gd name="T33" fmla="*/ 7 h 158"/>
                  <a:gd name="T34" fmla="*/ 0 w 207"/>
                  <a:gd name="T35" fmla="*/ 9 h 158"/>
                  <a:gd name="T36" fmla="*/ 0 w 207"/>
                  <a:gd name="T37" fmla="*/ 10 h 158"/>
                  <a:gd name="T38" fmla="*/ 0 w 207"/>
                  <a:gd name="T39" fmla="*/ 10 h 15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07" h="158">
                    <a:moveTo>
                      <a:pt x="13" y="158"/>
                    </a:moveTo>
                    <a:lnTo>
                      <a:pt x="118" y="89"/>
                    </a:lnTo>
                    <a:lnTo>
                      <a:pt x="135" y="34"/>
                    </a:lnTo>
                    <a:lnTo>
                      <a:pt x="162" y="26"/>
                    </a:lnTo>
                    <a:lnTo>
                      <a:pt x="207" y="32"/>
                    </a:lnTo>
                    <a:lnTo>
                      <a:pt x="203" y="26"/>
                    </a:lnTo>
                    <a:lnTo>
                      <a:pt x="198" y="21"/>
                    </a:lnTo>
                    <a:lnTo>
                      <a:pt x="192" y="15"/>
                    </a:lnTo>
                    <a:lnTo>
                      <a:pt x="186" y="9"/>
                    </a:lnTo>
                    <a:lnTo>
                      <a:pt x="181" y="4"/>
                    </a:lnTo>
                    <a:lnTo>
                      <a:pt x="169" y="0"/>
                    </a:lnTo>
                    <a:lnTo>
                      <a:pt x="156" y="6"/>
                    </a:lnTo>
                    <a:lnTo>
                      <a:pt x="141" y="13"/>
                    </a:lnTo>
                    <a:lnTo>
                      <a:pt x="127" y="21"/>
                    </a:lnTo>
                    <a:lnTo>
                      <a:pt x="122" y="25"/>
                    </a:lnTo>
                    <a:lnTo>
                      <a:pt x="101" y="63"/>
                    </a:lnTo>
                    <a:lnTo>
                      <a:pt x="30" y="112"/>
                    </a:lnTo>
                    <a:lnTo>
                      <a:pt x="0" y="137"/>
                    </a:lnTo>
                    <a:lnTo>
                      <a:pt x="13" y="158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15" name="Freeform 54"/>
              <p:cNvSpPr>
                <a:spLocks/>
              </p:cNvSpPr>
              <p:nvPr/>
            </p:nvSpPr>
            <p:spPr bwMode="auto">
              <a:xfrm>
                <a:off x="2918" y="2598"/>
                <a:ext cx="24" cy="31"/>
              </a:xfrm>
              <a:custGeom>
                <a:avLst/>
                <a:gdLst>
                  <a:gd name="T0" fmla="*/ 3 w 49"/>
                  <a:gd name="T1" fmla="*/ 1 h 61"/>
                  <a:gd name="T2" fmla="*/ 3 w 49"/>
                  <a:gd name="T3" fmla="*/ 3 h 61"/>
                  <a:gd name="T4" fmla="*/ 2 w 49"/>
                  <a:gd name="T5" fmla="*/ 3 h 61"/>
                  <a:gd name="T6" fmla="*/ 2 w 49"/>
                  <a:gd name="T7" fmla="*/ 3 h 61"/>
                  <a:gd name="T8" fmla="*/ 2 w 49"/>
                  <a:gd name="T9" fmla="*/ 4 h 61"/>
                  <a:gd name="T10" fmla="*/ 1 w 49"/>
                  <a:gd name="T11" fmla="*/ 4 h 61"/>
                  <a:gd name="T12" fmla="*/ 0 w 49"/>
                  <a:gd name="T13" fmla="*/ 4 h 61"/>
                  <a:gd name="T14" fmla="*/ 0 w 49"/>
                  <a:gd name="T15" fmla="*/ 3 h 61"/>
                  <a:gd name="T16" fmla="*/ 0 w 49"/>
                  <a:gd name="T17" fmla="*/ 2 h 61"/>
                  <a:gd name="T18" fmla="*/ 0 w 49"/>
                  <a:gd name="T19" fmla="*/ 2 h 61"/>
                  <a:gd name="T20" fmla="*/ 1 w 49"/>
                  <a:gd name="T21" fmla="*/ 1 h 61"/>
                  <a:gd name="T22" fmla="*/ 2 w 49"/>
                  <a:gd name="T23" fmla="*/ 0 h 61"/>
                  <a:gd name="T24" fmla="*/ 3 w 49"/>
                  <a:gd name="T25" fmla="*/ 1 h 61"/>
                  <a:gd name="T26" fmla="*/ 3 w 49"/>
                  <a:gd name="T27" fmla="*/ 1 h 6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49" h="61">
                    <a:moveTo>
                      <a:pt x="48" y="12"/>
                    </a:moveTo>
                    <a:lnTo>
                      <a:pt x="49" y="35"/>
                    </a:lnTo>
                    <a:lnTo>
                      <a:pt x="46" y="42"/>
                    </a:lnTo>
                    <a:lnTo>
                      <a:pt x="42" y="48"/>
                    </a:lnTo>
                    <a:lnTo>
                      <a:pt x="34" y="52"/>
                    </a:lnTo>
                    <a:lnTo>
                      <a:pt x="17" y="57"/>
                    </a:lnTo>
                    <a:lnTo>
                      <a:pt x="8" y="61"/>
                    </a:lnTo>
                    <a:lnTo>
                      <a:pt x="0" y="44"/>
                    </a:lnTo>
                    <a:lnTo>
                      <a:pt x="6" y="31"/>
                    </a:lnTo>
                    <a:lnTo>
                      <a:pt x="13" y="17"/>
                    </a:lnTo>
                    <a:lnTo>
                      <a:pt x="25" y="4"/>
                    </a:lnTo>
                    <a:lnTo>
                      <a:pt x="44" y="0"/>
                    </a:lnTo>
                    <a:lnTo>
                      <a:pt x="48" y="12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16" name="Freeform 55"/>
              <p:cNvSpPr>
                <a:spLocks/>
              </p:cNvSpPr>
              <p:nvPr/>
            </p:nvSpPr>
            <p:spPr bwMode="auto">
              <a:xfrm>
                <a:off x="2328" y="2087"/>
                <a:ext cx="185" cy="128"/>
              </a:xfrm>
              <a:custGeom>
                <a:avLst/>
                <a:gdLst>
                  <a:gd name="T0" fmla="*/ 0 w 371"/>
                  <a:gd name="T1" fmla="*/ 0 h 256"/>
                  <a:gd name="T2" fmla="*/ 3 w 371"/>
                  <a:gd name="T3" fmla="*/ 1 h 256"/>
                  <a:gd name="T4" fmla="*/ 4 w 371"/>
                  <a:gd name="T5" fmla="*/ 4 h 256"/>
                  <a:gd name="T6" fmla="*/ 13 w 371"/>
                  <a:gd name="T7" fmla="*/ 10 h 256"/>
                  <a:gd name="T8" fmla="*/ 23 w 371"/>
                  <a:gd name="T9" fmla="*/ 16 h 256"/>
                  <a:gd name="T10" fmla="*/ 20 w 371"/>
                  <a:gd name="T11" fmla="*/ 16 h 256"/>
                  <a:gd name="T12" fmla="*/ 10 w 371"/>
                  <a:gd name="T13" fmla="*/ 10 h 256"/>
                  <a:gd name="T14" fmla="*/ 3 w 371"/>
                  <a:gd name="T15" fmla="*/ 6 h 256"/>
                  <a:gd name="T16" fmla="*/ 0 w 371"/>
                  <a:gd name="T17" fmla="*/ 3 h 256"/>
                  <a:gd name="T18" fmla="*/ 0 w 371"/>
                  <a:gd name="T19" fmla="*/ 0 h 256"/>
                  <a:gd name="T20" fmla="*/ 0 w 371"/>
                  <a:gd name="T21" fmla="*/ 0 h 256"/>
                  <a:gd name="T22" fmla="*/ 0 w 371"/>
                  <a:gd name="T23" fmla="*/ 0 h 25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71" h="256">
                    <a:moveTo>
                      <a:pt x="10" y="0"/>
                    </a:moveTo>
                    <a:lnTo>
                      <a:pt x="59" y="15"/>
                    </a:lnTo>
                    <a:lnTo>
                      <a:pt x="74" y="55"/>
                    </a:lnTo>
                    <a:lnTo>
                      <a:pt x="215" y="154"/>
                    </a:lnTo>
                    <a:lnTo>
                      <a:pt x="371" y="256"/>
                    </a:lnTo>
                    <a:lnTo>
                      <a:pt x="327" y="249"/>
                    </a:lnTo>
                    <a:lnTo>
                      <a:pt x="175" y="146"/>
                    </a:lnTo>
                    <a:lnTo>
                      <a:pt x="51" y="82"/>
                    </a:lnTo>
                    <a:lnTo>
                      <a:pt x="0" y="40"/>
                    </a:lnTo>
                    <a:lnTo>
                      <a:pt x="0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17" name="Freeform 56"/>
              <p:cNvSpPr>
                <a:spLocks/>
              </p:cNvSpPr>
              <p:nvPr/>
            </p:nvSpPr>
            <p:spPr bwMode="auto">
              <a:xfrm>
                <a:off x="2405" y="2258"/>
                <a:ext cx="31" cy="22"/>
              </a:xfrm>
              <a:custGeom>
                <a:avLst/>
                <a:gdLst>
                  <a:gd name="T0" fmla="*/ 2 w 63"/>
                  <a:gd name="T1" fmla="*/ 1 h 44"/>
                  <a:gd name="T2" fmla="*/ 0 w 63"/>
                  <a:gd name="T3" fmla="*/ 0 h 44"/>
                  <a:gd name="T4" fmla="*/ 0 w 63"/>
                  <a:gd name="T5" fmla="*/ 3 h 44"/>
                  <a:gd name="T6" fmla="*/ 0 w 63"/>
                  <a:gd name="T7" fmla="*/ 3 h 44"/>
                  <a:gd name="T8" fmla="*/ 1 w 63"/>
                  <a:gd name="T9" fmla="*/ 3 h 44"/>
                  <a:gd name="T10" fmla="*/ 2 w 63"/>
                  <a:gd name="T11" fmla="*/ 3 h 44"/>
                  <a:gd name="T12" fmla="*/ 3 w 63"/>
                  <a:gd name="T13" fmla="*/ 1 h 44"/>
                  <a:gd name="T14" fmla="*/ 2 w 63"/>
                  <a:gd name="T15" fmla="*/ 1 h 44"/>
                  <a:gd name="T16" fmla="*/ 2 w 63"/>
                  <a:gd name="T17" fmla="*/ 1 h 4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3" h="44">
                    <a:moveTo>
                      <a:pt x="40" y="6"/>
                    </a:moveTo>
                    <a:lnTo>
                      <a:pt x="0" y="0"/>
                    </a:lnTo>
                    <a:lnTo>
                      <a:pt x="4" y="38"/>
                    </a:lnTo>
                    <a:lnTo>
                      <a:pt x="15" y="44"/>
                    </a:lnTo>
                    <a:lnTo>
                      <a:pt x="27" y="44"/>
                    </a:lnTo>
                    <a:lnTo>
                      <a:pt x="40" y="40"/>
                    </a:lnTo>
                    <a:lnTo>
                      <a:pt x="63" y="13"/>
                    </a:lnTo>
                    <a:lnTo>
                      <a:pt x="40" y="6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18" name="Freeform 57"/>
              <p:cNvSpPr>
                <a:spLocks/>
              </p:cNvSpPr>
              <p:nvPr/>
            </p:nvSpPr>
            <p:spPr bwMode="auto">
              <a:xfrm>
                <a:off x="2407" y="2075"/>
                <a:ext cx="56" cy="39"/>
              </a:xfrm>
              <a:custGeom>
                <a:avLst/>
                <a:gdLst>
                  <a:gd name="T0" fmla="*/ 6 w 112"/>
                  <a:gd name="T1" fmla="*/ 0 h 78"/>
                  <a:gd name="T2" fmla="*/ 6 w 112"/>
                  <a:gd name="T3" fmla="*/ 2 h 78"/>
                  <a:gd name="T4" fmla="*/ 7 w 112"/>
                  <a:gd name="T5" fmla="*/ 5 h 78"/>
                  <a:gd name="T6" fmla="*/ 0 w 112"/>
                  <a:gd name="T7" fmla="*/ 2 h 78"/>
                  <a:gd name="T8" fmla="*/ 3 w 112"/>
                  <a:gd name="T9" fmla="*/ 1 h 78"/>
                  <a:gd name="T10" fmla="*/ 6 w 112"/>
                  <a:gd name="T11" fmla="*/ 0 h 78"/>
                  <a:gd name="T12" fmla="*/ 6 w 112"/>
                  <a:gd name="T13" fmla="*/ 0 h 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12" h="78">
                    <a:moveTo>
                      <a:pt x="93" y="0"/>
                    </a:moveTo>
                    <a:lnTo>
                      <a:pt x="93" y="25"/>
                    </a:lnTo>
                    <a:lnTo>
                      <a:pt x="112" y="78"/>
                    </a:lnTo>
                    <a:lnTo>
                      <a:pt x="0" y="23"/>
                    </a:lnTo>
                    <a:lnTo>
                      <a:pt x="45" y="15"/>
                    </a:lnTo>
                    <a:lnTo>
                      <a:pt x="93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19" name="Freeform 58"/>
              <p:cNvSpPr>
                <a:spLocks/>
              </p:cNvSpPr>
              <p:nvPr/>
            </p:nvSpPr>
            <p:spPr bwMode="auto">
              <a:xfrm>
                <a:off x="2454" y="2086"/>
                <a:ext cx="45" cy="48"/>
              </a:xfrm>
              <a:custGeom>
                <a:avLst/>
                <a:gdLst>
                  <a:gd name="T0" fmla="*/ 0 w 89"/>
                  <a:gd name="T1" fmla="*/ 0 h 97"/>
                  <a:gd name="T2" fmla="*/ 2 w 89"/>
                  <a:gd name="T3" fmla="*/ 2 h 97"/>
                  <a:gd name="T4" fmla="*/ 5 w 89"/>
                  <a:gd name="T5" fmla="*/ 5 h 97"/>
                  <a:gd name="T6" fmla="*/ 6 w 89"/>
                  <a:gd name="T7" fmla="*/ 6 h 97"/>
                  <a:gd name="T8" fmla="*/ 5 w 89"/>
                  <a:gd name="T9" fmla="*/ 3 h 97"/>
                  <a:gd name="T10" fmla="*/ 4 w 89"/>
                  <a:gd name="T11" fmla="*/ 3 h 97"/>
                  <a:gd name="T12" fmla="*/ 4 w 89"/>
                  <a:gd name="T13" fmla="*/ 2 h 97"/>
                  <a:gd name="T14" fmla="*/ 2 w 89"/>
                  <a:gd name="T15" fmla="*/ 0 h 97"/>
                  <a:gd name="T16" fmla="*/ 0 w 89"/>
                  <a:gd name="T17" fmla="*/ 0 h 97"/>
                  <a:gd name="T18" fmla="*/ 0 w 89"/>
                  <a:gd name="T19" fmla="*/ 0 h 9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89" h="97">
                    <a:moveTo>
                      <a:pt x="0" y="0"/>
                    </a:moveTo>
                    <a:lnTo>
                      <a:pt x="30" y="46"/>
                    </a:lnTo>
                    <a:lnTo>
                      <a:pt x="66" y="84"/>
                    </a:lnTo>
                    <a:lnTo>
                      <a:pt x="89" y="97"/>
                    </a:lnTo>
                    <a:lnTo>
                      <a:pt x="74" y="61"/>
                    </a:lnTo>
                    <a:lnTo>
                      <a:pt x="59" y="53"/>
                    </a:lnTo>
                    <a:lnTo>
                      <a:pt x="51" y="34"/>
                    </a:lnTo>
                    <a:lnTo>
                      <a:pt x="21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20" name="Freeform 59"/>
              <p:cNvSpPr>
                <a:spLocks/>
              </p:cNvSpPr>
              <p:nvPr/>
            </p:nvSpPr>
            <p:spPr bwMode="auto">
              <a:xfrm>
                <a:off x="2518" y="2148"/>
                <a:ext cx="41" cy="33"/>
              </a:xfrm>
              <a:custGeom>
                <a:avLst/>
                <a:gdLst>
                  <a:gd name="T0" fmla="*/ 1 w 84"/>
                  <a:gd name="T1" fmla="*/ 2 h 66"/>
                  <a:gd name="T2" fmla="*/ 3 w 84"/>
                  <a:gd name="T3" fmla="*/ 4 h 66"/>
                  <a:gd name="T4" fmla="*/ 5 w 84"/>
                  <a:gd name="T5" fmla="*/ 5 h 66"/>
                  <a:gd name="T6" fmla="*/ 4 w 84"/>
                  <a:gd name="T7" fmla="*/ 3 h 66"/>
                  <a:gd name="T8" fmla="*/ 1 w 84"/>
                  <a:gd name="T9" fmla="*/ 1 h 66"/>
                  <a:gd name="T10" fmla="*/ 0 w 84"/>
                  <a:gd name="T11" fmla="*/ 0 h 66"/>
                  <a:gd name="T12" fmla="*/ 1 w 84"/>
                  <a:gd name="T13" fmla="*/ 2 h 66"/>
                  <a:gd name="T14" fmla="*/ 1 w 84"/>
                  <a:gd name="T15" fmla="*/ 2 h 6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84" h="66">
                    <a:moveTo>
                      <a:pt x="17" y="20"/>
                    </a:moveTo>
                    <a:lnTo>
                      <a:pt x="55" y="49"/>
                    </a:lnTo>
                    <a:lnTo>
                      <a:pt x="84" y="66"/>
                    </a:lnTo>
                    <a:lnTo>
                      <a:pt x="80" y="41"/>
                    </a:lnTo>
                    <a:lnTo>
                      <a:pt x="27" y="13"/>
                    </a:lnTo>
                    <a:lnTo>
                      <a:pt x="0" y="0"/>
                    </a:lnTo>
                    <a:lnTo>
                      <a:pt x="17" y="20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21" name="Freeform 60"/>
              <p:cNvSpPr>
                <a:spLocks/>
              </p:cNvSpPr>
              <p:nvPr/>
            </p:nvSpPr>
            <p:spPr bwMode="auto">
              <a:xfrm>
                <a:off x="2528" y="2176"/>
                <a:ext cx="35" cy="20"/>
              </a:xfrm>
              <a:custGeom>
                <a:avLst/>
                <a:gdLst>
                  <a:gd name="T0" fmla="*/ 0 w 70"/>
                  <a:gd name="T1" fmla="*/ 1 h 39"/>
                  <a:gd name="T2" fmla="*/ 4 w 70"/>
                  <a:gd name="T3" fmla="*/ 3 h 39"/>
                  <a:gd name="T4" fmla="*/ 5 w 70"/>
                  <a:gd name="T5" fmla="*/ 2 h 39"/>
                  <a:gd name="T6" fmla="*/ 2 w 70"/>
                  <a:gd name="T7" fmla="*/ 0 h 39"/>
                  <a:gd name="T8" fmla="*/ 0 w 70"/>
                  <a:gd name="T9" fmla="*/ 1 h 39"/>
                  <a:gd name="T10" fmla="*/ 0 w 70"/>
                  <a:gd name="T11" fmla="*/ 1 h 3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70" h="39">
                    <a:moveTo>
                      <a:pt x="0" y="3"/>
                    </a:moveTo>
                    <a:lnTo>
                      <a:pt x="63" y="39"/>
                    </a:lnTo>
                    <a:lnTo>
                      <a:pt x="70" y="19"/>
                    </a:lnTo>
                    <a:lnTo>
                      <a:pt x="19" y="0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FFD6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22" name="Freeform 61"/>
              <p:cNvSpPr>
                <a:spLocks/>
              </p:cNvSpPr>
              <p:nvPr/>
            </p:nvSpPr>
            <p:spPr bwMode="auto">
              <a:xfrm>
                <a:off x="2561" y="2105"/>
                <a:ext cx="34" cy="33"/>
              </a:xfrm>
              <a:custGeom>
                <a:avLst/>
                <a:gdLst>
                  <a:gd name="T0" fmla="*/ 2 w 66"/>
                  <a:gd name="T1" fmla="*/ 0 h 67"/>
                  <a:gd name="T2" fmla="*/ 3 w 66"/>
                  <a:gd name="T3" fmla="*/ 2 h 67"/>
                  <a:gd name="T4" fmla="*/ 4 w 66"/>
                  <a:gd name="T5" fmla="*/ 4 h 67"/>
                  <a:gd name="T6" fmla="*/ 5 w 66"/>
                  <a:gd name="T7" fmla="*/ 3 h 67"/>
                  <a:gd name="T8" fmla="*/ 4 w 66"/>
                  <a:gd name="T9" fmla="*/ 1 h 67"/>
                  <a:gd name="T10" fmla="*/ 3 w 66"/>
                  <a:gd name="T11" fmla="*/ 0 h 67"/>
                  <a:gd name="T12" fmla="*/ 1 w 66"/>
                  <a:gd name="T13" fmla="*/ 0 h 67"/>
                  <a:gd name="T14" fmla="*/ 0 w 66"/>
                  <a:gd name="T15" fmla="*/ 0 h 67"/>
                  <a:gd name="T16" fmla="*/ 2 w 66"/>
                  <a:gd name="T17" fmla="*/ 0 h 67"/>
                  <a:gd name="T18" fmla="*/ 2 w 66"/>
                  <a:gd name="T19" fmla="*/ 0 h 6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66" h="67">
                    <a:moveTo>
                      <a:pt x="20" y="11"/>
                    </a:moveTo>
                    <a:lnTo>
                      <a:pt x="41" y="40"/>
                    </a:lnTo>
                    <a:lnTo>
                      <a:pt x="55" y="67"/>
                    </a:lnTo>
                    <a:lnTo>
                      <a:pt x="66" y="49"/>
                    </a:lnTo>
                    <a:lnTo>
                      <a:pt x="62" y="21"/>
                    </a:lnTo>
                    <a:lnTo>
                      <a:pt x="41" y="2"/>
                    </a:lnTo>
                    <a:lnTo>
                      <a:pt x="9" y="0"/>
                    </a:lnTo>
                    <a:lnTo>
                      <a:pt x="0" y="8"/>
                    </a:lnTo>
                    <a:lnTo>
                      <a:pt x="20" y="11"/>
                    </a:lnTo>
                    <a:close/>
                  </a:path>
                </a:pathLst>
              </a:custGeom>
              <a:solidFill>
                <a:srgbClr val="FFD6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23" name="Freeform 62"/>
              <p:cNvSpPr>
                <a:spLocks/>
              </p:cNvSpPr>
              <p:nvPr/>
            </p:nvSpPr>
            <p:spPr bwMode="auto">
              <a:xfrm>
                <a:off x="2552" y="2110"/>
                <a:ext cx="24" cy="45"/>
              </a:xfrm>
              <a:custGeom>
                <a:avLst/>
                <a:gdLst>
                  <a:gd name="T0" fmla="*/ 0 w 47"/>
                  <a:gd name="T1" fmla="*/ 0 h 91"/>
                  <a:gd name="T2" fmla="*/ 3 w 47"/>
                  <a:gd name="T3" fmla="*/ 0 h 91"/>
                  <a:gd name="T4" fmla="*/ 3 w 47"/>
                  <a:gd name="T5" fmla="*/ 2 h 91"/>
                  <a:gd name="T6" fmla="*/ 3 w 47"/>
                  <a:gd name="T7" fmla="*/ 4 h 91"/>
                  <a:gd name="T8" fmla="*/ 3 w 47"/>
                  <a:gd name="T9" fmla="*/ 4 h 91"/>
                  <a:gd name="T10" fmla="*/ 3 w 47"/>
                  <a:gd name="T11" fmla="*/ 5 h 91"/>
                  <a:gd name="T12" fmla="*/ 3 w 47"/>
                  <a:gd name="T13" fmla="*/ 5 h 91"/>
                  <a:gd name="T14" fmla="*/ 3 w 47"/>
                  <a:gd name="T15" fmla="*/ 5 h 91"/>
                  <a:gd name="T16" fmla="*/ 1 w 47"/>
                  <a:gd name="T17" fmla="*/ 5 h 91"/>
                  <a:gd name="T18" fmla="*/ 1 w 47"/>
                  <a:gd name="T19" fmla="*/ 4 h 91"/>
                  <a:gd name="T20" fmla="*/ 1 w 47"/>
                  <a:gd name="T21" fmla="*/ 2 h 91"/>
                  <a:gd name="T22" fmla="*/ 0 w 47"/>
                  <a:gd name="T23" fmla="*/ 0 h 91"/>
                  <a:gd name="T24" fmla="*/ 0 w 47"/>
                  <a:gd name="T25" fmla="*/ 0 h 9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7" h="91">
                    <a:moveTo>
                      <a:pt x="0" y="0"/>
                    </a:moveTo>
                    <a:lnTo>
                      <a:pt x="36" y="11"/>
                    </a:lnTo>
                    <a:lnTo>
                      <a:pt x="41" y="32"/>
                    </a:lnTo>
                    <a:lnTo>
                      <a:pt x="47" y="64"/>
                    </a:lnTo>
                    <a:lnTo>
                      <a:pt x="45" y="74"/>
                    </a:lnTo>
                    <a:lnTo>
                      <a:pt x="41" y="83"/>
                    </a:lnTo>
                    <a:lnTo>
                      <a:pt x="36" y="87"/>
                    </a:lnTo>
                    <a:lnTo>
                      <a:pt x="34" y="89"/>
                    </a:lnTo>
                    <a:lnTo>
                      <a:pt x="1" y="91"/>
                    </a:lnTo>
                    <a:lnTo>
                      <a:pt x="1" y="70"/>
                    </a:lnTo>
                    <a:lnTo>
                      <a:pt x="7" y="3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24" name="Freeform 63"/>
              <p:cNvSpPr>
                <a:spLocks/>
              </p:cNvSpPr>
              <p:nvPr/>
            </p:nvSpPr>
            <p:spPr bwMode="auto">
              <a:xfrm>
                <a:off x="2310" y="2182"/>
                <a:ext cx="178" cy="147"/>
              </a:xfrm>
              <a:custGeom>
                <a:avLst/>
                <a:gdLst>
                  <a:gd name="T0" fmla="*/ 2 w 355"/>
                  <a:gd name="T1" fmla="*/ 0 h 295"/>
                  <a:gd name="T2" fmla="*/ 3 w 355"/>
                  <a:gd name="T3" fmla="*/ 2 h 295"/>
                  <a:gd name="T4" fmla="*/ 11 w 355"/>
                  <a:gd name="T5" fmla="*/ 6 h 295"/>
                  <a:gd name="T6" fmla="*/ 15 w 355"/>
                  <a:gd name="T7" fmla="*/ 7 h 295"/>
                  <a:gd name="T8" fmla="*/ 14 w 355"/>
                  <a:gd name="T9" fmla="*/ 5 h 295"/>
                  <a:gd name="T10" fmla="*/ 9 w 355"/>
                  <a:gd name="T11" fmla="*/ 1 h 295"/>
                  <a:gd name="T12" fmla="*/ 12 w 355"/>
                  <a:gd name="T13" fmla="*/ 2 h 295"/>
                  <a:gd name="T14" fmla="*/ 18 w 355"/>
                  <a:gd name="T15" fmla="*/ 6 h 295"/>
                  <a:gd name="T16" fmla="*/ 23 w 355"/>
                  <a:gd name="T17" fmla="*/ 8 h 295"/>
                  <a:gd name="T18" fmla="*/ 21 w 355"/>
                  <a:gd name="T19" fmla="*/ 9 h 295"/>
                  <a:gd name="T20" fmla="*/ 21 w 355"/>
                  <a:gd name="T21" fmla="*/ 10 h 295"/>
                  <a:gd name="T22" fmla="*/ 22 w 355"/>
                  <a:gd name="T23" fmla="*/ 11 h 295"/>
                  <a:gd name="T24" fmla="*/ 19 w 355"/>
                  <a:gd name="T25" fmla="*/ 11 h 295"/>
                  <a:gd name="T26" fmla="*/ 14 w 355"/>
                  <a:gd name="T27" fmla="*/ 8 h 295"/>
                  <a:gd name="T28" fmla="*/ 9 w 355"/>
                  <a:gd name="T29" fmla="*/ 7 h 295"/>
                  <a:gd name="T30" fmla="*/ 9 w 355"/>
                  <a:gd name="T31" fmla="*/ 8 h 295"/>
                  <a:gd name="T32" fmla="*/ 9 w 355"/>
                  <a:gd name="T33" fmla="*/ 9 h 295"/>
                  <a:gd name="T34" fmla="*/ 10 w 355"/>
                  <a:gd name="T35" fmla="*/ 10 h 295"/>
                  <a:gd name="T36" fmla="*/ 10 w 355"/>
                  <a:gd name="T37" fmla="*/ 11 h 295"/>
                  <a:gd name="T38" fmla="*/ 10 w 355"/>
                  <a:gd name="T39" fmla="*/ 11 h 295"/>
                  <a:gd name="T40" fmla="*/ 11 w 355"/>
                  <a:gd name="T41" fmla="*/ 12 h 295"/>
                  <a:gd name="T42" fmla="*/ 13 w 355"/>
                  <a:gd name="T43" fmla="*/ 13 h 295"/>
                  <a:gd name="T44" fmla="*/ 13 w 355"/>
                  <a:gd name="T45" fmla="*/ 14 h 295"/>
                  <a:gd name="T46" fmla="*/ 11 w 355"/>
                  <a:gd name="T47" fmla="*/ 14 h 295"/>
                  <a:gd name="T48" fmla="*/ 10 w 355"/>
                  <a:gd name="T49" fmla="*/ 16 h 295"/>
                  <a:gd name="T50" fmla="*/ 10 w 355"/>
                  <a:gd name="T51" fmla="*/ 17 h 295"/>
                  <a:gd name="T52" fmla="*/ 9 w 355"/>
                  <a:gd name="T53" fmla="*/ 18 h 295"/>
                  <a:gd name="T54" fmla="*/ 9 w 355"/>
                  <a:gd name="T55" fmla="*/ 18 h 295"/>
                  <a:gd name="T56" fmla="*/ 8 w 355"/>
                  <a:gd name="T57" fmla="*/ 18 h 295"/>
                  <a:gd name="T58" fmla="*/ 8 w 355"/>
                  <a:gd name="T59" fmla="*/ 17 h 295"/>
                  <a:gd name="T60" fmla="*/ 7 w 355"/>
                  <a:gd name="T61" fmla="*/ 17 h 295"/>
                  <a:gd name="T62" fmla="*/ 6 w 355"/>
                  <a:gd name="T63" fmla="*/ 16 h 295"/>
                  <a:gd name="T64" fmla="*/ 6 w 355"/>
                  <a:gd name="T65" fmla="*/ 16 h 295"/>
                  <a:gd name="T66" fmla="*/ 5 w 355"/>
                  <a:gd name="T67" fmla="*/ 16 h 295"/>
                  <a:gd name="T68" fmla="*/ 10 w 355"/>
                  <a:gd name="T69" fmla="*/ 13 h 295"/>
                  <a:gd name="T70" fmla="*/ 7 w 355"/>
                  <a:gd name="T71" fmla="*/ 11 h 295"/>
                  <a:gd name="T72" fmla="*/ 6 w 355"/>
                  <a:gd name="T73" fmla="*/ 11 h 295"/>
                  <a:gd name="T74" fmla="*/ 6 w 355"/>
                  <a:gd name="T75" fmla="*/ 10 h 295"/>
                  <a:gd name="T76" fmla="*/ 5 w 355"/>
                  <a:gd name="T77" fmla="*/ 7 h 295"/>
                  <a:gd name="T78" fmla="*/ 4 w 355"/>
                  <a:gd name="T79" fmla="*/ 6 h 295"/>
                  <a:gd name="T80" fmla="*/ 4 w 355"/>
                  <a:gd name="T81" fmla="*/ 5 h 295"/>
                  <a:gd name="T82" fmla="*/ 4 w 355"/>
                  <a:gd name="T83" fmla="*/ 5 h 295"/>
                  <a:gd name="T84" fmla="*/ 3 w 355"/>
                  <a:gd name="T85" fmla="*/ 4 h 295"/>
                  <a:gd name="T86" fmla="*/ 3 w 355"/>
                  <a:gd name="T87" fmla="*/ 4 h 295"/>
                  <a:gd name="T88" fmla="*/ 2 w 355"/>
                  <a:gd name="T89" fmla="*/ 3 h 295"/>
                  <a:gd name="T90" fmla="*/ 1 w 355"/>
                  <a:gd name="T91" fmla="*/ 3 h 295"/>
                  <a:gd name="T92" fmla="*/ 1 w 355"/>
                  <a:gd name="T93" fmla="*/ 2 h 295"/>
                  <a:gd name="T94" fmla="*/ 0 w 355"/>
                  <a:gd name="T95" fmla="*/ 1 h 295"/>
                  <a:gd name="T96" fmla="*/ 1 w 355"/>
                  <a:gd name="T97" fmla="*/ 0 h 295"/>
                  <a:gd name="T98" fmla="*/ 1 w 355"/>
                  <a:gd name="T99" fmla="*/ 0 h 295"/>
                  <a:gd name="T100" fmla="*/ 2 w 355"/>
                  <a:gd name="T101" fmla="*/ 0 h 295"/>
                  <a:gd name="T102" fmla="*/ 2 w 355"/>
                  <a:gd name="T103" fmla="*/ 0 h 295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355" h="295">
                    <a:moveTo>
                      <a:pt x="27" y="0"/>
                    </a:moveTo>
                    <a:lnTo>
                      <a:pt x="46" y="42"/>
                    </a:lnTo>
                    <a:lnTo>
                      <a:pt x="165" y="105"/>
                    </a:lnTo>
                    <a:lnTo>
                      <a:pt x="228" y="120"/>
                    </a:lnTo>
                    <a:lnTo>
                      <a:pt x="224" y="86"/>
                    </a:lnTo>
                    <a:lnTo>
                      <a:pt x="137" y="30"/>
                    </a:lnTo>
                    <a:lnTo>
                      <a:pt x="179" y="44"/>
                    </a:lnTo>
                    <a:lnTo>
                      <a:pt x="287" y="101"/>
                    </a:lnTo>
                    <a:lnTo>
                      <a:pt x="355" y="143"/>
                    </a:lnTo>
                    <a:lnTo>
                      <a:pt x="329" y="148"/>
                    </a:lnTo>
                    <a:lnTo>
                      <a:pt x="331" y="169"/>
                    </a:lnTo>
                    <a:lnTo>
                      <a:pt x="351" y="181"/>
                    </a:lnTo>
                    <a:lnTo>
                      <a:pt x="302" y="182"/>
                    </a:lnTo>
                    <a:lnTo>
                      <a:pt x="217" y="143"/>
                    </a:lnTo>
                    <a:lnTo>
                      <a:pt x="137" y="112"/>
                    </a:lnTo>
                    <a:lnTo>
                      <a:pt x="137" y="141"/>
                    </a:lnTo>
                    <a:lnTo>
                      <a:pt x="141" y="152"/>
                    </a:lnTo>
                    <a:lnTo>
                      <a:pt x="148" y="169"/>
                    </a:lnTo>
                    <a:lnTo>
                      <a:pt x="154" y="182"/>
                    </a:lnTo>
                    <a:lnTo>
                      <a:pt x="158" y="188"/>
                    </a:lnTo>
                    <a:lnTo>
                      <a:pt x="165" y="201"/>
                    </a:lnTo>
                    <a:lnTo>
                      <a:pt x="207" y="215"/>
                    </a:lnTo>
                    <a:lnTo>
                      <a:pt x="194" y="226"/>
                    </a:lnTo>
                    <a:lnTo>
                      <a:pt x="161" y="234"/>
                    </a:lnTo>
                    <a:lnTo>
                      <a:pt x="154" y="264"/>
                    </a:lnTo>
                    <a:lnTo>
                      <a:pt x="146" y="285"/>
                    </a:lnTo>
                    <a:lnTo>
                      <a:pt x="141" y="291"/>
                    </a:lnTo>
                    <a:lnTo>
                      <a:pt x="137" y="295"/>
                    </a:lnTo>
                    <a:lnTo>
                      <a:pt x="123" y="289"/>
                    </a:lnTo>
                    <a:lnTo>
                      <a:pt x="114" y="283"/>
                    </a:lnTo>
                    <a:lnTo>
                      <a:pt x="104" y="276"/>
                    </a:lnTo>
                    <a:lnTo>
                      <a:pt x="95" y="270"/>
                    </a:lnTo>
                    <a:lnTo>
                      <a:pt x="87" y="264"/>
                    </a:lnTo>
                    <a:lnTo>
                      <a:pt x="80" y="258"/>
                    </a:lnTo>
                    <a:lnTo>
                      <a:pt x="150" y="219"/>
                    </a:lnTo>
                    <a:lnTo>
                      <a:pt x="97" y="186"/>
                    </a:lnTo>
                    <a:lnTo>
                      <a:pt x="91" y="181"/>
                    </a:lnTo>
                    <a:lnTo>
                      <a:pt x="82" y="167"/>
                    </a:lnTo>
                    <a:lnTo>
                      <a:pt x="66" y="125"/>
                    </a:lnTo>
                    <a:lnTo>
                      <a:pt x="63" y="106"/>
                    </a:lnTo>
                    <a:lnTo>
                      <a:pt x="57" y="93"/>
                    </a:lnTo>
                    <a:lnTo>
                      <a:pt x="49" y="82"/>
                    </a:lnTo>
                    <a:lnTo>
                      <a:pt x="42" y="74"/>
                    </a:lnTo>
                    <a:lnTo>
                      <a:pt x="34" y="68"/>
                    </a:lnTo>
                    <a:lnTo>
                      <a:pt x="25" y="59"/>
                    </a:lnTo>
                    <a:lnTo>
                      <a:pt x="15" y="51"/>
                    </a:lnTo>
                    <a:lnTo>
                      <a:pt x="8" y="44"/>
                    </a:lnTo>
                    <a:lnTo>
                      <a:pt x="0" y="30"/>
                    </a:lnTo>
                    <a:lnTo>
                      <a:pt x="4" y="13"/>
                    </a:lnTo>
                    <a:lnTo>
                      <a:pt x="8" y="2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25" name="Freeform 64"/>
              <p:cNvSpPr>
                <a:spLocks/>
              </p:cNvSpPr>
              <p:nvPr/>
            </p:nvSpPr>
            <p:spPr bwMode="auto">
              <a:xfrm>
                <a:off x="2315" y="2128"/>
                <a:ext cx="215" cy="136"/>
              </a:xfrm>
              <a:custGeom>
                <a:avLst/>
                <a:gdLst>
                  <a:gd name="T0" fmla="*/ 1 w 430"/>
                  <a:gd name="T1" fmla="*/ 0 h 271"/>
                  <a:gd name="T2" fmla="*/ 13 w 430"/>
                  <a:gd name="T3" fmla="*/ 9 h 271"/>
                  <a:gd name="T4" fmla="*/ 19 w 430"/>
                  <a:gd name="T5" fmla="*/ 12 h 271"/>
                  <a:gd name="T6" fmla="*/ 24 w 430"/>
                  <a:gd name="T7" fmla="*/ 15 h 271"/>
                  <a:gd name="T8" fmla="*/ 27 w 430"/>
                  <a:gd name="T9" fmla="*/ 16 h 271"/>
                  <a:gd name="T10" fmla="*/ 27 w 430"/>
                  <a:gd name="T11" fmla="*/ 17 h 271"/>
                  <a:gd name="T12" fmla="*/ 23 w 430"/>
                  <a:gd name="T13" fmla="*/ 17 h 271"/>
                  <a:gd name="T14" fmla="*/ 21 w 430"/>
                  <a:gd name="T15" fmla="*/ 16 h 271"/>
                  <a:gd name="T16" fmla="*/ 17 w 430"/>
                  <a:gd name="T17" fmla="*/ 13 h 271"/>
                  <a:gd name="T18" fmla="*/ 11 w 430"/>
                  <a:gd name="T19" fmla="*/ 10 h 271"/>
                  <a:gd name="T20" fmla="*/ 7 w 430"/>
                  <a:gd name="T21" fmla="*/ 8 h 271"/>
                  <a:gd name="T22" fmla="*/ 3 w 430"/>
                  <a:gd name="T23" fmla="*/ 5 h 271"/>
                  <a:gd name="T24" fmla="*/ 3 w 430"/>
                  <a:gd name="T25" fmla="*/ 5 h 271"/>
                  <a:gd name="T26" fmla="*/ 2 w 430"/>
                  <a:gd name="T27" fmla="*/ 4 h 271"/>
                  <a:gd name="T28" fmla="*/ 2 w 430"/>
                  <a:gd name="T29" fmla="*/ 4 h 271"/>
                  <a:gd name="T30" fmla="*/ 0 w 430"/>
                  <a:gd name="T31" fmla="*/ 2 h 271"/>
                  <a:gd name="T32" fmla="*/ 1 w 430"/>
                  <a:gd name="T33" fmla="*/ 1 h 271"/>
                  <a:gd name="T34" fmla="*/ 1 w 430"/>
                  <a:gd name="T35" fmla="*/ 0 h 271"/>
                  <a:gd name="T36" fmla="*/ 1 w 430"/>
                  <a:gd name="T37" fmla="*/ 0 h 27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430" h="271">
                    <a:moveTo>
                      <a:pt x="12" y="0"/>
                    </a:moveTo>
                    <a:lnTo>
                      <a:pt x="206" y="144"/>
                    </a:lnTo>
                    <a:lnTo>
                      <a:pt x="293" y="188"/>
                    </a:lnTo>
                    <a:lnTo>
                      <a:pt x="373" y="230"/>
                    </a:lnTo>
                    <a:lnTo>
                      <a:pt x="430" y="249"/>
                    </a:lnTo>
                    <a:lnTo>
                      <a:pt x="430" y="271"/>
                    </a:lnTo>
                    <a:lnTo>
                      <a:pt x="356" y="258"/>
                    </a:lnTo>
                    <a:lnTo>
                      <a:pt x="329" y="251"/>
                    </a:lnTo>
                    <a:lnTo>
                      <a:pt x="266" y="205"/>
                    </a:lnTo>
                    <a:lnTo>
                      <a:pt x="175" y="154"/>
                    </a:lnTo>
                    <a:lnTo>
                      <a:pt x="105" y="125"/>
                    </a:lnTo>
                    <a:lnTo>
                      <a:pt x="40" y="78"/>
                    </a:lnTo>
                    <a:lnTo>
                      <a:pt x="35" y="70"/>
                    </a:lnTo>
                    <a:lnTo>
                      <a:pt x="29" y="64"/>
                    </a:lnTo>
                    <a:lnTo>
                      <a:pt x="21" y="57"/>
                    </a:lnTo>
                    <a:lnTo>
                      <a:pt x="0" y="28"/>
                    </a:lnTo>
                    <a:lnTo>
                      <a:pt x="6" y="11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26" name="Freeform 65"/>
              <p:cNvSpPr>
                <a:spLocks/>
              </p:cNvSpPr>
              <p:nvPr/>
            </p:nvSpPr>
            <p:spPr bwMode="auto">
              <a:xfrm>
                <a:off x="2507" y="2228"/>
                <a:ext cx="46" cy="37"/>
              </a:xfrm>
              <a:custGeom>
                <a:avLst/>
                <a:gdLst>
                  <a:gd name="T0" fmla="*/ 4 w 91"/>
                  <a:gd name="T1" fmla="*/ 0 h 74"/>
                  <a:gd name="T2" fmla="*/ 0 w 91"/>
                  <a:gd name="T3" fmla="*/ 1 h 74"/>
                  <a:gd name="T4" fmla="*/ 1 w 91"/>
                  <a:gd name="T5" fmla="*/ 2 h 74"/>
                  <a:gd name="T6" fmla="*/ 4 w 91"/>
                  <a:gd name="T7" fmla="*/ 2 h 74"/>
                  <a:gd name="T8" fmla="*/ 4 w 91"/>
                  <a:gd name="T9" fmla="*/ 5 h 74"/>
                  <a:gd name="T10" fmla="*/ 6 w 91"/>
                  <a:gd name="T11" fmla="*/ 5 h 74"/>
                  <a:gd name="T12" fmla="*/ 6 w 91"/>
                  <a:gd name="T13" fmla="*/ 2 h 74"/>
                  <a:gd name="T14" fmla="*/ 4 w 91"/>
                  <a:gd name="T15" fmla="*/ 1 h 74"/>
                  <a:gd name="T16" fmla="*/ 4 w 91"/>
                  <a:gd name="T17" fmla="*/ 0 h 74"/>
                  <a:gd name="T18" fmla="*/ 4 w 91"/>
                  <a:gd name="T19" fmla="*/ 0 h 7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91" h="74">
                    <a:moveTo>
                      <a:pt x="50" y="0"/>
                    </a:moveTo>
                    <a:lnTo>
                      <a:pt x="0" y="6"/>
                    </a:lnTo>
                    <a:lnTo>
                      <a:pt x="14" y="21"/>
                    </a:lnTo>
                    <a:lnTo>
                      <a:pt x="50" y="29"/>
                    </a:lnTo>
                    <a:lnTo>
                      <a:pt x="52" y="74"/>
                    </a:lnTo>
                    <a:lnTo>
                      <a:pt x="86" y="71"/>
                    </a:lnTo>
                    <a:lnTo>
                      <a:pt x="91" y="29"/>
                    </a:lnTo>
                    <a:lnTo>
                      <a:pt x="61" y="6"/>
                    </a:lnTo>
                    <a:lnTo>
                      <a:pt x="50" y="0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27" name="Freeform 66"/>
              <p:cNvSpPr>
                <a:spLocks/>
              </p:cNvSpPr>
              <p:nvPr/>
            </p:nvSpPr>
            <p:spPr bwMode="auto">
              <a:xfrm>
                <a:off x="2523" y="2230"/>
                <a:ext cx="28" cy="33"/>
              </a:xfrm>
              <a:custGeom>
                <a:avLst/>
                <a:gdLst>
                  <a:gd name="T0" fmla="*/ 4 w 55"/>
                  <a:gd name="T1" fmla="*/ 3 h 65"/>
                  <a:gd name="T2" fmla="*/ 4 w 55"/>
                  <a:gd name="T3" fmla="*/ 2 h 65"/>
                  <a:gd name="T4" fmla="*/ 3 w 55"/>
                  <a:gd name="T5" fmla="*/ 1 h 65"/>
                  <a:gd name="T6" fmla="*/ 2 w 55"/>
                  <a:gd name="T7" fmla="*/ 0 h 65"/>
                  <a:gd name="T8" fmla="*/ 0 w 55"/>
                  <a:gd name="T9" fmla="*/ 1 h 65"/>
                  <a:gd name="T10" fmla="*/ 2 w 55"/>
                  <a:gd name="T11" fmla="*/ 2 h 65"/>
                  <a:gd name="T12" fmla="*/ 3 w 55"/>
                  <a:gd name="T13" fmla="*/ 3 h 65"/>
                  <a:gd name="T14" fmla="*/ 3 w 55"/>
                  <a:gd name="T15" fmla="*/ 5 h 65"/>
                  <a:gd name="T16" fmla="*/ 4 w 55"/>
                  <a:gd name="T17" fmla="*/ 4 h 65"/>
                  <a:gd name="T18" fmla="*/ 4 w 55"/>
                  <a:gd name="T19" fmla="*/ 3 h 65"/>
                  <a:gd name="T20" fmla="*/ 4 w 55"/>
                  <a:gd name="T21" fmla="*/ 3 h 6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5" h="65">
                    <a:moveTo>
                      <a:pt x="55" y="42"/>
                    </a:moveTo>
                    <a:lnTo>
                      <a:pt x="55" y="27"/>
                    </a:lnTo>
                    <a:lnTo>
                      <a:pt x="41" y="8"/>
                    </a:lnTo>
                    <a:lnTo>
                      <a:pt x="20" y="0"/>
                    </a:lnTo>
                    <a:lnTo>
                      <a:pt x="0" y="6"/>
                    </a:lnTo>
                    <a:lnTo>
                      <a:pt x="24" y="27"/>
                    </a:lnTo>
                    <a:lnTo>
                      <a:pt x="38" y="46"/>
                    </a:lnTo>
                    <a:lnTo>
                      <a:pt x="36" y="65"/>
                    </a:lnTo>
                    <a:lnTo>
                      <a:pt x="55" y="51"/>
                    </a:lnTo>
                    <a:lnTo>
                      <a:pt x="55" y="42"/>
                    </a:lnTo>
                    <a:close/>
                  </a:path>
                </a:pathLst>
              </a:custGeom>
              <a:solidFill>
                <a:srgbClr val="FFD6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28" name="Freeform 67"/>
              <p:cNvSpPr>
                <a:spLocks/>
              </p:cNvSpPr>
              <p:nvPr/>
            </p:nvSpPr>
            <p:spPr bwMode="auto">
              <a:xfrm>
                <a:off x="2517" y="2083"/>
                <a:ext cx="40" cy="53"/>
              </a:xfrm>
              <a:custGeom>
                <a:avLst/>
                <a:gdLst>
                  <a:gd name="T0" fmla="*/ 0 w 82"/>
                  <a:gd name="T1" fmla="*/ 0 h 107"/>
                  <a:gd name="T2" fmla="*/ 1 w 82"/>
                  <a:gd name="T3" fmla="*/ 1 h 107"/>
                  <a:gd name="T4" fmla="*/ 0 w 82"/>
                  <a:gd name="T5" fmla="*/ 3 h 107"/>
                  <a:gd name="T6" fmla="*/ 2 w 82"/>
                  <a:gd name="T7" fmla="*/ 5 h 107"/>
                  <a:gd name="T8" fmla="*/ 3 w 82"/>
                  <a:gd name="T9" fmla="*/ 6 h 107"/>
                  <a:gd name="T10" fmla="*/ 5 w 82"/>
                  <a:gd name="T11" fmla="*/ 5 h 107"/>
                  <a:gd name="T12" fmla="*/ 2 w 82"/>
                  <a:gd name="T13" fmla="*/ 1 h 107"/>
                  <a:gd name="T14" fmla="*/ 0 w 82"/>
                  <a:gd name="T15" fmla="*/ 0 h 107"/>
                  <a:gd name="T16" fmla="*/ 0 w 82"/>
                  <a:gd name="T17" fmla="*/ 0 h 107"/>
                  <a:gd name="T18" fmla="*/ 0 w 82"/>
                  <a:gd name="T19" fmla="*/ 0 h 10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82" h="107">
                    <a:moveTo>
                      <a:pt x="0" y="2"/>
                    </a:moveTo>
                    <a:lnTo>
                      <a:pt x="19" y="27"/>
                    </a:lnTo>
                    <a:lnTo>
                      <a:pt x="12" y="55"/>
                    </a:lnTo>
                    <a:lnTo>
                      <a:pt x="44" y="92"/>
                    </a:lnTo>
                    <a:lnTo>
                      <a:pt x="63" y="107"/>
                    </a:lnTo>
                    <a:lnTo>
                      <a:pt x="82" y="92"/>
                    </a:lnTo>
                    <a:lnTo>
                      <a:pt x="34" y="19"/>
                    </a:lnTo>
                    <a:lnTo>
                      <a:pt x="15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29" name="Freeform 68"/>
              <p:cNvSpPr>
                <a:spLocks/>
              </p:cNvSpPr>
              <p:nvPr/>
            </p:nvSpPr>
            <p:spPr bwMode="auto">
              <a:xfrm>
                <a:off x="2525" y="2097"/>
                <a:ext cx="29" cy="38"/>
              </a:xfrm>
              <a:custGeom>
                <a:avLst/>
                <a:gdLst>
                  <a:gd name="T0" fmla="*/ 1 w 57"/>
                  <a:gd name="T1" fmla="*/ 0 h 76"/>
                  <a:gd name="T2" fmla="*/ 3 w 57"/>
                  <a:gd name="T3" fmla="*/ 2 h 76"/>
                  <a:gd name="T4" fmla="*/ 4 w 57"/>
                  <a:gd name="T5" fmla="*/ 4 h 76"/>
                  <a:gd name="T6" fmla="*/ 4 w 57"/>
                  <a:gd name="T7" fmla="*/ 5 h 76"/>
                  <a:gd name="T8" fmla="*/ 0 w 57"/>
                  <a:gd name="T9" fmla="*/ 1 h 76"/>
                  <a:gd name="T10" fmla="*/ 1 w 57"/>
                  <a:gd name="T11" fmla="*/ 0 h 76"/>
                  <a:gd name="T12" fmla="*/ 1 w 57"/>
                  <a:gd name="T13" fmla="*/ 0 h 7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" h="76">
                    <a:moveTo>
                      <a:pt x="10" y="0"/>
                    </a:moveTo>
                    <a:lnTo>
                      <a:pt x="40" y="26"/>
                    </a:lnTo>
                    <a:lnTo>
                      <a:pt x="57" y="64"/>
                    </a:lnTo>
                    <a:lnTo>
                      <a:pt x="52" y="76"/>
                    </a:lnTo>
                    <a:lnTo>
                      <a:pt x="0" y="15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6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30" name="Freeform 69"/>
              <p:cNvSpPr>
                <a:spLocks/>
              </p:cNvSpPr>
              <p:nvPr/>
            </p:nvSpPr>
            <p:spPr bwMode="auto">
              <a:xfrm>
                <a:off x="2386" y="2048"/>
                <a:ext cx="165" cy="104"/>
              </a:xfrm>
              <a:custGeom>
                <a:avLst/>
                <a:gdLst>
                  <a:gd name="T0" fmla="*/ 16 w 331"/>
                  <a:gd name="T1" fmla="*/ 6 h 207"/>
                  <a:gd name="T2" fmla="*/ 16 w 331"/>
                  <a:gd name="T3" fmla="*/ 7 h 207"/>
                  <a:gd name="T4" fmla="*/ 16 w 331"/>
                  <a:gd name="T5" fmla="*/ 8 h 207"/>
                  <a:gd name="T6" fmla="*/ 16 w 331"/>
                  <a:gd name="T7" fmla="*/ 9 h 207"/>
                  <a:gd name="T8" fmla="*/ 17 w 331"/>
                  <a:gd name="T9" fmla="*/ 10 h 207"/>
                  <a:gd name="T10" fmla="*/ 17 w 331"/>
                  <a:gd name="T11" fmla="*/ 10 h 207"/>
                  <a:gd name="T12" fmla="*/ 17 w 331"/>
                  <a:gd name="T13" fmla="*/ 11 h 207"/>
                  <a:gd name="T14" fmla="*/ 18 w 331"/>
                  <a:gd name="T15" fmla="*/ 11 h 207"/>
                  <a:gd name="T16" fmla="*/ 18 w 331"/>
                  <a:gd name="T17" fmla="*/ 11 h 207"/>
                  <a:gd name="T18" fmla="*/ 20 w 331"/>
                  <a:gd name="T19" fmla="*/ 12 h 207"/>
                  <a:gd name="T20" fmla="*/ 19 w 331"/>
                  <a:gd name="T21" fmla="*/ 13 h 207"/>
                  <a:gd name="T22" fmla="*/ 17 w 331"/>
                  <a:gd name="T23" fmla="*/ 13 h 207"/>
                  <a:gd name="T24" fmla="*/ 14 w 331"/>
                  <a:gd name="T25" fmla="*/ 11 h 207"/>
                  <a:gd name="T26" fmla="*/ 14 w 331"/>
                  <a:gd name="T27" fmla="*/ 10 h 207"/>
                  <a:gd name="T28" fmla="*/ 14 w 331"/>
                  <a:gd name="T29" fmla="*/ 9 h 207"/>
                  <a:gd name="T30" fmla="*/ 14 w 331"/>
                  <a:gd name="T31" fmla="*/ 9 h 207"/>
                  <a:gd name="T32" fmla="*/ 13 w 331"/>
                  <a:gd name="T33" fmla="*/ 9 h 207"/>
                  <a:gd name="T34" fmla="*/ 12 w 331"/>
                  <a:gd name="T35" fmla="*/ 8 h 207"/>
                  <a:gd name="T36" fmla="*/ 12 w 331"/>
                  <a:gd name="T37" fmla="*/ 7 h 207"/>
                  <a:gd name="T38" fmla="*/ 12 w 331"/>
                  <a:gd name="T39" fmla="*/ 7 h 207"/>
                  <a:gd name="T40" fmla="*/ 11 w 331"/>
                  <a:gd name="T41" fmla="*/ 7 h 207"/>
                  <a:gd name="T42" fmla="*/ 10 w 331"/>
                  <a:gd name="T43" fmla="*/ 6 h 207"/>
                  <a:gd name="T44" fmla="*/ 10 w 331"/>
                  <a:gd name="T45" fmla="*/ 6 h 207"/>
                  <a:gd name="T46" fmla="*/ 9 w 331"/>
                  <a:gd name="T47" fmla="*/ 5 h 207"/>
                  <a:gd name="T48" fmla="*/ 9 w 331"/>
                  <a:gd name="T49" fmla="*/ 5 h 207"/>
                  <a:gd name="T50" fmla="*/ 8 w 331"/>
                  <a:gd name="T51" fmla="*/ 4 h 207"/>
                  <a:gd name="T52" fmla="*/ 8 w 331"/>
                  <a:gd name="T53" fmla="*/ 4 h 207"/>
                  <a:gd name="T54" fmla="*/ 8 w 331"/>
                  <a:gd name="T55" fmla="*/ 3 h 207"/>
                  <a:gd name="T56" fmla="*/ 7 w 331"/>
                  <a:gd name="T57" fmla="*/ 3 h 207"/>
                  <a:gd name="T58" fmla="*/ 6 w 331"/>
                  <a:gd name="T59" fmla="*/ 5 h 207"/>
                  <a:gd name="T60" fmla="*/ 2 w 331"/>
                  <a:gd name="T61" fmla="*/ 5 h 207"/>
                  <a:gd name="T62" fmla="*/ 1 w 331"/>
                  <a:gd name="T63" fmla="*/ 4 h 207"/>
                  <a:gd name="T64" fmla="*/ 0 w 331"/>
                  <a:gd name="T65" fmla="*/ 3 h 207"/>
                  <a:gd name="T66" fmla="*/ 3 w 331"/>
                  <a:gd name="T67" fmla="*/ 3 h 207"/>
                  <a:gd name="T68" fmla="*/ 6 w 331"/>
                  <a:gd name="T69" fmla="*/ 2 h 207"/>
                  <a:gd name="T70" fmla="*/ 7 w 331"/>
                  <a:gd name="T71" fmla="*/ 0 h 207"/>
                  <a:gd name="T72" fmla="*/ 12 w 331"/>
                  <a:gd name="T73" fmla="*/ 5 h 207"/>
                  <a:gd name="T74" fmla="*/ 12 w 331"/>
                  <a:gd name="T75" fmla="*/ 6 h 207"/>
                  <a:gd name="T76" fmla="*/ 12 w 331"/>
                  <a:gd name="T77" fmla="*/ 6 h 207"/>
                  <a:gd name="T78" fmla="*/ 13 w 331"/>
                  <a:gd name="T79" fmla="*/ 7 h 207"/>
                  <a:gd name="T80" fmla="*/ 13 w 331"/>
                  <a:gd name="T81" fmla="*/ 7 h 207"/>
                  <a:gd name="T82" fmla="*/ 14 w 331"/>
                  <a:gd name="T83" fmla="*/ 7 h 207"/>
                  <a:gd name="T84" fmla="*/ 16 w 331"/>
                  <a:gd name="T85" fmla="*/ 7 h 207"/>
                  <a:gd name="T86" fmla="*/ 16 w 331"/>
                  <a:gd name="T87" fmla="*/ 6 h 207"/>
                  <a:gd name="T88" fmla="*/ 16 w 331"/>
                  <a:gd name="T89" fmla="*/ 6 h 207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31" h="207">
                    <a:moveTo>
                      <a:pt x="270" y="95"/>
                    </a:moveTo>
                    <a:lnTo>
                      <a:pt x="264" y="106"/>
                    </a:lnTo>
                    <a:lnTo>
                      <a:pt x="258" y="127"/>
                    </a:lnTo>
                    <a:lnTo>
                      <a:pt x="266" y="139"/>
                    </a:lnTo>
                    <a:lnTo>
                      <a:pt x="272" y="146"/>
                    </a:lnTo>
                    <a:lnTo>
                      <a:pt x="277" y="154"/>
                    </a:lnTo>
                    <a:lnTo>
                      <a:pt x="285" y="162"/>
                    </a:lnTo>
                    <a:lnTo>
                      <a:pt x="289" y="167"/>
                    </a:lnTo>
                    <a:lnTo>
                      <a:pt x="295" y="173"/>
                    </a:lnTo>
                    <a:lnTo>
                      <a:pt x="331" y="192"/>
                    </a:lnTo>
                    <a:lnTo>
                      <a:pt x="308" y="207"/>
                    </a:lnTo>
                    <a:lnTo>
                      <a:pt x="277" y="203"/>
                    </a:lnTo>
                    <a:lnTo>
                      <a:pt x="238" y="165"/>
                    </a:lnTo>
                    <a:lnTo>
                      <a:pt x="236" y="158"/>
                    </a:lnTo>
                    <a:lnTo>
                      <a:pt x="230" y="143"/>
                    </a:lnTo>
                    <a:lnTo>
                      <a:pt x="224" y="131"/>
                    </a:lnTo>
                    <a:lnTo>
                      <a:pt x="220" y="129"/>
                    </a:lnTo>
                    <a:lnTo>
                      <a:pt x="205" y="120"/>
                    </a:lnTo>
                    <a:lnTo>
                      <a:pt x="200" y="112"/>
                    </a:lnTo>
                    <a:lnTo>
                      <a:pt x="192" y="106"/>
                    </a:lnTo>
                    <a:lnTo>
                      <a:pt x="182" y="97"/>
                    </a:lnTo>
                    <a:lnTo>
                      <a:pt x="175" y="89"/>
                    </a:lnTo>
                    <a:lnTo>
                      <a:pt x="165" y="82"/>
                    </a:lnTo>
                    <a:lnTo>
                      <a:pt x="156" y="72"/>
                    </a:lnTo>
                    <a:lnTo>
                      <a:pt x="148" y="65"/>
                    </a:lnTo>
                    <a:lnTo>
                      <a:pt x="141" y="59"/>
                    </a:lnTo>
                    <a:lnTo>
                      <a:pt x="135" y="51"/>
                    </a:lnTo>
                    <a:lnTo>
                      <a:pt x="131" y="48"/>
                    </a:lnTo>
                    <a:lnTo>
                      <a:pt x="127" y="44"/>
                    </a:lnTo>
                    <a:lnTo>
                      <a:pt x="99" y="65"/>
                    </a:lnTo>
                    <a:lnTo>
                      <a:pt x="40" y="68"/>
                    </a:lnTo>
                    <a:lnTo>
                      <a:pt x="29" y="53"/>
                    </a:lnTo>
                    <a:lnTo>
                      <a:pt x="0" y="36"/>
                    </a:lnTo>
                    <a:lnTo>
                      <a:pt x="53" y="38"/>
                    </a:lnTo>
                    <a:lnTo>
                      <a:pt x="99" y="32"/>
                    </a:lnTo>
                    <a:lnTo>
                      <a:pt x="122" y="0"/>
                    </a:lnTo>
                    <a:lnTo>
                      <a:pt x="194" y="76"/>
                    </a:lnTo>
                    <a:lnTo>
                      <a:pt x="198" y="82"/>
                    </a:lnTo>
                    <a:lnTo>
                      <a:pt x="207" y="91"/>
                    </a:lnTo>
                    <a:lnTo>
                      <a:pt x="213" y="97"/>
                    </a:lnTo>
                    <a:lnTo>
                      <a:pt x="220" y="101"/>
                    </a:lnTo>
                    <a:lnTo>
                      <a:pt x="234" y="105"/>
                    </a:lnTo>
                    <a:lnTo>
                      <a:pt x="258" y="99"/>
                    </a:lnTo>
                    <a:lnTo>
                      <a:pt x="270" y="95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31" name="Freeform 70"/>
              <p:cNvSpPr>
                <a:spLocks/>
              </p:cNvSpPr>
              <p:nvPr/>
            </p:nvSpPr>
            <p:spPr bwMode="auto">
              <a:xfrm>
                <a:off x="2458" y="2029"/>
                <a:ext cx="59" cy="48"/>
              </a:xfrm>
              <a:custGeom>
                <a:avLst/>
                <a:gdLst>
                  <a:gd name="T0" fmla="*/ 0 w 118"/>
                  <a:gd name="T1" fmla="*/ 0 h 97"/>
                  <a:gd name="T2" fmla="*/ 1 w 118"/>
                  <a:gd name="T3" fmla="*/ 1 h 97"/>
                  <a:gd name="T4" fmla="*/ 1 w 118"/>
                  <a:gd name="T5" fmla="*/ 2 h 97"/>
                  <a:gd name="T6" fmla="*/ 2 w 118"/>
                  <a:gd name="T7" fmla="*/ 3 h 97"/>
                  <a:gd name="T8" fmla="*/ 2 w 118"/>
                  <a:gd name="T9" fmla="*/ 3 h 97"/>
                  <a:gd name="T10" fmla="*/ 3 w 118"/>
                  <a:gd name="T11" fmla="*/ 4 h 97"/>
                  <a:gd name="T12" fmla="*/ 3 w 118"/>
                  <a:gd name="T13" fmla="*/ 4 h 97"/>
                  <a:gd name="T14" fmla="*/ 4 w 118"/>
                  <a:gd name="T15" fmla="*/ 5 h 97"/>
                  <a:gd name="T16" fmla="*/ 5 w 118"/>
                  <a:gd name="T17" fmla="*/ 5 h 97"/>
                  <a:gd name="T18" fmla="*/ 5 w 118"/>
                  <a:gd name="T19" fmla="*/ 5 h 97"/>
                  <a:gd name="T20" fmla="*/ 6 w 118"/>
                  <a:gd name="T21" fmla="*/ 6 h 97"/>
                  <a:gd name="T22" fmla="*/ 8 w 118"/>
                  <a:gd name="T23" fmla="*/ 5 h 97"/>
                  <a:gd name="T24" fmla="*/ 4 w 118"/>
                  <a:gd name="T25" fmla="*/ 3 h 97"/>
                  <a:gd name="T26" fmla="*/ 3 w 118"/>
                  <a:gd name="T27" fmla="*/ 0 h 97"/>
                  <a:gd name="T28" fmla="*/ 2 w 118"/>
                  <a:gd name="T29" fmla="*/ 0 h 97"/>
                  <a:gd name="T30" fmla="*/ 0 w 118"/>
                  <a:gd name="T31" fmla="*/ 0 h 97"/>
                  <a:gd name="T32" fmla="*/ 0 w 118"/>
                  <a:gd name="T33" fmla="*/ 0 h 9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18" h="97">
                    <a:moveTo>
                      <a:pt x="0" y="8"/>
                    </a:moveTo>
                    <a:lnTo>
                      <a:pt x="4" y="27"/>
                    </a:lnTo>
                    <a:lnTo>
                      <a:pt x="10" y="42"/>
                    </a:lnTo>
                    <a:lnTo>
                      <a:pt x="18" y="51"/>
                    </a:lnTo>
                    <a:lnTo>
                      <a:pt x="25" y="59"/>
                    </a:lnTo>
                    <a:lnTo>
                      <a:pt x="35" y="67"/>
                    </a:lnTo>
                    <a:lnTo>
                      <a:pt x="46" y="72"/>
                    </a:lnTo>
                    <a:lnTo>
                      <a:pt x="56" y="80"/>
                    </a:lnTo>
                    <a:lnTo>
                      <a:pt x="65" y="86"/>
                    </a:lnTo>
                    <a:lnTo>
                      <a:pt x="80" y="93"/>
                    </a:lnTo>
                    <a:lnTo>
                      <a:pt x="86" y="97"/>
                    </a:lnTo>
                    <a:lnTo>
                      <a:pt x="118" y="95"/>
                    </a:lnTo>
                    <a:lnTo>
                      <a:pt x="63" y="51"/>
                    </a:lnTo>
                    <a:lnTo>
                      <a:pt x="44" y="8"/>
                    </a:lnTo>
                    <a:lnTo>
                      <a:pt x="27" y="0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A84A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32" name="Freeform 71"/>
              <p:cNvSpPr>
                <a:spLocks/>
              </p:cNvSpPr>
              <p:nvPr/>
            </p:nvSpPr>
            <p:spPr bwMode="auto">
              <a:xfrm>
                <a:off x="2487" y="1900"/>
                <a:ext cx="127" cy="197"/>
              </a:xfrm>
              <a:custGeom>
                <a:avLst/>
                <a:gdLst>
                  <a:gd name="T0" fmla="*/ 0 w 253"/>
                  <a:gd name="T1" fmla="*/ 0 h 395"/>
                  <a:gd name="T2" fmla="*/ 8 w 253"/>
                  <a:gd name="T3" fmla="*/ 0 h 395"/>
                  <a:gd name="T4" fmla="*/ 15 w 253"/>
                  <a:gd name="T5" fmla="*/ 0 h 395"/>
                  <a:gd name="T6" fmla="*/ 16 w 253"/>
                  <a:gd name="T7" fmla="*/ 2 h 395"/>
                  <a:gd name="T8" fmla="*/ 14 w 253"/>
                  <a:gd name="T9" fmla="*/ 14 h 395"/>
                  <a:gd name="T10" fmla="*/ 12 w 253"/>
                  <a:gd name="T11" fmla="*/ 17 h 395"/>
                  <a:gd name="T12" fmla="*/ 11 w 253"/>
                  <a:gd name="T13" fmla="*/ 20 h 395"/>
                  <a:gd name="T14" fmla="*/ 11 w 253"/>
                  <a:gd name="T15" fmla="*/ 22 h 395"/>
                  <a:gd name="T16" fmla="*/ 9 w 253"/>
                  <a:gd name="T17" fmla="*/ 24 h 395"/>
                  <a:gd name="T18" fmla="*/ 7 w 253"/>
                  <a:gd name="T19" fmla="*/ 24 h 395"/>
                  <a:gd name="T20" fmla="*/ 0 w 253"/>
                  <a:gd name="T21" fmla="*/ 15 h 395"/>
                  <a:gd name="T22" fmla="*/ 0 w 253"/>
                  <a:gd name="T23" fmla="*/ 0 h 395"/>
                  <a:gd name="T24" fmla="*/ 0 w 253"/>
                  <a:gd name="T25" fmla="*/ 0 h 39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53" h="395">
                    <a:moveTo>
                      <a:pt x="0" y="13"/>
                    </a:moveTo>
                    <a:lnTo>
                      <a:pt x="122" y="0"/>
                    </a:lnTo>
                    <a:lnTo>
                      <a:pt x="240" y="5"/>
                    </a:lnTo>
                    <a:lnTo>
                      <a:pt x="253" y="39"/>
                    </a:lnTo>
                    <a:lnTo>
                      <a:pt x="219" y="228"/>
                    </a:lnTo>
                    <a:lnTo>
                      <a:pt x="181" y="281"/>
                    </a:lnTo>
                    <a:lnTo>
                      <a:pt x="171" y="332"/>
                    </a:lnTo>
                    <a:lnTo>
                      <a:pt x="164" y="359"/>
                    </a:lnTo>
                    <a:lnTo>
                      <a:pt x="137" y="395"/>
                    </a:lnTo>
                    <a:lnTo>
                      <a:pt x="105" y="389"/>
                    </a:lnTo>
                    <a:lnTo>
                      <a:pt x="0" y="250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AD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33" name="Freeform 72"/>
              <p:cNvSpPr>
                <a:spLocks/>
              </p:cNvSpPr>
              <p:nvPr/>
            </p:nvSpPr>
            <p:spPr bwMode="auto">
              <a:xfrm>
                <a:off x="2466" y="1801"/>
                <a:ext cx="172" cy="106"/>
              </a:xfrm>
              <a:custGeom>
                <a:avLst/>
                <a:gdLst>
                  <a:gd name="T0" fmla="*/ 0 w 343"/>
                  <a:gd name="T1" fmla="*/ 0 h 213"/>
                  <a:gd name="T2" fmla="*/ 7 w 343"/>
                  <a:gd name="T3" fmla="*/ 0 h 213"/>
                  <a:gd name="T4" fmla="*/ 17 w 343"/>
                  <a:gd name="T5" fmla="*/ 0 h 213"/>
                  <a:gd name="T6" fmla="*/ 22 w 343"/>
                  <a:gd name="T7" fmla="*/ 1 h 213"/>
                  <a:gd name="T8" fmla="*/ 19 w 343"/>
                  <a:gd name="T9" fmla="*/ 13 h 213"/>
                  <a:gd name="T10" fmla="*/ 13 w 343"/>
                  <a:gd name="T11" fmla="*/ 12 h 213"/>
                  <a:gd name="T12" fmla="*/ 3 w 343"/>
                  <a:gd name="T13" fmla="*/ 12 h 213"/>
                  <a:gd name="T14" fmla="*/ 0 w 343"/>
                  <a:gd name="T15" fmla="*/ 0 h 213"/>
                  <a:gd name="T16" fmla="*/ 0 w 343"/>
                  <a:gd name="T17" fmla="*/ 0 h 21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43" h="213">
                    <a:moveTo>
                      <a:pt x="0" y="7"/>
                    </a:moveTo>
                    <a:lnTo>
                      <a:pt x="108" y="0"/>
                    </a:lnTo>
                    <a:lnTo>
                      <a:pt x="260" y="4"/>
                    </a:lnTo>
                    <a:lnTo>
                      <a:pt x="343" y="25"/>
                    </a:lnTo>
                    <a:lnTo>
                      <a:pt x="294" y="213"/>
                    </a:lnTo>
                    <a:lnTo>
                      <a:pt x="207" y="196"/>
                    </a:lnTo>
                    <a:lnTo>
                      <a:pt x="43" y="192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34" name="Freeform 73"/>
              <p:cNvSpPr>
                <a:spLocks/>
              </p:cNvSpPr>
              <p:nvPr/>
            </p:nvSpPr>
            <p:spPr bwMode="auto">
              <a:xfrm>
                <a:off x="2490" y="1829"/>
                <a:ext cx="67" cy="92"/>
              </a:xfrm>
              <a:custGeom>
                <a:avLst/>
                <a:gdLst>
                  <a:gd name="T0" fmla="*/ 8 w 135"/>
                  <a:gd name="T1" fmla="*/ 9 h 184"/>
                  <a:gd name="T2" fmla="*/ 4 w 135"/>
                  <a:gd name="T3" fmla="*/ 12 h 184"/>
                  <a:gd name="T4" fmla="*/ 1 w 135"/>
                  <a:gd name="T5" fmla="*/ 11 h 184"/>
                  <a:gd name="T6" fmla="*/ 1 w 135"/>
                  <a:gd name="T7" fmla="*/ 9 h 184"/>
                  <a:gd name="T8" fmla="*/ 0 w 135"/>
                  <a:gd name="T9" fmla="*/ 11 h 184"/>
                  <a:gd name="T10" fmla="*/ 0 w 135"/>
                  <a:gd name="T11" fmla="*/ 6 h 184"/>
                  <a:gd name="T12" fmla="*/ 0 w 135"/>
                  <a:gd name="T13" fmla="*/ 0 h 184"/>
                  <a:gd name="T14" fmla="*/ 0 w 135"/>
                  <a:gd name="T15" fmla="*/ 1 h 184"/>
                  <a:gd name="T16" fmla="*/ 1 w 135"/>
                  <a:gd name="T17" fmla="*/ 4 h 184"/>
                  <a:gd name="T18" fmla="*/ 4 w 135"/>
                  <a:gd name="T19" fmla="*/ 6 h 184"/>
                  <a:gd name="T20" fmla="*/ 4 w 135"/>
                  <a:gd name="T21" fmla="*/ 7 h 184"/>
                  <a:gd name="T22" fmla="*/ 5 w 135"/>
                  <a:gd name="T23" fmla="*/ 7 h 184"/>
                  <a:gd name="T24" fmla="*/ 5 w 135"/>
                  <a:gd name="T25" fmla="*/ 6 h 184"/>
                  <a:gd name="T26" fmla="*/ 5 w 135"/>
                  <a:gd name="T27" fmla="*/ 5 h 184"/>
                  <a:gd name="T28" fmla="*/ 5 w 135"/>
                  <a:gd name="T29" fmla="*/ 4 h 184"/>
                  <a:gd name="T30" fmla="*/ 7 w 135"/>
                  <a:gd name="T31" fmla="*/ 5 h 184"/>
                  <a:gd name="T32" fmla="*/ 8 w 135"/>
                  <a:gd name="T33" fmla="*/ 8 h 184"/>
                  <a:gd name="T34" fmla="*/ 8 w 135"/>
                  <a:gd name="T35" fmla="*/ 9 h 184"/>
                  <a:gd name="T36" fmla="*/ 8 w 135"/>
                  <a:gd name="T37" fmla="*/ 9 h 18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35" h="184">
                    <a:moveTo>
                      <a:pt x="135" y="139"/>
                    </a:moveTo>
                    <a:lnTo>
                      <a:pt x="76" y="184"/>
                    </a:lnTo>
                    <a:lnTo>
                      <a:pt x="29" y="173"/>
                    </a:lnTo>
                    <a:lnTo>
                      <a:pt x="29" y="144"/>
                    </a:lnTo>
                    <a:lnTo>
                      <a:pt x="10" y="165"/>
                    </a:lnTo>
                    <a:lnTo>
                      <a:pt x="2" y="89"/>
                    </a:lnTo>
                    <a:lnTo>
                      <a:pt x="0" y="0"/>
                    </a:lnTo>
                    <a:lnTo>
                      <a:pt x="15" y="4"/>
                    </a:lnTo>
                    <a:lnTo>
                      <a:pt x="23" y="51"/>
                    </a:lnTo>
                    <a:lnTo>
                      <a:pt x="67" y="95"/>
                    </a:lnTo>
                    <a:lnTo>
                      <a:pt x="68" y="97"/>
                    </a:lnTo>
                    <a:lnTo>
                      <a:pt x="82" y="97"/>
                    </a:lnTo>
                    <a:lnTo>
                      <a:pt x="89" y="89"/>
                    </a:lnTo>
                    <a:lnTo>
                      <a:pt x="91" y="78"/>
                    </a:lnTo>
                    <a:lnTo>
                      <a:pt x="89" y="63"/>
                    </a:lnTo>
                    <a:lnTo>
                      <a:pt x="122" y="80"/>
                    </a:lnTo>
                    <a:lnTo>
                      <a:pt x="129" y="114"/>
                    </a:lnTo>
                    <a:lnTo>
                      <a:pt x="135" y="139"/>
                    </a:lnTo>
                    <a:close/>
                  </a:path>
                </a:pathLst>
              </a:custGeom>
              <a:solidFill>
                <a:srgbClr val="FFED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35" name="Freeform 74"/>
              <p:cNvSpPr>
                <a:spLocks/>
              </p:cNvSpPr>
              <p:nvPr/>
            </p:nvSpPr>
            <p:spPr bwMode="auto">
              <a:xfrm>
                <a:off x="2488" y="2020"/>
                <a:ext cx="116" cy="58"/>
              </a:xfrm>
              <a:custGeom>
                <a:avLst/>
                <a:gdLst>
                  <a:gd name="T0" fmla="*/ 0 w 232"/>
                  <a:gd name="T1" fmla="*/ 0 h 118"/>
                  <a:gd name="T2" fmla="*/ 6 w 232"/>
                  <a:gd name="T3" fmla="*/ 1 h 118"/>
                  <a:gd name="T4" fmla="*/ 11 w 232"/>
                  <a:gd name="T5" fmla="*/ 1 h 118"/>
                  <a:gd name="T6" fmla="*/ 15 w 232"/>
                  <a:gd name="T7" fmla="*/ 0 h 118"/>
                  <a:gd name="T8" fmla="*/ 15 w 232"/>
                  <a:gd name="T9" fmla="*/ 4 h 118"/>
                  <a:gd name="T10" fmla="*/ 14 w 232"/>
                  <a:gd name="T11" fmla="*/ 4 h 118"/>
                  <a:gd name="T12" fmla="*/ 14 w 232"/>
                  <a:gd name="T13" fmla="*/ 4 h 118"/>
                  <a:gd name="T14" fmla="*/ 13 w 232"/>
                  <a:gd name="T15" fmla="*/ 5 h 118"/>
                  <a:gd name="T16" fmla="*/ 12 w 232"/>
                  <a:gd name="T17" fmla="*/ 6 h 118"/>
                  <a:gd name="T18" fmla="*/ 12 w 232"/>
                  <a:gd name="T19" fmla="*/ 6 h 118"/>
                  <a:gd name="T20" fmla="*/ 11 w 232"/>
                  <a:gd name="T21" fmla="*/ 6 h 118"/>
                  <a:gd name="T22" fmla="*/ 11 w 232"/>
                  <a:gd name="T23" fmla="*/ 7 h 118"/>
                  <a:gd name="T24" fmla="*/ 9 w 232"/>
                  <a:gd name="T25" fmla="*/ 7 h 118"/>
                  <a:gd name="T26" fmla="*/ 6 w 232"/>
                  <a:gd name="T27" fmla="*/ 6 h 118"/>
                  <a:gd name="T28" fmla="*/ 4 w 232"/>
                  <a:gd name="T29" fmla="*/ 6 h 118"/>
                  <a:gd name="T30" fmla="*/ 3 w 232"/>
                  <a:gd name="T31" fmla="*/ 6 h 118"/>
                  <a:gd name="T32" fmla="*/ 0 w 232"/>
                  <a:gd name="T33" fmla="*/ 3 h 118"/>
                  <a:gd name="T34" fmla="*/ 0 w 232"/>
                  <a:gd name="T35" fmla="*/ 0 h 118"/>
                  <a:gd name="T36" fmla="*/ 0 w 232"/>
                  <a:gd name="T37" fmla="*/ 0 h 11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232" h="118">
                    <a:moveTo>
                      <a:pt x="0" y="0"/>
                    </a:moveTo>
                    <a:lnTo>
                      <a:pt x="82" y="23"/>
                    </a:lnTo>
                    <a:lnTo>
                      <a:pt x="175" y="21"/>
                    </a:lnTo>
                    <a:lnTo>
                      <a:pt x="232" y="6"/>
                    </a:lnTo>
                    <a:lnTo>
                      <a:pt x="228" y="67"/>
                    </a:lnTo>
                    <a:lnTo>
                      <a:pt x="221" y="74"/>
                    </a:lnTo>
                    <a:lnTo>
                      <a:pt x="213" y="80"/>
                    </a:lnTo>
                    <a:lnTo>
                      <a:pt x="202" y="87"/>
                    </a:lnTo>
                    <a:lnTo>
                      <a:pt x="192" y="97"/>
                    </a:lnTo>
                    <a:lnTo>
                      <a:pt x="181" y="105"/>
                    </a:lnTo>
                    <a:lnTo>
                      <a:pt x="169" y="110"/>
                    </a:lnTo>
                    <a:lnTo>
                      <a:pt x="162" y="116"/>
                    </a:lnTo>
                    <a:lnTo>
                      <a:pt x="135" y="118"/>
                    </a:lnTo>
                    <a:lnTo>
                      <a:pt x="93" y="112"/>
                    </a:lnTo>
                    <a:lnTo>
                      <a:pt x="57" y="105"/>
                    </a:lnTo>
                    <a:lnTo>
                      <a:pt x="40" y="101"/>
                    </a:lnTo>
                    <a:lnTo>
                      <a:pt x="0" y="6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BDB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36" name="Freeform 75"/>
              <p:cNvSpPr>
                <a:spLocks/>
              </p:cNvSpPr>
              <p:nvPr/>
            </p:nvSpPr>
            <p:spPr bwMode="auto">
              <a:xfrm>
                <a:off x="2520" y="2030"/>
                <a:ext cx="31" cy="22"/>
              </a:xfrm>
              <a:custGeom>
                <a:avLst/>
                <a:gdLst>
                  <a:gd name="T0" fmla="*/ 4 w 61"/>
                  <a:gd name="T1" fmla="*/ 1 h 44"/>
                  <a:gd name="T2" fmla="*/ 4 w 61"/>
                  <a:gd name="T3" fmla="*/ 2 h 44"/>
                  <a:gd name="T4" fmla="*/ 1 w 61"/>
                  <a:gd name="T5" fmla="*/ 3 h 44"/>
                  <a:gd name="T6" fmla="*/ 0 w 61"/>
                  <a:gd name="T7" fmla="*/ 3 h 44"/>
                  <a:gd name="T8" fmla="*/ 0 w 61"/>
                  <a:gd name="T9" fmla="*/ 2 h 44"/>
                  <a:gd name="T10" fmla="*/ 1 w 61"/>
                  <a:gd name="T11" fmla="*/ 1 h 44"/>
                  <a:gd name="T12" fmla="*/ 4 w 61"/>
                  <a:gd name="T13" fmla="*/ 0 h 44"/>
                  <a:gd name="T14" fmla="*/ 4 w 61"/>
                  <a:gd name="T15" fmla="*/ 1 h 44"/>
                  <a:gd name="T16" fmla="*/ 4 w 61"/>
                  <a:gd name="T17" fmla="*/ 1 h 4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1" h="44">
                    <a:moveTo>
                      <a:pt x="61" y="15"/>
                    </a:moveTo>
                    <a:lnTo>
                      <a:pt x="53" y="32"/>
                    </a:lnTo>
                    <a:lnTo>
                      <a:pt x="13" y="44"/>
                    </a:lnTo>
                    <a:lnTo>
                      <a:pt x="0" y="36"/>
                    </a:lnTo>
                    <a:lnTo>
                      <a:pt x="0" y="28"/>
                    </a:lnTo>
                    <a:lnTo>
                      <a:pt x="9" y="2"/>
                    </a:lnTo>
                    <a:lnTo>
                      <a:pt x="55" y="0"/>
                    </a:lnTo>
                    <a:lnTo>
                      <a:pt x="61" y="15"/>
                    </a:lnTo>
                    <a:close/>
                  </a:path>
                </a:pathLst>
              </a:custGeom>
              <a:solidFill>
                <a:srgbClr val="8529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37" name="Freeform 76"/>
              <p:cNvSpPr>
                <a:spLocks/>
              </p:cNvSpPr>
              <p:nvPr/>
            </p:nvSpPr>
            <p:spPr bwMode="auto">
              <a:xfrm>
                <a:off x="2562" y="1913"/>
                <a:ext cx="47" cy="56"/>
              </a:xfrm>
              <a:custGeom>
                <a:avLst/>
                <a:gdLst>
                  <a:gd name="T0" fmla="*/ 1 w 94"/>
                  <a:gd name="T1" fmla="*/ 1 h 112"/>
                  <a:gd name="T2" fmla="*/ 4 w 94"/>
                  <a:gd name="T3" fmla="*/ 7 h 112"/>
                  <a:gd name="T4" fmla="*/ 6 w 94"/>
                  <a:gd name="T5" fmla="*/ 4 h 112"/>
                  <a:gd name="T6" fmla="*/ 6 w 94"/>
                  <a:gd name="T7" fmla="*/ 0 h 112"/>
                  <a:gd name="T8" fmla="*/ 0 w 94"/>
                  <a:gd name="T9" fmla="*/ 1 h 112"/>
                  <a:gd name="T10" fmla="*/ 1 w 94"/>
                  <a:gd name="T11" fmla="*/ 1 h 112"/>
                  <a:gd name="T12" fmla="*/ 1 w 94"/>
                  <a:gd name="T13" fmla="*/ 1 h 1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4" h="112">
                    <a:moveTo>
                      <a:pt x="8" y="13"/>
                    </a:moveTo>
                    <a:lnTo>
                      <a:pt x="59" y="112"/>
                    </a:lnTo>
                    <a:lnTo>
                      <a:pt x="92" y="59"/>
                    </a:lnTo>
                    <a:lnTo>
                      <a:pt x="94" y="0"/>
                    </a:lnTo>
                    <a:lnTo>
                      <a:pt x="0" y="4"/>
                    </a:lnTo>
                    <a:lnTo>
                      <a:pt x="8" y="13"/>
                    </a:lnTo>
                    <a:close/>
                  </a:path>
                </a:pathLst>
              </a:custGeom>
              <a:solidFill>
                <a:srgbClr val="7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38" name="Freeform 77"/>
              <p:cNvSpPr>
                <a:spLocks/>
              </p:cNvSpPr>
              <p:nvPr/>
            </p:nvSpPr>
            <p:spPr bwMode="auto">
              <a:xfrm>
                <a:off x="2518" y="1915"/>
                <a:ext cx="20" cy="31"/>
              </a:xfrm>
              <a:custGeom>
                <a:avLst/>
                <a:gdLst>
                  <a:gd name="T0" fmla="*/ 3 w 40"/>
                  <a:gd name="T1" fmla="*/ 0 h 63"/>
                  <a:gd name="T2" fmla="*/ 2 w 40"/>
                  <a:gd name="T3" fmla="*/ 2 h 63"/>
                  <a:gd name="T4" fmla="*/ 0 w 40"/>
                  <a:gd name="T5" fmla="*/ 3 h 63"/>
                  <a:gd name="T6" fmla="*/ 2 w 40"/>
                  <a:gd name="T7" fmla="*/ 0 h 63"/>
                  <a:gd name="T8" fmla="*/ 3 w 40"/>
                  <a:gd name="T9" fmla="*/ 0 h 63"/>
                  <a:gd name="T10" fmla="*/ 3 w 40"/>
                  <a:gd name="T11" fmla="*/ 0 h 6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0" h="63">
                    <a:moveTo>
                      <a:pt x="40" y="13"/>
                    </a:moveTo>
                    <a:lnTo>
                      <a:pt x="19" y="46"/>
                    </a:lnTo>
                    <a:lnTo>
                      <a:pt x="0" y="63"/>
                    </a:lnTo>
                    <a:lnTo>
                      <a:pt x="27" y="0"/>
                    </a:lnTo>
                    <a:lnTo>
                      <a:pt x="40" y="13"/>
                    </a:lnTo>
                    <a:close/>
                  </a:path>
                </a:pathLst>
              </a:custGeom>
              <a:solidFill>
                <a:srgbClr val="EB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39" name="Freeform 78"/>
              <p:cNvSpPr>
                <a:spLocks/>
              </p:cNvSpPr>
              <p:nvPr/>
            </p:nvSpPr>
            <p:spPr bwMode="auto">
              <a:xfrm>
                <a:off x="2494" y="1950"/>
                <a:ext cx="73" cy="84"/>
              </a:xfrm>
              <a:custGeom>
                <a:avLst/>
                <a:gdLst>
                  <a:gd name="T0" fmla="*/ 3 w 146"/>
                  <a:gd name="T1" fmla="*/ 0 h 168"/>
                  <a:gd name="T2" fmla="*/ 10 w 146"/>
                  <a:gd name="T3" fmla="*/ 7 h 168"/>
                  <a:gd name="T4" fmla="*/ 8 w 146"/>
                  <a:gd name="T5" fmla="*/ 11 h 168"/>
                  <a:gd name="T6" fmla="*/ 3 w 146"/>
                  <a:gd name="T7" fmla="*/ 11 h 168"/>
                  <a:gd name="T8" fmla="*/ 0 w 146"/>
                  <a:gd name="T9" fmla="*/ 9 h 168"/>
                  <a:gd name="T10" fmla="*/ 1 w 146"/>
                  <a:gd name="T11" fmla="*/ 4 h 168"/>
                  <a:gd name="T12" fmla="*/ 2 w 146"/>
                  <a:gd name="T13" fmla="*/ 0 h 168"/>
                  <a:gd name="T14" fmla="*/ 3 w 146"/>
                  <a:gd name="T15" fmla="*/ 0 h 168"/>
                  <a:gd name="T16" fmla="*/ 3 w 146"/>
                  <a:gd name="T17" fmla="*/ 0 h 16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46" h="168">
                    <a:moveTo>
                      <a:pt x="41" y="0"/>
                    </a:moveTo>
                    <a:lnTo>
                      <a:pt x="146" y="112"/>
                    </a:lnTo>
                    <a:lnTo>
                      <a:pt x="123" y="166"/>
                    </a:lnTo>
                    <a:lnTo>
                      <a:pt x="41" y="168"/>
                    </a:lnTo>
                    <a:lnTo>
                      <a:pt x="0" y="137"/>
                    </a:lnTo>
                    <a:lnTo>
                      <a:pt x="5" y="53"/>
                    </a:lnTo>
                    <a:lnTo>
                      <a:pt x="32" y="0"/>
                    </a:lnTo>
                    <a:lnTo>
                      <a:pt x="41" y="0"/>
                    </a:lnTo>
                    <a:close/>
                  </a:path>
                </a:pathLst>
              </a:custGeom>
              <a:solidFill>
                <a:srgbClr val="7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40" name="Freeform 79"/>
              <p:cNvSpPr>
                <a:spLocks/>
              </p:cNvSpPr>
              <p:nvPr/>
            </p:nvSpPr>
            <p:spPr bwMode="auto">
              <a:xfrm>
                <a:off x="2539" y="1908"/>
                <a:ext cx="69" cy="10"/>
              </a:xfrm>
              <a:custGeom>
                <a:avLst/>
                <a:gdLst>
                  <a:gd name="T0" fmla="*/ 0 w 137"/>
                  <a:gd name="T1" fmla="*/ 2 h 19"/>
                  <a:gd name="T2" fmla="*/ 6 w 137"/>
                  <a:gd name="T3" fmla="*/ 2 h 19"/>
                  <a:gd name="T4" fmla="*/ 9 w 137"/>
                  <a:gd name="T5" fmla="*/ 1 h 19"/>
                  <a:gd name="T6" fmla="*/ 9 w 137"/>
                  <a:gd name="T7" fmla="*/ 0 h 19"/>
                  <a:gd name="T8" fmla="*/ 6 w 137"/>
                  <a:gd name="T9" fmla="*/ 1 h 19"/>
                  <a:gd name="T10" fmla="*/ 0 w 137"/>
                  <a:gd name="T11" fmla="*/ 0 h 19"/>
                  <a:gd name="T12" fmla="*/ 0 w 137"/>
                  <a:gd name="T13" fmla="*/ 2 h 19"/>
                  <a:gd name="T14" fmla="*/ 0 w 137"/>
                  <a:gd name="T15" fmla="*/ 2 h 1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37" h="19">
                    <a:moveTo>
                      <a:pt x="0" y="17"/>
                    </a:moveTo>
                    <a:lnTo>
                      <a:pt x="87" y="19"/>
                    </a:lnTo>
                    <a:lnTo>
                      <a:pt x="137" y="13"/>
                    </a:lnTo>
                    <a:lnTo>
                      <a:pt x="137" y="0"/>
                    </a:lnTo>
                    <a:lnTo>
                      <a:pt x="83" y="5"/>
                    </a:lnTo>
                    <a:lnTo>
                      <a:pt x="0" y="0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EB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41" name="Freeform 80"/>
              <p:cNvSpPr>
                <a:spLocks/>
              </p:cNvSpPr>
              <p:nvPr/>
            </p:nvSpPr>
            <p:spPr bwMode="auto">
              <a:xfrm>
                <a:off x="2544" y="2287"/>
                <a:ext cx="32" cy="35"/>
              </a:xfrm>
              <a:custGeom>
                <a:avLst/>
                <a:gdLst>
                  <a:gd name="T0" fmla="*/ 0 w 65"/>
                  <a:gd name="T1" fmla="*/ 0 h 68"/>
                  <a:gd name="T2" fmla="*/ 2 w 65"/>
                  <a:gd name="T3" fmla="*/ 2 h 68"/>
                  <a:gd name="T4" fmla="*/ 3 w 65"/>
                  <a:gd name="T5" fmla="*/ 5 h 68"/>
                  <a:gd name="T6" fmla="*/ 4 w 65"/>
                  <a:gd name="T7" fmla="*/ 5 h 68"/>
                  <a:gd name="T8" fmla="*/ 3 w 65"/>
                  <a:gd name="T9" fmla="*/ 1 h 68"/>
                  <a:gd name="T10" fmla="*/ 1 w 65"/>
                  <a:gd name="T11" fmla="*/ 0 h 68"/>
                  <a:gd name="T12" fmla="*/ 0 w 65"/>
                  <a:gd name="T13" fmla="*/ 0 h 68"/>
                  <a:gd name="T14" fmla="*/ 0 w 65"/>
                  <a:gd name="T15" fmla="*/ 0 h 6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5" h="68">
                    <a:moveTo>
                      <a:pt x="0" y="0"/>
                    </a:moveTo>
                    <a:lnTo>
                      <a:pt x="46" y="25"/>
                    </a:lnTo>
                    <a:lnTo>
                      <a:pt x="54" y="68"/>
                    </a:lnTo>
                    <a:lnTo>
                      <a:pt x="65" y="68"/>
                    </a:lnTo>
                    <a:lnTo>
                      <a:pt x="61" y="15"/>
                    </a:lnTo>
                    <a:lnTo>
                      <a:pt x="2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394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42" name="Freeform 81"/>
              <p:cNvSpPr>
                <a:spLocks/>
              </p:cNvSpPr>
              <p:nvPr/>
            </p:nvSpPr>
            <p:spPr bwMode="auto">
              <a:xfrm>
                <a:off x="2509" y="2303"/>
                <a:ext cx="43" cy="14"/>
              </a:xfrm>
              <a:custGeom>
                <a:avLst/>
                <a:gdLst>
                  <a:gd name="T0" fmla="*/ 1 w 86"/>
                  <a:gd name="T1" fmla="*/ 0 h 29"/>
                  <a:gd name="T2" fmla="*/ 6 w 86"/>
                  <a:gd name="T3" fmla="*/ 0 h 29"/>
                  <a:gd name="T4" fmla="*/ 6 w 86"/>
                  <a:gd name="T5" fmla="*/ 1 h 29"/>
                  <a:gd name="T6" fmla="*/ 0 w 86"/>
                  <a:gd name="T7" fmla="*/ 1 h 29"/>
                  <a:gd name="T8" fmla="*/ 1 w 86"/>
                  <a:gd name="T9" fmla="*/ 0 h 29"/>
                  <a:gd name="T10" fmla="*/ 1 w 86"/>
                  <a:gd name="T11" fmla="*/ 0 h 2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86" h="29">
                    <a:moveTo>
                      <a:pt x="15" y="0"/>
                    </a:moveTo>
                    <a:lnTo>
                      <a:pt x="86" y="4"/>
                    </a:lnTo>
                    <a:lnTo>
                      <a:pt x="86" y="25"/>
                    </a:lnTo>
                    <a:lnTo>
                      <a:pt x="0" y="29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75686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43" name="Freeform 82"/>
              <p:cNvSpPr>
                <a:spLocks/>
              </p:cNvSpPr>
              <p:nvPr/>
            </p:nvSpPr>
            <p:spPr bwMode="auto">
              <a:xfrm>
                <a:off x="2512" y="2265"/>
                <a:ext cx="37" cy="22"/>
              </a:xfrm>
              <a:custGeom>
                <a:avLst/>
                <a:gdLst>
                  <a:gd name="T0" fmla="*/ 3 w 74"/>
                  <a:gd name="T1" fmla="*/ 1 h 44"/>
                  <a:gd name="T2" fmla="*/ 2 w 74"/>
                  <a:gd name="T3" fmla="*/ 2 h 44"/>
                  <a:gd name="T4" fmla="*/ 3 w 74"/>
                  <a:gd name="T5" fmla="*/ 3 h 44"/>
                  <a:gd name="T6" fmla="*/ 5 w 74"/>
                  <a:gd name="T7" fmla="*/ 2 h 44"/>
                  <a:gd name="T8" fmla="*/ 5 w 74"/>
                  <a:gd name="T9" fmla="*/ 3 h 44"/>
                  <a:gd name="T10" fmla="*/ 2 w 74"/>
                  <a:gd name="T11" fmla="*/ 3 h 44"/>
                  <a:gd name="T12" fmla="*/ 0 w 74"/>
                  <a:gd name="T13" fmla="*/ 2 h 44"/>
                  <a:gd name="T14" fmla="*/ 1 w 74"/>
                  <a:gd name="T15" fmla="*/ 1 h 44"/>
                  <a:gd name="T16" fmla="*/ 2 w 74"/>
                  <a:gd name="T17" fmla="*/ 0 h 44"/>
                  <a:gd name="T18" fmla="*/ 3 w 74"/>
                  <a:gd name="T19" fmla="*/ 1 h 44"/>
                  <a:gd name="T20" fmla="*/ 3 w 74"/>
                  <a:gd name="T21" fmla="*/ 1 h 4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4" h="44">
                    <a:moveTo>
                      <a:pt x="34" y="12"/>
                    </a:moveTo>
                    <a:lnTo>
                      <a:pt x="26" y="27"/>
                    </a:lnTo>
                    <a:lnTo>
                      <a:pt x="47" y="33"/>
                    </a:lnTo>
                    <a:lnTo>
                      <a:pt x="74" y="29"/>
                    </a:lnTo>
                    <a:lnTo>
                      <a:pt x="70" y="44"/>
                    </a:lnTo>
                    <a:lnTo>
                      <a:pt x="17" y="44"/>
                    </a:lnTo>
                    <a:lnTo>
                      <a:pt x="0" y="23"/>
                    </a:lnTo>
                    <a:lnTo>
                      <a:pt x="5" y="8"/>
                    </a:lnTo>
                    <a:lnTo>
                      <a:pt x="19" y="0"/>
                    </a:lnTo>
                    <a:lnTo>
                      <a:pt x="34" y="12"/>
                    </a:lnTo>
                    <a:close/>
                  </a:path>
                </a:pathLst>
              </a:custGeom>
              <a:solidFill>
                <a:srgbClr val="75686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44" name="Freeform 83"/>
              <p:cNvSpPr>
                <a:spLocks/>
              </p:cNvSpPr>
              <p:nvPr/>
            </p:nvSpPr>
            <p:spPr bwMode="auto">
              <a:xfrm>
                <a:off x="2522" y="2197"/>
                <a:ext cx="29" cy="39"/>
              </a:xfrm>
              <a:custGeom>
                <a:avLst/>
                <a:gdLst>
                  <a:gd name="T0" fmla="*/ 0 w 57"/>
                  <a:gd name="T1" fmla="*/ 1 h 78"/>
                  <a:gd name="T2" fmla="*/ 1 w 57"/>
                  <a:gd name="T3" fmla="*/ 3 h 78"/>
                  <a:gd name="T4" fmla="*/ 4 w 57"/>
                  <a:gd name="T5" fmla="*/ 5 h 78"/>
                  <a:gd name="T6" fmla="*/ 4 w 57"/>
                  <a:gd name="T7" fmla="*/ 2 h 78"/>
                  <a:gd name="T8" fmla="*/ 1 w 57"/>
                  <a:gd name="T9" fmla="*/ 0 h 78"/>
                  <a:gd name="T10" fmla="*/ 0 w 57"/>
                  <a:gd name="T11" fmla="*/ 1 h 78"/>
                  <a:gd name="T12" fmla="*/ 0 w 57"/>
                  <a:gd name="T13" fmla="*/ 1 h 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" h="78">
                    <a:moveTo>
                      <a:pt x="0" y="14"/>
                    </a:moveTo>
                    <a:lnTo>
                      <a:pt x="2" y="38"/>
                    </a:lnTo>
                    <a:lnTo>
                      <a:pt x="57" y="78"/>
                    </a:lnTo>
                    <a:lnTo>
                      <a:pt x="49" y="25"/>
                    </a:lnTo>
                    <a:lnTo>
                      <a:pt x="5" y="0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F791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45" name="Freeform 84"/>
              <p:cNvSpPr>
                <a:spLocks/>
              </p:cNvSpPr>
              <p:nvPr/>
            </p:nvSpPr>
            <p:spPr bwMode="auto">
              <a:xfrm>
                <a:off x="2532" y="2202"/>
                <a:ext cx="15" cy="18"/>
              </a:xfrm>
              <a:custGeom>
                <a:avLst/>
                <a:gdLst>
                  <a:gd name="T0" fmla="*/ 0 w 30"/>
                  <a:gd name="T1" fmla="*/ 0 h 36"/>
                  <a:gd name="T2" fmla="*/ 0 w 30"/>
                  <a:gd name="T3" fmla="*/ 2 h 36"/>
                  <a:gd name="T4" fmla="*/ 2 w 30"/>
                  <a:gd name="T5" fmla="*/ 3 h 36"/>
                  <a:gd name="T6" fmla="*/ 2 w 30"/>
                  <a:gd name="T7" fmla="*/ 2 h 36"/>
                  <a:gd name="T8" fmla="*/ 2 w 30"/>
                  <a:gd name="T9" fmla="*/ 1 h 36"/>
                  <a:gd name="T10" fmla="*/ 0 w 30"/>
                  <a:gd name="T11" fmla="*/ 0 h 36"/>
                  <a:gd name="T12" fmla="*/ 0 w 30"/>
                  <a:gd name="T13" fmla="*/ 0 h 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36">
                    <a:moveTo>
                      <a:pt x="0" y="0"/>
                    </a:moveTo>
                    <a:lnTo>
                      <a:pt x="0" y="32"/>
                    </a:lnTo>
                    <a:lnTo>
                      <a:pt x="17" y="36"/>
                    </a:lnTo>
                    <a:lnTo>
                      <a:pt x="30" y="26"/>
                    </a:lnTo>
                    <a:lnTo>
                      <a:pt x="28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394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46" name="Freeform 85"/>
              <p:cNvSpPr>
                <a:spLocks/>
              </p:cNvSpPr>
              <p:nvPr/>
            </p:nvSpPr>
            <p:spPr bwMode="auto">
              <a:xfrm>
                <a:off x="2530" y="2075"/>
                <a:ext cx="10" cy="18"/>
              </a:xfrm>
              <a:custGeom>
                <a:avLst/>
                <a:gdLst>
                  <a:gd name="T0" fmla="*/ 1 w 21"/>
                  <a:gd name="T1" fmla="*/ 1 h 36"/>
                  <a:gd name="T2" fmla="*/ 1 w 21"/>
                  <a:gd name="T3" fmla="*/ 3 h 36"/>
                  <a:gd name="T4" fmla="*/ 0 w 21"/>
                  <a:gd name="T5" fmla="*/ 3 h 36"/>
                  <a:gd name="T6" fmla="*/ 0 w 21"/>
                  <a:gd name="T7" fmla="*/ 0 h 36"/>
                  <a:gd name="T8" fmla="*/ 1 w 21"/>
                  <a:gd name="T9" fmla="*/ 1 h 36"/>
                  <a:gd name="T10" fmla="*/ 1 w 21"/>
                  <a:gd name="T11" fmla="*/ 1 h 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1" h="36">
                    <a:moveTo>
                      <a:pt x="21" y="4"/>
                    </a:moveTo>
                    <a:lnTo>
                      <a:pt x="21" y="36"/>
                    </a:lnTo>
                    <a:lnTo>
                      <a:pt x="6" y="34"/>
                    </a:lnTo>
                    <a:lnTo>
                      <a:pt x="0" y="0"/>
                    </a:lnTo>
                    <a:lnTo>
                      <a:pt x="21" y="4"/>
                    </a:lnTo>
                    <a:close/>
                  </a:path>
                </a:pathLst>
              </a:custGeom>
              <a:solidFill>
                <a:srgbClr val="FAC7C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47" name="Freeform 86"/>
              <p:cNvSpPr>
                <a:spLocks/>
              </p:cNvSpPr>
              <p:nvPr/>
            </p:nvSpPr>
            <p:spPr bwMode="auto">
              <a:xfrm>
                <a:off x="2538" y="2093"/>
                <a:ext cx="22" cy="13"/>
              </a:xfrm>
              <a:custGeom>
                <a:avLst/>
                <a:gdLst>
                  <a:gd name="T0" fmla="*/ 0 w 46"/>
                  <a:gd name="T1" fmla="*/ 0 h 27"/>
                  <a:gd name="T2" fmla="*/ 2 w 46"/>
                  <a:gd name="T3" fmla="*/ 0 h 27"/>
                  <a:gd name="T4" fmla="*/ 1 w 46"/>
                  <a:gd name="T5" fmla="*/ 1 h 27"/>
                  <a:gd name="T6" fmla="*/ 0 w 46"/>
                  <a:gd name="T7" fmla="*/ 0 h 27"/>
                  <a:gd name="T8" fmla="*/ 0 w 46"/>
                  <a:gd name="T9" fmla="*/ 0 h 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6" h="27">
                    <a:moveTo>
                      <a:pt x="0" y="0"/>
                    </a:moveTo>
                    <a:lnTo>
                      <a:pt x="46" y="0"/>
                    </a:lnTo>
                    <a:lnTo>
                      <a:pt x="29" y="2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2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48" name="Freeform 87"/>
              <p:cNvSpPr>
                <a:spLocks/>
              </p:cNvSpPr>
              <p:nvPr/>
            </p:nvSpPr>
            <p:spPr bwMode="auto">
              <a:xfrm>
                <a:off x="2508" y="2065"/>
                <a:ext cx="68" cy="18"/>
              </a:xfrm>
              <a:custGeom>
                <a:avLst/>
                <a:gdLst>
                  <a:gd name="T0" fmla="*/ 0 w 137"/>
                  <a:gd name="T1" fmla="*/ 1 h 36"/>
                  <a:gd name="T2" fmla="*/ 3 w 137"/>
                  <a:gd name="T3" fmla="*/ 1 h 36"/>
                  <a:gd name="T4" fmla="*/ 8 w 137"/>
                  <a:gd name="T5" fmla="*/ 0 h 36"/>
                  <a:gd name="T6" fmla="*/ 8 w 137"/>
                  <a:gd name="T7" fmla="*/ 2 h 36"/>
                  <a:gd name="T8" fmla="*/ 7 w 137"/>
                  <a:gd name="T9" fmla="*/ 3 h 36"/>
                  <a:gd name="T10" fmla="*/ 1 w 137"/>
                  <a:gd name="T11" fmla="*/ 2 h 36"/>
                  <a:gd name="T12" fmla="*/ 0 w 137"/>
                  <a:gd name="T13" fmla="*/ 1 h 36"/>
                  <a:gd name="T14" fmla="*/ 0 w 137"/>
                  <a:gd name="T15" fmla="*/ 1 h 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37" h="36">
                    <a:moveTo>
                      <a:pt x="0" y="2"/>
                    </a:moveTo>
                    <a:lnTo>
                      <a:pt x="53" y="4"/>
                    </a:lnTo>
                    <a:lnTo>
                      <a:pt x="137" y="0"/>
                    </a:lnTo>
                    <a:lnTo>
                      <a:pt x="129" y="27"/>
                    </a:lnTo>
                    <a:lnTo>
                      <a:pt x="114" y="36"/>
                    </a:lnTo>
                    <a:lnTo>
                      <a:pt x="23" y="31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E8D9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49" name="Freeform 88"/>
              <p:cNvSpPr>
                <a:spLocks/>
              </p:cNvSpPr>
              <p:nvPr/>
            </p:nvSpPr>
            <p:spPr bwMode="auto">
              <a:xfrm>
                <a:off x="2529" y="2048"/>
                <a:ext cx="25" cy="16"/>
              </a:xfrm>
              <a:custGeom>
                <a:avLst/>
                <a:gdLst>
                  <a:gd name="T0" fmla="*/ 3 w 49"/>
                  <a:gd name="T1" fmla="*/ 0 h 32"/>
                  <a:gd name="T2" fmla="*/ 0 w 49"/>
                  <a:gd name="T3" fmla="*/ 0 h 32"/>
                  <a:gd name="T4" fmla="*/ 0 w 49"/>
                  <a:gd name="T5" fmla="*/ 1 h 32"/>
                  <a:gd name="T6" fmla="*/ 1 w 49"/>
                  <a:gd name="T7" fmla="*/ 2 h 32"/>
                  <a:gd name="T8" fmla="*/ 2 w 49"/>
                  <a:gd name="T9" fmla="*/ 2 h 32"/>
                  <a:gd name="T10" fmla="*/ 4 w 49"/>
                  <a:gd name="T11" fmla="*/ 2 h 32"/>
                  <a:gd name="T12" fmla="*/ 3 w 49"/>
                  <a:gd name="T13" fmla="*/ 0 h 32"/>
                  <a:gd name="T14" fmla="*/ 3 w 49"/>
                  <a:gd name="T15" fmla="*/ 0 h 3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49" h="32">
                    <a:moveTo>
                      <a:pt x="44" y="0"/>
                    </a:moveTo>
                    <a:lnTo>
                      <a:pt x="0" y="0"/>
                    </a:lnTo>
                    <a:lnTo>
                      <a:pt x="0" y="15"/>
                    </a:lnTo>
                    <a:lnTo>
                      <a:pt x="9" y="30"/>
                    </a:lnTo>
                    <a:lnTo>
                      <a:pt x="27" y="32"/>
                    </a:lnTo>
                    <a:lnTo>
                      <a:pt x="49" y="23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FFF2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50" name="Freeform 89"/>
              <p:cNvSpPr>
                <a:spLocks/>
              </p:cNvSpPr>
              <p:nvPr/>
            </p:nvSpPr>
            <p:spPr bwMode="auto">
              <a:xfrm>
                <a:off x="2547" y="2044"/>
                <a:ext cx="9" cy="15"/>
              </a:xfrm>
              <a:custGeom>
                <a:avLst/>
                <a:gdLst>
                  <a:gd name="T0" fmla="*/ 2 w 17"/>
                  <a:gd name="T1" fmla="*/ 0 h 31"/>
                  <a:gd name="T2" fmla="*/ 2 w 17"/>
                  <a:gd name="T3" fmla="*/ 1 h 31"/>
                  <a:gd name="T4" fmla="*/ 0 w 17"/>
                  <a:gd name="T5" fmla="*/ 1 h 31"/>
                  <a:gd name="T6" fmla="*/ 0 w 17"/>
                  <a:gd name="T7" fmla="*/ 0 h 31"/>
                  <a:gd name="T8" fmla="*/ 2 w 17"/>
                  <a:gd name="T9" fmla="*/ 0 h 31"/>
                  <a:gd name="T10" fmla="*/ 2 w 17"/>
                  <a:gd name="T11" fmla="*/ 0 h 3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" h="31">
                    <a:moveTo>
                      <a:pt x="17" y="0"/>
                    </a:moveTo>
                    <a:lnTo>
                      <a:pt x="17" y="29"/>
                    </a:lnTo>
                    <a:lnTo>
                      <a:pt x="0" y="31"/>
                    </a:lnTo>
                    <a:lnTo>
                      <a:pt x="0" y="2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51" name="Freeform 90"/>
              <p:cNvSpPr>
                <a:spLocks/>
              </p:cNvSpPr>
              <p:nvPr/>
            </p:nvSpPr>
            <p:spPr bwMode="auto">
              <a:xfrm>
                <a:off x="2494" y="2017"/>
                <a:ext cx="25" cy="41"/>
              </a:xfrm>
              <a:custGeom>
                <a:avLst/>
                <a:gdLst>
                  <a:gd name="T0" fmla="*/ 0 w 49"/>
                  <a:gd name="T1" fmla="*/ 0 h 84"/>
                  <a:gd name="T2" fmla="*/ 2 w 49"/>
                  <a:gd name="T3" fmla="*/ 2 h 84"/>
                  <a:gd name="T4" fmla="*/ 1 w 49"/>
                  <a:gd name="T5" fmla="*/ 2 h 84"/>
                  <a:gd name="T6" fmla="*/ 0 w 49"/>
                  <a:gd name="T7" fmla="*/ 3 h 84"/>
                  <a:gd name="T8" fmla="*/ 0 w 49"/>
                  <a:gd name="T9" fmla="*/ 4 h 84"/>
                  <a:gd name="T10" fmla="*/ 1 w 49"/>
                  <a:gd name="T11" fmla="*/ 4 h 84"/>
                  <a:gd name="T12" fmla="*/ 1 w 49"/>
                  <a:gd name="T13" fmla="*/ 5 h 84"/>
                  <a:gd name="T14" fmla="*/ 1 w 49"/>
                  <a:gd name="T15" fmla="*/ 5 h 84"/>
                  <a:gd name="T16" fmla="*/ 3 w 49"/>
                  <a:gd name="T17" fmla="*/ 4 h 84"/>
                  <a:gd name="T18" fmla="*/ 2 w 49"/>
                  <a:gd name="T19" fmla="*/ 3 h 84"/>
                  <a:gd name="T20" fmla="*/ 4 w 49"/>
                  <a:gd name="T21" fmla="*/ 2 h 84"/>
                  <a:gd name="T22" fmla="*/ 4 w 49"/>
                  <a:gd name="T23" fmla="*/ 2 h 84"/>
                  <a:gd name="T24" fmla="*/ 2 w 49"/>
                  <a:gd name="T25" fmla="*/ 1 h 84"/>
                  <a:gd name="T26" fmla="*/ 1 w 49"/>
                  <a:gd name="T27" fmla="*/ 0 h 84"/>
                  <a:gd name="T28" fmla="*/ 1 w 49"/>
                  <a:gd name="T29" fmla="*/ 0 h 84"/>
                  <a:gd name="T30" fmla="*/ 0 w 49"/>
                  <a:gd name="T31" fmla="*/ 0 h 84"/>
                  <a:gd name="T32" fmla="*/ 0 w 49"/>
                  <a:gd name="T33" fmla="*/ 0 h 8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49" h="84">
                    <a:moveTo>
                      <a:pt x="0" y="12"/>
                    </a:moveTo>
                    <a:lnTo>
                      <a:pt x="17" y="42"/>
                    </a:lnTo>
                    <a:lnTo>
                      <a:pt x="9" y="48"/>
                    </a:lnTo>
                    <a:lnTo>
                      <a:pt x="0" y="63"/>
                    </a:lnTo>
                    <a:lnTo>
                      <a:pt x="0" y="71"/>
                    </a:lnTo>
                    <a:lnTo>
                      <a:pt x="3" y="76"/>
                    </a:lnTo>
                    <a:lnTo>
                      <a:pt x="7" y="82"/>
                    </a:lnTo>
                    <a:lnTo>
                      <a:pt x="9" y="84"/>
                    </a:lnTo>
                    <a:lnTo>
                      <a:pt x="47" y="80"/>
                    </a:lnTo>
                    <a:lnTo>
                      <a:pt x="30" y="55"/>
                    </a:lnTo>
                    <a:lnTo>
                      <a:pt x="49" y="48"/>
                    </a:lnTo>
                    <a:lnTo>
                      <a:pt x="49" y="40"/>
                    </a:lnTo>
                    <a:lnTo>
                      <a:pt x="24" y="25"/>
                    </a:lnTo>
                    <a:lnTo>
                      <a:pt x="13" y="10"/>
                    </a:lnTo>
                    <a:lnTo>
                      <a:pt x="2" y="0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FFED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52" name="Freeform 91"/>
              <p:cNvSpPr>
                <a:spLocks/>
              </p:cNvSpPr>
              <p:nvPr/>
            </p:nvSpPr>
            <p:spPr bwMode="auto">
              <a:xfrm>
                <a:off x="2490" y="1920"/>
                <a:ext cx="15" cy="97"/>
              </a:xfrm>
              <a:custGeom>
                <a:avLst/>
                <a:gdLst>
                  <a:gd name="T0" fmla="*/ 2 w 30"/>
                  <a:gd name="T1" fmla="*/ 4 h 194"/>
                  <a:gd name="T2" fmla="*/ 2 w 30"/>
                  <a:gd name="T3" fmla="*/ 7 h 194"/>
                  <a:gd name="T4" fmla="*/ 2 w 30"/>
                  <a:gd name="T5" fmla="*/ 9 h 194"/>
                  <a:gd name="T6" fmla="*/ 2 w 30"/>
                  <a:gd name="T7" fmla="*/ 10 h 194"/>
                  <a:gd name="T8" fmla="*/ 1 w 30"/>
                  <a:gd name="T9" fmla="*/ 11 h 194"/>
                  <a:gd name="T10" fmla="*/ 1 w 30"/>
                  <a:gd name="T11" fmla="*/ 13 h 194"/>
                  <a:gd name="T12" fmla="*/ 1 w 30"/>
                  <a:gd name="T13" fmla="*/ 7 h 194"/>
                  <a:gd name="T14" fmla="*/ 0 w 30"/>
                  <a:gd name="T15" fmla="*/ 6 h 194"/>
                  <a:gd name="T16" fmla="*/ 2 w 30"/>
                  <a:gd name="T17" fmla="*/ 1 h 194"/>
                  <a:gd name="T18" fmla="*/ 2 w 30"/>
                  <a:gd name="T19" fmla="*/ 0 h 194"/>
                  <a:gd name="T20" fmla="*/ 2 w 30"/>
                  <a:gd name="T21" fmla="*/ 4 h 194"/>
                  <a:gd name="T22" fmla="*/ 2 w 30"/>
                  <a:gd name="T23" fmla="*/ 3 h 194"/>
                  <a:gd name="T24" fmla="*/ 2 w 30"/>
                  <a:gd name="T25" fmla="*/ 4 h 194"/>
                  <a:gd name="T26" fmla="*/ 2 w 30"/>
                  <a:gd name="T27" fmla="*/ 4 h 19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30" h="194">
                    <a:moveTo>
                      <a:pt x="29" y="56"/>
                    </a:moveTo>
                    <a:lnTo>
                      <a:pt x="29" y="109"/>
                    </a:lnTo>
                    <a:lnTo>
                      <a:pt x="27" y="130"/>
                    </a:lnTo>
                    <a:lnTo>
                      <a:pt x="21" y="151"/>
                    </a:lnTo>
                    <a:lnTo>
                      <a:pt x="13" y="175"/>
                    </a:lnTo>
                    <a:lnTo>
                      <a:pt x="11" y="194"/>
                    </a:lnTo>
                    <a:lnTo>
                      <a:pt x="2" y="103"/>
                    </a:lnTo>
                    <a:lnTo>
                      <a:pt x="0" y="84"/>
                    </a:lnTo>
                    <a:lnTo>
                      <a:pt x="17" y="16"/>
                    </a:lnTo>
                    <a:lnTo>
                      <a:pt x="27" y="0"/>
                    </a:lnTo>
                    <a:lnTo>
                      <a:pt x="17" y="50"/>
                    </a:lnTo>
                    <a:lnTo>
                      <a:pt x="30" y="37"/>
                    </a:lnTo>
                    <a:lnTo>
                      <a:pt x="29" y="56"/>
                    </a:lnTo>
                    <a:close/>
                  </a:path>
                </a:pathLst>
              </a:custGeom>
              <a:solidFill>
                <a:srgbClr val="E8D9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53" name="Freeform 92"/>
              <p:cNvSpPr>
                <a:spLocks/>
              </p:cNvSpPr>
              <p:nvPr/>
            </p:nvSpPr>
            <p:spPr bwMode="auto">
              <a:xfrm>
                <a:off x="2574" y="2026"/>
                <a:ext cx="34" cy="47"/>
              </a:xfrm>
              <a:custGeom>
                <a:avLst/>
                <a:gdLst>
                  <a:gd name="T0" fmla="*/ 4 w 69"/>
                  <a:gd name="T1" fmla="*/ 2 h 93"/>
                  <a:gd name="T2" fmla="*/ 4 w 69"/>
                  <a:gd name="T3" fmla="*/ 4 h 93"/>
                  <a:gd name="T4" fmla="*/ 1 w 69"/>
                  <a:gd name="T5" fmla="*/ 6 h 93"/>
                  <a:gd name="T6" fmla="*/ 0 w 69"/>
                  <a:gd name="T7" fmla="*/ 6 h 93"/>
                  <a:gd name="T8" fmla="*/ 0 w 69"/>
                  <a:gd name="T9" fmla="*/ 5 h 93"/>
                  <a:gd name="T10" fmla="*/ 1 w 69"/>
                  <a:gd name="T11" fmla="*/ 3 h 93"/>
                  <a:gd name="T12" fmla="*/ 2 w 69"/>
                  <a:gd name="T13" fmla="*/ 2 h 93"/>
                  <a:gd name="T14" fmla="*/ 3 w 69"/>
                  <a:gd name="T15" fmla="*/ 0 h 93"/>
                  <a:gd name="T16" fmla="*/ 4 w 69"/>
                  <a:gd name="T17" fmla="*/ 2 h 93"/>
                  <a:gd name="T18" fmla="*/ 4 w 69"/>
                  <a:gd name="T19" fmla="*/ 2 h 9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69" h="93">
                    <a:moveTo>
                      <a:pt x="69" y="25"/>
                    </a:moveTo>
                    <a:lnTo>
                      <a:pt x="69" y="52"/>
                    </a:lnTo>
                    <a:lnTo>
                      <a:pt x="31" y="86"/>
                    </a:lnTo>
                    <a:lnTo>
                      <a:pt x="0" y="93"/>
                    </a:lnTo>
                    <a:lnTo>
                      <a:pt x="15" y="74"/>
                    </a:lnTo>
                    <a:lnTo>
                      <a:pt x="17" y="36"/>
                    </a:lnTo>
                    <a:lnTo>
                      <a:pt x="42" y="31"/>
                    </a:lnTo>
                    <a:lnTo>
                      <a:pt x="50" y="0"/>
                    </a:lnTo>
                    <a:lnTo>
                      <a:pt x="69" y="25"/>
                    </a:lnTo>
                    <a:close/>
                  </a:path>
                </a:pathLst>
              </a:custGeom>
              <a:solidFill>
                <a:srgbClr val="FFF2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54" name="Freeform 93"/>
              <p:cNvSpPr>
                <a:spLocks/>
              </p:cNvSpPr>
              <p:nvPr/>
            </p:nvSpPr>
            <p:spPr bwMode="auto">
              <a:xfrm>
                <a:off x="2583" y="2009"/>
                <a:ext cx="11" cy="23"/>
              </a:xfrm>
              <a:custGeom>
                <a:avLst/>
                <a:gdLst>
                  <a:gd name="T0" fmla="*/ 2 w 21"/>
                  <a:gd name="T1" fmla="*/ 0 h 46"/>
                  <a:gd name="T2" fmla="*/ 2 w 21"/>
                  <a:gd name="T3" fmla="*/ 2 h 46"/>
                  <a:gd name="T4" fmla="*/ 0 w 21"/>
                  <a:gd name="T5" fmla="*/ 3 h 46"/>
                  <a:gd name="T6" fmla="*/ 0 w 21"/>
                  <a:gd name="T7" fmla="*/ 1 h 46"/>
                  <a:gd name="T8" fmla="*/ 2 w 21"/>
                  <a:gd name="T9" fmla="*/ 0 h 46"/>
                  <a:gd name="T10" fmla="*/ 2 w 21"/>
                  <a:gd name="T11" fmla="*/ 0 h 4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1" h="46">
                    <a:moveTo>
                      <a:pt x="21" y="0"/>
                    </a:moveTo>
                    <a:lnTo>
                      <a:pt x="21" y="32"/>
                    </a:lnTo>
                    <a:lnTo>
                      <a:pt x="0" y="46"/>
                    </a:lnTo>
                    <a:lnTo>
                      <a:pt x="0" y="8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55" name="Freeform 94"/>
              <p:cNvSpPr>
                <a:spLocks/>
              </p:cNvSpPr>
              <p:nvPr/>
            </p:nvSpPr>
            <p:spPr bwMode="auto">
              <a:xfrm>
                <a:off x="2549" y="1825"/>
                <a:ext cx="85" cy="215"/>
              </a:xfrm>
              <a:custGeom>
                <a:avLst/>
                <a:gdLst>
                  <a:gd name="T0" fmla="*/ 8 w 171"/>
                  <a:gd name="T1" fmla="*/ 1 h 432"/>
                  <a:gd name="T2" fmla="*/ 6 w 171"/>
                  <a:gd name="T3" fmla="*/ 7 h 432"/>
                  <a:gd name="T4" fmla="*/ 7 w 171"/>
                  <a:gd name="T5" fmla="*/ 10 h 432"/>
                  <a:gd name="T6" fmla="*/ 7 w 171"/>
                  <a:gd name="T7" fmla="*/ 12 h 432"/>
                  <a:gd name="T8" fmla="*/ 5 w 171"/>
                  <a:gd name="T9" fmla="*/ 17 h 432"/>
                  <a:gd name="T10" fmla="*/ 5 w 171"/>
                  <a:gd name="T11" fmla="*/ 18 h 432"/>
                  <a:gd name="T12" fmla="*/ 4 w 171"/>
                  <a:gd name="T13" fmla="*/ 20 h 432"/>
                  <a:gd name="T14" fmla="*/ 2 w 171"/>
                  <a:gd name="T15" fmla="*/ 22 h 432"/>
                  <a:gd name="T16" fmla="*/ 0 w 171"/>
                  <a:gd name="T17" fmla="*/ 24 h 432"/>
                  <a:gd name="T18" fmla="*/ 0 w 171"/>
                  <a:gd name="T19" fmla="*/ 25 h 432"/>
                  <a:gd name="T20" fmla="*/ 2 w 171"/>
                  <a:gd name="T21" fmla="*/ 24 h 432"/>
                  <a:gd name="T22" fmla="*/ 4 w 171"/>
                  <a:gd name="T23" fmla="*/ 23 h 432"/>
                  <a:gd name="T24" fmla="*/ 2 w 171"/>
                  <a:gd name="T25" fmla="*/ 25 h 432"/>
                  <a:gd name="T26" fmla="*/ 0 w 171"/>
                  <a:gd name="T27" fmla="*/ 26 h 432"/>
                  <a:gd name="T28" fmla="*/ 0 w 171"/>
                  <a:gd name="T29" fmla="*/ 26 h 432"/>
                  <a:gd name="T30" fmla="*/ 4 w 171"/>
                  <a:gd name="T31" fmla="*/ 25 h 432"/>
                  <a:gd name="T32" fmla="*/ 6 w 171"/>
                  <a:gd name="T33" fmla="*/ 21 h 432"/>
                  <a:gd name="T34" fmla="*/ 7 w 171"/>
                  <a:gd name="T35" fmla="*/ 15 h 432"/>
                  <a:gd name="T36" fmla="*/ 8 w 171"/>
                  <a:gd name="T37" fmla="*/ 9 h 432"/>
                  <a:gd name="T38" fmla="*/ 9 w 171"/>
                  <a:gd name="T39" fmla="*/ 3 h 432"/>
                  <a:gd name="T40" fmla="*/ 10 w 171"/>
                  <a:gd name="T41" fmla="*/ 0 h 432"/>
                  <a:gd name="T42" fmla="*/ 8 w 171"/>
                  <a:gd name="T43" fmla="*/ 1 h 432"/>
                  <a:gd name="T44" fmla="*/ 8 w 171"/>
                  <a:gd name="T45" fmla="*/ 1 h 432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171" h="432">
                    <a:moveTo>
                      <a:pt x="140" y="31"/>
                    </a:moveTo>
                    <a:lnTo>
                      <a:pt x="110" y="116"/>
                    </a:lnTo>
                    <a:lnTo>
                      <a:pt x="112" y="166"/>
                    </a:lnTo>
                    <a:lnTo>
                      <a:pt x="118" y="200"/>
                    </a:lnTo>
                    <a:lnTo>
                      <a:pt x="95" y="276"/>
                    </a:lnTo>
                    <a:lnTo>
                      <a:pt x="80" y="297"/>
                    </a:lnTo>
                    <a:lnTo>
                      <a:pt x="72" y="327"/>
                    </a:lnTo>
                    <a:lnTo>
                      <a:pt x="44" y="360"/>
                    </a:lnTo>
                    <a:lnTo>
                      <a:pt x="0" y="388"/>
                    </a:lnTo>
                    <a:lnTo>
                      <a:pt x="0" y="403"/>
                    </a:lnTo>
                    <a:lnTo>
                      <a:pt x="32" y="398"/>
                    </a:lnTo>
                    <a:lnTo>
                      <a:pt x="72" y="373"/>
                    </a:lnTo>
                    <a:lnTo>
                      <a:pt x="47" y="407"/>
                    </a:lnTo>
                    <a:lnTo>
                      <a:pt x="13" y="424"/>
                    </a:lnTo>
                    <a:lnTo>
                      <a:pt x="13" y="432"/>
                    </a:lnTo>
                    <a:lnTo>
                      <a:pt x="64" y="411"/>
                    </a:lnTo>
                    <a:lnTo>
                      <a:pt x="106" y="344"/>
                    </a:lnTo>
                    <a:lnTo>
                      <a:pt x="121" y="255"/>
                    </a:lnTo>
                    <a:lnTo>
                      <a:pt x="135" y="156"/>
                    </a:lnTo>
                    <a:lnTo>
                      <a:pt x="158" y="50"/>
                    </a:lnTo>
                    <a:lnTo>
                      <a:pt x="171" y="0"/>
                    </a:lnTo>
                    <a:lnTo>
                      <a:pt x="140" y="31"/>
                    </a:lnTo>
                    <a:close/>
                  </a:path>
                </a:pathLst>
              </a:custGeom>
              <a:solidFill>
                <a:srgbClr val="FFED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56" name="Freeform 95"/>
              <p:cNvSpPr>
                <a:spLocks/>
              </p:cNvSpPr>
              <p:nvPr/>
            </p:nvSpPr>
            <p:spPr bwMode="auto">
              <a:xfrm>
                <a:off x="2589" y="1814"/>
                <a:ext cx="27" cy="69"/>
              </a:xfrm>
              <a:custGeom>
                <a:avLst/>
                <a:gdLst>
                  <a:gd name="T0" fmla="*/ 3 w 55"/>
                  <a:gd name="T1" fmla="*/ 1 h 137"/>
                  <a:gd name="T2" fmla="*/ 1 w 55"/>
                  <a:gd name="T3" fmla="*/ 9 h 137"/>
                  <a:gd name="T4" fmla="*/ 0 w 55"/>
                  <a:gd name="T5" fmla="*/ 9 h 137"/>
                  <a:gd name="T6" fmla="*/ 2 w 55"/>
                  <a:gd name="T7" fmla="*/ 1 h 137"/>
                  <a:gd name="T8" fmla="*/ 2 w 55"/>
                  <a:gd name="T9" fmla="*/ 0 h 137"/>
                  <a:gd name="T10" fmla="*/ 2 w 55"/>
                  <a:gd name="T11" fmla="*/ 1 h 137"/>
                  <a:gd name="T12" fmla="*/ 3 w 55"/>
                  <a:gd name="T13" fmla="*/ 1 h 137"/>
                  <a:gd name="T14" fmla="*/ 3 w 55"/>
                  <a:gd name="T15" fmla="*/ 1 h 13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55" h="137">
                    <a:moveTo>
                      <a:pt x="55" y="8"/>
                    </a:moveTo>
                    <a:lnTo>
                      <a:pt x="21" y="137"/>
                    </a:lnTo>
                    <a:lnTo>
                      <a:pt x="0" y="135"/>
                    </a:lnTo>
                    <a:lnTo>
                      <a:pt x="32" y="6"/>
                    </a:lnTo>
                    <a:lnTo>
                      <a:pt x="43" y="0"/>
                    </a:lnTo>
                    <a:lnTo>
                      <a:pt x="47" y="8"/>
                    </a:lnTo>
                    <a:lnTo>
                      <a:pt x="55" y="8"/>
                    </a:lnTo>
                    <a:close/>
                  </a:path>
                </a:pathLst>
              </a:custGeom>
              <a:solidFill>
                <a:srgbClr val="FFF2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57" name="Freeform 96"/>
              <p:cNvSpPr>
                <a:spLocks/>
              </p:cNvSpPr>
              <p:nvPr/>
            </p:nvSpPr>
            <p:spPr bwMode="auto">
              <a:xfrm>
                <a:off x="2535" y="1805"/>
                <a:ext cx="78" cy="8"/>
              </a:xfrm>
              <a:custGeom>
                <a:avLst/>
                <a:gdLst>
                  <a:gd name="T0" fmla="*/ 1 w 156"/>
                  <a:gd name="T1" fmla="*/ 0 h 18"/>
                  <a:gd name="T2" fmla="*/ 9 w 156"/>
                  <a:gd name="T3" fmla="*/ 0 h 18"/>
                  <a:gd name="T4" fmla="*/ 10 w 156"/>
                  <a:gd name="T5" fmla="*/ 1 h 18"/>
                  <a:gd name="T6" fmla="*/ 8 w 156"/>
                  <a:gd name="T7" fmla="*/ 1 h 18"/>
                  <a:gd name="T8" fmla="*/ 0 w 156"/>
                  <a:gd name="T9" fmla="*/ 0 h 18"/>
                  <a:gd name="T10" fmla="*/ 1 w 156"/>
                  <a:gd name="T11" fmla="*/ 0 h 18"/>
                  <a:gd name="T12" fmla="*/ 1 w 156"/>
                  <a:gd name="T13" fmla="*/ 0 h 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6" h="18">
                    <a:moveTo>
                      <a:pt x="10" y="0"/>
                    </a:moveTo>
                    <a:lnTo>
                      <a:pt x="141" y="8"/>
                    </a:lnTo>
                    <a:lnTo>
                      <a:pt x="156" y="18"/>
                    </a:lnTo>
                    <a:lnTo>
                      <a:pt x="128" y="18"/>
                    </a:lnTo>
                    <a:lnTo>
                      <a:pt x="0" y="1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D1BDB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58" name="Freeform 97"/>
              <p:cNvSpPr>
                <a:spLocks/>
              </p:cNvSpPr>
              <p:nvPr/>
            </p:nvSpPr>
            <p:spPr bwMode="auto">
              <a:xfrm>
                <a:off x="2535" y="1812"/>
                <a:ext cx="69" cy="10"/>
              </a:xfrm>
              <a:custGeom>
                <a:avLst/>
                <a:gdLst>
                  <a:gd name="T0" fmla="*/ 0 w 139"/>
                  <a:gd name="T1" fmla="*/ 0 h 19"/>
                  <a:gd name="T2" fmla="*/ 8 w 139"/>
                  <a:gd name="T3" fmla="*/ 1 h 19"/>
                  <a:gd name="T4" fmla="*/ 8 w 139"/>
                  <a:gd name="T5" fmla="*/ 2 h 19"/>
                  <a:gd name="T6" fmla="*/ 0 w 139"/>
                  <a:gd name="T7" fmla="*/ 1 h 19"/>
                  <a:gd name="T8" fmla="*/ 0 w 139"/>
                  <a:gd name="T9" fmla="*/ 0 h 19"/>
                  <a:gd name="T10" fmla="*/ 0 w 139"/>
                  <a:gd name="T11" fmla="*/ 0 h 1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39" h="19">
                    <a:moveTo>
                      <a:pt x="0" y="0"/>
                    </a:moveTo>
                    <a:lnTo>
                      <a:pt x="139" y="9"/>
                    </a:lnTo>
                    <a:lnTo>
                      <a:pt x="131" y="19"/>
                    </a:lnTo>
                    <a:lnTo>
                      <a:pt x="4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2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59" name="Freeform 98"/>
              <p:cNvSpPr>
                <a:spLocks/>
              </p:cNvSpPr>
              <p:nvPr/>
            </p:nvSpPr>
            <p:spPr bwMode="auto">
              <a:xfrm>
                <a:off x="2513" y="1802"/>
                <a:ext cx="25" cy="17"/>
              </a:xfrm>
              <a:custGeom>
                <a:avLst/>
                <a:gdLst>
                  <a:gd name="T0" fmla="*/ 0 w 49"/>
                  <a:gd name="T1" fmla="*/ 2 h 34"/>
                  <a:gd name="T2" fmla="*/ 4 w 49"/>
                  <a:gd name="T3" fmla="*/ 3 h 34"/>
                  <a:gd name="T4" fmla="*/ 3 w 49"/>
                  <a:gd name="T5" fmla="*/ 0 h 34"/>
                  <a:gd name="T6" fmla="*/ 1 w 49"/>
                  <a:gd name="T7" fmla="*/ 1 h 34"/>
                  <a:gd name="T8" fmla="*/ 0 w 49"/>
                  <a:gd name="T9" fmla="*/ 2 h 34"/>
                  <a:gd name="T10" fmla="*/ 0 w 49"/>
                  <a:gd name="T11" fmla="*/ 2 h 3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9" h="34">
                    <a:moveTo>
                      <a:pt x="0" y="28"/>
                    </a:moveTo>
                    <a:lnTo>
                      <a:pt x="49" y="34"/>
                    </a:lnTo>
                    <a:lnTo>
                      <a:pt x="40" y="0"/>
                    </a:lnTo>
                    <a:lnTo>
                      <a:pt x="7" y="5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60" name="Freeform 99"/>
              <p:cNvSpPr>
                <a:spLocks/>
              </p:cNvSpPr>
              <p:nvPr/>
            </p:nvSpPr>
            <p:spPr bwMode="auto">
              <a:xfrm>
                <a:off x="2469" y="1802"/>
                <a:ext cx="52" cy="104"/>
              </a:xfrm>
              <a:custGeom>
                <a:avLst/>
                <a:gdLst>
                  <a:gd name="T0" fmla="*/ 1 w 105"/>
                  <a:gd name="T1" fmla="*/ 1 h 209"/>
                  <a:gd name="T2" fmla="*/ 3 w 105"/>
                  <a:gd name="T3" fmla="*/ 13 h 209"/>
                  <a:gd name="T4" fmla="*/ 1 w 105"/>
                  <a:gd name="T5" fmla="*/ 6 h 209"/>
                  <a:gd name="T6" fmla="*/ 0 w 105"/>
                  <a:gd name="T7" fmla="*/ 0 h 209"/>
                  <a:gd name="T8" fmla="*/ 1 w 105"/>
                  <a:gd name="T9" fmla="*/ 0 h 209"/>
                  <a:gd name="T10" fmla="*/ 6 w 105"/>
                  <a:gd name="T11" fmla="*/ 0 h 209"/>
                  <a:gd name="T12" fmla="*/ 1 w 105"/>
                  <a:gd name="T13" fmla="*/ 1 h 209"/>
                  <a:gd name="T14" fmla="*/ 1 w 105"/>
                  <a:gd name="T15" fmla="*/ 1 h 20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05" h="209">
                    <a:moveTo>
                      <a:pt x="29" y="19"/>
                    </a:moveTo>
                    <a:lnTo>
                      <a:pt x="55" y="209"/>
                    </a:lnTo>
                    <a:lnTo>
                      <a:pt x="21" y="99"/>
                    </a:lnTo>
                    <a:lnTo>
                      <a:pt x="0" y="0"/>
                    </a:lnTo>
                    <a:lnTo>
                      <a:pt x="29" y="7"/>
                    </a:lnTo>
                    <a:lnTo>
                      <a:pt x="105" y="11"/>
                    </a:lnTo>
                    <a:lnTo>
                      <a:pt x="29" y="19"/>
                    </a:lnTo>
                    <a:close/>
                  </a:path>
                </a:pathLst>
              </a:custGeom>
              <a:solidFill>
                <a:srgbClr val="D1BDB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61" name="Freeform 100"/>
              <p:cNvSpPr>
                <a:spLocks/>
              </p:cNvSpPr>
              <p:nvPr/>
            </p:nvSpPr>
            <p:spPr bwMode="auto">
              <a:xfrm>
                <a:off x="2497" y="1817"/>
                <a:ext cx="17" cy="42"/>
              </a:xfrm>
              <a:custGeom>
                <a:avLst/>
                <a:gdLst>
                  <a:gd name="T0" fmla="*/ 0 w 35"/>
                  <a:gd name="T1" fmla="*/ 0 h 84"/>
                  <a:gd name="T2" fmla="*/ 1 w 35"/>
                  <a:gd name="T3" fmla="*/ 5 h 84"/>
                  <a:gd name="T4" fmla="*/ 2 w 35"/>
                  <a:gd name="T5" fmla="*/ 6 h 84"/>
                  <a:gd name="T6" fmla="*/ 1 w 35"/>
                  <a:gd name="T7" fmla="*/ 1 h 84"/>
                  <a:gd name="T8" fmla="*/ 0 w 35"/>
                  <a:gd name="T9" fmla="*/ 0 h 84"/>
                  <a:gd name="T10" fmla="*/ 0 w 35"/>
                  <a:gd name="T11" fmla="*/ 0 h 8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5" h="84">
                    <a:moveTo>
                      <a:pt x="0" y="0"/>
                    </a:moveTo>
                    <a:lnTo>
                      <a:pt x="17" y="71"/>
                    </a:lnTo>
                    <a:lnTo>
                      <a:pt x="35" y="84"/>
                    </a:lnTo>
                    <a:lnTo>
                      <a:pt x="29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394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62" name="Freeform 101"/>
              <p:cNvSpPr>
                <a:spLocks/>
              </p:cNvSpPr>
              <p:nvPr/>
            </p:nvSpPr>
            <p:spPr bwMode="auto">
              <a:xfrm>
                <a:off x="2890" y="1564"/>
                <a:ext cx="45" cy="19"/>
              </a:xfrm>
              <a:custGeom>
                <a:avLst/>
                <a:gdLst>
                  <a:gd name="T0" fmla="*/ 2 w 89"/>
                  <a:gd name="T1" fmla="*/ 0 h 38"/>
                  <a:gd name="T2" fmla="*/ 5 w 89"/>
                  <a:gd name="T3" fmla="*/ 1 h 38"/>
                  <a:gd name="T4" fmla="*/ 6 w 89"/>
                  <a:gd name="T5" fmla="*/ 1 h 38"/>
                  <a:gd name="T6" fmla="*/ 6 w 89"/>
                  <a:gd name="T7" fmla="*/ 2 h 38"/>
                  <a:gd name="T8" fmla="*/ 5 w 89"/>
                  <a:gd name="T9" fmla="*/ 2 h 38"/>
                  <a:gd name="T10" fmla="*/ 3 w 89"/>
                  <a:gd name="T11" fmla="*/ 3 h 38"/>
                  <a:gd name="T12" fmla="*/ 1 w 89"/>
                  <a:gd name="T13" fmla="*/ 2 h 38"/>
                  <a:gd name="T14" fmla="*/ 0 w 89"/>
                  <a:gd name="T15" fmla="*/ 2 h 38"/>
                  <a:gd name="T16" fmla="*/ 1 w 89"/>
                  <a:gd name="T17" fmla="*/ 1 h 38"/>
                  <a:gd name="T18" fmla="*/ 2 w 89"/>
                  <a:gd name="T19" fmla="*/ 0 h 38"/>
                  <a:gd name="T20" fmla="*/ 2 w 89"/>
                  <a:gd name="T21" fmla="*/ 0 h 3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89" h="38">
                    <a:moveTo>
                      <a:pt x="30" y="0"/>
                    </a:moveTo>
                    <a:lnTo>
                      <a:pt x="70" y="2"/>
                    </a:lnTo>
                    <a:lnTo>
                      <a:pt x="84" y="11"/>
                    </a:lnTo>
                    <a:lnTo>
                      <a:pt x="89" y="26"/>
                    </a:lnTo>
                    <a:lnTo>
                      <a:pt x="80" y="30"/>
                    </a:lnTo>
                    <a:lnTo>
                      <a:pt x="46" y="38"/>
                    </a:lnTo>
                    <a:lnTo>
                      <a:pt x="11" y="32"/>
                    </a:lnTo>
                    <a:lnTo>
                      <a:pt x="0" y="21"/>
                    </a:lnTo>
                    <a:lnTo>
                      <a:pt x="11" y="3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FFE5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63" name="Freeform 102"/>
              <p:cNvSpPr>
                <a:spLocks/>
              </p:cNvSpPr>
              <p:nvPr/>
            </p:nvSpPr>
            <p:spPr bwMode="auto">
              <a:xfrm>
                <a:off x="2887" y="1564"/>
                <a:ext cx="12" cy="16"/>
              </a:xfrm>
              <a:custGeom>
                <a:avLst/>
                <a:gdLst>
                  <a:gd name="T0" fmla="*/ 1 w 25"/>
                  <a:gd name="T1" fmla="*/ 0 h 32"/>
                  <a:gd name="T2" fmla="*/ 1 w 25"/>
                  <a:gd name="T3" fmla="*/ 1 h 32"/>
                  <a:gd name="T4" fmla="*/ 1 w 25"/>
                  <a:gd name="T5" fmla="*/ 2 h 32"/>
                  <a:gd name="T6" fmla="*/ 0 w 25"/>
                  <a:gd name="T7" fmla="*/ 2 h 32"/>
                  <a:gd name="T8" fmla="*/ 0 w 25"/>
                  <a:gd name="T9" fmla="*/ 2 h 32"/>
                  <a:gd name="T10" fmla="*/ 0 w 25"/>
                  <a:gd name="T11" fmla="*/ 1 h 32"/>
                  <a:gd name="T12" fmla="*/ 0 w 25"/>
                  <a:gd name="T13" fmla="*/ 1 h 32"/>
                  <a:gd name="T14" fmla="*/ 1 w 25"/>
                  <a:gd name="T15" fmla="*/ 0 h 32"/>
                  <a:gd name="T16" fmla="*/ 1 w 25"/>
                  <a:gd name="T17" fmla="*/ 0 h 3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5" h="32">
                    <a:moveTo>
                      <a:pt x="25" y="0"/>
                    </a:moveTo>
                    <a:lnTo>
                      <a:pt x="19" y="13"/>
                    </a:lnTo>
                    <a:lnTo>
                      <a:pt x="25" y="30"/>
                    </a:lnTo>
                    <a:lnTo>
                      <a:pt x="14" y="32"/>
                    </a:lnTo>
                    <a:lnTo>
                      <a:pt x="0" y="26"/>
                    </a:lnTo>
                    <a:lnTo>
                      <a:pt x="0" y="5"/>
                    </a:lnTo>
                    <a:lnTo>
                      <a:pt x="12" y="2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A394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64" name="Freeform 103"/>
              <p:cNvSpPr>
                <a:spLocks/>
              </p:cNvSpPr>
              <p:nvPr/>
            </p:nvSpPr>
            <p:spPr bwMode="auto">
              <a:xfrm>
                <a:off x="3026" y="1520"/>
                <a:ext cx="54" cy="23"/>
              </a:xfrm>
              <a:custGeom>
                <a:avLst/>
                <a:gdLst>
                  <a:gd name="T0" fmla="*/ 7 w 108"/>
                  <a:gd name="T1" fmla="*/ 1 h 48"/>
                  <a:gd name="T2" fmla="*/ 7 w 108"/>
                  <a:gd name="T3" fmla="*/ 1 h 48"/>
                  <a:gd name="T4" fmla="*/ 6 w 108"/>
                  <a:gd name="T5" fmla="*/ 2 h 48"/>
                  <a:gd name="T6" fmla="*/ 4 w 108"/>
                  <a:gd name="T7" fmla="*/ 2 h 48"/>
                  <a:gd name="T8" fmla="*/ 2 w 108"/>
                  <a:gd name="T9" fmla="*/ 2 h 48"/>
                  <a:gd name="T10" fmla="*/ 0 w 108"/>
                  <a:gd name="T11" fmla="*/ 2 h 48"/>
                  <a:gd name="T12" fmla="*/ 1 w 108"/>
                  <a:gd name="T13" fmla="*/ 1 h 48"/>
                  <a:gd name="T14" fmla="*/ 5 w 108"/>
                  <a:gd name="T15" fmla="*/ 0 h 48"/>
                  <a:gd name="T16" fmla="*/ 7 w 108"/>
                  <a:gd name="T17" fmla="*/ 0 h 48"/>
                  <a:gd name="T18" fmla="*/ 7 w 108"/>
                  <a:gd name="T19" fmla="*/ 1 h 48"/>
                  <a:gd name="T20" fmla="*/ 7 w 108"/>
                  <a:gd name="T21" fmla="*/ 1 h 4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08" h="48">
                    <a:moveTo>
                      <a:pt x="108" y="16"/>
                    </a:moveTo>
                    <a:lnTo>
                      <a:pt x="102" y="29"/>
                    </a:lnTo>
                    <a:lnTo>
                      <a:pt x="85" y="42"/>
                    </a:lnTo>
                    <a:lnTo>
                      <a:pt x="53" y="48"/>
                    </a:lnTo>
                    <a:lnTo>
                      <a:pt x="21" y="48"/>
                    </a:lnTo>
                    <a:lnTo>
                      <a:pt x="0" y="46"/>
                    </a:lnTo>
                    <a:lnTo>
                      <a:pt x="5" y="19"/>
                    </a:lnTo>
                    <a:lnTo>
                      <a:pt x="78" y="0"/>
                    </a:lnTo>
                    <a:lnTo>
                      <a:pt x="102" y="6"/>
                    </a:lnTo>
                    <a:lnTo>
                      <a:pt x="108" y="16"/>
                    </a:lnTo>
                    <a:close/>
                  </a:path>
                </a:pathLst>
              </a:custGeom>
              <a:solidFill>
                <a:srgbClr val="FFE5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65" name="Freeform 104"/>
              <p:cNvSpPr>
                <a:spLocks/>
              </p:cNvSpPr>
              <p:nvPr/>
            </p:nvSpPr>
            <p:spPr bwMode="auto">
              <a:xfrm>
                <a:off x="2801" y="1321"/>
                <a:ext cx="286" cy="506"/>
              </a:xfrm>
              <a:custGeom>
                <a:avLst/>
                <a:gdLst>
                  <a:gd name="T0" fmla="*/ 10 w 572"/>
                  <a:gd name="T1" fmla="*/ 8 h 1011"/>
                  <a:gd name="T2" fmla="*/ 9 w 572"/>
                  <a:gd name="T3" fmla="*/ 12 h 1011"/>
                  <a:gd name="T4" fmla="*/ 8 w 572"/>
                  <a:gd name="T5" fmla="*/ 16 h 1011"/>
                  <a:gd name="T6" fmla="*/ 8 w 572"/>
                  <a:gd name="T7" fmla="*/ 19 h 1011"/>
                  <a:gd name="T8" fmla="*/ 9 w 572"/>
                  <a:gd name="T9" fmla="*/ 22 h 1011"/>
                  <a:gd name="T10" fmla="*/ 10 w 572"/>
                  <a:gd name="T11" fmla="*/ 24 h 1011"/>
                  <a:gd name="T12" fmla="*/ 9 w 572"/>
                  <a:gd name="T13" fmla="*/ 31 h 1011"/>
                  <a:gd name="T14" fmla="*/ 11 w 572"/>
                  <a:gd name="T15" fmla="*/ 36 h 1011"/>
                  <a:gd name="T16" fmla="*/ 10 w 572"/>
                  <a:gd name="T17" fmla="*/ 38 h 1011"/>
                  <a:gd name="T18" fmla="*/ 9 w 572"/>
                  <a:gd name="T19" fmla="*/ 41 h 1011"/>
                  <a:gd name="T20" fmla="*/ 10 w 572"/>
                  <a:gd name="T21" fmla="*/ 42 h 1011"/>
                  <a:gd name="T22" fmla="*/ 11 w 572"/>
                  <a:gd name="T23" fmla="*/ 43 h 1011"/>
                  <a:gd name="T24" fmla="*/ 12 w 572"/>
                  <a:gd name="T25" fmla="*/ 43 h 1011"/>
                  <a:gd name="T26" fmla="*/ 17 w 572"/>
                  <a:gd name="T27" fmla="*/ 42 h 1011"/>
                  <a:gd name="T28" fmla="*/ 20 w 572"/>
                  <a:gd name="T29" fmla="*/ 43 h 1011"/>
                  <a:gd name="T30" fmla="*/ 24 w 572"/>
                  <a:gd name="T31" fmla="*/ 43 h 1011"/>
                  <a:gd name="T32" fmla="*/ 25 w 572"/>
                  <a:gd name="T33" fmla="*/ 47 h 1011"/>
                  <a:gd name="T34" fmla="*/ 22 w 572"/>
                  <a:gd name="T35" fmla="*/ 50 h 1011"/>
                  <a:gd name="T36" fmla="*/ 22 w 572"/>
                  <a:gd name="T37" fmla="*/ 52 h 1011"/>
                  <a:gd name="T38" fmla="*/ 23 w 572"/>
                  <a:gd name="T39" fmla="*/ 53 h 1011"/>
                  <a:gd name="T40" fmla="*/ 29 w 572"/>
                  <a:gd name="T41" fmla="*/ 53 h 1011"/>
                  <a:gd name="T42" fmla="*/ 28 w 572"/>
                  <a:gd name="T43" fmla="*/ 55 h 1011"/>
                  <a:gd name="T44" fmla="*/ 26 w 572"/>
                  <a:gd name="T45" fmla="*/ 55 h 1011"/>
                  <a:gd name="T46" fmla="*/ 25 w 572"/>
                  <a:gd name="T47" fmla="*/ 57 h 1011"/>
                  <a:gd name="T48" fmla="*/ 25 w 572"/>
                  <a:gd name="T49" fmla="*/ 58 h 1011"/>
                  <a:gd name="T50" fmla="*/ 26 w 572"/>
                  <a:gd name="T51" fmla="*/ 59 h 1011"/>
                  <a:gd name="T52" fmla="*/ 26 w 572"/>
                  <a:gd name="T53" fmla="*/ 59 h 1011"/>
                  <a:gd name="T54" fmla="*/ 28 w 572"/>
                  <a:gd name="T55" fmla="*/ 60 h 1011"/>
                  <a:gd name="T56" fmla="*/ 34 w 572"/>
                  <a:gd name="T57" fmla="*/ 60 h 1011"/>
                  <a:gd name="T58" fmla="*/ 34 w 572"/>
                  <a:gd name="T59" fmla="*/ 61 h 1011"/>
                  <a:gd name="T60" fmla="*/ 29 w 572"/>
                  <a:gd name="T61" fmla="*/ 64 h 1011"/>
                  <a:gd name="T62" fmla="*/ 14 w 572"/>
                  <a:gd name="T63" fmla="*/ 52 h 1011"/>
                  <a:gd name="T64" fmla="*/ 8 w 572"/>
                  <a:gd name="T65" fmla="*/ 45 h 1011"/>
                  <a:gd name="T66" fmla="*/ 5 w 572"/>
                  <a:gd name="T67" fmla="*/ 40 h 1011"/>
                  <a:gd name="T68" fmla="*/ 2 w 572"/>
                  <a:gd name="T69" fmla="*/ 34 h 1011"/>
                  <a:gd name="T70" fmla="*/ 2 w 572"/>
                  <a:gd name="T71" fmla="*/ 31 h 1011"/>
                  <a:gd name="T72" fmla="*/ 1 w 572"/>
                  <a:gd name="T73" fmla="*/ 23 h 1011"/>
                  <a:gd name="T74" fmla="*/ 7 w 572"/>
                  <a:gd name="T75" fmla="*/ 5 h 1011"/>
                  <a:gd name="T76" fmla="*/ 15 w 572"/>
                  <a:gd name="T77" fmla="*/ 0 h 1011"/>
                  <a:gd name="T78" fmla="*/ 16 w 572"/>
                  <a:gd name="T79" fmla="*/ 5 h 1011"/>
                  <a:gd name="T80" fmla="*/ 16 w 572"/>
                  <a:gd name="T81" fmla="*/ 6 h 1011"/>
                  <a:gd name="T82" fmla="*/ 15 w 572"/>
                  <a:gd name="T83" fmla="*/ 7 h 1011"/>
                  <a:gd name="T84" fmla="*/ 12 w 572"/>
                  <a:gd name="T85" fmla="*/ 6 h 1011"/>
                  <a:gd name="T86" fmla="*/ 10 w 572"/>
                  <a:gd name="T87" fmla="*/ 7 h 1011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572" h="1011">
                    <a:moveTo>
                      <a:pt x="150" y="103"/>
                    </a:moveTo>
                    <a:lnTo>
                      <a:pt x="145" y="120"/>
                    </a:lnTo>
                    <a:lnTo>
                      <a:pt x="135" y="164"/>
                    </a:lnTo>
                    <a:lnTo>
                      <a:pt x="130" y="188"/>
                    </a:lnTo>
                    <a:lnTo>
                      <a:pt x="126" y="213"/>
                    </a:lnTo>
                    <a:lnTo>
                      <a:pt x="118" y="247"/>
                    </a:lnTo>
                    <a:lnTo>
                      <a:pt x="122" y="280"/>
                    </a:lnTo>
                    <a:lnTo>
                      <a:pt x="128" y="299"/>
                    </a:lnTo>
                    <a:lnTo>
                      <a:pt x="135" y="319"/>
                    </a:lnTo>
                    <a:lnTo>
                      <a:pt x="141" y="338"/>
                    </a:lnTo>
                    <a:lnTo>
                      <a:pt x="147" y="354"/>
                    </a:lnTo>
                    <a:lnTo>
                      <a:pt x="152" y="369"/>
                    </a:lnTo>
                    <a:lnTo>
                      <a:pt x="188" y="422"/>
                    </a:lnTo>
                    <a:lnTo>
                      <a:pt x="130" y="489"/>
                    </a:lnTo>
                    <a:lnTo>
                      <a:pt x="150" y="555"/>
                    </a:lnTo>
                    <a:lnTo>
                      <a:pt x="175" y="570"/>
                    </a:lnTo>
                    <a:lnTo>
                      <a:pt x="160" y="582"/>
                    </a:lnTo>
                    <a:lnTo>
                      <a:pt x="149" y="599"/>
                    </a:lnTo>
                    <a:lnTo>
                      <a:pt x="143" y="627"/>
                    </a:lnTo>
                    <a:lnTo>
                      <a:pt x="143" y="643"/>
                    </a:lnTo>
                    <a:lnTo>
                      <a:pt x="149" y="654"/>
                    </a:lnTo>
                    <a:lnTo>
                      <a:pt x="154" y="663"/>
                    </a:lnTo>
                    <a:lnTo>
                      <a:pt x="162" y="671"/>
                    </a:lnTo>
                    <a:lnTo>
                      <a:pt x="171" y="677"/>
                    </a:lnTo>
                    <a:lnTo>
                      <a:pt x="177" y="681"/>
                    </a:lnTo>
                    <a:lnTo>
                      <a:pt x="185" y="682"/>
                    </a:lnTo>
                    <a:lnTo>
                      <a:pt x="221" y="682"/>
                    </a:lnTo>
                    <a:lnTo>
                      <a:pt x="272" y="665"/>
                    </a:lnTo>
                    <a:lnTo>
                      <a:pt x="295" y="658"/>
                    </a:lnTo>
                    <a:lnTo>
                      <a:pt x="314" y="679"/>
                    </a:lnTo>
                    <a:lnTo>
                      <a:pt x="354" y="673"/>
                    </a:lnTo>
                    <a:lnTo>
                      <a:pt x="378" y="684"/>
                    </a:lnTo>
                    <a:lnTo>
                      <a:pt x="378" y="713"/>
                    </a:lnTo>
                    <a:lnTo>
                      <a:pt x="394" y="749"/>
                    </a:lnTo>
                    <a:lnTo>
                      <a:pt x="354" y="777"/>
                    </a:lnTo>
                    <a:lnTo>
                      <a:pt x="342" y="795"/>
                    </a:lnTo>
                    <a:lnTo>
                      <a:pt x="337" y="819"/>
                    </a:lnTo>
                    <a:lnTo>
                      <a:pt x="344" y="827"/>
                    </a:lnTo>
                    <a:lnTo>
                      <a:pt x="354" y="833"/>
                    </a:lnTo>
                    <a:lnTo>
                      <a:pt x="367" y="838"/>
                    </a:lnTo>
                    <a:lnTo>
                      <a:pt x="411" y="842"/>
                    </a:lnTo>
                    <a:lnTo>
                      <a:pt x="462" y="836"/>
                    </a:lnTo>
                    <a:lnTo>
                      <a:pt x="491" y="850"/>
                    </a:lnTo>
                    <a:lnTo>
                      <a:pt x="439" y="865"/>
                    </a:lnTo>
                    <a:lnTo>
                      <a:pt x="430" y="869"/>
                    </a:lnTo>
                    <a:lnTo>
                      <a:pt x="413" y="876"/>
                    </a:lnTo>
                    <a:lnTo>
                      <a:pt x="394" y="888"/>
                    </a:lnTo>
                    <a:lnTo>
                      <a:pt x="386" y="901"/>
                    </a:lnTo>
                    <a:lnTo>
                      <a:pt x="388" y="922"/>
                    </a:lnTo>
                    <a:lnTo>
                      <a:pt x="392" y="926"/>
                    </a:lnTo>
                    <a:lnTo>
                      <a:pt x="396" y="929"/>
                    </a:lnTo>
                    <a:lnTo>
                      <a:pt x="401" y="935"/>
                    </a:lnTo>
                    <a:lnTo>
                      <a:pt x="409" y="939"/>
                    </a:lnTo>
                    <a:lnTo>
                      <a:pt x="416" y="943"/>
                    </a:lnTo>
                    <a:lnTo>
                      <a:pt x="426" y="947"/>
                    </a:lnTo>
                    <a:lnTo>
                      <a:pt x="445" y="952"/>
                    </a:lnTo>
                    <a:lnTo>
                      <a:pt x="466" y="954"/>
                    </a:lnTo>
                    <a:lnTo>
                      <a:pt x="530" y="952"/>
                    </a:lnTo>
                    <a:lnTo>
                      <a:pt x="572" y="943"/>
                    </a:lnTo>
                    <a:lnTo>
                      <a:pt x="540" y="966"/>
                    </a:lnTo>
                    <a:lnTo>
                      <a:pt x="479" y="983"/>
                    </a:lnTo>
                    <a:lnTo>
                      <a:pt x="464" y="1011"/>
                    </a:lnTo>
                    <a:lnTo>
                      <a:pt x="306" y="1004"/>
                    </a:lnTo>
                    <a:lnTo>
                      <a:pt x="221" y="829"/>
                    </a:lnTo>
                    <a:lnTo>
                      <a:pt x="158" y="730"/>
                    </a:lnTo>
                    <a:lnTo>
                      <a:pt x="122" y="713"/>
                    </a:lnTo>
                    <a:lnTo>
                      <a:pt x="99" y="682"/>
                    </a:lnTo>
                    <a:lnTo>
                      <a:pt x="74" y="635"/>
                    </a:lnTo>
                    <a:lnTo>
                      <a:pt x="46" y="578"/>
                    </a:lnTo>
                    <a:lnTo>
                      <a:pt x="17" y="530"/>
                    </a:lnTo>
                    <a:lnTo>
                      <a:pt x="0" y="494"/>
                    </a:lnTo>
                    <a:lnTo>
                      <a:pt x="17" y="481"/>
                    </a:lnTo>
                    <a:lnTo>
                      <a:pt x="44" y="475"/>
                    </a:lnTo>
                    <a:lnTo>
                      <a:pt x="14" y="357"/>
                    </a:lnTo>
                    <a:lnTo>
                      <a:pt x="48" y="171"/>
                    </a:lnTo>
                    <a:lnTo>
                      <a:pt x="97" y="80"/>
                    </a:lnTo>
                    <a:lnTo>
                      <a:pt x="168" y="44"/>
                    </a:lnTo>
                    <a:lnTo>
                      <a:pt x="234" y="0"/>
                    </a:lnTo>
                    <a:lnTo>
                      <a:pt x="255" y="8"/>
                    </a:lnTo>
                    <a:lnTo>
                      <a:pt x="244" y="65"/>
                    </a:lnTo>
                    <a:lnTo>
                      <a:pt x="247" y="80"/>
                    </a:lnTo>
                    <a:lnTo>
                      <a:pt x="247" y="89"/>
                    </a:lnTo>
                    <a:lnTo>
                      <a:pt x="244" y="95"/>
                    </a:lnTo>
                    <a:lnTo>
                      <a:pt x="238" y="97"/>
                    </a:lnTo>
                    <a:lnTo>
                      <a:pt x="209" y="95"/>
                    </a:lnTo>
                    <a:lnTo>
                      <a:pt x="192" y="88"/>
                    </a:lnTo>
                    <a:lnTo>
                      <a:pt x="150" y="103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66" name="Freeform 105"/>
              <p:cNvSpPr>
                <a:spLocks/>
              </p:cNvSpPr>
              <p:nvPr/>
            </p:nvSpPr>
            <p:spPr bwMode="auto">
              <a:xfrm>
                <a:off x="2829" y="1595"/>
                <a:ext cx="18" cy="38"/>
              </a:xfrm>
              <a:custGeom>
                <a:avLst/>
                <a:gdLst>
                  <a:gd name="T0" fmla="*/ 0 w 36"/>
                  <a:gd name="T1" fmla="*/ 0 h 77"/>
                  <a:gd name="T2" fmla="*/ 1 w 36"/>
                  <a:gd name="T3" fmla="*/ 2 h 77"/>
                  <a:gd name="T4" fmla="*/ 1 w 36"/>
                  <a:gd name="T5" fmla="*/ 3 h 77"/>
                  <a:gd name="T6" fmla="*/ 3 w 36"/>
                  <a:gd name="T7" fmla="*/ 4 h 77"/>
                  <a:gd name="T8" fmla="*/ 2 w 36"/>
                  <a:gd name="T9" fmla="*/ 2 h 77"/>
                  <a:gd name="T10" fmla="*/ 0 w 36"/>
                  <a:gd name="T11" fmla="*/ 0 h 77"/>
                  <a:gd name="T12" fmla="*/ 0 w 36"/>
                  <a:gd name="T13" fmla="*/ 0 h 7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77">
                    <a:moveTo>
                      <a:pt x="0" y="0"/>
                    </a:moveTo>
                    <a:lnTo>
                      <a:pt x="6" y="38"/>
                    </a:lnTo>
                    <a:lnTo>
                      <a:pt x="14" y="59"/>
                    </a:lnTo>
                    <a:lnTo>
                      <a:pt x="36" y="77"/>
                    </a:lnTo>
                    <a:lnTo>
                      <a:pt x="19" y="4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84A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67" name="Freeform 106"/>
              <p:cNvSpPr>
                <a:spLocks/>
              </p:cNvSpPr>
              <p:nvPr/>
            </p:nvSpPr>
            <p:spPr bwMode="auto">
              <a:xfrm>
                <a:off x="2985" y="1737"/>
                <a:ext cx="57" cy="23"/>
              </a:xfrm>
              <a:custGeom>
                <a:avLst/>
                <a:gdLst>
                  <a:gd name="T0" fmla="*/ 0 w 114"/>
                  <a:gd name="T1" fmla="*/ 0 h 45"/>
                  <a:gd name="T2" fmla="*/ 1 w 114"/>
                  <a:gd name="T3" fmla="*/ 2 h 45"/>
                  <a:gd name="T4" fmla="*/ 1 w 114"/>
                  <a:gd name="T5" fmla="*/ 3 h 45"/>
                  <a:gd name="T6" fmla="*/ 4 w 114"/>
                  <a:gd name="T7" fmla="*/ 2 h 45"/>
                  <a:gd name="T8" fmla="*/ 8 w 114"/>
                  <a:gd name="T9" fmla="*/ 2 h 45"/>
                  <a:gd name="T10" fmla="*/ 6 w 114"/>
                  <a:gd name="T11" fmla="*/ 1 h 45"/>
                  <a:gd name="T12" fmla="*/ 2 w 114"/>
                  <a:gd name="T13" fmla="*/ 1 h 45"/>
                  <a:gd name="T14" fmla="*/ 0 w 114"/>
                  <a:gd name="T15" fmla="*/ 0 h 45"/>
                  <a:gd name="T16" fmla="*/ 0 w 114"/>
                  <a:gd name="T17" fmla="*/ 0 h 4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14" h="45">
                    <a:moveTo>
                      <a:pt x="0" y="0"/>
                    </a:moveTo>
                    <a:lnTo>
                      <a:pt x="13" y="24"/>
                    </a:lnTo>
                    <a:lnTo>
                      <a:pt x="6" y="45"/>
                    </a:lnTo>
                    <a:lnTo>
                      <a:pt x="59" y="28"/>
                    </a:lnTo>
                    <a:lnTo>
                      <a:pt x="114" y="22"/>
                    </a:lnTo>
                    <a:lnTo>
                      <a:pt x="91" y="7"/>
                    </a:lnTo>
                    <a:lnTo>
                      <a:pt x="21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68" name="Freeform 107"/>
              <p:cNvSpPr>
                <a:spLocks/>
              </p:cNvSpPr>
              <p:nvPr/>
            </p:nvSpPr>
            <p:spPr bwMode="auto">
              <a:xfrm>
                <a:off x="2807" y="1575"/>
                <a:ext cx="35" cy="43"/>
              </a:xfrm>
              <a:custGeom>
                <a:avLst/>
                <a:gdLst>
                  <a:gd name="T0" fmla="*/ 3 w 70"/>
                  <a:gd name="T1" fmla="*/ 2 h 87"/>
                  <a:gd name="T2" fmla="*/ 2 w 70"/>
                  <a:gd name="T3" fmla="*/ 0 h 87"/>
                  <a:gd name="T4" fmla="*/ 1 w 70"/>
                  <a:gd name="T5" fmla="*/ 0 h 87"/>
                  <a:gd name="T6" fmla="*/ 1 w 70"/>
                  <a:gd name="T7" fmla="*/ 0 h 87"/>
                  <a:gd name="T8" fmla="*/ 0 w 70"/>
                  <a:gd name="T9" fmla="*/ 0 h 87"/>
                  <a:gd name="T10" fmla="*/ 1 w 70"/>
                  <a:gd name="T11" fmla="*/ 0 h 87"/>
                  <a:gd name="T12" fmla="*/ 1 w 70"/>
                  <a:gd name="T13" fmla="*/ 0 h 87"/>
                  <a:gd name="T14" fmla="*/ 2 w 70"/>
                  <a:gd name="T15" fmla="*/ 2 h 87"/>
                  <a:gd name="T16" fmla="*/ 4 w 70"/>
                  <a:gd name="T17" fmla="*/ 4 h 87"/>
                  <a:gd name="T18" fmla="*/ 5 w 70"/>
                  <a:gd name="T19" fmla="*/ 5 h 87"/>
                  <a:gd name="T20" fmla="*/ 3 w 70"/>
                  <a:gd name="T21" fmla="*/ 2 h 87"/>
                  <a:gd name="T22" fmla="*/ 3 w 70"/>
                  <a:gd name="T23" fmla="*/ 2 h 8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0" h="87">
                    <a:moveTo>
                      <a:pt x="40" y="36"/>
                    </a:moveTo>
                    <a:lnTo>
                      <a:pt x="19" y="7"/>
                    </a:lnTo>
                    <a:lnTo>
                      <a:pt x="11" y="3"/>
                    </a:lnTo>
                    <a:lnTo>
                      <a:pt x="2" y="0"/>
                    </a:lnTo>
                    <a:lnTo>
                      <a:pt x="0" y="3"/>
                    </a:lnTo>
                    <a:lnTo>
                      <a:pt x="2" y="9"/>
                    </a:lnTo>
                    <a:lnTo>
                      <a:pt x="5" y="15"/>
                    </a:lnTo>
                    <a:lnTo>
                      <a:pt x="26" y="32"/>
                    </a:lnTo>
                    <a:lnTo>
                      <a:pt x="49" y="64"/>
                    </a:lnTo>
                    <a:lnTo>
                      <a:pt x="70" y="87"/>
                    </a:lnTo>
                    <a:lnTo>
                      <a:pt x="40" y="36"/>
                    </a:lnTo>
                    <a:close/>
                  </a:path>
                </a:pathLst>
              </a:custGeom>
              <a:solidFill>
                <a:srgbClr val="A84A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69" name="Freeform 108"/>
              <p:cNvSpPr>
                <a:spLocks/>
              </p:cNvSpPr>
              <p:nvPr/>
            </p:nvSpPr>
            <p:spPr bwMode="auto">
              <a:xfrm>
                <a:off x="2839" y="1631"/>
                <a:ext cx="22" cy="38"/>
              </a:xfrm>
              <a:custGeom>
                <a:avLst/>
                <a:gdLst>
                  <a:gd name="T0" fmla="*/ 1 w 44"/>
                  <a:gd name="T1" fmla="*/ 1 h 76"/>
                  <a:gd name="T2" fmla="*/ 2 w 44"/>
                  <a:gd name="T3" fmla="*/ 3 h 76"/>
                  <a:gd name="T4" fmla="*/ 3 w 44"/>
                  <a:gd name="T5" fmla="*/ 5 h 76"/>
                  <a:gd name="T6" fmla="*/ 2 w 44"/>
                  <a:gd name="T7" fmla="*/ 2 h 76"/>
                  <a:gd name="T8" fmla="*/ 1 w 44"/>
                  <a:gd name="T9" fmla="*/ 1 h 76"/>
                  <a:gd name="T10" fmla="*/ 0 w 44"/>
                  <a:gd name="T11" fmla="*/ 0 h 76"/>
                  <a:gd name="T12" fmla="*/ 1 w 44"/>
                  <a:gd name="T13" fmla="*/ 1 h 76"/>
                  <a:gd name="T14" fmla="*/ 1 w 44"/>
                  <a:gd name="T15" fmla="*/ 1 h 7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44" h="76">
                    <a:moveTo>
                      <a:pt x="4" y="11"/>
                    </a:moveTo>
                    <a:lnTo>
                      <a:pt x="17" y="47"/>
                    </a:lnTo>
                    <a:lnTo>
                      <a:pt x="44" y="76"/>
                    </a:lnTo>
                    <a:lnTo>
                      <a:pt x="29" y="30"/>
                    </a:lnTo>
                    <a:lnTo>
                      <a:pt x="16" y="9"/>
                    </a:lnTo>
                    <a:lnTo>
                      <a:pt x="0" y="0"/>
                    </a:lnTo>
                    <a:lnTo>
                      <a:pt x="4" y="11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70" name="Freeform 109"/>
              <p:cNvSpPr>
                <a:spLocks/>
              </p:cNvSpPr>
              <p:nvPr/>
            </p:nvSpPr>
            <p:spPr bwMode="auto">
              <a:xfrm>
                <a:off x="2915" y="1542"/>
                <a:ext cx="22" cy="29"/>
              </a:xfrm>
              <a:custGeom>
                <a:avLst/>
                <a:gdLst>
                  <a:gd name="T0" fmla="*/ 2 w 46"/>
                  <a:gd name="T1" fmla="*/ 4 h 57"/>
                  <a:gd name="T2" fmla="*/ 1 w 46"/>
                  <a:gd name="T3" fmla="*/ 4 h 57"/>
                  <a:gd name="T4" fmla="*/ 1 w 46"/>
                  <a:gd name="T5" fmla="*/ 2 h 57"/>
                  <a:gd name="T6" fmla="*/ 0 w 46"/>
                  <a:gd name="T7" fmla="*/ 0 h 57"/>
                  <a:gd name="T8" fmla="*/ 2 w 46"/>
                  <a:gd name="T9" fmla="*/ 2 h 57"/>
                  <a:gd name="T10" fmla="*/ 2 w 46"/>
                  <a:gd name="T11" fmla="*/ 4 h 57"/>
                  <a:gd name="T12" fmla="*/ 2 w 46"/>
                  <a:gd name="T13" fmla="*/ 4 h 5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6" h="57">
                    <a:moveTo>
                      <a:pt x="46" y="57"/>
                    </a:moveTo>
                    <a:lnTo>
                      <a:pt x="27" y="51"/>
                    </a:lnTo>
                    <a:lnTo>
                      <a:pt x="17" y="27"/>
                    </a:lnTo>
                    <a:lnTo>
                      <a:pt x="0" y="0"/>
                    </a:lnTo>
                    <a:lnTo>
                      <a:pt x="46" y="19"/>
                    </a:lnTo>
                    <a:lnTo>
                      <a:pt x="46" y="57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71" name="Freeform 110"/>
              <p:cNvSpPr>
                <a:spLocks/>
              </p:cNvSpPr>
              <p:nvPr/>
            </p:nvSpPr>
            <p:spPr bwMode="auto">
              <a:xfrm>
                <a:off x="3165" y="1526"/>
                <a:ext cx="10" cy="30"/>
              </a:xfrm>
              <a:custGeom>
                <a:avLst/>
                <a:gdLst>
                  <a:gd name="T0" fmla="*/ 1 w 19"/>
                  <a:gd name="T1" fmla="*/ 0 h 59"/>
                  <a:gd name="T2" fmla="*/ 1 w 19"/>
                  <a:gd name="T3" fmla="*/ 1 h 59"/>
                  <a:gd name="T4" fmla="*/ 2 w 19"/>
                  <a:gd name="T5" fmla="*/ 2 h 59"/>
                  <a:gd name="T6" fmla="*/ 1 w 19"/>
                  <a:gd name="T7" fmla="*/ 3 h 59"/>
                  <a:gd name="T8" fmla="*/ 1 w 19"/>
                  <a:gd name="T9" fmla="*/ 3 h 59"/>
                  <a:gd name="T10" fmla="*/ 1 w 19"/>
                  <a:gd name="T11" fmla="*/ 4 h 59"/>
                  <a:gd name="T12" fmla="*/ 0 w 19"/>
                  <a:gd name="T13" fmla="*/ 3 h 59"/>
                  <a:gd name="T14" fmla="*/ 1 w 19"/>
                  <a:gd name="T15" fmla="*/ 1 h 59"/>
                  <a:gd name="T16" fmla="*/ 1 w 19"/>
                  <a:gd name="T17" fmla="*/ 0 h 59"/>
                  <a:gd name="T18" fmla="*/ 1 w 19"/>
                  <a:gd name="T19" fmla="*/ 0 h 5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9" h="59">
                    <a:moveTo>
                      <a:pt x="8" y="0"/>
                    </a:moveTo>
                    <a:lnTo>
                      <a:pt x="13" y="9"/>
                    </a:lnTo>
                    <a:lnTo>
                      <a:pt x="19" y="24"/>
                    </a:lnTo>
                    <a:lnTo>
                      <a:pt x="15" y="34"/>
                    </a:lnTo>
                    <a:lnTo>
                      <a:pt x="11" y="41"/>
                    </a:lnTo>
                    <a:lnTo>
                      <a:pt x="6" y="59"/>
                    </a:lnTo>
                    <a:lnTo>
                      <a:pt x="0" y="36"/>
                    </a:lnTo>
                    <a:lnTo>
                      <a:pt x="4" y="7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72" name="Freeform 111"/>
              <p:cNvSpPr>
                <a:spLocks/>
              </p:cNvSpPr>
              <p:nvPr/>
            </p:nvSpPr>
            <p:spPr bwMode="auto">
              <a:xfrm>
                <a:off x="3165" y="1564"/>
                <a:ext cx="26" cy="42"/>
              </a:xfrm>
              <a:custGeom>
                <a:avLst/>
                <a:gdLst>
                  <a:gd name="T0" fmla="*/ 0 w 53"/>
                  <a:gd name="T1" fmla="*/ 3 h 83"/>
                  <a:gd name="T2" fmla="*/ 0 w 53"/>
                  <a:gd name="T3" fmla="*/ 6 h 83"/>
                  <a:gd name="T4" fmla="*/ 0 w 53"/>
                  <a:gd name="T5" fmla="*/ 6 h 83"/>
                  <a:gd name="T6" fmla="*/ 2 w 53"/>
                  <a:gd name="T7" fmla="*/ 5 h 83"/>
                  <a:gd name="T8" fmla="*/ 3 w 53"/>
                  <a:gd name="T9" fmla="*/ 4 h 83"/>
                  <a:gd name="T10" fmla="*/ 3 w 53"/>
                  <a:gd name="T11" fmla="*/ 3 h 83"/>
                  <a:gd name="T12" fmla="*/ 3 w 53"/>
                  <a:gd name="T13" fmla="*/ 1 h 83"/>
                  <a:gd name="T14" fmla="*/ 3 w 53"/>
                  <a:gd name="T15" fmla="*/ 0 h 83"/>
                  <a:gd name="T16" fmla="*/ 2 w 53"/>
                  <a:gd name="T17" fmla="*/ 2 h 83"/>
                  <a:gd name="T18" fmla="*/ 2 w 53"/>
                  <a:gd name="T19" fmla="*/ 3 h 83"/>
                  <a:gd name="T20" fmla="*/ 2 w 53"/>
                  <a:gd name="T21" fmla="*/ 4 h 83"/>
                  <a:gd name="T22" fmla="*/ 2 w 53"/>
                  <a:gd name="T23" fmla="*/ 4 h 83"/>
                  <a:gd name="T24" fmla="*/ 1 w 53"/>
                  <a:gd name="T25" fmla="*/ 4 h 83"/>
                  <a:gd name="T26" fmla="*/ 0 w 53"/>
                  <a:gd name="T27" fmla="*/ 3 h 83"/>
                  <a:gd name="T28" fmla="*/ 0 w 53"/>
                  <a:gd name="T29" fmla="*/ 3 h 83"/>
                  <a:gd name="T30" fmla="*/ 0 w 53"/>
                  <a:gd name="T31" fmla="*/ 3 h 83"/>
                  <a:gd name="T32" fmla="*/ 0 w 53"/>
                  <a:gd name="T33" fmla="*/ 3 h 8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3" h="83">
                    <a:moveTo>
                      <a:pt x="0" y="41"/>
                    </a:moveTo>
                    <a:lnTo>
                      <a:pt x="6" y="81"/>
                    </a:lnTo>
                    <a:lnTo>
                      <a:pt x="15" y="83"/>
                    </a:lnTo>
                    <a:lnTo>
                      <a:pt x="36" y="78"/>
                    </a:lnTo>
                    <a:lnTo>
                      <a:pt x="51" y="55"/>
                    </a:lnTo>
                    <a:lnTo>
                      <a:pt x="53" y="40"/>
                    </a:lnTo>
                    <a:lnTo>
                      <a:pt x="53" y="13"/>
                    </a:lnTo>
                    <a:lnTo>
                      <a:pt x="48" y="0"/>
                    </a:lnTo>
                    <a:lnTo>
                      <a:pt x="42" y="22"/>
                    </a:lnTo>
                    <a:lnTo>
                      <a:pt x="40" y="45"/>
                    </a:lnTo>
                    <a:lnTo>
                      <a:pt x="36" y="55"/>
                    </a:lnTo>
                    <a:lnTo>
                      <a:pt x="32" y="59"/>
                    </a:lnTo>
                    <a:lnTo>
                      <a:pt x="21" y="53"/>
                    </a:lnTo>
                    <a:lnTo>
                      <a:pt x="15" y="47"/>
                    </a:lnTo>
                    <a:lnTo>
                      <a:pt x="10" y="34"/>
                    </a:lnTo>
                    <a:lnTo>
                      <a:pt x="0" y="41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73" name="Freeform 112"/>
              <p:cNvSpPr>
                <a:spLocks/>
              </p:cNvSpPr>
              <p:nvPr/>
            </p:nvSpPr>
            <p:spPr bwMode="auto">
              <a:xfrm>
                <a:off x="3163" y="1485"/>
                <a:ext cx="33" cy="81"/>
              </a:xfrm>
              <a:custGeom>
                <a:avLst/>
                <a:gdLst>
                  <a:gd name="T0" fmla="*/ 0 w 67"/>
                  <a:gd name="T1" fmla="*/ 2 h 163"/>
                  <a:gd name="T2" fmla="*/ 1 w 67"/>
                  <a:gd name="T3" fmla="*/ 3 h 163"/>
                  <a:gd name="T4" fmla="*/ 3 w 67"/>
                  <a:gd name="T5" fmla="*/ 4 h 163"/>
                  <a:gd name="T6" fmla="*/ 3 w 67"/>
                  <a:gd name="T7" fmla="*/ 6 h 163"/>
                  <a:gd name="T8" fmla="*/ 3 w 67"/>
                  <a:gd name="T9" fmla="*/ 8 h 163"/>
                  <a:gd name="T10" fmla="*/ 2 w 67"/>
                  <a:gd name="T11" fmla="*/ 8 h 163"/>
                  <a:gd name="T12" fmla="*/ 2 w 67"/>
                  <a:gd name="T13" fmla="*/ 9 h 163"/>
                  <a:gd name="T14" fmla="*/ 2 w 67"/>
                  <a:gd name="T15" fmla="*/ 10 h 163"/>
                  <a:gd name="T16" fmla="*/ 2 w 67"/>
                  <a:gd name="T17" fmla="*/ 10 h 163"/>
                  <a:gd name="T18" fmla="*/ 3 w 67"/>
                  <a:gd name="T19" fmla="*/ 9 h 163"/>
                  <a:gd name="T20" fmla="*/ 3 w 67"/>
                  <a:gd name="T21" fmla="*/ 8 h 163"/>
                  <a:gd name="T22" fmla="*/ 4 w 67"/>
                  <a:gd name="T23" fmla="*/ 6 h 163"/>
                  <a:gd name="T24" fmla="*/ 4 w 67"/>
                  <a:gd name="T25" fmla="*/ 5 h 163"/>
                  <a:gd name="T26" fmla="*/ 3 w 67"/>
                  <a:gd name="T27" fmla="*/ 4 h 163"/>
                  <a:gd name="T28" fmla="*/ 3 w 67"/>
                  <a:gd name="T29" fmla="*/ 3 h 163"/>
                  <a:gd name="T30" fmla="*/ 3 w 67"/>
                  <a:gd name="T31" fmla="*/ 3 h 163"/>
                  <a:gd name="T32" fmla="*/ 3 w 67"/>
                  <a:gd name="T33" fmla="*/ 2 h 163"/>
                  <a:gd name="T34" fmla="*/ 2 w 67"/>
                  <a:gd name="T35" fmla="*/ 2 h 163"/>
                  <a:gd name="T36" fmla="*/ 2 w 67"/>
                  <a:gd name="T37" fmla="*/ 1 h 163"/>
                  <a:gd name="T38" fmla="*/ 2 w 67"/>
                  <a:gd name="T39" fmla="*/ 0 h 163"/>
                  <a:gd name="T40" fmla="*/ 1 w 67"/>
                  <a:gd name="T41" fmla="*/ 0 h 163"/>
                  <a:gd name="T42" fmla="*/ 1 w 67"/>
                  <a:gd name="T43" fmla="*/ 1 h 163"/>
                  <a:gd name="T44" fmla="*/ 1 w 67"/>
                  <a:gd name="T45" fmla="*/ 2 h 163"/>
                  <a:gd name="T46" fmla="*/ 0 w 67"/>
                  <a:gd name="T47" fmla="*/ 2 h 163"/>
                  <a:gd name="T48" fmla="*/ 0 w 67"/>
                  <a:gd name="T49" fmla="*/ 2 h 163"/>
                  <a:gd name="T50" fmla="*/ 0 w 67"/>
                  <a:gd name="T51" fmla="*/ 2 h 163"/>
                  <a:gd name="T52" fmla="*/ 0 w 67"/>
                  <a:gd name="T53" fmla="*/ 2 h 163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67" h="163">
                    <a:moveTo>
                      <a:pt x="10" y="44"/>
                    </a:moveTo>
                    <a:lnTo>
                      <a:pt x="27" y="51"/>
                    </a:lnTo>
                    <a:lnTo>
                      <a:pt x="48" y="68"/>
                    </a:lnTo>
                    <a:lnTo>
                      <a:pt x="55" y="106"/>
                    </a:lnTo>
                    <a:lnTo>
                      <a:pt x="52" y="133"/>
                    </a:lnTo>
                    <a:lnTo>
                      <a:pt x="33" y="143"/>
                    </a:lnTo>
                    <a:lnTo>
                      <a:pt x="36" y="158"/>
                    </a:lnTo>
                    <a:lnTo>
                      <a:pt x="38" y="162"/>
                    </a:lnTo>
                    <a:lnTo>
                      <a:pt x="40" y="163"/>
                    </a:lnTo>
                    <a:lnTo>
                      <a:pt x="53" y="152"/>
                    </a:lnTo>
                    <a:lnTo>
                      <a:pt x="61" y="139"/>
                    </a:lnTo>
                    <a:lnTo>
                      <a:pt x="67" y="106"/>
                    </a:lnTo>
                    <a:lnTo>
                      <a:pt x="65" y="87"/>
                    </a:lnTo>
                    <a:lnTo>
                      <a:pt x="59" y="68"/>
                    </a:lnTo>
                    <a:lnTo>
                      <a:pt x="53" y="53"/>
                    </a:lnTo>
                    <a:lnTo>
                      <a:pt x="52" y="48"/>
                    </a:lnTo>
                    <a:lnTo>
                      <a:pt x="50" y="46"/>
                    </a:lnTo>
                    <a:lnTo>
                      <a:pt x="46" y="40"/>
                    </a:lnTo>
                    <a:lnTo>
                      <a:pt x="40" y="29"/>
                    </a:lnTo>
                    <a:lnTo>
                      <a:pt x="36" y="0"/>
                    </a:lnTo>
                    <a:lnTo>
                      <a:pt x="29" y="15"/>
                    </a:lnTo>
                    <a:lnTo>
                      <a:pt x="25" y="30"/>
                    </a:lnTo>
                    <a:lnTo>
                      <a:pt x="17" y="34"/>
                    </a:lnTo>
                    <a:lnTo>
                      <a:pt x="12" y="36"/>
                    </a:lnTo>
                    <a:lnTo>
                      <a:pt x="0" y="42"/>
                    </a:lnTo>
                    <a:lnTo>
                      <a:pt x="10" y="44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74" name="Freeform 113"/>
              <p:cNvSpPr>
                <a:spLocks/>
              </p:cNvSpPr>
              <p:nvPr/>
            </p:nvSpPr>
            <p:spPr bwMode="auto">
              <a:xfrm>
                <a:off x="3004" y="1893"/>
                <a:ext cx="51" cy="87"/>
              </a:xfrm>
              <a:custGeom>
                <a:avLst/>
                <a:gdLst>
                  <a:gd name="T0" fmla="*/ 0 w 103"/>
                  <a:gd name="T1" fmla="*/ 3 h 173"/>
                  <a:gd name="T2" fmla="*/ 3 w 103"/>
                  <a:gd name="T3" fmla="*/ 6 h 173"/>
                  <a:gd name="T4" fmla="*/ 3 w 103"/>
                  <a:gd name="T5" fmla="*/ 9 h 173"/>
                  <a:gd name="T6" fmla="*/ 3 w 103"/>
                  <a:gd name="T7" fmla="*/ 11 h 173"/>
                  <a:gd name="T8" fmla="*/ 5 w 103"/>
                  <a:gd name="T9" fmla="*/ 8 h 173"/>
                  <a:gd name="T10" fmla="*/ 6 w 103"/>
                  <a:gd name="T11" fmla="*/ 5 h 173"/>
                  <a:gd name="T12" fmla="*/ 5 w 103"/>
                  <a:gd name="T13" fmla="*/ 3 h 173"/>
                  <a:gd name="T14" fmla="*/ 3 w 103"/>
                  <a:gd name="T15" fmla="*/ 2 h 173"/>
                  <a:gd name="T16" fmla="*/ 0 w 103"/>
                  <a:gd name="T17" fmla="*/ 0 h 173"/>
                  <a:gd name="T18" fmla="*/ 0 w 103"/>
                  <a:gd name="T19" fmla="*/ 3 h 173"/>
                  <a:gd name="T20" fmla="*/ 0 w 103"/>
                  <a:gd name="T21" fmla="*/ 3 h 17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03" h="173">
                    <a:moveTo>
                      <a:pt x="15" y="42"/>
                    </a:moveTo>
                    <a:lnTo>
                      <a:pt x="51" y="82"/>
                    </a:lnTo>
                    <a:lnTo>
                      <a:pt x="59" y="135"/>
                    </a:lnTo>
                    <a:lnTo>
                      <a:pt x="51" y="173"/>
                    </a:lnTo>
                    <a:lnTo>
                      <a:pt x="87" y="124"/>
                    </a:lnTo>
                    <a:lnTo>
                      <a:pt x="103" y="65"/>
                    </a:lnTo>
                    <a:lnTo>
                      <a:pt x="87" y="42"/>
                    </a:lnTo>
                    <a:lnTo>
                      <a:pt x="51" y="29"/>
                    </a:lnTo>
                    <a:lnTo>
                      <a:pt x="0" y="0"/>
                    </a:lnTo>
                    <a:lnTo>
                      <a:pt x="15" y="42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75" name="Freeform 114"/>
              <p:cNvSpPr>
                <a:spLocks/>
              </p:cNvSpPr>
              <p:nvPr/>
            </p:nvSpPr>
            <p:spPr bwMode="auto">
              <a:xfrm>
                <a:off x="2904" y="1743"/>
                <a:ext cx="134" cy="217"/>
              </a:xfrm>
              <a:custGeom>
                <a:avLst/>
                <a:gdLst>
                  <a:gd name="T0" fmla="*/ 1 w 268"/>
                  <a:gd name="T1" fmla="*/ 0 h 433"/>
                  <a:gd name="T2" fmla="*/ 1 w 268"/>
                  <a:gd name="T3" fmla="*/ 12 h 433"/>
                  <a:gd name="T4" fmla="*/ 1 w 268"/>
                  <a:gd name="T5" fmla="*/ 21 h 433"/>
                  <a:gd name="T6" fmla="*/ 1 w 268"/>
                  <a:gd name="T7" fmla="*/ 25 h 433"/>
                  <a:gd name="T8" fmla="*/ 0 w 268"/>
                  <a:gd name="T9" fmla="*/ 27 h 433"/>
                  <a:gd name="T10" fmla="*/ 0 w 268"/>
                  <a:gd name="T11" fmla="*/ 28 h 433"/>
                  <a:gd name="T12" fmla="*/ 1 w 268"/>
                  <a:gd name="T13" fmla="*/ 27 h 433"/>
                  <a:gd name="T14" fmla="*/ 1 w 268"/>
                  <a:gd name="T15" fmla="*/ 27 h 433"/>
                  <a:gd name="T16" fmla="*/ 2 w 268"/>
                  <a:gd name="T17" fmla="*/ 26 h 433"/>
                  <a:gd name="T18" fmla="*/ 2 w 268"/>
                  <a:gd name="T19" fmla="*/ 25 h 433"/>
                  <a:gd name="T20" fmla="*/ 3 w 268"/>
                  <a:gd name="T21" fmla="*/ 24 h 433"/>
                  <a:gd name="T22" fmla="*/ 4 w 268"/>
                  <a:gd name="T23" fmla="*/ 24 h 433"/>
                  <a:gd name="T24" fmla="*/ 4 w 268"/>
                  <a:gd name="T25" fmla="*/ 24 h 433"/>
                  <a:gd name="T26" fmla="*/ 5 w 268"/>
                  <a:gd name="T27" fmla="*/ 24 h 433"/>
                  <a:gd name="T28" fmla="*/ 6 w 268"/>
                  <a:gd name="T29" fmla="*/ 24 h 433"/>
                  <a:gd name="T30" fmla="*/ 7 w 268"/>
                  <a:gd name="T31" fmla="*/ 22 h 433"/>
                  <a:gd name="T32" fmla="*/ 8 w 268"/>
                  <a:gd name="T33" fmla="*/ 20 h 433"/>
                  <a:gd name="T34" fmla="*/ 8 w 268"/>
                  <a:gd name="T35" fmla="*/ 18 h 433"/>
                  <a:gd name="T36" fmla="*/ 8 w 268"/>
                  <a:gd name="T37" fmla="*/ 17 h 433"/>
                  <a:gd name="T38" fmla="*/ 10 w 268"/>
                  <a:gd name="T39" fmla="*/ 14 h 433"/>
                  <a:gd name="T40" fmla="*/ 14 w 268"/>
                  <a:gd name="T41" fmla="*/ 13 h 433"/>
                  <a:gd name="T42" fmla="*/ 17 w 268"/>
                  <a:gd name="T43" fmla="*/ 9 h 433"/>
                  <a:gd name="T44" fmla="*/ 12 w 268"/>
                  <a:gd name="T45" fmla="*/ 9 h 433"/>
                  <a:gd name="T46" fmla="*/ 9 w 268"/>
                  <a:gd name="T47" fmla="*/ 8 h 433"/>
                  <a:gd name="T48" fmla="*/ 4 w 268"/>
                  <a:gd name="T49" fmla="*/ 3 h 433"/>
                  <a:gd name="T50" fmla="*/ 1 w 268"/>
                  <a:gd name="T51" fmla="*/ 0 h 433"/>
                  <a:gd name="T52" fmla="*/ 1 w 268"/>
                  <a:gd name="T53" fmla="*/ 0 h 433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68" h="433">
                    <a:moveTo>
                      <a:pt x="14" y="0"/>
                    </a:moveTo>
                    <a:lnTo>
                      <a:pt x="14" y="192"/>
                    </a:lnTo>
                    <a:lnTo>
                      <a:pt x="6" y="323"/>
                    </a:lnTo>
                    <a:lnTo>
                      <a:pt x="6" y="397"/>
                    </a:lnTo>
                    <a:lnTo>
                      <a:pt x="0" y="420"/>
                    </a:lnTo>
                    <a:lnTo>
                      <a:pt x="0" y="433"/>
                    </a:lnTo>
                    <a:lnTo>
                      <a:pt x="6" y="431"/>
                    </a:lnTo>
                    <a:lnTo>
                      <a:pt x="14" y="424"/>
                    </a:lnTo>
                    <a:lnTo>
                      <a:pt x="19" y="416"/>
                    </a:lnTo>
                    <a:lnTo>
                      <a:pt x="31" y="397"/>
                    </a:lnTo>
                    <a:lnTo>
                      <a:pt x="44" y="376"/>
                    </a:lnTo>
                    <a:lnTo>
                      <a:pt x="50" y="378"/>
                    </a:lnTo>
                    <a:lnTo>
                      <a:pt x="61" y="382"/>
                    </a:lnTo>
                    <a:lnTo>
                      <a:pt x="76" y="382"/>
                    </a:lnTo>
                    <a:lnTo>
                      <a:pt x="92" y="372"/>
                    </a:lnTo>
                    <a:lnTo>
                      <a:pt x="103" y="348"/>
                    </a:lnTo>
                    <a:lnTo>
                      <a:pt x="114" y="312"/>
                    </a:lnTo>
                    <a:lnTo>
                      <a:pt x="122" y="281"/>
                    </a:lnTo>
                    <a:lnTo>
                      <a:pt x="124" y="268"/>
                    </a:lnTo>
                    <a:lnTo>
                      <a:pt x="151" y="220"/>
                    </a:lnTo>
                    <a:lnTo>
                      <a:pt x="221" y="198"/>
                    </a:lnTo>
                    <a:lnTo>
                      <a:pt x="268" y="139"/>
                    </a:lnTo>
                    <a:lnTo>
                      <a:pt x="179" y="139"/>
                    </a:lnTo>
                    <a:lnTo>
                      <a:pt x="133" y="118"/>
                    </a:lnTo>
                    <a:lnTo>
                      <a:pt x="61" y="47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76" name="Freeform 115"/>
              <p:cNvSpPr>
                <a:spLocks/>
              </p:cNvSpPr>
              <p:nvPr/>
            </p:nvSpPr>
            <p:spPr bwMode="auto">
              <a:xfrm>
                <a:off x="3111" y="1866"/>
                <a:ext cx="53" cy="152"/>
              </a:xfrm>
              <a:custGeom>
                <a:avLst/>
                <a:gdLst>
                  <a:gd name="T0" fmla="*/ 7 w 104"/>
                  <a:gd name="T1" fmla="*/ 0 h 304"/>
                  <a:gd name="T2" fmla="*/ 6 w 104"/>
                  <a:gd name="T3" fmla="*/ 2 h 304"/>
                  <a:gd name="T4" fmla="*/ 5 w 104"/>
                  <a:gd name="T5" fmla="*/ 3 h 304"/>
                  <a:gd name="T6" fmla="*/ 5 w 104"/>
                  <a:gd name="T7" fmla="*/ 5 h 304"/>
                  <a:gd name="T8" fmla="*/ 4 w 104"/>
                  <a:gd name="T9" fmla="*/ 6 h 304"/>
                  <a:gd name="T10" fmla="*/ 3 w 104"/>
                  <a:gd name="T11" fmla="*/ 8 h 304"/>
                  <a:gd name="T12" fmla="*/ 2 w 104"/>
                  <a:gd name="T13" fmla="*/ 9 h 304"/>
                  <a:gd name="T14" fmla="*/ 2 w 104"/>
                  <a:gd name="T15" fmla="*/ 10 h 304"/>
                  <a:gd name="T16" fmla="*/ 1 w 104"/>
                  <a:gd name="T17" fmla="*/ 14 h 304"/>
                  <a:gd name="T18" fmla="*/ 1 w 104"/>
                  <a:gd name="T19" fmla="*/ 16 h 304"/>
                  <a:gd name="T20" fmla="*/ 0 w 104"/>
                  <a:gd name="T21" fmla="*/ 19 h 304"/>
                  <a:gd name="T22" fmla="*/ 3 w 104"/>
                  <a:gd name="T23" fmla="*/ 19 h 304"/>
                  <a:gd name="T24" fmla="*/ 6 w 104"/>
                  <a:gd name="T25" fmla="*/ 10 h 304"/>
                  <a:gd name="T26" fmla="*/ 7 w 104"/>
                  <a:gd name="T27" fmla="*/ 4 h 304"/>
                  <a:gd name="T28" fmla="*/ 7 w 104"/>
                  <a:gd name="T29" fmla="*/ 0 h 304"/>
                  <a:gd name="T30" fmla="*/ 7 w 104"/>
                  <a:gd name="T31" fmla="*/ 0 h 30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04" h="304">
                    <a:moveTo>
                      <a:pt x="98" y="0"/>
                    </a:moveTo>
                    <a:lnTo>
                      <a:pt x="89" y="19"/>
                    </a:lnTo>
                    <a:lnTo>
                      <a:pt x="79" y="40"/>
                    </a:lnTo>
                    <a:lnTo>
                      <a:pt x="66" y="65"/>
                    </a:lnTo>
                    <a:lnTo>
                      <a:pt x="55" y="91"/>
                    </a:lnTo>
                    <a:lnTo>
                      <a:pt x="41" y="116"/>
                    </a:lnTo>
                    <a:lnTo>
                      <a:pt x="32" y="139"/>
                    </a:lnTo>
                    <a:lnTo>
                      <a:pt x="24" y="154"/>
                    </a:lnTo>
                    <a:lnTo>
                      <a:pt x="11" y="211"/>
                    </a:lnTo>
                    <a:lnTo>
                      <a:pt x="7" y="241"/>
                    </a:lnTo>
                    <a:lnTo>
                      <a:pt x="0" y="304"/>
                    </a:lnTo>
                    <a:lnTo>
                      <a:pt x="41" y="295"/>
                    </a:lnTo>
                    <a:lnTo>
                      <a:pt x="81" y="152"/>
                    </a:lnTo>
                    <a:lnTo>
                      <a:pt x="104" y="57"/>
                    </a:lnTo>
                    <a:lnTo>
                      <a:pt x="98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77" name="Freeform 116"/>
              <p:cNvSpPr>
                <a:spLocks/>
              </p:cNvSpPr>
              <p:nvPr/>
            </p:nvSpPr>
            <p:spPr bwMode="auto">
              <a:xfrm>
                <a:off x="3023" y="1954"/>
                <a:ext cx="88" cy="69"/>
              </a:xfrm>
              <a:custGeom>
                <a:avLst/>
                <a:gdLst>
                  <a:gd name="T0" fmla="*/ 9 w 177"/>
                  <a:gd name="T1" fmla="*/ 7 h 139"/>
                  <a:gd name="T2" fmla="*/ 9 w 177"/>
                  <a:gd name="T3" fmla="*/ 7 h 139"/>
                  <a:gd name="T4" fmla="*/ 7 w 177"/>
                  <a:gd name="T5" fmla="*/ 7 h 139"/>
                  <a:gd name="T6" fmla="*/ 5 w 177"/>
                  <a:gd name="T7" fmla="*/ 8 h 139"/>
                  <a:gd name="T8" fmla="*/ 4 w 177"/>
                  <a:gd name="T9" fmla="*/ 8 h 139"/>
                  <a:gd name="T10" fmla="*/ 1 w 177"/>
                  <a:gd name="T11" fmla="*/ 8 h 139"/>
                  <a:gd name="T12" fmla="*/ 0 w 177"/>
                  <a:gd name="T13" fmla="*/ 8 h 139"/>
                  <a:gd name="T14" fmla="*/ 5 w 177"/>
                  <a:gd name="T15" fmla="*/ 2 h 139"/>
                  <a:gd name="T16" fmla="*/ 11 w 177"/>
                  <a:gd name="T17" fmla="*/ 0 h 139"/>
                  <a:gd name="T18" fmla="*/ 10 w 177"/>
                  <a:gd name="T19" fmla="*/ 5 h 139"/>
                  <a:gd name="T20" fmla="*/ 9 w 177"/>
                  <a:gd name="T21" fmla="*/ 7 h 139"/>
                  <a:gd name="T22" fmla="*/ 9 w 177"/>
                  <a:gd name="T23" fmla="*/ 7 h 13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77" h="139">
                    <a:moveTo>
                      <a:pt x="154" y="118"/>
                    </a:moveTo>
                    <a:lnTo>
                      <a:pt x="144" y="120"/>
                    </a:lnTo>
                    <a:lnTo>
                      <a:pt x="122" y="125"/>
                    </a:lnTo>
                    <a:lnTo>
                      <a:pt x="95" y="131"/>
                    </a:lnTo>
                    <a:lnTo>
                      <a:pt x="72" y="135"/>
                    </a:lnTo>
                    <a:lnTo>
                      <a:pt x="28" y="137"/>
                    </a:lnTo>
                    <a:lnTo>
                      <a:pt x="0" y="139"/>
                    </a:lnTo>
                    <a:lnTo>
                      <a:pt x="85" y="47"/>
                    </a:lnTo>
                    <a:lnTo>
                      <a:pt x="177" y="0"/>
                    </a:lnTo>
                    <a:lnTo>
                      <a:pt x="169" y="82"/>
                    </a:lnTo>
                    <a:lnTo>
                      <a:pt x="154" y="118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78" name="Freeform 117"/>
              <p:cNvSpPr>
                <a:spLocks/>
              </p:cNvSpPr>
              <p:nvPr/>
            </p:nvSpPr>
            <p:spPr bwMode="auto">
              <a:xfrm>
                <a:off x="2946" y="1907"/>
                <a:ext cx="77" cy="114"/>
              </a:xfrm>
              <a:custGeom>
                <a:avLst/>
                <a:gdLst>
                  <a:gd name="T0" fmla="*/ 6 w 154"/>
                  <a:gd name="T1" fmla="*/ 1 h 228"/>
                  <a:gd name="T2" fmla="*/ 9 w 154"/>
                  <a:gd name="T3" fmla="*/ 3 h 228"/>
                  <a:gd name="T4" fmla="*/ 10 w 154"/>
                  <a:gd name="T5" fmla="*/ 7 h 228"/>
                  <a:gd name="T6" fmla="*/ 7 w 154"/>
                  <a:gd name="T7" fmla="*/ 9 h 228"/>
                  <a:gd name="T8" fmla="*/ 9 w 154"/>
                  <a:gd name="T9" fmla="*/ 13 h 228"/>
                  <a:gd name="T10" fmla="*/ 8 w 154"/>
                  <a:gd name="T11" fmla="*/ 13 h 228"/>
                  <a:gd name="T12" fmla="*/ 8 w 154"/>
                  <a:gd name="T13" fmla="*/ 13 h 228"/>
                  <a:gd name="T14" fmla="*/ 8 w 154"/>
                  <a:gd name="T15" fmla="*/ 14 h 228"/>
                  <a:gd name="T16" fmla="*/ 7 w 154"/>
                  <a:gd name="T17" fmla="*/ 14 h 228"/>
                  <a:gd name="T18" fmla="*/ 7 w 154"/>
                  <a:gd name="T19" fmla="*/ 14 h 228"/>
                  <a:gd name="T20" fmla="*/ 5 w 154"/>
                  <a:gd name="T21" fmla="*/ 15 h 228"/>
                  <a:gd name="T22" fmla="*/ 4 w 154"/>
                  <a:gd name="T23" fmla="*/ 14 h 228"/>
                  <a:gd name="T24" fmla="*/ 3 w 154"/>
                  <a:gd name="T25" fmla="*/ 14 h 228"/>
                  <a:gd name="T26" fmla="*/ 3 w 154"/>
                  <a:gd name="T27" fmla="*/ 13 h 228"/>
                  <a:gd name="T28" fmla="*/ 2 w 154"/>
                  <a:gd name="T29" fmla="*/ 13 h 228"/>
                  <a:gd name="T30" fmla="*/ 2 w 154"/>
                  <a:gd name="T31" fmla="*/ 13 h 228"/>
                  <a:gd name="T32" fmla="*/ 2 w 154"/>
                  <a:gd name="T33" fmla="*/ 12 h 228"/>
                  <a:gd name="T34" fmla="*/ 1 w 154"/>
                  <a:gd name="T35" fmla="*/ 11 h 228"/>
                  <a:gd name="T36" fmla="*/ 0 w 154"/>
                  <a:gd name="T37" fmla="*/ 10 h 228"/>
                  <a:gd name="T38" fmla="*/ 1 w 154"/>
                  <a:gd name="T39" fmla="*/ 8 h 228"/>
                  <a:gd name="T40" fmla="*/ 1 w 154"/>
                  <a:gd name="T41" fmla="*/ 7 h 228"/>
                  <a:gd name="T42" fmla="*/ 1 w 154"/>
                  <a:gd name="T43" fmla="*/ 7 h 228"/>
                  <a:gd name="T44" fmla="*/ 2 w 154"/>
                  <a:gd name="T45" fmla="*/ 5 h 228"/>
                  <a:gd name="T46" fmla="*/ 2 w 154"/>
                  <a:gd name="T47" fmla="*/ 5 h 228"/>
                  <a:gd name="T48" fmla="*/ 5 w 154"/>
                  <a:gd name="T49" fmla="*/ 4 h 228"/>
                  <a:gd name="T50" fmla="*/ 5 w 154"/>
                  <a:gd name="T51" fmla="*/ 0 h 228"/>
                  <a:gd name="T52" fmla="*/ 6 w 154"/>
                  <a:gd name="T53" fmla="*/ 1 h 228"/>
                  <a:gd name="T54" fmla="*/ 6 w 154"/>
                  <a:gd name="T55" fmla="*/ 1 h 22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54" h="228">
                    <a:moveTo>
                      <a:pt x="89" y="4"/>
                    </a:moveTo>
                    <a:lnTo>
                      <a:pt x="137" y="43"/>
                    </a:lnTo>
                    <a:lnTo>
                      <a:pt x="154" y="99"/>
                    </a:lnTo>
                    <a:lnTo>
                      <a:pt x="103" y="135"/>
                    </a:lnTo>
                    <a:lnTo>
                      <a:pt x="131" y="197"/>
                    </a:lnTo>
                    <a:lnTo>
                      <a:pt x="127" y="203"/>
                    </a:lnTo>
                    <a:lnTo>
                      <a:pt x="124" y="207"/>
                    </a:lnTo>
                    <a:lnTo>
                      <a:pt x="116" y="213"/>
                    </a:lnTo>
                    <a:lnTo>
                      <a:pt x="108" y="218"/>
                    </a:lnTo>
                    <a:lnTo>
                      <a:pt x="101" y="224"/>
                    </a:lnTo>
                    <a:lnTo>
                      <a:pt x="80" y="228"/>
                    </a:lnTo>
                    <a:lnTo>
                      <a:pt x="55" y="218"/>
                    </a:lnTo>
                    <a:lnTo>
                      <a:pt x="42" y="209"/>
                    </a:lnTo>
                    <a:lnTo>
                      <a:pt x="36" y="205"/>
                    </a:lnTo>
                    <a:lnTo>
                      <a:pt x="30" y="199"/>
                    </a:lnTo>
                    <a:lnTo>
                      <a:pt x="25" y="194"/>
                    </a:lnTo>
                    <a:lnTo>
                      <a:pt x="19" y="186"/>
                    </a:lnTo>
                    <a:lnTo>
                      <a:pt x="10" y="173"/>
                    </a:lnTo>
                    <a:lnTo>
                      <a:pt x="0" y="148"/>
                    </a:lnTo>
                    <a:lnTo>
                      <a:pt x="2" y="121"/>
                    </a:lnTo>
                    <a:lnTo>
                      <a:pt x="4" y="108"/>
                    </a:lnTo>
                    <a:lnTo>
                      <a:pt x="10" y="97"/>
                    </a:lnTo>
                    <a:lnTo>
                      <a:pt x="17" y="78"/>
                    </a:lnTo>
                    <a:lnTo>
                      <a:pt x="23" y="70"/>
                    </a:lnTo>
                    <a:lnTo>
                      <a:pt x="72" y="59"/>
                    </a:lnTo>
                    <a:lnTo>
                      <a:pt x="65" y="0"/>
                    </a:lnTo>
                    <a:lnTo>
                      <a:pt x="89" y="4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79" name="Freeform 118"/>
              <p:cNvSpPr>
                <a:spLocks/>
              </p:cNvSpPr>
              <p:nvPr/>
            </p:nvSpPr>
            <p:spPr bwMode="auto">
              <a:xfrm>
                <a:off x="2997" y="1941"/>
                <a:ext cx="26" cy="21"/>
              </a:xfrm>
              <a:custGeom>
                <a:avLst/>
                <a:gdLst>
                  <a:gd name="T0" fmla="*/ 3 w 51"/>
                  <a:gd name="T1" fmla="*/ 0 h 44"/>
                  <a:gd name="T2" fmla="*/ 4 w 51"/>
                  <a:gd name="T3" fmla="*/ 1 h 44"/>
                  <a:gd name="T4" fmla="*/ 3 w 51"/>
                  <a:gd name="T5" fmla="*/ 2 h 44"/>
                  <a:gd name="T6" fmla="*/ 1 w 51"/>
                  <a:gd name="T7" fmla="*/ 2 h 44"/>
                  <a:gd name="T8" fmla="*/ 0 w 51"/>
                  <a:gd name="T9" fmla="*/ 0 h 44"/>
                  <a:gd name="T10" fmla="*/ 3 w 51"/>
                  <a:gd name="T11" fmla="*/ 0 h 44"/>
                  <a:gd name="T12" fmla="*/ 3 w 51"/>
                  <a:gd name="T13" fmla="*/ 0 h 4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1" h="44">
                    <a:moveTo>
                      <a:pt x="34" y="0"/>
                    </a:moveTo>
                    <a:lnTo>
                      <a:pt x="51" y="19"/>
                    </a:lnTo>
                    <a:lnTo>
                      <a:pt x="41" y="44"/>
                    </a:lnTo>
                    <a:lnTo>
                      <a:pt x="11" y="40"/>
                    </a:lnTo>
                    <a:lnTo>
                      <a:pt x="0" y="0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80" name="Freeform 119"/>
              <p:cNvSpPr>
                <a:spLocks/>
              </p:cNvSpPr>
              <p:nvPr/>
            </p:nvSpPr>
            <p:spPr bwMode="auto">
              <a:xfrm>
                <a:off x="3042" y="1716"/>
                <a:ext cx="102" cy="269"/>
              </a:xfrm>
              <a:custGeom>
                <a:avLst/>
                <a:gdLst>
                  <a:gd name="T0" fmla="*/ 13 w 203"/>
                  <a:gd name="T1" fmla="*/ 3 h 538"/>
                  <a:gd name="T2" fmla="*/ 10 w 203"/>
                  <a:gd name="T3" fmla="*/ 15 h 538"/>
                  <a:gd name="T4" fmla="*/ 6 w 203"/>
                  <a:gd name="T5" fmla="*/ 24 h 538"/>
                  <a:gd name="T6" fmla="*/ 4 w 203"/>
                  <a:gd name="T7" fmla="*/ 28 h 538"/>
                  <a:gd name="T8" fmla="*/ 5 w 203"/>
                  <a:gd name="T9" fmla="*/ 30 h 538"/>
                  <a:gd name="T10" fmla="*/ 10 w 203"/>
                  <a:gd name="T11" fmla="*/ 27 h 538"/>
                  <a:gd name="T12" fmla="*/ 11 w 203"/>
                  <a:gd name="T13" fmla="*/ 26 h 538"/>
                  <a:gd name="T14" fmla="*/ 10 w 203"/>
                  <a:gd name="T15" fmla="*/ 28 h 538"/>
                  <a:gd name="T16" fmla="*/ 6 w 203"/>
                  <a:gd name="T17" fmla="*/ 30 h 538"/>
                  <a:gd name="T18" fmla="*/ 3 w 203"/>
                  <a:gd name="T19" fmla="*/ 32 h 538"/>
                  <a:gd name="T20" fmla="*/ 1 w 203"/>
                  <a:gd name="T21" fmla="*/ 34 h 538"/>
                  <a:gd name="T22" fmla="*/ 3 w 203"/>
                  <a:gd name="T23" fmla="*/ 28 h 538"/>
                  <a:gd name="T24" fmla="*/ 4 w 203"/>
                  <a:gd name="T25" fmla="*/ 23 h 538"/>
                  <a:gd name="T26" fmla="*/ 0 w 203"/>
                  <a:gd name="T27" fmla="*/ 22 h 538"/>
                  <a:gd name="T28" fmla="*/ 0 w 203"/>
                  <a:gd name="T29" fmla="*/ 19 h 538"/>
                  <a:gd name="T30" fmla="*/ 1 w 203"/>
                  <a:gd name="T31" fmla="*/ 17 h 538"/>
                  <a:gd name="T32" fmla="*/ 4 w 203"/>
                  <a:gd name="T33" fmla="*/ 15 h 538"/>
                  <a:gd name="T34" fmla="*/ 2 w 203"/>
                  <a:gd name="T35" fmla="*/ 13 h 538"/>
                  <a:gd name="T36" fmla="*/ 3 w 203"/>
                  <a:gd name="T37" fmla="*/ 13 h 538"/>
                  <a:gd name="T38" fmla="*/ 3 w 203"/>
                  <a:gd name="T39" fmla="*/ 13 h 538"/>
                  <a:gd name="T40" fmla="*/ 4 w 203"/>
                  <a:gd name="T41" fmla="*/ 12 h 538"/>
                  <a:gd name="T42" fmla="*/ 5 w 203"/>
                  <a:gd name="T43" fmla="*/ 12 h 538"/>
                  <a:gd name="T44" fmla="*/ 6 w 203"/>
                  <a:gd name="T45" fmla="*/ 11 h 538"/>
                  <a:gd name="T46" fmla="*/ 7 w 203"/>
                  <a:gd name="T47" fmla="*/ 11 h 538"/>
                  <a:gd name="T48" fmla="*/ 7 w 203"/>
                  <a:gd name="T49" fmla="*/ 10 h 538"/>
                  <a:gd name="T50" fmla="*/ 8 w 203"/>
                  <a:gd name="T51" fmla="*/ 10 h 538"/>
                  <a:gd name="T52" fmla="*/ 9 w 203"/>
                  <a:gd name="T53" fmla="*/ 9 h 538"/>
                  <a:gd name="T54" fmla="*/ 9 w 203"/>
                  <a:gd name="T55" fmla="*/ 9 h 538"/>
                  <a:gd name="T56" fmla="*/ 10 w 203"/>
                  <a:gd name="T57" fmla="*/ 8 h 538"/>
                  <a:gd name="T58" fmla="*/ 10 w 203"/>
                  <a:gd name="T59" fmla="*/ 7 h 538"/>
                  <a:gd name="T60" fmla="*/ 11 w 203"/>
                  <a:gd name="T61" fmla="*/ 6 h 538"/>
                  <a:gd name="T62" fmla="*/ 11 w 203"/>
                  <a:gd name="T63" fmla="*/ 5 h 538"/>
                  <a:gd name="T64" fmla="*/ 12 w 203"/>
                  <a:gd name="T65" fmla="*/ 4 h 538"/>
                  <a:gd name="T66" fmla="*/ 13 w 203"/>
                  <a:gd name="T67" fmla="*/ 0 h 538"/>
                  <a:gd name="T68" fmla="*/ 13 w 203"/>
                  <a:gd name="T69" fmla="*/ 3 h 538"/>
                  <a:gd name="T70" fmla="*/ 13 w 203"/>
                  <a:gd name="T71" fmla="*/ 3 h 538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203" h="538">
                    <a:moveTo>
                      <a:pt x="203" y="42"/>
                    </a:moveTo>
                    <a:lnTo>
                      <a:pt x="146" y="237"/>
                    </a:lnTo>
                    <a:lnTo>
                      <a:pt x="89" y="370"/>
                    </a:lnTo>
                    <a:lnTo>
                      <a:pt x="63" y="433"/>
                    </a:lnTo>
                    <a:lnTo>
                      <a:pt x="66" y="467"/>
                    </a:lnTo>
                    <a:lnTo>
                      <a:pt x="146" y="429"/>
                    </a:lnTo>
                    <a:lnTo>
                      <a:pt x="169" y="401"/>
                    </a:lnTo>
                    <a:lnTo>
                      <a:pt x="156" y="444"/>
                    </a:lnTo>
                    <a:lnTo>
                      <a:pt x="95" y="473"/>
                    </a:lnTo>
                    <a:lnTo>
                      <a:pt x="44" y="501"/>
                    </a:lnTo>
                    <a:lnTo>
                      <a:pt x="8" y="538"/>
                    </a:lnTo>
                    <a:lnTo>
                      <a:pt x="47" y="435"/>
                    </a:lnTo>
                    <a:lnTo>
                      <a:pt x="59" y="365"/>
                    </a:lnTo>
                    <a:lnTo>
                      <a:pt x="0" y="340"/>
                    </a:lnTo>
                    <a:lnTo>
                      <a:pt x="0" y="291"/>
                    </a:lnTo>
                    <a:lnTo>
                      <a:pt x="2" y="260"/>
                    </a:lnTo>
                    <a:lnTo>
                      <a:pt x="55" y="228"/>
                    </a:lnTo>
                    <a:lnTo>
                      <a:pt x="28" y="203"/>
                    </a:lnTo>
                    <a:lnTo>
                      <a:pt x="38" y="199"/>
                    </a:lnTo>
                    <a:lnTo>
                      <a:pt x="47" y="194"/>
                    </a:lnTo>
                    <a:lnTo>
                      <a:pt x="59" y="188"/>
                    </a:lnTo>
                    <a:lnTo>
                      <a:pt x="70" y="180"/>
                    </a:lnTo>
                    <a:lnTo>
                      <a:pt x="85" y="173"/>
                    </a:lnTo>
                    <a:lnTo>
                      <a:pt x="99" y="165"/>
                    </a:lnTo>
                    <a:lnTo>
                      <a:pt x="112" y="157"/>
                    </a:lnTo>
                    <a:lnTo>
                      <a:pt x="123" y="148"/>
                    </a:lnTo>
                    <a:lnTo>
                      <a:pt x="129" y="142"/>
                    </a:lnTo>
                    <a:lnTo>
                      <a:pt x="135" y="135"/>
                    </a:lnTo>
                    <a:lnTo>
                      <a:pt x="146" y="118"/>
                    </a:lnTo>
                    <a:lnTo>
                      <a:pt x="156" y="100"/>
                    </a:lnTo>
                    <a:lnTo>
                      <a:pt x="163" y="81"/>
                    </a:lnTo>
                    <a:lnTo>
                      <a:pt x="171" y="68"/>
                    </a:lnTo>
                    <a:lnTo>
                      <a:pt x="177" y="53"/>
                    </a:lnTo>
                    <a:lnTo>
                      <a:pt x="203" y="0"/>
                    </a:lnTo>
                    <a:lnTo>
                      <a:pt x="203" y="42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81" name="Freeform 120"/>
              <p:cNvSpPr>
                <a:spLocks/>
              </p:cNvSpPr>
              <p:nvPr/>
            </p:nvSpPr>
            <p:spPr bwMode="auto">
              <a:xfrm>
                <a:off x="2898" y="1780"/>
                <a:ext cx="59" cy="161"/>
              </a:xfrm>
              <a:custGeom>
                <a:avLst/>
                <a:gdLst>
                  <a:gd name="T0" fmla="*/ 2 w 120"/>
                  <a:gd name="T1" fmla="*/ 0 h 321"/>
                  <a:gd name="T2" fmla="*/ 4 w 120"/>
                  <a:gd name="T3" fmla="*/ 5 h 321"/>
                  <a:gd name="T4" fmla="*/ 4 w 120"/>
                  <a:gd name="T5" fmla="*/ 6 h 321"/>
                  <a:gd name="T6" fmla="*/ 4 w 120"/>
                  <a:gd name="T7" fmla="*/ 6 h 321"/>
                  <a:gd name="T8" fmla="*/ 5 w 120"/>
                  <a:gd name="T9" fmla="*/ 6 h 321"/>
                  <a:gd name="T10" fmla="*/ 5 w 120"/>
                  <a:gd name="T11" fmla="*/ 7 h 321"/>
                  <a:gd name="T12" fmla="*/ 6 w 120"/>
                  <a:gd name="T13" fmla="*/ 7 h 321"/>
                  <a:gd name="T14" fmla="*/ 6 w 120"/>
                  <a:gd name="T15" fmla="*/ 8 h 321"/>
                  <a:gd name="T16" fmla="*/ 6 w 120"/>
                  <a:gd name="T17" fmla="*/ 8 h 321"/>
                  <a:gd name="T18" fmla="*/ 7 w 120"/>
                  <a:gd name="T19" fmla="*/ 10 h 321"/>
                  <a:gd name="T20" fmla="*/ 7 w 120"/>
                  <a:gd name="T21" fmla="*/ 12 h 321"/>
                  <a:gd name="T22" fmla="*/ 7 w 120"/>
                  <a:gd name="T23" fmla="*/ 14 h 321"/>
                  <a:gd name="T24" fmla="*/ 6 w 120"/>
                  <a:gd name="T25" fmla="*/ 17 h 321"/>
                  <a:gd name="T26" fmla="*/ 6 w 120"/>
                  <a:gd name="T27" fmla="*/ 18 h 321"/>
                  <a:gd name="T28" fmla="*/ 6 w 120"/>
                  <a:gd name="T29" fmla="*/ 19 h 321"/>
                  <a:gd name="T30" fmla="*/ 6 w 120"/>
                  <a:gd name="T31" fmla="*/ 19 h 321"/>
                  <a:gd name="T32" fmla="*/ 6 w 120"/>
                  <a:gd name="T33" fmla="*/ 19 h 321"/>
                  <a:gd name="T34" fmla="*/ 4 w 120"/>
                  <a:gd name="T35" fmla="*/ 19 h 321"/>
                  <a:gd name="T36" fmla="*/ 3 w 120"/>
                  <a:gd name="T37" fmla="*/ 18 h 321"/>
                  <a:gd name="T38" fmla="*/ 2 w 120"/>
                  <a:gd name="T39" fmla="*/ 21 h 321"/>
                  <a:gd name="T40" fmla="*/ 1 w 120"/>
                  <a:gd name="T41" fmla="*/ 20 h 321"/>
                  <a:gd name="T42" fmla="*/ 1 w 120"/>
                  <a:gd name="T43" fmla="*/ 19 h 321"/>
                  <a:gd name="T44" fmla="*/ 0 w 120"/>
                  <a:gd name="T45" fmla="*/ 18 h 321"/>
                  <a:gd name="T46" fmla="*/ 0 w 120"/>
                  <a:gd name="T47" fmla="*/ 16 h 321"/>
                  <a:gd name="T48" fmla="*/ 0 w 120"/>
                  <a:gd name="T49" fmla="*/ 14 h 321"/>
                  <a:gd name="T50" fmla="*/ 0 w 120"/>
                  <a:gd name="T51" fmla="*/ 8 h 321"/>
                  <a:gd name="T52" fmla="*/ 0 w 120"/>
                  <a:gd name="T53" fmla="*/ 4 h 321"/>
                  <a:gd name="T54" fmla="*/ 0 w 120"/>
                  <a:gd name="T55" fmla="*/ 0 h 321"/>
                  <a:gd name="T56" fmla="*/ 2 w 120"/>
                  <a:gd name="T57" fmla="*/ 0 h 321"/>
                  <a:gd name="T58" fmla="*/ 2 w 120"/>
                  <a:gd name="T59" fmla="*/ 0 h 321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0" h="321">
                    <a:moveTo>
                      <a:pt x="38" y="0"/>
                    </a:moveTo>
                    <a:lnTo>
                      <a:pt x="72" y="78"/>
                    </a:lnTo>
                    <a:lnTo>
                      <a:pt x="76" y="84"/>
                    </a:lnTo>
                    <a:lnTo>
                      <a:pt x="80" y="88"/>
                    </a:lnTo>
                    <a:lnTo>
                      <a:pt x="86" y="95"/>
                    </a:lnTo>
                    <a:lnTo>
                      <a:pt x="93" y="101"/>
                    </a:lnTo>
                    <a:lnTo>
                      <a:pt x="99" y="108"/>
                    </a:lnTo>
                    <a:lnTo>
                      <a:pt x="107" y="116"/>
                    </a:lnTo>
                    <a:lnTo>
                      <a:pt x="112" y="124"/>
                    </a:lnTo>
                    <a:lnTo>
                      <a:pt x="120" y="146"/>
                    </a:lnTo>
                    <a:lnTo>
                      <a:pt x="120" y="179"/>
                    </a:lnTo>
                    <a:lnTo>
                      <a:pt x="116" y="221"/>
                    </a:lnTo>
                    <a:lnTo>
                      <a:pt x="112" y="266"/>
                    </a:lnTo>
                    <a:lnTo>
                      <a:pt x="110" y="279"/>
                    </a:lnTo>
                    <a:lnTo>
                      <a:pt x="107" y="289"/>
                    </a:lnTo>
                    <a:lnTo>
                      <a:pt x="103" y="293"/>
                    </a:lnTo>
                    <a:lnTo>
                      <a:pt x="97" y="295"/>
                    </a:lnTo>
                    <a:lnTo>
                      <a:pt x="69" y="291"/>
                    </a:lnTo>
                    <a:lnTo>
                      <a:pt x="51" y="283"/>
                    </a:lnTo>
                    <a:lnTo>
                      <a:pt x="32" y="321"/>
                    </a:lnTo>
                    <a:lnTo>
                      <a:pt x="27" y="308"/>
                    </a:lnTo>
                    <a:lnTo>
                      <a:pt x="23" y="293"/>
                    </a:lnTo>
                    <a:lnTo>
                      <a:pt x="15" y="278"/>
                    </a:lnTo>
                    <a:lnTo>
                      <a:pt x="6" y="241"/>
                    </a:lnTo>
                    <a:lnTo>
                      <a:pt x="0" y="213"/>
                    </a:lnTo>
                    <a:lnTo>
                      <a:pt x="6" y="124"/>
                    </a:lnTo>
                    <a:lnTo>
                      <a:pt x="12" y="57"/>
                    </a:lnTo>
                    <a:lnTo>
                      <a:pt x="0" y="0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82" name="Freeform 121"/>
              <p:cNvSpPr>
                <a:spLocks/>
              </p:cNvSpPr>
              <p:nvPr/>
            </p:nvSpPr>
            <p:spPr bwMode="auto">
              <a:xfrm>
                <a:off x="2955" y="1809"/>
                <a:ext cx="80" cy="34"/>
              </a:xfrm>
              <a:custGeom>
                <a:avLst/>
                <a:gdLst>
                  <a:gd name="T0" fmla="*/ 10 w 162"/>
                  <a:gd name="T1" fmla="*/ 1 h 67"/>
                  <a:gd name="T2" fmla="*/ 6 w 162"/>
                  <a:gd name="T3" fmla="*/ 4 h 67"/>
                  <a:gd name="T4" fmla="*/ 3 w 162"/>
                  <a:gd name="T5" fmla="*/ 5 h 67"/>
                  <a:gd name="T6" fmla="*/ 0 w 162"/>
                  <a:gd name="T7" fmla="*/ 3 h 67"/>
                  <a:gd name="T8" fmla="*/ 3 w 162"/>
                  <a:gd name="T9" fmla="*/ 2 h 67"/>
                  <a:gd name="T10" fmla="*/ 4 w 162"/>
                  <a:gd name="T11" fmla="*/ 0 h 67"/>
                  <a:gd name="T12" fmla="*/ 7 w 162"/>
                  <a:gd name="T13" fmla="*/ 1 h 67"/>
                  <a:gd name="T14" fmla="*/ 10 w 162"/>
                  <a:gd name="T15" fmla="*/ 1 h 67"/>
                  <a:gd name="T16" fmla="*/ 10 w 162"/>
                  <a:gd name="T17" fmla="*/ 1 h 6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2" h="67">
                    <a:moveTo>
                      <a:pt x="162" y="6"/>
                    </a:moveTo>
                    <a:lnTo>
                      <a:pt x="112" y="55"/>
                    </a:lnTo>
                    <a:lnTo>
                      <a:pt x="48" y="67"/>
                    </a:lnTo>
                    <a:lnTo>
                      <a:pt x="0" y="40"/>
                    </a:lnTo>
                    <a:lnTo>
                      <a:pt x="50" y="27"/>
                    </a:lnTo>
                    <a:lnTo>
                      <a:pt x="74" y="0"/>
                    </a:lnTo>
                    <a:lnTo>
                      <a:pt x="114" y="9"/>
                    </a:lnTo>
                    <a:lnTo>
                      <a:pt x="162" y="6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83" name="Freeform 122"/>
              <p:cNvSpPr>
                <a:spLocks/>
              </p:cNvSpPr>
              <p:nvPr/>
            </p:nvSpPr>
            <p:spPr bwMode="auto">
              <a:xfrm>
                <a:off x="2876" y="1609"/>
                <a:ext cx="59" cy="41"/>
              </a:xfrm>
              <a:custGeom>
                <a:avLst/>
                <a:gdLst>
                  <a:gd name="T0" fmla="*/ 7 w 118"/>
                  <a:gd name="T1" fmla="*/ 1 h 82"/>
                  <a:gd name="T2" fmla="*/ 5 w 118"/>
                  <a:gd name="T3" fmla="*/ 2 h 82"/>
                  <a:gd name="T4" fmla="*/ 3 w 118"/>
                  <a:gd name="T5" fmla="*/ 2 h 82"/>
                  <a:gd name="T6" fmla="*/ 0 w 118"/>
                  <a:gd name="T7" fmla="*/ 2 h 82"/>
                  <a:gd name="T8" fmla="*/ 1 w 118"/>
                  <a:gd name="T9" fmla="*/ 4 h 82"/>
                  <a:gd name="T10" fmla="*/ 1 w 118"/>
                  <a:gd name="T11" fmla="*/ 5 h 82"/>
                  <a:gd name="T12" fmla="*/ 2 w 118"/>
                  <a:gd name="T13" fmla="*/ 5 h 82"/>
                  <a:gd name="T14" fmla="*/ 3 w 118"/>
                  <a:gd name="T15" fmla="*/ 5 h 82"/>
                  <a:gd name="T16" fmla="*/ 4 w 118"/>
                  <a:gd name="T17" fmla="*/ 6 h 82"/>
                  <a:gd name="T18" fmla="*/ 5 w 118"/>
                  <a:gd name="T19" fmla="*/ 5 h 82"/>
                  <a:gd name="T20" fmla="*/ 6 w 118"/>
                  <a:gd name="T21" fmla="*/ 4 h 82"/>
                  <a:gd name="T22" fmla="*/ 6 w 118"/>
                  <a:gd name="T23" fmla="*/ 4 h 82"/>
                  <a:gd name="T24" fmla="*/ 7 w 118"/>
                  <a:gd name="T25" fmla="*/ 3 h 82"/>
                  <a:gd name="T26" fmla="*/ 7 w 118"/>
                  <a:gd name="T27" fmla="*/ 2 h 82"/>
                  <a:gd name="T28" fmla="*/ 8 w 118"/>
                  <a:gd name="T29" fmla="*/ 2 h 82"/>
                  <a:gd name="T30" fmla="*/ 8 w 118"/>
                  <a:gd name="T31" fmla="*/ 1 h 82"/>
                  <a:gd name="T32" fmla="*/ 8 w 118"/>
                  <a:gd name="T33" fmla="*/ 0 h 82"/>
                  <a:gd name="T34" fmla="*/ 7 w 118"/>
                  <a:gd name="T35" fmla="*/ 1 h 82"/>
                  <a:gd name="T36" fmla="*/ 7 w 118"/>
                  <a:gd name="T37" fmla="*/ 1 h 82"/>
                  <a:gd name="T38" fmla="*/ 7 w 118"/>
                  <a:gd name="T39" fmla="*/ 1 h 82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18" h="82">
                    <a:moveTo>
                      <a:pt x="97" y="9"/>
                    </a:moveTo>
                    <a:lnTo>
                      <a:pt x="75" y="19"/>
                    </a:lnTo>
                    <a:lnTo>
                      <a:pt x="38" y="27"/>
                    </a:lnTo>
                    <a:lnTo>
                      <a:pt x="0" y="29"/>
                    </a:lnTo>
                    <a:lnTo>
                      <a:pt x="4" y="51"/>
                    </a:lnTo>
                    <a:lnTo>
                      <a:pt x="14" y="68"/>
                    </a:lnTo>
                    <a:lnTo>
                      <a:pt x="23" y="76"/>
                    </a:lnTo>
                    <a:lnTo>
                      <a:pt x="35" y="80"/>
                    </a:lnTo>
                    <a:lnTo>
                      <a:pt x="59" y="82"/>
                    </a:lnTo>
                    <a:lnTo>
                      <a:pt x="78" y="74"/>
                    </a:lnTo>
                    <a:lnTo>
                      <a:pt x="90" y="63"/>
                    </a:lnTo>
                    <a:lnTo>
                      <a:pt x="94" y="59"/>
                    </a:lnTo>
                    <a:lnTo>
                      <a:pt x="101" y="48"/>
                    </a:lnTo>
                    <a:lnTo>
                      <a:pt x="111" y="30"/>
                    </a:lnTo>
                    <a:lnTo>
                      <a:pt x="113" y="23"/>
                    </a:lnTo>
                    <a:lnTo>
                      <a:pt x="116" y="13"/>
                    </a:lnTo>
                    <a:lnTo>
                      <a:pt x="118" y="0"/>
                    </a:lnTo>
                    <a:lnTo>
                      <a:pt x="105" y="4"/>
                    </a:lnTo>
                    <a:lnTo>
                      <a:pt x="97" y="9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84" name="Freeform 123"/>
              <p:cNvSpPr>
                <a:spLocks/>
              </p:cNvSpPr>
              <p:nvPr/>
            </p:nvSpPr>
            <p:spPr bwMode="auto">
              <a:xfrm>
                <a:off x="2839" y="1603"/>
                <a:ext cx="221" cy="210"/>
              </a:xfrm>
              <a:custGeom>
                <a:avLst/>
                <a:gdLst>
                  <a:gd name="T0" fmla="*/ 1 w 443"/>
                  <a:gd name="T1" fmla="*/ 2 h 420"/>
                  <a:gd name="T2" fmla="*/ 1 w 443"/>
                  <a:gd name="T3" fmla="*/ 4 h 420"/>
                  <a:gd name="T4" fmla="*/ 2 w 443"/>
                  <a:gd name="T5" fmla="*/ 4 h 420"/>
                  <a:gd name="T6" fmla="*/ 2 w 443"/>
                  <a:gd name="T7" fmla="*/ 5 h 420"/>
                  <a:gd name="T8" fmla="*/ 3 w 443"/>
                  <a:gd name="T9" fmla="*/ 6 h 420"/>
                  <a:gd name="T10" fmla="*/ 3 w 443"/>
                  <a:gd name="T11" fmla="*/ 7 h 420"/>
                  <a:gd name="T12" fmla="*/ 3 w 443"/>
                  <a:gd name="T13" fmla="*/ 7 h 420"/>
                  <a:gd name="T14" fmla="*/ 4 w 443"/>
                  <a:gd name="T15" fmla="*/ 7 h 420"/>
                  <a:gd name="T16" fmla="*/ 4 w 443"/>
                  <a:gd name="T17" fmla="*/ 8 h 420"/>
                  <a:gd name="T18" fmla="*/ 4 w 443"/>
                  <a:gd name="T19" fmla="*/ 8 h 420"/>
                  <a:gd name="T20" fmla="*/ 5 w 443"/>
                  <a:gd name="T21" fmla="*/ 8 h 420"/>
                  <a:gd name="T22" fmla="*/ 5 w 443"/>
                  <a:gd name="T23" fmla="*/ 8 h 420"/>
                  <a:gd name="T24" fmla="*/ 6 w 443"/>
                  <a:gd name="T25" fmla="*/ 9 h 420"/>
                  <a:gd name="T26" fmla="*/ 8 w 443"/>
                  <a:gd name="T27" fmla="*/ 9 h 420"/>
                  <a:gd name="T28" fmla="*/ 9 w 443"/>
                  <a:gd name="T29" fmla="*/ 9 h 420"/>
                  <a:gd name="T30" fmla="*/ 11 w 443"/>
                  <a:gd name="T31" fmla="*/ 7 h 420"/>
                  <a:gd name="T32" fmla="*/ 11 w 443"/>
                  <a:gd name="T33" fmla="*/ 6 h 420"/>
                  <a:gd name="T34" fmla="*/ 11 w 443"/>
                  <a:gd name="T35" fmla="*/ 6 h 420"/>
                  <a:gd name="T36" fmla="*/ 12 w 443"/>
                  <a:gd name="T37" fmla="*/ 6 h 420"/>
                  <a:gd name="T38" fmla="*/ 12 w 443"/>
                  <a:gd name="T39" fmla="*/ 5 h 420"/>
                  <a:gd name="T40" fmla="*/ 12 w 443"/>
                  <a:gd name="T41" fmla="*/ 5 h 420"/>
                  <a:gd name="T42" fmla="*/ 13 w 443"/>
                  <a:gd name="T43" fmla="*/ 4 h 420"/>
                  <a:gd name="T44" fmla="*/ 13 w 443"/>
                  <a:gd name="T45" fmla="*/ 4 h 420"/>
                  <a:gd name="T46" fmla="*/ 14 w 443"/>
                  <a:gd name="T47" fmla="*/ 4 h 420"/>
                  <a:gd name="T48" fmla="*/ 14 w 443"/>
                  <a:gd name="T49" fmla="*/ 4 h 420"/>
                  <a:gd name="T50" fmla="*/ 12 w 443"/>
                  <a:gd name="T51" fmla="*/ 8 h 420"/>
                  <a:gd name="T52" fmla="*/ 13 w 443"/>
                  <a:gd name="T53" fmla="*/ 10 h 420"/>
                  <a:gd name="T54" fmla="*/ 13 w 443"/>
                  <a:gd name="T55" fmla="*/ 13 h 420"/>
                  <a:gd name="T56" fmla="*/ 15 w 443"/>
                  <a:gd name="T57" fmla="*/ 14 h 420"/>
                  <a:gd name="T58" fmla="*/ 15 w 443"/>
                  <a:gd name="T59" fmla="*/ 15 h 420"/>
                  <a:gd name="T60" fmla="*/ 14 w 443"/>
                  <a:gd name="T61" fmla="*/ 16 h 420"/>
                  <a:gd name="T62" fmla="*/ 14 w 443"/>
                  <a:gd name="T63" fmla="*/ 19 h 420"/>
                  <a:gd name="T64" fmla="*/ 14 w 443"/>
                  <a:gd name="T65" fmla="*/ 20 h 420"/>
                  <a:gd name="T66" fmla="*/ 15 w 443"/>
                  <a:gd name="T67" fmla="*/ 22 h 420"/>
                  <a:gd name="T68" fmla="*/ 16 w 443"/>
                  <a:gd name="T69" fmla="*/ 23 h 420"/>
                  <a:gd name="T70" fmla="*/ 16 w 443"/>
                  <a:gd name="T71" fmla="*/ 24 h 420"/>
                  <a:gd name="T72" fmla="*/ 18 w 443"/>
                  <a:gd name="T73" fmla="*/ 24 h 420"/>
                  <a:gd name="T74" fmla="*/ 19 w 443"/>
                  <a:gd name="T75" fmla="*/ 24 h 420"/>
                  <a:gd name="T76" fmla="*/ 20 w 443"/>
                  <a:gd name="T77" fmla="*/ 25 h 420"/>
                  <a:gd name="T78" fmla="*/ 21 w 443"/>
                  <a:gd name="T79" fmla="*/ 25 h 420"/>
                  <a:gd name="T80" fmla="*/ 22 w 443"/>
                  <a:gd name="T81" fmla="*/ 25 h 420"/>
                  <a:gd name="T82" fmla="*/ 23 w 443"/>
                  <a:gd name="T83" fmla="*/ 25 h 420"/>
                  <a:gd name="T84" fmla="*/ 27 w 443"/>
                  <a:gd name="T85" fmla="*/ 25 h 420"/>
                  <a:gd name="T86" fmla="*/ 26 w 443"/>
                  <a:gd name="T87" fmla="*/ 26 h 420"/>
                  <a:gd name="T88" fmla="*/ 23 w 443"/>
                  <a:gd name="T89" fmla="*/ 27 h 420"/>
                  <a:gd name="T90" fmla="*/ 21 w 443"/>
                  <a:gd name="T91" fmla="*/ 27 h 420"/>
                  <a:gd name="T92" fmla="*/ 18 w 443"/>
                  <a:gd name="T93" fmla="*/ 26 h 420"/>
                  <a:gd name="T94" fmla="*/ 16 w 443"/>
                  <a:gd name="T95" fmla="*/ 25 h 420"/>
                  <a:gd name="T96" fmla="*/ 12 w 443"/>
                  <a:gd name="T97" fmla="*/ 22 h 420"/>
                  <a:gd name="T98" fmla="*/ 11 w 443"/>
                  <a:gd name="T99" fmla="*/ 20 h 420"/>
                  <a:gd name="T100" fmla="*/ 7 w 443"/>
                  <a:gd name="T101" fmla="*/ 17 h 420"/>
                  <a:gd name="T102" fmla="*/ 4 w 443"/>
                  <a:gd name="T103" fmla="*/ 12 h 420"/>
                  <a:gd name="T104" fmla="*/ 4 w 443"/>
                  <a:gd name="T105" fmla="*/ 10 h 420"/>
                  <a:gd name="T106" fmla="*/ 2 w 443"/>
                  <a:gd name="T107" fmla="*/ 7 h 420"/>
                  <a:gd name="T108" fmla="*/ 0 w 443"/>
                  <a:gd name="T109" fmla="*/ 2 h 420"/>
                  <a:gd name="T110" fmla="*/ 0 w 443"/>
                  <a:gd name="T111" fmla="*/ 0 h 420"/>
                  <a:gd name="T112" fmla="*/ 1 w 443"/>
                  <a:gd name="T113" fmla="*/ 2 h 420"/>
                  <a:gd name="T114" fmla="*/ 1 w 443"/>
                  <a:gd name="T115" fmla="*/ 2 h 420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443" h="420">
                    <a:moveTo>
                      <a:pt x="17" y="32"/>
                    </a:moveTo>
                    <a:lnTo>
                      <a:pt x="25" y="49"/>
                    </a:lnTo>
                    <a:lnTo>
                      <a:pt x="33" y="60"/>
                    </a:lnTo>
                    <a:lnTo>
                      <a:pt x="40" y="76"/>
                    </a:lnTo>
                    <a:lnTo>
                      <a:pt x="52" y="89"/>
                    </a:lnTo>
                    <a:lnTo>
                      <a:pt x="55" y="97"/>
                    </a:lnTo>
                    <a:lnTo>
                      <a:pt x="61" y="102"/>
                    </a:lnTo>
                    <a:lnTo>
                      <a:pt x="67" y="108"/>
                    </a:lnTo>
                    <a:lnTo>
                      <a:pt x="73" y="114"/>
                    </a:lnTo>
                    <a:lnTo>
                      <a:pt x="78" y="117"/>
                    </a:lnTo>
                    <a:lnTo>
                      <a:pt x="82" y="121"/>
                    </a:lnTo>
                    <a:lnTo>
                      <a:pt x="93" y="127"/>
                    </a:lnTo>
                    <a:lnTo>
                      <a:pt x="105" y="131"/>
                    </a:lnTo>
                    <a:lnTo>
                      <a:pt x="128" y="135"/>
                    </a:lnTo>
                    <a:lnTo>
                      <a:pt x="152" y="135"/>
                    </a:lnTo>
                    <a:lnTo>
                      <a:pt x="181" y="98"/>
                    </a:lnTo>
                    <a:lnTo>
                      <a:pt x="185" y="93"/>
                    </a:lnTo>
                    <a:lnTo>
                      <a:pt x="188" y="89"/>
                    </a:lnTo>
                    <a:lnTo>
                      <a:pt x="194" y="83"/>
                    </a:lnTo>
                    <a:lnTo>
                      <a:pt x="198" y="78"/>
                    </a:lnTo>
                    <a:lnTo>
                      <a:pt x="204" y="72"/>
                    </a:lnTo>
                    <a:lnTo>
                      <a:pt x="209" y="62"/>
                    </a:lnTo>
                    <a:lnTo>
                      <a:pt x="217" y="59"/>
                    </a:lnTo>
                    <a:lnTo>
                      <a:pt x="226" y="55"/>
                    </a:lnTo>
                    <a:lnTo>
                      <a:pt x="238" y="49"/>
                    </a:lnTo>
                    <a:lnTo>
                      <a:pt x="202" y="127"/>
                    </a:lnTo>
                    <a:lnTo>
                      <a:pt x="219" y="155"/>
                    </a:lnTo>
                    <a:lnTo>
                      <a:pt x="217" y="207"/>
                    </a:lnTo>
                    <a:lnTo>
                      <a:pt x="247" y="214"/>
                    </a:lnTo>
                    <a:lnTo>
                      <a:pt x="242" y="226"/>
                    </a:lnTo>
                    <a:lnTo>
                      <a:pt x="234" y="241"/>
                    </a:lnTo>
                    <a:lnTo>
                      <a:pt x="234" y="302"/>
                    </a:lnTo>
                    <a:lnTo>
                      <a:pt x="238" y="319"/>
                    </a:lnTo>
                    <a:lnTo>
                      <a:pt x="247" y="342"/>
                    </a:lnTo>
                    <a:lnTo>
                      <a:pt x="257" y="361"/>
                    </a:lnTo>
                    <a:lnTo>
                      <a:pt x="263" y="370"/>
                    </a:lnTo>
                    <a:lnTo>
                      <a:pt x="299" y="374"/>
                    </a:lnTo>
                    <a:lnTo>
                      <a:pt x="306" y="378"/>
                    </a:lnTo>
                    <a:lnTo>
                      <a:pt x="327" y="385"/>
                    </a:lnTo>
                    <a:lnTo>
                      <a:pt x="340" y="391"/>
                    </a:lnTo>
                    <a:lnTo>
                      <a:pt x="352" y="395"/>
                    </a:lnTo>
                    <a:lnTo>
                      <a:pt x="369" y="399"/>
                    </a:lnTo>
                    <a:lnTo>
                      <a:pt x="443" y="399"/>
                    </a:lnTo>
                    <a:lnTo>
                      <a:pt x="426" y="410"/>
                    </a:lnTo>
                    <a:lnTo>
                      <a:pt x="375" y="418"/>
                    </a:lnTo>
                    <a:lnTo>
                      <a:pt x="339" y="420"/>
                    </a:lnTo>
                    <a:lnTo>
                      <a:pt x="295" y="412"/>
                    </a:lnTo>
                    <a:lnTo>
                      <a:pt x="261" y="393"/>
                    </a:lnTo>
                    <a:lnTo>
                      <a:pt x="204" y="342"/>
                    </a:lnTo>
                    <a:lnTo>
                      <a:pt x="179" y="309"/>
                    </a:lnTo>
                    <a:lnTo>
                      <a:pt x="120" y="260"/>
                    </a:lnTo>
                    <a:lnTo>
                      <a:pt x="76" y="182"/>
                    </a:lnTo>
                    <a:lnTo>
                      <a:pt x="69" y="157"/>
                    </a:lnTo>
                    <a:lnTo>
                      <a:pt x="40" y="112"/>
                    </a:lnTo>
                    <a:lnTo>
                      <a:pt x="6" y="30"/>
                    </a:lnTo>
                    <a:lnTo>
                      <a:pt x="0" y="0"/>
                    </a:lnTo>
                    <a:lnTo>
                      <a:pt x="17" y="32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85" name="Freeform 124"/>
              <p:cNvSpPr>
                <a:spLocks/>
              </p:cNvSpPr>
              <p:nvPr/>
            </p:nvSpPr>
            <p:spPr bwMode="auto">
              <a:xfrm>
                <a:off x="2932" y="1531"/>
                <a:ext cx="43" cy="99"/>
              </a:xfrm>
              <a:custGeom>
                <a:avLst/>
                <a:gdLst>
                  <a:gd name="T0" fmla="*/ 0 w 87"/>
                  <a:gd name="T1" fmla="*/ 0 h 198"/>
                  <a:gd name="T2" fmla="*/ 0 w 87"/>
                  <a:gd name="T3" fmla="*/ 1 h 198"/>
                  <a:gd name="T4" fmla="*/ 1 w 87"/>
                  <a:gd name="T5" fmla="*/ 1 h 198"/>
                  <a:gd name="T6" fmla="*/ 2 w 87"/>
                  <a:gd name="T7" fmla="*/ 2 h 198"/>
                  <a:gd name="T8" fmla="*/ 2 w 87"/>
                  <a:gd name="T9" fmla="*/ 2 h 198"/>
                  <a:gd name="T10" fmla="*/ 3 w 87"/>
                  <a:gd name="T11" fmla="*/ 2 h 198"/>
                  <a:gd name="T12" fmla="*/ 3 w 87"/>
                  <a:gd name="T13" fmla="*/ 3 h 198"/>
                  <a:gd name="T14" fmla="*/ 4 w 87"/>
                  <a:gd name="T15" fmla="*/ 5 h 198"/>
                  <a:gd name="T16" fmla="*/ 4 w 87"/>
                  <a:gd name="T17" fmla="*/ 7 h 198"/>
                  <a:gd name="T18" fmla="*/ 5 w 87"/>
                  <a:gd name="T19" fmla="*/ 12 h 198"/>
                  <a:gd name="T20" fmla="*/ 4 w 87"/>
                  <a:gd name="T21" fmla="*/ 13 h 198"/>
                  <a:gd name="T22" fmla="*/ 4 w 87"/>
                  <a:gd name="T23" fmla="*/ 11 h 198"/>
                  <a:gd name="T24" fmla="*/ 2 w 87"/>
                  <a:gd name="T25" fmla="*/ 6 h 198"/>
                  <a:gd name="T26" fmla="*/ 1 w 87"/>
                  <a:gd name="T27" fmla="*/ 3 h 198"/>
                  <a:gd name="T28" fmla="*/ 0 w 87"/>
                  <a:gd name="T29" fmla="*/ 0 h 198"/>
                  <a:gd name="T30" fmla="*/ 0 w 87"/>
                  <a:gd name="T31" fmla="*/ 0 h 19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87" h="198">
                    <a:moveTo>
                      <a:pt x="0" y="0"/>
                    </a:moveTo>
                    <a:lnTo>
                      <a:pt x="7" y="4"/>
                    </a:lnTo>
                    <a:lnTo>
                      <a:pt x="24" y="13"/>
                    </a:lnTo>
                    <a:lnTo>
                      <a:pt x="34" y="17"/>
                    </a:lnTo>
                    <a:lnTo>
                      <a:pt x="43" y="23"/>
                    </a:lnTo>
                    <a:lnTo>
                      <a:pt x="55" y="32"/>
                    </a:lnTo>
                    <a:lnTo>
                      <a:pt x="62" y="48"/>
                    </a:lnTo>
                    <a:lnTo>
                      <a:pt x="68" y="72"/>
                    </a:lnTo>
                    <a:lnTo>
                      <a:pt x="76" y="105"/>
                    </a:lnTo>
                    <a:lnTo>
                      <a:pt x="87" y="181"/>
                    </a:lnTo>
                    <a:lnTo>
                      <a:pt x="74" y="198"/>
                    </a:lnTo>
                    <a:lnTo>
                      <a:pt x="64" y="167"/>
                    </a:lnTo>
                    <a:lnTo>
                      <a:pt x="43" y="88"/>
                    </a:lnTo>
                    <a:lnTo>
                      <a:pt x="20" y="4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86" name="Freeform 125"/>
              <p:cNvSpPr>
                <a:spLocks/>
              </p:cNvSpPr>
              <p:nvPr/>
            </p:nvSpPr>
            <p:spPr bwMode="auto">
              <a:xfrm>
                <a:off x="2930" y="1574"/>
                <a:ext cx="19" cy="20"/>
              </a:xfrm>
              <a:custGeom>
                <a:avLst/>
                <a:gdLst>
                  <a:gd name="T0" fmla="*/ 3 w 38"/>
                  <a:gd name="T1" fmla="*/ 0 h 40"/>
                  <a:gd name="T2" fmla="*/ 2 w 38"/>
                  <a:gd name="T3" fmla="*/ 2 h 40"/>
                  <a:gd name="T4" fmla="*/ 2 w 38"/>
                  <a:gd name="T5" fmla="*/ 2 h 40"/>
                  <a:gd name="T6" fmla="*/ 1 w 38"/>
                  <a:gd name="T7" fmla="*/ 3 h 40"/>
                  <a:gd name="T8" fmla="*/ 0 w 38"/>
                  <a:gd name="T9" fmla="*/ 3 h 40"/>
                  <a:gd name="T10" fmla="*/ 1 w 38"/>
                  <a:gd name="T11" fmla="*/ 2 h 40"/>
                  <a:gd name="T12" fmla="*/ 1 w 38"/>
                  <a:gd name="T13" fmla="*/ 0 h 40"/>
                  <a:gd name="T14" fmla="*/ 3 w 38"/>
                  <a:gd name="T15" fmla="*/ 0 h 40"/>
                  <a:gd name="T16" fmla="*/ 3 w 38"/>
                  <a:gd name="T17" fmla="*/ 0 h 4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8" h="40">
                    <a:moveTo>
                      <a:pt x="38" y="0"/>
                    </a:moveTo>
                    <a:lnTo>
                      <a:pt x="32" y="22"/>
                    </a:lnTo>
                    <a:lnTo>
                      <a:pt x="23" y="3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11" y="28"/>
                    </a:lnTo>
                    <a:lnTo>
                      <a:pt x="13" y="0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87" name="Freeform 126"/>
              <p:cNvSpPr>
                <a:spLocks/>
              </p:cNvSpPr>
              <p:nvPr/>
            </p:nvSpPr>
            <p:spPr bwMode="auto">
              <a:xfrm>
                <a:off x="2860" y="1528"/>
                <a:ext cx="61" cy="80"/>
              </a:xfrm>
              <a:custGeom>
                <a:avLst/>
                <a:gdLst>
                  <a:gd name="T0" fmla="*/ 4 w 124"/>
                  <a:gd name="T1" fmla="*/ 0 h 160"/>
                  <a:gd name="T2" fmla="*/ 3 w 124"/>
                  <a:gd name="T3" fmla="*/ 1 h 160"/>
                  <a:gd name="T4" fmla="*/ 3 w 124"/>
                  <a:gd name="T5" fmla="*/ 1 h 160"/>
                  <a:gd name="T6" fmla="*/ 2 w 124"/>
                  <a:gd name="T7" fmla="*/ 2 h 160"/>
                  <a:gd name="T8" fmla="*/ 2 w 124"/>
                  <a:gd name="T9" fmla="*/ 2 h 160"/>
                  <a:gd name="T10" fmla="*/ 1 w 124"/>
                  <a:gd name="T11" fmla="*/ 3 h 160"/>
                  <a:gd name="T12" fmla="*/ 0 w 124"/>
                  <a:gd name="T13" fmla="*/ 3 h 160"/>
                  <a:gd name="T14" fmla="*/ 0 w 124"/>
                  <a:gd name="T15" fmla="*/ 4 h 160"/>
                  <a:gd name="T16" fmla="*/ 0 w 124"/>
                  <a:gd name="T17" fmla="*/ 5 h 160"/>
                  <a:gd name="T18" fmla="*/ 0 w 124"/>
                  <a:gd name="T19" fmla="*/ 6 h 160"/>
                  <a:gd name="T20" fmla="*/ 0 w 124"/>
                  <a:gd name="T21" fmla="*/ 8 h 160"/>
                  <a:gd name="T22" fmla="*/ 0 w 124"/>
                  <a:gd name="T23" fmla="*/ 9 h 160"/>
                  <a:gd name="T24" fmla="*/ 1 w 124"/>
                  <a:gd name="T25" fmla="*/ 9 h 160"/>
                  <a:gd name="T26" fmla="*/ 1 w 124"/>
                  <a:gd name="T27" fmla="*/ 9 h 160"/>
                  <a:gd name="T28" fmla="*/ 1 w 124"/>
                  <a:gd name="T29" fmla="*/ 10 h 160"/>
                  <a:gd name="T30" fmla="*/ 2 w 124"/>
                  <a:gd name="T31" fmla="*/ 10 h 160"/>
                  <a:gd name="T32" fmla="*/ 2 w 124"/>
                  <a:gd name="T33" fmla="*/ 10 h 160"/>
                  <a:gd name="T34" fmla="*/ 3 w 124"/>
                  <a:gd name="T35" fmla="*/ 10 h 160"/>
                  <a:gd name="T36" fmla="*/ 5 w 124"/>
                  <a:gd name="T37" fmla="*/ 10 h 160"/>
                  <a:gd name="T38" fmla="*/ 6 w 124"/>
                  <a:gd name="T39" fmla="*/ 10 h 160"/>
                  <a:gd name="T40" fmla="*/ 7 w 124"/>
                  <a:gd name="T41" fmla="*/ 9 h 160"/>
                  <a:gd name="T42" fmla="*/ 6 w 124"/>
                  <a:gd name="T43" fmla="*/ 9 h 160"/>
                  <a:gd name="T44" fmla="*/ 4 w 124"/>
                  <a:gd name="T45" fmla="*/ 9 h 160"/>
                  <a:gd name="T46" fmla="*/ 4 w 124"/>
                  <a:gd name="T47" fmla="*/ 9 h 160"/>
                  <a:gd name="T48" fmla="*/ 3 w 124"/>
                  <a:gd name="T49" fmla="*/ 9 h 160"/>
                  <a:gd name="T50" fmla="*/ 3 w 124"/>
                  <a:gd name="T51" fmla="*/ 8 h 160"/>
                  <a:gd name="T52" fmla="*/ 3 w 124"/>
                  <a:gd name="T53" fmla="*/ 8 h 160"/>
                  <a:gd name="T54" fmla="*/ 2 w 124"/>
                  <a:gd name="T55" fmla="*/ 7 h 160"/>
                  <a:gd name="T56" fmla="*/ 3 w 124"/>
                  <a:gd name="T57" fmla="*/ 6 h 160"/>
                  <a:gd name="T58" fmla="*/ 4 w 124"/>
                  <a:gd name="T59" fmla="*/ 5 h 160"/>
                  <a:gd name="T60" fmla="*/ 5 w 124"/>
                  <a:gd name="T61" fmla="*/ 5 h 160"/>
                  <a:gd name="T62" fmla="*/ 4 w 124"/>
                  <a:gd name="T63" fmla="*/ 5 h 160"/>
                  <a:gd name="T64" fmla="*/ 4 w 124"/>
                  <a:gd name="T65" fmla="*/ 4 h 160"/>
                  <a:gd name="T66" fmla="*/ 4 w 124"/>
                  <a:gd name="T67" fmla="*/ 3 h 160"/>
                  <a:gd name="T68" fmla="*/ 4 w 124"/>
                  <a:gd name="T69" fmla="*/ 3 h 160"/>
                  <a:gd name="T70" fmla="*/ 7 w 124"/>
                  <a:gd name="T71" fmla="*/ 3 h 160"/>
                  <a:gd name="T72" fmla="*/ 7 w 124"/>
                  <a:gd name="T73" fmla="*/ 1 h 160"/>
                  <a:gd name="T74" fmla="*/ 4 w 124"/>
                  <a:gd name="T75" fmla="*/ 1 h 160"/>
                  <a:gd name="T76" fmla="*/ 4 w 124"/>
                  <a:gd name="T77" fmla="*/ 0 h 160"/>
                  <a:gd name="T78" fmla="*/ 4 w 124"/>
                  <a:gd name="T79" fmla="*/ 0 h 160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124" h="160">
                    <a:moveTo>
                      <a:pt x="67" y="0"/>
                    </a:moveTo>
                    <a:lnTo>
                      <a:pt x="55" y="12"/>
                    </a:lnTo>
                    <a:lnTo>
                      <a:pt x="50" y="16"/>
                    </a:lnTo>
                    <a:lnTo>
                      <a:pt x="42" y="21"/>
                    </a:lnTo>
                    <a:lnTo>
                      <a:pt x="32" y="27"/>
                    </a:lnTo>
                    <a:lnTo>
                      <a:pt x="23" y="35"/>
                    </a:lnTo>
                    <a:lnTo>
                      <a:pt x="15" y="42"/>
                    </a:lnTo>
                    <a:lnTo>
                      <a:pt x="4" y="56"/>
                    </a:lnTo>
                    <a:lnTo>
                      <a:pt x="0" y="80"/>
                    </a:lnTo>
                    <a:lnTo>
                      <a:pt x="2" y="94"/>
                    </a:lnTo>
                    <a:lnTo>
                      <a:pt x="12" y="124"/>
                    </a:lnTo>
                    <a:lnTo>
                      <a:pt x="15" y="130"/>
                    </a:lnTo>
                    <a:lnTo>
                      <a:pt x="19" y="133"/>
                    </a:lnTo>
                    <a:lnTo>
                      <a:pt x="23" y="141"/>
                    </a:lnTo>
                    <a:lnTo>
                      <a:pt x="29" y="147"/>
                    </a:lnTo>
                    <a:lnTo>
                      <a:pt x="36" y="152"/>
                    </a:lnTo>
                    <a:lnTo>
                      <a:pt x="44" y="156"/>
                    </a:lnTo>
                    <a:lnTo>
                      <a:pt x="53" y="158"/>
                    </a:lnTo>
                    <a:lnTo>
                      <a:pt x="88" y="160"/>
                    </a:lnTo>
                    <a:lnTo>
                      <a:pt x="107" y="158"/>
                    </a:lnTo>
                    <a:lnTo>
                      <a:pt x="124" y="139"/>
                    </a:lnTo>
                    <a:lnTo>
                      <a:pt x="103" y="141"/>
                    </a:lnTo>
                    <a:lnTo>
                      <a:pt x="76" y="141"/>
                    </a:lnTo>
                    <a:lnTo>
                      <a:pt x="67" y="133"/>
                    </a:lnTo>
                    <a:lnTo>
                      <a:pt x="63" y="130"/>
                    </a:lnTo>
                    <a:lnTo>
                      <a:pt x="57" y="124"/>
                    </a:lnTo>
                    <a:lnTo>
                      <a:pt x="50" y="114"/>
                    </a:lnTo>
                    <a:lnTo>
                      <a:pt x="46" y="111"/>
                    </a:lnTo>
                    <a:lnTo>
                      <a:pt x="51" y="88"/>
                    </a:lnTo>
                    <a:lnTo>
                      <a:pt x="70" y="71"/>
                    </a:lnTo>
                    <a:lnTo>
                      <a:pt x="88" y="69"/>
                    </a:lnTo>
                    <a:lnTo>
                      <a:pt x="76" y="67"/>
                    </a:lnTo>
                    <a:lnTo>
                      <a:pt x="65" y="59"/>
                    </a:lnTo>
                    <a:lnTo>
                      <a:pt x="69" y="48"/>
                    </a:lnTo>
                    <a:lnTo>
                      <a:pt x="70" y="44"/>
                    </a:lnTo>
                    <a:lnTo>
                      <a:pt x="116" y="33"/>
                    </a:lnTo>
                    <a:lnTo>
                      <a:pt x="120" y="14"/>
                    </a:lnTo>
                    <a:lnTo>
                      <a:pt x="78" y="2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88" name="Freeform 127"/>
              <p:cNvSpPr>
                <a:spLocks/>
              </p:cNvSpPr>
              <p:nvPr/>
            </p:nvSpPr>
            <p:spPr bwMode="auto">
              <a:xfrm>
                <a:off x="3067" y="1502"/>
                <a:ext cx="33" cy="29"/>
              </a:xfrm>
              <a:custGeom>
                <a:avLst/>
                <a:gdLst>
                  <a:gd name="T0" fmla="*/ 2 w 67"/>
                  <a:gd name="T1" fmla="*/ 3 h 59"/>
                  <a:gd name="T2" fmla="*/ 3 w 67"/>
                  <a:gd name="T3" fmla="*/ 3 h 59"/>
                  <a:gd name="T4" fmla="*/ 4 w 67"/>
                  <a:gd name="T5" fmla="*/ 1 h 59"/>
                  <a:gd name="T6" fmla="*/ 3 w 67"/>
                  <a:gd name="T7" fmla="*/ 1 h 59"/>
                  <a:gd name="T8" fmla="*/ 3 w 67"/>
                  <a:gd name="T9" fmla="*/ 0 h 59"/>
                  <a:gd name="T10" fmla="*/ 2 w 67"/>
                  <a:gd name="T11" fmla="*/ 0 h 59"/>
                  <a:gd name="T12" fmla="*/ 0 w 67"/>
                  <a:gd name="T13" fmla="*/ 0 h 59"/>
                  <a:gd name="T14" fmla="*/ 1 w 67"/>
                  <a:gd name="T15" fmla="*/ 1 h 59"/>
                  <a:gd name="T16" fmla="*/ 1 w 67"/>
                  <a:gd name="T17" fmla="*/ 2 h 59"/>
                  <a:gd name="T18" fmla="*/ 2 w 67"/>
                  <a:gd name="T19" fmla="*/ 3 h 59"/>
                  <a:gd name="T20" fmla="*/ 2 w 67"/>
                  <a:gd name="T21" fmla="*/ 3 h 5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7" h="59">
                    <a:moveTo>
                      <a:pt x="35" y="59"/>
                    </a:moveTo>
                    <a:lnTo>
                      <a:pt x="63" y="52"/>
                    </a:lnTo>
                    <a:lnTo>
                      <a:pt x="67" y="27"/>
                    </a:lnTo>
                    <a:lnTo>
                      <a:pt x="61" y="19"/>
                    </a:lnTo>
                    <a:lnTo>
                      <a:pt x="54" y="12"/>
                    </a:lnTo>
                    <a:lnTo>
                      <a:pt x="46" y="4"/>
                    </a:lnTo>
                    <a:lnTo>
                      <a:pt x="0" y="0"/>
                    </a:lnTo>
                    <a:lnTo>
                      <a:pt x="29" y="17"/>
                    </a:lnTo>
                    <a:lnTo>
                      <a:pt x="25" y="38"/>
                    </a:lnTo>
                    <a:lnTo>
                      <a:pt x="35" y="59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89" name="Freeform 128"/>
              <p:cNvSpPr>
                <a:spLocks/>
              </p:cNvSpPr>
              <p:nvPr/>
            </p:nvSpPr>
            <p:spPr bwMode="auto">
              <a:xfrm>
                <a:off x="3010" y="1504"/>
                <a:ext cx="51" cy="59"/>
              </a:xfrm>
              <a:custGeom>
                <a:avLst/>
                <a:gdLst>
                  <a:gd name="T0" fmla="*/ 4 w 103"/>
                  <a:gd name="T1" fmla="*/ 0 h 120"/>
                  <a:gd name="T2" fmla="*/ 0 w 103"/>
                  <a:gd name="T3" fmla="*/ 1 h 120"/>
                  <a:gd name="T4" fmla="*/ 0 w 103"/>
                  <a:gd name="T5" fmla="*/ 2 h 120"/>
                  <a:gd name="T6" fmla="*/ 0 w 103"/>
                  <a:gd name="T7" fmla="*/ 3 h 120"/>
                  <a:gd name="T8" fmla="*/ 0 w 103"/>
                  <a:gd name="T9" fmla="*/ 5 h 120"/>
                  <a:gd name="T10" fmla="*/ 0 w 103"/>
                  <a:gd name="T11" fmla="*/ 5 h 120"/>
                  <a:gd name="T12" fmla="*/ 0 w 103"/>
                  <a:gd name="T13" fmla="*/ 6 h 120"/>
                  <a:gd name="T14" fmla="*/ 1 w 103"/>
                  <a:gd name="T15" fmla="*/ 6 h 120"/>
                  <a:gd name="T16" fmla="*/ 1 w 103"/>
                  <a:gd name="T17" fmla="*/ 6 h 120"/>
                  <a:gd name="T18" fmla="*/ 2 w 103"/>
                  <a:gd name="T19" fmla="*/ 7 h 120"/>
                  <a:gd name="T20" fmla="*/ 3 w 103"/>
                  <a:gd name="T21" fmla="*/ 7 h 120"/>
                  <a:gd name="T22" fmla="*/ 4 w 103"/>
                  <a:gd name="T23" fmla="*/ 7 h 120"/>
                  <a:gd name="T24" fmla="*/ 6 w 103"/>
                  <a:gd name="T25" fmla="*/ 6 h 120"/>
                  <a:gd name="T26" fmla="*/ 2 w 103"/>
                  <a:gd name="T27" fmla="*/ 6 h 120"/>
                  <a:gd name="T28" fmla="*/ 1 w 103"/>
                  <a:gd name="T29" fmla="*/ 6 h 120"/>
                  <a:gd name="T30" fmla="*/ 1 w 103"/>
                  <a:gd name="T31" fmla="*/ 5 h 120"/>
                  <a:gd name="T32" fmla="*/ 1 w 103"/>
                  <a:gd name="T33" fmla="*/ 5 h 120"/>
                  <a:gd name="T34" fmla="*/ 2 w 103"/>
                  <a:gd name="T35" fmla="*/ 5 h 120"/>
                  <a:gd name="T36" fmla="*/ 2 w 103"/>
                  <a:gd name="T37" fmla="*/ 5 h 120"/>
                  <a:gd name="T38" fmla="*/ 2 w 103"/>
                  <a:gd name="T39" fmla="*/ 3 h 120"/>
                  <a:gd name="T40" fmla="*/ 2 w 103"/>
                  <a:gd name="T41" fmla="*/ 2 h 120"/>
                  <a:gd name="T42" fmla="*/ 3 w 103"/>
                  <a:gd name="T43" fmla="*/ 2 h 120"/>
                  <a:gd name="T44" fmla="*/ 5 w 103"/>
                  <a:gd name="T45" fmla="*/ 0 h 120"/>
                  <a:gd name="T46" fmla="*/ 4 w 103"/>
                  <a:gd name="T47" fmla="*/ 0 h 120"/>
                  <a:gd name="T48" fmla="*/ 4 w 103"/>
                  <a:gd name="T49" fmla="*/ 0 h 12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3" h="120">
                    <a:moveTo>
                      <a:pt x="76" y="0"/>
                    </a:moveTo>
                    <a:lnTo>
                      <a:pt x="12" y="19"/>
                    </a:lnTo>
                    <a:lnTo>
                      <a:pt x="2" y="36"/>
                    </a:lnTo>
                    <a:lnTo>
                      <a:pt x="0" y="57"/>
                    </a:lnTo>
                    <a:lnTo>
                      <a:pt x="0" y="82"/>
                    </a:lnTo>
                    <a:lnTo>
                      <a:pt x="4" y="93"/>
                    </a:lnTo>
                    <a:lnTo>
                      <a:pt x="10" y="103"/>
                    </a:lnTo>
                    <a:lnTo>
                      <a:pt x="16" y="106"/>
                    </a:lnTo>
                    <a:lnTo>
                      <a:pt x="19" y="110"/>
                    </a:lnTo>
                    <a:lnTo>
                      <a:pt x="36" y="118"/>
                    </a:lnTo>
                    <a:lnTo>
                      <a:pt x="54" y="120"/>
                    </a:lnTo>
                    <a:lnTo>
                      <a:pt x="74" y="120"/>
                    </a:lnTo>
                    <a:lnTo>
                      <a:pt x="103" y="110"/>
                    </a:lnTo>
                    <a:lnTo>
                      <a:pt x="38" y="106"/>
                    </a:lnTo>
                    <a:lnTo>
                      <a:pt x="31" y="103"/>
                    </a:lnTo>
                    <a:lnTo>
                      <a:pt x="23" y="93"/>
                    </a:lnTo>
                    <a:lnTo>
                      <a:pt x="25" y="87"/>
                    </a:lnTo>
                    <a:lnTo>
                      <a:pt x="35" y="84"/>
                    </a:lnTo>
                    <a:lnTo>
                      <a:pt x="44" y="82"/>
                    </a:lnTo>
                    <a:lnTo>
                      <a:pt x="40" y="59"/>
                    </a:lnTo>
                    <a:lnTo>
                      <a:pt x="44" y="40"/>
                    </a:lnTo>
                    <a:lnTo>
                      <a:pt x="48" y="34"/>
                    </a:lnTo>
                    <a:lnTo>
                      <a:pt x="92" y="2"/>
                    </a:lnTo>
                    <a:lnTo>
                      <a:pt x="76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90" name="Freeform 129"/>
              <p:cNvSpPr>
                <a:spLocks/>
              </p:cNvSpPr>
              <p:nvPr/>
            </p:nvSpPr>
            <p:spPr bwMode="auto">
              <a:xfrm>
                <a:off x="3025" y="1479"/>
                <a:ext cx="77" cy="21"/>
              </a:xfrm>
              <a:custGeom>
                <a:avLst/>
                <a:gdLst>
                  <a:gd name="T0" fmla="*/ 3 w 154"/>
                  <a:gd name="T1" fmla="*/ 2 h 41"/>
                  <a:gd name="T2" fmla="*/ 8 w 154"/>
                  <a:gd name="T3" fmla="*/ 2 h 41"/>
                  <a:gd name="T4" fmla="*/ 10 w 154"/>
                  <a:gd name="T5" fmla="*/ 3 h 41"/>
                  <a:gd name="T6" fmla="*/ 8 w 154"/>
                  <a:gd name="T7" fmla="*/ 1 h 41"/>
                  <a:gd name="T8" fmla="*/ 6 w 154"/>
                  <a:gd name="T9" fmla="*/ 0 h 41"/>
                  <a:gd name="T10" fmla="*/ 3 w 154"/>
                  <a:gd name="T11" fmla="*/ 1 h 41"/>
                  <a:gd name="T12" fmla="*/ 0 w 154"/>
                  <a:gd name="T13" fmla="*/ 3 h 41"/>
                  <a:gd name="T14" fmla="*/ 2 w 154"/>
                  <a:gd name="T15" fmla="*/ 2 h 41"/>
                  <a:gd name="T16" fmla="*/ 3 w 154"/>
                  <a:gd name="T17" fmla="*/ 2 h 41"/>
                  <a:gd name="T18" fmla="*/ 3 w 154"/>
                  <a:gd name="T19" fmla="*/ 2 h 4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54" h="41">
                    <a:moveTo>
                      <a:pt x="40" y="32"/>
                    </a:moveTo>
                    <a:lnTo>
                      <a:pt x="118" y="30"/>
                    </a:lnTo>
                    <a:lnTo>
                      <a:pt x="154" y="41"/>
                    </a:lnTo>
                    <a:lnTo>
                      <a:pt x="125" y="7"/>
                    </a:lnTo>
                    <a:lnTo>
                      <a:pt x="83" y="0"/>
                    </a:lnTo>
                    <a:lnTo>
                      <a:pt x="38" y="15"/>
                    </a:lnTo>
                    <a:lnTo>
                      <a:pt x="0" y="41"/>
                    </a:lnTo>
                    <a:lnTo>
                      <a:pt x="19" y="30"/>
                    </a:lnTo>
                    <a:lnTo>
                      <a:pt x="40" y="32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91" name="Freeform 130"/>
              <p:cNvSpPr>
                <a:spLocks/>
              </p:cNvSpPr>
              <p:nvPr/>
            </p:nvSpPr>
            <p:spPr bwMode="auto">
              <a:xfrm>
                <a:off x="3035" y="1478"/>
                <a:ext cx="51" cy="17"/>
              </a:xfrm>
              <a:custGeom>
                <a:avLst/>
                <a:gdLst>
                  <a:gd name="T0" fmla="*/ 5 w 100"/>
                  <a:gd name="T1" fmla="*/ 0 h 34"/>
                  <a:gd name="T2" fmla="*/ 3 w 100"/>
                  <a:gd name="T3" fmla="*/ 1 h 34"/>
                  <a:gd name="T4" fmla="*/ 0 w 100"/>
                  <a:gd name="T5" fmla="*/ 3 h 34"/>
                  <a:gd name="T6" fmla="*/ 5 w 100"/>
                  <a:gd name="T7" fmla="*/ 2 h 34"/>
                  <a:gd name="T8" fmla="*/ 7 w 100"/>
                  <a:gd name="T9" fmla="*/ 1 h 34"/>
                  <a:gd name="T10" fmla="*/ 5 w 100"/>
                  <a:gd name="T11" fmla="*/ 0 h 34"/>
                  <a:gd name="T12" fmla="*/ 5 w 100"/>
                  <a:gd name="T13" fmla="*/ 0 h 3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00" h="34">
                    <a:moveTo>
                      <a:pt x="68" y="0"/>
                    </a:moveTo>
                    <a:lnTo>
                      <a:pt x="38" y="5"/>
                    </a:lnTo>
                    <a:lnTo>
                      <a:pt x="0" y="34"/>
                    </a:lnTo>
                    <a:lnTo>
                      <a:pt x="68" y="23"/>
                    </a:lnTo>
                    <a:lnTo>
                      <a:pt x="100" y="13"/>
                    </a:lnTo>
                    <a:lnTo>
                      <a:pt x="68" y="0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92" name="Freeform 131"/>
              <p:cNvSpPr>
                <a:spLocks/>
              </p:cNvSpPr>
              <p:nvPr/>
            </p:nvSpPr>
            <p:spPr bwMode="auto">
              <a:xfrm>
                <a:off x="2960" y="1390"/>
                <a:ext cx="120" cy="106"/>
              </a:xfrm>
              <a:custGeom>
                <a:avLst/>
                <a:gdLst>
                  <a:gd name="T0" fmla="*/ 11 w 239"/>
                  <a:gd name="T1" fmla="*/ 1 h 211"/>
                  <a:gd name="T2" fmla="*/ 10 w 239"/>
                  <a:gd name="T3" fmla="*/ 1 h 211"/>
                  <a:gd name="T4" fmla="*/ 9 w 239"/>
                  <a:gd name="T5" fmla="*/ 1 h 211"/>
                  <a:gd name="T6" fmla="*/ 7 w 239"/>
                  <a:gd name="T7" fmla="*/ 0 h 211"/>
                  <a:gd name="T8" fmla="*/ 6 w 239"/>
                  <a:gd name="T9" fmla="*/ 0 h 211"/>
                  <a:gd name="T10" fmla="*/ 4 w 239"/>
                  <a:gd name="T11" fmla="*/ 1 h 211"/>
                  <a:gd name="T12" fmla="*/ 3 w 239"/>
                  <a:gd name="T13" fmla="*/ 2 h 211"/>
                  <a:gd name="T14" fmla="*/ 2 w 239"/>
                  <a:gd name="T15" fmla="*/ 2 h 211"/>
                  <a:gd name="T16" fmla="*/ 2 w 239"/>
                  <a:gd name="T17" fmla="*/ 3 h 211"/>
                  <a:gd name="T18" fmla="*/ 2 w 239"/>
                  <a:gd name="T19" fmla="*/ 3 h 211"/>
                  <a:gd name="T20" fmla="*/ 1 w 239"/>
                  <a:gd name="T21" fmla="*/ 3 h 211"/>
                  <a:gd name="T22" fmla="*/ 1 w 239"/>
                  <a:gd name="T23" fmla="*/ 4 h 211"/>
                  <a:gd name="T24" fmla="*/ 1 w 239"/>
                  <a:gd name="T25" fmla="*/ 4 h 211"/>
                  <a:gd name="T26" fmla="*/ 0 w 239"/>
                  <a:gd name="T27" fmla="*/ 4 h 211"/>
                  <a:gd name="T28" fmla="*/ 1 w 239"/>
                  <a:gd name="T29" fmla="*/ 9 h 211"/>
                  <a:gd name="T30" fmla="*/ 5 w 239"/>
                  <a:gd name="T31" fmla="*/ 11 h 211"/>
                  <a:gd name="T32" fmla="*/ 5 w 239"/>
                  <a:gd name="T33" fmla="*/ 14 h 211"/>
                  <a:gd name="T34" fmla="*/ 9 w 239"/>
                  <a:gd name="T35" fmla="*/ 12 h 211"/>
                  <a:gd name="T36" fmla="*/ 14 w 239"/>
                  <a:gd name="T37" fmla="*/ 11 h 211"/>
                  <a:gd name="T38" fmla="*/ 15 w 239"/>
                  <a:gd name="T39" fmla="*/ 10 h 211"/>
                  <a:gd name="T40" fmla="*/ 13 w 239"/>
                  <a:gd name="T41" fmla="*/ 7 h 211"/>
                  <a:gd name="T42" fmla="*/ 13 w 239"/>
                  <a:gd name="T43" fmla="*/ 4 h 211"/>
                  <a:gd name="T44" fmla="*/ 11 w 239"/>
                  <a:gd name="T45" fmla="*/ 1 h 211"/>
                  <a:gd name="T46" fmla="*/ 11 w 239"/>
                  <a:gd name="T47" fmla="*/ 1 h 211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239" h="211">
                    <a:moveTo>
                      <a:pt x="161" y="15"/>
                    </a:moveTo>
                    <a:lnTo>
                      <a:pt x="153" y="11"/>
                    </a:lnTo>
                    <a:lnTo>
                      <a:pt x="136" y="6"/>
                    </a:lnTo>
                    <a:lnTo>
                      <a:pt x="112" y="0"/>
                    </a:lnTo>
                    <a:lnTo>
                      <a:pt x="81" y="0"/>
                    </a:lnTo>
                    <a:lnTo>
                      <a:pt x="51" y="11"/>
                    </a:lnTo>
                    <a:lnTo>
                      <a:pt x="38" y="23"/>
                    </a:lnTo>
                    <a:lnTo>
                      <a:pt x="30" y="28"/>
                    </a:lnTo>
                    <a:lnTo>
                      <a:pt x="24" y="34"/>
                    </a:lnTo>
                    <a:lnTo>
                      <a:pt x="19" y="40"/>
                    </a:lnTo>
                    <a:lnTo>
                      <a:pt x="15" y="45"/>
                    </a:lnTo>
                    <a:lnTo>
                      <a:pt x="7" y="55"/>
                    </a:lnTo>
                    <a:lnTo>
                      <a:pt x="1" y="61"/>
                    </a:lnTo>
                    <a:lnTo>
                      <a:pt x="0" y="64"/>
                    </a:lnTo>
                    <a:lnTo>
                      <a:pt x="7" y="139"/>
                    </a:lnTo>
                    <a:lnTo>
                      <a:pt x="66" y="175"/>
                    </a:lnTo>
                    <a:lnTo>
                      <a:pt x="77" y="211"/>
                    </a:lnTo>
                    <a:lnTo>
                      <a:pt x="138" y="186"/>
                    </a:lnTo>
                    <a:lnTo>
                      <a:pt x="216" y="163"/>
                    </a:lnTo>
                    <a:lnTo>
                      <a:pt x="239" y="160"/>
                    </a:lnTo>
                    <a:lnTo>
                      <a:pt x="201" y="108"/>
                    </a:lnTo>
                    <a:lnTo>
                      <a:pt x="203" y="59"/>
                    </a:lnTo>
                    <a:lnTo>
                      <a:pt x="161" y="15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93" name="Freeform 132"/>
              <p:cNvSpPr>
                <a:spLocks/>
              </p:cNvSpPr>
              <p:nvPr/>
            </p:nvSpPr>
            <p:spPr bwMode="auto">
              <a:xfrm>
                <a:off x="2862" y="1504"/>
                <a:ext cx="37" cy="19"/>
              </a:xfrm>
              <a:custGeom>
                <a:avLst/>
                <a:gdLst>
                  <a:gd name="T0" fmla="*/ 5 w 72"/>
                  <a:gd name="T1" fmla="*/ 2 h 36"/>
                  <a:gd name="T2" fmla="*/ 0 w 72"/>
                  <a:gd name="T3" fmla="*/ 3 h 36"/>
                  <a:gd name="T4" fmla="*/ 2 w 72"/>
                  <a:gd name="T5" fmla="*/ 1 h 36"/>
                  <a:gd name="T6" fmla="*/ 4 w 72"/>
                  <a:gd name="T7" fmla="*/ 0 h 36"/>
                  <a:gd name="T8" fmla="*/ 5 w 72"/>
                  <a:gd name="T9" fmla="*/ 2 h 36"/>
                  <a:gd name="T10" fmla="*/ 5 w 72"/>
                  <a:gd name="T11" fmla="*/ 2 h 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72" h="36">
                    <a:moveTo>
                      <a:pt x="72" y="28"/>
                    </a:moveTo>
                    <a:lnTo>
                      <a:pt x="0" y="36"/>
                    </a:lnTo>
                    <a:lnTo>
                      <a:pt x="17" y="11"/>
                    </a:lnTo>
                    <a:lnTo>
                      <a:pt x="57" y="0"/>
                    </a:lnTo>
                    <a:lnTo>
                      <a:pt x="72" y="28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94" name="Freeform 133"/>
              <p:cNvSpPr>
                <a:spLocks/>
              </p:cNvSpPr>
              <p:nvPr/>
            </p:nvSpPr>
            <p:spPr bwMode="auto">
              <a:xfrm>
                <a:off x="2861" y="1436"/>
                <a:ext cx="30" cy="26"/>
              </a:xfrm>
              <a:custGeom>
                <a:avLst/>
                <a:gdLst>
                  <a:gd name="T0" fmla="*/ 1 w 61"/>
                  <a:gd name="T1" fmla="*/ 0 h 51"/>
                  <a:gd name="T2" fmla="*/ 0 w 61"/>
                  <a:gd name="T3" fmla="*/ 1 h 51"/>
                  <a:gd name="T4" fmla="*/ 0 w 61"/>
                  <a:gd name="T5" fmla="*/ 4 h 51"/>
                  <a:gd name="T6" fmla="*/ 3 w 61"/>
                  <a:gd name="T7" fmla="*/ 4 h 51"/>
                  <a:gd name="T8" fmla="*/ 3 w 61"/>
                  <a:gd name="T9" fmla="*/ 2 h 51"/>
                  <a:gd name="T10" fmla="*/ 1 w 61"/>
                  <a:gd name="T11" fmla="*/ 0 h 51"/>
                  <a:gd name="T12" fmla="*/ 1 w 61"/>
                  <a:gd name="T13" fmla="*/ 0 h 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1" h="51">
                    <a:moveTo>
                      <a:pt x="30" y="0"/>
                    </a:moveTo>
                    <a:lnTo>
                      <a:pt x="0" y="12"/>
                    </a:lnTo>
                    <a:lnTo>
                      <a:pt x="11" y="51"/>
                    </a:lnTo>
                    <a:lnTo>
                      <a:pt x="48" y="50"/>
                    </a:lnTo>
                    <a:lnTo>
                      <a:pt x="61" y="27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95" name="Freeform 134"/>
              <p:cNvSpPr>
                <a:spLocks/>
              </p:cNvSpPr>
              <p:nvPr/>
            </p:nvSpPr>
            <p:spPr bwMode="auto">
              <a:xfrm>
                <a:off x="3055" y="1678"/>
                <a:ext cx="53" cy="102"/>
              </a:xfrm>
              <a:custGeom>
                <a:avLst/>
                <a:gdLst>
                  <a:gd name="T0" fmla="*/ 6 w 106"/>
                  <a:gd name="T1" fmla="*/ 1 h 203"/>
                  <a:gd name="T2" fmla="*/ 6 w 106"/>
                  <a:gd name="T3" fmla="*/ 4 h 203"/>
                  <a:gd name="T4" fmla="*/ 7 w 106"/>
                  <a:gd name="T5" fmla="*/ 6 h 203"/>
                  <a:gd name="T6" fmla="*/ 7 w 106"/>
                  <a:gd name="T7" fmla="*/ 8 h 203"/>
                  <a:gd name="T8" fmla="*/ 7 w 106"/>
                  <a:gd name="T9" fmla="*/ 9 h 203"/>
                  <a:gd name="T10" fmla="*/ 6 w 106"/>
                  <a:gd name="T11" fmla="*/ 9 h 203"/>
                  <a:gd name="T12" fmla="*/ 6 w 106"/>
                  <a:gd name="T13" fmla="*/ 10 h 203"/>
                  <a:gd name="T14" fmla="*/ 5 w 106"/>
                  <a:gd name="T15" fmla="*/ 11 h 203"/>
                  <a:gd name="T16" fmla="*/ 5 w 106"/>
                  <a:gd name="T17" fmla="*/ 11 h 203"/>
                  <a:gd name="T18" fmla="*/ 4 w 106"/>
                  <a:gd name="T19" fmla="*/ 12 h 203"/>
                  <a:gd name="T20" fmla="*/ 4 w 106"/>
                  <a:gd name="T21" fmla="*/ 12 h 203"/>
                  <a:gd name="T22" fmla="*/ 3 w 106"/>
                  <a:gd name="T23" fmla="*/ 13 h 203"/>
                  <a:gd name="T24" fmla="*/ 3 w 106"/>
                  <a:gd name="T25" fmla="*/ 13 h 203"/>
                  <a:gd name="T26" fmla="*/ 2 w 106"/>
                  <a:gd name="T27" fmla="*/ 13 h 203"/>
                  <a:gd name="T28" fmla="*/ 1 w 106"/>
                  <a:gd name="T29" fmla="*/ 13 h 203"/>
                  <a:gd name="T30" fmla="*/ 0 w 106"/>
                  <a:gd name="T31" fmla="*/ 11 h 203"/>
                  <a:gd name="T32" fmla="*/ 2 w 106"/>
                  <a:gd name="T33" fmla="*/ 9 h 203"/>
                  <a:gd name="T34" fmla="*/ 2 w 106"/>
                  <a:gd name="T35" fmla="*/ 7 h 203"/>
                  <a:gd name="T36" fmla="*/ 1 w 106"/>
                  <a:gd name="T37" fmla="*/ 6 h 203"/>
                  <a:gd name="T38" fmla="*/ 3 w 106"/>
                  <a:gd name="T39" fmla="*/ 3 h 203"/>
                  <a:gd name="T40" fmla="*/ 5 w 106"/>
                  <a:gd name="T41" fmla="*/ 0 h 203"/>
                  <a:gd name="T42" fmla="*/ 6 w 106"/>
                  <a:gd name="T43" fmla="*/ 1 h 203"/>
                  <a:gd name="T44" fmla="*/ 6 w 106"/>
                  <a:gd name="T45" fmla="*/ 1 h 203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106" h="203">
                    <a:moveTo>
                      <a:pt x="81" y="9"/>
                    </a:moveTo>
                    <a:lnTo>
                      <a:pt x="91" y="53"/>
                    </a:lnTo>
                    <a:lnTo>
                      <a:pt x="98" y="81"/>
                    </a:lnTo>
                    <a:lnTo>
                      <a:pt x="106" y="125"/>
                    </a:lnTo>
                    <a:lnTo>
                      <a:pt x="98" y="137"/>
                    </a:lnTo>
                    <a:lnTo>
                      <a:pt x="93" y="144"/>
                    </a:lnTo>
                    <a:lnTo>
                      <a:pt x="85" y="152"/>
                    </a:lnTo>
                    <a:lnTo>
                      <a:pt x="79" y="161"/>
                    </a:lnTo>
                    <a:lnTo>
                      <a:pt x="72" y="169"/>
                    </a:lnTo>
                    <a:lnTo>
                      <a:pt x="62" y="178"/>
                    </a:lnTo>
                    <a:lnTo>
                      <a:pt x="55" y="186"/>
                    </a:lnTo>
                    <a:lnTo>
                      <a:pt x="47" y="194"/>
                    </a:lnTo>
                    <a:lnTo>
                      <a:pt x="38" y="199"/>
                    </a:lnTo>
                    <a:lnTo>
                      <a:pt x="20" y="203"/>
                    </a:lnTo>
                    <a:lnTo>
                      <a:pt x="1" y="203"/>
                    </a:lnTo>
                    <a:lnTo>
                      <a:pt x="0" y="165"/>
                    </a:lnTo>
                    <a:lnTo>
                      <a:pt x="32" y="135"/>
                    </a:lnTo>
                    <a:lnTo>
                      <a:pt x="32" y="108"/>
                    </a:lnTo>
                    <a:lnTo>
                      <a:pt x="9" y="83"/>
                    </a:lnTo>
                    <a:lnTo>
                      <a:pt x="47" y="36"/>
                    </a:lnTo>
                    <a:lnTo>
                      <a:pt x="70" y="0"/>
                    </a:lnTo>
                    <a:lnTo>
                      <a:pt x="81" y="9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96" name="Freeform 135"/>
              <p:cNvSpPr>
                <a:spLocks/>
              </p:cNvSpPr>
              <p:nvPr/>
            </p:nvSpPr>
            <p:spPr bwMode="auto">
              <a:xfrm>
                <a:off x="3063" y="1741"/>
                <a:ext cx="26" cy="38"/>
              </a:xfrm>
              <a:custGeom>
                <a:avLst/>
                <a:gdLst>
                  <a:gd name="T0" fmla="*/ 1 w 53"/>
                  <a:gd name="T1" fmla="*/ 2 h 76"/>
                  <a:gd name="T2" fmla="*/ 0 w 53"/>
                  <a:gd name="T3" fmla="*/ 3 h 76"/>
                  <a:gd name="T4" fmla="*/ 0 w 53"/>
                  <a:gd name="T5" fmla="*/ 5 h 76"/>
                  <a:gd name="T6" fmla="*/ 3 w 53"/>
                  <a:gd name="T7" fmla="*/ 2 h 76"/>
                  <a:gd name="T8" fmla="*/ 3 w 53"/>
                  <a:gd name="T9" fmla="*/ 0 h 76"/>
                  <a:gd name="T10" fmla="*/ 1 w 53"/>
                  <a:gd name="T11" fmla="*/ 2 h 76"/>
                  <a:gd name="T12" fmla="*/ 1 w 53"/>
                  <a:gd name="T13" fmla="*/ 2 h 7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" h="76">
                    <a:moveTo>
                      <a:pt x="19" y="21"/>
                    </a:moveTo>
                    <a:lnTo>
                      <a:pt x="0" y="42"/>
                    </a:lnTo>
                    <a:lnTo>
                      <a:pt x="11" y="76"/>
                    </a:lnTo>
                    <a:lnTo>
                      <a:pt x="51" y="29"/>
                    </a:lnTo>
                    <a:lnTo>
                      <a:pt x="53" y="0"/>
                    </a:lnTo>
                    <a:lnTo>
                      <a:pt x="19" y="21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97" name="Freeform 136"/>
              <p:cNvSpPr>
                <a:spLocks/>
              </p:cNvSpPr>
              <p:nvPr/>
            </p:nvSpPr>
            <p:spPr bwMode="auto">
              <a:xfrm>
                <a:off x="3061" y="1680"/>
                <a:ext cx="32" cy="52"/>
              </a:xfrm>
              <a:custGeom>
                <a:avLst/>
                <a:gdLst>
                  <a:gd name="T0" fmla="*/ 4 w 65"/>
                  <a:gd name="T1" fmla="*/ 0 h 102"/>
                  <a:gd name="T2" fmla="*/ 2 w 65"/>
                  <a:gd name="T3" fmla="*/ 1 h 102"/>
                  <a:gd name="T4" fmla="*/ 1 w 65"/>
                  <a:gd name="T5" fmla="*/ 4 h 102"/>
                  <a:gd name="T6" fmla="*/ 0 w 65"/>
                  <a:gd name="T7" fmla="*/ 6 h 102"/>
                  <a:gd name="T8" fmla="*/ 0 w 65"/>
                  <a:gd name="T9" fmla="*/ 7 h 102"/>
                  <a:gd name="T10" fmla="*/ 2 w 65"/>
                  <a:gd name="T11" fmla="*/ 6 h 102"/>
                  <a:gd name="T12" fmla="*/ 3 w 65"/>
                  <a:gd name="T13" fmla="*/ 4 h 102"/>
                  <a:gd name="T14" fmla="*/ 4 w 65"/>
                  <a:gd name="T15" fmla="*/ 0 h 102"/>
                  <a:gd name="T16" fmla="*/ 4 w 65"/>
                  <a:gd name="T17" fmla="*/ 0 h 10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5" h="102">
                    <a:moveTo>
                      <a:pt x="65" y="0"/>
                    </a:moveTo>
                    <a:lnTo>
                      <a:pt x="47" y="9"/>
                    </a:lnTo>
                    <a:lnTo>
                      <a:pt x="30" y="53"/>
                    </a:lnTo>
                    <a:lnTo>
                      <a:pt x="15" y="81"/>
                    </a:lnTo>
                    <a:lnTo>
                      <a:pt x="0" y="102"/>
                    </a:lnTo>
                    <a:lnTo>
                      <a:pt x="38" y="89"/>
                    </a:lnTo>
                    <a:lnTo>
                      <a:pt x="59" y="58"/>
                    </a:lnTo>
                    <a:lnTo>
                      <a:pt x="65" y="0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98" name="Freeform 137"/>
              <p:cNvSpPr>
                <a:spLocks/>
              </p:cNvSpPr>
              <p:nvPr/>
            </p:nvSpPr>
            <p:spPr bwMode="auto">
              <a:xfrm>
                <a:off x="3048" y="1706"/>
                <a:ext cx="15" cy="12"/>
              </a:xfrm>
              <a:custGeom>
                <a:avLst/>
                <a:gdLst>
                  <a:gd name="T0" fmla="*/ 1 w 31"/>
                  <a:gd name="T1" fmla="*/ 0 h 25"/>
                  <a:gd name="T2" fmla="*/ 0 w 31"/>
                  <a:gd name="T3" fmla="*/ 0 h 25"/>
                  <a:gd name="T4" fmla="*/ 0 w 31"/>
                  <a:gd name="T5" fmla="*/ 1 h 25"/>
                  <a:gd name="T6" fmla="*/ 1 w 31"/>
                  <a:gd name="T7" fmla="*/ 1 h 25"/>
                  <a:gd name="T8" fmla="*/ 1 w 31"/>
                  <a:gd name="T9" fmla="*/ 0 h 25"/>
                  <a:gd name="T10" fmla="*/ 1 w 31"/>
                  <a:gd name="T11" fmla="*/ 0 h 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1" h="25">
                    <a:moveTo>
                      <a:pt x="27" y="0"/>
                    </a:moveTo>
                    <a:lnTo>
                      <a:pt x="0" y="11"/>
                    </a:lnTo>
                    <a:lnTo>
                      <a:pt x="4" y="25"/>
                    </a:lnTo>
                    <a:lnTo>
                      <a:pt x="31" y="17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FFD6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99" name="Freeform 138"/>
              <p:cNvSpPr>
                <a:spLocks/>
              </p:cNvSpPr>
              <p:nvPr/>
            </p:nvSpPr>
            <p:spPr bwMode="auto">
              <a:xfrm>
                <a:off x="3019" y="1626"/>
                <a:ext cx="55" cy="50"/>
              </a:xfrm>
              <a:custGeom>
                <a:avLst/>
                <a:gdLst>
                  <a:gd name="T0" fmla="*/ 2 w 111"/>
                  <a:gd name="T1" fmla="*/ 0 h 101"/>
                  <a:gd name="T2" fmla="*/ 2 w 111"/>
                  <a:gd name="T3" fmla="*/ 1 h 101"/>
                  <a:gd name="T4" fmla="*/ 2 w 111"/>
                  <a:gd name="T5" fmla="*/ 2 h 101"/>
                  <a:gd name="T6" fmla="*/ 1 w 111"/>
                  <a:gd name="T7" fmla="*/ 2 h 101"/>
                  <a:gd name="T8" fmla="*/ 0 w 111"/>
                  <a:gd name="T9" fmla="*/ 3 h 101"/>
                  <a:gd name="T10" fmla="*/ 0 w 111"/>
                  <a:gd name="T11" fmla="*/ 4 h 101"/>
                  <a:gd name="T12" fmla="*/ 1 w 111"/>
                  <a:gd name="T13" fmla="*/ 5 h 101"/>
                  <a:gd name="T14" fmla="*/ 2 w 111"/>
                  <a:gd name="T15" fmla="*/ 6 h 101"/>
                  <a:gd name="T16" fmla="*/ 6 w 111"/>
                  <a:gd name="T17" fmla="*/ 5 h 101"/>
                  <a:gd name="T18" fmla="*/ 6 w 111"/>
                  <a:gd name="T19" fmla="*/ 3 h 101"/>
                  <a:gd name="T20" fmla="*/ 5 w 111"/>
                  <a:gd name="T21" fmla="*/ 3 h 101"/>
                  <a:gd name="T22" fmla="*/ 5 w 111"/>
                  <a:gd name="T23" fmla="*/ 2 h 101"/>
                  <a:gd name="T24" fmla="*/ 5 w 111"/>
                  <a:gd name="T25" fmla="*/ 2 h 101"/>
                  <a:gd name="T26" fmla="*/ 4 w 111"/>
                  <a:gd name="T27" fmla="*/ 1 h 101"/>
                  <a:gd name="T28" fmla="*/ 4 w 111"/>
                  <a:gd name="T29" fmla="*/ 1 h 101"/>
                  <a:gd name="T30" fmla="*/ 3 w 111"/>
                  <a:gd name="T31" fmla="*/ 0 h 101"/>
                  <a:gd name="T32" fmla="*/ 3 w 111"/>
                  <a:gd name="T33" fmla="*/ 0 h 101"/>
                  <a:gd name="T34" fmla="*/ 2 w 111"/>
                  <a:gd name="T35" fmla="*/ 0 h 101"/>
                  <a:gd name="T36" fmla="*/ 2 w 111"/>
                  <a:gd name="T37" fmla="*/ 0 h 10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11" h="101">
                    <a:moveTo>
                      <a:pt x="42" y="0"/>
                    </a:moveTo>
                    <a:lnTo>
                      <a:pt x="42" y="25"/>
                    </a:lnTo>
                    <a:lnTo>
                      <a:pt x="35" y="44"/>
                    </a:lnTo>
                    <a:lnTo>
                      <a:pt x="16" y="46"/>
                    </a:lnTo>
                    <a:lnTo>
                      <a:pt x="0" y="48"/>
                    </a:lnTo>
                    <a:lnTo>
                      <a:pt x="2" y="69"/>
                    </a:lnTo>
                    <a:lnTo>
                      <a:pt x="29" y="88"/>
                    </a:lnTo>
                    <a:lnTo>
                      <a:pt x="46" y="101"/>
                    </a:lnTo>
                    <a:lnTo>
                      <a:pt x="111" y="88"/>
                    </a:lnTo>
                    <a:lnTo>
                      <a:pt x="97" y="53"/>
                    </a:lnTo>
                    <a:lnTo>
                      <a:pt x="93" y="50"/>
                    </a:lnTo>
                    <a:lnTo>
                      <a:pt x="90" y="44"/>
                    </a:lnTo>
                    <a:lnTo>
                      <a:pt x="82" y="36"/>
                    </a:lnTo>
                    <a:lnTo>
                      <a:pt x="74" y="27"/>
                    </a:lnTo>
                    <a:lnTo>
                      <a:pt x="67" y="19"/>
                    </a:lnTo>
                    <a:lnTo>
                      <a:pt x="57" y="10"/>
                    </a:lnTo>
                    <a:lnTo>
                      <a:pt x="54" y="6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00" name="Freeform 139"/>
              <p:cNvSpPr>
                <a:spLocks/>
              </p:cNvSpPr>
              <p:nvPr/>
            </p:nvSpPr>
            <p:spPr bwMode="auto">
              <a:xfrm>
                <a:off x="2993" y="1627"/>
                <a:ext cx="40" cy="18"/>
              </a:xfrm>
              <a:custGeom>
                <a:avLst/>
                <a:gdLst>
                  <a:gd name="T0" fmla="*/ 4 w 82"/>
                  <a:gd name="T1" fmla="*/ 0 h 36"/>
                  <a:gd name="T2" fmla="*/ 2 w 82"/>
                  <a:gd name="T3" fmla="*/ 0 h 36"/>
                  <a:gd name="T4" fmla="*/ 0 w 82"/>
                  <a:gd name="T5" fmla="*/ 1 h 36"/>
                  <a:gd name="T6" fmla="*/ 0 w 82"/>
                  <a:gd name="T7" fmla="*/ 3 h 36"/>
                  <a:gd name="T8" fmla="*/ 1 w 82"/>
                  <a:gd name="T9" fmla="*/ 3 h 36"/>
                  <a:gd name="T10" fmla="*/ 3 w 82"/>
                  <a:gd name="T11" fmla="*/ 1 h 36"/>
                  <a:gd name="T12" fmla="*/ 5 w 82"/>
                  <a:gd name="T13" fmla="*/ 1 h 36"/>
                  <a:gd name="T14" fmla="*/ 4 w 82"/>
                  <a:gd name="T15" fmla="*/ 0 h 36"/>
                  <a:gd name="T16" fmla="*/ 4 w 82"/>
                  <a:gd name="T17" fmla="*/ 0 h 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2" h="36">
                    <a:moveTo>
                      <a:pt x="80" y="0"/>
                    </a:moveTo>
                    <a:lnTo>
                      <a:pt x="44" y="0"/>
                    </a:lnTo>
                    <a:lnTo>
                      <a:pt x="0" y="13"/>
                    </a:lnTo>
                    <a:lnTo>
                      <a:pt x="8" y="36"/>
                    </a:lnTo>
                    <a:lnTo>
                      <a:pt x="31" y="34"/>
                    </a:lnTo>
                    <a:lnTo>
                      <a:pt x="57" y="13"/>
                    </a:lnTo>
                    <a:lnTo>
                      <a:pt x="82" y="10"/>
                    </a:lnTo>
                    <a:lnTo>
                      <a:pt x="80" y="0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01" name="Freeform 140"/>
              <p:cNvSpPr>
                <a:spLocks/>
              </p:cNvSpPr>
              <p:nvPr/>
            </p:nvSpPr>
            <p:spPr bwMode="auto">
              <a:xfrm>
                <a:off x="2988" y="1536"/>
                <a:ext cx="148" cy="86"/>
              </a:xfrm>
              <a:custGeom>
                <a:avLst/>
                <a:gdLst>
                  <a:gd name="T0" fmla="*/ 2 w 296"/>
                  <a:gd name="T1" fmla="*/ 2 h 173"/>
                  <a:gd name="T2" fmla="*/ 5 w 296"/>
                  <a:gd name="T3" fmla="*/ 3 h 173"/>
                  <a:gd name="T4" fmla="*/ 10 w 296"/>
                  <a:gd name="T5" fmla="*/ 4 h 173"/>
                  <a:gd name="T6" fmla="*/ 14 w 296"/>
                  <a:gd name="T7" fmla="*/ 3 h 173"/>
                  <a:gd name="T8" fmla="*/ 17 w 296"/>
                  <a:gd name="T9" fmla="*/ 2 h 173"/>
                  <a:gd name="T10" fmla="*/ 18 w 296"/>
                  <a:gd name="T11" fmla="*/ 2 h 173"/>
                  <a:gd name="T12" fmla="*/ 19 w 296"/>
                  <a:gd name="T13" fmla="*/ 4 h 173"/>
                  <a:gd name="T14" fmla="*/ 19 w 296"/>
                  <a:gd name="T15" fmla="*/ 6 h 173"/>
                  <a:gd name="T16" fmla="*/ 19 w 296"/>
                  <a:gd name="T17" fmla="*/ 7 h 173"/>
                  <a:gd name="T18" fmla="*/ 19 w 296"/>
                  <a:gd name="T19" fmla="*/ 9 h 173"/>
                  <a:gd name="T20" fmla="*/ 18 w 296"/>
                  <a:gd name="T21" fmla="*/ 9 h 173"/>
                  <a:gd name="T22" fmla="*/ 17 w 296"/>
                  <a:gd name="T23" fmla="*/ 10 h 173"/>
                  <a:gd name="T24" fmla="*/ 16 w 296"/>
                  <a:gd name="T25" fmla="*/ 10 h 173"/>
                  <a:gd name="T26" fmla="*/ 15 w 296"/>
                  <a:gd name="T27" fmla="*/ 10 h 173"/>
                  <a:gd name="T28" fmla="*/ 14 w 296"/>
                  <a:gd name="T29" fmla="*/ 10 h 173"/>
                  <a:gd name="T30" fmla="*/ 13 w 296"/>
                  <a:gd name="T31" fmla="*/ 10 h 173"/>
                  <a:gd name="T32" fmla="*/ 12 w 296"/>
                  <a:gd name="T33" fmla="*/ 9 h 173"/>
                  <a:gd name="T34" fmla="*/ 11 w 296"/>
                  <a:gd name="T35" fmla="*/ 9 h 173"/>
                  <a:gd name="T36" fmla="*/ 10 w 296"/>
                  <a:gd name="T37" fmla="*/ 8 h 173"/>
                  <a:gd name="T38" fmla="*/ 9 w 296"/>
                  <a:gd name="T39" fmla="*/ 8 h 173"/>
                  <a:gd name="T40" fmla="*/ 5 w 296"/>
                  <a:gd name="T41" fmla="*/ 8 h 173"/>
                  <a:gd name="T42" fmla="*/ 4 w 296"/>
                  <a:gd name="T43" fmla="*/ 9 h 173"/>
                  <a:gd name="T44" fmla="*/ 3 w 296"/>
                  <a:gd name="T45" fmla="*/ 10 h 173"/>
                  <a:gd name="T46" fmla="*/ 1 w 296"/>
                  <a:gd name="T47" fmla="*/ 4 h 173"/>
                  <a:gd name="T48" fmla="*/ 0 w 296"/>
                  <a:gd name="T49" fmla="*/ 1 h 173"/>
                  <a:gd name="T50" fmla="*/ 1 w 296"/>
                  <a:gd name="T51" fmla="*/ 0 h 173"/>
                  <a:gd name="T52" fmla="*/ 2 w 296"/>
                  <a:gd name="T53" fmla="*/ 2 h 173"/>
                  <a:gd name="T54" fmla="*/ 2 w 296"/>
                  <a:gd name="T55" fmla="*/ 2 h 173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296" h="173">
                    <a:moveTo>
                      <a:pt x="30" y="34"/>
                    </a:moveTo>
                    <a:lnTo>
                      <a:pt x="78" y="60"/>
                    </a:lnTo>
                    <a:lnTo>
                      <a:pt x="155" y="72"/>
                    </a:lnTo>
                    <a:lnTo>
                      <a:pt x="218" y="53"/>
                    </a:lnTo>
                    <a:lnTo>
                      <a:pt x="258" y="34"/>
                    </a:lnTo>
                    <a:lnTo>
                      <a:pt x="273" y="41"/>
                    </a:lnTo>
                    <a:lnTo>
                      <a:pt x="294" y="78"/>
                    </a:lnTo>
                    <a:lnTo>
                      <a:pt x="296" y="104"/>
                    </a:lnTo>
                    <a:lnTo>
                      <a:pt x="294" y="127"/>
                    </a:lnTo>
                    <a:lnTo>
                      <a:pt x="290" y="148"/>
                    </a:lnTo>
                    <a:lnTo>
                      <a:pt x="283" y="152"/>
                    </a:lnTo>
                    <a:lnTo>
                      <a:pt x="266" y="161"/>
                    </a:lnTo>
                    <a:lnTo>
                      <a:pt x="247" y="169"/>
                    </a:lnTo>
                    <a:lnTo>
                      <a:pt x="235" y="173"/>
                    </a:lnTo>
                    <a:lnTo>
                      <a:pt x="216" y="167"/>
                    </a:lnTo>
                    <a:lnTo>
                      <a:pt x="201" y="161"/>
                    </a:lnTo>
                    <a:lnTo>
                      <a:pt x="186" y="154"/>
                    </a:lnTo>
                    <a:lnTo>
                      <a:pt x="171" y="148"/>
                    </a:lnTo>
                    <a:lnTo>
                      <a:pt x="157" y="140"/>
                    </a:lnTo>
                    <a:lnTo>
                      <a:pt x="144" y="135"/>
                    </a:lnTo>
                    <a:lnTo>
                      <a:pt x="78" y="131"/>
                    </a:lnTo>
                    <a:lnTo>
                      <a:pt x="49" y="159"/>
                    </a:lnTo>
                    <a:lnTo>
                      <a:pt x="36" y="163"/>
                    </a:lnTo>
                    <a:lnTo>
                      <a:pt x="11" y="76"/>
                    </a:lnTo>
                    <a:lnTo>
                      <a:pt x="0" y="19"/>
                    </a:lnTo>
                    <a:lnTo>
                      <a:pt x="11" y="0"/>
                    </a:lnTo>
                    <a:lnTo>
                      <a:pt x="30" y="34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02" name="Freeform 141"/>
              <p:cNvSpPr>
                <a:spLocks/>
              </p:cNvSpPr>
              <p:nvPr/>
            </p:nvSpPr>
            <p:spPr bwMode="auto">
              <a:xfrm>
                <a:off x="3062" y="1573"/>
                <a:ext cx="66" cy="42"/>
              </a:xfrm>
              <a:custGeom>
                <a:avLst/>
                <a:gdLst>
                  <a:gd name="T0" fmla="*/ 8 w 133"/>
                  <a:gd name="T1" fmla="*/ 3 h 83"/>
                  <a:gd name="T2" fmla="*/ 7 w 133"/>
                  <a:gd name="T3" fmla="*/ 5 h 83"/>
                  <a:gd name="T4" fmla="*/ 5 w 133"/>
                  <a:gd name="T5" fmla="*/ 6 h 83"/>
                  <a:gd name="T6" fmla="*/ 1 w 133"/>
                  <a:gd name="T7" fmla="*/ 4 h 83"/>
                  <a:gd name="T8" fmla="*/ 0 w 133"/>
                  <a:gd name="T9" fmla="*/ 4 h 83"/>
                  <a:gd name="T10" fmla="*/ 3 w 133"/>
                  <a:gd name="T11" fmla="*/ 3 h 83"/>
                  <a:gd name="T12" fmla="*/ 5 w 133"/>
                  <a:gd name="T13" fmla="*/ 0 h 83"/>
                  <a:gd name="T14" fmla="*/ 7 w 133"/>
                  <a:gd name="T15" fmla="*/ 1 h 83"/>
                  <a:gd name="T16" fmla="*/ 8 w 133"/>
                  <a:gd name="T17" fmla="*/ 3 h 83"/>
                  <a:gd name="T18" fmla="*/ 8 w 133"/>
                  <a:gd name="T19" fmla="*/ 3 h 8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33" h="83">
                    <a:moveTo>
                      <a:pt x="133" y="47"/>
                    </a:moveTo>
                    <a:lnTo>
                      <a:pt x="116" y="76"/>
                    </a:lnTo>
                    <a:lnTo>
                      <a:pt x="85" y="83"/>
                    </a:lnTo>
                    <a:lnTo>
                      <a:pt x="25" y="62"/>
                    </a:lnTo>
                    <a:lnTo>
                      <a:pt x="0" y="53"/>
                    </a:lnTo>
                    <a:lnTo>
                      <a:pt x="53" y="36"/>
                    </a:lnTo>
                    <a:lnTo>
                      <a:pt x="87" y="0"/>
                    </a:lnTo>
                    <a:lnTo>
                      <a:pt x="121" y="4"/>
                    </a:lnTo>
                    <a:lnTo>
                      <a:pt x="133" y="47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03" name="Freeform 142"/>
              <p:cNvSpPr>
                <a:spLocks/>
              </p:cNvSpPr>
              <p:nvPr/>
            </p:nvSpPr>
            <p:spPr bwMode="auto">
              <a:xfrm>
                <a:off x="3075" y="1582"/>
                <a:ext cx="44" cy="25"/>
              </a:xfrm>
              <a:custGeom>
                <a:avLst/>
                <a:gdLst>
                  <a:gd name="T0" fmla="*/ 4 w 88"/>
                  <a:gd name="T1" fmla="*/ 4 h 49"/>
                  <a:gd name="T2" fmla="*/ 6 w 88"/>
                  <a:gd name="T3" fmla="*/ 1 h 49"/>
                  <a:gd name="T4" fmla="*/ 5 w 88"/>
                  <a:gd name="T5" fmla="*/ 0 h 49"/>
                  <a:gd name="T6" fmla="*/ 3 w 88"/>
                  <a:gd name="T7" fmla="*/ 2 h 49"/>
                  <a:gd name="T8" fmla="*/ 0 w 88"/>
                  <a:gd name="T9" fmla="*/ 3 h 49"/>
                  <a:gd name="T10" fmla="*/ 4 w 88"/>
                  <a:gd name="T11" fmla="*/ 4 h 49"/>
                  <a:gd name="T12" fmla="*/ 4 w 88"/>
                  <a:gd name="T13" fmla="*/ 4 h 4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8" h="49">
                    <a:moveTo>
                      <a:pt x="57" y="49"/>
                    </a:moveTo>
                    <a:lnTo>
                      <a:pt x="88" y="9"/>
                    </a:lnTo>
                    <a:lnTo>
                      <a:pt x="80" y="0"/>
                    </a:lnTo>
                    <a:lnTo>
                      <a:pt x="46" y="28"/>
                    </a:lnTo>
                    <a:lnTo>
                      <a:pt x="0" y="38"/>
                    </a:lnTo>
                    <a:lnTo>
                      <a:pt x="57" y="49"/>
                    </a:lnTo>
                    <a:close/>
                  </a:path>
                </a:pathLst>
              </a:custGeom>
              <a:solidFill>
                <a:srgbClr val="FFD6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04" name="Freeform 143"/>
              <p:cNvSpPr>
                <a:spLocks/>
              </p:cNvSpPr>
              <p:nvPr/>
            </p:nvSpPr>
            <p:spPr bwMode="auto">
              <a:xfrm>
                <a:off x="2978" y="1542"/>
                <a:ext cx="29" cy="72"/>
              </a:xfrm>
              <a:custGeom>
                <a:avLst/>
                <a:gdLst>
                  <a:gd name="T0" fmla="*/ 3 w 57"/>
                  <a:gd name="T1" fmla="*/ 2 h 142"/>
                  <a:gd name="T2" fmla="*/ 2 w 57"/>
                  <a:gd name="T3" fmla="*/ 1 h 142"/>
                  <a:gd name="T4" fmla="*/ 2 w 57"/>
                  <a:gd name="T5" fmla="*/ 0 h 142"/>
                  <a:gd name="T6" fmla="*/ 0 w 57"/>
                  <a:gd name="T7" fmla="*/ 1 h 142"/>
                  <a:gd name="T8" fmla="*/ 1 w 57"/>
                  <a:gd name="T9" fmla="*/ 4 h 142"/>
                  <a:gd name="T10" fmla="*/ 2 w 57"/>
                  <a:gd name="T11" fmla="*/ 7 h 142"/>
                  <a:gd name="T12" fmla="*/ 2 w 57"/>
                  <a:gd name="T13" fmla="*/ 9 h 142"/>
                  <a:gd name="T14" fmla="*/ 3 w 57"/>
                  <a:gd name="T15" fmla="*/ 10 h 142"/>
                  <a:gd name="T16" fmla="*/ 4 w 57"/>
                  <a:gd name="T17" fmla="*/ 10 h 142"/>
                  <a:gd name="T18" fmla="*/ 4 w 57"/>
                  <a:gd name="T19" fmla="*/ 9 h 142"/>
                  <a:gd name="T20" fmla="*/ 4 w 57"/>
                  <a:gd name="T21" fmla="*/ 6 h 142"/>
                  <a:gd name="T22" fmla="*/ 3 w 57"/>
                  <a:gd name="T23" fmla="*/ 2 h 142"/>
                  <a:gd name="T24" fmla="*/ 3 w 57"/>
                  <a:gd name="T25" fmla="*/ 2 h 14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7" h="142">
                    <a:moveTo>
                      <a:pt x="43" y="27"/>
                    </a:moveTo>
                    <a:lnTo>
                      <a:pt x="32" y="4"/>
                    </a:lnTo>
                    <a:lnTo>
                      <a:pt x="21" y="0"/>
                    </a:lnTo>
                    <a:lnTo>
                      <a:pt x="0" y="15"/>
                    </a:lnTo>
                    <a:lnTo>
                      <a:pt x="5" y="61"/>
                    </a:lnTo>
                    <a:lnTo>
                      <a:pt x="21" y="104"/>
                    </a:lnTo>
                    <a:lnTo>
                      <a:pt x="26" y="139"/>
                    </a:lnTo>
                    <a:lnTo>
                      <a:pt x="40" y="142"/>
                    </a:lnTo>
                    <a:lnTo>
                      <a:pt x="51" y="142"/>
                    </a:lnTo>
                    <a:lnTo>
                      <a:pt x="57" y="137"/>
                    </a:lnTo>
                    <a:lnTo>
                      <a:pt x="57" y="80"/>
                    </a:lnTo>
                    <a:lnTo>
                      <a:pt x="43" y="27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05" name="Freeform 144"/>
              <p:cNvSpPr>
                <a:spLocks/>
              </p:cNvSpPr>
              <p:nvPr/>
            </p:nvSpPr>
            <p:spPr bwMode="auto">
              <a:xfrm>
                <a:off x="2994" y="1627"/>
                <a:ext cx="18" cy="15"/>
              </a:xfrm>
              <a:custGeom>
                <a:avLst/>
                <a:gdLst>
                  <a:gd name="T0" fmla="*/ 3 w 34"/>
                  <a:gd name="T1" fmla="*/ 0 h 31"/>
                  <a:gd name="T2" fmla="*/ 0 w 34"/>
                  <a:gd name="T3" fmla="*/ 0 h 31"/>
                  <a:gd name="T4" fmla="*/ 2 w 34"/>
                  <a:gd name="T5" fmla="*/ 1 h 31"/>
                  <a:gd name="T6" fmla="*/ 3 w 34"/>
                  <a:gd name="T7" fmla="*/ 0 h 31"/>
                  <a:gd name="T8" fmla="*/ 3 w 34"/>
                  <a:gd name="T9" fmla="*/ 0 h 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4" h="31">
                    <a:moveTo>
                      <a:pt x="34" y="0"/>
                    </a:moveTo>
                    <a:lnTo>
                      <a:pt x="0" y="6"/>
                    </a:lnTo>
                    <a:lnTo>
                      <a:pt x="28" y="31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FFD6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06" name="Freeform 145"/>
              <p:cNvSpPr>
                <a:spLocks/>
              </p:cNvSpPr>
              <p:nvPr/>
            </p:nvSpPr>
            <p:spPr bwMode="auto">
              <a:xfrm>
                <a:off x="2982" y="1545"/>
                <a:ext cx="14" cy="38"/>
              </a:xfrm>
              <a:custGeom>
                <a:avLst/>
                <a:gdLst>
                  <a:gd name="T0" fmla="*/ 1 w 29"/>
                  <a:gd name="T1" fmla="*/ 1 h 76"/>
                  <a:gd name="T2" fmla="*/ 0 w 29"/>
                  <a:gd name="T3" fmla="*/ 0 h 76"/>
                  <a:gd name="T4" fmla="*/ 0 w 29"/>
                  <a:gd name="T5" fmla="*/ 3 h 76"/>
                  <a:gd name="T6" fmla="*/ 0 w 29"/>
                  <a:gd name="T7" fmla="*/ 5 h 76"/>
                  <a:gd name="T8" fmla="*/ 1 w 29"/>
                  <a:gd name="T9" fmla="*/ 4 h 76"/>
                  <a:gd name="T10" fmla="*/ 1 w 29"/>
                  <a:gd name="T11" fmla="*/ 1 h 76"/>
                  <a:gd name="T12" fmla="*/ 1 w 29"/>
                  <a:gd name="T13" fmla="*/ 1 h 7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9" h="76">
                    <a:moveTo>
                      <a:pt x="25" y="5"/>
                    </a:moveTo>
                    <a:lnTo>
                      <a:pt x="0" y="0"/>
                    </a:lnTo>
                    <a:lnTo>
                      <a:pt x="0" y="40"/>
                    </a:lnTo>
                    <a:lnTo>
                      <a:pt x="6" y="76"/>
                    </a:lnTo>
                    <a:lnTo>
                      <a:pt x="29" y="64"/>
                    </a:lnTo>
                    <a:lnTo>
                      <a:pt x="25" y="5"/>
                    </a:lnTo>
                    <a:close/>
                  </a:path>
                </a:pathLst>
              </a:custGeom>
              <a:solidFill>
                <a:srgbClr val="FFD6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07" name="Freeform 146"/>
              <p:cNvSpPr>
                <a:spLocks/>
              </p:cNvSpPr>
              <p:nvPr/>
            </p:nvSpPr>
            <p:spPr bwMode="auto">
              <a:xfrm>
                <a:off x="2981" y="1406"/>
                <a:ext cx="80" cy="81"/>
              </a:xfrm>
              <a:custGeom>
                <a:avLst/>
                <a:gdLst>
                  <a:gd name="T0" fmla="*/ 4 w 160"/>
                  <a:gd name="T1" fmla="*/ 0 h 164"/>
                  <a:gd name="T2" fmla="*/ 3 w 160"/>
                  <a:gd name="T3" fmla="*/ 0 h 164"/>
                  <a:gd name="T4" fmla="*/ 2 w 160"/>
                  <a:gd name="T5" fmla="*/ 0 h 164"/>
                  <a:gd name="T6" fmla="*/ 2 w 160"/>
                  <a:gd name="T7" fmla="*/ 1 h 164"/>
                  <a:gd name="T8" fmla="*/ 1 w 160"/>
                  <a:gd name="T9" fmla="*/ 1 h 164"/>
                  <a:gd name="T10" fmla="*/ 0 w 160"/>
                  <a:gd name="T11" fmla="*/ 3 h 164"/>
                  <a:gd name="T12" fmla="*/ 0 w 160"/>
                  <a:gd name="T13" fmla="*/ 4 h 164"/>
                  <a:gd name="T14" fmla="*/ 1 w 160"/>
                  <a:gd name="T15" fmla="*/ 5 h 164"/>
                  <a:gd name="T16" fmla="*/ 1 w 160"/>
                  <a:gd name="T17" fmla="*/ 6 h 164"/>
                  <a:gd name="T18" fmla="*/ 2 w 160"/>
                  <a:gd name="T19" fmla="*/ 6 h 164"/>
                  <a:gd name="T20" fmla="*/ 3 w 160"/>
                  <a:gd name="T21" fmla="*/ 8 h 164"/>
                  <a:gd name="T22" fmla="*/ 4 w 160"/>
                  <a:gd name="T23" fmla="*/ 10 h 164"/>
                  <a:gd name="T24" fmla="*/ 10 w 160"/>
                  <a:gd name="T25" fmla="*/ 8 h 164"/>
                  <a:gd name="T26" fmla="*/ 9 w 160"/>
                  <a:gd name="T27" fmla="*/ 6 h 164"/>
                  <a:gd name="T28" fmla="*/ 9 w 160"/>
                  <a:gd name="T29" fmla="*/ 5 h 164"/>
                  <a:gd name="T30" fmla="*/ 9 w 160"/>
                  <a:gd name="T31" fmla="*/ 3 h 164"/>
                  <a:gd name="T32" fmla="*/ 8 w 160"/>
                  <a:gd name="T33" fmla="*/ 3 h 164"/>
                  <a:gd name="T34" fmla="*/ 8 w 160"/>
                  <a:gd name="T35" fmla="*/ 2 h 164"/>
                  <a:gd name="T36" fmla="*/ 8 w 160"/>
                  <a:gd name="T37" fmla="*/ 2 h 164"/>
                  <a:gd name="T38" fmla="*/ 7 w 160"/>
                  <a:gd name="T39" fmla="*/ 1 h 164"/>
                  <a:gd name="T40" fmla="*/ 7 w 160"/>
                  <a:gd name="T41" fmla="*/ 1 h 164"/>
                  <a:gd name="T42" fmla="*/ 7 w 160"/>
                  <a:gd name="T43" fmla="*/ 0 h 164"/>
                  <a:gd name="T44" fmla="*/ 4 w 160"/>
                  <a:gd name="T45" fmla="*/ 0 h 164"/>
                  <a:gd name="T46" fmla="*/ 4 w 160"/>
                  <a:gd name="T47" fmla="*/ 0 h 164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60" h="164">
                    <a:moveTo>
                      <a:pt x="52" y="0"/>
                    </a:moveTo>
                    <a:lnTo>
                      <a:pt x="44" y="4"/>
                    </a:lnTo>
                    <a:lnTo>
                      <a:pt x="27" y="14"/>
                    </a:lnTo>
                    <a:lnTo>
                      <a:pt x="19" y="21"/>
                    </a:lnTo>
                    <a:lnTo>
                      <a:pt x="10" y="29"/>
                    </a:lnTo>
                    <a:lnTo>
                      <a:pt x="0" y="48"/>
                    </a:lnTo>
                    <a:lnTo>
                      <a:pt x="0" y="69"/>
                    </a:lnTo>
                    <a:lnTo>
                      <a:pt x="8" y="90"/>
                    </a:lnTo>
                    <a:lnTo>
                      <a:pt x="14" y="103"/>
                    </a:lnTo>
                    <a:lnTo>
                      <a:pt x="17" y="111"/>
                    </a:lnTo>
                    <a:lnTo>
                      <a:pt x="46" y="133"/>
                    </a:lnTo>
                    <a:lnTo>
                      <a:pt x="61" y="164"/>
                    </a:lnTo>
                    <a:lnTo>
                      <a:pt x="160" y="133"/>
                    </a:lnTo>
                    <a:lnTo>
                      <a:pt x="133" y="103"/>
                    </a:lnTo>
                    <a:lnTo>
                      <a:pt x="133" y="80"/>
                    </a:lnTo>
                    <a:lnTo>
                      <a:pt x="131" y="63"/>
                    </a:lnTo>
                    <a:lnTo>
                      <a:pt x="126" y="48"/>
                    </a:lnTo>
                    <a:lnTo>
                      <a:pt x="120" y="42"/>
                    </a:lnTo>
                    <a:lnTo>
                      <a:pt x="116" y="36"/>
                    </a:lnTo>
                    <a:lnTo>
                      <a:pt x="107" y="27"/>
                    </a:lnTo>
                    <a:lnTo>
                      <a:pt x="99" y="19"/>
                    </a:lnTo>
                    <a:lnTo>
                      <a:pt x="97" y="15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08" name="Freeform 147"/>
              <p:cNvSpPr>
                <a:spLocks/>
              </p:cNvSpPr>
              <p:nvPr/>
            </p:nvSpPr>
            <p:spPr bwMode="auto">
              <a:xfrm>
                <a:off x="3007" y="1471"/>
                <a:ext cx="45" cy="16"/>
              </a:xfrm>
              <a:custGeom>
                <a:avLst/>
                <a:gdLst>
                  <a:gd name="T0" fmla="*/ 1 w 91"/>
                  <a:gd name="T1" fmla="*/ 0 h 33"/>
                  <a:gd name="T2" fmla="*/ 0 w 91"/>
                  <a:gd name="T3" fmla="*/ 2 h 33"/>
                  <a:gd name="T4" fmla="*/ 2 w 91"/>
                  <a:gd name="T5" fmla="*/ 1 h 33"/>
                  <a:gd name="T6" fmla="*/ 5 w 91"/>
                  <a:gd name="T7" fmla="*/ 0 h 33"/>
                  <a:gd name="T8" fmla="*/ 1 w 91"/>
                  <a:gd name="T9" fmla="*/ 0 h 33"/>
                  <a:gd name="T10" fmla="*/ 1 w 91"/>
                  <a:gd name="T11" fmla="*/ 0 h 3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91" h="33">
                    <a:moveTo>
                      <a:pt x="28" y="0"/>
                    </a:moveTo>
                    <a:lnTo>
                      <a:pt x="0" y="33"/>
                    </a:lnTo>
                    <a:lnTo>
                      <a:pt x="40" y="23"/>
                    </a:lnTo>
                    <a:lnTo>
                      <a:pt x="91" y="4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FFD6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09" name="Freeform 148"/>
              <p:cNvSpPr>
                <a:spLocks/>
              </p:cNvSpPr>
              <p:nvPr/>
            </p:nvSpPr>
            <p:spPr bwMode="auto">
              <a:xfrm>
                <a:off x="2994" y="1419"/>
                <a:ext cx="39" cy="30"/>
              </a:xfrm>
              <a:custGeom>
                <a:avLst/>
                <a:gdLst>
                  <a:gd name="T0" fmla="*/ 3 w 78"/>
                  <a:gd name="T1" fmla="*/ 0 h 61"/>
                  <a:gd name="T2" fmla="*/ 0 w 78"/>
                  <a:gd name="T3" fmla="*/ 0 h 61"/>
                  <a:gd name="T4" fmla="*/ 1 w 78"/>
                  <a:gd name="T5" fmla="*/ 3 h 61"/>
                  <a:gd name="T6" fmla="*/ 5 w 78"/>
                  <a:gd name="T7" fmla="*/ 3 h 61"/>
                  <a:gd name="T8" fmla="*/ 3 w 78"/>
                  <a:gd name="T9" fmla="*/ 0 h 61"/>
                  <a:gd name="T10" fmla="*/ 3 w 78"/>
                  <a:gd name="T11" fmla="*/ 0 h 6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78" h="61">
                    <a:moveTo>
                      <a:pt x="46" y="0"/>
                    </a:moveTo>
                    <a:lnTo>
                      <a:pt x="0" y="9"/>
                    </a:lnTo>
                    <a:lnTo>
                      <a:pt x="9" y="61"/>
                    </a:lnTo>
                    <a:lnTo>
                      <a:pt x="78" y="51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FFD6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10" name="Freeform 149"/>
              <p:cNvSpPr>
                <a:spLocks/>
              </p:cNvSpPr>
              <p:nvPr/>
            </p:nvSpPr>
            <p:spPr bwMode="auto">
              <a:xfrm>
                <a:off x="2789" y="1243"/>
                <a:ext cx="388" cy="380"/>
              </a:xfrm>
              <a:custGeom>
                <a:avLst/>
                <a:gdLst>
                  <a:gd name="T0" fmla="*/ 48 w 775"/>
                  <a:gd name="T1" fmla="*/ 22 h 761"/>
                  <a:gd name="T2" fmla="*/ 47 w 775"/>
                  <a:gd name="T3" fmla="*/ 18 h 761"/>
                  <a:gd name="T4" fmla="*/ 46 w 775"/>
                  <a:gd name="T5" fmla="*/ 14 h 761"/>
                  <a:gd name="T6" fmla="*/ 45 w 775"/>
                  <a:gd name="T7" fmla="*/ 12 h 761"/>
                  <a:gd name="T8" fmla="*/ 44 w 775"/>
                  <a:gd name="T9" fmla="*/ 10 h 761"/>
                  <a:gd name="T10" fmla="*/ 41 w 775"/>
                  <a:gd name="T11" fmla="*/ 7 h 761"/>
                  <a:gd name="T12" fmla="*/ 37 w 775"/>
                  <a:gd name="T13" fmla="*/ 4 h 761"/>
                  <a:gd name="T14" fmla="*/ 32 w 775"/>
                  <a:gd name="T15" fmla="*/ 1 h 761"/>
                  <a:gd name="T16" fmla="*/ 27 w 775"/>
                  <a:gd name="T17" fmla="*/ 0 h 761"/>
                  <a:gd name="T18" fmla="*/ 23 w 775"/>
                  <a:gd name="T19" fmla="*/ 0 h 761"/>
                  <a:gd name="T20" fmla="*/ 19 w 775"/>
                  <a:gd name="T21" fmla="*/ 1 h 761"/>
                  <a:gd name="T22" fmla="*/ 14 w 775"/>
                  <a:gd name="T23" fmla="*/ 2 h 761"/>
                  <a:gd name="T24" fmla="*/ 12 w 775"/>
                  <a:gd name="T25" fmla="*/ 3 h 761"/>
                  <a:gd name="T26" fmla="*/ 11 w 775"/>
                  <a:gd name="T27" fmla="*/ 4 h 761"/>
                  <a:gd name="T28" fmla="*/ 8 w 775"/>
                  <a:gd name="T29" fmla="*/ 7 h 761"/>
                  <a:gd name="T30" fmla="*/ 5 w 775"/>
                  <a:gd name="T31" fmla="*/ 9 h 761"/>
                  <a:gd name="T32" fmla="*/ 4 w 775"/>
                  <a:gd name="T33" fmla="*/ 11 h 761"/>
                  <a:gd name="T34" fmla="*/ 3 w 775"/>
                  <a:gd name="T35" fmla="*/ 14 h 761"/>
                  <a:gd name="T36" fmla="*/ 1 w 775"/>
                  <a:gd name="T37" fmla="*/ 17 h 761"/>
                  <a:gd name="T38" fmla="*/ 1 w 775"/>
                  <a:gd name="T39" fmla="*/ 22 h 761"/>
                  <a:gd name="T40" fmla="*/ 1 w 775"/>
                  <a:gd name="T41" fmla="*/ 28 h 761"/>
                  <a:gd name="T42" fmla="*/ 2 w 775"/>
                  <a:gd name="T43" fmla="*/ 32 h 761"/>
                  <a:gd name="T44" fmla="*/ 2 w 775"/>
                  <a:gd name="T45" fmla="*/ 35 h 761"/>
                  <a:gd name="T46" fmla="*/ 3 w 775"/>
                  <a:gd name="T47" fmla="*/ 36 h 761"/>
                  <a:gd name="T48" fmla="*/ 4 w 775"/>
                  <a:gd name="T49" fmla="*/ 40 h 761"/>
                  <a:gd name="T50" fmla="*/ 6 w 775"/>
                  <a:gd name="T51" fmla="*/ 46 h 761"/>
                  <a:gd name="T52" fmla="*/ 7 w 775"/>
                  <a:gd name="T53" fmla="*/ 43 h 761"/>
                  <a:gd name="T54" fmla="*/ 5 w 775"/>
                  <a:gd name="T55" fmla="*/ 34 h 761"/>
                  <a:gd name="T56" fmla="*/ 5 w 775"/>
                  <a:gd name="T57" fmla="*/ 28 h 761"/>
                  <a:gd name="T58" fmla="*/ 6 w 775"/>
                  <a:gd name="T59" fmla="*/ 22 h 761"/>
                  <a:gd name="T60" fmla="*/ 9 w 775"/>
                  <a:gd name="T61" fmla="*/ 19 h 761"/>
                  <a:gd name="T62" fmla="*/ 9 w 775"/>
                  <a:gd name="T63" fmla="*/ 15 h 761"/>
                  <a:gd name="T64" fmla="*/ 14 w 775"/>
                  <a:gd name="T65" fmla="*/ 13 h 761"/>
                  <a:gd name="T66" fmla="*/ 14 w 775"/>
                  <a:gd name="T67" fmla="*/ 15 h 761"/>
                  <a:gd name="T68" fmla="*/ 16 w 775"/>
                  <a:gd name="T69" fmla="*/ 15 h 761"/>
                  <a:gd name="T70" fmla="*/ 17 w 775"/>
                  <a:gd name="T71" fmla="*/ 11 h 761"/>
                  <a:gd name="T72" fmla="*/ 19 w 775"/>
                  <a:gd name="T73" fmla="*/ 11 h 761"/>
                  <a:gd name="T74" fmla="*/ 21 w 775"/>
                  <a:gd name="T75" fmla="*/ 14 h 761"/>
                  <a:gd name="T76" fmla="*/ 22 w 775"/>
                  <a:gd name="T77" fmla="*/ 13 h 761"/>
                  <a:gd name="T78" fmla="*/ 23 w 775"/>
                  <a:gd name="T79" fmla="*/ 10 h 761"/>
                  <a:gd name="T80" fmla="*/ 25 w 775"/>
                  <a:gd name="T81" fmla="*/ 13 h 761"/>
                  <a:gd name="T82" fmla="*/ 30 w 775"/>
                  <a:gd name="T83" fmla="*/ 10 h 761"/>
                  <a:gd name="T84" fmla="*/ 30 w 775"/>
                  <a:gd name="T85" fmla="*/ 13 h 761"/>
                  <a:gd name="T86" fmla="*/ 33 w 775"/>
                  <a:gd name="T87" fmla="*/ 13 h 761"/>
                  <a:gd name="T88" fmla="*/ 35 w 775"/>
                  <a:gd name="T89" fmla="*/ 14 h 761"/>
                  <a:gd name="T90" fmla="*/ 37 w 775"/>
                  <a:gd name="T91" fmla="*/ 18 h 761"/>
                  <a:gd name="T92" fmla="*/ 39 w 775"/>
                  <a:gd name="T93" fmla="*/ 20 h 761"/>
                  <a:gd name="T94" fmla="*/ 43 w 775"/>
                  <a:gd name="T95" fmla="*/ 22 h 761"/>
                  <a:gd name="T96" fmla="*/ 45 w 775"/>
                  <a:gd name="T97" fmla="*/ 25 h 761"/>
                  <a:gd name="T98" fmla="*/ 46 w 775"/>
                  <a:gd name="T99" fmla="*/ 27 h 761"/>
                  <a:gd name="T100" fmla="*/ 46 w 775"/>
                  <a:gd name="T101" fmla="*/ 29 h 761"/>
                  <a:gd name="T102" fmla="*/ 46 w 775"/>
                  <a:gd name="T103" fmla="*/ 33 h 761"/>
                  <a:gd name="T104" fmla="*/ 49 w 775"/>
                  <a:gd name="T105" fmla="*/ 27 h 761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775" h="761">
                    <a:moveTo>
                      <a:pt x="775" y="441"/>
                    </a:moveTo>
                    <a:lnTo>
                      <a:pt x="767" y="405"/>
                    </a:lnTo>
                    <a:lnTo>
                      <a:pt x="767" y="356"/>
                    </a:lnTo>
                    <a:lnTo>
                      <a:pt x="771" y="335"/>
                    </a:lnTo>
                    <a:lnTo>
                      <a:pt x="761" y="321"/>
                    </a:lnTo>
                    <a:lnTo>
                      <a:pt x="752" y="293"/>
                    </a:lnTo>
                    <a:lnTo>
                      <a:pt x="741" y="282"/>
                    </a:lnTo>
                    <a:lnTo>
                      <a:pt x="739" y="268"/>
                    </a:lnTo>
                    <a:lnTo>
                      <a:pt x="731" y="238"/>
                    </a:lnTo>
                    <a:lnTo>
                      <a:pt x="725" y="223"/>
                    </a:lnTo>
                    <a:lnTo>
                      <a:pt x="720" y="207"/>
                    </a:lnTo>
                    <a:lnTo>
                      <a:pt x="714" y="196"/>
                    </a:lnTo>
                    <a:lnTo>
                      <a:pt x="710" y="188"/>
                    </a:lnTo>
                    <a:lnTo>
                      <a:pt x="695" y="175"/>
                    </a:lnTo>
                    <a:lnTo>
                      <a:pt x="691" y="171"/>
                    </a:lnTo>
                    <a:lnTo>
                      <a:pt x="682" y="143"/>
                    </a:lnTo>
                    <a:lnTo>
                      <a:pt x="670" y="128"/>
                    </a:lnTo>
                    <a:lnTo>
                      <a:pt x="644" y="120"/>
                    </a:lnTo>
                    <a:lnTo>
                      <a:pt x="615" y="82"/>
                    </a:lnTo>
                    <a:lnTo>
                      <a:pt x="590" y="74"/>
                    </a:lnTo>
                    <a:lnTo>
                      <a:pt x="587" y="65"/>
                    </a:lnTo>
                    <a:lnTo>
                      <a:pt x="537" y="38"/>
                    </a:lnTo>
                    <a:lnTo>
                      <a:pt x="518" y="31"/>
                    </a:lnTo>
                    <a:lnTo>
                      <a:pt x="497" y="31"/>
                    </a:lnTo>
                    <a:lnTo>
                      <a:pt x="452" y="19"/>
                    </a:lnTo>
                    <a:lnTo>
                      <a:pt x="440" y="10"/>
                    </a:lnTo>
                    <a:lnTo>
                      <a:pt x="421" y="10"/>
                    </a:lnTo>
                    <a:lnTo>
                      <a:pt x="414" y="14"/>
                    </a:lnTo>
                    <a:lnTo>
                      <a:pt x="389" y="4"/>
                    </a:lnTo>
                    <a:lnTo>
                      <a:pt x="359" y="0"/>
                    </a:lnTo>
                    <a:lnTo>
                      <a:pt x="317" y="10"/>
                    </a:lnTo>
                    <a:lnTo>
                      <a:pt x="309" y="17"/>
                    </a:lnTo>
                    <a:lnTo>
                      <a:pt x="298" y="21"/>
                    </a:lnTo>
                    <a:lnTo>
                      <a:pt x="271" y="27"/>
                    </a:lnTo>
                    <a:lnTo>
                      <a:pt x="241" y="35"/>
                    </a:lnTo>
                    <a:lnTo>
                      <a:pt x="220" y="44"/>
                    </a:lnTo>
                    <a:lnTo>
                      <a:pt x="207" y="54"/>
                    </a:lnTo>
                    <a:lnTo>
                      <a:pt x="197" y="57"/>
                    </a:lnTo>
                    <a:lnTo>
                      <a:pt x="190" y="63"/>
                    </a:lnTo>
                    <a:lnTo>
                      <a:pt x="182" y="69"/>
                    </a:lnTo>
                    <a:lnTo>
                      <a:pt x="176" y="73"/>
                    </a:lnTo>
                    <a:lnTo>
                      <a:pt x="171" y="76"/>
                    </a:lnTo>
                    <a:lnTo>
                      <a:pt x="146" y="82"/>
                    </a:lnTo>
                    <a:lnTo>
                      <a:pt x="134" y="99"/>
                    </a:lnTo>
                    <a:lnTo>
                      <a:pt x="117" y="116"/>
                    </a:lnTo>
                    <a:lnTo>
                      <a:pt x="102" y="130"/>
                    </a:lnTo>
                    <a:lnTo>
                      <a:pt x="81" y="135"/>
                    </a:lnTo>
                    <a:lnTo>
                      <a:pt x="77" y="145"/>
                    </a:lnTo>
                    <a:lnTo>
                      <a:pt x="77" y="154"/>
                    </a:lnTo>
                    <a:lnTo>
                      <a:pt x="60" y="164"/>
                    </a:lnTo>
                    <a:lnTo>
                      <a:pt x="49" y="187"/>
                    </a:lnTo>
                    <a:lnTo>
                      <a:pt x="41" y="202"/>
                    </a:lnTo>
                    <a:lnTo>
                      <a:pt x="43" y="234"/>
                    </a:lnTo>
                    <a:lnTo>
                      <a:pt x="38" y="238"/>
                    </a:lnTo>
                    <a:lnTo>
                      <a:pt x="34" y="244"/>
                    </a:lnTo>
                    <a:lnTo>
                      <a:pt x="30" y="247"/>
                    </a:lnTo>
                    <a:lnTo>
                      <a:pt x="15" y="272"/>
                    </a:lnTo>
                    <a:lnTo>
                      <a:pt x="15" y="339"/>
                    </a:lnTo>
                    <a:lnTo>
                      <a:pt x="11" y="348"/>
                    </a:lnTo>
                    <a:lnTo>
                      <a:pt x="3" y="361"/>
                    </a:lnTo>
                    <a:lnTo>
                      <a:pt x="5" y="403"/>
                    </a:lnTo>
                    <a:lnTo>
                      <a:pt x="0" y="436"/>
                    </a:lnTo>
                    <a:lnTo>
                      <a:pt x="3" y="455"/>
                    </a:lnTo>
                    <a:lnTo>
                      <a:pt x="11" y="483"/>
                    </a:lnTo>
                    <a:lnTo>
                      <a:pt x="19" y="510"/>
                    </a:lnTo>
                    <a:lnTo>
                      <a:pt x="22" y="523"/>
                    </a:lnTo>
                    <a:lnTo>
                      <a:pt x="20" y="538"/>
                    </a:lnTo>
                    <a:lnTo>
                      <a:pt x="22" y="561"/>
                    </a:lnTo>
                    <a:lnTo>
                      <a:pt x="30" y="569"/>
                    </a:lnTo>
                    <a:lnTo>
                      <a:pt x="34" y="574"/>
                    </a:lnTo>
                    <a:lnTo>
                      <a:pt x="39" y="582"/>
                    </a:lnTo>
                    <a:lnTo>
                      <a:pt x="45" y="588"/>
                    </a:lnTo>
                    <a:lnTo>
                      <a:pt x="49" y="593"/>
                    </a:lnTo>
                    <a:lnTo>
                      <a:pt x="53" y="597"/>
                    </a:lnTo>
                    <a:lnTo>
                      <a:pt x="53" y="643"/>
                    </a:lnTo>
                    <a:lnTo>
                      <a:pt x="70" y="660"/>
                    </a:lnTo>
                    <a:lnTo>
                      <a:pt x="83" y="679"/>
                    </a:lnTo>
                    <a:lnTo>
                      <a:pt x="95" y="736"/>
                    </a:lnTo>
                    <a:lnTo>
                      <a:pt x="112" y="761"/>
                    </a:lnTo>
                    <a:lnTo>
                      <a:pt x="106" y="736"/>
                    </a:lnTo>
                    <a:lnTo>
                      <a:pt x="98" y="698"/>
                    </a:lnTo>
                    <a:lnTo>
                      <a:pt x="93" y="662"/>
                    </a:lnTo>
                    <a:lnTo>
                      <a:pt x="89" y="641"/>
                    </a:lnTo>
                    <a:lnTo>
                      <a:pt x="66" y="555"/>
                    </a:lnTo>
                    <a:lnTo>
                      <a:pt x="53" y="519"/>
                    </a:lnTo>
                    <a:lnTo>
                      <a:pt x="66" y="506"/>
                    </a:lnTo>
                    <a:lnTo>
                      <a:pt x="70" y="453"/>
                    </a:lnTo>
                    <a:lnTo>
                      <a:pt x="72" y="411"/>
                    </a:lnTo>
                    <a:lnTo>
                      <a:pt x="87" y="380"/>
                    </a:lnTo>
                    <a:lnTo>
                      <a:pt x="81" y="354"/>
                    </a:lnTo>
                    <a:lnTo>
                      <a:pt x="89" y="339"/>
                    </a:lnTo>
                    <a:lnTo>
                      <a:pt x="133" y="327"/>
                    </a:lnTo>
                    <a:lnTo>
                      <a:pt x="134" y="310"/>
                    </a:lnTo>
                    <a:lnTo>
                      <a:pt x="129" y="293"/>
                    </a:lnTo>
                    <a:lnTo>
                      <a:pt x="155" y="282"/>
                    </a:lnTo>
                    <a:lnTo>
                      <a:pt x="144" y="251"/>
                    </a:lnTo>
                    <a:lnTo>
                      <a:pt x="167" y="253"/>
                    </a:lnTo>
                    <a:lnTo>
                      <a:pt x="191" y="253"/>
                    </a:lnTo>
                    <a:lnTo>
                      <a:pt x="209" y="223"/>
                    </a:lnTo>
                    <a:lnTo>
                      <a:pt x="212" y="226"/>
                    </a:lnTo>
                    <a:lnTo>
                      <a:pt x="220" y="234"/>
                    </a:lnTo>
                    <a:lnTo>
                      <a:pt x="224" y="240"/>
                    </a:lnTo>
                    <a:lnTo>
                      <a:pt x="229" y="244"/>
                    </a:lnTo>
                    <a:lnTo>
                      <a:pt x="241" y="247"/>
                    </a:lnTo>
                    <a:lnTo>
                      <a:pt x="248" y="244"/>
                    </a:lnTo>
                    <a:lnTo>
                      <a:pt x="254" y="234"/>
                    </a:lnTo>
                    <a:lnTo>
                      <a:pt x="258" y="223"/>
                    </a:lnTo>
                    <a:lnTo>
                      <a:pt x="262" y="183"/>
                    </a:lnTo>
                    <a:lnTo>
                      <a:pt x="277" y="177"/>
                    </a:lnTo>
                    <a:lnTo>
                      <a:pt x="285" y="173"/>
                    </a:lnTo>
                    <a:lnTo>
                      <a:pt x="292" y="188"/>
                    </a:lnTo>
                    <a:lnTo>
                      <a:pt x="309" y="236"/>
                    </a:lnTo>
                    <a:lnTo>
                      <a:pt x="319" y="219"/>
                    </a:lnTo>
                    <a:lnTo>
                      <a:pt x="328" y="230"/>
                    </a:lnTo>
                    <a:lnTo>
                      <a:pt x="334" y="234"/>
                    </a:lnTo>
                    <a:lnTo>
                      <a:pt x="338" y="232"/>
                    </a:lnTo>
                    <a:lnTo>
                      <a:pt x="343" y="219"/>
                    </a:lnTo>
                    <a:lnTo>
                      <a:pt x="349" y="200"/>
                    </a:lnTo>
                    <a:lnTo>
                      <a:pt x="355" y="183"/>
                    </a:lnTo>
                    <a:lnTo>
                      <a:pt x="359" y="175"/>
                    </a:lnTo>
                    <a:lnTo>
                      <a:pt x="381" y="171"/>
                    </a:lnTo>
                    <a:lnTo>
                      <a:pt x="378" y="206"/>
                    </a:lnTo>
                    <a:lnTo>
                      <a:pt x="393" y="213"/>
                    </a:lnTo>
                    <a:lnTo>
                      <a:pt x="418" y="204"/>
                    </a:lnTo>
                    <a:lnTo>
                      <a:pt x="446" y="166"/>
                    </a:lnTo>
                    <a:lnTo>
                      <a:pt x="465" y="171"/>
                    </a:lnTo>
                    <a:lnTo>
                      <a:pt x="450" y="196"/>
                    </a:lnTo>
                    <a:lnTo>
                      <a:pt x="450" y="211"/>
                    </a:lnTo>
                    <a:lnTo>
                      <a:pt x="471" y="221"/>
                    </a:lnTo>
                    <a:lnTo>
                      <a:pt x="492" y="211"/>
                    </a:lnTo>
                    <a:lnTo>
                      <a:pt x="514" y="206"/>
                    </a:lnTo>
                    <a:lnTo>
                      <a:pt x="524" y="211"/>
                    </a:lnTo>
                    <a:lnTo>
                      <a:pt x="501" y="234"/>
                    </a:lnTo>
                    <a:lnTo>
                      <a:pt x="520" y="238"/>
                    </a:lnTo>
                    <a:lnTo>
                      <a:pt x="552" y="234"/>
                    </a:lnTo>
                    <a:lnTo>
                      <a:pt x="581" y="247"/>
                    </a:lnTo>
                    <a:lnTo>
                      <a:pt x="558" y="261"/>
                    </a:lnTo>
                    <a:lnTo>
                      <a:pt x="581" y="289"/>
                    </a:lnTo>
                    <a:lnTo>
                      <a:pt x="619" y="297"/>
                    </a:lnTo>
                    <a:lnTo>
                      <a:pt x="606" y="312"/>
                    </a:lnTo>
                    <a:lnTo>
                      <a:pt x="617" y="327"/>
                    </a:lnTo>
                    <a:lnTo>
                      <a:pt x="636" y="329"/>
                    </a:lnTo>
                    <a:lnTo>
                      <a:pt x="636" y="344"/>
                    </a:lnTo>
                    <a:lnTo>
                      <a:pt x="678" y="359"/>
                    </a:lnTo>
                    <a:lnTo>
                      <a:pt x="678" y="388"/>
                    </a:lnTo>
                    <a:lnTo>
                      <a:pt x="723" y="405"/>
                    </a:lnTo>
                    <a:lnTo>
                      <a:pt x="712" y="413"/>
                    </a:lnTo>
                    <a:lnTo>
                      <a:pt x="691" y="413"/>
                    </a:lnTo>
                    <a:lnTo>
                      <a:pt x="701" y="441"/>
                    </a:lnTo>
                    <a:lnTo>
                      <a:pt x="735" y="447"/>
                    </a:lnTo>
                    <a:lnTo>
                      <a:pt x="733" y="462"/>
                    </a:lnTo>
                    <a:lnTo>
                      <a:pt x="727" y="468"/>
                    </a:lnTo>
                    <a:lnTo>
                      <a:pt x="723" y="472"/>
                    </a:lnTo>
                    <a:lnTo>
                      <a:pt x="718" y="477"/>
                    </a:lnTo>
                    <a:lnTo>
                      <a:pt x="729" y="487"/>
                    </a:lnTo>
                    <a:lnTo>
                      <a:pt x="729" y="540"/>
                    </a:lnTo>
                    <a:lnTo>
                      <a:pt x="750" y="470"/>
                    </a:lnTo>
                    <a:lnTo>
                      <a:pt x="767" y="456"/>
                    </a:lnTo>
                    <a:lnTo>
                      <a:pt x="775" y="44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11" name="Freeform 150"/>
              <p:cNvSpPr>
                <a:spLocks/>
              </p:cNvSpPr>
              <p:nvPr/>
            </p:nvSpPr>
            <p:spPr bwMode="auto">
              <a:xfrm>
                <a:off x="2800" y="1556"/>
                <a:ext cx="327" cy="260"/>
              </a:xfrm>
              <a:custGeom>
                <a:avLst/>
                <a:gdLst>
                  <a:gd name="T0" fmla="*/ 1 w 656"/>
                  <a:gd name="T1" fmla="*/ 2 h 520"/>
                  <a:gd name="T2" fmla="*/ 1 w 656"/>
                  <a:gd name="T3" fmla="*/ 3 h 520"/>
                  <a:gd name="T4" fmla="*/ 2 w 656"/>
                  <a:gd name="T5" fmla="*/ 5 h 520"/>
                  <a:gd name="T6" fmla="*/ 5 w 656"/>
                  <a:gd name="T7" fmla="*/ 11 h 520"/>
                  <a:gd name="T8" fmla="*/ 7 w 656"/>
                  <a:gd name="T9" fmla="*/ 15 h 520"/>
                  <a:gd name="T10" fmla="*/ 11 w 656"/>
                  <a:gd name="T11" fmla="*/ 20 h 520"/>
                  <a:gd name="T12" fmla="*/ 17 w 656"/>
                  <a:gd name="T13" fmla="*/ 26 h 520"/>
                  <a:gd name="T14" fmla="*/ 17 w 656"/>
                  <a:gd name="T15" fmla="*/ 27 h 520"/>
                  <a:gd name="T16" fmla="*/ 18 w 656"/>
                  <a:gd name="T17" fmla="*/ 27 h 520"/>
                  <a:gd name="T18" fmla="*/ 18 w 656"/>
                  <a:gd name="T19" fmla="*/ 28 h 520"/>
                  <a:gd name="T20" fmla="*/ 19 w 656"/>
                  <a:gd name="T21" fmla="*/ 29 h 520"/>
                  <a:gd name="T22" fmla="*/ 20 w 656"/>
                  <a:gd name="T23" fmla="*/ 30 h 520"/>
                  <a:gd name="T24" fmla="*/ 21 w 656"/>
                  <a:gd name="T25" fmla="*/ 30 h 520"/>
                  <a:gd name="T26" fmla="*/ 22 w 656"/>
                  <a:gd name="T27" fmla="*/ 31 h 520"/>
                  <a:gd name="T28" fmla="*/ 24 w 656"/>
                  <a:gd name="T29" fmla="*/ 32 h 520"/>
                  <a:gd name="T30" fmla="*/ 27 w 656"/>
                  <a:gd name="T31" fmla="*/ 32 h 520"/>
                  <a:gd name="T32" fmla="*/ 31 w 656"/>
                  <a:gd name="T33" fmla="*/ 32 h 520"/>
                  <a:gd name="T34" fmla="*/ 35 w 656"/>
                  <a:gd name="T35" fmla="*/ 30 h 520"/>
                  <a:gd name="T36" fmla="*/ 35 w 656"/>
                  <a:gd name="T37" fmla="*/ 30 h 520"/>
                  <a:gd name="T38" fmla="*/ 36 w 656"/>
                  <a:gd name="T39" fmla="*/ 29 h 520"/>
                  <a:gd name="T40" fmla="*/ 37 w 656"/>
                  <a:gd name="T41" fmla="*/ 28 h 520"/>
                  <a:gd name="T42" fmla="*/ 37 w 656"/>
                  <a:gd name="T43" fmla="*/ 27 h 520"/>
                  <a:gd name="T44" fmla="*/ 40 w 656"/>
                  <a:gd name="T45" fmla="*/ 22 h 520"/>
                  <a:gd name="T46" fmla="*/ 37 w 656"/>
                  <a:gd name="T47" fmla="*/ 29 h 520"/>
                  <a:gd name="T48" fmla="*/ 36 w 656"/>
                  <a:gd name="T49" fmla="*/ 30 h 520"/>
                  <a:gd name="T50" fmla="*/ 34 w 656"/>
                  <a:gd name="T51" fmla="*/ 31 h 520"/>
                  <a:gd name="T52" fmla="*/ 32 w 656"/>
                  <a:gd name="T53" fmla="*/ 32 h 520"/>
                  <a:gd name="T54" fmla="*/ 28 w 656"/>
                  <a:gd name="T55" fmla="*/ 33 h 520"/>
                  <a:gd name="T56" fmla="*/ 24 w 656"/>
                  <a:gd name="T57" fmla="*/ 33 h 520"/>
                  <a:gd name="T58" fmla="*/ 21 w 656"/>
                  <a:gd name="T59" fmla="*/ 32 h 520"/>
                  <a:gd name="T60" fmla="*/ 20 w 656"/>
                  <a:gd name="T61" fmla="*/ 31 h 520"/>
                  <a:gd name="T62" fmla="*/ 19 w 656"/>
                  <a:gd name="T63" fmla="*/ 30 h 520"/>
                  <a:gd name="T64" fmla="*/ 18 w 656"/>
                  <a:gd name="T65" fmla="*/ 29 h 520"/>
                  <a:gd name="T66" fmla="*/ 17 w 656"/>
                  <a:gd name="T67" fmla="*/ 28 h 520"/>
                  <a:gd name="T68" fmla="*/ 16 w 656"/>
                  <a:gd name="T69" fmla="*/ 27 h 520"/>
                  <a:gd name="T70" fmla="*/ 15 w 656"/>
                  <a:gd name="T71" fmla="*/ 26 h 520"/>
                  <a:gd name="T72" fmla="*/ 12 w 656"/>
                  <a:gd name="T73" fmla="*/ 22 h 520"/>
                  <a:gd name="T74" fmla="*/ 7 w 656"/>
                  <a:gd name="T75" fmla="*/ 16 h 520"/>
                  <a:gd name="T76" fmla="*/ 4 w 656"/>
                  <a:gd name="T77" fmla="*/ 12 h 520"/>
                  <a:gd name="T78" fmla="*/ 2 w 656"/>
                  <a:gd name="T79" fmla="*/ 6 h 520"/>
                  <a:gd name="T80" fmla="*/ 0 w 656"/>
                  <a:gd name="T81" fmla="*/ 1 h 520"/>
                  <a:gd name="T82" fmla="*/ 2 w 656"/>
                  <a:gd name="T83" fmla="*/ 2 h 520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656" h="520">
                    <a:moveTo>
                      <a:pt x="33" y="20"/>
                    </a:moveTo>
                    <a:lnTo>
                      <a:pt x="23" y="20"/>
                    </a:lnTo>
                    <a:lnTo>
                      <a:pt x="12" y="26"/>
                    </a:lnTo>
                    <a:lnTo>
                      <a:pt x="16" y="39"/>
                    </a:lnTo>
                    <a:lnTo>
                      <a:pt x="25" y="57"/>
                    </a:lnTo>
                    <a:lnTo>
                      <a:pt x="37" y="72"/>
                    </a:lnTo>
                    <a:lnTo>
                      <a:pt x="40" y="77"/>
                    </a:lnTo>
                    <a:lnTo>
                      <a:pt x="84" y="165"/>
                    </a:lnTo>
                    <a:lnTo>
                      <a:pt x="103" y="201"/>
                    </a:lnTo>
                    <a:lnTo>
                      <a:pt x="124" y="233"/>
                    </a:lnTo>
                    <a:lnTo>
                      <a:pt x="151" y="252"/>
                    </a:lnTo>
                    <a:lnTo>
                      <a:pt x="185" y="317"/>
                    </a:lnTo>
                    <a:lnTo>
                      <a:pt x="206" y="349"/>
                    </a:lnTo>
                    <a:lnTo>
                      <a:pt x="272" y="408"/>
                    </a:lnTo>
                    <a:lnTo>
                      <a:pt x="276" y="416"/>
                    </a:lnTo>
                    <a:lnTo>
                      <a:pt x="282" y="421"/>
                    </a:lnTo>
                    <a:lnTo>
                      <a:pt x="285" y="427"/>
                    </a:lnTo>
                    <a:lnTo>
                      <a:pt x="289" y="431"/>
                    </a:lnTo>
                    <a:lnTo>
                      <a:pt x="295" y="437"/>
                    </a:lnTo>
                    <a:lnTo>
                      <a:pt x="299" y="442"/>
                    </a:lnTo>
                    <a:lnTo>
                      <a:pt x="304" y="450"/>
                    </a:lnTo>
                    <a:lnTo>
                      <a:pt x="310" y="456"/>
                    </a:lnTo>
                    <a:lnTo>
                      <a:pt x="318" y="461"/>
                    </a:lnTo>
                    <a:lnTo>
                      <a:pt x="325" y="467"/>
                    </a:lnTo>
                    <a:lnTo>
                      <a:pt x="331" y="475"/>
                    </a:lnTo>
                    <a:lnTo>
                      <a:pt x="341" y="480"/>
                    </a:lnTo>
                    <a:lnTo>
                      <a:pt x="348" y="486"/>
                    </a:lnTo>
                    <a:lnTo>
                      <a:pt x="358" y="492"/>
                    </a:lnTo>
                    <a:lnTo>
                      <a:pt x="375" y="499"/>
                    </a:lnTo>
                    <a:lnTo>
                      <a:pt x="392" y="505"/>
                    </a:lnTo>
                    <a:lnTo>
                      <a:pt x="407" y="509"/>
                    </a:lnTo>
                    <a:lnTo>
                      <a:pt x="443" y="511"/>
                    </a:lnTo>
                    <a:lnTo>
                      <a:pt x="477" y="503"/>
                    </a:lnTo>
                    <a:lnTo>
                      <a:pt x="504" y="499"/>
                    </a:lnTo>
                    <a:lnTo>
                      <a:pt x="523" y="494"/>
                    </a:lnTo>
                    <a:lnTo>
                      <a:pt x="561" y="477"/>
                    </a:lnTo>
                    <a:lnTo>
                      <a:pt x="567" y="473"/>
                    </a:lnTo>
                    <a:lnTo>
                      <a:pt x="574" y="465"/>
                    </a:lnTo>
                    <a:lnTo>
                      <a:pt x="582" y="456"/>
                    </a:lnTo>
                    <a:lnTo>
                      <a:pt x="586" y="450"/>
                    </a:lnTo>
                    <a:lnTo>
                      <a:pt x="589" y="444"/>
                    </a:lnTo>
                    <a:lnTo>
                      <a:pt x="593" y="440"/>
                    </a:lnTo>
                    <a:lnTo>
                      <a:pt x="597" y="435"/>
                    </a:lnTo>
                    <a:lnTo>
                      <a:pt x="603" y="427"/>
                    </a:lnTo>
                    <a:lnTo>
                      <a:pt x="608" y="420"/>
                    </a:lnTo>
                    <a:lnTo>
                      <a:pt x="656" y="347"/>
                    </a:lnTo>
                    <a:lnTo>
                      <a:pt x="626" y="412"/>
                    </a:lnTo>
                    <a:lnTo>
                      <a:pt x="593" y="459"/>
                    </a:lnTo>
                    <a:lnTo>
                      <a:pt x="584" y="473"/>
                    </a:lnTo>
                    <a:lnTo>
                      <a:pt x="578" y="478"/>
                    </a:lnTo>
                    <a:lnTo>
                      <a:pt x="569" y="486"/>
                    </a:lnTo>
                    <a:lnTo>
                      <a:pt x="557" y="492"/>
                    </a:lnTo>
                    <a:lnTo>
                      <a:pt x="544" y="496"/>
                    </a:lnTo>
                    <a:lnTo>
                      <a:pt x="515" y="505"/>
                    </a:lnTo>
                    <a:lnTo>
                      <a:pt x="489" y="513"/>
                    </a:lnTo>
                    <a:lnTo>
                      <a:pt x="462" y="520"/>
                    </a:lnTo>
                    <a:lnTo>
                      <a:pt x="415" y="520"/>
                    </a:lnTo>
                    <a:lnTo>
                      <a:pt x="394" y="516"/>
                    </a:lnTo>
                    <a:lnTo>
                      <a:pt x="371" y="511"/>
                    </a:lnTo>
                    <a:lnTo>
                      <a:pt x="346" y="501"/>
                    </a:lnTo>
                    <a:lnTo>
                      <a:pt x="333" y="494"/>
                    </a:lnTo>
                    <a:lnTo>
                      <a:pt x="325" y="488"/>
                    </a:lnTo>
                    <a:lnTo>
                      <a:pt x="318" y="480"/>
                    </a:lnTo>
                    <a:lnTo>
                      <a:pt x="310" y="473"/>
                    </a:lnTo>
                    <a:lnTo>
                      <a:pt x="301" y="465"/>
                    </a:lnTo>
                    <a:lnTo>
                      <a:pt x="293" y="458"/>
                    </a:lnTo>
                    <a:lnTo>
                      <a:pt x="285" y="450"/>
                    </a:lnTo>
                    <a:lnTo>
                      <a:pt x="280" y="442"/>
                    </a:lnTo>
                    <a:lnTo>
                      <a:pt x="272" y="435"/>
                    </a:lnTo>
                    <a:lnTo>
                      <a:pt x="266" y="427"/>
                    </a:lnTo>
                    <a:lnTo>
                      <a:pt x="261" y="421"/>
                    </a:lnTo>
                    <a:lnTo>
                      <a:pt x="253" y="414"/>
                    </a:lnTo>
                    <a:lnTo>
                      <a:pt x="251" y="410"/>
                    </a:lnTo>
                    <a:lnTo>
                      <a:pt x="192" y="349"/>
                    </a:lnTo>
                    <a:lnTo>
                      <a:pt x="145" y="260"/>
                    </a:lnTo>
                    <a:lnTo>
                      <a:pt x="126" y="250"/>
                    </a:lnTo>
                    <a:lnTo>
                      <a:pt x="105" y="224"/>
                    </a:lnTo>
                    <a:lnTo>
                      <a:pt x="78" y="184"/>
                    </a:lnTo>
                    <a:lnTo>
                      <a:pt x="57" y="136"/>
                    </a:lnTo>
                    <a:lnTo>
                      <a:pt x="37" y="95"/>
                    </a:lnTo>
                    <a:lnTo>
                      <a:pt x="0" y="26"/>
                    </a:lnTo>
                    <a:lnTo>
                      <a:pt x="8" y="7"/>
                    </a:lnTo>
                    <a:lnTo>
                      <a:pt x="37" y="0"/>
                    </a:lnTo>
                    <a:lnTo>
                      <a:pt x="33" y="2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12" name="Freeform 151"/>
              <p:cNvSpPr>
                <a:spLocks/>
              </p:cNvSpPr>
              <p:nvPr/>
            </p:nvSpPr>
            <p:spPr bwMode="auto">
              <a:xfrm>
                <a:off x="2474" y="1798"/>
                <a:ext cx="173" cy="304"/>
              </a:xfrm>
              <a:custGeom>
                <a:avLst/>
                <a:gdLst>
                  <a:gd name="T0" fmla="*/ 21 w 346"/>
                  <a:gd name="T1" fmla="*/ 2 h 608"/>
                  <a:gd name="T2" fmla="*/ 21 w 346"/>
                  <a:gd name="T3" fmla="*/ 4 h 608"/>
                  <a:gd name="T4" fmla="*/ 20 w 346"/>
                  <a:gd name="T5" fmla="*/ 6 h 608"/>
                  <a:gd name="T6" fmla="*/ 20 w 346"/>
                  <a:gd name="T7" fmla="*/ 9 h 608"/>
                  <a:gd name="T8" fmla="*/ 19 w 346"/>
                  <a:gd name="T9" fmla="*/ 11 h 608"/>
                  <a:gd name="T10" fmla="*/ 19 w 346"/>
                  <a:gd name="T11" fmla="*/ 13 h 608"/>
                  <a:gd name="T12" fmla="*/ 18 w 346"/>
                  <a:gd name="T13" fmla="*/ 17 h 608"/>
                  <a:gd name="T14" fmla="*/ 17 w 346"/>
                  <a:gd name="T15" fmla="*/ 25 h 608"/>
                  <a:gd name="T16" fmla="*/ 17 w 346"/>
                  <a:gd name="T17" fmla="*/ 32 h 608"/>
                  <a:gd name="T18" fmla="*/ 15 w 346"/>
                  <a:gd name="T19" fmla="*/ 34 h 608"/>
                  <a:gd name="T20" fmla="*/ 12 w 346"/>
                  <a:gd name="T21" fmla="*/ 35 h 608"/>
                  <a:gd name="T22" fmla="*/ 12 w 346"/>
                  <a:gd name="T23" fmla="*/ 36 h 608"/>
                  <a:gd name="T24" fmla="*/ 12 w 346"/>
                  <a:gd name="T25" fmla="*/ 37 h 608"/>
                  <a:gd name="T26" fmla="*/ 11 w 346"/>
                  <a:gd name="T27" fmla="*/ 38 h 608"/>
                  <a:gd name="T28" fmla="*/ 13 w 346"/>
                  <a:gd name="T29" fmla="*/ 36 h 608"/>
                  <a:gd name="T30" fmla="*/ 16 w 346"/>
                  <a:gd name="T31" fmla="*/ 35 h 608"/>
                  <a:gd name="T32" fmla="*/ 18 w 346"/>
                  <a:gd name="T33" fmla="*/ 33 h 608"/>
                  <a:gd name="T34" fmla="*/ 18 w 346"/>
                  <a:gd name="T35" fmla="*/ 24 h 608"/>
                  <a:gd name="T36" fmla="*/ 19 w 346"/>
                  <a:gd name="T37" fmla="*/ 18 h 608"/>
                  <a:gd name="T38" fmla="*/ 19 w 346"/>
                  <a:gd name="T39" fmla="*/ 13 h 608"/>
                  <a:gd name="T40" fmla="*/ 22 w 346"/>
                  <a:gd name="T41" fmla="*/ 2 h 608"/>
                  <a:gd name="T42" fmla="*/ 18 w 346"/>
                  <a:gd name="T43" fmla="*/ 1 h 608"/>
                  <a:gd name="T44" fmla="*/ 10 w 346"/>
                  <a:gd name="T45" fmla="*/ 0 h 608"/>
                  <a:gd name="T46" fmla="*/ 4 w 346"/>
                  <a:gd name="T47" fmla="*/ 0 h 608"/>
                  <a:gd name="T48" fmla="*/ 0 w 346"/>
                  <a:gd name="T49" fmla="*/ 1 h 608"/>
                  <a:gd name="T50" fmla="*/ 7 w 346"/>
                  <a:gd name="T51" fmla="*/ 1 h 608"/>
                  <a:gd name="T52" fmla="*/ 16 w 346"/>
                  <a:gd name="T53" fmla="*/ 1 h 608"/>
                  <a:gd name="T54" fmla="*/ 20 w 346"/>
                  <a:gd name="T55" fmla="*/ 2 h 608"/>
                  <a:gd name="T56" fmla="*/ 21 w 346"/>
                  <a:gd name="T57" fmla="*/ 2 h 608"/>
                  <a:gd name="T58" fmla="*/ 21 w 346"/>
                  <a:gd name="T59" fmla="*/ 2 h 608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346" h="608">
                    <a:moveTo>
                      <a:pt x="330" y="31"/>
                    </a:moveTo>
                    <a:lnTo>
                      <a:pt x="323" y="59"/>
                    </a:lnTo>
                    <a:lnTo>
                      <a:pt x="315" y="91"/>
                    </a:lnTo>
                    <a:lnTo>
                      <a:pt x="306" y="129"/>
                    </a:lnTo>
                    <a:lnTo>
                      <a:pt x="296" y="169"/>
                    </a:lnTo>
                    <a:lnTo>
                      <a:pt x="289" y="205"/>
                    </a:lnTo>
                    <a:lnTo>
                      <a:pt x="279" y="259"/>
                    </a:lnTo>
                    <a:lnTo>
                      <a:pt x="270" y="395"/>
                    </a:lnTo>
                    <a:lnTo>
                      <a:pt x="264" y="504"/>
                    </a:lnTo>
                    <a:lnTo>
                      <a:pt x="235" y="534"/>
                    </a:lnTo>
                    <a:lnTo>
                      <a:pt x="192" y="555"/>
                    </a:lnTo>
                    <a:lnTo>
                      <a:pt x="190" y="568"/>
                    </a:lnTo>
                    <a:lnTo>
                      <a:pt x="178" y="580"/>
                    </a:lnTo>
                    <a:lnTo>
                      <a:pt x="163" y="608"/>
                    </a:lnTo>
                    <a:lnTo>
                      <a:pt x="207" y="563"/>
                    </a:lnTo>
                    <a:lnTo>
                      <a:pt x="247" y="548"/>
                    </a:lnTo>
                    <a:lnTo>
                      <a:pt x="281" y="515"/>
                    </a:lnTo>
                    <a:lnTo>
                      <a:pt x="281" y="384"/>
                    </a:lnTo>
                    <a:lnTo>
                      <a:pt x="290" y="280"/>
                    </a:lnTo>
                    <a:lnTo>
                      <a:pt x="304" y="200"/>
                    </a:lnTo>
                    <a:lnTo>
                      <a:pt x="346" y="25"/>
                    </a:lnTo>
                    <a:lnTo>
                      <a:pt x="273" y="8"/>
                    </a:lnTo>
                    <a:lnTo>
                      <a:pt x="150" y="0"/>
                    </a:lnTo>
                    <a:lnTo>
                      <a:pt x="61" y="0"/>
                    </a:lnTo>
                    <a:lnTo>
                      <a:pt x="0" y="10"/>
                    </a:lnTo>
                    <a:lnTo>
                      <a:pt x="108" y="8"/>
                    </a:lnTo>
                    <a:lnTo>
                      <a:pt x="245" y="15"/>
                    </a:lnTo>
                    <a:lnTo>
                      <a:pt x="311" y="27"/>
                    </a:lnTo>
                    <a:lnTo>
                      <a:pt x="330" y="3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13" name="Freeform 152"/>
              <p:cNvSpPr>
                <a:spLocks/>
              </p:cNvSpPr>
              <p:nvPr/>
            </p:nvSpPr>
            <p:spPr bwMode="auto">
              <a:xfrm>
                <a:off x="2464" y="1799"/>
                <a:ext cx="68" cy="285"/>
              </a:xfrm>
              <a:custGeom>
                <a:avLst/>
                <a:gdLst>
                  <a:gd name="T0" fmla="*/ 2 w 135"/>
                  <a:gd name="T1" fmla="*/ 1 h 570"/>
                  <a:gd name="T2" fmla="*/ 2 w 135"/>
                  <a:gd name="T3" fmla="*/ 2 h 570"/>
                  <a:gd name="T4" fmla="*/ 2 w 135"/>
                  <a:gd name="T5" fmla="*/ 6 h 570"/>
                  <a:gd name="T6" fmla="*/ 3 w 135"/>
                  <a:gd name="T7" fmla="*/ 9 h 570"/>
                  <a:gd name="T8" fmla="*/ 3 w 135"/>
                  <a:gd name="T9" fmla="*/ 11 h 570"/>
                  <a:gd name="T10" fmla="*/ 4 w 135"/>
                  <a:gd name="T11" fmla="*/ 20 h 570"/>
                  <a:gd name="T12" fmla="*/ 4 w 135"/>
                  <a:gd name="T13" fmla="*/ 29 h 570"/>
                  <a:gd name="T14" fmla="*/ 4 w 135"/>
                  <a:gd name="T15" fmla="*/ 33 h 570"/>
                  <a:gd name="T16" fmla="*/ 7 w 135"/>
                  <a:gd name="T17" fmla="*/ 35 h 570"/>
                  <a:gd name="T18" fmla="*/ 9 w 135"/>
                  <a:gd name="T19" fmla="*/ 36 h 570"/>
                  <a:gd name="T20" fmla="*/ 7 w 135"/>
                  <a:gd name="T21" fmla="*/ 36 h 570"/>
                  <a:gd name="T22" fmla="*/ 3 w 135"/>
                  <a:gd name="T23" fmla="*/ 33 h 570"/>
                  <a:gd name="T24" fmla="*/ 3 w 135"/>
                  <a:gd name="T25" fmla="*/ 19 h 570"/>
                  <a:gd name="T26" fmla="*/ 3 w 135"/>
                  <a:gd name="T27" fmla="*/ 12 h 570"/>
                  <a:gd name="T28" fmla="*/ 0 w 135"/>
                  <a:gd name="T29" fmla="*/ 0 h 570"/>
                  <a:gd name="T30" fmla="*/ 2 w 135"/>
                  <a:gd name="T31" fmla="*/ 1 h 570"/>
                  <a:gd name="T32" fmla="*/ 2 w 135"/>
                  <a:gd name="T33" fmla="*/ 1 h 57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35" h="570">
                    <a:moveTo>
                      <a:pt x="17" y="8"/>
                    </a:moveTo>
                    <a:lnTo>
                      <a:pt x="21" y="30"/>
                    </a:lnTo>
                    <a:lnTo>
                      <a:pt x="32" y="84"/>
                    </a:lnTo>
                    <a:lnTo>
                      <a:pt x="42" y="141"/>
                    </a:lnTo>
                    <a:lnTo>
                      <a:pt x="47" y="175"/>
                    </a:lnTo>
                    <a:lnTo>
                      <a:pt x="49" y="312"/>
                    </a:lnTo>
                    <a:lnTo>
                      <a:pt x="49" y="451"/>
                    </a:lnTo>
                    <a:lnTo>
                      <a:pt x="57" y="515"/>
                    </a:lnTo>
                    <a:lnTo>
                      <a:pt x="108" y="551"/>
                    </a:lnTo>
                    <a:lnTo>
                      <a:pt x="135" y="570"/>
                    </a:lnTo>
                    <a:lnTo>
                      <a:pt x="112" y="570"/>
                    </a:lnTo>
                    <a:lnTo>
                      <a:pt x="36" y="515"/>
                    </a:lnTo>
                    <a:lnTo>
                      <a:pt x="36" y="298"/>
                    </a:lnTo>
                    <a:lnTo>
                      <a:pt x="36" y="179"/>
                    </a:lnTo>
                    <a:lnTo>
                      <a:pt x="0" y="0"/>
                    </a:lnTo>
                    <a:lnTo>
                      <a:pt x="17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14" name="Freeform 153"/>
              <p:cNvSpPr>
                <a:spLocks/>
              </p:cNvSpPr>
              <p:nvPr/>
            </p:nvSpPr>
            <p:spPr bwMode="auto">
              <a:xfrm>
                <a:off x="2426" y="1887"/>
                <a:ext cx="60" cy="140"/>
              </a:xfrm>
              <a:custGeom>
                <a:avLst/>
                <a:gdLst>
                  <a:gd name="T0" fmla="*/ 8 w 119"/>
                  <a:gd name="T1" fmla="*/ 3 h 279"/>
                  <a:gd name="T2" fmla="*/ 5 w 119"/>
                  <a:gd name="T3" fmla="*/ 10 h 279"/>
                  <a:gd name="T4" fmla="*/ 3 w 119"/>
                  <a:gd name="T5" fmla="*/ 16 h 279"/>
                  <a:gd name="T6" fmla="*/ 2 w 119"/>
                  <a:gd name="T7" fmla="*/ 18 h 279"/>
                  <a:gd name="T8" fmla="*/ 0 w 119"/>
                  <a:gd name="T9" fmla="*/ 18 h 279"/>
                  <a:gd name="T10" fmla="*/ 2 w 119"/>
                  <a:gd name="T11" fmla="*/ 15 h 279"/>
                  <a:gd name="T12" fmla="*/ 4 w 119"/>
                  <a:gd name="T13" fmla="*/ 8 h 279"/>
                  <a:gd name="T14" fmla="*/ 8 w 119"/>
                  <a:gd name="T15" fmla="*/ 0 h 279"/>
                  <a:gd name="T16" fmla="*/ 8 w 119"/>
                  <a:gd name="T17" fmla="*/ 3 h 279"/>
                  <a:gd name="T18" fmla="*/ 8 w 119"/>
                  <a:gd name="T19" fmla="*/ 3 h 27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19" h="279">
                    <a:moveTo>
                      <a:pt x="119" y="38"/>
                    </a:moveTo>
                    <a:lnTo>
                      <a:pt x="74" y="154"/>
                    </a:lnTo>
                    <a:lnTo>
                      <a:pt x="40" y="256"/>
                    </a:lnTo>
                    <a:lnTo>
                      <a:pt x="28" y="277"/>
                    </a:lnTo>
                    <a:lnTo>
                      <a:pt x="0" y="279"/>
                    </a:lnTo>
                    <a:lnTo>
                      <a:pt x="30" y="232"/>
                    </a:lnTo>
                    <a:lnTo>
                      <a:pt x="64" y="118"/>
                    </a:lnTo>
                    <a:lnTo>
                      <a:pt x="116" y="0"/>
                    </a:lnTo>
                    <a:lnTo>
                      <a:pt x="119" y="3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15" name="Freeform 154"/>
              <p:cNvSpPr>
                <a:spLocks/>
              </p:cNvSpPr>
              <p:nvPr/>
            </p:nvSpPr>
            <p:spPr bwMode="auto">
              <a:xfrm>
                <a:off x="2276" y="2020"/>
                <a:ext cx="210" cy="435"/>
              </a:xfrm>
              <a:custGeom>
                <a:avLst/>
                <a:gdLst>
                  <a:gd name="T0" fmla="*/ 26 w 419"/>
                  <a:gd name="T1" fmla="*/ 3 h 870"/>
                  <a:gd name="T2" fmla="*/ 25 w 419"/>
                  <a:gd name="T3" fmla="*/ 2 h 870"/>
                  <a:gd name="T4" fmla="*/ 22 w 419"/>
                  <a:gd name="T5" fmla="*/ 2 h 870"/>
                  <a:gd name="T6" fmla="*/ 15 w 419"/>
                  <a:gd name="T7" fmla="*/ 1 h 870"/>
                  <a:gd name="T8" fmla="*/ 13 w 419"/>
                  <a:gd name="T9" fmla="*/ 2 h 870"/>
                  <a:gd name="T10" fmla="*/ 12 w 419"/>
                  <a:gd name="T11" fmla="*/ 5 h 870"/>
                  <a:gd name="T12" fmla="*/ 9 w 419"/>
                  <a:gd name="T13" fmla="*/ 6 h 870"/>
                  <a:gd name="T14" fmla="*/ 8 w 419"/>
                  <a:gd name="T15" fmla="*/ 7 h 870"/>
                  <a:gd name="T16" fmla="*/ 7 w 419"/>
                  <a:gd name="T17" fmla="*/ 9 h 870"/>
                  <a:gd name="T18" fmla="*/ 7 w 419"/>
                  <a:gd name="T19" fmla="*/ 12 h 870"/>
                  <a:gd name="T20" fmla="*/ 6 w 419"/>
                  <a:gd name="T21" fmla="*/ 12 h 870"/>
                  <a:gd name="T22" fmla="*/ 5 w 419"/>
                  <a:gd name="T23" fmla="*/ 13 h 870"/>
                  <a:gd name="T24" fmla="*/ 5 w 419"/>
                  <a:gd name="T25" fmla="*/ 18 h 870"/>
                  <a:gd name="T26" fmla="*/ 4 w 419"/>
                  <a:gd name="T27" fmla="*/ 21 h 870"/>
                  <a:gd name="T28" fmla="*/ 5 w 419"/>
                  <a:gd name="T29" fmla="*/ 24 h 870"/>
                  <a:gd name="T30" fmla="*/ 7 w 419"/>
                  <a:gd name="T31" fmla="*/ 31 h 870"/>
                  <a:gd name="T32" fmla="*/ 8 w 419"/>
                  <a:gd name="T33" fmla="*/ 33 h 870"/>
                  <a:gd name="T34" fmla="*/ 9 w 419"/>
                  <a:gd name="T35" fmla="*/ 35 h 870"/>
                  <a:gd name="T36" fmla="*/ 10 w 419"/>
                  <a:gd name="T37" fmla="*/ 36 h 870"/>
                  <a:gd name="T38" fmla="*/ 11 w 419"/>
                  <a:gd name="T39" fmla="*/ 37 h 870"/>
                  <a:gd name="T40" fmla="*/ 12 w 419"/>
                  <a:gd name="T41" fmla="*/ 38 h 870"/>
                  <a:gd name="T42" fmla="*/ 13 w 419"/>
                  <a:gd name="T43" fmla="*/ 38 h 870"/>
                  <a:gd name="T44" fmla="*/ 15 w 419"/>
                  <a:gd name="T45" fmla="*/ 38 h 870"/>
                  <a:gd name="T46" fmla="*/ 17 w 419"/>
                  <a:gd name="T47" fmla="*/ 36 h 870"/>
                  <a:gd name="T48" fmla="*/ 20 w 419"/>
                  <a:gd name="T49" fmla="*/ 31 h 870"/>
                  <a:gd name="T50" fmla="*/ 18 w 419"/>
                  <a:gd name="T51" fmla="*/ 36 h 870"/>
                  <a:gd name="T52" fmla="*/ 12 w 419"/>
                  <a:gd name="T53" fmla="*/ 49 h 870"/>
                  <a:gd name="T54" fmla="*/ 11 w 419"/>
                  <a:gd name="T55" fmla="*/ 51 h 870"/>
                  <a:gd name="T56" fmla="*/ 10 w 419"/>
                  <a:gd name="T57" fmla="*/ 53 h 870"/>
                  <a:gd name="T58" fmla="*/ 9 w 419"/>
                  <a:gd name="T59" fmla="*/ 54 h 870"/>
                  <a:gd name="T60" fmla="*/ 8 w 419"/>
                  <a:gd name="T61" fmla="*/ 55 h 870"/>
                  <a:gd name="T62" fmla="*/ 5 w 419"/>
                  <a:gd name="T63" fmla="*/ 55 h 870"/>
                  <a:gd name="T64" fmla="*/ 2 w 419"/>
                  <a:gd name="T65" fmla="*/ 55 h 870"/>
                  <a:gd name="T66" fmla="*/ 0 w 419"/>
                  <a:gd name="T67" fmla="*/ 52 h 870"/>
                  <a:gd name="T68" fmla="*/ 1 w 419"/>
                  <a:gd name="T69" fmla="*/ 48 h 870"/>
                  <a:gd name="T70" fmla="*/ 2 w 419"/>
                  <a:gd name="T71" fmla="*/ 41 h 870"/>
                  <a:gd name="T72" fmla="*/ 5 w 419"/>
                  <a:gd name="T73" fmla="*/ 31 h 870"/>
                  <a:gd name="T74" fmla="*/ 6 w 419"/>
                  <a:gd name="T75" fmla="*/ 27 h 870"/>
                  <a:gd name="T76" fmla="*/ 3 w 419"/>
                  <a:gd name="T77" fmla="*/ 20 h 870"/>
                  <a:gd name="T78" fmla="*/ 4 w 419"/>
                  <a:gd name="T79" fmla="*/ 14 h 870"/>
                  <a:gd name="T80" fmla="*/ 6 w 419"/>
                  <a:gd name="T81" fmla="*/ 11 h 870"/>
                  <a:gd name="T82" fmla="*/ 7 w 419"/>
                  <a:gd name="T83" fmla="*/ 7 h 870"/>
                  <a:gd name="T84" fmla="*/ 11 w 419"/>
                  <a:gd name="T85" fmla="*/ 5 h 870"/>
                  <a:gd name="T86" fmla="*/ 15 w 419"/>
                  <a:gd name="T87" fmla="*/ 0 h 870"/>
                  <a:gd name="T88" fmla="*/ 23 w 419"/>
                  <a:gd name="T89" fmla="*/ 1 h 870"/>
                  <a:gd name="T90" fmla="*/ 27 w 419"/>
                  <a:gd name="T91" fmla="*/ 2 h 870"/>
                  <a:gd name="T92" fmla="*/ 26 w 419"/>
                  <a:gd name="T93" fmla="*/ 3 h 87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0" t="0" r="r" b="b"/>
                <a:pathLst>
                  <a:path w="419" h="870">
                    <a:moveTo>
                      <a:pt x="416" y="46"/>
                    </a:moveTo>
                    <a:lnTo>
                      <a:pt x="406" y="36"/>
                    </a:lnTo>
                    <a:lnTo>
                      <a:pt x="397" y="29"/>
                    </a:lnTo>
                    <a:lnTo>
                      <a:pt x="387" y="23"/>
                    </a:lnTo>
                    <a:lnTo>
                      <a:pt x="359" y="19"/>
                    </a:lnTo>
                    <a:lnTo>
                      <a:pt x="340" y="19"/>
                    </a:lnTo>
                    <a:lnTo>
                      <a:pt x="281" y="19"/>
                    </a:lnTo>
                    <a:lnTo>
                      <a:pt x="235" y="15"/>
                    </a:lnTo>
                    <a:lnTo>
                      <a:pt x="220" y="19"/>
                    </a:lnTo>
                    <a:lnTo>
                      <a:pt x="203" y="29"/>
                    </a:lnTo>
                    <a:lnTo>
                      <a:pt x="193" y="53"/>
                    </a:lnTo>
                    <a:lnTo>
                      <a:pt x="188" y="72"/>
                    </a:lnTo>
                    <a:lnTo>
                      <a:pt x="176" y="84"/>
                    </a:lnTo>
                    <a:lnTo>
                      <a:pt x="142" y="93"/>
                    </a:lnTo>
                    <a:lnTo>
                      <a:pt x="129" y="99"/>
                    </a:lnTo>
                    <a:lnTo>
                      <a:pt x="119" y="106"/>
                    </a:lnTo>
                    <a:lnTo>
                      <a:pt x="112" y="116"/>
                    </a:lnTo>
                    <a:lnTo>
                      <a:pt x="104" y="135"/>
                    </a:lnTo>
                    <a:lnTo>
                      <a:pt x="102" y="144"/>
                    </a:lnTo>
                    <a:lnTo>
                      <a:pt x="102" y="179"/>
                    </a:lnTo>
                    <a:lnTo>
                      <a:pt x="98" y="184"/>
                    </a:lnTo>
                    <a:lnTo>
                      <a:pt x="89" y="190"/>
                    </a:lnTo>
                    <a:lnTo>
                      <a:pt x="79" y="198"/>
                    </a:lnTo>
                    <a:lnTo>
                      <a:pt x="74" y="203"/>
                    </a:lnTo>
                    <a:lnTo>
                      <a:pt x="70" y="232"/>
                    </a:lnTo>
                    <a:lnTo>
                      <a:pt x="74" y="283"/>
                    </a:lnTo>
                    <a:lnTo>
                      <a:pt x="66" y="298"/>
                    </a:lnTo>
                    <a:lnTo>
                      <a:pt x="58" y="329"/>
                    </a:lnTo>
                    <a:lnTo>
                      <a:pt x="64" y="361"/>
                    </a:lnTo>
                    <a:lnTo>
                      <a:pt x="68" y="380"/>
                    </a:lnTo>
                    <a:lnTo>
                      <a:pt x="98" y="418"/>
                    </a:lnTo>
                    <a:lnTo>
                      <a:pt x="100" y="487"/>
                    </a:lnTo>
                    <a:lnTo>
                      <a:pt x="106" y="502"/>
                    </a:lnTo>
                    <a:lnTo>
                      <a:pt x="115" y="523"/>
                    </a:lnTo>
                    <a:lnTo>
                      <a:pt x="125" y="542"/>
                    </a:lnTo>
                    <a:lnTo>
                      <a:pt x="129" y="549"/>
                    </a:lnTo>
                    <a:lnTo>
                      <a:pt x="138" y="557"/>
                    </a:lnTo>
                    <a:lnTo>
                      <a:pt x="148" y="564"/>
                    </a:lnTo>
                    <a:lnTo>
                      <a:pt x="157" y="574"/>
                    </a:lnTo>
                    <a:lnTo>
                      <a:pt x="163" y="578"/>
                    </a:lnTo>
                    <a:lnTo>
                      <a:pt x="169" y="583"/>
                    </a:lnTo>
                    <a:lnTo>
                      <a:pt x="180" y="593"/>
                    </a:lnTo>
                    <a:lnTo>
                      <a:pt x="188" y="599"/>
                    </a:lnTo>
                    <a:lnTo>
                      <a:pt x="193" y="602"/>
                    </a:lnTo>
                    <a:lnTo>
                      <a:pt x="212" y="604"/>
                    </a:lnTo>
                    <a:lnTo>
                      <a:pt x="239" y="597"/>
                    </a:lnTo>
                    <a:lnTo>
                      <a:pt x="254" y="587"/>
                    </a:lnTo>
                    <a:lnTo>
                      <a:pt x="262" y="570"/>
                    </a:lnTo>
                    <a:lnTo>
                      <a:pt x="266" y="547"/>
                    </a:lnTo>
                    <a:lnTo>
                      <a:pt x="319" y="492"/>
                    </a:lnTo>
                    <a:lnTo>
                      <a:pt x="330" y="494"/>
                    </a:lnTo>
                    <a:lnTo>
                      <a:pt x="288" y="572"/>
                    </a:lnTo>
                    <a:lnTo>
                      <a:pt x="197" y="770"/>
                    </a:lnTo>
                    <a:lnTo>
                      <a:pt x="190" y="783"/>
                    </a:lnTo>
                    <a:lnTo>
                      <a:pt x="182" y="796"/>
                    </a:lnTo>
                    <a:lnTo>
                      <a:pt x="174" y="812"/>
                    </a:lnTo>
                    <a:lnTo>
                      <a:pt x="163" y="827"/>
                    </a:lnTo>
                    <a:lnTo>
                      <a:pt x="153" y="842"/>
                    </a:lnTo>
                    <a:lnTo>
                      <a:pt x="148" y="848"/>
                    </a:lnTo>
                    <a:lnTo>
                      <a:pt x="142" y="853"/>
                    </a:lnTo>
                    <a:lnTo>
                      <a:pt x="134" y="859"/>
                    </a:lnTo>
                    <a:lnTo>
                      <a:pt x="115" y="865"/>
                    </a:lnTo>
                    <a:lnTo>
                      <a:pt x="96" y="867"/>
                    </a:lnTo>
                    <a:lnTo>
                      <a:pt x="74" y="870"/>
                    </a:lnTo>
                    <a:lnTo>
                      <a:pt x="45" y="870"/>
                    </a:lnTo>
                    <a:lnTo>
                      <a:pt x="24" y="865"/>
                    </a:lnTo>
                    <a:lnTo>
                      <a:pt x="7" y="851"/>
                    </a:lnTo>
                    <a:lnTo>
                      <a:pt x="0" y="825"/>
                    </a:lnTo>
                    <a:lnTo>
                      <a:pt x="1" y="789"/>
                    </a:lnTo>
                    <a:lnTo>
                      <a:pt x="5" y="758"/>
                    </a:lnTo>
                    <a:lnTo>
                      <a:pt x="7" y="745"/>
                    </a:lnTo>
                    <a:lnTo>
                      <a:pt x="17" y="650"/>
                    </a:lnTo>
                    <a:lnTo>
                      <a:pt x="74" y="513"/>
                    </a:lnTo>
                    <a:lnTo>
                      <a:pt x="77" y="492"/>
                    </a:lnTo>
                    <a:lnTo>
                      <a:pt x="83" y="462"/>
                    </a:lnTo>
                    <a:lnTo>
                      <a:pt x="83" y="424"/>
                    </a:lnTo>
                    <a:lnTo>
                      <a:pt x="47" y="369"/>
                    </a:lnTo>
                    <a:lnTo>
                      <a:pt x="47" y="310"/>
                    </a:lnTo>
                    <a:lnTo>
                      <a:pt x="57" y="277"/>
                    </a:lnTo>
                    <a:lnTo>
                      <a:pt x="57" y="211"/>
                    </a:lnTo>
                    <a:lnTo>
                      <a:pt x="58" y="194"/>
                    </a:lnTo>
                    <a:lnTo>
                      <a:pt x="91" y="173"/>
                    </a:lnTo>
                    <a:lnTo>
                      <a:pt x="93" y="125"/>
                    </a:lnTo>
                    <a:lnTo>
                      <a:pt x="104" y="99"/>
                    </a:lnTo>
                    <a:lnTo>
                      <a:pt x="127" y="84"/>
                    </a:lnTo>
                    <a:lnTo>
                      <a:pt x="171" y="68"/>
                    </a:lnTo>
                    <a:lnTo>
                      <a:pt x="191" y="19"/>
                    </a:lnTo>
                    <a:lnTo>
                      <a:pt x="239" y="0"/>
                    </a:lnTo>
                    <a:lnTo>
                      <a:pt x="302" y="8"/>
                    </a:lnTo>
                    <a:lnTo>
                      <a:pt x="366" y="8"/>
                    </a:lnTo>
                    <a:lnTo>
                      <a:pt x="399" y="10"/>
                    </a:lnTo>
                    <a:lnTo>
                      <a:pt x="419" y="29"/>
                    </a:lnTo>
                    <a:lnTo>
                      <a:pt x="416" y="4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16" name="Freeform 155"/>
              <p:cNvSpPr>
                <a:spLocks/>
              </p:cNvSpPr>
              <p:nvPr/>
            </p:nvSpPr>
            <p:spPr bwMode="auto">
              <a:xfrm>
                <a:off x="2189" y="2162"/>
                <a:ext cx="395" cy="340"/>
              </a:xfrm>
              <a:custGeom>
                <a:avLst/>
                <a:gdLst>
                  <a:gd name="T0" fmla="*/ 5 w 790"/>
                  <a:gd name="T1" fmla="*/ 12 h 680"/>
                  <a:gd name="T2" fmla="*/ 3 w 790"/>
                  <a:gd name="T3" fmla="*/ 17 h 680"/>
                  <a:gd name="T4" fmla="*/ 2 w 790"/>
                  <a:gd name="T5" fmla="*/ 24 h 680"/>
                  <a:gd name="T6" fmla="*/ 3 w 790"/>
                  <a:gd name="T7" fmla="*/ 32 h 680"/>
                  <a:gd name="T8" fmla="*/ 4 w 790"/>
                  <a:gd name="T9" fmla="*/ 35 h 680"/>
                  <a:gd name="T10" fmla="*/ 5 w 790"/>
                  <a:gd name="T11" fmla="*/ 36 h 680"/>
                  <a:gd name="T12" fmla="*/ 6 w 790"/>
                  <a:gd name="T13" fmla="*/ 37 h 680"/>
                  <a:gd name="T14" fmla="*/ 7 w 790"/>
                  <a:gd name="T15" fmla="*/ 38 h 680"/>
                  <a:gd name="T16" fmla="*/ 8 w 790"/>
                  <a:gd name="T17" fmla="*/ 39 h 680"/>
                  <a:gd name="T18" fmla="*/ 9 w 790"/>
                  <a:gd name="T19" fmla="*/ 41 h 680"/>
                  <a:gd name="T20" fmla="*/ 11 w 790"/>
                  <a:gd name="T21" fmla="*/ 41 h 680"/>
                  <a:gd name="T22" fmla="*/ 15 w 790"/>
                  <a:gd name="T23" fmla="*/ 40 h 680"/>
                  <a:gd name="T24" fmla="*/ 23 w 790"/>
                  <a:gd name="T25" fmla="*/ 37 h 680"/>
                  <a:gd name="T26" fmla="*/ 24 w 790"/>
                  <a:gd name="T27" fmla="*/ 34 h 680"/>
                  <a:gd name="T28" fmla="*/ 26 w 790"/>
                  <a:gd name="T29" fmla="*/ 30 h 680"/>
                  <a:gd name="T30" fmla="*/ 28 w 790"/>
                  <a:gd name="T31" fmla="*/ 26 h 680"/>
                  <a:gd name="T32" fmla="*/ 30 w 790"/>
                  <a:gd name="T33" fmla="*/ 22 h 680"/>
                  <a:gd name="T34" fmla="*/ 30 w 790"/>
                  <a:gd name="T35" fmla="*/ 23 h 680"/>
                  <a:gd name="T36" fmla="*/ 29 w 790"/>
                  <a:gd name="T37" fmla="*/ 29 h 680"/>
                  <a:gd name="T38" fmla="*/ 28 w 790"/>
                  <a:gd name="T39" fmla="*/ 36 h 680"/>
                  <a:gd name="T40" fmla="*/ 28 w 790"/>
                  <a:gd name="T41" fmla="*/ 41 h 680"/>
                  <a:gd name="T42" fmla="*/ 29 w 790"/>
                  <a:gd name="T43" fmla="*/ 41 h 680"/>
                  <a:gd name="T44" fmla="*/ 30 w 790"/>
                  <a:gd name="T45" fmla="*/ 40 h 680"/>
                  <a:gd name="T46" fmla="*/ 32 w 790"/>
                  <a:gd name="T47" fmla="*/ 38 h 680"/>
                  <a:gd name="T48" fmla="*/ 33 w 790"/>
                  <a:gd name="T49" fmla="*/ 37 h 680"/>
                  <a:gd name="T50" fmla="*/ 35 w 790"/>
                  <a:gd name="T51" fmla="*/ 35 h 680"/>
                  <a:gd name="T52" fmla="*/ 37 w 790"/>
                  <a:gd name="T53" fmla="*/ 33 h 680"/>
                  <a:gd name="T54" fmla="*/ 39 w 790"/>
                  <a:gd name="T55" fmla="*/ 32 h 680"/>
                  <a:gd name="T56" fmla="*/ 40 w 790"/>
                  <a:gd name="T57" fmla="*/ 30 h 680"/>
                  <a:gd name="T58" fmla="*/ 41 w 790"/>
                  <a:gd name="T59" fmla="*/ 29 h 680"/>
                  <a:gd name="T60" fmla="*/ 44 w 790"/>
                  <a:gd name="T61" fmla="*/ 24 h 680"/>
                  <a:gd name="T62" fmla="*/ 47 w 790"/>
                  <a:gd name="T63" fmla="*/ 22 h 680"/>
                  <a:gd name="T64" fmla="*/ 42 w 790"/>
                  <a:gd name="T65" fmla="*/ 31 h 680"/>
                  <a:gd name="T66" fmla="*/ 26 w 790"/>
                  <a:gd name="T67" fmla="*/ 43 h 680"/>
                  <a:gd name="T68" fmla="*/ 16 w 790"/>
                  <a:gd name="T69" fmla="*/ 42 h 680"/>
                  <a:gd name="T70" fmla="*/ 13 w 790"/>
                  <a:gd name="T71" fmla="*/ 43 h 680"/>
                  <a:gd name="T72" fmla="*/ 3 w 790"/>
                  <a:gd name="T73" fmla="*/ 35 h 680"/>
                  <a:gd name="T74" fmla="*/ 1 w 790"/>
                  <a:gd name="T75" fmla="*/ 30 h 680"/>
                  <a:gd name="T76" fmla="*/ 1 w 790"/>
                  <a:gd name="T77" fmla="*/ 20 h 680"/>
                  <a:gd name="T78" fmla="*/ 9 w 790"/>
                  <a:gd name="T79" fmla="*/ 7 h 680"/>
                  <a:gd name="T80" fmla="*/ 10 w 790"/>
                  <a:gd name="T81" fmla="*/ 5 h 680"/>
                  <a:gd name="T82" fmla="*/ 12 w 790"/>
                  <a:gd name="T83" fmla="*/ 4 h 680"/>
                  <a:gd name="T84" fmla="*/ 13 w 790"/>
                  <a:gd name="T85" fmla="*/ 3 h 680"/>
                  <a:gd name="T86" fmla="*/ 14 w 790"/>
                  <a:gd name="T87" fmla="*/ 1 h 680"/>
                  <a:gd name="T88" fmla="*/ 15 w 790"/>
                  <a:gd name="T89" fmla="*/ 2 h 680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790" h="680">
                    <a:moveTo>
                      <a:pt x="232" y="21"/>
                    </a:moveTo>
                    <a:lnTo>
                      <a:pt x="137" y="122"/>
                    </a:lnTo>
                    <a:lnTo>
                      <a:pt x="66" y="184"/>
                    </a:lnTo>
                    <a:lnTo>
                      <a:pt x="59" y="205"/>
                    </a:lnTo>
                    <a:lnTo>
                      <a:pt x="51" y="228"/>
                    </a:lnTo>
                    <a:lnTo>
                      <a:pt x="43" y="257"/>
                    </a:lnTo>
                    <a:lnTo>
                      <a:pt x="34" y="289"/>
                    </a:lnTo>
                    <a:lnTo>
                      <a:pt x="26" y="321"/>
                    </a:lnTo>
                    <a:lnTo>
                      <a:pt x="19" y="374"/>
                    </a:lnTo>
                    <a:lnTo>
                      <a:pt x="23" y="422"/>
                    </a:lnTo>
                    <a:lnTo>
                      <a:pt x="30" y="469"/>
                    </a:lnTo>
                    <a:lnTo>
                      <a:pt x="38" y="508"/>
                    </a:lnTo>
                    <a:lnTo>
                      <a:pt x="42" y="525"/>
                    </a:lnTo>
                    <a:lnTo>
                      <a:pt x="57" y="544"/>
                    </a:lnTo>
                    <a:lnTo>
                      <a:pt x="61" y="549"/>
                    </a:lnTo>
                    <a:lnTo>
                      <a:pt x="64" y="553"/>
                    </a:lnTo>
                    <a:lnTo>
                      <a:pt x="72" y="565"/>
                    </a:lnTo>
                    <a:lnTo>
                      <a:pt x="78" y="570"/>
                    </a:lnTo>
                    <a:lnTo>
                      <a:pt x="81" y="576"/>
                    </a:lnTo>
                    <a:lnTo>
                      <a:pt x="85" y="582"/>
                    </a:lnTo>
                    <a:lnTo>
                      <a:pt x="91" y="589"/>
                    </a:lnTo>
                    <a:lnTo>
                      <a:pt x="95" y="595"/>
                    </a:lnTo>
                    <a:lnTo>
                      <a:pt x="100" y="601"/>
                    </a:lnTo>
                    <a:lnTo>
                      <a:pt x="104" y="606"/>
                    </a:lnTo>
                    <a:lnTo>
                      <a:pt x="110" y="612"/>
                    </a:lnTo>
                    <a:lnTo>
                      <a:pt x="114" y="618"/>
                    </a:lnTo>
                    <a:lnTo>
                      <a:pt x="119" y="623"/>
                    </a:lnTo>
                    <a:lnTo>
                      <a:pt x="123" y="629"/>
                    </a:lnTo>
                    <a:lnTo>
                      <a:pt x="127" y="633"/>
                    </a:lnTo>
                    <a:lnTo>
                      <a:pt x="135" y="642"/>
                    </a:lnTo>
                    <a:lnTo>
                      <a:pt x="142" y="648"/>
                    </a:lnTo>
                    <a:lnTo>
                      <a:pt x="150" y="654"/>
                    </a:lnTo>
                    <a:lnTo>
                      <a:pt x="176" y="650"/>
                    </a:lnTo>
                    <a:lnTo>
                      <a:pt x="195" y="644"/>
                    </a:lnTo>
                    <a:lnTo>
                      <a:pt x="218" y="637"/>
                    </a:lnTo>
                    <a:lnTo>
                      <a:pt x="239" y="631"/>
                    </a:lnTo>
                    <a:lnTo>
                      <a:pt x="258" y="625"/>
                    </a:lnTo>
                    <a:lnTo>
                      <a:pt x="275" y="620"/>
                    </a:lnTo>
                    <a:lnTo>
                      <a:pt x="355" y="580"/>
                    </a:lnTo>
                    <a:lnTo>
                      <a:pt x="361" y="570"/>
                    </a:lnTo>
                    <a:lnTo>
                      <a:pt x="366" y="557"/>
                    </a:lnTo>
                    <a:lnTo>
                      <a:pt x="374" y="542"/>
                    </a:lnTo>
                    <a:lnTo>
                      <a:pt x="384" y="523"/>
                    </a:lnTo>
                    <a:lnTo>
                      <a:pt x="395" y="502"/>
                    </a:lnTo>
                    <a:lnTo>
                      <a:pt x="406" y="479"/>
                    </a:lnTo>
                    <a:lnTo>
                      <a:pt x="418" y="456"/>
                    </a:lnTo>
                    <a:lnTo>
                      <a:pt x="429" y="433"/>
                    </a:lnTo>
                    <a:lnTo>
                      <a:pt x="441" y="412"/>
                    </a:lnTo>
                    <a:lnTo>
                      <a:pt x="452" y="393"/>
                    </a:lnTo>
                    <a:lnTo>
                      <a:pt x="461" y="374"/>
                    </a:lnTo>
                    <a:lnTo>
                      <a:pt x="475" y="352"/>
                    </a:lnTo>
                    <a:lnTo>
                      <a:pt x="479" y="346"/>
                    </a:lnTo>
                    <a:lnTo>
                      <a:pt x="480" y="346"/>
                    </a:lnTo>
                    <a:lnTo>
                      <a:pt x="479" y="361"/>
                    </a:lnTo>
                    <a:lnTo>
                      <a:pt x="473" y="393"/>
                    </a:lnTo>
                    <a:lnTo>
                      <a:pt x="463" y="437"/>
                    </a:lnTo>
                    <a:lnTo>
                      <a:pt x="460" y="460"/>
                    </a:lnTo>
                    <a:lnTo>
                      <a:pt x="454" y="483"/>
                    </a:lnTo>
                    <a:lnTo>
                      <a:pt x="444" y="530"/>
                    </a:lnTo>
                    <a:lnTo>
                      <a:pt x="435" y="570"/>
                    </a:lnTo>
                    <a:lnTo>
                      <a:pt x="427" y="608"/>
                    </a:lnTo>
                    <a:lnTo>
                      <a:pt x="433" y="633"/>
                    </a:lnTo>
                    <a:lnTo>
                      <a:pt x="441" y="648"/>
                    </a:lnTo>
                    <a:lnTo>
                      <a:pt x="446" y="650"/>
                    </a:lnTo>
                    <a:lnTo>
                      <a:pt x="452" y="648"/>
                    </a:lnTo>
                    <a:lnTo>
                      <a:pt x="458" y="644"/>
                    </a:lnTo>
                    <a:lnTo>
                      <a:pt x="467" y="635"/>
                    </a:lnTo>
                    <a:lnTo>
                      <a:pt x="473" y="631"/>
                    </a:lnTo>
                    <a:lnTo>
                      <a:pt x="479" y="625"/>
                    </a:lnTo>
                    <a:lnTo>
                      <a:pt x="486" y="618"/>
                    </a:lnTo>
                    <a:lnTo>
                      <a:pt x="494" y="612"/>
                    </a:lnTo>
                    <a:lnTo>
                      <a:pt x="501" y="604"/>
                    </a:lnTo>
                    <a:lnTo>
                      <a:pt x="511" y="597"/>
                    </a:lnTo>
                    <a:lnTo>
                      <a:pt x="518" y="587"/>
                    </a:lnTo>
                    <a:lnTo>
                      <a:pt x="528" y="580"/>
                    </a:lnTo>
                    <a:lnTo>
                      <a:pt x="537" y="570"/>
                    </a:lnTo>
                    <a:lnTo>
                      <a:pt x="547" y="561"/>
                    </a:lnTo>
                    <a:lnTo>
                      <a:pt x="556" y="553"/>
                    </a:lnTo>
                    <a:lnTo>
                      <a:pt x="566" y="544"/>
                    </a:lnTo>
                    <a:lnTo>
                      <a:pt x="575" y="534"/>
                    </a:lnTo>
                    <a:lnTo>
                      <a:pt x="585" y="527"/>
                    </a:lnTo>
                    <a:lnTo>
                      <a:pt x="594" y="517"/>
                    </a:lnTo>
                    <a:lnTo>
                      <a:pt x="602" y="509"/>
                    </a:lnTo>
                    <a:lnTo>
                      <a:pt x="612" y="500"/>
                    </a:lnTo>
                    <a:lnTo>
                      <a:pt x="619" y="492"/>
                    </a:lnTo>
                    <a:lnTo>
                      <a:pt x="627" y="485"/>
                    </a:lnTo>
                    <a:lnTo>
                      <a:pt x="634" y="479"/>
                    </a:lnTo>
                    <a:lnTo>
                      <a:pt x="640" y="473"/>
                    </a:lnTo>
                    <a:lnTo>
                      <a:pt x="648" y="468"/>
                    </a:lnTo>
                    <a:lnTo>
                      <a:pt x="655" y="458"/>
                    </a:lnTo>
                    <a:lnTo>
                      <a:pt x="665" y="450"/>
                    </a:lnTo>
                    <a:lnTo>
                      <a:pt x="703" y="405"/>
                    </a:lnTo>
                    <a:lnTo>
                      <a:pt x="703" y="369"/>
                    </a:lnTo>
                    <a:lnTo>
                      <a:pt x="566" y="306"/>
                    </a:lnTo>
                    <a:lnTo>
                      <a:pt x="790" y="314"/>
                    </a:lnTo>
                    <a:lnTo>
                      <a:pt x="739" y="348"/>
                    </a:lnTo>
                    <a:lnTo>
                      <a:pt x="733" y="376"/>
                    </a:lnTo>
                    <a:lnTo>
                      <a:pt x="716" y="437"/>
                    </a:lnTo>
                    <a:lnTo>
                      <a:pt x="657" y="481"/>
                    </a:lnTo>
                    <a:lnTo>
                      <a:pt x="556" y="580"/>
                    </a:lnTo>
                    <a:lnTo>
                      <a:pt x="450" y="680"/>
                    </a:lnTo>
                    <a:lnTo>
                      <a:pt x="414" y="680"/>
                    </a:lnTo>
                    <a:lnTo>
                      <a:pt x="334" y="669"/>
                    </a:lnTo>
                    <a:lnTo>
                      <a:pt x="245" y="661"/>
                    </a:lnTo>
                    <a:lnTo>
                      <a:pt x="243" y="669"/>
                    </a:lnTo>
                    <a:lnTo>
                      <a:pt x="237" y="673"/>
                    </a:lnTo>
                    <a:lnTo>
                      <a:pt x="232" y="675"/>
                    </a:lnTo>
                    <a:lnTo>
                      <a:pt x="205" y="680"/>
                    </a:lnTo>
                    <a:lnTo>
                      <a:pt x="154" y="679"/>
                    </a:lnTo>
                    <a:lnTo>
                      <a:pt x="137" y="677"/>
                    </a:lnTo>
                    <a:lnTo>
                      <a:pt x="34" y="551"/>
                    </a:lnTo>
                    <a:lnTo>
                      <a:pt x="30" y="538"/>
                    </a:lnTo>
                    <a:lnTo>
                      <a:pt x="21" y="506"/>
                    </a:lnTo>
                    <a:lnTo>
                      <a:pt x="9" y="468"/>
                    </a:lnTo>
                    <a:lnTo>
                      <a:pt x="2" y="437"/>
                    </a:lnTo>
                    <a:lnTo>
                      <a:pt x="0" y="367"/>
                    </a:lnTo>
                    <a:lnTo>
                      <a:pt x="4" y="319"/>
                    </a:lnTo>
                    <a:lnTo>
                      <a:pt x="45" y="184"/>
                    </a:lnTo>
                    <a:lnTo>
                      <a:pt x="76" y="148"/>
                    </a:lnTo>
                    <a:lnTo>
                      <a:pt x="135" y="101"/>
                    </a:lnTo>
                    <a:lnTo>
                      <a:pt x="140" y="95"/>
                    </a:lnTo>
                    <a:lnTo>
                      <a:pt x="148" y="87"/>
                    </a:lnTo>
                    <a:lnTo>
                      <a:pt x="156" y="80"/>
                    </a:lnTo>
                    <a:lnTo>
                      <a:pt x="165" y="70"/>
                    </a:lnTo>
                    <a:lnTo>
                      <a:pt x="173" y="63"/>
                    </a:lnTo>
                    <a:lnTo>
                      <a:pt x="180" y="55"/>
                    </a:lnTo>
                    <a:lnTo>
                      <a:pt x="186" y="49"/>
                    </a:lnTo>
                    <a:lnTo>
                      <a:pt x="190" y="44"/>
                    </a:lnTo>
                    <a:lnTo>
                      <a:pt x="195" y="38"/>
                    </a:lnTo>
                    <a:lnTo>
                      <a:pt x="203" y="29"/>
                    </a:lnTo>
                    <a:lnTo>
                      <a:pt x="211" y="21"/>
                    </a:lnTo>
                    <a:lnTo>
                      <a:pt x="218" y="13"/>
                    </a:lnTo>
                    <a:lnTo>
                      <a:pt x="224" y="8"/>
                    </a:lnTo>
                    <a:lnTo>
                      <a:pt x="230" y="0"/>
                    </a:lnTo>
                    <a:lnTo>
                      <a:pt x="232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17" name="Freeform 156"/>
              <p:cNvSpPr>
                <a:spLocks/>
              </p:cNvSpPr>
              <p:nvPr/>
            </p:nvSpPr>
            <p:spPr bwMode="auto">
              <a:xfrm>
                <a:off x="2557" y="1721"/>
                <a:ext cx="383" cy="539"/>
              </a:xfrm>
              <a:custGeom>
                <a:avLst/>
                <a:gdLst>
                  <a:gd name="T0" fmla="*/ 46 w 768"/>
                  <a:gd name="T1" fmla="*/ 14 h 1078"/>
                  <a:gd name="T2" fmla="*/ 47 w 768"/>
                  <a:gd name="T3" fmla="*/ 18 h 1078"/>
                  <a:gd name="T4" fmla="*/ 46 w 768"/>
                  <a:gd name="T5" fmla="*/ 24 h 1078"/>
                  <a:gd name="T6" fmla="*/ 44 w 768"/>
                  <a:gd name="T7" fmla="*/ 25 h 1078"/>
                  <a:gd name="T8" fmla="*/ 44 w 768"/>
                  <a:gd name="T9" fmla="*/ 33 h 1078"/>
                  <a:gd name="T10" fmla="*/ 42 w 768"/>
                  <a:gd name="T11" fmla="*/ 34 h 1078"/>
                  <a:gd name="T12" fmla="*/ 41 w 768"/>
                  <a:gd name="T13" fmla="*/ 36 h 1078"/>
                  <a:gd name="T14" fmla="*/ 41 w 768"/>
                  <a:gd name="T15" fmla="*/ 47 h 1078"/>
                  <a:gd name="T16" fmla="*/ 42 w 768"/>
                  <a:gd name="T17" fmla="*/ 53 h 1078"/>
                  <a:gd name="T18" fmla="*/ 43 w 768"/>
                  <a:gd name="T19" fmla="*/ 53 h 1078"/>
                  <a:gd name="T20" fmla="*/ 43 w 768"/>
                  <a:gd name="T21" fmla="*/ 58 h 1078"/>
                  <a:gd name="T22" fmla="*/ 42 w 768"/>
                  <a:gd name="T23" fmla="*/ 60 h 1078"/>
                  <a:gd name="T24" fmla="*/ 41 w 768"/>
                  <a:gd name="T25" fmla="*/ 64 h 1078"/>
                  <a:gd name="T26" fmla="*/ 40 w 768"/>
                  <a:gd name="T27" fmla="*/ 66 h 1078"/>
                  <a:gd name="T28" fmla="*/ 39 w 768"/>
                  <a:gd name="T29" fmla="*/ 67 h 1078"/>
                  <a:gd name="T30" fmla="*/ 38 w 768"/>
                  <a:gd name="T31" fmla="*/ 66 h 1078"/>
                  <a:gd name="T32" fmla="*/ 40 w 768"/>
                  <a:gd name="T33" fmla="*/ 64 h 1078"/>
                  <a:gd name="T34" fmla="*/ 39 w 768"/>
                  <a:gd name="T35" fmla="*/ 58 h 1078"/>
                  <a:gd name="T36" fmla="*/ 38 w 768"/>
                  <a:gd name="T37" fmla="*/ 59 h 1078"/>
                  <a:gd name="T38" fmla="*/ 36 w 768"/>
                  <a:gd name="T39" fmla="*/ 59 h 1078"/>
                  <a:gd name="T40" fmla="*/ 35 w 768"/>
                  <a:gd name="T41" fmla="*/ 55 h 1078"/>
                  <a:gd name="T42" fmla="*/ 31 w 768"/>
                  <a:gd name="T43" fmla="*/ 63 h 1078"/>
                  <a:gd name="T44" fmla="*/ 30 w 768"/>
                  <a:gd name="T45" fmla="*/ 65 h 1078"/>
                  <a:gd name="T46" fmla="*/ 28 w 768"/>
                  <a:gd name="T47" fmla="*/ 65 h 1078"/>
                  <a:gd name="T48" fmla="*/ 27 w 768"/>
                  <a:gd name="T49" fmla="*/ 61 h 1078"/>
                  <a:gd name="T50" fmla="*/ 25 w 768"/>
                  <a:gd name="T51" fmla="*/ 58 h 1078"/>
                  <a:gd name="T52" fmla="*/ 24 w 768"/>
                  <a:gd name="T53" fmla="*/ 62 h 1078"/>
                  <a:gd name="T54" fmla="*/ 23 w 768"/>
                  <a:gd name="T55" fmla="*/ 65 h 1078"/>
                  <a:gd name="T56" fmla="*/ 21 w 768"/>
                  <a:gd name="T57" fmla="*/ 65 h 1078"/>
                  <a:gd name="T58" fmla="*/ 19 w 768"/>
                  <a:gd name="T59" fmla="*/ 64 h 1078"/>
                  <a:gd name="T60" fmla="*/ 18 w 768"/>
                  <a:gd name="T61" fmla="*/ 62 h 1078"/>
                  <a:gd name="T62" fmla="*/ 16 w 768"/>
                  <a:gd name="T63" fmla="*/ 66 h 1078"/>
                  <a:gd name="T64" fmla="*/ 15 w 768"/>
                  <a:gd name="T65" fmla="*/ 67 h 1078"/>
                  <a:gd name="T66" fmla="*/ 13 w 768"/>
                  <a:gd name="T67" fmla="*/ 67 h 1078"/>
                  <a:gd name="T68" fmla="*/ 12 w 768"/>
                  <a:gd name="T69" fmla="*/ 67 h 1078"/>
                  <a:gd name="T70" fmla="*/ 10 w 768"/>
                  <a:gd name="T71" fmla="*/ 68 h 1078"/>
                  <a:gd name="T72" fmla="*/ 8 w 768"/>
                  <a:gd name="T73" fmla="*/ 66 h 1078"/>
                  <a:gd name="T74" fmla="*/ 6 w 768"/>
                  <a:gd name="T75" fmla="*/ 63 h 1078"/>
                  <a:gd name="T76" fmla="*/ 1 w 768"/>
                  <a:gd name="T77" fmla="*/ 61 h 1078"/>
                  <a:gd name="T78" fmla="*/ 0 w 768"/>
                  <a:gd name="T79" fmla="*/ 57 h 1078"/>
                  <a:gd name="T80" fmla="*/ 3 w 768"/>
                  <a:gd name="T81" fmla="*/ 54 h 1078"/>
                  <a:gd name="T82" fmla="*/ 5 w 768"/>
                  <a:gd name="T83" fmla="*/ 52 h 1078"/>
                  <a:gd name="T84" fmla="*/ 5 w 768"/>
                  <a:gd name="T85" fmla="*/ 51 h 1078"/>
                  <a:gd name="T86" fmla="*/ 4 w 768"/>
                  <a:gd name="T87" fmla="*/ 49 h 1078"/>
                  <a:gd name="T88" fmla="*/ 2 w 768"/>
                  <a:gd name="T89" fmla="*/ 48 h 1078"/>
                  <a:gd name="T90" fmla="*/ 2 w 768"/>
                  <a:gd name="T91" fmla="*/ 45 h 1078"/>
                  <a:gd name="T92" fmla="*/ 7 w 768"/>
                  <a:gd name="T93" fmla="*/ 27 h 1078"/>
                  <a:gd name="T94" fmla="*/ 16 w 768"/>
                  <a:gd name="T95" fmla="*/ 12 h 1078"/>
                  <a:gd name="T96" fmla="*/ 27 w 768"/>
                  <a:gd name="T97" fmla="*/ 6 h 1078"/>
                  <a:gd name="T98" fmla="*/ 32 w 768"/>
                  <a:gd name="T99" fmla="*/ 4 h 1078"/>
                  <a:gd name="T100" fmla="*/ 37 w 768"/>
                  <a:gd name="T101" fmla="*/ 5 h 1078"/>
                  <a:gd name="T102" fmla="*/ 42 w 768"/>
                  <a:gd name="T103" fmla="*/ 0 h 1078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768" h="1078">
                    <a:moveTo>
                      <a:pt x="724" y="55"/>
                    </a:moveTo>
                    <a:lnTo>
                      <a:pt x="716" y="131"/>
                    </a:lnTo>
                    <a:lnTo>
                      <a:pt x="737" y="211"/>
                    </a:lnTo>
                    <a:lnTo>
                      <a:pt x="741" y="219"/>
                    </a:lnTo>
                    <a:lnTo>
                      <a:pt x="752" y="238"/>
                    </a:lnTo>
                    <a:lnTo>
                      <a:pt x="768" y="285"/>
                    </a:lnTo>
                    <a:lnTo>
                      <a:pt x="766" y="312"/>
                    </a:lnTo>
                    <a:lnTo>
                      <a:pt x="758" y="344"/>
                    </a:lnTo>
                    <a:lnTo>
                      <a:pt x="751" y="369"/>
                    </a:lnTo>
                    <a:lnTo>
                      <a:pt x="747" y="380"/>
                    </a:lnTo>
                    <a:lnTo>
                      <a:pt x="724" y="367"/>
                    </a:lnTo>
                    <a:lnTo>
                      <a:pt x="713" y="388"/>
                    </a:lnTo>
                    <a:lnTo>
                      <a:pt x="713" y="472"/>
                    </a:lnTo>
                    <a:lnTo>
                      <a:pt x="711" y="508"/>
                    </a:lnTo>
                    <a:lnTo>
                      <a:pt x="705" y="521"/>
                    </a:lnTo>
                    <a:lnTo>
                      <a:pt x="697" y="532"/>
                    </a:lnTo>
                    <a:lnTo>
                      <a:pt x="692" y="538"/>
                    </a:lnTo>
                    <a:lnTo>
                      <a:pt x="686" y="542"/>
                    </a:lnTo>
                    <a:lnTo>
                      <a:pt x="680" y="549"/>
                    </a:lnTo>
                    <a:lnTo>
                      <a:pt x="675" y="553"/>
                    </a:lnTo>
                    <a:lnTo>
                      <a:pt x="665" y="563"/>
                    </a:lnTo>
                    <a:lnTo>
                      <a:pt x="661" y="567"/>
                    </a:lnTo>
                    <a:lnTo>
                      <a:pt x="656" y="743"/>
                    </a:lnTo>
                    <a:lnTo>
                      <a:pt x="669" y="751"/>
                    </a:lnTo>
                    <a:lnTo>
                      <a:pt x="682" y="781"/>
                    </a:lnTo>
                    <a:lnTo>
                      <a:pt x="678" y="821"/>
                    </a:lnTo>
                    <a:lnTo>
                      <a:pt x="675" y="840"/>
                    </a:lnTo>
                    <a:lnTo>
                      <a:pt x="678" y="836"/>
                    </a:lnTo>
                    <a:lnTo>
                      <a:pt x="688" y="836"/>
                    </a:lnTo>
                    <a:lnTo>
                      <a:pt x="697" y="848"/>
                    </a:lnTo>
                    <a:lnTo>
                      <a:pt x="701" y="876"/>
                    </a:lnTo>
                    <a:lnTo>
                      <a:pt x="695" y="909"/>
                    </a:lnTo>
                    <a:lnTo>
                      <a:pt x="692" y="922"/>
                    </a:lnTo>
                    <a:lnTo>
                      <a:pt x="686" y="931"/>
                    </a:lnTo>
                    <a:lnTo>
                      <a:pt x="680" y="939"/>
                    </a:lnTo>
                    <a:lnTo>
                      <a:pt x="675" y="945"/>
                    </a:lnTo>
                    <a:lnTo>
                      <a:pt x="667" y="954"/>
                    </a:lnTo>
                    <a:lnTo>
                      <a:pt x="667" y="981"/>
                    </a:lnTo>
                    <a:lnTo>
                      <a:pt x="669" y="1019"/>
                    </a:lnTo>
                    <a:lnTo>
                      <a:pt x="667" y="1028"/>
                    </a:lnTo>
                    <a:lnTo>
                      <a:pt x="663" y="1036"/>
                    </a:lnTo>
                    <a:lnTo>
                      <a:pt x="654" y="1049"/>
                    </a:lnTo>
                    <a:lnTo>
                      <a:pt x="650" y="1055"/>
                    </a:lnTo>
                    <a:lnTo>
                      <a:pt x="644" y="1059"/>
                    </a:lnTo>
                    <a:lnTo>
                      <a:pt x="640" y="1061"/>
                    </a:lnTo>
                    <a:lnTo>
                      <a:pt x="606" y="1074"/>
                    </a:lnTo>
                    <a:lnTo>
                      <a:pt x="612" y="1040"/>
                    </a:lnTo>
                    <a:lnTo>
                      <a:pt x="618" y="1044"/>
                    </a:lnTo>
                    <a:lnTo>
                      <a:pt x="627" y="1049"/>
                    </a:lnTo>
                    <a:lnTo>
                      <a:pt x="638" y="1042"/>
                    </a:lnTo>
                    <a:lnTo>
                      <a:pt x="644" y="1011"/>
                    </a:lnTo>
                    <a:lnTo>
                      <a:pt x="640" y="971"/>
                    </a:lnTo>
                    <a:lnTo>
                      <a:pt x="635" y="943"/>
                    </a:lnTo>
                    <a:lnTo>
                      <a:pt x="631" y="928"/>
                    </a:lnTo>
                    <a:lnTo>
                      <a:pt x="627" y="922"/>
                    </a:lnTo>
                    <a:lnTo>
                      <a:pt x="619" y="928"/>
                    </a:lnTo>
                    <a:lnTo>
                      <a:pt x="612" y="931"/>
                    </a:lnTo>
                    <a:lnTo>
                      <a:pt x="602" y="937"/>
                    </a:lnTo>
                    <a:lnTo>
                      <a:pt x="593" y="941"/>
                    </a:lnTo>
                    <a:lnTo>
                      <a:pt x="583" y="943"/>
                    </a:lnTo>
                    <a:lnTo>
                      <a:pt x="578" y="941"/>
                    </a:lnTo>
                    <a:lnTo>
                      <a:pt x="576" y="935"/>
                    </a:lnTo>
                    <a:lnTo>
                      <a:pt x="576" y="865"/>
                    </a:lnTo>
                    <a:lnTo>
                      <a:pt x="526" y="842"/>
                    </a:lnTo>
                    <a:lnTo>
                      <a:pt x="526" y="922"/>
                    </a:lnTo>
                    <a:lnTo>
                      <a:pt x="505" y="1006"/>
                    </a:lnTo>
                    <a:lnTo>
                      <a:pt x="504" y="1013"/>
                    </a:lnTo>
                    <a:lnTo>
                      <a:pt x="498" y="1027"/>
                    </a:lnTo>
                    <a:lnTo>
                      <a:pt x="494" y="1032"/>
                    </a:lnTo>
                    <a:lnTo>
                      <a:pt x="486" y="1036"/>
                    </a:lnTo>
                    <a:lnTo>
                      <a:pt x="467" y="1034"/>
                    </a:lnTo>
                    <a:lnTo>
                      <a:pt x="456" y="1027"/>
                    </a:lnTo>
                    <a:lnTo>
                      <a:pt x="447" y="1017"/>
                    </a:lnTo>
                    <a:lnTo>
                      <a:pt x="437" y="996"/>
                    </a:lnTo>
                    <a:lnTo>
                      <a:pt x="433" y="969"/>
                    </a:lnTo>
                    <a:lnTo>
                      <a:pt x="433" y="907"/>
                    </a:lnTo>
                    <a:lnTo>
                      <a:pt x="422" y="911"/>
                    </a:lnTo>
                    <a:lnTo>
                      <a:pt x="401" y="922"/>
                    </a:lnTo>
                    <a:lnTo>
                      <a:pt x="395" y="937"/>
                    </a:lnTo>
                    <a:lnTo>
                      <a:pt x="390" y="960"/>
                    </a:lnTo>
                    <a:lnTo>
                      <a:pt x="386" y="988"/>
                    </a:lnTo>
                    <a:lnTo>
                      <a:pt x="380" y="1011"/>
                    </a:lnTo>
                    <a:lnTo>
                      <a:pt x="372" y="1027"/>
                    </a:lnTo>
                    <a:lnTo>
                      <a:pt x="369" y="1034"/>
                    </a:lnTo>
                    <a:lnTo>
                      <a:pt x="363" y="1038"/>
                    </a:lnTo>
                    <a:lnTo>
                      <a:pt x="348" y="1034"/>
                    </a:lnTo>
                    <a:lnTo>
                      <a:pt x="338" y="1030"/>
                    </a:lnTo>
                    <a:lnTo>
                      <a:pt x="329" y="1023"/>
                    </a:lnTo>
                    <a:lnTo>
                      <a:pt x="319" y="1017"/>
                    </a:lnTo>
                    <a:lnTo>
                      <a:pt x="312" y="1011"/>
                    </a:lnTo>
                    <a:lnTo>
                      <a:pt x="306" y="1006"/>
                    </a:lnTo>
                    <a:lnTo>
                      <a:pt x="302" y="981"/>
                    </a:lnTo>
                    <a:lnTo>
                      <a:pt x="298" y="987"/>
                    </a:lnTo>
                    <a:lnTo>
                      <a:pt x="287" y="1002"/>
                    </a:lnTo>
                    <a:lnTo>
                      <a:pt x="274" y="1023"/>
                    </a:lnTo>
                    <a:lnTo>
                      <a:pt x="266" y="1042"/>
                    </a:lnTo>
                    <a:lnTo>
                      <a:pt x="258" y="1059"/>
                    </a:lnTo>
                    <a:lnTo>
                      <a:pt x="253" y="1065"/>
                    </a:lnTo>
                    <a:lnTo>
                      <a:pt x="245" y="1068"/>
                    </a:lnTo>
                    <a:lnTo>
                      <a:pt x="232" y="1072"/>
                    </a:lnTo>
                    <a:lnTo>
                      <a:pt x="222" y="1070"/>
                    </a:lnTo>
                    <a:lnTo>
                      <a:pt x="215" y="1066"/>
                    </a:lnTo>
                    <a:lnTo>
                      <a:pt x="207" y="1061"/>
                    </a:lnTo>
                    <a:lnTo>
                      <a:pt x="200" y="1053"/>
                    </a:lnTo>
                    <a:lnTo>
                      <a:pt x="194" y="1059"/>
                    </a:lnTo>
                    <a:lnTo>
                      <a:pt x="188" y="1065"/>
                    </a:lnTo>
                    <a:lnTo>
                      <a:pt x="181" y="1070"/>
                    </a:lnTo>
                    <a:lnTo>
                      <a:pt x="171" y="1076"/>
                    </a:lnTo>
                    <a:lnTo>
                      <a:pt x="162" y="1078"/>
                    </a:lnTo>
                    <a:lnTo>
                      <a:pt x="144" y="1070"/>
                    </a:lnTo>
                    <a:lnTo>
                      <a:pt x="131" y="1049"/>
                    </a:lnTo>
                    <a:lnTo>
                      <a:pt x="125" y="1025"/>
                    </a:lnTo>
                    <a:lnTo>
                      <a:pt x="124" y="996"/>
                    </a:lnTo>
                    <a:lnTo>
                      <a:pt x="101" y="996"/>
                    </a:lnTo>
                    <a:lnTo>
                      <a:pt x="70" y="992"/>
                    </a:lnTo>
                    <a:lnTo>
                      <a:pt x="34" y="981"/>
                    </a:lnTo>
                    <a:lnTo>
                      <a:pt x="25" y="964"/>
                    </a:lnTo>
                    <a:lnTo>
                      <a:pt x="21" y="954"/>
                    </a:lnTo>
                    <a:lnTo>
                      <a:pt x="19" y="926"/>
                    </a:lnTo>
                    <a:lnTo>
                      <a:pt x="11" y="901"/>
                    </a:lnTo>
                    <a:lnTo>
                      <a:pt x="11" y="880"/>
                    </a:lnTo>
                    <a:lnTo>
                      <a:pt x="55" y="863"/>
                    </a:lnTo>
                    <a:lnTo>
                      <a:pt x="63" y="857"/>
                    </a:lnTo>
                    <a:lnTo>
                      <a:pt x="68" y="852"/>
                    </a:lnTo>
                    <a:lnTo>
                      <a:pt x="76" y="842"/>
                    </a:lnTo>
                    <a:lnTo>
                      <a:pt x="84" y="821"/>
                    </a:lnTo>
                    <a:lnTo>
                      <a:pt x="87" y="814"/>
                    </a:lnTo>
                    <a:lnTo>
                      <a:pt x="91" y="816"/>
                    </a:lnTo>
                    <a:lnTo>
                      <a:pt x="84" y="802"/>
                    </a:lnTo>
                    <a:lnTo>
                      <a:pt x="78" y="793"/>
                    </a:lnTo>
                    <a:lnTo>
                      <a:pt x="70" y="785"/>
                    </a:lnTo>
                    <a:lnTo>
                      <a:pt x="65" y="778"/>
                    </a:lnTo>
                    <a:lnTo>
                      <a:pt x="57" y="772"/>
                    </a:lnTo>
                    <a:lnTo>
                      <a:pt x="49" y="766"/>
                    </a:lnTo>
                    <a:lnTo>
                      <a:pt x="46" y="764"/>
                    </a:lnTo>
                    <a:lnTo>
                      <a:pt x="0" y="760"/>
                    </a:lnTo>
                    <a:lnTo>
                      <a:pt x="32" y="724"/>
                    </a:lnTo>
                    <a:lnTo>
                      <a:pt x="38" y="707"/>
                    </a:lnTo>
                    <a:lnTo>
                      <a:pt x="74" y="696"/>
                    </a:lnTo>
                    <a:lnTo>
                      <a:pt x="110" y="667"/>
                    </a:lnTo>
                    <a:lnTo>
                      <a:pt x="118" y="422"/>
                    </a:lnTo>
                    <a:lnTo>
                      <a:pt x="169" y="190"/>
                    </a:lnTo>
                    <a:lnTo>
                      <a:pt x="190" y="175"/>
                    </a:lnTo>
                    <a:lnTo>
                      <a:pt x="264" y="179"/>
                    </a:lnTo>
                    <a:lnTo>
                      <a:pt x="357" y="148"/>
                    </a:lnTo>
                    <a:lnTo>
                      <a:pt x="448" y="128"/>
                    </a:lnTo>
                    <a:lnTo>
                      <a:pt x="448" y="84"/>
                    </a:lnTo>
                    <a:lnTo>
                      <a:pt x="471" y="74"/>
                    </a:lnTo>
                    <a:lnTo>
                      <a:pt x="507" y="95"/>
                    </a:lnTo>
                    <a:lnTo>
                      <a:pt x="519" y="61"/>
                    </a:lnTo>
                    <a:lnTo>
                      <a:pt x="545" y="69"/>
                    </a:lnTo>
                    <a:lnTo>
                      <a:pt x="555" y="50"/>
                    </a:lnTo>
                    <a:lnTo>
                      <a:pt x="597" y="74"/>
                    </a:lnTo>
                    <a:lnTo>
                      <a:pt x="606" y="42"/>
                    </a:lnTo>
                    <a:lnTo>
                      <a:pt x="644" y="36"/>
                    </a:lnTo>
                    <a:lnTo>
                      <a:pt x="675" y="0"/>
                    </a:lnTo>
                    <a:lnTo>
                      <a:pt x="724" y="5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18" name="Freeform 157"/>
              <p:cNvSpPr>
                <a:spLocks/>
              </p:cNvSpPr>
              <p:nvPr/>
            </p:nvSpPr>
            <p:spPr bwMode="auto">
              <a:xfrm>
                <a:off x="2888" y="1992"/>
                <a:ext cx="252" cy="47"/>
              </a:xfrm>
              <a:custGeom>
                <a:avLst/>
                <a:gdLst>
                  <a:gd name="T0" fmla="*/ 2 w 504"/>
                  <a:gd name="T1" fmla="*/ 0 h 95"/>
                  <a:gd name="T2" fmla="*/ 2 w 504"/>
                  <a:gd name="T3" fmla="*/ 0 h 95"/>
                  <a:gd name="T4" fmla="*/ 3 w 504"/>
                  <a:gd name="T5" fmla="*/ 0 h 95"/>
                  <a:gd name="T6" fmla="*/ 4 w 504"/>
                  <a:gd name="T7" fmla="*/ 1 h 95"/>
                  <a:gd name="T8" fmla="*/ 4 w 504"/>
                  <a:gd name="T9" fmla="*/ 1 h 95"/>
                  <a:gd name="T10" fmla="*/ 5 w 504"/>
                  <a:gd name="T11" fmla="*/ 1 h 95"/>
                  <a:gd name="T12" fmla="*/ 6 w 504"/>
                  <a:gd name="T13" fmla="*/ 2 h 95"/>
                  <a:gd name="T14" fmla="*/ 7 w 504"/>
                  <a:gd name="T15" fmla="*/ 2 h 95"/>
                  <a:gd name="T16" fmla="*/ 8 w 504"/>
                  <a:gd name="T17" fmla="*/ 3 h 95"/>
                  <a:gd name="T18" fmla="*/ 9 w 504"/>
                  <a:gd name="T19" fmla="*/ 3 h 95"/>
                  <a:gd name="T20" fmla="*/ 10 w 504"/>
                  <a:gd name="T21" fmla="*/ 4 h 95"/>
                  <a:gd name="T22" fmla="*/ 11 w 504"/>
                  <a:gd name="T23" fmla="*/ 4 h 95"/>
                  <a:gd name="T24" fmla="*/ 12 w 504"/>
                  <a:gd name="T25" fmla="*/ 4 h 95"/>
                  <a:gd name="T26" fmla="*/ 14 w 504"/>
                  <a:gd name="T27" fmla="*/ 5 h 95"/>
                  <a:gd name="T28" fmla="*/ 18 w 504"/>
                  <a:gd name="T29" fmla="*/ 5 h 95"/>
                  <a:gd name="T30" fmla="*/ 21 w 504"/>
                  <a:gd name="T31" fmla="*/ 4 h 95"/>
                  <a:gd name="T32" fmla="*/ 23 w 504"/>
                  <a:gd name="T33" fmla="*/ 4 h 95"/>
                  <a:gd name="T34" fmla="*/ 24 w 504"/>
                  <a:gd name="T35" fmla="*/ 4 h 95"/>
                  <a:gd name="T36" fmla="*/ 32 w 504"/>
                  <a:gd name="T37" fmla="*/ 1 h 95"/>
                  <a:gd name="T38" fmla="*/ 31 w 504"/>
                  <a:gd name="T39" fmla="*/ 3 h 95"/>
                  <a:gd name="T40" fmla="*/ 26 w 504"/>
                  <a:gd name="T41" fmla="*/ 4 h 95"/>
                  <a:gd name="T42" fmla="*/ 26 w 504"/>
                  <a:gd name="T43" fmla="*/ 4 h 95"/>
                  <a:gd name="T44" fmla="*/ 25 w 504"/>
                  <a:gd name="T45" fmla="*/ 5 h 95"/>
                  <a:gd name="T46" fmla="*/ 22 w 504"/>
                  <a:gd name="T47" fmla="*/ 5 h 95"/>
                  <a:gd name="T48" fmla="*/ 20 w 504"/>
                  <a:gd name="T49" fmla="*/ 5 h 95"/>
                  <a:gd name="T50" fmla="*/ 15 w 504"/>
                  <a:gd name="T51" fmla="*/ 5 h 95"/>
                  <a:gd name="T52" fmla="*/ 11 w 504"/>
                  <a:gd name="T53" fmla="*/ 5 h 95"/>
                  <a:gd name="T54" fmla="*/ 10 w 504"/>
                  <a:gd name="T55" fmla="*/ 4 h 95"/>
                  <a:gd name="T56" fmla="*/ 9 w 504"/>
                  <a:gd name="T57" fmla="*/ 4 h 95"/>
                  <a:gd name="T58" fmla="*/ 8 w 504"/>
                  <a:gd name="T59" fmla="*/ 4 h 95"/>
                  <a:gd name="T60" fmla="*/ 7 w 504"/>
                  <a:gd name="T61" fmla="*/ 3 h 95"/>
                  <a:gd name="T62" fmla="*/ 7 w 504"/>
                  <a:gd name="T63" fmla="*/ 3 h 95"/>
                  <a:gd name="T64" fmla="*/ 6 w 504"/>
                  <a:gd name="T65" fmla="*/ 3 h 95"/>
                  <a:gd name="T66" fmla="*/ 5 w 504"/>
                  <a:gd name="T67" fmla="*/ 2 h 95"/>
                  <a:gd name="T68" fmla="*/ 4 w 504"/>
                  <a:gd name="T69" fmla="*/ 2 h 95"/>
                  <a:gd name="T70" fmla="*/ 3 w 504"/>
                  <a:gd name="T71" fmla="*/ 1 h 95"/>
                  <a:gd name="T72" fmla="*/ 2 w 504"/>
                  <a:gd name="T73" fmla="*/ 1 h 95"/>
                  <a:gd name="T74" fmla="*/ 2 w 504"/>
                  <a:gd name="T75" fmla="*/ 1 h 95"/>
                  <a:gd name="T76" fmla="*/ 1 w 504"/>
                  <a:gd name="T77" fmla="*/ 0 h 95"/>
                  <a:gd name="T78" fmla="*/ 0 w 504"/>
                  <a:gd name="T79" fmla="*/ 0 h 95"/>
                  <a:gd name="T80" fmla="*/ 2 w 504"/>
                  <a:gd name="T81" fmla="*/ 0 h 95"/>
                  <a:gd name="T82" fmla="*/ 2 w 504"/>
                  <a:gd name="T83" fmla="*/ 0 h 95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504" h="95">
                    <a:moveTo>
                      <a:pt x="21" y="0"/>
                    </a:moveTo>
                    <a:lnTo>
                      <a:pt x="27" y="4"/>
                    </a:lnTo>
                    <a:lnTo>
                      <a:pt x="40" y="11"/>
                    </a:lnTo>
                    <a:lnTo>
                      <a:pt x="50" y="17"/>
                    </a:lnTo>
                    <a:lnTo>
                      <a:pt x="59" y="23"/>
                    </a:lnTo>
                    <a:lnTo>
                      <a:pt x="72" y="30"/>
                    </a:lnTo>
                    <a:lnTo>
                      <a:pt x="86" y="36"/>
                    </a:lnTo>
                    <a:lnTo>
                      <a:pt x="101" y="44"/>
                    </a:lnTo>
                    <a:lnTo>
                      <a:pt x="116" y="51"/>
                    </a:lnTo>
                    <a:lnTo>
                      <a:pt x="131" y="57"/>
                    </a:lnTo>
                    <a:lnTo>
                      <a:pt x="146" y="65"/>
                    </a:lnTo>
                    <a:lnTo>
                      <a:pt x="164" y="70"/>
                    </a:lnTo>
                    <a:lnTo>
                      <a:pt x="179" y="74"/>
                    </a:lnTo>
                    <a:lnTo>
                      <a:pt x="211" y="82"/>
                    </a:lnTo>
                    <a:lnTo>
                      <a:pt x="274" y="84"/>
                    </a:lnTo>
                    <a:lnTo>
                      <a:pt x="327" y="78"/>
                    </a:lnTo>
                    <a:lnTo>
                      <a:pt x="367" y="72"/>
                    </a:lnTo>
                    <a:lnTo>
                      <a:pt x="380" y="68"/>
                    </a:lnTo>
                    <a:lnTo>
                      <a:pt x="504" y="26"/>
                    </a:lnTo>
                    <a:lnTo>
                      <a:pt x="496" y="53"/>
                    </a:lnTo>
                    <a:lnTo>
                      <a:pt x="414" y="76"/>
                    </a:lnTo>
                    <a:lnTo>
                      <a:pt x="407" y="78"/>
                    </a:lnTo>
                    <a:lnTo>
                      <a:pt x="386" y="85"/>
                    </a:lnTo>
                    <a:lnTo>
                      <a:pt x="352" y="91"/>
                    </a:lnTo>
                    <a:lnTo>
                      <a:pt x="306" y="95"/>
                    </a:lnTo>
                    <a:lnTo>
                      <a:pt x="228" y="93"/>
                    </a:lnTo>
                    <a:lnTo>
                      <a:pt x="171" y="84"/>
                    </a:lnTo>
                    <a:lnTo>
                      <a:pt x="150" y="78"/>
                    </a:lnTo>
                    <a:lnTo>
                      <a:pt x="139" y="72"/>
                    </a:lnTo>
                    <a:lnTo>
                      <a:pt x="126" y="66"/>
                    </a:lnTo>
                    <a:lnTo>
                      <a:pt x="112" y="61"/>
                    </a:lnTo>
                    <a:lnTo>
                      <a:pt x="97" y="55"/>
                    </a:lnTo>
                    <a:lnTo>
                      <a:pt x="84" y="49"/>
                    </a:lnTo>
                    <a:lnTo>
                      <a:pt x="69" y="42"/>
                    </a:lnTo>
                    <a:lnTo>
                      <a:pt x="55" y="36"/>
                    </a:lnTo>
                    <a:lnTo>
                      <a:pt x="42" y="30"/>
                    </a:lnTo>
                    <a:lnTo>
                      <a:pt x="31" y="25"/>
                    </a:lnTo>
                    <a:lnTo>
                      <a:pt x="21" y="21"/>
                    </a:lnTo>
                    <a:lnTo>
                      <a:pt x="6" y="13"/>
                    </a:lnTo>
                    <a:lnTo>
                      <a:pt x="0" y="11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19" name="Freeform 158"/>
              <p:cNvSpPr>
                <a:spLocks/>
              </p:cNvSpPr>
              <p:nvPr/>
            </p:nvSpPr>
            <p:spPr bwMode="auto">
              <a:xfrm>
                <a:off x="2853" y="1836"/>
                <a:ext cx="315" cy="1318"/>
              </a:xfrm>
              <a:custGeom>
                <a:avLst/>
                <a:gdLst>
                  <a:gd name="T0" fmla="*/ 39 w 631"/>
                  <a:gd name="T1" fmla="*/ 0 h 2636"/>
                  <a:gd name="T2" fmla="*/ 39 w 631"/>
                  <a:gd name="T3" fmla="*/ 7 h 2636"/>
                  <a:gd name="T4" fmla="*/ 39 w 631"/>
                  <a:gd name="T5" fmla="*/ 9 h 2636"/>
                  <a:gd name="T6" fmla="*/ 38 w 631"/>
                  <a:gd name="T7" fmla="*/ 11 h 2636"/>
                  <a:gd name="T8" fmla="*/ 38 w 631"/>
                  <a:gd name="T9" fmla="*/ 13 h 2636"/>
                  <a:gd name="T10" fmla="*/ 37 w 631"/>
                  <a:gd name="T11" fmla="*/ 14 h 2636"/>
                  <a:gd name="T12" fmla="*/ 37 w 631"/>
                  <a:gd name="T13" fmla="*/ 16 h 2636"/>
                  <a:gd name="T14" fmla="*/ 36 w 631"/>
                  <a:gd name="T15" fmla="*/ 18 h 2636"/>
                  <a:gd name="T16" fmla="*/ 36 w 631"/>
                  <a:gd name="T17" fmla="*/ 19 h 2636"/>
                  <a:gd name="T18" fmla="*/ 35 w 631"/>
                  <a:gd name="T19" fmla="*/ 21 h 2636"/>
                  <a:gd name="T20" fmla="*/ 35 w 631"/>
                  <a:gd name="T21" fmla="*/ 24 h 2636"/>
                  <a:gd name="T22" fmla="*/ 34 w 631"/>
                  <a:gd name="T23" fmla="*/ 26 h 2636"/>
                  <a:gd name="T24" fmla="*/ 34 w 631"/>
                  <a:gd name="T25" fmla="*/ 27 h 2636"/>
                  <a:gd name="T26" fmla="*/ 25 w 631"/>
                  <a:gd name="T27" fmla="*/ 51 h 2636"/>
                  <a:gd name="T28" fmla="*/ 15 w 631"/>
                  <a:gd name="T29" fmla="*/ 69 h 2636"/>
                  <a:gd name="T30" fmla="*/ 14 w 631"/>
                  <a:gd name="T31" fmla="*/ 70 h 2636"/>
                  <a:gd name="T32" fmla="*/ 14 w 631"/>
                  <a:gd name="T33" fmla="*/ 72 h 2636"/>
                  <a:gd name="T34" fmla="*/ 13 w 631"/>
                  <a:gd name="T35" fmla="*/ 73 h 2636"/>
                  <a:gd name="T36" fmla="*/ 12 w 631"/>
                  <a:gd name="T37" fmla="*/ 74 h 2636"/>
                  <a:gd name="T38" fmla="*/ 12 w 631"/>
                  <a:gd name="T39" fmla="*/ 75 h 2636"/>
                  <a:gd name="T40" fmla="*/ 11 w 631"/>
                  <a:gd name="T41" fmla="*/ 77 h 2636"/>
                  <a:gd name="T42" fmla="*/ 11 w 631"/>
                  <a:gd name="T43" fmla="*/ 79 h 2636"/>
                  <a:gd name="T44" fmla="*/ 10 w 631"/>
                  <a:gd name="T45" fmla="*/ 80 h 2636"/>
                  <a:gd name="T46" fmla="*/ 10 w 631"/>
                  <a:gd name="T47" fmla="*/ 81 h 2636"/>
                  <a:gd name="T48" fmla="*/ 9 w 631"/>
                  <a:gd name="T49" fmla="*/ 84 h 2636"/>
                  <a:gd name="T50" fmla="*/ 9 w 631"/>
                  <a:gd name="T51" fmla="*/ 88 h 2636"/>
                  <a:gd name="T52" fmla="*/ 8 w 631"/>
                  <a:gd name="T53" fmla="*/ 92 h 2636"/>
                  <a:gd name="T54" fmla="*/ 7 w 631"/>
                  <a:gd name="T55" fmla="*/ 96 h 2636"/>
                  <a:gd name="T56" fmla="*/ 6 w 631"/>
                  <a:gd name="T57" fmla="*/ 99 h 2636"/>
                  <a:gd name="T58" fmla="*/ 6 w 631"/>
                  <a:gd name="T59" fmla="*/ 102 h 2636"/>
                  <a:gd name="T60" fmla="*/ 5 w 631"/>
                  <a:gd name="T61" fmla="*/ 105 h 2636"/>
                  <a:gd name="T62" fmla="*/ 5 w 631"/>
                  <a:gd name="T63" fmla="*/ 109 h 2636"/>
                  <a:gd name="T64" fmla="*/ 4 w 631"/>
                  <a:gd name="T65" fmla="*/ 112 h 2636"/>
                  <a:gd name="T66" fmla="*/ 4 w 631"/>
                  <a:gd name="T67" fmla="*/ 116 h 2636"/>
                  <a:gd name="T68" fmla="*/ 3 w 631"/>
                  <a:gd name="T69" fmla="*/ 120 h 2636"/>
                  <a:gd name="T70" fmla="*/ 2 w 631"/>
                  <a:gd name="T71" fmla="*/ 126 h 2636"/>
                  <a:gd name="T72" fmla="*/ 2 w 631"/>
                  <a:gd name="T73" fmla="*/ 129 h 2636"/>
                  <a:gd name="T74" fmla="*/ 2 w 631"/>
                  <a:gd name="T75" fmla="*/ 132 h 2636"/>
                  <a:gd name="T76" fmla="*/ 2 w 631"/>
                  <a:gd name="T77" fmla="*/ 135 h 2636"/>
                  <a:gd name="T78" fmla="*/ 1 w 631"/>
                  <a:gd name="T79" fmla="*/ 136 h 2636"/>
                  <a:gd name="T80" fmla="*/ 2 w 631"/>
                  <a:gd name="T81" fmla="*/ 144 h 2636"/>
                  <a:gd name="T82" fmla="*/ 2 w 631"/>
                  <a:gd name="T83" fmla="*/ 153 h 2636"/>
                  <a:gd name="T84" fmla="*/ 1 w 631"/>
                  <a:gd name="T85" fmla="*/ 160 h 2636"/>
                  <a:gd name="T86" fmla="*/ 1 w 631"/>
                  <a:gd name="T87" fmla="*/ 165 h 2636"/>
                  <a:gd name="T88" fmla="*/ 0 w 631"/>
                  <a:gd name="T89" fmla="*/ 165 h 2636"/>
                  <a:gd name="T90" fmla="*/ 0 w 631"/>
                  <a:gd name="T91" fmla="*/ 160 h 2636"/>
                  <a:gd name="T92" fmla="*/ 0 w 631"/>
                  <a:gd name="T93" fmla="*/ 153 h 2636"/>
                  <a:gd name="T94" fmla="*/ 0 w 631"/>
                  <a:gd name="T95" fmla="*/ 132 h 2636"/>
                  <a:gd name="T96" fmla="*/ 5 w 631"/>
                  <a:gd name="T97" fmla="*/ 102 h 2636"/>
                  <a:gd name="T98" fmla="*/ 8 w 631"/>
                  <a:gd name="T99" fmla="*/ 84 h 2636"/>
                  <a:gd name="T100" fmla="*/ 10 w 631"/>
                  <a:gd name="T101" fmla="*/ 77 h 2636"/>
                  <a:gd name="T102" fmla="*/ 14 w 631"/>
                  <a:gd name="T103" fmla="*/ 68 h 2636"/>
                  <a:gd name="T104" fmla="*/ 23 w 631"/>
                  <a:gd name="T105" fmla="*/ 51 h 2636"/>
                  <a:gd name="T106" fmla="*/ 33 w 631"/>
                  <a:gd name="T107" fmla="*/ 27 h 2636"/>
                  <a:gd name="T108" fmla="*/ 35 w 631"/>
                  <a:gd name="T109" fmla="*/ 20 h 2636"/>
                  <a:gd name="T110" fmla="*/ 38 w 631"/>
                  <a:gd name="T111" fmla="*/ 6 h 2636"/>
                  <a:gd name="T112" fmla="*/ 38 w 631"/>
                  <a:gd name="T113" fmla="*/ 1 h 2636"/>
                  <a:gd name="T114" fmla="*/ 39 w 631"/>
                  <a:gd name="T115" fmla="*/ 0 h 2636"/>
                  <a:gd name="T116" fmla="*/ 39 w 631"/>
                  <a:gd name="T117" fmla="*/ 0 h 26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631" h="2636">
                    <a:moveTo>
                      <a:pt x="631" y="0"/>
                    </a:moveTo>
                    <a:lnTo>
                      <a:pt x="627" y="112"/>
                    </a:lnTo>
                    <a:lnTo>
                      <a:pt x="625" y="133"/>
                    </a:lnTo>
                    <a:lnTo>
                      <a:pt x="615" y="171"/>
                    </a:lnTo>
                    <a:lnTo>
                      <a:pt x="610" y="196"/>
                    </a:lnTo>
                    <a:lnTo>
                      <a:pt x="602" y="223"/>
                    </a:lnTo>
                    <a:lnTo>
                      <a:pt x="596" y="249"/>
                    </a:lnTo>
                    <a:lnTo>
                      <a:pt x="589" y="276"/>
                    </a:lnTo>
                    <a:lnTo>
                      <a:pt x="581" y="302"/>
                    </a:lnTo>
                    <a:lnTo>
                      <a:pt x="574" y="329"/>
                    </a:lnTo>
                    <a:lnTo>
                      <a:pt x="562" y="375"/>
                    </a:lnTo>
                    <a:lnTo>
                      <a:pt x="553" y="407"/>
                    </a:lnTo>
                    <a:lnTo>
                      <a:pt x="549" y="418"/>
                    </a:lnTo>
                    <a:lnTo>
                      <a:pt x="401" y="812"/>
                    </a:lnTo>
                    <a:lnTo>
                      <a:pt x="245" y="1093"/>
                    </a:lnTo>
                    <a:lnTo>
                      <a:pt x="235" y="1116"/>
                    </a:lnTo>
                    <a:lnTo>
                      <a:pt x="224" y="1139"/>
                    </a:lnTo>
                    <a:lnTo>
                      <a:pt x="213" y="1167"/>
                    </a:lnTo>
                    <a:lnTo>
                      <a:pt x="205" y="1182"/>
                    </a:lnTo>
                    <a:lnTo>
                      <a:pt x="199" y="1196"/>
                    </a:lnTo>
                    <a:lnTo>
                      <a:pt x="188" y="1224"/>
                    </a:lnTo>
                    <a:lnTo>
                      <a:pt x="178" y="1249"/>
                    </a:lnTo>
                    <a:lnTo>
                      <a:pt x="173" y="1266"/>
                    </a:lnTo>
                    <a:lnTo>
                      <a:pt x="167" y="1291"/>
                    </a:lnTo>
                    <a:lnTo>
                      <a:pt x="158" y="1336"/>
                    </a:lnTo>
                    <a:lnTo>
                      <a:pt x="146" y="1395"/>
                    </a:lnTo>
                    <a:lnTo>
                      <a:pt x="133" y="1460"/>
                    </a:lnTo>
                    <a:lnTo>
                      <a:pt x="121" y="1522"/>
                    </a:lnTo>
                    <a:lnTo>
                      <a:pt x="110" y="1576"/>
                    </a:lnTo>
                    <a:lnTo>
                      <a:pt x="101" y="1627"/>
                    </a:lnTo>
                    <a:lnTo>
                      <a:pt x="91" y="1676"/>
                    </a:lnTo>
                    <a:lnTo>
                      <a:pt x="83" y="1730"/>
                    </a:lnTo>
                    <a:lnTo>
                      <a:pt x="74" y="1790"/>
                    </a:lnTo>
                    <a:lnTo>
                      <a:pt x="64" y="1855"/>
                    </a:lnTo>
                    <a:lnTo>
                      <a:pt x="55" y="1916"/>
                    </a:lnTo>
                    <a:lnTo>
                      <a:pt x="47" y="2003"/>
                    </a:lnTo>
                    <a:lnTo>
                      <a:pt x="45" y="2055"/>
                    </a:lnTo>
                    <a:lnTo>
                      <a:pt x="38" y="2106"/>
                    </a:lnTo>
                    <a:lnTo>
                      <a:pt x="32" y="2146"/>
                    </a:lnTo>
                    <a:lnTo>
                      <a:pt x="30" y="2161"/>
                    </a:lnTo>
                    <a:lnTo>
                      <a:pt x="32" y="2292"/>
                    </a:lnTo>
                    <a:lnTo>
                      <a:pt x="34" y="2448"/>
                    </a:lnTo>
                    <a:lnTo>
                      <a:pt x="30" y="2554"/>
                    </a:lnTo>
                    <a:lnTo>
                      <a:pt x="26" y="2636"/>
                    </a:lnTo>
                    <a:lnTo>
                      <a:pt x="0" y="2632"/>
                    </a:lnTo>
                    <a:lnTo>
                      <a:pt x="4" y="2553"/>
                    </a:lnTo>
                    <a:lnTo>
                      <a:pt x="9" y="2448"/>
                    </a:lnTo>
                    <a:lnTo>
                      <a:pt x="11" y="2112"/>
                    </a:lnTo>
                    <a:lnTo>
                      <a:pt x="80" y="1627"/>
                    </a:lnTo>
                    <a:lnTo>
                      <a:pt x="139" y="1329"/>
                    </a:lnTo>
                    <a:lnTo>
                      <a:pt x="165" y="1218"/>
                    </a:lnTo>
                    <a:lnTo>
                      <a:pt x="230" y="1083"/>
                    </a:lnTo>
                    <a:lnTo>
                      <a:pt x="378" y="812"/>
                    </a:lnTo>
                    <a:lnTo>
                      <a:pt x="528" y="424"/>
                    </a:lnTo>
                    <a:lnTo>
                      <a:pt x="560" y="308"/>
                    </a:lnTo>
                    <a:lnTo>
                      <a:pt x="614" y="93"/>
                    </a:lnTo>
                    <a:lnTo>
                      <a:pt x="612" y="8"/>
                    </a:lnTo>
                    <a:lnTo>
                      <a:pt x="63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20" name="Freeform 159"/>
              <p:cNvSpPr>
                <a:spLocks/>
              </p:cNvSpPr>
              <p:nvPr/>
            </p:nvSpPr>
            <p:spPr bwMode="auto">
              <a:xfrm>
                <a:off x="2895" y="2168"/>
                <a:ext cx="76" cy="225"/>
              </a:xfrm>
              <a:custGeom>
                <a:avLst/>
                <a:gdLst>
                  <a:gd name="T0" fmla="*/ 2 w 152"/>
                  <a:gd name="T1" fmla="*/ 0 h 451"/>
                  <a:gd name="T2" fmla="*/ 3 w 152"/>
                  <a:gd name="T3" fmla="*/ 8 h 451"/>
                  <a:gd name="T4" fmla="*/ 7 w 152"/>
                  <a:gd name="T5" fmla="*/ 20 h 451"/>
                  <a:gd name="T6" fmla="*/ 10 w 152"/>
                  <a:gd name="T7" fmla="*/ 26 h 451"/>
                  <a:gd name="T8" fmla="*/ 9 w 152"/>
                  <a:gd name="T9" fmla="*/ 28 h 451"/>
                  <a:gd name="T10" fmla="*/ 6 w 152"/>
                  <a:gd name="T11" fmla="*/ 18 h 451"/>
                  <a:gd name="T12" fmla="*/ 2 w 152"/>
                  <a:gd name="T13" fmla="*/ 8 h 451"/>
                  <a:gd name="T14" fmla="*/ 0 w 152"/>
                  <a:gd name="T15" fmla="*/ 0 h 451"/>
                  <a:gd name="T16" fmla="*/ 2 w 152"/>
                  <a:gd name="T17" fmla="*/ 0 h 451"/>
                  <a:gd name="T18" fmla="*/ 2 w 152"/>
                  <a:gd name="T19" fmla="*/ 0 h 45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52" h="451">
                    <a:moveTo>
                      <a:pt x="18" y="0"/>
                    </a:moveTo>
                    <a:lnTo>
                      <a:pt x="48" y="134"/>
                    </a:lnTo>
                    <a:lnTo>
                      <a:pt x="111" y="327"/>
                    </a:lnTo>
                    <a:lnTo>
                      <a:pt x="152" y="430"/>
                    </a:lnTo>
                    <a:lnTo>
                      <a:pt x="139" y="451"/>
                    </a:lnTo>
                    <a:lnTo>
                      <a:pt x="88" y="299"/>
                    </a:lnTo>
                    <a:lnTo>
                      <a:pt x="29" y="134"/>
                    </a:lnTo>
                    <a:lnTo>
                      <a:pt x="0" y="8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21" name="Freeform 160"/>
              <p:cNvSpPr>
                <a:spLocks/>
              </p:cNvSpPr>
              <p:nvPr/>
            </p:nvSpPr>
            <p:spPr bwMode="auto">
              <a:xfrm>
                <a:off x="3152" y="1822"/>
                <a:ext cx="402" cy="980"/>
              </a:xfrm>
              <a:custGeom>
                <a:avLst/>
                <a:gdLst>
                  <a:gd name="T0" fmla="*/ 16 w 804"/>
                  <a:gd name="T1" fmla="*/ 9 h 1959"/>
                  <a:gd name="T2" fmla="*/ 35 w 804"/>
                  <a:gd name="T3" fmla="*/ 22 h 1959"/>
                  <a:gd name="T4" fmla="*/ 34 w 804"/>
                  <a:gd name="T5" fmla="*/ 31 h 1959"/>
                  <a:gd name="T6" fmla="*/ 32 w 804"/>
                  <a:gd name="T7" fmla="*/ 35 h 1959"/>
                  <a:gd name="T8" fmla="*/ 31 w 804"/>
                  <a:gd name="T9" fmla="*/ 39 h 1959"/>
                  <a:gd name="T10" fmla="*/ 24 w 804"/>
                  <a:gd name="T11" fmla="*/ 55 h 1959"/>
                  <a:gd name="T12" fmla="*/ 13 w 804"/>
                  <a:gd name="T13" fmla="*/ 91 h 1959"/>
                  <a:gd name="T14" fmla="*/ 15 w 804"/>
                  <a:gd name="T15" fmla="*/ 86 h 1959"/>
                  <a:gd name="T16" fmla="*/ 16 w 804"/>
                  <a:gd name="T17" fmla="*/ 80 h 1959"/>
                  <a:gd name="T18" fmla="*/ 17 w 804"/>
                  <a:gd name="T19" fmla="*/ 74 h 1959"/>
                  <a:gd name="T20" fmla="*/ 13 w 804"/>
                  <a:gd name="T21" fmla="*/ 91 h 1959"/>
                  <a:gd name="T22" fmla="*/ 18 w 804"/>
                  <a:gd name="T23" fmla="*/ 91 h 1959"/>
                  <a:gd name="T24" fmla="*/ 18 w 804"/>
                  <a:gd name="T25" fmla="*/ 89 h 1959"/>
                  <a:gd name="T26" fmla="*/ 37 w 804"/>
                  <a:gd name="T27" fmla="*/ 91 h 1959"/>
                  <a:gd name="T28" fmla="*/ 26 w 804"/>
                  <a:gd name="T29" fmla="*/ 87 h 1959"/>
                  <a:gd name="T30" fmla="*/ 29 w 804"/>
                  <a:gd name="T31" fmla="*/ 86 h 1959"/>
                  <a:gd name="T32" fmla="*/ 31 w 804"/>
                  <a:gd name="T33" fmla="*/ 84 h 1959"/>
                  <a:gd name="T34" fmla="*/ 34 w 804"/>
                  <a:gd name="T35" fmla="*/ 83 h 1959"/>
                  <a:gd name="T36" fmla="*/ 41 w 804"/>
                  <a:gd name="T37" fmla="*/ 82 h 1959"/>
                  <a:gd name="T38" fmla="*/ 44 w 804"/>
                  <a:gd name="T39" fmla="*/ 81 h 1959"/>
                  <a:gd name="T40" fmla="*/ 42 w 804"/>
                  <a:gd name="T41" fmla="*/ 80 h 1959"/>
                  <a:gd name="T42" fmla="*/ 21 w 804"/>
                  <a:gd name="T43" fmla="*/ 86 h 1959"/>
                  <a:gd name="T44" fmla="*/ 27 w 804"/>
                  <a:gd name="T45" fmla="*/ 52 h 1959"/>
                  <a:gd name="T46" fmla="*/ 31 w 804"/>
                  <a:gd name="T47" fmla="*/ 44 h 1959"/>
                  <a:gd name="T48" fmla="*/ 34 w 804"/>
                  <a:gd name="T49" fmla="*/ 33 h 1959"/>
                  <a:gd name="T50" fmla="*/ 45 w 804"/>
                  <a:gd name="T51" fmla="*/ 38 h 1959"/>
                  <a:gd name="T52" fmla="*/ 44 w 804"/>
                  <a:gd name="T53" fmla="*/ 60 h 1959"/>
                  <a:gd name="T54" fmla="*/ 44 w 804"/>
                  <a:gd name="T55" fmla="*/ 65 h 1959"/>
                  <a:gd name="T56" fmla="*/ 46 w 804"/>
                  <a:gd name="T57" fmla="*/ 81 h 1959"/>
                  <a:gd name="T58" fmla="*/ 49 w 804"/>
                  <a:gd name="T59" fmla="*/ 84 h 1959"/>
                  <a:gd name="T60" fmla="*/ 49 w 804"/>
                  <a:gd name="T61" fmla="*/ 92 h 1959"/>
                  <a:gd name="T62" fmla="*/ 39 w 804"/>
                  <a:gd name="T63" fmla="*/ 89 h 1959"/>
                  <a:gd name="T64" fmla="*/ 47 w 804"/>
                  <a:gd name="T65" fmla="*/ 102 h 1959"/>
                  <a:gd name="T66" fmla="*/ 45 w 804"/>
                  <a:gd name="T67" fmla="*/ 101 h 1959"/>
                  <a:gd name="T68" fmla="*/ 44 w 804"/>
                  <a:gd name="T69" fmla="*/ 99 h 1959"/>
                  <a:gd name="T70" fmla="*/ 43 w 804"/>
                  <a:gd name="T71" fmla="*/ 98 h 1959"/>
                  <a:gd name="T72" fmla="*/ 41 w 804"/>
                  <a:gd name="T73" fmla="*/ 114 h 1959"/>
                  <a:gd name="T74" fmla="*/ 36 w 804"/>
                  <a:gd name="T75" fmla="*/ 121 h 1959"/>
                  <a:gd name="T76" fmla="*/ 35 w 804"/>
                  <a:gd name="T77" fmla="*/ 123 h 1959"/>
                  <a:gd name="T78" fmla="*/ 38 w 804"/>
                  <a:gd name="T79" fmla="*/ 121 h 1959"/>
                  <a:gd name="T80" fmla="*/ 41 w 804"/>
                  <a:gd name="T81" fmla="*/ 120 h 1959"/>
                  <a:gd name="T82" fmla="*/ 49 w 804"/>
                  <a:gd name="T83" fmla="*/ 94 h 1959"/>
                  <a:gd name="T84" fmla="*/ 51 w 804"/>
                  <a:gd name="T85" fmla="*/ 86 h 1959"/>
                  <a:gd name="T86" fmla="*/ 47 w 804"/>
                  <a:gd name="T87" fmla="*/ 80 h 1959"/>
                  <a:gd name="T88" fmla="*/ 46 w 804"/>
                  <a:gd name="T89" fmla="*/ 46 h 1959"/>
                  <a:gd name="T90" fmla="*/ 39 w 804"/>
                  <a:gd name="T91" fmla="*/ 15 h 1959"/>
                  <a:gd name="T92" fmla="*/ 15 w 804"/>
                  <a:gd name="T93" fmla="*/ 7 h 1959"/>
                  <a:gd name="T94" fmla="*/ 1 w 804"/>
                  <a:gd name="T95" fmla="*/ 2 h 1959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804" h="1959">
                    <a:moveTo>
                      <a:pt x="8" y="30"/>
                    </a:moveTo>
                    <a:lnTo>
                      <a:pt x="97" y="72"/>
                    </a:lnTo>
                    <a:lnTo>
                      <a:pt x="187" y="100"/>
                    </a:lnTo>
                    <a:lnTo>
                      <a:pt x="244" y="135"/>
                    </a:lnTo>
                    <a:lnTo>
                      <a:pt x="515" y="224"/>
                    </a:lnTo>
                    <a:lnTo>
                      <a:pt x="565" y="247"/>
                    </a:lnTo>
                    <a:lnTo>
                      <a:pt x="561" y="277"/>
                    </a:lnTo>
                    <a:lnTo>
                      <a:pt x="553" y="349"/>
                    </a:lnTo>
                    <a:lnTo>
                      <a:pt x="548" y="389"/>
                    </a:lnTo>
                    <a:lnTo>
                      <a:pt x="542" y="427"/>
                    </a:lnTo>
                    <a:lnTo>
                      <a:pt x="536" y="462"/>
                    </a:lnTo>
                    <a:lnTo>
                      <a:pt x="530" y="484"/>
                    </a:lnTo>
                    <a:lnTo>
                      <a:pt x="527" y="503"/>
                    </a:lnTo>
                    <a:lnTo>
                      <a:pt x="517" y="532"/>
                    </a:lnTo>
                    <a:lnTo>
                      <a:pt x="511" y="545"/>
                    </a:lnTo>
                    <a:lnTo>
                      <a:pt x="506" y="560"/>
                    </a:lnTo>
                    <a:lnTo>
                      <a:pt x="498" y="576"/>
                    </a:lnTo>
                    <a:lnTo>
                      <a:pt x="492" y="591"/>
                    </a:lnTo>
                    <a:lnTo>
                      <a:pt x="487" y="606"/>
                    </a:lnTo>
                    <a:lnTo>
                      <a:pt x="481" y="619"/>
                    </a:lnTo>
                    <a:lnTo>
                      <a:pt x="472" y="644"/>
                    </a:lnTo>
                    <a:lnTo>
                      <a:pt x="462" y="667"/>
                    </a:lnTo>
                    <a:lnTo>
                      <a:pt x="415" y="718"/>
                    </a:lnTo>
                    <a:lnTo>
                      <a:pt x="378" y="880"/>
                    </a:lnTo>
                    <a:lnTo>
                      <a:pt x="247" y="1188"/>
                    </a:lnTo>
                    <a:lnTo>
                      <a:pt x="209" y="1357"/>
                    </a:lnTo>
                    <a:lnTo>
                      <a:pt x="175" y="1440"/>
                    </a:lnTo>
                    <a:lnTo>
                      <a:pt x="202" y="1444"/>
                    </a:lnTo>
                    <a:lnTo>
                      <a:pt x="206" y="1431"/>
                    </a:lnTo>
                    <a:lnTo>
                      <a:pt x="215" y="1400"/>
                    </a:lnTo>
                    <a:lnTo>
                      <a:pt x="221" y="1381"/>
                    </a:lnTo>
                    <a:lnTo>
                      <a:pt x="226" y="1364"/>
                    </a:lnTo>
                    <a:lnTo>
                      <a:pt x="232" y="1349"/>
                    </a:lnTo>
                    <a:lnTo>
                      <a:pt x="236" y="1338"/>
                    </a:lnTo>
                    <a:lnTo>
                      <a:pt x="244" y="1303"/>
                    </a:lnTo>
                    <a:lnTo>
                      <a:pt x="249" y="1279"/>
                    </a:lnTo>
                    <a:lnTo>
                      <a:pt x="255" y="1252"/>
                    </a:lnTo>
                    <a:lnTo>
                      <a:pt x="261" y="1227"/>
                    </a:lnTo>
                    <a:lnTo>
                      <a:pt x="264" y="1205"/>
                    </a:lnTo>
                    <a:lnTo>
                      <a:pt x="268" y="1184"/>
                    </a:lnTo>
                    <a:lnTo>
                      <a:pt x="287" y="1267"/>
                    </a:lnTo>
                    <a:lnTo>
                      <a:pt x="238" y="1435"/>
                    </a:lnTo>
                    <a:lnTo>
                      <a:pt x="190" y="1450"/>
                    </a:lnTo>
                    <a:lnTo>
                      <a:pt x="202" y="1454"/>
                    </a:lnTo>
                    <a:lnTo>
                      <a:pt x="228" y="1457"/>
                    </a:lnTo>
                    <a:lnTo>
                      <a:pt x="257" y="1461"/>
                    </a:lnTo>
                    <a:lnTo>
                      <a:pt x="276" y="1461"/>
                    </a:lnTo>
                    <a:lnTo>
                      <a:pt x="287" y="1454"/>
                    </a:lnTo>
                    <a:lnTo>
                      <a:pt x="297" y="1446"/>
                    </a:lnTo>
                    <a:lnTo>
                      <a:pt x="302" y="1440"/>
                    </a:lnTo>
                    <a:lnTo>
                      <a:pt x="306" y="1436"/>
                    </a:lnTo>
                    <a:lnTo>
                      <a:pt x="285" y="1414"/>
                    </a:lnTo>
                    <a:lnTo>
                      <a:pt x="339" y="1402"/>
                    </a:lnTo>
                    <a:lnTo>
                      <a:pt x="473" y="1442"/>
                    </a:lnTo>
                    <a:lnTo>
                      <a:pt x="570" y="1457"/>
                    </a:lnTo>
                    <a:lnTo>
                      <a:pt x="586" y="1442"/>
                    </a:lnTo>
                    <a:lnTo>
                      <a:pt x="530" y="1421"/>
                    </a:lnTo>
                    <a:lnTo>
                      <a:pt x="492" y="1374"/>
                    </a:lnTo>
                    <a:lnTo>
                      <a:pt x="399" y="1387"/>
                    </a:lnTo>
                    <a:lnTo>
                      <a:pt x="403" y="1385"/>
                    </a:lnTo>
                    <a:lnTo>
                      <a:pt x="418" y="1378"/>
                    </a:lnTo>
                    <a:lnTo>
                      <a:pt x="426" y="1374"/>
                    </a:lnTo>
                    <a:lnTo>
                      <a:pt x="437" y="1368"/>
                    </a:lnTo>
                    <a:lnTo>
                      <a:pt x="449" y="1362"/>
                    </a:lnTo>
                    <a:lnTo>
                      <a:pt x="460" y="1357"/>
                    </a:lnTo>
                    <a:lnTo>
                      <a:pt x="473" y="1351"/>
                    </a:lnTo>
                    <a:lnTo>
                      <a:pt x="485" y="1345"/>
                    </a:lnTo>
                    <a:lnTo>
                      <a:pt x="496" y="1340"/>
                    </a:lnTo>
                    <a:lnTo>
                      <a:pt x="510" y="1334"/>
                    </a:lnTo>
                    <a:lnTo>
                      <a:pt x="519" y="1328"/>
                    </a:lnTo>
                    <a:lnTo>
                      <a:pt x="529" y="1324"/>
                    </a:lnTo>
                    <a:lnTo>
                      <a:pt x="542" y="1317"/>
                    </a:lnTo>
                    <a:lnTo>
                      <a:pt x="555" y="1313"/>
                    </a:lnTo>
                    <a:lnTo>
                      <a:pt x="570" y="1311"/>
                    </a:lnTo>
                    <a:lnTo>
                      <a:pt x="608" y="1309"/>
                    </a:lnTo>
                    <a:lnTo>
                      <a:pt x="656" y="1311"/>
                    </a:lnTo>
                    <a:lnTo>
                      <a:pt x="709" y="1315"/>
                    </a:lnTo>
                    <a:lnTo>
                      <a:pt x="709" y="1305"/>
                    </a:lnTo>
                    <a:lnTo>
                      <a:pt x="703" y="1294"/>
                    </a:lnTo>
                    <a:lnTo>
                      <a:pt x="700" y="1288"/>
                    </a:lnTo>
                    <a:lnTo>
                      <a:pt x="692" y="1283"/>
                    </a:lnTo>
                    <a:lnTo>
                      <a:pt x="684" y="1279"/>
                    </a:lnTo>
                    <a:lnTo>
                      <a:pt x="677" y="1273"/>
                    </a:lnTo>
                    <a:lnTo>
                      <a:pt x="662" y="1269"/>
                    </a:lnTo>
                    <a:lnTo>
                      <a:pt x="646" y="1265"/>
                    </a:lnTo>
                    <a:lnTo>
                      <a:pt x="536" y="1269"/>
                    </a:lnTo>
                    <a:lnTo>
                      <a:pt x="363" y="1340"/>
                    </a:lnTo>
                    <a:lnTo>
                      <a:pt x="323" y="1364"/>
                    </a:lnTo>
                    <a:lnTo>
                      <a:pt x="329" y="1265"/>
                    </a:lnTo>
                    <a:lnTo>
                      <a:pt x="325" y="1199"/>
                    </a:lnTo>
                    <a:lnTo>
                      <a:pt x="422" y="910"/>
                    </a:lnTo>
                    <a:lnTo>
                      <a:pt x="422" y="830"/>
                    </a:lnTo>
                    <a:lnTo>
                      <a:pt x="494" y="775"/>
                    </a:lnTo>
                    <a:lnTo>
                      <a:pt x="576" y="674"/>
                    </a:lnTo>
                    <a:lnTo>
                      <a:pt x="441" y="769"/>
                    </a:lnTo>
                    <a:lnTo>
                      <a:pt x="487" y="691"/>
                    </a:lnTo>
                    <a:lnTo>
                      <a:pt x="635" y="538"/>
                    </a:lnTo>
                    <a:lnTo>
                      <a:pt x="610" y="543"/>
                    </a:lnTo>
                    <a:lnTo>
                      <a:pt x="521" y="614"/>
                    </a:lnTo>
                    <a:lnTo>
                      <a:pt x="544" y="528"/>
                    </a:lnTo>
                    <a:lnTo>
                      <a:pt x="570" y="385"/>
                    </a:lnTo>
                    <a:lnTo>
                      <a:pt x="591" y="254"/>
                    </a:lnTo>
                    <a:lnTo>
                      <a:pt x="627" y="294"/>
                    </a:lnTo>
                    <a:lnTo>
                      <a:pt x="709" y="608"/>
                    </a:lnTo>
                    <a:lnTo>
                      <a:pt x="711" y="823"/>
                    </a:lnTo>
                    <a:lnTo>
                      <a:pt x="705" y="887"/>
                    </a:lnTo>
                    <a:lnTo>
                      <a:pt x="700" y="920"/>
                    </a:lnTo>
                    <a:lnTo>
                      <a:pt x="694" y="950"/>
                    </a:lnTo>
                    <a:lnTo>
                      <a:pt x="686" y="997"/>
                    </a:lnTo>
                    <a:lnTo>
                      <a:pt x="682" y="1015"/>
                    </a:lnTo>
                    <a:lnTo>
                      <a:pt x="688" y="1018"/>
                    </a:lnTo>
                    <a:lnTo>
                      <a:pt x="703" y="1032"/>
                    </a:lnTo>
                    <a:lnTo>
                      <a:pt x="717" y="1062"/>
                    </a:lnTo>
                    <a:lnTo>
                      <a:pt x="724" y="1113"/>
                    </a:lnTo>
                    <a:lnTo>
                      <a:pt x="724" y="1275"/>
                    </a:lnTo>
                    <a:lnTo>
                      <a:pt x="734" y="1284"/>
                    </a:lnTo>
                    <a:lnTo>
                      <a:pt x="743" y="1294"/>
                    </a:lnTo>
                    <a:lnTo>
                      <a:pt x="749" y="1300"/>
                    </a:lnTo>
                    <a:lnTo>
                      <a:pt x="755" y="1307"/>
                    </a:lnTo>
                    <a:lnTo>
                      <a:pt x="776" y="1340"/>
                    </a:lnTo>
                    <a:lnTo>
                      <a:pt x="787" y="1378"/>
                    </a:lnTo>
                    <a:lnTo>
                      <a:pt x="785" y="1416"/>
                    </a:lnTo>
                    <a:lnTo>
                      <a:pt x="777" y="1448"/>
                    </a:lnTo>
                    <a:lnTo>
                      <a:pt x="772" y="1471"/>
                    </a:lnTo>
                    <a:lnTo>
                      <a:pt x="768" y="1478"/>
                    </a:lnTo>
                    <a:lnTo>
                      <a:pt x="738" y="1471"/>
                    </a:lnTo>
                    <a:lnTo>
                      <a:pt x="696" y="1429"/>
                    </a:lnTo>
                    <a:lnTo>
                      <a:pt x="614" y="1414"/>
                    </a:lnTo>
                    <a:lnTo>
                      <a:pt x="698" y="1493"/>
                    </a:lnTo>
                    <a:lnTo>
                      <a:pt x="753" y="1604"/>
                    </a:lnTo>
                    <a:lnTo>
                      <a:pt x="751" y="1638"/>
                    </a:lnTo>
                    <a:lnTo>
                      <a:pt x="743" y="1630"/>
                    </a:lnTo>
                    <a:lnTo>
                      <a:pt x="738" y="1627"/>
                    </a:lnTo>
                    <a:lnTo>
                      <a:pt x="734" y="1621"/>
                    </a:lnTo>
                    <a:lnTo>
                      <a:pt x="726" y="1613"/>
                    </a:lnTo>
                    <a:lnTo>
                      <a:pt x="720" y="1606"/>
                    </a:lnTo>
                    <a:lnTo>
                      <a:pt x="715" y="1600"/>
                    </a:lnTo>
                    <a:lnTo>
                      <a:pt x="707" y="1592"/>
                    </a:lnTo>
                    <a:lnTo>
                      <a:pt x="701" y="1585"/>
                    </a:lnTo>
                    <a:lnTo>
                      <a:pt x="696" y="1577"/>
                    </a:lnTo>
                    <a:lnTo>
                      <a:pt x="690" y="1571"/>
                    </a:lnTo>
                    <a:lnTo>
                      <a:pt x="684" y="1566"/>
                    </a:lnTo>
                    <a:lnTo>
                      <a:pt x="677" y="1558"/>
                    </a:lnTo>
                    <a:lnTo>
                      <a:pt x="675" y="1554"/>
                    </a:lnTo>
                    <a:lnTo>
                      <a:pt x="671" y="1642"/>
                    </a:lnTo>
                    <a:lnTo>
                      <a:pt x="667" y="1714"/>
                    </a:lnTo>
                    <a:lnTo>
                      <a:pt x="662" y="1773"/>
                    </a:lnTo>
                    <a:lnTo>
                      <a:pt x="654" y="1815"/>
                    </a:lnTo>
                    <a:lnTo>
                      <a:pt x="644" y="1849"/>
                    </a:lnTo>
                    <a:lnTo>
                      <a:pt x="637" y="1872"/>
                    </a:lnTo>
                    <a:lnTo>
                      <a:pt x="633" y="1879"/>
                    </a:lnTo>
                    <a:lnTo>
                      <a:pt x="563" y="1932"/>
                    </a:lnTo>
                    <a:lnTo>
                      <a:pt x="487" y="1950"/>
                    </a:lnTo>
                    <a:lnTo>
                      <a:pt x="500" y="1953"/>
                    </a:lnTo>
                    <a:lnTo>
                      <a:pt x="529" y="1959"/>
                    </a:lnTo>
                    <a:lnTo>
                      <a:pt x="559" y="1959"/>
                    </a:lnTo>
                    <a:lnTo>
                      <a:pt x="582" y="1953"/>
                    </a:lnTo>
                    <a:lnTo>
                      <a:pt x="587" y="1946"/>
                    </a:lnTo>
                    <a:lnTo>
                      <a:pt x="597" y="1938"/>
                    </a:lnTo>
                    <a:lnTo>
                      <a:pt x="608" y="1931"/>
                    </a:lnTo>
                    <a:lnTo>
                      <a:pt x="618" y="1923"/>
                    </a:lnTo>
                    <a:lnTo>
                      <a:pt x="627" y="1917"/>
                    </a:lnTo>
                    <a:lnTo>
                      <a:pt x="637" y="1913"/>
                    </a:lnTo>
                    <a:lnTo>
                      <a:pt x="643" y="1908"/>
                    </a:lnTo>
                    <a:lnTo>
                      <a:pt x="753" y="1822"/>
                    </a:lnTo>
                    <a:lnTo>
                      <a:pt x="762" y="1718"/>
                    </a:lnTo>
                    <a:lnTo>
                      <a:pt x="772" y="1606"/>
                    </a:lnTo>
                    <a:lnTo>
                      <a:pt x="781" y="1492"/>
                    </a:lnTo>
                    <a:lnTo>
                      <a:pt x="785" y="1480"/>
                    </a:lnTo>
                    <a:lnTo>
                      <a:pt x="793" y="1452"/>
                    </a:lnTo>
                    <a:lnTo>
                      <a:pt x="804" y="1393"/>
                    </a:lnTo>
                    <a:lnTo>
                      <a:pt x="802" y="1372"/>
                    </a:lnTo>
                    <a:lnTo>
                      <a:pt x="795" y="1351"/>
                    </a:lnTo>
                    <a:lnTo>
                      <a:pt x="787" y="1334"/>
                    </a:lnTo>
                    <a:lnTo>
                      <a:pt x="783" y="1328"/>
                    </a:lnTo>
                    <a:lnTo>
                      <a:pt x="747" y="1279"/>
                    </a:lnTo>
                    <a:lnTo>
                      <a:pt x="747" y="1096"/>
                    </a:lnTo>
                    <a:lnTo>
                      <a:pt x="711" y="1001"/>
                    </a:lnTo>
                    <a:lnTo>
                      <a:pt x="732" y="859"/>
                    </a:lnTo>
                    <a:lnTo>
                      <a:pt x="734" y="731"/>
                    </a:lnTo>
                    <a:lnTo>
                      <a:pt x="732" y="606"/>
                    </a:lnTo>
                    <a:lnTo>
                      <a:pt x="656" y="315"/>
                    </a:lnTo>
                    <a:lnTo>
                      <a:pt x="633" y="262"/>
                    </a:lnTo>
                    <a:lnTo>
                      <a:pt x="612" y="235"/>
                    </a:lnTo>
                    <a:lnTo>
                      <a:pt x="570" y="228"/>
                    </a:lnTo>
                    <a:lnTo>
                      <a:pt x="479" y="195"/>
                    </a:lnTo>
                    <a:lnTo>
                      <a:pt x="268" y="127"/>
                    </a:lnTo>
                    <a:lnTo>
                      <a:pt x="230" y="112"/>
                    </a:lnTo>
                    <a:lnTo>
                      <a:pt x="181" y="80"/>
                    </a:lnTo>
                    <a:lnTo>
                      <a:pt x="82" y="43"/>
                    </a:lnTo>
                    <a:lnTo>
                      <a:pt x="0" y="0"/>
                    </a:lnTo>
                    <a:lnTo>
                      <a:pt x="8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22" name="Freeform 161"/>
              <p:cNvSpPr>
                <a:spLocks/>
              </p:cNvSpPr>
              <p:nvPr/>
            </p:nvSpPr>
            <p:spPr bwMode="auto">
              <a:xfrm>
                <a:off x="3142" y="1607"/>
                <a:ext cx="62" cy="246"/>
              </a:xfrm>
              <a:custGeom>
                <a:avLst/>
                <a:gdLst>
                  <a:gd name="T0" fmla="*/ 2 w 126"/>
                  <a:gd name="T1" fmla="*/ 1 h 492"/>
                  <a:gd name="T2" fmla="*/ 2 w 126"/>
                  <a:gd name="T3" fmla="*/ 7 h 492"/>
                  <a:gd name="T4" fmla="*/ 2 w 126"/>
                  <a:gd name="T5" fmla="*/ 9 h 492"/>
                  <a:gd name="T6" fmla="*/ 1 w 126"/>
                  <a:gd name="T7" fmla="*/ 10 h 492"/>
                  <a:gd name="T8" fmla="*/ 0 w 126"/>
                  <a:gd name="T9" fmla="*/ 13 h 492"/>
                  <a:gd name="T10" fmla="*/ 1 w 126"/>
                  <a:gd name="T11" fmla="*/ 12 h 492"/>
                  <a:gd name="T12" fmla="*/ 1 w 126"/>
                  <a:gd name="T13" fmla="*/ 22 h 492"/>
                  <a:gd name="T14" fmla="*/ 1 w 126"/>
                  <a:gd name="T15" fmla="*/ 27 h 492"/>
                  <a:gd name="T16" fmla="*/ 2 w 126"/>
                  <a:gd name="T17" fmla="*/ 30 h 492"/>
                  <a:gd name="T18" fmla="*/ 7 w 126"/>
                  <a:gd name="T19" fmla="*/ 31 h 492"/>
                  <a:gd name="T20" fmla="*/ 7 w 126"/>
                  <a:gd name="T21" fmla="*/ 28 h 492"/>
                  <a:gd name="T22" fmla="*/ 7 w 126"/>
                  <a:gd name="T23" fmla="*/ 26 h 492"/>
                  <a:gd name="T24" fmla="*/ 7 w 126"/>
                  <a:gd name="T25" fmla="*/ 25 h 492"/>
                  <a:gd name="T26" fmla="*/ 7 w 126"/>
                  <a:gd name="T27" fmla="*/ 21 h 492"/>
                  <a:gd name="T28" fmla="*/ 7 w 126"/>
                  <a:gd name="T29" fmla="*/ 18 h 492"/>
                  <a:gd name="T30" fmla="*/ 7 w 126"/>
                  <a:gd name="T31" fmla="*/ 17 h 492"/>
                  <a:gd name="T32" fmla="*/ 7 w 126"/>
                  <a:gd name="T33" fmla="*/ 17 h 492"/>
                  <a:gd name="T34" fmla="*/ 7 w 126"/>
                  <a:gd name="T35" fmla="*/ 16 h 492"/>
                  <a:gd name="T36" fmla="*/ 7 w 126"/>
                  <a:gd name="T37" fmla="*/ 14 h 492"/>
                  <a:gd name="T38" fmla="*/ 7 w 126"/>
                  <a:gd name="T39" fmla="*/ 13 h 492"/>
                  <a:gd name="T40" fmla="*/ 7 w 126"/>
                  <a:gd name="T41" fmla="*/ 12 h 492"/>
                  <a:gd name="T42" fmla="*/ 6 w 126"/>
                  <a:gd name="T43" fmla="*/ 11 h 492"/>
                  <a:gd name="T44" fmla="*/ 7 w 126"/>
                  <a:gd name="T45" fmla="*/ 10 h 492"/>
                  <a:gd name="T46" fmla="*/ 7 w 126"/>
                  <a:gd name="T47" fmla="*/ 7 h 492"/>
                  <a:gd name="T48" fmla="*/ 7 w 126"/>
                  <a:gd name="T49" fmla="*/ 6 h 492"/>
                  <a:gd name="T50" fmla="*/ 6 w 126"/>
                  <a:gd name="T51" fmla="*/ 6 h 492"/>
                  <a:gd name="T52" fmla="*/ 6 w 126"/>
                  <a:gd name="T53" fmla="*/ 5 h 492"/>
                  <a:gd name="T54" fmla="*/ 6 w 126"/>
                  <a:gd name="T55" fmla="*/ 5 h 492"/>
                  <a:gd name="T56" fmla="*/ 4 w 126"/>
                  <a:gd name="T57" fmla="*/ 4 h 492"/>
                  <a:gd name="T58" fmla="*/ 4 w 126"/>
                  <a:gd name="T59" fmla="*/ 0 h 492"/>
                  <a:gd name="T60" fmla="*/ 2 w 126"/>
                  <a:gd name="T61" fmla="*/ 1 h 492"/>
                  <a:gd name="T62" fmla="*/ 2 w 126"/>
                  <a:gd name="T63" fmla="*/ 1 h 492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126" h="492">
                    <a:moveTo>
                      <a:pt x="40" y="4"/>
                    </a:moveTo>
                    <a:lnTo>
                      <a:pt x="40" y="105"/>
                    </a:lnTo>
                    <a:lnTo>
                      <a:pt x="33" y="135"/>
                    </a:lnTo>
                    <a:lnTo>
                      <a:pt x="27" y="150"/>
                    </a:lnTo>
                    <a:lnTo>
                      <a:pt x="0" y="207"/>
                    </a:lnTo>
                    <a:lnTo>
                      <a:pt x="25" y="177"/>
                    </a:lnTo>
                    <a:lnTo>
                      <a:pt x="19" y="340"/>
                    </a:lnTo>
                    <a:lnTo>
                      <a:pt x="23" y="422"/>
                    </a:lnTo>
                    <a:lnTo>
                      <a:pt x="42" y="466"/>
                    </a:lnTo>
                    <a:lnTo>
                      <a:pt x="120" y="492"/>
                    </a:lnTo>
                    <a:lnTo>
                      <a:pt x="126" y="447"/>
                    </a:lnTo>
                    <a:lnTo>
                      <a:pt x="122" y="405"/>
                    </a:lnTo>
                    <a:lnTo>
                      <a:pt x="118" y="386"/>
                    </a:lnTo>
                    <a:lnTo>
                      <a:pt x="118" y="331"/>
                    </a:lnTo>
                    <a:lnTo>
                      <a:pt x="118" y="285"/>
                    </a:lnTo>
                    <a:lnTo>
                      <a:pt x="114" y="270"/>
                    </a:lnTo>
                    <a:lnTo>
                      <a:pt x="113" y="262"/>
                    </a:lnTo>
                    <a:lnTo>
                      <a:pt x="116" y="243"/>
                    </a:lnTo>
                    <a:lnTo>
                      <a:pt x="120" y="211"/>
                    </a:lnTo>
                    <a:lnTo>
                      <a:pt x="116" y="198"/>
                    </a:lnTo>
                    <a:lnTo>
                      <a:pt x="113" y="181"/>
                    </a:lnTo>
                    <a:lnTo>
                      <a:pt x="109" y="162"/>
                    </a:lnTo>
                    <a:lnTo>
                      <a:pt x="113" y="145"/>
                    </a:lnTo>
                    <a:lnTo>
                      <a:pt x="116" y="110"/>
                    </a:lnTo>
                    <a:lnTo>
                      <a:pt x="113" y="95"/>
                    </a:lnTo>
                    <a:lnTo>
                      <a:pt x="109" y="86"/>
                    </a:lnTo>
                    <a:lnTo>
                      <a:pt x="103" y="78"/>
                    </a:lnTo>
                    <a:lnTo>
                      <a:pt x="99" y="76"/>
                    </a:lnTo>
                    <a:lnTo>
                      <a:pt x="78" y="50"/>
                    </a:lnTo>
                    <a:lnTo>
                      <a:pt x="78" y="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23" name="Freeform 162"/>
              <p:cNvSpPr>
                <a:spLocks/>
              </p:cNvSpPr>
              <p:nvPr/>
            </p:nvSpPr>
            <p:spPr bwMode="auto">
              <a:xfrm>
                <a:off x="3173" y="1461"/>
                <a:ext cx="29" cy="153"/>
              </a:xfrm>
              <a:custGeom>
                <a:avLst/>
                <a:gdLst>
                  <a:gd name="T0" fmla="*/ 1 w 57"/>
                  <a:gd name="T1" fmla="*/ 1 h 305"/>
                  <a:gd name="T2" fmla="*/ 3 w 57"/>
                  <a:gd name="T3" fmla="*/ 1 h 305"/>
                  <a:gd name="T4" fmla="*/ 3 w 57"/>
                  <a:gd name="T5" fmla="*/ 2 h 305"/>
                  <a:gd name="T6" fmla="*/ 3 w 57"/>
                  <a:gd name="T7" fmla="*/ 3 h 305"/>
                  <a:gd name="T8" fmla="*/ 3 w 57"/>
                  <a:gd name="T9" fmla="*/ 5 h 305"/>
                  <a:gd name="T10" fmla="*/ 3 w 57"/>
                  <a:gd name="T11" fmla="*/ 7 h 305"/>
                  <a:gd name="T12" fmla="*/ 3 w 57"/>
                  <a:gd name="T13" fmla="*/ 8 h 305"/>
                  <a:gd name="T14" fmla="*/ 3 w 57"/>
                  <a:gd name="T15" fmla="*/ 11 h 305"/>
                  <a:gd name="T16" fmla="*/ 3 w 57"/>
                  <a:gd name="T17" fmla="*/ 15 h 305"/>
                  <a:gd name="T18" fmla="*/ 3 w 57"/>
                  <a:gd name="T19" fmla="*/ 17 h 305"/>
                  <a:gd name="T20" fmla="*/ 2 w 57"/>
                  <a:gd name="T21" fmla="*/ 18 h 305"/>
                  <a:gd name="T22" fmla="*/ 2 w 57"/>
                  <a:gd name="T23" fmla="*/ 18 h 305"/>
                  <a:gd name="T24" fmla="*/ 2 w 57"/>
                  <a:gd name="T25" fmla="*/ 18 h 305"/>
                  <a:gd name="T26" fmla="*/ 2 w 57"/>
                  <a:gd name="T27" fmla="*/ 19 h 305"/>
                  <a:gd name="T28" fmla="*/ 1 w 57"/>
                  <a:gd name="T29" fmla="*/ 19 h 305"/>
                  <a:gd name="T30" fmla="*/ 1 w 57"/>
                  <a:gd name="T31" fmla="*/ 20 h 305"/>
                  <a:gd name="T32" fmla="*/ 2 w 57"/>
                  <a:gd name="T33" fmla="*/ 19 h 305"/>
                  <a:gd name="T34" fmla="*/ 2 w 57"/>
                  <a:gd name="T35" fmla="*/ 19 h 305"/>
                  <a:gd name="T36" fmla="*/ 2 w 57"/>
                  <a:gd name="T37" fmla="*/ 18 h 305"/>
                  <a:gd name="T38" fmla="*/ 3 w 57"/>
                  <a:gd name="T39" fmla="*/ 18 h 305"/>
                  <a:gd name="T40" fmla="*/ 4 w 57"/>
                  <a:gd name="T41" fmla="*/ 16 h 305"/>
                  <a:gd name="T42" fmla="*/ 3 w 57"/>
                  <a:gd name="T43" fmla="*/ 14 h 305"/>
                  <a:gd name="T44" fmla="*/ 4 w 57"/>
                  <a:gd name="T45" fmla="*/ 12 h 305"/>
                  <a:gd name="T46" fmla="*/ 4 w 57"/>
                  <a:gd name="T47" fmla="*/ 11 h 305"/>
                  <a:gd name="T48" fmla="*/ 4 w 57"/>
                  <a:gd name="T49" fmla="*/ 8 h 305"/>
                  <a:gd name="T50" fmla="*/ 3 w 57"/>
                  <a:gd name="T51" fmla="*/ 6 h 305"/>
                  <a:gd name="T52" fmla="*/ 4 w 57"/>
                  <a:gd name="T53" fmla="*/ 2 h 305"/>
                  <a:gd name="T54" fmla="*/ 3 w 57"/>
                  <a:gd name="T55" fmla="*/ 1 h 305"/>
                  <a:gd name="T56" fmla="*/ 2 w 57"/>
                  <a:gd name="T57" fmla="*/ 1 h 305"/>
                  <a:gd name="T58" fmla="*/ 0 w 57"/>
                  <a:gd name="T59" fmla="*/ 0 h 305"/>
                  <a:gd name="T60" fmla="*/ 1 w 57"/>
                  <a:gd name="T61" fmla="*/ 1 h 305"/>
                  <a:gd name="T62" fmla="*/ 1 w 57"/>
                  <a:gd name="T63" fmla="*/ 1 h 305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7" h="305">
                    <a:moveTo>
                      <a:pt x="6" y="11"/>
                    </a:moveTo>
                    <a:lnTo>
                      <a:pt x="36" y="13"/>
                    </a:lnTo>
                    <a:lnTo>
                      <a:pt x="42" y="32"/>
                    </a:lnTo>
                    <a:lnTo>
                      <a:pt x="46" y="47"/>
                    </a:lnTo>
                    <a:lnTo>
                      <a:pt x="40" y="70"/>
                    </a:lnTo>
                    <a:lnTo>
                      <a:pt x="36" y="98"/>
                    </a:lnTo>
                    <a:lnTo>
                      <a:pt x="46" y="127"/>
                    </a:lnTo>
                    <a:lnTo>
                      <a:pt x="48" y="172"/>
                    </a:lnTo>
                    <a:lnTo>
                      <a:pt x="36" y="228"/>
                    </a:lnTo>
                    <a:lnTo>
                      <a:pt x="36" y="264"/>
                    </a:lnTo>
                    <a:lnTo>
                      <a:pt x="32" y="275"/>
                    </a:lnTo>
                    <a:lnTo>
                      <a:pt x="27" y="283"/>
                    </a:lnTo>
                    <a:lnTo>
                      <a:pt x="21" y="288"/>
                    </a:lnTo>
                    <a:lnTo>
                      <a:pt x="19" y="290"/>
                    </a:lnTo>
                    <a:lnTo>
                      <a:pt x="2" y="304"/>
                    </a:lnTo>
                    <a:lnTo>
                      <a:pt x="13" y="305"/>
                    </a:lnTo>
                    <a:lnTo>
                      <a:pt x="17" y="304"/>
                    </a:lnTo>
                    <a:lnTo>
                      <a:pt x="23" y="298"/>
                    </a:lnTo>
                    <a:lnTo>
                      <a:pt x="32" y="288"/>
                    </a:lnTo>
                    <a:lnTo>
                      <a:pt x="40" y="277"/>
                    </a:lnTo>
                    <a:lnTo>
                      <a:pt x="50" y="247"/>
                    </a:lnTo>
                    <a:lnTo>
                      <a:pt x="46" y="209"/>
                    </a:lnTo>
                    <a:lnTo>
                      <a:pt x="51" y="190"/>
                    </a:lnTo>
                    <a:lnTo>
                      <a:pt x="57" y="163"/>
                    </a:lnTo>
                    <a:lnTo>
                      <a:pt x="53" y="121"/>
                    </a:lnTo>
                    <a:lnTo>
                      <a:pt x="46" y="85"/>
                    </a:lnTo>
                    <a:lnTo>
                      <a:pt x="50" y="22"/>
                    </a:lnTo>
                    <a:lnTo>
                      <a:pt x="36" y="5"/>
                    </a:lnTo>
                    <a:lnTo>
                      <a:pt x="31" y="1"/>
                    </a:lnTo>
                    <a:lnTo>
                      <a:pt x="0" y="0"/>
                    </a:lnTo>
                    <a:lnTo>
                      <a:pt x="6" y="1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24" name="Freeform 163"/>
              <p:cNvSpPr>
                <a:spLocks/>
              </p:cNvSpPr>
              <p:nvPr/>
            </p:nvSpPr>
            <p:spPr bwMode="auto">
              <a:xfrm>
                <a:off x="3158" y="1472"/>
                <a:ext cx="33" cy="37"/>
              </a:xfrm>
              <a:custGeom>
                <a:avLst/>
                <a:gdLst>
                  <a:gd name="T0" fmla="*/ 0 w 66"/>
                  <a:gd name="T1" fmla="*/ 5 h 74"/>
                  <a:gd name="T2" fmla="*/ 3 w 66"/>
                  <a:gd name="T3" fmla="*/ 2 h 74"/>
                  <a:gd name="T4" fmla="*/ 3 w 66"/>
                  <a:gd name="T5" fmla="*/ 1 h 74"/>
                  <a:gd name="T6" fmla="*/ 3 w 66"/>
                  <a:gd name="T7" fmla="*/ 1 h 74"/>
                  <a:gd name="T8" fmla="*/ 4 w 66"/>
                  <a:gd name="T9" fmla="*/ 1 h 74"/>
                  <a:gd name="T10" fmla="*/ 4 w 66"/>
                  <a:gd name="T11" fmla="*/ 0 h 74"/>
                  <a:gd name="T12" fmla="*/ 4 w 66"/>
                  <a:gd name="T13" fmla="*/ 1 h 74"/>
                  <a:gd name="T14" fmla="*/ 4 w 66"/>
                  <a:gd name="T15" fmla="*/ 1 h 74"/>
                  <a:gd name="T16" fmla="*/ 4 w 66"/>
                  <a:gd name="T17" fmla="*/ 4 h 74"/>
                  <a:gd name="T18" fmla="*/ 5 w 66"/>
                  <a:gd name="T19" fmla="*/ 5 h 74"/>
                  <a:gd name="T20" fmla="*/ 4 w 66"/>
                  <a:gd name="T21" fmla="*/ 4 h 74"/>
                  <a:gd name="T22" fmla="*/ 4 w 66"/>
                  <a:gd name="T23" fmla="*/ 2 h 74"/>
                  <a:gd name="T24" fmla="*/ 3 w 66"/>
                  <a:gd name="T25" fmla="*/ 2 h 74"/>
                  <a:gd name="T26" fmla="*/ 2 w 66"/>
                  <a:gd name="T27" fmla="*/ 4 h 74"/>
                  <a:gd name="T28" fmla="*/ 0 w 66"/>
                  <a:gd name="T29" fmla="*/ 5 h 74"/>
                  <a:gd name="T30" fmla="*/ 0 w 66"/>
                  <a:gd name="T31" fmla="*/ 5 h 7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6" h="74">
                    <a:moveTo>
                      <a:pt x="0" y="73"/>
                    </a:moveTo>
                    <a:lnTo>
                      <a:pt x="34" y="17"/>
                    </a:lnTo>
                    <a:lnTo>
                      <a:pt x="36" y="14"/>
                    </a:lnTo>
                    <a:lnTo>
                      <a:pt x="42" y="10"/>
                    </a:lnTo>
                    <a:lnTo>
                      <a:pt x="49" y="2"/>
                    </a:lnTo>
                    <a:lnTo>
                      <a:pt x="55" y="0"/>
                    </a:lnTo>
                    <a:lnTo>
                      <a:pt x="62" y="4"/>
                    </a:lnTo>
                    <a:lnTo>
                      <a:pt x="64" y="8"/>
                    </a:lnTo>
                    <a:lnTo>
                      <a:pt x="62" y="52"/>
                    </a:lnTo>
                    <a:lnTo>
                      <a:pt x="66" y="74"/>
                    </a:lnTo>
                    <a:lnTo>
                      <a:pt x="53" y="55"/>
                    </a:lnTo>
                    <a:lnTo>
                      <a:pt x="53" y="17"/>
                    </a:lnTo>
                    <a:lnTo>
                      <a:pt x="40" y="29"/>
                    </a:lnTo>
                    <a:lnTo>
                      <a:pt x="17" y="59"/>
                    </a:lnTo>
                    <a:lnTo>
                      <a:pt x="0" y="7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25" name="Freeform 164"/>
              <p:cNvSpPr>
                <a:spLocks/>
              </p:cNvSpPr>
              <p:nvPr/>
            </p:nvSpPr>
            <p:spPr bwMode="auto">
              <a:xfrm>
                <a:off x="3156" y="1517"/>
                <a:ext cx="11" cy="44"/>
              </a:xfrm>
              <a:custGeom>
                <a:avLst/>
                <a:gdLst>
                  <a:gd name="T0" fmla="*/ 0 w 23"/>
                  <a:gd name="T1" fmla="*/ 0 h 89"/>
                  <a:gd name="T2" fmla="*/ 0 w 23"/>
                  <a:gd name="T3" fmla="*/ 0 h 89"/>
                  <a:gd name="T4" fmla="*/ 0 w 23"/>
                  <a:gd name="T5" fmla="*/ 1 h 89"/>
                  <a:gd name="T6" fmla="*/ 0 w 23"/>
                  <a:gd name="T7" fmla="*/ 3 h 89"/>
                  <a:gd name="T8" fmla="*/ 0 w 23"/>
                  <a:gd name="T9" fmla="*/ 4 h 89"/>
                  <a:gd name="T10" fmla="*/ 1 w 23"/>
                  <a:gd name="T11" fmla="*/ 5 h 89"/>
                  <a:gd name="T12" fmla="*/ 1 w 23"/>
                  <a:gd name="T13" fmla="*/ 3 h 89"/>
                  <a:gd name="T14" fmla="*/ 1 w 23"/>
                  <a:gd name="T15" fmla="*/ 1 h 89"/>
                  <a:gd name="T16" fmla="*/ 1 w 23"/>
                  <a:gd name="T17" fmla="*/ 0 h 89"/>
                  <a:gd name="T18" fmla="*/ 0 w 23"/>
                  <a:gd name="T19" fmla="*/ 0 h 89"/>
                  <a:gd name="T20" fmla="*/ 0 w 23"/>
                  <a:gd name="T21" fmla="*/ 0 h 8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3" h="89">
                    <a:moveTo>
                      <a:pt x="0" y="0"/>
                    </a:moveTo>
                    <a:lnTo>
                      <a:pt x="6" y="9"/>
                    </a:lnTo>
                    <a:lnTo>
                      <a:pt x="13" y="24"/>
                    </a:lnTo>
                    <a:lnTo>
                      <a:pt x="11" y="51"/>
                    </a:lnTo>
                    <a:lnTo>
                      <a:pt x="8" y="72"/>
                    </a:lnTo>
                    <a:lnTo>
                      <a:pt x="21" y="89"/>
                    </a:lnTo>
                    <a:lnTo>
                      <a:pt x="17" y="62"/>
                    </a:lnTo>
                    <a:lnTo>
                      <a:pt x="23" y="28"/>
                    </a:lnTo>
                    <a:lnTo>
                      <a:pt x="17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26" name="Freeform 165"/>
              <p:cNvSpPr>
                <a:spLocks/>
              </p:cNvSpPr>
              <p:nvPr/>
            </p:nvSpPr>
            <p:spPr bwMode="auto">
              <a:xfrm>
                <a:off x="3162" y="1516"/>
                <a:ext cx="23" cy="49"/>
              </a:xfrm>
              <a:custGeom>
                <a:avLst/>
                <a:gdLst>
                  <a:gd name="T0" fmla="*/ 0 w 48"/>
                  <a:gd name="T1" fmla="*/ 0 h 99"/>
                  <a:gd name="T2" fmla="*/ 0 w 48"/>
                  <a:gd name="T3" fmla="*/ 0 h 99"/>
                  <a:gd name="T4" fmla="*/ 1 w 48"/>
                  <a:gd name="T5" fmla="*/ 0 h 99"/>
                  <a:gd name="T6" fmla="*/ 2 w 48"/>
                  <a:gd name="T7" fmla="*/ 0 h 99"/>
                  <a:gd name="T8" fmla="*/ 2 w 48"/>
                  <a:gd name="T9" fmla="*/ 1 h 99"/>
                  <a:gd name="T10" fmla="*/ 2 w 48"/>
                  <a:gd name="T11" fmla="*/ 2 h 99"/>
                  <a:gd name="T12" fmla="*/ 2 w 48"/>
                  <a:gd name="T13" fmla="*/ 2 h 99"/>
                  <a:gd name="T14" fmla="*/ 2 w 48"/>
                  <a:gd name="T15" fmla="*/ 3 h 99"/>
                  <a:gd name="T16" fmla="*/ 2 w 48"/>
                  <a:gd name="T17" fmla="*/ 4 h 99"/>
                  <a:gd name="T18" fmla="*/ 2 w 48"/>
                  <a:gd name="T19" fmla="*/ 4 h 99"/>
                  <a:gd name="T20" fmla="*/ 1 w 48"/>
                  <a:gd name="T21" fmla="*/ 5 h 99"/>
                  <a:gd name="T22" fmla="*/ 1 w 48"/>
                  <a:gd name="T23" fmla="*/ 5 h 99"/>
                  <a:gd name="T24" fmla="*/ 1 w 48"/>
                  <a:gd name="T25" fmla="*/ 5 h 99"/>
                  <a:gd name="T26" fmla="*/ 1 w 48"/>
                  <a:gd name="T27" fmla="*/ 6 h 99"/>
                  <a:gd name="T28" fmla="*/ 0 w 48"/>
                  <a:gd name="T29" fmla="*/ 5 h 99"/>
                  <a:gd name="T30" fmla="*/ 0 w 48"/>
                  <a:gd name="T31" fmla="*/ 5 h 99"/>
                  <a:gd name="T32" fmla="*/ 1 w 48"/>
                  <a:gd name="T33" fmla="*/ 5 h 99"/>
                  <a:gd name="T34" fmla="*/ 1 w 48"/>
                  <a:gd name="T35" fmla="*/ 3 h 99"/>
                  <a:gd name="T36" fmla="*/ 2 w 48"/>
                  <a:gd name="T37" fmla="*/ 2 h 99"/>
                  <a:gd name="T38" fmla="*/ 2 w 48"/>
                  <a:gd name="T39" fmla="*/ 2 h 99"/>
                  <a:gd name="T40" fmla="*/ 1 w 48"/>
                  <a:gd name="T41" fmla="*/ 1 h 99"/>
                  <a:gd name="T42" fmla="*/ 1 w 48"/>
                  <a:gd name="T43" fmla="*/ 0 h 99"/>
                  <a:gd name="T44" fmla="*/ 0 w 48"/>
                  <a:gd name="T45" fmla="*/ 1 h 99"/>
                  <a:gd name="T46" fmla="*/ 0 w 48"/>
                  <a:gd name="T47" fmla="*/ 0 h 99"/>
                  <a:gd name="T48" fmla="*/ 0 w 48"/>
                  <a:gd name="T49" fmla="*/ 0 h 9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8" h="99">
                    <a:moveTo>
                      <a:pt x="0" y="4"/>
                    </a:moveTo>
                    <a:lnTo>
                      <a:pt x="10" y="0"/>
                    </a:lnTo>
                    <a:lnTo>
                      <a:pt x="31" y="4"/>
                    </a:lnTo>
                    <a:lnTo>
                      <a:pt x="40" y="13"/>
                    </a:lnTo>
                    <a:lnTo>
                      <a:pt x="46" y="23"/>
                    </a:lnTo>
                    <a:lnTo>
                      <a:pt x="48" y="32"/>
                    </a:lnTo>
                    <a:lnTo>
                      <a:pt x="48" y="47"/>
                    </a:lnTo>
                    <a:lnTo>
                      <a:pt x="42" y="61"/>
                    </a:lnTo>
                    <a:lnTo>
                      <a:pt x="38" y="64"/>
                    </a:lnTo>
                    <a:lnTo>
                      <a:pt x="35" y="68"/>
                    </a:lnTo>
                    <a:lnTo>
                      <a:pt x="29" y="81"/>
                    </a:lnTo>
                    <a:lnTo>
                      <a:pt x="29" y="91"/>
                    </a:lnTo>
                    <a:lnTo>
                      <a:pt x="27" y="95"/>
                    </a:lnTo>
                    <a:lnTo>
                      <a:pt x="23" y="99"/>
                    </a:lnTo>
                    <a:lnTo>
                      <a:pt x="12" y="95"/>
                    </a:lnTo>
                    <a:lnTo>
                      <a:pt x="6" y="91"/>
                    </a:lnTo>
                    <a:lnTo>
                      <a:pt x="17" y="85"/>
                    </a:lnTo>
                    <a:lnTo>
                      <a:pt x="23" y="62"/>
                    </a:lnTo>
                    <a:lnTo>
                      <a:pt x="36" y="47"/>
                    </a:lnTo>
                    <a:lnTo>
                      <a:pt x="35" y="36"/>
                    </a:lnTo>
                    <a:lnTo>
                      <a:pt x="31" y="24"/>
                    </a:lnTo>
                    <a:lnTo>
                      <a:pt x="25" y="13"/>
                    </a:lnTo>
                    <a:lnTo>
                      <a:pt x="4" y="21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27" name="Freeform 166"/>
              <p:cNvSpPr>
                <a:spLocks/>
              </p:cNvSpPr>
              <p:nvPr/>
            </p:nvSpPr>
            <p:spPr bwMode="auto">
              <a:xfrm>
                <a:off x="3159" y="1564"/>
                <a:ext cx="17" cy="22"/>
              </a:xfrm>
              <a:custGeom>
                <a:avLst/>
                <a:gdLst>
                  <a:gd name="T0" fmla="*/ 1 w 34"/>
                  <a:gd name="T1" fmla="*/ 1 h 43"/>
                  <a:gd name="T2" fmla="*/ 1 w 34"/>
                  <a:gd name="T3" fmla="*/ 1 h 43"/>
                  <a:gd name="T4" fmla="*/ 2 w 34"/>
                  <a:gd name="T5" fmla="*/ 2 h 43"/>
                  <a:gd name="T6" fmla="*/ 3 w 34"/>
                  <a:gd name="T7" fmla="*/ 3 h 43"/>
                  <a:gd name="T8" fmla="*/ 2 w 34"/>
                  <a:gd name="T9" fmla="*/ 2 h 43"/>
                  <a:gd name="T10" fmla="*/ 0 w 34"/>
                  <a:gd name="T11" fmla="*/ 2 h 43"/>
                  <a:gd name="T12" fmla="*/ 0 w 34"/>
                  <a:gd name="T13" fmla="*/ 0 h 43"/>
                  <a:gd name="T14" fmla="*/ 1 w 34"/>
                  <a:gd name="T15" fmla="*/ 1 h 43"/>
                  <a:gd name="T16" fmla="*/ 1 w 34"/>
                  <a:gd name="T17" fmla="*/ 1 h 4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4" h="43">
                    <a:moveTo>
                      <a:pt x="11" y="3"/>
                    </a:moveTo>
                    <a:lnTo>
                      <a:pt x="11" y="15"/>
                    </a:lnTo>
                    <a:lnTo>
                      <a:pt x="30" y="22"/>
                    </a:lnTo>
                    <a:lnTo>
                      <a:pt x="34" y="43"/>
                    </a:lnTo>
                    <a:lnTo>
                      <a:pt x="22" y="28"/>
                    </a:lnTo>
                    <a:lnTo>
                      <a:pt x="0" y="22"/>
                    </a:lnTo>
                    <a:lnTo>
                      <a:pt x="0" y="0"/>
                    </a:lnTo>
                    <a:lnTo>
                      <a:pt x="11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28" name="Freeform 167"/>
              <p:cNvSpPr>
                <a:spLocks/>
              </p:cNvSpPr>
              <p:nvPr/>
            </p:nvSpPr>
            <p:spPr bwMode="auto">
              <a:xfrm>
                <a:off x="2842" y="1520"/>
                <a:ext cx="112" cy="68"/>
              </a:xfrm>
              <a:custGeom>
                <a:avLst/>
                <a:gdLst>
                  <a:gd name="T0" fmla="*/ 15 w 222"/>
                  <a:gd name="T1" fmla="*/ 3 h 137"/>
                  <a:gd name="T2" fmla="*/ 13 w 222"/>
                  <a:gd name="T3" fmla="*/ 2 h 137"/>
                  <a:gd name="T4" fmla="*/ 10 w 222"/>
                  <a:gd name="T5" fmla="*/ 0 h 137"/>
                  <a:gd name="T6" fmla="*/ 9 w 222"/>
                  <a:gd name="T7" fmla="*/ 0 h 137"/>
                  <a:gd name="T8" fmla="*/ 7 w 222"/>
                  <a:gd name="T9" fmla="*/ 0 h 137"/>
                  <a:gd name="T10" fmla="*/ 3 w 222"/>
                  <a:gd name="T11" fmla="*/ 0 h 137"/>
                  <a:gd name="T12" fmla="*/ 2 w 222"/>
                  <a:gd name="T13" fmla="*/ 1 h 137"/>
                  <a:gd name="T14" fmla="*/ 1 w 222"/>
                  <a:gd name="T15" fmla="*/ 2 h 137"/>
                  <a:gd name="T16" fmla="*/ 0 w 222"/>
                  <a:gd name="T17" fmla="*/ 3 h 137"/>
                  <a:gd name="T18" fmla="*/ 1 w 222"/>
                  <a:gd name="T19" fmla="*/ 3 h 137"/>
                  <a:gd name="T20" fmla="*/ 1 w 222"/>
                  <a:gd name="T21" fmla="*/ 3 h 137"/>
                  <a:gd name="T22" fmla="*/ 1 w 222"/>
                  <a:gd name="T23" fmla="*/ 2 h 137"/>
                  <a:gd name="T24" fmla="*/ 2 w 222"/>
                  <a:gd name="T25" fmla="*/ 2 h 137"/>
                  <a:gd name="T26" fmla="*/ 2 w 222"/>
                  <a:gd name="T27" fmla="*/ 2 h 137"/>
                  <a:gd name="T28" fmla="*/ 2 w 222"/>
                  <a:gd name="T29" fmla="*/ 1 h 137"/>
                  <a:gd name="T30" fmla="*/ 3 w 222"/>
                  <a:gd name="T31" fmla="*/ 1 h 137"/>
                  <a:gd name="T32" fmla="*/ 4 w 222"/>
                  <a:gd name="T33" fmla="*/ 1 h 137"/>
                  <a:gd name="T34" fmla="*/ 8 w 222"/>
                  <a:gd name="T35" fmla="*/ 1 h 137"/>
                  <a:gd name="T36" fmla="*/ 9 w 222"/>
                  <a:gd name="T37" fmla="*/ 2 h 137"/>
                  <a:gd name="T38" fmla="*/ 9 w 222"/>
                  <a:gd name="T39" fmla="*/ 2 h 137"/>
                  <a:gd name="T40" fmla="*/ 6 w 222"/>
                  <a:gd name="T41" fmla="*/ 3 h 137"/>
                  <a:gd name="T42" fmla="*/ 5 w 222"/>
                  <a:gd name="T43" fmla="*/ 3 h 137"/>
                  <a:gd name="T44" fmla="*/ 5 w 222"/>
                  <a:gd name="T45" fmla="*/ 4 h 137"/>
                  <a:gd name="T46" fmla="*/ 4 w 222"/>
                  <a:gd name="T47" fmla="*/ 4 h 137"/>
                  <a:gd name="T48" fmla="*/ 4 w 222"/>
                  <a:gd name="T49" fmla="*/ 5 h 137"/>
                  <a:gd name="T50" fmla="*/ 3 w 222"/>
                  <a:gd name="T51" fmla="*/ 5 h 137"/>
                  <a:gd name="T52" fmla="*/ 3 w 222"/>
                  <a:gd name="T53" fmla="*/ 6 h 137"/>
                  <a:gd name="T54" fmla="*/ 3 w 222"/>
                  <a:gd name="T55" fmla="*/ 8 h 137"/>
                  <a:gd name="T56" fmla="*/ 5 w 222"/>
                  <a:gd name="T57" fmla="*/ 8 h 137"/>
                  <a:gd name="T58" fmla="*/ 6 w 222"/>
                  <a:gd name="T59" fmla="*/ 7 h 137"/>
                  <a:gd name="T60" fmla="*/ 6 w 222"/>
                  <a:gd name="T61" fmla="*/ 6 h 137"/>
                  <a:gd name="T62" fmla="*/ 7 w 222"/>
                  <a:gd name="T63" fmla="*/ 6 h 137"/>
                  <a:gd name="T64" fmla="*/ 7 w 222"/>
                  <a:gd name="T65" fmla="*/ 7 h 137"/>
                  <a:gd name="T66" fmla="*/ 8 w 222"/>
                  <a:gd name="T67" fmla="*/ 8 h 137"/>
                  <a:gd name="T68" fmla="*/ 9 w 222"/>
                  <a:gd name="T69" fmla="*/ 8 h 137"/>
                  <a:gd name="T70" fmla="*/ 10 w 222"/>
                  <a:gd name="T71" fmla="*/ 8 h 137"/>
                  <a:gd name="T72" fmla="*/ 10 w 222"/>
                  <a:gd name="T73" fmla="*/ 7 h 137"/>
                  <a:gd name="T74" fmla="*/ 10 w 222"/>
                  <a:gd name="T75" fmla="*/ 6 h 137"/>
                  <a:gd name="T76" fmla="*/ 10 w 222"/>
                  <a:gd name="T77" fmla="*/ 6 h 137"/>
                  <a:gd name="T78" fmla="*/ 11 w 222"/>
                  <a:gd name="T79" fmla="*/ 6 h 137"/>
                  <a:gd name="T80" fmla="*/ 12 w 222"/>
                  <a:gd name="T81" fmla="*/ 7 h 137"/>
                  <a:gd name="T82" fmla="*/ 13 w 222"/>
                  <a:gd name="T83" fmla="*/ 7 h 137"/>
                  <a:gd name="T84" fmla="*/ 13 w 222"/>
                  <a:gd name="T85" fmla="*/ 6 h 137"/>
                  <a:gd name="T86" fmla="*/ 11 w 222"/>
                  <a:gd name="T87" fmla="*/ 5 h 137"/>
                  <a:gd name="T88" fmla="*/ 10 w 222"/>
                  <a:gd name="T89" fmla="*/ 5 h 137"/>
                  <a:gd name="T90" fmla="*/ 8 w 222"/>
                  <a:gd name="T91" fmla="*/ 5 h 137"/>
                  <a:gd name="T92" fmla="*/ 7 w 222"/>
                  <a:gd name="T93" fmla="*/ 5 h 137"/>
                  <a:gd name="T94" fmla="*/ 6 w 222"/>
                  <a:gd name="T95" fmla="*/ 5 h 137"/>
                  <a:gd name="T96" fmla="*/ 5 w 222"/>
                  <a:gd name="T97" fmla="*/ 6 h 137"/>
                  <a:gd name="T98" fmla="*/ 5 w 222"/>
                  <a:gd name="T99" fmla="*/ 6 h 137"/>
                  <a:gd name="T100" fmla="*/ 5 w 222"/>
                  <a:gd name="T101" fmla="*/ 4 h 137"/>
                  <a:gd name="T102" fmla="*/ 6 w 222"/>
                  <a:gd name="T103" fmla="*/ 4 h 137"/>
                  <a:gd name="T104" fmla="*/ 6 w 222"/>
                  <a:gd name="T105" fmla="*/ 4 h 137"/>
                  <a:gd name="T106" fmla="*/ 7 w 222"/>
                  <a:gd name="T107" fmla="*/ 4 h 137"/>
                  <a:gd name="T108" fmla="*/ 8 w 222"/>
                  <a:gd name="T109" fmla="*/ 3 h 137"/>
                  <a:gd name="T110" fmla="*/ 11 w 222"/>
                  <a:gd name="T111" fmla="*/ 3 h 137"/>
                  <a:gd name="T112" fmla="*/ 12 w 222"/>
                  <a:gd name="T113" fmla="*/ 4 h 137"/>
                  <a:gd name="T114" fmla="*/ 14 w 222"/>
                  <a:gd name="T115" fmla="*/ 5 h 137"/>
                  <a:gd name="T116" fmla="*/ 15 w 222"/>
                  <a:gd name="T117" fmla="*/ 3 h 137"/>
                  <a:gd name="T118" fmla="*/ 15 w 222"/>
                  <a:gd name="T119" fmla="*/ 3 h 137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222" h="137">
                    <a:moveTo>
                      <a:pt x="222" y="63"/>
                    </a:moveTo>
                    <a:lnTo>
                      <a:pt x="207" y="38"/>
                    </a:lnTo>
                    <a:lnTo>
                      <a:pt x="158" y="12"/>
                    </a:lnTo>
                    <a:lnTo>
                      <a:pt x="131" y="0"/>
                    </a:lnTo>
                    <a:lnTo>
                      <a:pt x="104" y="4"/>
                    </a:lnTo>
                    <a:lnTo>
                      <a:pt x="38" y="6"/>
                    </a:lnTo>
                    <a:lnTo>
                      <a:pt x="21" y="16"/>
                    </a:lnTo>
                    <a:lnTo>
                      <a:pt x="6" y="35"/>
                    </a:lnTo>
                    <a:lnTo>
                      <a:pt x="0" y="48"/>
                    </a:lnTo>
                    <a:lnTo>
                      <a:pt x="2" y="63"/>
                    </a:lnTo>
                    <a:lnTo>
                      <a:pt x="9" y="48"/>
                    </a:lnTo>
                    <a:lnTo>
                      <a:pt x="15" y="42"/>
                    </a:lnTo>
                    <a:lnTo>
                      <a:pt x="19" y="36"/>
                    </a:lnTo>
                    <a:lnTo>
                      <a:pt x="25" y="33"/>
                    </a:lnTo>
                    <a:lnTo>
                      <a:pt x="28" y="31"/>
                    </a:lnTo>
                    <a:lnTo>
                      <a:pt x="46" y="27"/>
                    </a:lnTo>
                    <a:lnTo>
                      <a:pt x="55" y="23"/>
                    </a:lnTo>
                    <a:lnTo>
                      <a:pt x="114" y="29"/>
                    </a:lnTo>
                    <a:lnTo>
                      <a:pt x="141" y="36"/>
                    </a:lnTo>
                    <a:lnTo>
                      <a:pt x="133" y="46"/>
                    </a:lnTo>
                    <a:lnTo>
                      <a:pt x="82" y="59"/>
                    </a:lnTo>
                    <a:lnTo>
                      <a:pt x="78" y="61"/>
                    </a:lnTo>
                    <a:lnTo>
                      <a:pt x="68" y="69"/>
                    </a:lnTo>
                    <a:lnTo>
                      <a:pt x="59" y="76"/>
                    </a:lnTo>
                    <a:lnTo>
                      <a:pt x="53" y="84"/>
                    </a:lnTo>
                    <a:lnTo>
                      <a:pt x="46" y="93"/>
                    </a:lnTo>
                    <a:lnTo>
                      <a:pt x="40" y="103"/>
                    </a:lnTo>
                    <a:lnTo>
                      <a:pt x="44" y="137"/>
                    </a:lnTo>
                    <a:lnTo>
                      <a:pt x="80" y="137"/>
                    </a:lnTo>
                    <a:lnTo>
                      <a:pt x="87" y="118"/>
                    </a:lnTo>
                    <a:lnTo>
                      <a:pt x="95" y="103"/>
                    </a:lnTo>
                    <a:lnTo>
                      <a:pt x="104" y="97"/>
                    </a:lnTo>
                    <a:lnTo>
                      <a:pt x="106" y="114"/>
                    </a:lnTo>
                    <a:lnTo>
                      <a:pt x="122" y="128"/>
                    </a:lnTo>
                    <a:lnTo>
                      <a:pt x="129" y="130"/>
                    </a:lnTo>
                    <a:lnTo>
                      <a:pt x="146" y="128"/>
                    </a:lnTo>
                    <a:lnTo>
                      <a:pt x="156" y="118"/>
                    </a:lnTo>
                    <a:lnTo>
                      <a:pt x="158" y="111"/>
                    </a:lnTo>
                    <a:lnTo>
                      <a:pt x="158" y="97"/>
                    </a:lnTo>
                    <a:lnTo>
                      <a:pt x="173" y="101"/>
                    </a:lnTo>
                    <a:lnTo>
                      <a:pt x="180" y="118"/>
                    </a:lnTo>
                    <a:lnTo>
                      <a:pt x="203" y="120"/>
                    </a:lnTo>
                    <a:lnTo>
                      <a:pt x="203" y="101"/>
                    </a:lnTo>
                    <a:lnTo>
                      <a:pt x="171" y="88"/>
                    </a:lnTo>
                    <a:lnTo>
                      <a:pt x="152" y="86"/>
                    </a:lnTo>
                    <a:lnTo>
                      <a:pt x="122" y="82"/>
                    </a:lnTo>
                    <a:lnTo>
                      <a:pt x="99" y="86"/>
                    </a:lnTo>
                    <a:lnTo>
                      <a:pt x="91" y="90"/>
                    </a:lnTo>
                    <a:lnTo>
                      <a:pt x="78" y="105"/>
                    </a:lnTo>
                    <a:lnTo>
                      <a:pt x="65" y="97"/>
                    </a:lnTo>
                    <a:lnTo>
                      <a:pt x="78" y="78"/>
                    </a:lnTo>
                    <a:lnTo>
                      <a:pt x="82" y="76"/>
                    </a:lnTo>
                    <a:lnTo>
                      <a:pt x="93" y="71"/>
                    </a:lnTo>
                    <a:lnTo>
                      <a:pt x="106" y="67"/>
                    </a:lnTo>
                    <a:lnTo>
                      <a:pt x="118" y="63"/>
                    </a:lnTo>
                    <a:lnTo>
                      <a:pt x="160" y="63"/>
                    </a:lnTo>
                    <a:lnTo>
                      <a:pt x="184" y="76"/>
                    </a:lnTo>
                    <a:lnTo>
                      <a:pt x="220" y="86"/>
                    </a:lnTo>
                    <a:lnTo>
                      <a:pt x="222" y="6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29" name="Freeform 168"/>
              <p:cNvSpPr>
                <a:spLocks/>
              </p:cNvSpPr>
              <p:nvPr/>
            </p:nvSpPr>
            <p:spPr bwMode="auto">
              <a:xfrm>
                <a:off x="2928" y="1549"/>
                <a:ext cx="25" cy="31"/>
              </a:xfrm>
              <a:custGeom>
                <a:avLst/>
                <a:gdLst>
                  <a:gd name="T0" fmla="*/ 4 w 49"/>
                  <a:gd name="T1" fmla="*/ 1 h 63"/>
                  <a:gd name="T2" fmla="*/ 3 w 49"/>
                  <a:gd name="T3" fmla="*/ 3 h 63"/>
                  <a:gd name="T4" fmla="*/ 2 w 49"/>
                  <a:gd name="T5" fmla="*/ 3 h 63"/>
                  <a:gd name="T6" fmla="*/ 1 w 49"/>
                  <a:gd name="T7" fmla="*/ 2 h 63"/>
                  <a:gd name="T8" fmla="*/ 1 w 49"/>
                  <a:gd name="T9" fmla="*/ 1 h 63"/>
                  <a:gd name="T10" fmla="*/ 1 w 49"/>
                  <a:gd name="T11" fmla="*/ 0 h 63"/>
                  <a:gd name="T12" fmla="*/ 0 w 49"/>
                  <a:gd name="T13" fmla="*/ 0 h 63"/>
                  <a:gd name="T14" fmla="*/ 2 w 49"/>
                  <a:gd name="T15" fmla="*/ 0 h 63"/>
                  <a:gd name="T16" fmla="*/ 4 w 49"/>
                  <a:gd name="T17" fmla="*/ 1 h 63"/>
                  <a:gd name="T18" fmla="*/ 4 w 49"/>
                  <a:gd name="T19" fmla="*/ 1 h 6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49" h="63">
                    <a:moveTo>
                      <a:pt x="49" y="27"/>
                    </a:moveTo>
                    <a:lnTo>
                      <a:pt x="40" y="57"/>
                    </a:lnTo>
                    <a:lnTo>
                      <a:pt x="28" y="63"/>
                    </a:lnTo>
                    <a:lnTo>
                      <a:pt x="9" y="42"/>
                    </a:lnTo>
                    <a:lnTo>
                      <a:pt x="11" y="29"/>
                    </a:lnTo>
                    <a:lnTo>
                      <a:pt x="6" y="12"/>
                    </a:lnTo>
                    <a:lnTo>
                      <a:pt x="0" y="0"/>
                    </a:lnTo>
                    <a:lnTo>
                      <a:pt x="25" y="0"/>
                    </a:lnTo>
                    <a:lnTo>
                      <a:pt x="49" y="2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30" name="Freeform 169"/>
              <p:cNvSpPr>
                <a:spLocks/>
              </p:cNvSpPr>
              <p:nvPr/>
            </p:nvSpPr>
            <p:spPr bwMode="auto">
              <a:xfrm>
                <a:off x="2990" y="1470"/>
                <a:ext cx="111" cy="53"/>
              </a:xfrm>
              <a:custGeom>
                <a:avLst/>
                <a:gdLst>
                  <a:gd name="T0" fmla="*/ 13 w 223"/>
                  <a:gd name="T1" fmla="*/ 1 h 104"/>
                  <a:gd name="T2" fmla="*/ 10 w 223"/>
                  <a:gd name="T3" fmla="*/ 1 h 104"/>
                  <a:gd name="T4" fmla="*/ 8 w 223"/>
                  <a:gd name="T5" fmla="*/ 2 h 104"/>
                  <a:gd name="T6" fmla="*/ 7 w 223"/>
                  <a:gd name="T7" fmla="*/ 2 h 104"/>
                  <a:gd name="T8" fmla="*/ 7 w 223"/>
                  <a:gd name="T9" fmla="*/ 2 h 104"/>
                  <a:gd name="T10" fmla="*/ 6 w 223"/>
                  <a:gd name="T11" fmla="*/ 3 h 104"/>
                  <a:gd name="T12" fmla="*/ 5 w 223"/>
                  <a:gd name="T13" fmla="*/ 3 h 104"/>
                  <a:gd name="T14" fmla="*/ 4 w 223"/>
                  <a:gd name="T15" fmla="*/ 4 h 104"/>
                  <a:gd name="T16" fmla="*/ 2 w 223"/>
                  <a:gd name="T17" fmla="*/ 5 h 104"/>
                  <a:gd name="T18" fmla="*/ 0 w 223"/>
                  <a:gd name="T19" fmla="*/ 6 h 104"/>
                  <a:gd name="T20" fmla="*/ 0 w 223"/>
                  <a:gd name="T21" fmla="*/ 7 h 104"/>
                  <a:gd name="T22" fmla="*/ 1 w 223"/>
                  <a:gd name="T23" fmla="*/ 4 h 104"/>
                  <a:gd name="T24" fmla="*/ 2 w 223"/>
                  <a:gd name="T25" fmla="*/ 4 h 104"/>
                  <a:gd name="T26" fmla="*/ 2 w 223"/>
                  <a:gd name="T27" fmla="*/ 4 h 104"/>
                  <a:gd name="T28" fmla="*/ 3 w 223"/>
                  <a:gd name="T29" fmla="*/ 3 h 104"/>
                  <a:gd name="T30" fmla="*/ 3 w 223"/>
                  <a:gd name="T31" fmla="*/ 3 h 104"/>
                  <a:gd name="T32" fmla="*/ 4 w 223"/>
                  <a:gd name="T33" fmla="*/ 2 h 104"/>
                  <a:gd name="T34" fmla="*/ 5 w 223"/>
                  <a:gd name="T35" fmla="*/ 2 h 104"/>
                  <a:gd name="T36" fmla="*/ 5 w 223"/>
                  <a:gd name="T37" fmla="*/ 2 h 104"/>
                  <a:gd name="T38" fmla="*/ 6 w 223"/>
                  <a:gd name="T39" fmla="*/ 1 h 104"/>
                  <a:gd name="T40" fmla="*/ 7 w 223"/>
                  <a:gd name="T41" fmla="*/ 1 h 104"/>
                  <a:gd name="T42" fmla="*/ 9 w 223"/>
                  <a:gd name="T43" fmla="*/ 1 h 104"/>
                  <a:gd name="T44" fmla="*/ 11 w 223"/>
                  <a:gd name="T45" fmla="*/ 0 h 104"/>
                  <a:gd name="T46" fmla="*/ 13 w 223"/>
                  <a:gd name="T47" fmla="*/ 1 h 104"/>
                  <a:gd name="T48" fmla="*/ 13 w 223"/>
                  <a:gd name="T49" fmla="*/ 1 h 104"/>
                  <a:gd name="T50" fmla="*/ 13 w 223"/>
                  <a:gd name="T51" fmla="*/ 1 h 104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23" h="104">
                    <a:moveTo>
                      <a:pt x="223" y="15"/>
                    </a:moveTo>
                    <a:lnTo>
                      <a:pt x="160" y="13"/>
                    </a:lnTo>
                    <a:lnTo>
                      <a:pt x="135" y="17"/>
                    </a:lnTo>
                    <a:lnTo>
                      <a:pt x="126" y="20"/>
                    </a:lnTo>
                    <a:lnTo>
                      <a:pt x="114" y="26"/>
                    </a:lnTo>
                    <a:lnTo>
                      <a:pt x="105" y="34"/>
                    </a:lnTo>
                    <a:lnTo>
                      <a:pt x="86" y="43"/>
                    </a:lnTo>
                    <a:lnTo>
                      <a:pt x="67" y="58"/>
                    </a:lnTo>
                    <a:lnTo>
                      <a:pt x="38" y="74"/>
                    </a:lnTo>
                    <a:lnTo>
                      <a:pt x="14" y="95"/>
                    </a:lnTo>
                    <a:lnTo>
                      <a:pt x="0" y="104"/>
                    </a:lnTo>
                    <a:lnTo>
                      <a:pt x="29" y="57"/>
                    </a:lnTo>
                    <a:lnTo>
                      <a:pt x="35" y="53"/>
                    </a:lnTo>
                    <a:lnTo>
                      <a:pt x="40" y="49"/>
                    </a:lnTo>
                    <a:lnTo>
                      <a:pt x="48" y="43"/>
                    </a:lnTo>
                    <a:lnTo>
                      <a:pt x="57" y="38"/>
                    </a:lnTo>
                    <a:lnTo>
                      <a:pt x="69" y="32"/>
                    </a:lnTo>
                    <a:lnTo>
                      <a:pt x="82" y="26"/>
                    </a:lnTo>
                    <a:lnTo>
                      <a:pt x="95" y="20"/>
                    </a:lnTo>
                    <a:lnTo>
                      <a:pt x="111" y="15"/>
                    </a:lnTo>
                    <a:lnTo>
                      <a:pt x="126" y="11"/>
                    </a:lnTo>
                    <a:lnTo>
                      <a:pt x="152" y="5"/>
                    </a:lnTo>
                    <a:lnTo>
                      <a:pt x="177" y="0"/>
                    </a:lnTo>
                    <a:lnTo>
                      <a:pt x="209" y="5"/>
                    </a:lnTo>
                    <a:lnTo>
                      <a:pt x="223" y="1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31" name="Freeform 170"/>
              <p:cNvSpPr>
                <a:spLocks/>
              </p:cNvSpPr>
              <p:nvPr/>
            </p:nvSpPr>
            <p:spPr bwMode="auto">
              <a:xfrm>
                <a:off x="3020" y="1517"/>
                <a:ext cx="71" cy="27"/>
              </a:xfrm>
              <a:custGeom>
                <a:avLst/>
                <a:gdLst>
                  <a:gd name="T0" fmla="*/ 8 w 143"/>
                  <a:gd name="T1" fmla="*/ 1 h 55"/>
                  <a:gd name="T2" fmla="*/ 7 w 143"/>
                  <a:gd name="T3" fmla="*/ 1 h 55"/>
                  <a:gd name="T4" fmla="*/ 7 w 143"/>
                  <a:gd name="T5" fmla="*/ 1 h 55"/>
                  <a:gd name="T6" fmla="*/ 6 w 143"/>
                  <a:gd name="T7" fmla="*/ 0 h 55"/>
                  <a:gd name="T8" fmla="*/ 5 w 143"/>
                  <a:gd name="T9" fmla="*/ 1 h 55"/>
                  <a:gd name="T10" fmla="*/ 5 w 143"/>
                  <a:gd name="T11" fmla="*/ 2 h 55"/>
                  <a:gd name="T12" fmla="*/ 5 w 143"/>
                  <a:gd name="T13" fmla="*/ 2 h 55"/>
                  <a:gd name="T14" fmla="*/ 4 w 143"/>
                  <a:gd name="T15" fmla="*/ 3 h 55"/>
                  <a:gd name="T16" fmla="*/ 3 w 143"/>
                  <a:gd name="T17" fmla="*/ 3 h 55"/>
                  <a:gd name="T18" fmla="*/ 3 w 143"/>
                  <a:gd name="T19" fmla="*/ 3 h 55"/>
                  <a:gd name="T20" fmla="*/ 2 w 143"/>
                  <a:gd name="T21" fmla="*/ 2 h 55"/>
                  <a:gd name="T22" fmla="*/ 2 w 143"/>
                  <a:gd name="T23" fmla="*/ 2 h 55"/>
                  <a:gd name="T24" fmla="*/ 1 w 143"/>
                  <a:gd name="T25" fmla="*/ 2 h 55"/>
                  <a:gd name="T26" fmla="*/ 1 w 143"/>
                  <a:gd name="T27" fmla="*/ 3 h 55"/>
                  <a:gd name="T28" fmla="*/ 0 w 143"/>
                  <a:gd name="T29" fmla="*/ 3 h 55"/>
                  <a:gd name="T30" fmla="*/ 0 w 143"/>
                  <a:gd name="T31" fmla="*/ 2 h 55"/>
                  <a:gd name="T32" fmla="*/ 0 w 143"/>
                  <a:gd name="T33" fmla="*/ 1 h 55"/>
                  <a:gd name="T34" fmla="*/ 0 w 143"/>
                  <a:gd name="T35" fmla="*/ 1 h 55"/>
                  <a:gd name="T36" fmla="*/ 1 w 143"/>
                  <a:gd name="T37" fmla="*/ 0 h 55"/>
                  <a:gd name="T38" fmla="*/ 1 w 143"/>
                  <a:gd name="T39" fmla="*/ 0 h 55"/>
                  <a:gd name="T40" fmla="*/ 2 w 143"/>
                  <a:gd name="T41" fmla="*/ 0 h 55"/>
                  <a:gd name="T42" fmla="*/ 4 w 143"/>
                  <a:gd name="T43" fmla="*/ 0 h 55"/>
                  <a:gd name="T44" fmla="*/ 6 w 143"/>
                  <a:gd name="T45" fmla="*/ 0 h 55"/>
                  <a:gd name="T46" fmla="*/ 7 w 143"/>
                  <a:gd name="T47" fmla="*/ 0 h 55"/>
                  <a:gd name="T48" fmla="*/ 8 w 143"/>
                  <a:gd name="T49" fmla="*/ 0 h 55"/>
                  <a:gd name="T50" fmla="*/ 8 w 143"/>
                  <a:gd name="T51" fmla="*/ 1 h 55"/>
                  <a:gd name="T52" fmla="*/ 8 w 143"/>
                  <a:gd name="T53" fmla="*/ 1 h 5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43" h="55">
                    <a:moveTo>
                      <a:pt x="143" y="22"/>
                    </a:moveTo>
                    <a:lnTo>
                      <a:pt x="126" y="30"/>
                    </a:lnTo>
                    <a:lnTo>
                      <a:pt x="120" y="21"/>
                    </a:lnTo>
                    <a:lnTo>
                      <a:pt x="109" y="15"/>
                    </a:lnTo>
                    <a:lnTo>
                      <a:pt x="95" y="17"/>
                    </a:lnTo>
                    <a:lnTo>
                      <a:pt x="95" y="32"/>
                    </a:lnTo>
                    <a:lnTo>
                      <a:pt x="90" y="43"/>
                    </a:lnTo>
                    <a:lnTo>
                      <a:pt x="74" y="51"/>
                    </a:lnTo>
                    <a:lnTo>
                      <a:pt x="63" y="55"/>
                    </a:lnTo>
                    <a:lnTo>
                      <a:pt x="52" y="49"/>
                    </a:lnTo>
                    <a:lnTo>
                      <a:pt x="42" y="43"/>
                    </a:lnTo>
                    <a:lnTo>
                      <a:pt x="36" y="32"/>
                    </a:lnTo>
                    <a:lnTo>
                      <a:pt x="25" y="38"/>
                    </a:lnTo>
                    <a:lnTo>
                      <a:pt x="21" y="51"/>
                    </a:lnTo>
                    <a:lnTo>
                      <a:pt x="0" y="49"/>
                    </a:lnTo>
                    <a:lnTo>
                      <a:pt x="2" y="40"/>
                    </a:lnTo>
                    <a:lnTo>
                      <a:pt x="10" y="22"/>
                    </a:lnTo>
                    <a:lnTo>
                      <a:pt x="14" y="19"/>
                    </a:lnTo>
                    <a:lnTo>
                      <a:pt x="17" y="15"/>
                    </a:lnTo>
                    <a:lnTo>
                      <a:pt x="29" y="9"/>
                    </a:lnTo>
                    <a:lnTo>
                      <a:pt x="40" y="5"/>
                    </a:lnTo>
                    <a:lnTo>
                      <a:pt x="78" y="0"/>
                    </a:lnTo>
                    <a:lnTo>
                      <a:pt x="99" y="0"/>
                    </a:lnTo>
                    <a:lnTo>
                      <a:pt x="126" y="5"/>
                    </a:lnTo>
                    <a:lnTo>
                      <a:pt x="139" y="11"/>
                    </a:lnTo>
                    <a:lnTo>
                      <a:pt x="143" y="2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32" name="Freeform 171"/>
              <p:cNvSpPr>
                <a:spLocks/>
              </p:cNvSpPr>
              <p:nvPr/>
            </p:nvSpPr>
            <p:spPr bwMode="auto">
              <a:xfrm>
                <a:off x="3030" y="1502"/>
                <a:ext cx="60" cy="22"/>
              </a:xfrm>
              <a:custGeom>
                <a:avLst/>
                <a:gdLst>
                  <a:gd name="T0" fmla="*/ 7 w 122"/>
                  <a:gd name="T1" fmla="*/ 2 h 46"/>
                  <a:gd name="T2" fmla="*/ 6 w 122"/>
                  <a:gd name="T3" fmla="*/ 1 h 46"/>
                  <a:gd name="T4" fmla="*/ 6 w 122"/>
                  <a:gd name="T5" fmla="*/ 1 h 46"/>
                  <a:gd name="T6" fmla="*/ 6 w 122"/>
                  <a:gd name="T7" fmla="*/ 1 h 46"/>
                  <a:gd name="T8" fmla="*/ 5 w 122"/>
                  <a:gd name="T9" fmla="*/ 0 h 46"/>
                  <a:gd name="T10" fmla="*/ 4 w 122"/>
                  <a:gd name="T11" fmla="*/ 0 h 46"/>
                  <a:gd name="T12" fmla="*/ 3 w 122"/>
                  <a:gd name="T13" fmla="*/ 0 h 46"/>
                  <a:gd name="T14" fmla="*/ 2 w 122"/>
                  <a:gd name="T15" fmla="*/ 0 h 46"/>
                  <a:gd name="T16" fmla="*/ 1 w 122"/>
                  <a:gd name="T17" fmla="*/ 1 h 46"/>
                  <a:gd name="T18" fmla="*/ 0 w 122"/>
                  <a:gd name="T19" fmla="*/ 2 h 46"/>
                  <a:gd name="T20" fmla="*/ 0 w 122"/>
                  <a:gd name="T21" fmla="*/ 1 h 46"/>
                  <a:gd name="T22" fmla="*/ 0 w 122"/>
                  <a:gd name="T23" fmla="*/ 1 h 46"/>
                  <a:gd name="T24" fmla="*/ 0 w 122"/>
                  <a:gd name="T25" fmla="*/ 0 h 46"/>
                  <a:gd name="T26" fmla="*/ 1 w 122"/>
                  <a:gd name="T27" fmla="*/ 0 h 46"/>
                  <a:gd name="T28" fmla="*/ 2 w 122"/>
                  <a:gd name="T29" fmla="*/ 0 h 46"/>
                  <a:gd name="T30" fmla="*/ 3 w 122"/>
                  <a:gd name="T31" fmla="*/ 0 h 46"/>
                  <a:gd name="T32" fmla="*/ 4 w 122"/>
                  <a:gd name="T33" fmla="*/ 0 h 46"/>
                  <a:gd name="T34" fmla="*/ 6 w 122"/>
                  <a:gd name="T35" fmla="*/ 0 h 46"/>
                  <a:gd name="T36" fmla="*/ 7 w 122"/>
                  <a:gd name="T37" fmla="*/ 1 h 46"/>
                  <a:gd name="T38" fmla="*/ 7 w 122"/>
                  <a:gd name="T39" fmla="*/ 2 h 46"/>
                  <a:gd name="T40" fmla="*/ 7 w 122"/>
                  <a:gd name="T41" fmla="*/ 2 h 46"/>
                  <a:gd name="T42" fmla="*/ 7 w 122"/>
                  <a:gd name="T43" fmla="*/ 2 h 4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122" h="46">
                    <a:moveTo>
                      <a:pt x="114" y="40"/>
                    </a:moveTo>
                    <a:lnTo>
                      <a:pt x="112" y="31"/>
                    </a:lnTo>
                    <a:lnTo>
                      <a:pt x="109" y="23"/>
                    </a:lnTo>
                    <a:lnTo>
                      <a:pt x="101" y="17"/>
                    </a:lnTo>
                    <a:lnTo>
                      <a:pt x="90" y="14"/>
                    </a:lnTo>
                    <a:lnTo>
                      <a:pt x="76" y="10"/>
                    </a:lnTo>
                    <a:lnTo>
                      <a:pt x="63" y="8"/>
                    </a:lnTo>
                    <a:lnTo>
                      <a:pt x="40" y="14"/>
                    </a:lnTo>
                    <a:lnTo>
                      <a:pt x="21" y="21"/>
                    </a:lnTo>
                    <a:lnTo>
                      <a:pt x="0" y="33"/>
                    </a:lnTo>
                    <a:lnTo>
                      <a:pt x="2" y="27"/>
                    </a:lnTo>
                    <a:lnTo>
                      <a:pt x="8" y="21"/>
                    </a:lnTo>
                    <a:lnTo>
                      <a:pt x="15" y="15"/>
                    </a:lnTo>
                    <a:lnTo>
                      <a:pt x="31" y="8"/>
                    </a:lnTo>
                    <a:lnTo>
                      <a:pt x="44" y="4"/>
                    </a:lnTo>
                    <a:lnTo>
                      <a:pt x="61" y="0"/>
                    </a:lnTo>
                    <a:lnTo>
                      <a:pt x="80" y="0"/>
                    </a:lnTo>
                    <a:lnTo>
                      <a:pt x="101" y="2"/>
                    </a:lnTo>
                    <a:lnTo>
                      <a:pt x="122" y="19"/>
                    </a:lnTo>
                    <a:lnTo>
                      <a:pt x="122" y="46"/>
                    </a:lnTo>
                    <a:lnTo>
                      <a:pt x="114" y="4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33" name="Freeform 172"/>
              <p:cNvSpPr>
                <a:spLocks/>
              </p:cNvSpPr>
              <p:nvPr/>
            </p:nvSpPr>
            <p:spPr bwMode="auto">
              <a:xfrm>
                <a:off x="3028" y="1531"/>
                <a:ext cx="62" cy="27"/>
              </a:xfrm>
              <a:custGeom>
                <a:avLst/>
                <a:gdLst>
                  <a:gd name="T0" fmla="*/ 7 w 126"/>
                  <a:gd name="T1" fmla="*/ 0 h 53"/>
                  <a:gd name="T2" fmla="*/ 7 w 126"/>
                  <a:gd name="T3" fmla="*/ 2 h 53"/>
                  <a:gd name="T4" fmla="*/ 6 w 126"/>
                  <a:gd name="T5" fmla="*/ 2 h 53"/>
                  <a:gd name="T6" fmla="*/ 6 w 126"/>
                  <a:gd name="T7" fmla="*/ 2 h 53"/>
                  <a:gd name="T8" fmla="*/ 5 w 126"/>
                  <a:gd name="T9" fmla="*/ 2 h 53"/>
                  <a:gd name="T10" fmla="*/ 4 w 126"/>
                  <a:gd name="T11" fmla="*/ 3 h 53"/>
                  <a:gd name="T12" fmla="*/ 3 w 126"/>
                  <a:gd name="T13" fmla="*/ 3 h 53"/>
                  <a:gd name="T14" fmla="*/ 3 w 126"/>
                  <a:gd name="T15" fmla="*/ 3 h 53"/>
                  <a:gd name="T16" fmla="*/ 3 w 126"/>
                  <a:gd name="T17" fmla="*/ 4 h 53"/>
                  <a:gd name="T18" fmla="*/ 0 w 126"/>
                  <a:gd name="T19" fmla="*/ 4 h 53"/>
                  <a:gd name="T20" fmla="*/ 0 w 126"/>
                  <a:gd name="T21" fmla="*/ 2 h 53"/>
                  <a:gd name="T22" fmla="*/ 2 w 126"/>
                  <a:gd name="T23" fmla="*/ 3 h 53"/>
                  <a:gd name="T24" fmla="*/ 3 w 126"/>
                  <a:gd name="T25" fmla="*/ 2 h 53"/>
                  <a:gd name="T26" fmla="*/ 5 w 126"/>
                  <a:gd name="T27" fmla="*/ 2 h 53"/>
                  <a:gd name="T28" fmla="*/ 6 w 126"/>
                  <a:gd name="T29" fmla="*/ 1 h 53"/>
                  <a:gd name="T30" fmla="*/ 7 w 126"/>
                  <a:gd name="T31" fmla="*/ 0 h 53"/>
                  <a:gd name="T32" fmla="*/ 7 w 126"/>
                  <a:gd name="T33" fmla="*/ 0 h 5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26" h="53">
                    <a:moveTo>
                      <a:pt x="126" y="0"/>
                    </a:moveTo>
                    <a:lnTo>
                      <a:pt x="113" y="17"/>
                    </a:lnTo>
                    <a:lnTo>
                      <a:pt x="107" y="19"/>
                    </a:lnTo>
                    <a:lnTo>
                      <a:pt x="97" y="25"/>
                    </a:lnTo>
                    <a:lnTo>
                      <a:pt x="84" y="32"/>
                    </a:lnTo>
                    <a:lnTo>
                      <a:pt x="75" y="36"/>
                    </a:lnTo>
                    <a:lnTo>
                      <a:pt x="59" y="40"/>
                    </a:lnTo>
                    <a:lnTo>
                      <a:pt x="50" y="42"/>
                    </a:lnTo>
                    <a:lnTo>
                      <a:pt x="56" y="53"/>
                    </a:lnTo>
                    <a:lnTo>
                      <a:pt x="6" y="53"/>
                    </a:lnTo>
                    <a:lnTo>
                      <a:pt x="0" y="32"/>
                    </a:lnTo>
                    <a:lnTo>
                      <a:pt x="37" y="36"/>
                    </a:lnTo>
                    <a:lnTo>
                      <a:pt x="63" y="32"/>
                    </a:lnTo>
                    <a:lnTo>
                      <a:pt x="92" y="21"/>
                    </a:lnTo>
                    <a:lnTo>
                      <a:pt x="107" y="12"/>
                    </a:lnTo>
                    <a:lnTo>
                      <a:pt x="12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34" name="Freeform 173"/>
              <p:cNvSpPr>
                <a:spLocks/>
              </p:cNvSpPr>
              <p:nvPr/>
            </p:nvSpPr>
            <p:spPr bwMode="auto">
              <a:xfrm>
                <a:off x="2930" y="1611"/>
                <a:ext cx="173" cy="119"/>
              </a:xfrm>
              <a:custGeom>
                <a:avLst/>
                <a:gdLst>
                  <a:gd name="T0" fmla="*/ 4 w 346"/>
                  <a:gd name="T1" fmla="*/ 4 h 237"/>
                  <a:gd name="T2" fmla="*/ 3 w 346"/>
                  <a:gd name="T3" fmla="*/ 6 h 237"/>
                  <a:gd name="T4" fmla="*/ 3 w 346"/>
                  <a:gd name="T5" fmla="*/ 9 h 237"/>
                  <a:gd name="T6" fmla="*/ 3 w 346"/>
                  <a:gd name="T7" fmla="*/ 12 h 237"/>
                  <a:gd name="T8" fmla="*/ 4 w 346"/>
                  <a:gd name="T9" fmla="*/ 12 h 237"/>
                  <a:gd name="T10" fmla="*/ 9 w 346"/>
                  <a:gd name="T11" fmla="*/ 11 h 237"/>
                  <a:gd name="T12" fmla="*/ 13 w 346"/>
                  <a:gd name="T13" fmla="*/ 9 h 237"/>
                  <a:gd name="T14" fmla="*/ 19 w 346"/>
                  <a:gd name="T15" fmla="*/ 8 h 237"/>
                  <a:gd name="T16" fmla="*/ 20 w 346"/>
                  <a:gd name="T17" fmla="*/ 6 h 237"/>
                  <a:gd name="T18" fmla="*/ 16 w 346"/>
                  <a:gd name="T19" fmla="*/ 2 h 237"/>
                  <a:gd name="T20" fmla="*/ 13 w 346"/>
                  <a:gd name="T21" fmla="*/ 0 h 237"/>
                  <a:gd name="T22" fmla="*/ 15 w 346"/>
                  <a:gd name="T23" fmla="*/ 1 h 237"/>
                  <a:gd name="T24" fmla="*/ 17 w 346"/>
                  <a:gd name="T25" fmla="*/ 2 h 237"/>
                  <a:gd name="T26" fmla="*/ 18 w 346"/>
                  <a:gd name="T27" fmla="*/ 3 h 237"/>
                  <a:gd name="T28" fmla="*/ 19 w 346"/>
                  <a:gd name="T29" fmla="*/ 3 h 237"/>
                  <a:gd name="T30" fmla="*/ 20 w 346"/>
                  <a:gd name="T31" fmla="*/ 6 h 237"/>
                  <a:gd name="T32" fmla="*/ 21 w 346"/>
                  <a:gd name="T33" fmla="*/ 6 h 237"/>
                  <a:gd name="T34" fmla="*/ 22 w 346"/>
                  <a:gd name="T35" fmla="*/ 8 h 237"/>
                  <a:gd name="T36" fmla="*/ 22 w 346"/>
                  <a:gd name="T37" fmla="*/ 10 h 237"/>
                  <a:gd name="T38" fmla="*/ 21 w 346"/>
                  <a:gd name="T39" fmla="*/ 9 h 237"/>
                  <a:gd name="T40" fmla="*/ 20 w 346"/>
                  <a:gd name="T41" fmla="*/ 8 h 237"/>
                  <a:gd name="T42" fmla="*/ 13 w 346"/>
                  <a:gd name="T43" fmla="*/ 11 h 237"/>
                  <a:gd name="T44" fmla="*/ 10 w 346"/>
                  <a:gd name="T45" fmla="*/ 12 h 237"/>
                  <a:gd name="T46" fmla="*/ 8 w 346"/>
                  <a:gd name="T47" fmla="*/ 14 h 237"/>
                  <a:gd name="T48" fmla="*/ 3 w 346"/>
                  <a:gd name="T49" fmla="*/ 14 h 237"/>
                  <a:gd name="T50" fmla="*/ 3 w 346"/>
                  <a:gd name="T51" fmla="*/ 15 h 237"/>
                  <a:gd name="T52" fmla="*/ 2 w 346"/>
                  <a:gd name="T53" fmla="*/ 12 h 237"/>
                  <a:gd name="T54" fmla="*/ 2 w 346"/>
                  <a:gd name="T55" fmla="*/ 9 h 237"/>
                  <a:gd name="T56" fmla="*/ 2 w 346"/>
                  <a:gd name="T57" fmla="*/ 9 h 237"/>
                  <a:gd name="T58" fmla="*/ 1 w 346"/>
                  <a:gd name="T59" fmla="*/ 9 h 237"/>
                  <a:gd name="T60" fmla="*/ 0 w 346"/>
                  <a:gd name="T61" fmla="*/ 7 h 237"/>
                  <a:gd name="T62" fmla="*/ 1 w 346"/>
                  <a:gd name="T63" fmla="*/ 5 h 237"/>
                  <a:gd name="T64" fmla="*/ 2 w 346"/>
                  <a:gd name="T65" fmla="*/ 4 h 237"/>
                  <a:gd name="T66" fmla="*/ 2 w 346"/>
                  <a:gd name="T67" fmla="*/ 4 h 237"/>
                  <a:gd name="T68" fmla="*/ 3 w 346"/>
                  <a:gd name="T69" fmla="*/ 3 h 237"/>
                  <a:gd name="T70" fmla="*/ 4 w 346"/>
                  <a:gd name="T71" fmla="*/ 3 h 23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346" h="237">
                    <a:moveTo>
                      <a:pt x="57" y="38"/>
                    </a:moveTo>
                    <a:lnTo>
                      <a:pt x="49" y="57"/>
                    </a:lnTo>
                    <a:lnTo>
                      <a:pt x="43" y="64"/>
                    </a:lnTo>
                    <a:lnTo>
                      <a:pt x="38" y="82"/>
                    </a:lnTo>
                    <a:lnTo>
                      <a:pt x="40" y="108"/>
                    </a:lnTo>
                    <a:lnTo>
                      <a:pt x="42" y="144"/>
                    </a:lnTo>
                    <a:lnTo>
                      <a:pt x="36" y="180"/>
                    </a:lnTo>
                    <a:lnTo>
                      <a:pt x="42" y="188"/>
                    </a:lnTo>
                    <a:lnTo>
                      <a:pt x="49" y="190"/>
                    </a:lnTo>
                    <a:lnTo>
                      <a:pt x="59" y="192"/>
                    </a:lnTo>
                    <a:lnTo>
                      <a:pt x="106" y="180"/>
                    </a:lnTo>
                    <a:lnTo>
                      <a:pt x="135" y="161"/>
                    </a:lnTo>
                    <a:lnTo>
                      <a:pt x="169" y="163"/>
                    </a:lnTo>
                    <a:lnTo>
                      <a:pt x="205" y="140"/>
                    </a:lnTo>
                    <a:lnTo>
                      <a:pt x="268" y="125"/>
                    </a:lnTo>
                    <a:lnTo>
                      <a:pt x="300" y="116"/>
                    </a:lnTo>
                    <a:lnTo>
                      <a:pt x="311" y="106"/>
                    </a:lnTo>
                    <a:lnTo>
                      <a:pt x="309" y="95"/>
                    </a:lnTo>
                    <a:lnTo>
                      <a:pt x="271" y="59"/>
                    </a:lnTo>
                    <a:lnTo>
                      <a:pt x="251" y="32"/>
                    </a:lnTo>
                    <a:lnTo>
                      <a:pt x="224" y="9"/>
                    </a:lnTo>
                    <a:lnTo>
                      <a:pt x="197" y="0"/>
                    </a:lnTo>
                    <a:lnTo>
                      <a:pt x="213" y="2"/>
                    </a:lnTo>
                    <a:lnTo>
                      <a:pt x="239" y="9"/>
                    </a:lnTo>
                    <a:lnTo>
                      <a:pt x="252" y="17"/>
                    </a:lnTo>
                    <a:lnTo>
                      <a:pt x="262" y="23"/>
                    </a:lnTo>
                    <a:lnTo>
                      <a:pt x="270" y="30"/>
                    </a:lnTo>
                    <a:lnTo>
                      <a:pt x="279" y="36"/>
                    </a:lnTo>
                    <a:lnTo>
                      <a:pt x="285" y="42"/>
                    </a:lnTo>
                    <a:lnTo>
                      <a:pt x="292" y="45"/>
                    </a:lnTo>
                    <a:lnTo>
                      <a:pt x="311" y="80"/>
                    </a:lnTo>
                    <a:lnTo>
                      <a:pt x="315" y="82"/>
                    </a:lnTo>
                    <a:lnTo>
                      <a:pt x="323" y="87"/>
                    </a:lnTo>
                    <a:lnTo>
                      <a:pt x="332" y="95"/>
                    </a:lnTo>
                    <a:lnTo>
                      <a:pt x="338" y="101"/>
                    </a:lnTo>
                    <a:lnTo>
                      <a:pt x="342" y="120"/>
                    </a:lnTo>
                    <a:lnTo>
                      <a:pt x="346" y="135"/>
                    </a:lnTo>
                    <a:lnTo>
                      <a:pt x="346" y="159"/>
                    </a:lnTo>
                    <a:lnTo>
                      <a:pt x="338" y="144"/>
                    </a:lnTo>
                    <a:lnTo>
                      <a:pt x="332" y="133"/>
                    </a:lnTo>
                    <a:lnTo>
                      <a:pt x="328" y="127"/>
                    </a:lnTo>
                    <a:lnTo>
                      <a:pt x="308" y="125"/>
                    </a:lnTo>
                    <a:lnTo>
                      <a:pt x="271" y="137"/>
                    </a:lnTo>
                    <a:lnTo>
                      <a:pt x="205" y="161"/>
                    </a:lnTo>
                    <a:lnTo>
                      <a:pt x="167" y="178"/>
                    </a:lnTo>
                    <a:lnTo>
                      <a:pt x="148" y="190"/>
                    </a:lnTo>
                    <a:lnTo>
                      <a:pt x="133" y="209"/>
                    </a:lnTo>
                    <a:lnTo>
                      <a:pt x="114" y="211"/>
                    </a:lnTo>
                    <a:lnTo>
                      <a:pt x="62" y="211"/>
                    </a:lnTo>
                    <a:lnTo>
                      <a:pt x="47" y="211"/>
                    </a:lnTo>
                    <a:lnTo>
                      <a:pt x="45" y="237"/>
                    </a:lnTo>
                    <a:lnTo>
                      <a:pt x="34" y="232"/>
                    </a:lnTo>
                    <a:lnTo>
                      <a:pt x="21" y="218"/>
                    </a:lnTo>
                    <a:lnTo>
                      <a:pt x="17" y="190"/>
                    </a:lnTo>
                    <a:lnTo>
                      <a:pt x="30" y="159"/>
                    </a:lnTo>
                    <a:lnTo>
                      <a:pt x="32" y="133"/>
                    </a:lnTo>
                    <a:lnTo>
                      <a:pt x="28" y="137"/>
                    </a:lnTo>
                    <a:lnTo>
                      <a:pt x="23" y="144"/>
                    </a:lnTo>
                    <a:lnTo>
                      <a:pt x="15" y="146"/>
                    </a:lnTo>
                    <a:lnTo>
                      <a:pt x="5" y="140"/>
                    </a:lnTo>
                    <a:lnTo>
                      <a:pt x="0" y="127"/>
                    </a:lnTo>
                    <a:lnTo>
                      <a:pt x="0" y="112"/>
                    </a:lnTo>
                    <a:lnTo>
                      <a:pt x="4" y="93"/>
                    </a:lnTo>
                    <a:lnTo>
                      <a:pt x="11" y="78"/>
                    </a:lnTo>
                    <a:lnTo>
                      <a:pt x="19" y="66"/>
                    </a:lnTo>
                    <a:lnTo>
                      <a:pt x="23" y="61"/>
                    </a:lnTo>
                    <a:lnTo>
                      <a:pt x="24" y="59"/>
                    </a:lnTo>
                    <a:lnTo>
                      <a:pt x="32" y="53"/>
                    </a:lnTo>
                    <a:lnTo>
                      <a:pt x="38" y="47"/>
                    </a:lnTo>
                    <a:lnTo>
                      <a:pt x="45" y="42"/>
                    </a:lnTo>
                    <a:lnTo>
                      <a:pt x="57" y="3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35" name="Freeform 174"/>
              <p:cNvSpPr>
                <a:spLocks/>
              </p:cNvSpPr>
              <p:nvPr/>
            </p:nvSpPr>
            <p:spPr bwMode="auto">
              <a:xfrm>
                <a:off x="2973" y="1704"/>
                <a:ext cx="99" cy="41"/>
              </a:xfrm>
              <a:custGeom>
                <a:avLst/>
                <a:gdLst>
                  <a:gd name="T0" fmla="*/ 1 w 200"/>
                  <a:gd name="T1" fmla="*/ 5 h 82"/>
                  <a:gd name="T2" fmla="*/ 3 w 200"/>
                  <a:gd name="T3" fmla="*/ 5 h 82"/>
                  <a:gd name="T4" fmla="*/ 7 w 200"/>
                  <a:gd name="T5" fmla="*/ 5 h 82"/>
                  <a:gd name="T6" fmla="*/ 9 w 200"/>
                  <a:gd name="T7" fmla="*/ 4 h 82"/>
                  <a:gd name="T8" fmla="*/ 11 w 200"/>
                  <a:gd name="T9" fmla="*/ 2 h 82"/>
                  <a:gd name="T10" fmla="*/ 12 w 200"/>
                  <a:gd name="T11" fmla="*/ 0 h 82"/>
                  <a:gd name="T12" fmla="*/ 12 w 200"/>
                  <a:gd name="T13" fmla="*/ 1 h 82"/>
                  <a:gd name="T14" fmla="*/ 12 w 200"/>
                  <a:gd name="T15" fmla="*/ 2 h 82"/>
                  <a:gd name="T16" fmla="*/ 11 w 200"/>
                  <a:gd name="T17" fmla="*/ 2 h 82"/>
                  <a:gd name="T18" fmla="*/ 11 w 200"/>
                  <a:gd name="T19" fmla="*/ 3 h 82"/>
                  <a:gd name="T20" fmla="*/ 10 w 200"/>
                  <a:gd name="T21" fmla="*/ 3 h 82"/>
                  <a:gd name="T22" fmla="*/ 10 w 200"/>
                  <a:gd name="T23" fmla="*/ 4 h 82"/>
                  <a:gd name="T24" fmla="*/ 8 w 200"/>
                  <a:gd name="T25" fmla="*/ 5 h 82"/>
                  <a:gd name="T26" fmla="*/ 6 w 200"/>
                  <a:gd name="T27" fmla="*/ 5 h 82"/>
                  <a:gd name="T28" fmla="*/ 5 w 200"/>
                  <a:gd name="T29" fmla="*/ 6 h 82"/>
                  <a:gd name="T30" fmla="*/ 2 w 200"/>
                  <a:gd name="T31" fmla="*/ 6 h 82"/>
                  <a:gd name="T32" fmla="*/ 0 w 200"/>
                  <a:gd name="T33" fmla="*/ 5 h 82"/>
                  <a:gd name="T34" fmla="*/ 0 w 200"/>
                  <a:gd name="T35" fmla="*/ 4 h 82"/>
                  <a:gd name="T36" fmla="*/ 1 w 200"/>
                  <a:gd name="T37" fmla="*/ 5 h 82"/>
                  <a:gd name="T38" fmla="*/ 1 w 200"/>
                  <a:gd name="T39" fmla="*/ 5 h 82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00" h="82">
                    <a:moveTo>
                      <a:pt x="31" y="67"/>
                    </a:moveTo>
                    <a:lnTo>
                      <a:pt x="57" y="67"/>
                    </a:lnTo>
                    <a:lnTo>
                      <a:pt x="120" y="67"/>
                    </a:lnTo>
                    <a:lnTo>
                      <a:pt x="147" y="53"/>
                    </a:lnTo>
                    <a:lnTo>
                      <a:pt x="181" y="30"/>
                    </a:lnTo>
                    <a:lnTo>
                      <a:pt x="200" y="0"/>
                    </a:lnTo>
                    <a:lnTo>
                      <a:pt x="198" y="11"/>
                    </a:lnTo>
                    <a:lnTo>
                      <a:pt x="194" y="23"/>
                    </a:lnTo>
                    <a:lnTo>
                      <a:pt x="188" y="30"/>
                    </a:lnTo>
                    <a:lnTo>
                      <a:pt x="181" y="38"/>
                    </a:lnTo>
                    <a:lnTo>
                      <a:pt x="173" y="46"/>
                    </a:lnTo>
                    <a:lnTo>
                      <a:pt x="162" y="55"/>
                    </a:lnTo>
                    <a:lnTo>
                      <a:pt x="137" y="68"/>
                    </a:lnTo>
                    <a:lnTo>
                      <a:pt x="101" y="78"/>
                    </a:lnTo>
                    <a:lnTo>
                      <a:pt x="82" y="82"/>
                    </a:lnTo>
                    <a:lnTo>
                      <a:pt x="44" y="82"/>
                    </a:lnTo>
                    <a:lnTo>
                      <a:pt x="14" y="72"/>
                    </a:lnTo>
                    <a:lnTo>
                      <a:pt x="0" y="55"/>
                    </a:lnTo>
                    <a:lnTo>
                      <a:pt x="31" y="6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36" name="Freeform 175"/>
              <p:cNvSpPr>
                <a:spLocks/>
              </p:cNvSpPr>
              <p:nvPr/>
            </p:nvSpPr>
            <p:spPr bwMode="auto">
              <a:xfrm>
                <a:off x="2971" y="1676"/>
                <a:ext cx="107" cy="42"/>
              </a:xfrm>
              <a:custGeom>
                <a:avLst/>
                <a:gdLst>
                  <a:gd name="T0" fmla="*/ 13 w 215"/>
                  <a:gd name="T1" fmla="*/ 0 h 86"/>
                  <a:gd name="T2" fmla="*/ 11 w 215"/>
                  <a:gd name="T3" fmla="*/ 1 h 86"/>
                  <a:gd name="T4" fmla="*/ 11 w 215"/>
                  <a:gd name="T5" fmla="*/ 2 h 86"/>
                  <a:gd name="T6" fmla="*/ 10 w 215"/>
                  <a:gd name="T7" fmla="*/ 2 h 86"/>
                  <a:gd name="T8" fmla="*/ 10 w 215"/>
                  <a:gd name="T9" fmla="*/ 2 h 86"/>
                  <a:gd name="T10" fmla="*/ 9 w 215"/>
                  <a:gd name="T11" fmla="*/ 3 h 86"/>
                  <a:gd name="T12" fmla="*/ 9 w 215"/>
                  <a:gd name="T13" fmla="*/ 3 h 86"/>
                  <a:gd name="T14" fmla="*/ 8 w 215"/>
                  <a:gd name="T15" fmla="*/ 4 h 86"/>
                  <a:gd name="T16" fmla="*/ 8 w 215"/>
                  <a:gd name="T17" fmla="*/ 4 h 86"/>
                  <a:gd name="T18" fmla="*/ 7 w 215"/>
                  <a:gd name="T19" fmla="*/ 4 h 86"/>
                  <a:gd name="T20" fmla="*/ 6 w 215"/>
                  <a:gd name="T21" fmla="*/ 4 h 86"/>
                  <a:gd name="T22" fmla="*/ 5 w 215"/>
                  <a:gd name="T23" fmla="*/ 5 h 86"/>
                  <a:gd name="T24" fmla="*/ 2 w 215"/>
                  <a:gd name="T25" fmla="*/ 5 h 86"/>
                  <a:gd name="T26" fmla="*/ 0 w 215"/>
                  <a:gd name="T27" fmla="*/ 5 h 86"/>
                  <a:gd name="T28" fmla="*/ 2 w 215"/>
                  <a:gd name="T29" fmla="*/ 4 h 86"/>
                  <a:gd name="T30" fmla="*/ 4 w 215"/>
                  <a:gd name="T31" fmla="*/ 4 h 86"/>
                  <a:gd name="T32" fmla="*/ 6 w 215"/>
                  <a:gd name="T33" fmla="*/ 4 h 86"/>
                  <a:gd name="T34" fmla="*/ 8 w 215"/>
                  <a:gd name="T35" fmla="*/ 3 h 86"/>
                  <a:gd name="T36" fmla="*/ 10 w 215"/>
                  <a:gd name="T37" fmla="*/ 2 h 86"/>
                  <a:gd name="T38" fmla="*/ 12 w 215"/>
                  <a:gd name="T39" fmla="*/ 0 h 86"/>
                  <a:gd name="T40" fmla="*/ 13 w 215"/>
                  <a:gd name="T41" fmla="*/ 0 h 86"/>
                  <a:gd name="T42" fmla="*/ 13 w 215"/>
                  <a:gd name="T43" fmla="*/ 0 h 8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215" h="86">
                    <a:moveTo>
                      <a:pt x="215" y="0"/>
                    </a:moveTo>
                    <a:lnTo>
                      <a:pt x="189" y="30"/>
                    </a:lnTo>
                    <a:lnTo>
                      <a:pt x="183" y="36"/>
                    </a:lnTo>
                    <a:lnTo>
                      <a:pt x="175" y="42"/>
                    </a:lnTo>
                    <a:lnTo>
                      <a:pt x="168" y="48"/>
                    </a:lnTo>
                    <a:lnTo>
                      <a:pt x="158" y="55"/>
                    </a:lnTo>
                    <a:lnTo>
                      <a:pt x="151" y="61"/>
                    </a:lnTo>
                    <a:lnTo>
                      <a:pt x="143" y="67"/>
                    </a:lnTo>
                    <a:lnTo>
                      <a:pt x="137" y="70"/>
                    </a:lnTo>
                    <a:lnTo>
                      <a:pt x="126" y="76"/>
                    </a:lnTo>
                    <a:lnTo>
                      <a:pt x="111" y="80"/>
                    </a:lnTo>
                    <a:lnTo>
                      <a:pt x="92" y="86"/>
                    </a:lnTo>
                    <a:lnTo>
                      <a:pt x="46" y="86"/>
                    </a:lnTo>
                    <a:lnTo>
                      <a:pt x="0" y="82"/>
                    </a:lnTo>
                    <a:lnTo>
                      <a:pt x="38" y="78"/>
                    </a:lnTo>
                    <a:lnTo>
                      <a:pt x="67" y="80"/>
                    </a:lnTo>
                    <a:lnTo>
                      <a:pt x="101" y="74"/>
                    </a:lnTo>
                    <a:lnTo>
                      <a:pt x="141" y="57"/>
                    </a:lnTo>
                    <a:lnTo>
                      <a:pt x="170" y="32"/>
                    </a:lnTo>
                    <a:lnTo>
                      <a:pt x="206" y="0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37" name="Freeform 176"/>
              <p:cNvSpPr>
                <a:spLocks/>
              </p:cNvSpPr>
              <p:nvPr/>
            </p:nvSpPr>
            <p:spPr bwMode="auto">
              <a:xfrm>
                <a:off x="2954" y="1649"/>
                <a:ext cx="52" cy="21"/>
              </a:xfrm>
              <a:custGeom>
                <a:avLst/>
                <a:gdLst>
                  <a:gd name="T0" fmla="*/ 0 w 105"/>
                  <a:gd name="T1" fmla="*/ 2 h 42"/>
                  <a:gd name="T2" fmla="*/ 1 w 105"/>
                  <a:gd name="T3" fmla="*/ 2 h 42"/>
                  <a:gd name="T4" fmla="*/ 3 w 105"/>
                  <a:gd name="T5" fmla="*/ 0 h 42"/>
                  <a:gd name="T6" fmla="*/ 4 w 105"/>
                  <a:gd name="T7" fmla="*/ 2 h 42"/>
                  <a:gd name="T8" fmla="*/ 6 w 105"/>
                  <a:gd name="T9" fmla="*/ 2 h 42"/>
                  <a:gd name="T10" fmla="*/ 6 w 105"/>
                  <a:gd name="T11" fmla="*/ 3 h 42"/>
                  <a:gd name="T12" fmla="*/ 4 w 105"/>
                  <a:gd name="T13" fmla="*/ 3 h 42"/>
                  <a:gd name="T14" fmla="*/ 3 w 105"/>
                  <a:gd name="T15" fmla="*/ 3 h 42"/>
                  <a:gd name="T16" fmla="*/ 0 w 105"/>
                  <a:gd name="T17" fmla="*/ 3 h 42"/>
                  <a:gd name="T18" fmla="*/ 0 w 105"/>
                  <a:gd name="T19" fmla="*/ 2 h 42"/>
                  <a:gd name="T20" fmla="*/ 0 w 105"/>
                  <a:gd name="T21" fmla="*/ 2 h 4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05" h="42">
                    <a:moveTo>
                      <a:pt x="0" y="21"/>
                    </a:moveTo>
                    <a:lnTo>
                      <a:pt x="17" y="17"/>
                    </a:lnTo>
                    <a:lnTo>
                      <a:pt x="52" y="0"/>
                    </a:lnTo>
                    <a:lnTo>
                      <a:pt x="72" y="21"/>
                    </a:lnTo>
                    <a:lnTo>
                      <a:pt x="105" y="25"/>
                    </a:lnTo>
                    <a:lnTo>
                      <a:pt x="99" y="40"/>
                    </a:lnTo>
                    <a:lnTo>
                      <a:pt x="69" y="42"/>
                    </a:lnTo>
                    <a:lnTo>
                      <a:pt x="52" y="34"/>
                    </a:lnTo>
                    <a:lnTo>
                      <a:pt x="14" y="34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38" name="Freeform 177"/>
              <p:cNvSpPr>
                <a:spLocks/>
              </p:cNvSpPr>
              <p:nvPr/>
            </p:nvSpPr>
            <p:spPr bwMode="auto">
              <a:xfrm>
                <a:off x="3016" y="1637"/>
                <a:ext cx="21" cy="13"/>
              </a:xfrm>
              <a:custGeom>
                <a:avLst/>
                <a:gdLst>
                  <a:gd name="T0" fmla="*/ 2 w 41"/>
                  <a:gd name="T1" fmla="*/ 1 h 27"/>
                  <a:gd name="T2" fmla="*/ 3 w 41"/>
                  <a:gd name="T3" fmla="*/ 0 h 27"/>
                  <a:gd name="T4" fmla="*/ 2 w 41"/>
                  <a:gd name="T5" fmla="*/ 0 h 27"/>
                  <a:gd name="T6" fmla="*/ 1 w 41"/>
                  <a:gd name="T7" fmla="*/ 0 h 27"/>
                  <a:gd name="T8" fmla="*/ 0 w 41"/>
                  <a:gd name="T9" fmla="*/ 1 h 27"/>
                  <a:gd name="T10" fmla="*/ 1 w 41"/>
                  <a:gd name="T11" fmla="*/ 1 h 27"/>
                  <a:gd name="T12" fmla="*/ 2 w 41"/>
                  <a:gd name="T13" fmla="*/ 1 h 27"/>
                  <a:gd name="T14" fmla="*/ 2 w 41"/>
                  <a:gd name="T15" fmla="*/ 1 h 2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41" h="27">
                    <a:moveTo>
                      <a:pt x="30" y="21"/>
                    </a:moveTo>
                    <a:lnTo>
                      <a:pt x="41" y="2"/>
                    </a:lnTo>
                    <a:lnTo>
                      <a:pt x="24" y="0"/>
                    </a:lnTo>
                    <a:lnTo>
                      <a:pt x="7" y="8"/>
                    </a:lnTo>
                    <a:lnTo>
                      <a:pt x="0" y="27"/>
                    </a:lnTo>
                    <a:lnTo>
                      <a:pt x="11" y="19"/>
                    </a:lnTo>
                    <a:lnTo>
                      <a:pt x="30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39" name="Freeform 178"/>
              <p:cNvSpPr>
                <a:spLocks/>
              </p:cNvSpPr>
              <p:nvPr/>
            </p:nvSpPr>
            <p:spPr bwMode="auto">
              <a:xfrm>
                <a:off x="2881" y="1572"/>
                <a:ext cx="42" cy="21"/>
              </a:xfrm>
              <a:custGeom>
                <a:avLst/>
                <a:gdLst>
                  <a:gd name="T0" fmla="*/ 1 w 83"/>
                  <a:gd name="T1" fmla="*/ 0 h 42"/>
                  <a:gd name="T2" fmla="*/ 2 w 83"/>
                  <a:gd name="T3" fmla="*/ 2 h 42"/>
                  <a:gd name="T4" fmla="*/ 3 w 83"/>
                  <a:gd name="T5" fmla="*/ 2 h 42"/>
                  <a:gd name="T6" fmla="*/ 5 w 83"/>
                  <a:gd name="T7" fmla="*/ 2 h 42"/>
                  <a:gd name="T8" fmla="*/ 6 w 83"/>
                  <a:gd name="T9" fmla="*/ 2 h 42"/>
                  <a:gd name="T10" fmla="*/ 4 w 83"/>
                  <a:gd name="T11" fmla="*/ 3 h 42"/>
                  <a:gd name="T12" fmla="*/ 2 w 83"/>
                  <a:gd name="T13" fmla="*/ 3 h 42"/>
                  <a:gd name="T14" fmla="*/ 1 w 83"/>
                  <a:gd name="T15" fmla="*/ 3 h 42"/>
                  <a:gd name="T16" fmla="*/ 0 w 83"/>
                  <a:gd name="T17" fmla="*/ 2 h 42"/>
                  <a:gd name="T18" fmla="*/ 0 w 83"/>
                  <a:gd name="T19" fmla="*/ 2 h 42"/>
                  <a:gd name="T20" fmla="*/ 1 w 83"/>
                  <a:gd name="T21" fmla="*/ 0 h 42"/>
                  <a:gd name="T22" fmla="*/ 1 w 83"/>
                  <a:gd name="T23" fmla="*/ 0 h 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83" h="42">
                    <a:moveTo>
                      <a:pt x="11" y="0"/>
                    </a:moveTo>
                    <a:lnTo>
                      <a:pt x="17" y="25"/>
                    </a:lnTo>
                    <a:lnTo>
                      <a:pt x="36" y="32"/>
                    </a:lnTo>
                    <a:lnTo>
                      <a:pt x="70" y="30"/>
                    </a:lnTo>
                    <a:lnTo>
                      <a:pt x="83" y="30"/>
                    </a:lnTo>
                    <a:lnTo>
                      <a:pt x="57" y="42"/>
                    </a:lnTo>
                    <a:lnTo>
                      <a:pt x="28" y="42"/>
                    </a:lnTo>
                    <a:lnTo>
                      <a:pt x="13" y="36"/>
                    </a:lnTo>
                    <a:lnTo>
                      <a:pt x="0" y="30"/>
                    </a:lnTo>
                    <a:lnTo>
                      <a:pt x="0" y="17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40" name="Freeform 179"/>
              <p:cNvSpPr>
                <a:spLocks/>
              </p:cNvSpPr>
              <p:nvPr/>
            </p:nvSpPr>
            <p:spPr bwMode="auto">
              <a:xfrm>
                <a:off x="2912" y="2454"/>
                <a:ext cx="386" cy="427"/>
              </a:xfrm>
              <a:custGeom>
                <a:avLst/>
                <a:gdLst>
                  <a:gd name="T0" fmla="*/ 31 w 771"/>
                  <a:gd name="T1" fmla="*/ 5 h 855"/>
                  <a:gd name="T2" fmla="*/ 22 w 771"/>
                  <a:gd name="T3" fmla="*/ 0 h 855"/>
                  <a:gd name="T4" fmla="*/ 18 w 771"/>
                  <a:gd name="T5" fmla="*/ 3 h 855"/>
                  <a:gd name="T6" fmla="*/ 8 w 771"/>
                  <a:gd name="T7" fmla="*/ 10 h 855"/>
                  <a:gd name="T8" fmla="*/ 6 w 771"/>
                  <a:gd name="T9" fmla="*/ 12 h 855"/>
                  <a:gd name="T10" fmla="*/ 4 w 771"/>
                  <a:gd name="T11" fmla="*/ 14 h 855"/>
                  <a:gd name="T12" fmla="*/ 1 w 771"/>
                  <a:gd name="T13" fmla="*/ 20 h 855"/>
                  <a:gd name="T14" fmla="*/ 12 w 771"/>
                  <a:gd name="T15" fmla="*/ 13 h 855"/>
                  <a:gd name="T16" fmla="*/ 11 w 771"/>
                  <a:gd name="T17" fmla="*/ 18 h 855"/>
                  <a:gd name="T18" fmla="*/ 9 w 771"/>
                  <a:gd name="T19" fmla="*/ 23 h 855"/>
                  <a:gd name="T20" fmla="*/ 7 w 771"/>
                  <a:gd name="T21" fmla="*/ 26 h 855"/>
                  <a:gd name="T22" fmla="*/ 9 w 771"/>
                  <a:gd name="T23" fmla="*/ 30 h 855"/>
                  <a:gd name="T24" fmla="*/ 13 w 771"/>
                  <a:gd name="T25" fmla="*/ 24 h 855"/>
                  <a:gd name="T26" fmla="*/ 25 w 771"/>
                  <a:gd name="T27" fmla="*/ 11 h 855"/>
                  <a:gd name="T28" fmla="*/ 18 w 771"/>
                  <a:gd name="T29" fmla="*/ 19 h 855"/>
                  <a:gd name="T30" fmla="*/ 17 w 771"/>
                  <a:gd name="T31" fmla="*/ 27 h 855"/>
                  <a:gd name="T32" fmla="*/ 21 w 771"/>
                  <a:gd name="T33" fmla="*/ 26 h 855"/>
                  <a:gd name="T34" fmla="*/ 27 w 771"/>
                  <a:gd name="T35" fmla="*/ 17 h 855"/>
                  <a:gd name="T36" fmla="*/ 27 w 771"/>
                  <a:gd name="T37" fmla="*/ 18 h 855"/>
                  <a:gd name="T38" fmla="*/ 22 w 771"/>
                  <a:gd name="T39" fmla="*/ 25 h 855"/>
                  <a:gd name="T40" fmla="*/ 26 w 771"/>
                  <a:gd name="T41" fmla="*/ 25 h 855"/>
                  <a:gd name="T42" fmla="*/ 34 w 771"/>
                  <a:gd name="T43" fmla="*/ 25 h 855"/>
                  <a:gd name="T44" fmla="*/ 46 w 771"/>
                  <a:gd name="T45" fmla="*/ 23 h 855"/>
                  <a:gd name="T46" fmla="*/ 48 w 771"/>
                  <a:gd name="T47" fmla="*/ 20 h 855"/>
                  <a:gd name="T48" fmla="*/ 49 w 771"/>
                  <a:gd name="T49" fmla="*/ 17 h 855"/>
                  <a:gd name="T50" fmla="*/ 48 w 771"/>
                  <a:gd name="T51" fmla="*/ 26 h 855"/>
                  <a:gd name="T52" fmla="*/ 45 w 771"/>
                  <a:gd name="T53" fmla="*/ 40 h 855"/>
                  <a:gd name="T54" fmla="*/ 44 w 771"/>
                  <a:gd name="T55" fmla="*/ 43 h 855"/>
                  <a:gd name="T56" fmla="*/ 40 w 771"/>
                  <a:gd name="T57" fmla="*/ 40 h 855"/>
                  <a:gd name="T58" fmla="*/ 37 w 771"/>
                  <a:gd name="T59" fmla="*/ 34 h 855"/>
                  <a:gd name="T60" fmla="*/ 34 w 771"/>
                  <a:gd name="T61" fmla="*/ 30 h 855"/>
                  <a:gd name="T62" fmla="*/ 36 w 771"/>
                  <a:gd name="T63" fmla="*/ 39 h 855"/>
                  <a:gd name="T64" fmla="*/ 40 w 771"/>
                  <a:gd name="T65" fmla="*/ 45 h 855"/>
                  <a:gd name="T66" fmla="*/ 41 w 771"/>
                  <a:gd name="T67" fmla="*/ 50 h 855"/>
                  <a:gd name="T68" fmla="*/ 38 w 771"/>
                  <a:gd name="T69" fmla="*/ 52 h 855"/>
                  <a:gd name="T70" fmla="*/ 33 w 771"/>
                  <a:gd name="T71" fmla="*/ 52 h 855"/>
                  <a:gd name="T72" fmla="*/ 30 w 771"/>
                  <a:gd name="T73" fmla="*/ 47 h 855"/>
                  <a:gd name="T74" fmla="*/ 28 w 771"/>
                  <a:gd name="T75" fmla="*/ 40 h 855"/>
                  <a:gd name="T76" fmla="*/ 26 w 771"/>
                  <a:gd name="T77" fmla="*/ 33 h 855"/>
                  <a:gd name="T78" fmla="*/ 24 w 771"/>
                  <a:gd name="T79" fmla="*/ 35 h 855"/>
                  <a:gd name="T80" fmla="*/ 18 w 771"/>
                  <a:gd name="T81" fmla="*/ 36 h 855"/>
                  <a:gd name="T82" fmla="*/ 8 w 771"/>
                  <a:gd name="T83" fmla="*/ 37 h 855"/>
                  <a:gd name="T84" fmla="*/ 4 w 771"/>
                  <a:gd name="T85" fmla="*/ 34 h 855"/>
                  <a:gd name="T86" fmla="*/ 10 w 771"/>
                  <a:gd name="T87" fmla="*/ 18 h 855"/>
                  <a:gd name="T88" fmla="*/ 7 w 771"/>
                  <a:gd name="T89" fmla="*/ 21 h 855"/>
                  <a:gd name="T90" fmla="*/ 3 w 771"/>
                  <a:gd name="T91" fmla="*/ 22 h 855"/>
                  <a:gd name="T92" fmla="*/ 0 w 771"/>
                  <a:gd name="T93" fmla="*/ 20 h 855"/>
                  <a:gd name="T94" fmla="*/ 2 w 771"/>
                  <a:gd name="T95" fmla="*/ 15 h 855"/>
                  <a:gd name="T96" fmla="*/ 4 w 771"/>
                  <a:gd name="T97" fmla="*/ 13 h 855"/>
                  <a:gd name="T98" fmla="*/ 6 w 771"/>
                  <a:gd name="T99" fmla="*/ 11 h 855"/>
                  <a:gd name="T100" fmla="*/ 19 w 771"/>
                  <a:gd name="T101" fmla="*/ 2 h 855"/>
                  <a:gd name="T102" fmla="*/ 22 w 771"/>
                  <a:gd name="T103" fmla="*/ 0 h 855"/>
                  <a:gd name="T104" fmla="*/ 27 w 771"/>
                  <a:gd name="T105" fmla="*/ 2 h 855"/>
                  <a:gd name="T106" fmla="*/ 43 w 771"/>
                  <a:gd name="T107" fmla="*/ 10 h 855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771" h="855">
                    <a:moveTo>
                      <a:pt x="684" y="182"/>
                    </a:moveTo>
                    <a:lnTo>
                      <a:pt x="642" y="176"/>
                    </a:lnTo>
                    <a:lnTo>
                      <a:pt x="606" y="176"/>
                    </a:lnTo>
                    <a:lnTo>
                      <a:pt x="528" y="123"/>
                    </a:lnTo>
                    <a:lnTo>
                      <a:pt x="484" y="87"/>
                    </a:lnTo>
                    <a:lnTo>
                      <a:pt x="461" y="55"/>
                    </a:lnTo>
                    <a:lnTo>
                      <a:pt x="423" y="47"/>
                    </a:lnTo>
                    <a:lnTo>
                      <a:pt x="382" y="13"/>
                    </a:lnTo>
                    <a:lnTo>
                      <a:pt x="374" y="9"/>
                    </a:lnTo>
                    <a:lnTo>
                      <a:pt x="347" y="13"/>
                    </a:lnTo>
                    <a:lnTo>
                      <a:pt x="338" y="19"/>
                    </a:lnTo>
                    <a:lnTo>
                      <a:pt x="325" y="24"/>
                    </a:lnTo>
                    <a:lnTo>
                      <a:pt x="311" y="32"/>
                    </a:lnTo>
                    <a:lnTo>
                      <a:pt x="298" y="41"/>
                    </a:lnTo>
                    <a:lnTo>
                      <a:pt x="285" y="49"/>
                    </a:lnTo>
                    <a:lnTo>
                      <a:pt x="275" y="55"/>
                    </a:lnTo>
                    <a:lnTo>
                      <a:pt x="266" y="60"/>
                    </a:lnTo>
                    <a:lnTo>
                      <a:pt x="220" y="93"/>
                    </a:lnTo>
                    <a:lnTo>
                      <a:pt x="163" y="129"/>
                    </a:lnTo>
                    <a:lnTo>
                      <a:pt x="125" y="172"/>
                    </a:lnTo>
                    <a:lnTo>
                      <a:pt x="121" y="174"/>
                    </a:lnTo>
                    <a:lnTo>
                      <a:pt x="112" y="182"/>
                    </a:lnTo>
                    <a:lnTo>
                      <a:pt x="106" y="188"/>
                    </a:lnTo>
                    <a:lnTo>
                      <a:pt x="100" y="193"/>
                    </a:lnTo>
                    <a:lnTo>
                      <a:pt x="93" y="199"/>
                    </a:lnTo>
                    <a:lnTo>
                      <a:pt x="85" y="207"/>
                    </a:lnTo>
                    <a:lnTo>
                      <a:pt x="78" y="212"/>
                    </a:lnTo>
                    <a:lnTo>
                      <a:pt x="70" y="220"/>
                    </a:lnTo>
                    <a:lnTo>
                      <a:pt x="62" y="226"/>
                    </a:lnTo>
                    <a:lnTo>
                      <a:pt x="57" y="233"/>
                    </a:lnTo>
                    <a:lnTo>
                      <a:pt x="45" y="243"/>
                    </a:lnTo>
                    <a:lnTo>
                      <a:pt x="40" y="250"/>
                    </a:lnTo>
                    <a:lnTo>
                      <a:pt x="28" y="275"/>
                    </a:lnTo>
                    <a:lnTo>
                      <a:pt x="22" y="290"/>
                    </a:lnTo>
                    <a:lnTo>
                      <a:pt x="9" y="332"/>
                    </a:lnTo>
                    <a:lnTo>
                      <a:pt x="22" y="349"/>
                    </a:lnTo>
                    <a:lnTo>
                      <a:pt x="62" y="344"/>
                    </a:lnTo>
                    <a:lnTo>
                      <a:pt x="95" y="326"/>
                    </a:lnTo>
                    <a:lnTo>
                      <a:pt x="140" y="260"/>
                    </a:lnTo>
                    <a:lnTo>
                      <a:pt x="190" y="210"/>
                    </a:lnTo>
                    <a:lnTo>
                      <a:pt x="306" y="140"/>
                    </a:lnTo>
                    <a:lnTo>
                      <a:pt x="340" y="114"/>
                    </a:lnTo>
                    <a:lnTo>
                      <a:pt x="323" y="148"/>
                    </a:lnTo>
                    <a:lnTo>
                      <a:pt x="203" y="239"/>
                    </a:lnTo>
                    <a:lnTo>
                      <a:pt x="169" y="290"/>
                    </a:lnTo>
                    <a:lnTo>
                      <a:pt x="165" y="298"/>
                    </a:lnTo>
                    <a:lnTo>
                      <a:pt x="154" y="317"/>
                    </a:lnTo>
                    <a:lnTo>
                      <a:pt x="142" y="338"/>
                    </a:lnTo>
                    <a:lnTo>
                      <a:pt x="136" y="355"/>
                    </a:lnTo>
                    <a:lnTo>
                      <a:pt x="131" y="368"/>
                    </a:lnTo>
                    <a:lnTo>
                      <a:pt x="121" y="385"/>
                    </a:lnTo>
                    <a:lnTo>
                      <a:pt x="112" y="401"/>
                    </a:lnTo>
                    <a:lnTo>
                      <a:pt x="106" y="406"/>
                    </a:lnTo>
                    <a:lnTo>
                      <a:pt x="129" y="423"/>
                    </a:lnTo>
                    <a:lnTo>
                      <a:pt x="100" y="431"/>
                    </a:lnTo>
                    <a:lnTo>
                      <a:pt x="85" y="458"/>
                    </a:lnTo>
                    <a:lnTo>
                      <a:pt x="85" y="484"/>
                    </a:lnTo>
                    <a:lnTo>
                      <a:pt x="121" y="492"/>
                    </a:lnTo>
                    <a:lnTo>
                      <a:pt x="133" y="492"/>
                    </a:lnTo>
                    <a:lnTo>
                      <a:pt x="144" y="488"/>
                    </a:lnTo>
                    <a:lnTo>
                      <a:pt x="155" y="473"/>
                    </a:lnTo>
                    <a:lnTo>
                      <a:pt x="169" y="448"/>
                    </a:lnTo>
                    <a:lnTo>
                      <a:pt x="176" y="435"/>
                    </a:lnTo>
                    <a:lnTo>
                      <a:pt x="186" y="421"/>
                    </a:lnTo>
                    <a:lnTo>
                      <a:pt x="199" y="399"/>
                    </a:lnTo>
                    <a:lnTo>
                      <a:pt x="205" y="389"/>
                    </a:lnTo>
                    <a:lnTo>
                      <a:pt x="260" y="315"/>
                    </a:lnTo>
                    <a:lnTo>
                      <a:pt x="290" y="281"/>
                    </a:lnTo>
                    <a:lnTo>
                      <a:pt x="383" y="195"/>
                    </a:lnTo>
                    <a:lnTo>
                      <a:pt x="399" y="184"/>
                    </a:lnTo>
                    <a:lnTo>
                      <a:pt x="399" y="209"/>
                    </a:lnTo>
                    <a:lnTo>
                      <a:pt x="307" y="292"/>
                    </a:lnTo>
                    <a:lnTo>
                      <a:pt x="302" y="298"/>
                    </a:lnTo>
                    <a:lnTo>
                      <a:pt x="296" y="304"/>
                    </a:lnTo>
                    <a:lnTo>
                      <a:pt x="288" y="311"/>
                    </a:lnTo>
                    <a:lnTo>
                      <a:pt x="281" y="319"/>
                    </a:lnTo>
                    <a:lnTo>
                      <a:pt x="275" y="326"/>
                    </a:lnTo>
                    <a:lnTo>
                      <a:pt x="268" y="336"/>
                    </a:lnTo>
                    <a:lnTo>
                      <a:pt x="264" y="391"/>
                    </a:lnTo>
                    <a:lnTo>
                      <a:pt x="258" y="440"/>
                    </a:lnTo>
                    <a:lnTo>
                      <a:pt x="254" y="473"/>
                    </a:lnTo>
                    <a:lnTo>
                      <a:pt x="256" y="494"/>
                    </a:lnTo>
                    <a:lnTo>
                      <a:pt x="294" y="490"/>
                    </a:lnTo>
                    <a:lnTo>
                      <a:pt x="315" y="463"/>
                    </a:lnTo>
                    <a:lnTo>
                      <a:pt x="321" y="431"/>
                    </a:lnTo>
                    <a:lnTo>
                      <a:pt x="323" y="397"/>
                    </a:lnTo>
                    <a:lnTo>
                      <a:pt x="330" y="372"/>
                    </a:lnTo>
                    <a:lnTo>
                      <a:pt x="364" y="332"/>
                    </a:lnTo>
                    <a:lnTo>
                      <a:pt x="425" y="283"/>
                    </a:lnTo>
                    <a:lnTo>
                      <a:pt x="431" y="275"/>
                    </a:lnTo>
                    <a:lnTo>
                      <a:pt x="437" y="269"/>
                    </a:lnTo>
                    <a:lnTo>
                      <a:pt x="442" y="266"/>
                    </a:lnTo>
                    <a:lnTo>
                      <a:pt x="465" y="262"/>
                    </a:lnTo>
                    <a:lnTo>
                      <a:pt x="459" y="277"/>
                    </a:lnTo>
                    <a:lnTo>
                      <a:pt x="423" y="298"/>
                    </a:lnTo>
                    <a:lnTo>
                      <a:pt x="372" y="345"/>
                    </a:lnTo>
                    <a:lnTo>
                      <a:pt x="368" y="349"/>
                    </a:lnTo>
                    <a:lnTo>
                      <a:pt x="359" y="359"/>
                    </a:lnTo>
                    <a:lnTo>
                      <a:pt x="344" y="380"/>
                    </a:lnTo>
                    <a:lnTo>
                      <a:pt x="342" y="410"/>
                    </a:lnTo>
                    <a:lnTo>
                      <a:pt x="344" y="437"/>
                    </a:lnTo>
                    <a:lnTo>
                      <a:pt x="357" y="440"/>
                    </a:lnTo>
                    <a:lnTo>
                      <a:pt x="378" y="440"/>
                    </a:lnTo>
                    <a:lnTo>
                      <a:pt x="404" y="437"/>
                    </a:lnTo>
                    <a:lnTo>
                      <a:pt x="410" y="412"/>
                    </a:lnTo>
                    <a:lnTo>
                      <a:pt x="459" y="380"/>
                    </a:lnTo>
                    <a:lnTo>
                      <a:pt x="503" y="372"/>
                    </a:lnTo>
                    <a:lnTo>
                      <a:pt x="505" y="353"/>
                    </a:lnTo>
                    <a:lnTo>
                      <a:pt x="524" y="372"/>
                    </a:lnTo>
                    <a:lnTo>
                      <a:pt x="539" y="401"/>
                    </a:lnTo>
                    <a:lnTo>
                      <a:pt x="630" y="406"/>
                    </a:lnTo>
                    <a:lnTo>
                      <a:pt x="655" y="395"/>
                    </a:lnTo>
                    <a:lnTo>
                      <a:pt x="668" y="410"/>
                    </a:lnTo>
                    <a:lnTo>
                      <a:pt x="716" y="420"/>
                    </a:lnTo>
                    <a:lnTo>
                      <a:pt x="725" y="378"/>
                    </a:lnTo>
                    <a:lnTo>
                      <a:pt x="733" y="366"/>
                    </a:lnTo>
                    <a:lnTo>
                      <a:pt x="739" y="355"/>
                    </a:lnTo>
                    <a:lnTo>
                      <a:pt x="743" y="351"/>
                    </a:lnTo>
                    <a:lnTo>
                      <a:pt x="746" y="347"/>
                    </a:lnTo>
                    <a:lnTo>
                      <a:pt x="754" y="334"/>
                    </a:lnTo>
                    <a:lnTo>
                      <a:pt x="758" y="325"/>
                    </a:lnTo>
                    <a:lnTo>
                      <a:pt x="748" y="273"/>
                    </a:lnTo>
                    <a:lnTo>
                      <a:pt x="697" y="214"/>
                    </a:lnTo>
                    <a:lnTo>
                      <a:pt x="746" y="248"/>
                    </a:lnTo>
                    <a:lnTo>
                      <a:pt x="769" y="285"/>
                    </a:lnTo>
                    <a:lnTo>
                      <a:pt x="771" y="328"/>
                    </a:lnTo>
                    <a:lnTo>
                      <a:pt x="769" y="349"/>
                    </a:lnTo>
                    <a:lnTo>
                      <a:pt x="763" y="385"/>
                    </a:lnTo>
                    <a:lnTo>
                      <a:pt x="756" y="416"/>
                    </a:lnTo>
                    <a:lnTo>
                      <a:pt x="754" y="431"/>
                    </a:lnTo>
                    <a:lnTo>
                      <a:pt x="746" y="475"/>
                    </a:lnTo>
                    <a:lnTo>
                      <a:pt x="737" y="528"/>
                    </a:lnTo>
                    <a:lnTo>
                      <a:pt x="735" y="568"/>
                    </a:lnTo>
                    <a:lnTo>
                      <a:pt x="727" y="627"/>
                    </a:lnTo>
                    <a:lnTo>
                      <a:pt x="720" y="653"/>
                    </a:lnTo>
                    <a:lnTo>
                      <a:pt x="716" y="665"/>
                    </a:lnTo>
                    <a:lnTo>
                      <a:pt x="708" y="676"/>
                    </a:lnTo>
                    <a:lnTo>
                      <a:pt x="705" y="682"/>
                    </a:lnTo>
                    <a:lnTo>
                      <a:pt x="701" y="686"/>
                    </a:lnTo>
                    <a:lnTo>
                      <a:pt x="693" y="691"/>
                    </a:lnTo>
                    <a:lnTo>
                      <a:pt x="670" y="689"/>
                    </a:lnTo>
                    <a:lnTo>
                      <a:pt x="659" y="680"/>
                    </a:lnTo>
                    <a:lnTo>
                      <a:pt x="651" y="672"/>
                    </a:lnTo>
                    <a:lnTo>
                      <a:pt x="646" y="665"/>
                    </a:lnTo>
                    <a:lnTo>
                      <a:pt x="632" y="644"/>
                    </a:lnTo>
                    <a:lnTo>
                      <a:pt x="621" y="623"/>
                    </a:lnTo>
                    <a:lnTo>
                      <a:pt x="610" y="600"/>
                    </a:lnTo>
                    <a:lnTo>
                      <a:pt x="600" y="579"/>
                    </a:lnTo>
                    <a:lnTo>
                      <a:pt x="592" y="560"/>
                    </a:lnTo>
                    <a:lnTo>
                      <a:pt x="587" y="547"/>
                    </a:lnTo>
                    <a:lnTo>
                      <a:pt x="573" y="526"/>
                    </a:lnTo>
                    <a:lnTo>
                      <a:pt x="560" y="505"/>
                    </a:lnTo>
                    <a:lnTo>
                      <a:pt x="553" y="497"/>
                    </a:lnTo>
                    <a:lnTo>
                      <a:pt x="547" y="490"/>
                    </a:lnTo>
                    <a:lnTo>
                      <a:pt x="541" y="484"/>
                    </a:lnTo>
                    <a:lnTo>
                      <a:pt x="537" y="524"/>
                    </a:lnTo>
                    <a:lnTo>
                      <a:pt x="541" y="566"/>
                    </a:lnTo>
                    <a:lnTo>
                      <a:pt x="549" y="589"/>
                    </a:lnTo>
                    <a:lnTo>
                      <a:pt x="560" y="610"/>
                    </a:lnTo>
                    <a:lnTo>
                      <a:pt x="573" y="632"/>
                    </a:lnTo>
                    <a:lnTo>
                      <a:pt x="589" y="655"/>
                    </a:lnTo>
                    <a:lnTo>
                      <a:pt x="602" y="674"/>
                    </a:lnTo>
                    <a:lnTo>
                      <a:pt x="613" y="691"/>
                    </a:lnTo>
                    <a:lnTo>
                      <a:pt x="632" y="718"/>
                    </a:lnTo>
                    <a:lnTo>
                      <a:pt x="638" y="726"/>
                    </a:lnTo>
                    <a:lnTo>
                      <a:pt x="640" y="727"/>
                    </a:lnTo>
                    <a:lnTo>
                      <a:pt x="720" y="703"/>
                    </a:lnTo>
                    <a:lnTo>
                      <a:pt x="657" y="784"/>
                    </a:lnTo>
                    <a:lnTo>
                      <a:pt x="649" y="798"/>
                    </a:lnTo>
                    <a:lnTo>
                      <a:pt x="644" y="803"/>
                    </a:lnTo>
                    <a:lnTo>
                      <a:pt x="638" y="811"/>
                    </a:lnTo>
                    <a:lnTo>
                      <a:pt x="632" y="819"/>
                    </a:lnTo>
                    <a:lnTo>
                      <a:pt x="625" y="826"/>
                    </a:lnTo>
                    <a:lnTo>
                      <a:pt x="617" y="832"/>
                    </a:lnTo>
                    <a:lnTo>
                      <a:pt x="608" y="840"/>
                    </a:lnTo>
                    <a:lnTo>
                      <a:pt x="598" y="845"/>
                    </a:lnTo>
                    <a:lnTo>
                      <a:pt x="589" y="849"/>
                    </a:lnTo>
                    <a:lnTo>
                      <a:pt x="568" y="855"/>
                    </a:lnTo>
                    <a:lnTo>
                      <a:pt x="543" y="851"/>
                    </a:lnTo>
                    <a:lnTo>
                      <a:pt x="520" y="836"/>
                    </a:lnTo>
                    <a:lnTo>
                      <a:pt x="515" y="830"/>
                    </a:lnTo>
                    <a:lnTo>
                      <a:pt x="511" y="824"/>
                    </a:lnTo>
                    <a:lnTo>
                      <a:pt x="499" y="809"/>
                    </a:lnTo>
                    <a:lnTo>
                      <a:pt x="482" y="777"/>
                    </a:lnTo>
                    <a:lnTo>
                      <a:pt x="475" y="760"/>
                    </a:lnTo>
                    <a:lnTo>
                      <a:pt x="467" y="741"/>
                    </a:lnTo>
                    <a:lnTo>
                      <a:pt x="459" y="724"/>
                    </a:lnTo>
                    <a:lnTo>
                      <a:pt x="454" y="706"/>
                    </a:lnTo>
                    <a:lnTo>
                      <a:pt x="444" y="678"/>
                    </a:lnTo>
                    <a:lnTo>
                      <a:pt x="437" y="649"/>
                    </a:lnTo>
                    <a:lnTo>
                      <a:pt x="431" y="518"/>
                    </a:lnTo>
                    <a:lnTo>
                      <a:pt x="429" y="520"/>
                    </a:lnTo>
                    <a:lnTo>
                      <a:pt x="423" y="528"/>
                    </a:lnTo>
                    <a:lnTo>
                      <a:pt x="420" y="532"/>
                    </a:lnTo>
                    <a:lnTo>
                      <a:pt x="414" y="537"/>
                    </a:lnTo>
                    <a:lnTo>
                      <a:pt x="408" y="543"/>
                    </a:lnTo>
                    <a:lnTo>
                      <a:pt x="402" y="549"/>
                    </a:lnTo>
                    <a:lnTo>
                      <a:pt x="395" y="554"/>
                    </a:lnTo>
                    <a:lnTo>
                      <a:pt x="387" y="560"/>
                    </a:lnTo>
                    <a:lnTo>
                      <a:pt x="378" y="566"/>
                    </a:lnTo>
                    <a:lnTo>
                      <a:pt x="368" y="570"/>
                    </a:lnTo>
                    <a:lnTo>
                      <a:pt x="359" y="575"/>
                    </a:lnTo>
                    <a:lnTo>
                      <a:pt x="349" y="577"/>
                    </a:lnTo>
                    <a:lnTo>
                      <a:pt x="326" y="583"/>
                    </a:lnTo>
                    <a:lnTo>
                      <a:pt x="277" y="591"/>
                    </a:lnTo>
                    <a:lnTo>
                      <a:pt x="252" y="596"/>
                    </a:lnTo>
                    <a:lnTo>
                      <a:pt x="228" y="602"/>
                    </a:lnTo>
                    <a:lnTo>
                      <a:pt x="201" y="608"/>
                    </a:lnTo>
                    <a:lnTo>
                      <a:pt x="176" y="610"/>
                    </a:lnTo>
                    <a:lnTo>
                      <a:pt x="125" y="604"/>
                    </a:lnTo>
                    <a:lnTo>
                      <a:pt x="102" y="596"/>
                    </a:lnTo>
                    <a:lnTo>
                      <a:pt x="85" y="587"/>
                    </a:lnTo>
                    <a:lnTo>
                      <a:pt x="72" y="577"/>
                    </a:lnTo>
                    <a:lnTo>
                      <a:pt x="64" y="568"/>
                    </a:lnTo>
                    <a:lnTo>
                      <a:pt x="55" y="549"/>
                    </a:lnTo>
                    <a:lnTo>
                      <a:pt x="55" y="530"/>
                    </a:lnTo>
                    <a:lnTo>
                      <a:pt x="62" y="477"/>
                    </a:lnTo>
                    <a:lnTo>
                      <a:pt x="68" y="440"/>
                    </a:lnTo>
                    <a:lnTo>
                      <a:pt x="123" y="353"/>
                    </a:lnTo>
                    <a:lnTo>
                      <a:pt x="159" y="288"/>
                    </a:lnTo>
                    <a:lnTo>
                      <a:pt x="195" y="233"/>
                    </a:lnTo>
                    <a:lnTo>
                      <a:pt x="169" y="243"/>
                    </a:lnTo>
                    <a:lnTo>
                      <a:pt x="136" y="281"/>
                    </a:lnTo>
                    <a:lnTo>
                      <a:pt x="102" y="332"/>
                    </a:lnTo>
                    <a:lnTo>
                      <a:pt x="97" y="336"/>
                    </a:lnTo>
                    <a:lnTo>
                      <a:pt x="87" y="344"/>
                    </a:lnTo>
                    <a:lnTo>
                      <a:pt x="81" y="347"/>
                    </a:lnTo>
                    <a:lnTo>
                      <a:pt x="76" y="351"/>
                    </a:lnTo>
                    <a:lnTo>
                      <a:pt x="64" y="357"/>
                    </a:lnTo>
                    <a:lnTo>
                      <a:pt x="41" y="363"/>
                    </a:lnTo>
                    <a:lnTo>
                      <a:pt x="26" y="364"/>
                    </a:lnTo>
                    <a:lnTo>
                      <a:pt x="17" y="357"/>
                    </a:lnTo>
                    <a:lnTo>
                      <a:pt x="9" y="351"/>
                    </a:lnTo>
                    <a:lnTo>
                      <a:pt x="2" y="344"/>
                    </a:lnTo>
                    <a:lnTo>
                      <a:pt x="0" y="321"/>
                    </a:lnTo>
                    <a:lnTo>
                      <a:pt x="2" y="305"/>
                    </a:lnTo>
                    <a:lnTo>
                      <a:pt x="5" y="298"/>
                    </a:lnTo>
                    <a:lnTo>
                      <a:pt x="13" y="281"/>
                    </a:lnTo>
                    <a:lnTo>
                      <a:pt x="22" y="264"/>
                    </a:lnTo>
                    <a:lnTo>
                      <a:pt x="28" y="252"/>
                    </a:lnTo>
                    <a:lnTo>
                      <a:pt x="34" y="247"/>
                    </a:lnTo>
                    <a:lnTo>
                      <a:pt x="38" y="241"/>
                    </a:lnTo>
                    <a:lnTo>
                      <a:pt x="43" y="235"/>
                    </a:lnTo>
                    <a:lnTo>
                      <a:pt x="49" y="229"/>
                    </a:lnTo>
                    <a:lnTo>
                      <a:pt x="57" y="222"/>
                    </a:lnTo>
                    <a:lnTo>
                      <a:pt x="64" y="214"/>
                    </a:lnTo>
                    <a:lnTo>
                      <a:pt x="72" y="207"/>
                    </a:lnTo>
                    <a:lnTo>
                      <a:pt x="79" y="199"/>
                    </a:lnTo>
                    <a:lnTo>
                      <a:pt x="87" y="191"/>
                    </a:lnTo>
                    <a:lnTo>
                      <a:pt x="95" y="186"/>
                    </a:lnTo>
                    <a:lnTo>
                      <a:pt x="100" y="178"/>
                    </a:lnTo>
                    <a:lnTo>
                      <a:pt x="110" y="171"/>
                    </a:lnTo>
                    <a:lnTo>
                      <a:pt x="112" y="167"/>
                    </a:lnTo>
                    <a:lnTo>
                      <a:pt x="169" y="114"/>
                    </a:lnTo>
                    <a:lnTo>
                      <a:pt x="294" y="34"/>
                    </a:lnTo>
                    <a:lnTo>
                      <a:pt x="302" y="28"/>
                    </a:lnTo>
                    <a:lnTo>
                      <a:pt x="309" y="22"/>
                    </a:lnTo>
                    <a:lnTo>
                      <a:pt x="319" y="17"/>
                    </a:lnTo>
                    <a:lnTo>
                      <a:pt x="330" y="11"/>
                    </a:lnTo>
                    <a:lnTo>
                      <a:pt x="340" y="5"/>
                    </a:lnTo>
                    <a:lnTo>
                      <a:pt x="349" y="0"/>
                    </a:lnTo>
                    <a:lnTo>
                      <a:pt x="357" y="0"/>
                    </a:lnTo>
                    <a:lnTo>
                      <a:pt x="383" y="1"/>
                    </a:lnTo>
                    <a:lnTo>
                      <a:pt x="397" y="5"/>
                    </a:lnTo>
                    <a:lnTo>
                      <a:pt x="429" y="36"/>
                    </a:lnTo>
                    <a:lnTo>
                      <a:pt x="475" y="53"/>
                    </a:lnTo>
                    <a:lnTo>
                      <a:pt x="515" y="98"/>
                    </a:lnTo>
                    <a:lnTo>
                      <a:pt x="592" y="153"/>
                    </a:lnTo>
                    <a:lnTo>
                      <a:pt x="615" y="165"/>
                    </a:lnTo>
                    <a:lnTo>
                      <a:pt x="676" y="172"/>
                    </a:lnTo>
                    <a:lnTo>
                      <a:pt x="684" y="18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41" name="Freeform 180"/>
              <p:cNvSpPr>
                <a:spLocks/>
              </p:cNvSpPr>
              <p:nvPr/>
            </p:nvSpPr>
            <p:spPr bwMode="auto">
              <a:xfrm>
                <a:off x="3243" y="2541"/>
                <a:ext cx="40" cy="37"/>
              </a:xfrm>
              <a:custGeom>
                <a:avLst/>
                <a:gdLst>
                  <a:gd name="T0" fmla="*/ 0 w 80"/>
                  <a:gd name="T1" fmla="*/ 1 h 74"/>
                  <a:gd name="T2" fmla="*/ 2 w 80"/>
                  <a:gd name="T3" fmla="*/ 3 h 74"/>
                  <a:gd name="T4" fmla="*/ 4 w 80"/>
                  <a:gd name="T5" fmla="*/ 4 h 74"/>
                  <a:gd name="T6" fmla="*/ 4 w 80"/>
                  <a:gd name="T7" fmla="*/ 4 h 74"/>
                  <a:gd name="T8" fmla="*/ 4 w 80"/>
                  <a:gd name="T9" fmla="*/ 4 h 74"/>
                  <a:gd name="T10" fmla="*/ 5 w 80"/>
                  <a:gd name="T11" fmla="*/ 5 h 74"/>
                  <a:gd name="T12" fmla="*/ 5 w 80"/>
                  <a:gd name="T13" fmla="*/ 5 h 74"/>
                  <a:gd name="T14" fmla="*/ 5 w 80"/>
                  <a:gd name="T15" fmla="*/ 5 h 74"/>
                  <a:gd name="T16" fmla="*/ 5 w 80"/>
                  <a:gd name="T17" fmla="*/ 5 h 74"/>
                  <a:gd name="T18" fmla="*/ 5 w 80"/>
                  <a:gd name="T19" fmla="*/ 4 h 74"/>
                  <a:gd name="T20" fmla="*/ 4 w 80"/>
                  <a:gd name="T21" fmla="*/ 4 h 74"/>
                  <a:gd name="T22" fmla="*/ 4 w 80"/>
                  <a:gd name="T23" fmla="*/ 3 h 74"/>
                  <a:gd name="T24" fmla="*/ 3 w 80"/>
                  <a:gd name="T25" fmla="*/ 3 h 74"/>
                  <a:gd name="T26" fmla="*/ 3 w 80"/>
                  <a:gd name="T27" fmla="*/ 2 h 74"/>
                  <a:gd name="T28" fmla="*/ 2 w 80"/>
                  <a:gd name="T29" fmla="*/ 2 h 74"/>
                  <a:gd name="T30" fmla="*/ 2 w 80"/>
                  <a:gd name="T31" fmla="*/ 0 h 74"/>
                  <a:gd name="T32" fmla="*/ 0 w 80"/>
                  <a:gd name="T33" fmla="*/ 1 h 74"/>
                  <a:gd name="T34" fmla="*/ 0 w 80"/>
                  <a:gd name="T35" fmla="*/ 1 h 7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80" h="74">
                    <a:moveTo>
                      <a:pt x="0" y="6"/>
                    </a:moveTo>
                    <a:lnTo>
                      <a:pt x="24" y="33"/>
                    </a:lnTo>
                    <a:lnTo>
                      <a:pt x="51" y="55"/>
                    </a:lnTo>
                    <a:lnTo>
                      <a:pt x="57" y="59"/>
                    </a:lnTo>
                    <a:lnTo>
                      <a:pt x="62" y="63"/>
                    </a:lnTo>
                    <a:lnTo>
                      <a:pt x="68" y="69"/>
                    </a:lnTo>
                    <a:lnTo>
                      <a:pt x="78" y="74"/>
                    </a:lnTo>
                    <a:lnTo>
                      <a:pt x="80" y="73"/>
                    </a:lnTo>
                    <a:lnTo>
                      <a:pt x="76" y="67"/>
                    </a:lnTo>
                    <a:lnTo>
                      <a:pt x="68" y="61"/>
                    </a:lnTo>
                    <a:lnTo>
                      <a:pt x="61" y="52"/>
                    </a:lnTo>
                    <a:lnTo>
                      <a:pt x="53" y="44"/>
                    </a:lnTo>
                    <a:lnTo>
                      <a:pt x="45" y="36"/>
                    </a:lnTo>
                    <a:lnTo>
                      <a:pt x="38" y="29"/>
                    </a:lnTo>
                    <a:lnTo>
                      <a:pt x="32" y="23"/>
                    </a:lnTo>
                    <a:lnTo>
                      <a:pt x="17" y="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42" name="Freeform 181"/>
              <p:cNvSpPr>
                <a:spLocks/>
              </p:cNvSpPr>
              <p:nvPr/>
            </p:nvSpPr>
            <p:spPr bwMode="auto">
              <a:xfrm>
                <a:off x="2950" y="2618"/>
                <a:ext cx="31" cy="9"/>
              </a:xfrm>
              <a:custGeom>
                <a:avLst/>
                <a:gdLst>
                  <a:gd name="T0" fmla="*/ 4 w 62"/>
                  <a:gd name="T1" fmla="*/ 0 h 17"/>
                  <a:gd name="T2" fmla="*/ 3 w 62"/>
                  <a:gd name="T3" fmla="*/ 1 h 17"/>
                  <a:gd name="T4" fmla="*/ 2 w 62"/>
                  <a:gd name="T5" fmla="*/ 1 h 17"/>
                  <a:gd name="T6" fmla="*/ 0 w 62"/>
                  <a:gd name="T7" fmla="*/ 1 h 17"/>
                  <a:gd name="T8" fmla="*/ 2 w 62"/>
                  <a:gd name="T9" fmla="*/ 1 h 17"/>
                  <a:gd name="T10" fmla="*/ 4 w 62"/>
                  <a:gd name="T11" fmla="*/ 2 h 17"/>
                  <a:gd name="T12" fmla="*/ 4 w 62"/>
                  <a:gd name="T13" fmla="*/ 1 h 17"/>
                  <a:gd name="T14" fmla="*/ 4 w 62"/>
                  <a:gd name="T15" fmla="*/ 0 h 17"/>
                  <a:gd name="T16" fmla="*/ 4 w 62"/>
                  <a:gd name="T17" fmla="*/ 0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2" h="17">
                    <a:moveTo>
                      <a:pt x="62" y="0"/>
                    </a:moveTo>
                    <a:lnTo>
                      <a:pt x="47" y="6"/>
                    </a:lnTo>
                    <a:lnTo>
                      <a:pt x="17" y="4"/>
                    </a:lnTo>
                    <a:lnTo>
                      <a:pt x="0" y="14"/>
                    </a:lnTo>
                    <a:lnTo>
                      <a:pt x="19" y="16"/>
                    </a:lnTo>
                    <a:lnTo>
                      <a:pt x="51" y="17"/>
                    </a:lnTo>
                    <a:lnTo>
                      <a:pt x="60" y="12"/>
                    </a:lnTo>
                    <a:lnTo>
                      <a:pt x="6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43" name="Freeform 182"/>
              <p:cNvSpPr>
                <a:spLocks/>
              </p:cNvSpPr>
              <p:nvPr/>
            </p:nvSpPr>
            <p:spPr bwMode="auto">
              <a:xfrm>
                <a:off x="2848" y="2808"/>
                <a:ext cx="440" cy="534"/>
              </a:xfrm>
              <a:custGeom>
                <a:avLst/>
                <a:gdLst>
                  <a:gd name="T0" fmla="*/ 54 w 880"/>
                  <a:gd name="T1" fmla="*/ 0 h 1068"/>
                  <a:gd name="T2" fmla="*/ 54 w 880"/>
                  <a:gd name="T3" fmla="*/ 12 h 1068"/>
                  <a:gd name="T4" fmla="*/ 55 w 880"/>
                  <a:gd name="T5" fmla="*/ 18 h 1068"/>
                  <a:gd name="T6" fmla="*/ 54 w 880"/>
                  <a:gd name="T7" fmla="*/ 21 h 1068"/>
                  <a:gd name="T8" fmla="*/ 55 w 880"/>
                  <a:gd name="T9" fmla="*/ 26 h 1068"/>
                  <a:gd name="T10" fmla="*/ 55 w 880"/>
                  <a:gd name="T11" fmla="*/ 35 h 1068"/>
                  <a:gd name="T12" fmla="*/ 55 w 880"/>
                  <a:gd name="T13" fmla="*/ 60 h 1068"/>
                  <a:gd name="T14" fmla="*/ 53 w 880"/>
                  <a:gd name="T15" fmla="*/ 62 h 1068"/>
                  <a:gd name="T16" fmla="*/ 49 w 880"/>
                  <a:gd name="T17" fmla="*/ 64 h 1068"/>
                  <a:gd name="T18" fmla="*/ 12 w 880"/>
                  <a:gd name="T19" fmla="*/ 67 h 1068"/>
                  <a:gd name="T20" fmla="*/ 1 w 880"/>
                  <a:gd name="T21" fmla="*/ 66 h 1068"/>
                  <a:gd name="T22" fmla="*/ 0 w 880"/>
                  <a:gd name="T23" fmla="*/ 56 h 1068"/>
                  <a:gd name="T24" fmla="*/ 1 w 880"/>
                  <a:gd name="T25" fmla="*/ 43 h 1068"/>
                  <a:gd name="T26" fmla="*/ 3 w 880"/>
                  <a:gd name="T27" fmla="*/ 43 h 1068"/>
                  <a:gd name="T28" fmla="*/ 3 w 880"/>
                  <a:gd name="T29" fmla="*/ 45 h 1068"/>
                  <a:gd name="T30" fmla="*/ 3 w 880"/>
                  <a:gd name="T31" fmla="*/ 50 h 1068"/>
                  <a:gd name="T32" fmla="*/ 2 w 880"/>
                  <a:gd name="T33" fmla="*/ 59 h 1068"/>
                  <a:gd name="T34" fmla="*/ 3 w 880"/>
                  <a:gd name="T35" fmla="*/ 62 h 1068"/>
                  <a:gd name="T36" fmla="*/ 3 w 880"/>
                  <a:gd name="T37" fmla="*/ 65 h 1068"/>
                  <a:gd name="T38" fmla="*/ 16 w 880"/>
                  <a:gd name="T39" fmla="*/ 66 h 1068"/>
                  <a:gd name="T40" fmla="*/ 45 w 880"/>
                  <a:gd name="T41" fmla="*/ 63 h 1068"/>
                  <a:gd name="T42" fmla="*/ 51 w 880"/>
                  <a:gd name="T43" fmla="*/ 61 h 1068"/>
                  <a:gd name="T44" fmla="*/ 54 w 880"/>
                  <a:gd name="T45" fmla="*/ 58 h 1068"/>
                  <a:gd name="T46" fmla="*/ 54 w 880"/>
                  <a:gd name="T47" fmla="*/ 33 h 1068"/>
                  <a:gd name="T48" fmla="*/ 53 w 880"/>
                  <a:gd name="T49" fmla="*/ 14 h 1068"/>
                  <a:gd name="T50" fmla="*/ 52 w 880"/>
                  <a:gd name="T51" fmla="*/ 1 h 1068"/>
                  <a:gd name="T52" fmla="*/ 54 w 880"/>
                  <a:gd name="T53" fmla="*/ 0 h 1068"/>
                  <a:gd name="T54" fmla="*/ 54 w 880"/>
                  <a:gd name="T55" fmla="*/ 0 h 106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880" h="1068">
                    <a:moveTo>
                      <a:pt x="852" y="0"/>
                    </a:moveTo>
                    <a:lnTo>
                      <a:pt x="859" y="181"/>
                    </a:lnTo>
                    <a:lnTo>
                      <a:pt x="876" y="282"/>
                    </a:lnTo>
                    <a:lnTo>
                      <a:pt x="863" y="327"/>
                    </a:lnTo>
                    <a:lnTo>
                      <a:pt x="869" y="411"/>
                    </a:lnTo>
                    <a:lnTo>
                      <a:pt x="876" y="553"/>
                    </a:lnTo>
                    <a:lnTo>
                      <a:pt x="880" y="945"/>
                    </a:lnTo>
                    <a:lnTo>
                      <a:pt x="848" y="989"/>
                    </a:lnTo>
                    <a:lnTo>
                      <a:pt x="783" y="1013"/>
                    </a:lnTo>
                    <a:lnTo>
                      <a:pt x="187" y="1068"/>
                    </a:lnTo>
                    <a:lnTo>
                      <a:pt x="14" y="1053"/>
                    </a:lnTo>
                    <a:lnTo>
                      <a:pt x="0" y="888"/>
                    </a:lnTo>
                    <a:lnTo>
                      <a:pt x="8" y="677"/>
                    </a:lnTo>
                    <a:lnTo>
                      <a:pt x="44" y="683"/>
                    </a:lnTo>
                    <a:lnTo>
                      <a:pt x="42" y="717"/>
                    </a:lnTo>
                    <a:lnTo>
                      <a:pt x="36" y="797"/>
                    </a:lnTo>
                    <a:lnTo>
                      <a:pt x="29" y="932"/>
                    </a:lnTo>
                    <a:lnTo>
                      <a:pt x="33" y="989"/>
                    </a:lnTo>
                    <a:lnTo>
                      <a:pt x="36" y="1025"/>
                    </a:lnTo>
                    <a:lnTo>
                      <a:pt x="247" y="1042"/>
                    </a:lnTo>
                    <a:lnTo>
                      <a:pt x="719" y="1006"/>
                    </a:lnTo>
                    <a:lnTo>
                      <a:pt x="808" y="970"/>
                    </a:lnTo>
                    <a:lnTo>
                      <a:pt x="852" y="920"/>
                    </a:lnTo>
                    <a:lnTo>
                      <a:pt x="852" y="525"/>
                    </a:lnTo>
                    <a:lnTo>
                      <a:pt x="844" y="221"/>
                    </a:lnTo>
                    <a:lnTo>
                      <a:pt x="827" y="4"/>
                    </a:lnTo>
                    <a:lnTo>
                      <a:pt x="85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44" name="Freeform 183"/>
              <p:cNvSpPr>
                <a:spLocks/>
              </p:cNvSpPr>
              <p:nvPr/>
            </p:nvSpPr>
            <p:spPr bwMode="auto">
              <a:xfrm>
                <a:off x="2429" y="2318"/>
                <a:ext cx="440" cy="1017"/>
              </a:xfrm>
              <a:custGeom>
                <a:avLst/>
                <a:gdLst>
                  <a:gd name="T0" fmla="*/ 23 w 880"/>
                  <a:gd name="T1" fmla="*/ 122 h 2033"/>
                  <a:gd name="T2" fmla="*/ 2 w 880"/>
                  <a:gd name="T3" fmla="*/ 111 h 2033"/>
                  <a:gd name="T4" fmla="*/ 10 w 880"/>
                  <a:gd name="T5" fmla="*/ 72 h 2033"/>
                  <a:gd name="T6" fmla="*/ 11 w 880"/>
                  <a:gd name="T7" fmla="*/ 63 h 2033"/>
                  <a:gd name="T8" fmla="*/ 12 w 880"/>
                  <a:gd name="T9" fmla="*/ 60 h 2033"/>
                  <a:gd name="T10" fmla="*/ 13 w 880"/>
                  <a:gd name="T11" fmla="*/ 58 h 2033"/>
                  <a:gd name="T12" fmla="*/ 14 w 880"/>
                  <a:gd name="T13" fmla="*/ 56 h 2033"/>
                  <a:gd name="T14" fmla="*/ 15 w 880"/>
                  <a:gd name="T15" fmla="*/ 53 h 2033"/>
                  <a:gd name="T16" fmla="*/ 16 w 880"/>
                  <a:gd name="T17" fmla="*/ 51 h 2033"/>
                  <a:gd name="T18" fmla="*/ 16 w 880"/>
                  <a:gd name="T19" fmla="*/ 48 h 2033"/>
                  <a:gd name="T20" fmla="*/ 17 w 880"/>
                  <a:gd name="T21" fmla="*/ 46 h 2033"/>
                  <a:gd name="T22" fmla="*/ 18 w 880"/>
                  <a:gd name="T23" fmla="*/ 43 h 2033"/>
                  <a:gd name="T24" fmla="*/ 19 w 880"/>
                  <a:gd name="T25" fmla="*/ 41 h 2033"/>
                  <a:gd name="T26" fmla="*/ 20 w 880"/>
                  <a:gd name="T27" fmla="*/ 39 h 2033"/>
                  <a:gd name="T28" fmla="*/ 21 w 880"/>
                  <a:gd name="T29" fmla="*/ 34 h 2033"/>
                  <a:gd name="T30" fmla="*/ 22 w 880"/>
                  <a:gd name="T31" fmla="*/ 22 h 2033"/>
                  <a:gd name="T32" fmla="*/ 22 w 880"/>
                  <a:gd name="T33" fmla="*/ 1 h 2033"/>
                  <a:gd name="T34" fmla="*/ 20 w 880"/>
                  <a:gd name="T35" fmla="*/ 6 h 2033"/>
                  <a:gd name="T36" fmla="*/ 21 w 880"/>
                  <a:gd name="T37" fmla="*/ 25 h 2033"/>
                  <a:gd name="T38" fmla="*/ 20 w 880"/>
                  <a:gd name="T39" fmla="*/ 33 h 2033"/>
                  <a:gd name="T40" fmla="*/ 20 w 880"/>
                  <a:gd name="T41" fmla="*/ 36 h 2033"/>
                  <a:gd name="T42" fmla="*/ 19 w 880"/>
                  <a:gd name="T43" fmla="*/ 39 h 2033"/>
                  <a:gd name="T44" fmla="*/ 18 w 880"/>
                  <a:gd name="T45" fmla="*/ 41 h 2033"/>
                  <a:gd name="T46" fmla="*/ 17 w 880"/>
                  <a:gd name="T47" fmla="*/ 43 h 2033"/>
                  <a:gd name="T48" fmla="*/ 16 w 880"/>
                  <a:gd name="T49" fmla="*/ 46 h 2033"/>
                  <a:gd name="T50" fmla="*/ 16 w 880"/>
                  <a:gd name="T51" fmla="*/ 48 h 2033"/>
                  <a:gd name="T52" fmla="*/ 15 w 880"/>
                  <a:gd name="T53" fmla="*/ 50 h 2033"/>
                  <a:gd name="T54" fmla="*/ 10 w 880"/>
                  <a:gd name="T55" fmla="*/ 64 h 2033"/>
                  <a:gd name="T56" fmla="*/ 5 w 880"/>
                  <a:gd name="T57" fmla="*/ 83 h 2033"/>
                  <a:gd name="T58" fmla="*/ 1 w 880"/>
                  <a:gd name="T59" fmla="*/ 107 h 2033"/>
                  <a:gd name="T60" fmla="*/ 7 w 880"/>
                  <a:gd name="T61" fmla="*/ 117 h 2033"/>
                  <a:gd name="T62" fmla="*/ 51 w 880"/>
                  <a:gd name="T63" fmla="*/ 127 h 2033"/>
                  <a:gd name="T64" fmla="*/ 54 w 880"/>
                  <a:gd name="T65" fmla="*/ 126 h 203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880" h="2033">
                    <a:moveTo>
                      <a:pt x="852" y="2009"/>
                    </a:moveTo>
                    <a:lnTo>
                      <a:pt x="363" y="1940"/>
                    </a:lnTo>
                    <a:lnTo>
                      <a:pt x="84" y="1828"/>
                    </a:lnTo>
                    <a:lnTo>
                      <a:pt x="19" y="1775"/>
                    </a:lnTo>
                    <a:lnTo>
                      <a:pt x="59" y="1448"/>
                    </a:lnTo>
                    <a:lnTo>
                      <a:pt x="145" y="1140"/>
                    </a:lnTo>
                    <a:lnTo>
                      <a:pt x="170" y="1013"/>
                    </a:lnTo>
                    <a:lnTo>
                      <a:pt x="175" y="994"/>
                    </a:lnTo>
                    <a:lnTo>
                      <a:pt x="183" y="975"/>
                    </a:lnTo>
                    <a:lnTo>
                      <a:pt x="192" y="948"/>
                    </a:lnTo>
                    <a:lnTo>
                      <a:pt x="196" y="933"/>
                    </a:lnTo>
                    <a:lnTo>
                      <a:pt x="202" y="918"/>
                    </a:lnTo>
                    <a:lnTo>
                      <a:pt x="208" y="901"/>
                    </a:lnTo>
                    <a:lnTo>
                      <a:pt x="215" y="882"/>
                    </a:lnTo>
                    <a:lnTo>
                      <a:pt x="221" y="864"/>
                    </a:lnTo>
                    <a:lnTo>
                      <a:pt x="228" y="844"/>
                    </a:lnTo>
                    <a:lnTo>
                      <a:pt x="234" y="825"/>
                    </a:lnTo>
                    <a:lnTo>
                      <a:pt x="242" y="804"/>
                    </a:lnTo>
                    <a:lnTo>
                      <a:pt x="249" y="785"/>
                    </a:lnTo>
                    <a:lnTo>
                      <a:pt x="255" y="764"/>
                    </a:lnTo>
                    <a:lnTo>
                      <a:pt x="263" y="743"/>
                    </a:lnTo>
                    <a:lnTo>
                      <a:pt x="270" y="722"/>
                    </a:lnTo>
                    <a:lnTo>
                      <a:pt x="276" y="703"/>
                    </a:lnTo>
                    <a:lnTo>
                      <a:pt x="284" y="682"/>
                    </a:lnTo>
                    <a:lnTo>
                      <a:pt x="289" y="663"/>
                    </a:lnTo>
                    <a:lnTo>
                      <a:pt x="295" y="646"/>
                    </a:lnTo>
                    <a:lnTo>
                      <a:pt x="301" y="627"/>
                    </a:lnTo>
                    <a:lnTo>
                      <a:pt x="306" y="612"/>
                    </a:lnTo>
                    <a:lnTo>
                      <a:pt x="316" y="581"/>
                    </a:lnTo>
                    <a:lnTo>
                      <a:pt x="325" y="539"/>
                    </a:lnTo>
                    <a:lnTo>
                      <a:pt x="341" y="416"/>
                    </a:lnTo>
                    <a:lnTo>
                      <a:pt x="342" y="349"/>
                    </a:lnTo>
                    <a:lnTo>
                      <a:pt x="342" y="80"/>
                    </a:lnTo>
                    <a:lnTo>
                      <a:pt x="342" y="2"/>
                    </a:lnTo>
                    <a:lnTo>
                      <a:pt x="322" y="0"/>
                    </a:lnTo>
                    <a:lnTo>
                      <a:pt x="314" y="93"/>
                    </a:lnTo>
                    <a:lnTo>
                      <a:pt x="325" y="188"/>
                    </a:lnTo>
                    <a:lnTo>
                      <a:pt x="325" y="399"/>
                    </a:lnTo>
                    <a:lnTo>
                      <a:pt x="320" y="462"/>
                    </a:lnTo>
                    <a:lnTo>
                      <a:pt x="316" y="519"/>
                    </a:lnTo>
                    <a:lnTo>
                      <a:pt x="312" y="545"/>
                    </a:lnTo>
                    <a:lnTo>
                      <a:pt x="306" y="570"/>
                    </a:lnTo>
                    <a:lnTo>
                      <a:pt x="299" y="597"/>
                    </a:lnTo>
                    <a:lnTo>
                      <a:pt x="293" y="612"/>
                    </a:lnTo>
                    <a:lnTo>
                      <a:pt x="287" y="631"/>
                    </a:lnTo>
                    <a:lnTo>
                      <a:pt x="282" y="648"/>
                    </a:lnTo>
                    <a:lnTo>
                      <a:pt x="274" y="669"/>
                    </a:lnTo>
                    <a:lnTo>
                      <a:pt x="268" y="688"/>
                    </a:lnTo>
                    <a:lnTo>
                      <a:pt x="261" y="709"/>
                    </a:lnTo>
                    <a:lnTo>
                      <a:pt x="253" y="726"/>
                    </a:lnTo>
                    <a:lnTo>
                      <a:pt x="247" y="745"/>
                    </a:lnTo>
                    <a:lnTo>
                      <a:pt x="242" y="760"/>
                    </a:lnTo>
                    <a:lnTo>
                      <a:pt x="236" y="775"/>
                    </a:lnTo>
                    <a:lnTo>
                      <a:pt x="228" y="796"/>
                    </a:lnTo>
                    <a:lnTo>
                      <a:pt x="227" y="804"/>
                    </a:lnTo>
                    <a:lnTo>
                      <a:pt x="152" y="1009"/>
                    </a:lnTo>
                    <a:lnTo>
                      <a:pt x="132" y="1140"/>
                    </a:lnTo>
                    <a:lnTo>
                      <a:pt x="73" y="1328"/>
                    </a:lnTo>
                    <a:lnTo>
                      <a:pt x="40" y="1471"/>
                    </a:lnTo>
                    <a:lnTo>
                      <a:pt x="6" y="1697"/>
                    </a:lnTo>
                    <a:lnTo>
                      <a:pt x="0" y="1794"/>
                    </a:lnTo>
                    <a:lnTo>
                      <a:pt x="101" y="1857"/>
                    </a:lnTo>
                    <a:lnTo>
                      <a:pt x="335" y="1953"/>
                    </a:lnTo>
                    <a:lnTo>
                      <a:pt x="812" y="2029"/>
                    </a:lnTo>
                    <a:lnTo>
                      <a:pt x="880" y="2033"/>
                    </a:lnTo>
                    <a:lnTo>
                      <a:pt x="852" y="200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45" name="Freeform 184"/>
              <p:cNvSpPr>
                <a:spLocks/>
              </p:cNvSpPr>
              <p:nvPr/>
            </p:nvSpPr>
            <p:spPr bwMode="auto">
              <a:xfrm>
                <a:off x="2466" y="3236"/>
                <a:ext cx="26" cy="149"/>
              </a:xfrm>
              <a:custGeom>
                <a:avLst/>
                <a:gdLst>
                  <a:gd name="T0" fmla="*/ 0 w 51"/>
                  <a:gd name="T1" fmla="*/ 0 h 298"/>
                  <a:gd name="T2" fmla="*/ 1 w 51"/>
                  <a:gd name="T3" fmla="*/ 6 h 298"/>
                  <a:gd name="T4" fmla="*/ 1 w 51"/>
                  <a:gd name="T5" fmla="*/ 10 h 298"/>
                  <a:gd name="T6" fmla="*/ 1 w 51"/>
                  <a:gd name="T7" fmla="*/ 13 h 298"/>
                  <a:gd name="T8" fmla="*/ 2 w 51"/>
                  <a:gd name="T9" fmla="*/ 16 h 298"/>
                  <a:gd name="T10" fmla="*/ 2 w 51"/>
                  <a:gd name="T11" fmla="*/ 18 h 298"/>
                  <a:gd name="T12" fmla="*/ 2 w 51"/>
                  <a:gd name="T13" fmla="*/ 19 h 298"/>
                  <a:gd name="T14" fmla="*/ 3 w 51"/>
                  <a:gd name="T15" fmla="*/ 19 h 298"/>
                  <a:gd name="T16" fmla="*/ 3 w 51"/>
                  <a:gd name="T17" fmla="*/ 19 h 298"/>
                  <a:gd name="T18" fmla="*/ 4 w 51"/>
                  <a:gd name="T19" fmla="*/ 18 h 298"/>
                  <a:gd name="T20" fmla="*/ 3 w 51"/>
                  <a:gd name="T21" fmla="*/ 16 h 298"/>
                  <a:gd name="T22" fmla="*/ 3 w 51"/>
                  <a:gd name="T23" fmla="*/ 14 h 298"/>
                  <a:gd name="T24" fmla="*/ 2 w 51"/>
                  <a:gd name="T25" fmla="*/ 9 h 298"/>
                  <a:gd name="T26" fmla="*/ 2 w 51"/>
                  <a:gd name="T27" fmla="*/ 5 h 298"/>
                  <a:gd name="T28" fmla="*/ 2 w 51"/>
                  <a:gd name="T29" fmla="*/ 1 h 298"/>
                  <a:gd name="T30" fmla="*/ 0 w 51"/>
                  <a:gd name="T31" fmla="*/ 0 h 298"/>
                  <a:gd name="T32" fmla="*/ 0 w 51"/>
                  <a:gd name="T33" fmla="*/ 0 h 29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1" h="298">
                    <a:moveTo>
                      <a:pt x="0" y="0"/>
                    </a:moveTo>
                    <a:lnTo>
                      <a:pt x="7" y="89"/>
                    </a:lnTo>
                    <a:lnTo>
                      <a:pt x="13" y="154"/>
                    </a:lnTo>
                    <a:lnTo>
                      <a:pt x="15" y="193"/>
                    </a:lnTo>
                    <a:lnTo>
                      <a:pt x="20" y="249"/>
                    </a:lnTo>
                    <a:lnTo>
                      <a:pt x="24" y="287"/>
                    </a:lnTo>
                    <a:lnTo>
                      <a:pt x="28" y="290"/>
                    </a:lnTo>
                    <a:lnTo>
                      <a:pt x="38" y="296"/>
                    </a:lnTo>
                    <a:lnTo>
                      <a:pt x="47" y="298"/>
                    </a:lnTo>
                    <a:lnTo>
                      <a:pt x="51" y="287"/>
                    </a:lnTo>
                    <a:lnTo>
                      <a:pt x="45" y="256"/>
                    </a:lnTo>
                    <a:lnTo>
                      <a:pt x="38" y="212"/>
                    </a:lnTo>
                    <a:lnTo>
                      <a:pt x="30" y="136"/>
                    </a:lnTo>
                    <a:lnTo>
                      <a:pt x="26" y="66"/>
                    </a:lnTo>
                    <a:lnTo>
                      <a:pt x="24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46" name="Freeform 185"/>
              <p:cNvSpPr>
                <a:spLocks/>
              </p:cNvSpPr>
              <p:nvPr/>
            </p:nvSpPr>
            <p:spPr bwMode="auto">
              <a:xfrm>
                <a:off x="3206" y="3304"/>
                <a:ext cx="51" cy="75"/>
              </a:xfrm>
              <a:custGeom>
                <a:avLst/>
                <a:gdLst>
                  <a:gd name="T0" fmla="*/ 7 w 100"/>
                  <a:gd name="T1" fmla="*/ 0 h 151"/>
                  <a:gd name="T2" fmla="*/ 3 w 100"/>
                  <a:gd name="T3" fmla="*/ 9 h 151"/>
                  <a:gd name="T4" fmla="*/ 0 w 100"/>
                  <a:gd name="T5" fmla="*/ 9 h 151"/>
                  <a:gd name="T6" fmla="*/ 4 w 100"/>
                  <a:gd name="T7" fmla="*/ 3 h 151"/>
                  <a:gd name="T8" fmla="*/ 5 w 100"/>
                  <a:gd name="T9" fmla="*/ 0 h 151"/>
                  <a:gd name="T10" fmla="*/ 7 w 100"/>
                  <a:gd name="T11" fmla="*/ 0 h 151"/>
                  <a:gd name="T12" fmla="*/ 7 w 100"/>
                  <a:gd name="T13" fmla="*/ 0 h 1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00" h="151">
                    <a:moveTo>
                      <a:pt x="100" y="0"/>
                    </a:moveTo>
                    <a:lnTo>
                      <a:pt x="43" y="151"/>
                    </a:lnTo>
                    <a:lnTo>
                      <a:pt x="0" y="151"/>
                    </a:lnTo>
                    <a:lnTo>
                      <a:pt x="59" y="57"/>
                    </a:lnTo>
                    <a:lnTo>
                      <a:pt x="7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47" name="Freeform 186"/>
              <p:cNvSpPr>
                <a:spLocks/>
              </p:cNvSpPr>
              <p:nvPr/>
            </p:nvSpPr>
            <p:spPr bwMode="auto">
              <a:xfrm>
                <a:off x="2341" y="2217"/>
                <a:ext cx="172" cy="61"/>
              </a:xfrm>
              <a:custGeom>
                <a:avLst/>
                <a:gdLst>
                  <a:gd name="T0" fmla="*/ 3 w 344"/>
                  <a:gd name="T1" fmla="*/ 3 h 122"/>
                  <a:gd name="T2" fmla="*/ 10 w 344"/>
                  <a:gd name="T3" fmla="*/ 5 h 122"/>
                  <a:gd name="T4" fmla="*/ 16 w 344"/>
                  <a:gd name="T5" fmla="*/ 8 h 122"/>
                  <a:gd name="T6" fmla="*/ 19 w 344"/>
                  <a:gd name="T7" fmla="*/ 8 h 122"/>
                  <a:gd name="T8" fmla="*/ 21 w 344"/>
                  <a:gd name="T9" fmla="*/ 8 h 122"/>
                  <a:gd name="T10" fmla="*/ 22 w 344"/>
                  <a:gd name="T11" fmla="*/ 6 h 122"/>
                  <a:gd name="T12" fmla="*/ 21 w 344"/>
                  <a:gd name="T13" fmla="*/ 6 h 122"/>
                  <a:gd name="T14" fmla="*/ 21 w 344"/>
                  <a:gd name="T15" fmla="*/ 7 h 122"/>
                  <a:gd name="T16" fmla="*/ 16 w 344"/>
                  <a:gd name="T17" fmla="*/ 7 h 122"/>
                  <a:gd name="T18" fmla="*/ 10 w 344"/>
                  <a:gd name="T19" fmla="*/ 4 h 122"/>
                  <a:gd name="T20" fmla="*/ 5 w 344"/>
                  <a:gd name="T21" fmla="*/ 3 h 122"/>
                  <a:gd name="T22" fmla="*/ 5 w 344"/>
                  <a:gd name="T23" fmla="*/ 3 h 122"/>
                  <a:gd name="T24" fmla="*/ 4 w 344"/>
                  <a:gd name="T25" fmla="*/ 2 h 122"/>
                  <a:gd name="T26" fmla="*/ 3 w 344"/>
                  <a:gd name="T27" fmla="*/ 2 h 122"/>
                  <a:gd name="T28" fmla="*/ 2 w 344"/>
                  <a:gd name="T29" fmla="*/ 1 h 122"/>
                  <a:gd name="T30" fmla="*/ 1 w 344"/>
                  <a:gd name="T31" fmla="*/ 1 h 122"/>
                  <a:gd name="T32" fmla="*/ 0 w 344"/>
                  <a:gd name="T33" fmla="*/ 0 h 122"/>
                  <a:gd name="T34" fmla="*/ 3 w 344"/>
                  <a:gd name="T35" fmla="*/ 3 h 122"/>
                  <a:gd name="T36" fmla="*/ 3 w 344"/>
                  <a:gd name="T37" fmla="*/ 3 h 122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344" h="122">
                    <a:moveTo>
                      <a:pt x="38" y="33"/>
                    </a:moveTo>
                    <a:lnTo>
                      <a:pt x="146" y="76"/>
                    </a:lnTo>
                    <a:lnTo>
                      <a:pt x="243" y="118"/>
                    </a:lnTo>
                    <a:lnTo>
                      <a:pt x="302" y="120"/>
                    </a:lnTo>
                    <a:lnTo>
                      <a:pt x="332" y="122"/>
                    </a:lnTo>
                    <a:lnTo>
                      <a:pt x="344" y="95"/>
                    </a:lnTo>
                    <a:lnTo>
                      <a:pt x="332" y="90"/>
                    </a:lnTo>
                    <a:lnTo>
                      <a:pt x="325" y="111"/>
                    </a:lnTo>
                    <a:lnTo>
                      <a:pt x="247" y="109"/>
                    </a:lnTo>
                    <a:lnTo>
                      <a:pt x="148" y="61"/>
                    </a:lnTo>
                    <a:lnTo>
                      <a:pt x="78" y="36"/>
                    </a:lnTo>
                    <a:lnTo>
                      <a:pt x="66" y="33"/>
                    </a:lnTo>
                    <a:lnTo>
                      <a:pt x="55" y="29"/>
                    </a:lnTo>
                    <a:lnTo>
                      <a:pt x="42" y="21"/>
                    </a:lnTo>
                    <a:lnTo>
                      <a:pt x="26" y="14"/>
                    </a:lnTo>
                    <a:lnTo>
                      <a:pt x="13" y="6"/>
                    </a:lnTo>
                    <a:lnTo>
                      <a:pt x="0" y="0"/>
                    </a:lnTo>
                    <a:lnTo>
                      <a:pt x="38" y="3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48" name="Freeform 187"/>
              <p:cNvSpPr>
                <a:spLocks/>
              </p:cNvSpPr>
              <p:nvPr/>
            </p:nvSpPr>
            <p:spPr bwMode="auto">
              <a:xfrm>
                <a:off x="2340" y="2115"/>
                <a:ext cx="215" cy="156"/>
              </a:xfrm>
              <a:custGeom>
                <a:avLst/>
                <a:gdLst>
                  <a:gd name="T0" fmla="*/ 0 w 429"/>
                  <a:gd name="T1" fmla="*/ 6 h 314"/>
                  <a:gd name="T2" fmla="*/ 6 w 429"/>
                  <a:gd name="T3" fmla="*/ 9 h 314"/>
                  <a:gd name="T4" fmla="*/ 7 w 429"/>
                  <a:gd name="T5" fmla="*/ 9 h 314"/>
                  <a:gd name="T6" fmla="*/ 7 w 429"/>
                  <a:gd name="T7" fmla="*/ 10 h 314"/>
                  <a:gd name="T8" fmla="*/ 8 w 429"/>
                  <a:gd name="T9" fmla="*/ 10 h 314"/>
                  <a:gd name="T10" fmla="*/ 9 w 429"/>
                  <a:gd name="T11" fmla="*/ 11 h 314"/>
                  <a:gd name="T12" fmla="*/ 9 w 429"/>
                  <a:gd name="T13" fmla="*/ 11 h 314"/>
                  <a:gd name="T14" fmla="*/ 10 w 429"/>
                  <a:gd name="T15" fmla="*/ 11 h 314"/>
                  <a:gd name="T16" fmla="*/ 11 w 429"/>
                  <a:gd name="T17" fmla="*/ 12 h 314"/>
                  <a:gd name="T18" fmla="*/ 12 w 429"/>
                  <a:gd name="T19" fmla="*/ 12 h 314"/>
                  <a:gd name="T20" fmla="*/ 13 w 429"/>
                  <a:gd name="T21" fmla="*/ 13 h 314"/>
                  <a:gd name="T22" fmla="*/ 14 w 429"/>
                  <a:gd name="T23" fmla="*/ 13 h 314"/>
                  <a:gd name="T24" fmla="*/ 14 w 429"/>
                  <a:gd name="T25" fmla="*/ 13 h 314"/>
                  <a:gd name="T26" fmla="*/ 15 w 429"/>
                  <a:gd name="T27" fmla="*/ 14 h 314"/>
                  <a:gd name="T28" fmla="*/ 16 w 429"/>
                  <a:gd name="T29" fmla="*/ 14 h 314"/>
                  <a:gd name="T30" fmla="*/ 16 w 429"/>
                  <a:gd name="T31" fmla="*/ 15 h 314"/>
                  <a:gd name="T32" fmla="*/ 16 w 429"/>
                  <a:gd name="T33" fmla="*/ 15 h 314"/>
                  <a:gd name="T34" fmla="*/ 17 w 429"/>
                  <a:gd name="T35" fmla="*/ 15 h 314"/>
                  <a:gd name="T36" fmla="*/ 17 w 429"/>
                  <a:gd name="T37" fmla="*/ 16 h 314"/>
                  <a:gd name="T38" fmla="*/ 18 w 429"/>
                  <a:gd name="T39" fmla="*/ 16 h 314"/>
                  <a:gd name="T40" fmla="*/ 19 w 429"/>
                  <a:gd name="T41" fmla="*/ 16 h 314"/>
                  <a:gd name="T42" fmla="*/ 19 w 429"/>
                  <a:gd name="T43" fmla="*/ 17 h 314"/>
                  <a:gd name="T44" fmla="*/ 20 w 429"/>
                  <a:gd name="T45" fmla="*/ 17 h 314"/>
                  <a:gd name="T46" fmla="*/ 21 w 429"/>
                  <a:gd name="T47" fmla="*/ 17 h 314"/>
                  <a:gd name="T48" fmla="*/ 23 w 429"/>
                  <a:gd name="T49" fmla="*/ 18 h 314"/>
                  <a:gd name="T50" fmla="*/ 25 w 429"/>
                  <a:gd name="T51" fmla="*/ 18 h 314"/>
                  <a:gd name="T52" fmla="*/ 26 w 429"/>
                  <a:gd name="T53" fmla="*/ 16 h 314"/>
                  <a:gd name="T54" fmla="*/ 26 w 429"/>
                  <a:gd name="T55" fmla="*/ 16 h 314"/>
                  <a:gd name="T56" fmla="*/ 26 w 429"/>
                  <a:gd name="T57" fmla="*/ 15 h 314"/>
                  <a:gd name="T58" fmla="*/ 26 w 429"/>
                  <a:gd name="T59" fmla="*/ 15 h 314"/>
                  <a:gd name="T60" fmla="*/ 25 w 429"/>
                  <a:gd name="T61" fmla="*/ 14 h 314"/>
                  <a:gd name="T62" fmla="*/ 25 w 429"/>
                  <a:gd name="T63" fmla="*/ 14 h 314"/>
                  <a:gd name="T64" fmla="*/ 24 w 429"/>
                  <a:gd name="T65" fmla="*/ 13 h 314"/>
                  <a:gd name="T66" fmla="*/ 24 w 429"/>
                  <a:gd name="T67" fmla="*/ 13 h 314"/>
                  <a:gd name="T68" fmla="*/ 21 w 429"/>
                  <a:gd name="T69" fmla="*/ 12 h 314"/>
                  <a:gd name="T70" fmla="*/ 13 w 429"/>
                  <a:gd name="T71" fmla="*/ 7 h 314"/>
                  <a:gd name="T72" fmla="*/ 10 w 429"/>
                  <a:gd name="T73" fmla="*/ 4 h 314"/>
                  <a:gd name="T74" fmla="*/ 9 w 429"/>
                  <a:gd name="T75" fmla="*/ 4 h 314"/>
                  <a:gd name="T76" fmla="*/ 8 w 429"/>
                  <a:gd name="T77" fmla="*/ 3 h 314"/>
                  <a:gd name="T78" fmla="*/ 7 w 429"/>
                  <a:gd name="T79" fmla="*/ 3 h 314"/>
                  <a:gd name="T80" fmla="*/ 6 w 429"/>
                  <a:gd name="T81" fmla="*/ 2 h 314"/>
                  <a:gd name="T82" fmla="*/ 4 w 429"/>
                  <a:gd name="T83" fmla="*/ 2 h 314"/>
                  <a:gd name="T84" fmla="*/ 3 w 429"/>
                  <a:gd name="T85" fmla="*/ 1 h 314"/>
                  <a:gd name="T86" fmla="*/ 3 w 429"/>
                  <a:gd name="T87" fmla="*/ 0 h 314"/>
                  <a:gd name="T88" fmla="*/ 2 w 429"/>
                  <a:gd name="T89" fmla="*/ 0 h 314"/>
                  <a:gd name="T90" fmla="*/ 7 w 429"/>
                  <a:gd name="T91" fmla="*/ 1 h 314"/>
                  <a:gd name="T92" fmla="*/ 13 w 429"/>
                  <a:gd name="T93" fmla="*/ 5 h 314"/>
                  <a:gd name="T94" fmla="*/ 20 w 429"/>
                  <a:gd name="T95" fmla="*/ 10 h 314"/>
                  <a:gd name="T96" fmla="*/ 24 w 429"/>
                  <a:gd name="T97" fmla="*/ 12 h 314"/>
                  <a:gd name="T98" fmla="*/ 27 w 429"/>
                  <a:gd name="T99" fmla="*/ 14 h 314"/>
                  <a:gd name="T100" fmla="*/ 27 w 429"/>
                  <a:gd name="T101" fmla="*/ 16 h 314"/>
                  <a:gd name="T102" fmla="*/ 27 w 429"/>
                  <a:gd name="T103" fmla="*/ 18 h 314"/>
                  <a:gd name="T104" fmla="*/ 26 w 429"/>
                  <a:gd name="T105" fmla="*/ 19 h 314"/>
                  <a:gd name="T106" fmla="*/ 23 w 429"/>
                  <a:gd name="T107" fmla="*/ 18 h 314"/>
                  <a:gd name="T108" fmla="*/ 18 w 429"/>
                  <a:gd name="T109" fmla="*/ 17 h 314"/>
                  <a:gd name="T110" fmla="*/ 10 w 429"/>
                  <a:gd name="T111" fmla="*/ 12 h 314"/>
                  <a:gd name="T112" fmla="*/ 4 w 429"/>
                  <a:gd name="T113" fmla="*/ 9 h 314"/>
                  <a:gd name="T114" fmla="*/ 1 w 429"/>
                  <a:gd name="T115" fmla="*/ 7 h 314"/>
                  <a:gd name="T116" fmla="*/ 0 w 429"/>
                  <a:gd name="T117" fmla="*/ 6 h 314"/>
                  <a:gd name="T118" fmla="*/ 0 w 429"/>
                  <a:gd name="T119" fmla="*/ 6 h 314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429" h="314">
                    <a:moveTo>
                      <a:pt x="0" y="97"/>
                    </a:moveTo>
                    <a:lnTo>
                      <a:pt x="91" y="150"/>
                    </a:lnTo>
                    <a:lnTo>
                      <a:pt x="99" y="158"/>
                    </a:lnTo>
                    <a:lnTo>
                      <a:pt x="108" y="163"/>
                    </a:lnTo>
                    <a:lnTo>
                      <a:pt x="120" y="171"/>
                    </a:lnTo>
                    <a:lnTo>
                      <a:pt x="133" y="179"/>
                    </a:lnTo>
                    <a:lnTo>
                      <a:pt x="144" y="186"/>
                    </a:lnTo>
                    <a:lnTo>
                      <a:pt x="154" y="192"/>
                    </a:lnTo>
                    <a:lnTo>
                      <a:pt x="161" y="196"/>
                    </a:lnTo>
                    <a:lnTo>
                      <a:pt x="178" y="201"/>
                    </a:lnTo>
                    <a:lnTo>
                      <a:pt x="197" y="211"/>
                    </a:lnTo>
                    <a:lnTo>
                      <a:pt x="215" y="219"/>
                    </a:lnTo>
                    <a:lnTo>
                      <a:pt x="222" y="221"/>
                    </a:lnTo>
                    <a:lnTo>
                      <a:pt x="232" y="228"/>
                    </a:lnTo>
                    <a:lnTo>
                      <a:pt x="243" y="236"/>
                    </a:lnTo>
                    <a:lnTo>
                      <a:pt x="249" y="241"/>
                    </a:lnTo>
                    <a:lnTo>
                      <a:pt x="256" y="245"/>
                    </a:lnTo>
                    <a:lnTo>
                      <a:pt x="262" y="251"/>
                    </a:lnTo>
                    <a:lnTo>
                      <a:pt x="270" y="257"/>
                    </a:lnTo>
                    <a:lnTo>
                      <a:pt x="281" y="264"/>
                    </a:lnTo>
                    <a:lnTo>
                      <a:pt x="291" y="272"/>
                    </a:lnTo>
                    <a:lnTo>
                      <a:pt x="296" y="278"/>
                    </a:lnTo>
                    <a:lnTo>
                      <a:pt x="311" y="281"/>
                    </a:lnTo>
                    <a:lnTo>
                      <a:pt x="332" y="287"/>
                    </a:lnTo>
                    <a:lnTo>
                      <a:pt x="363" y="291"/>
                    </a:lnTo>
                    <a:lnTo>
                      <a:pt x="397" y="298"/>
                    </a:lnTo>
                    <a:lnTo>
                      <a:pt x="416" y="270"/>
                    </a:lnTo>
                    <a:lnTo>
                      <a:pt x="414" y="260"/>
                    </a:lnTo>
                    <a:lnTo>
                      <a:pt x="408" y="251"/>
                    </a:lnTo>
                    <a:lnTo>
                      <a:pt x="403" y="243"/>
                    </a:lnTo>
                    <a:lnTo>
                      <a:pt x="395" y="236"/>
                    </a:lnTo>
                    <a:lnTo>
                      <a:pt x="389" y="230"/>
                    </a:lnTo>
                    <a:lnTo>
                      <a:pt x="384" y="224"/>
                    </a:lnTo>
                    <a:lnTo>
                      <a:pt x="378" y="221"/>
                    </a:lnTo>
                    <a:lnTo>
                      <a:pt x="329" y="203"/>
                    </a:lnTo>
                    <a:lnTo>
                      <a:pt x="203" y="116"/>
                    </a:lnTo>
                    <a:lnTo>
                      <a:pt x="148" y="72"/>
                    </a:lnTo>
                    <a:lnTo>
                      <a:pt x="133" y="67"/>
                    </a:lnTo>
                    <a:lnTo>
                      <a:pt x="118" y="59"/>
                    </a:lnTo>
                    <a:lnTo>
                      <a:pt x="99" y="53"/>
                    </a:lnTo>
                    <a:lnTo>
                      <a:pt x="82" y="46"/>
                    </a:lnTo>
                    <a:lnTo>
                      <a:pt x="64" y="38"/>
                    </a:lnTo>
                    <a:lnTo>
                      <a:pt x="44" y="30"/>
                    </a:lnTo>
                    <a:lnTo>
                      <a:pt x="34" y="13"/>
                    </a:lnTo>
                    <a:lnTo>
                      <a:pt x="30" y="0"/>
                    </a:lnTo>
                    <a:lnTo>
                      <a:pt x="99" y="30"/>
                    </a:lnTo>
                    <a:lnTo>
                      <a:pt x="201" y="93"/>
                    </a:lnTo>
                    <a:lnTo>
                      <a:pt x="313" y="171"/>
                    </a:lnTo>
                    <a:lnTo>
                      <a:pt x="374" y="203"/>
                    </a:lnTo>
                    <a:lnTo>
                      <a:pt x="418" y="236"/>
                    </a:lnTo>
                    <a:lnTo>
                      <a:pt x="429" y="270"/>
                    </a:lnTo>
                    <a:lnTo>
                      <a:pt x="422" y="300"/>
                    </a:lnTo>
                    <a:lnTo>
                      <a:pt x="406" y="314"/>
                    </a:lnTo>
                    <a:lnTo>
                      <a:pt x="357" y="302"/>
                    </a:lnTo>
                    <a:lnTo>
                      <a:pt x="275" y="279"/>
                    </a:lnTo>
                    <a:lnTo>
                      <a:pt x="148" y="201"/>
                    </a:lnTo>
                    <a:lnTo>
                      <a:pt x="53" y="148"/>
                    </a:lnTo>
                    <a:lnTo>
                      <a:pt x="13" y="125"/>
                    </a:lnTo>
                    <a:lnTo>
                      <a:pt x="0" y="9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49" name="Freeform 188"/>
              <p:cNvSpPr>
                <a:spLocks/>
              </p:cNvSpPr>
              <p:nvPr/>
            </p:nvSpPr>
            <p:spPr bwMode="auto">
              <a:xfrm>
                <a:off x="2393" y="2075"/>
                <a:ext cx="177" cy="135"/>
              </a:xfrm>
              <a:custGeom>
                <a:avLst/>
                <a:gdLst>
                  <a:gd name="T0" fmla="*/ 21 w 354"/>
                  <a:gd name="T1" fmla="*/ 17 h 270"/>
                  <a:gd name="T2" fmla="*/ 18 w 354"/>
                  <a:gd name="T3" fmla="*/ 17 h 270"/>
                  <a:gd name="T4" fmla="*/ 15 w 354"/>
                  <a:gd name="T5" fmla="*/ 15 h 270"/>
                  <a:gd name="T6" fmla="*/ 10 w 354"/>
                  <a:gd name="T7" fmla="*/ 13 h 270"/>
                  <a:gd name="T8" fmla="*/ 5 w 354"/>
                  <a:gd name="T9" fmla="*/ 11 h 270"/>
                  <a:gd name="T10" fmla="*/ 5 w 354"/>
                  <a:gd name="T11" fmla="*/ 10 h 270"/>
                  <a:gd name="T12" fmla="*/ 6 w 354"/>
                  <a:gd name="T13" fmla="*/ 10 h 270"/>
                  <a:gd name="T14" fmla="*/ 7 w 354"/>
                  <a:gd name="T15" fmla="*/ 11 h 270"/>
                  <a:gd name="T16" fmla="*/ 8 w 354"/>
                  <a:gd name="T17" fmla="*/ 11 h 270"/>
                  <a:gd name="T18" fmla="*/ 9 w 354"/>
                  <a:gd name="T19" fmla="*/ 11 h 270"/>
                  <a:gd name="T20" fmla="*/ 10 w 354"/>
                  <a:gd name="T21" fmla="*/ 12 h 270"/>
                  <a:gd name="T22" fmla="*/ 11 w 354"/>
                  <a:gd name="T23" fmla="*/ 12 h 270"/>
                  <a:gd name="T24" fmla="*/ 12 w 354"/>
                  <a:gd name="T25" fmla="*/ 13 h 270"/>
                  <a:gd name="T26" fmla="*/ 12 w 354"/>
                  <a:gd name="T27" fmla="*/ 13 h 270"/>
                  <a:gd name="T28" fmla="*/ 13 w 354"/>
                  <a:gd name="T29" fmla="*/ 13 h 270"/>
                  <a:gd name="T30" fmla="*/ 14 w 354"/>
                  <a:gd name="T31" fmla="*/ 14 h 270"/>
                  <a:gd name="T32" fmla="*/ 14 w 354"/>
                  <a:gd name="T33" fmla="*/ 14 h 270"/>
                  <a:gd name="T34" fmla="*/ 15 w 354"/>
                  <a:gd name="T35" fmla="*/ 14 h 270"/>
                  <a:gd name="T36" fmla="*/ 16 w 354"/>
                  <a:gd name="T37" fmla="*/ 15 h 270"/>
                  <a:gd name="T38" fmla="*/ 17 w 354"/>
                  <a:gd name="T39" fmla="*/ 15 h 270"/>
                  <a:gd name="T40" fmla="*/ 18 w 354"/>
                  <a:gd name="T41" fmla="*/ 16 h 270"/>
                  <a:gd name="T42" fmla="*/ 19 w 354"/>
                  <a:gd name="T43" fmla="*/ 16 h 270"/>
                  <a:gd name="T44" fmla="*/ 21 w 354"/>
                  <a:gd name="T45" fmla="*/ 16 h 270"/>
                  <a:gd name="T46" fmla="*/ 22 w 354"/>
                  <a:gd name="T47" fmla="*/ 16 h 270"/>
                  <a:gd name="T48" fmla="*/ 22 w 354"/>
                  <a:gd name="T49" fmla="*/ 14 h 270"/>
                  <a:gd name="T50" fmla="*/ 21 w 354"/>
                  <a:gd name="T51" fmla="*/ 12 h 270"/>
                  <a:gd name="T52" fmla="*/ 17 w 354"/>
                  <a:gd name="T53" fmla="*/ 10 h 270"/>
                  <a:gd name="T54" fmla="*/ 11 w 354"/>
                  <a:gd name="T55" fmla="*/ 7 h 270"/>
                  <a:gd name="T56" fmla="*/ 7 w 354"/>
                  <a:gd name="T57" fmla="*/ 5 h 270"/>
                  <a:gd name="T58" fmla="*/ 1 w 354"/>
                  <a:gd name="T59" fmla="*/ 1 h 270"/>
                  <a:gd name="T60" fmla="*/ 0 w 354"/>
                  <a:gd name="T61" fmla="*/ 0 h 270"/>
                  <a:gd name="T62" fmla="*/ 2 w 354"/>
                  <a:gd name="T63" fmla="*/ 1 h 270"/>
                  <a:gd name="T64" fmla="*/ 5 w 354"/>
                  <a:gd name="T65" fmla="*/ 3 h 270"/>
                  <a:gd name="T66" fmla="*/ 5 w 354"/>
                  <a:gd name="T67" fmla="*/ 3 h 270"/>
                  <a:gd name="T68" fmla="*/ 6 w 354"/>
                  <a:gd name="T69" fmla="*/ 3 h 270"/>
                  <a:gd name="T70" fmla="*/ 7 w 354"/>
                  <a:gd name="T71" fmla="*/ 4 h 270"/>
                  <a:gd name="T72" fmla="*/ 8 w 354"/>
                  <a:gd name="T73" fmla="*/ 4 h 270"/>
                  <a:gd name="T74" fmla="*/ 9 w 354"/>
                  <a:gd name="T75" fmla="*/ 5 h 270"/>
                  <a:gd name="T76" fmla="*/ 10 w 354"/>
                  <a:gd name="T77" fmla="*/ 5 h 270"/>
                  <a:gd name="T78" fmla="*/ 10 w 354"/>
                  <a:gd name="T79" fmla="*/ 5 h 270"/>
                  <a:gd name="T80" fmla="*/ 11 w 354"/>
                  <a:gd name="T81" fmla="*/ 6 h 270"/>
                  <a:gd name="T82" fmla="*/ 12 w 354"/>
                  <a:gd name="T83" fmla="*/ 6 h 270"/>
                  <a:gd name="T84" fmla="*/ 12 w 354"/>
                  <a:gd name="T85" fmla="*/ 7 h 270"/>
                  <a:gd name="T86" fmla="*/ 13 w 354"/>
                  <a:gd name="T87" fmla="*/ 7 h 270"/>
                  <a:gd name="T88" fmla="*/ 14 w 354"/>
                  <a:gd name="T89" fmla="*/ 7 h 270"/>
                  <a:gd name="T90" fmla="*/ 14 w 354"/>
                  <a:gd name="T91" fmla="*/ 8 h 270"/>
                  <a:gd name="T92" fmla="*/ 19 w 354"/>
                  <a:gd name="T93" fmla="*/ 10 h 270"/>
                  <a:gd name="T94" fmla="*/ 21 w 354"/>
                  <a:gd name="T95" fmla="*/ 12 h 270"/>
                  <a:gd name="T96" fmla="*/ 22 w 354"/>
                  <a:gd name="T97" fmla="*/ 13 h 270"/>
                  <a:gd name="T98" fmla="*/ 23 w 354"/>
                  <a:gd name="T99" fmla="*/ 15 h 270"/>
                  <a:gd name="T100" fmla="*/ 23 w 354"/>
                  <a:gd name="T101" fmla="*/ 16 h 270"/>
                  <a:gd name="T102" fmla="*/ 21 w 354"/>
                  <a:gd name="T103" fmla="*/ 17 h 270"/>
                  <a:gd name="T104" fmla="*/ 21 w 354"/>
                  <a:gd name="T105" fmla="*/ 17 h 270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354" h="270">
                    <a:moveTo>
                      <a:pt x="329" y="270"/>
                    </a:moveTo>
                    <a:lnTo>
                      <a:pt x="285" y="264"/>
                    </a:lnTo>
                    <a:lnTo>
                      <a:pt x="228" y="234"/>
                    </a:lnTo>
                    <a:lnTo>
                      <a:pt x="147" y="202"/>
                    </a:lnTo>
                    <a:lnTo>
                      <a:pt x="80" y="171"/>
                    </a:lnTo>
                    <a:lnTo>
                      <a:pt x="76" y="150"/>
                    </a:lnTo>
                    <a:lnTo>
                      <a:pt x="91" y="156"/>
                    </a:lnTo>
                    <a:lnTo>
                      <a:pt x="107" y="162"/>
                    </a:lnTo>
                    <a:lnTo>
                      <a:pt x="124" y="167"/>
                    </a:lnTo>
                    <a:lnTo>
                      <a:pt x="141" y="175"/>
                    </a:lnTo>
                    <a:lnTo>
                      <a:pt x="158" y="183"/>
                    </a:lnTo>
                    <a:lnTo>
                      <a:pt x="173" y="190"/>
                    </a:lnTo>
                    <a:lnTo>
                      <a:pt x="183" y="196"/>
                    </a:lnTo>
                    <a:lnTo>
                      <a:pt x="190" y="200"/>
                    </a:lnTo>
                    <a:lnTo>
                      <a:pt x="200" y="205"/>
                    </a:lnTo>
                    <a:lnTo>
                      <a:pt x="211" y="211"/>
                    </a:lnTo>
                    <a:lnTo>
                      <a:pt x="224" y="219"/>
                    </a:lnTo>
                    <a:lnTo>
                      <a:pt x="238" y="224"/>
                    </a:lnTo>
                    <a:lnTo>
                      <a:pt x="249" y="230"/>
                    </a:lnTo>
                    <a:lnTo>
                      <a:pt x="266" y="240"/>
                    </a:lnTo>
                    <a:lnTo>
                      <a:pt x="281" y="245"/>
                    </a:lnTo>
                    <a:lnTo>
                      <a:pt x="300" y="251"/>
                    </a:lnTo>
                    <a:lnTo>
                      <a:pt x="321" y="255"/>
                    </a:lnTo>
                    <a:lnTo>
                      <a:pt x="338" y="242"/>
                    </a:lnTo>
                    <a:lnTo>
                      <a:pt x="340" y="223"/>
                    </a:lnTo>
                    <a:lnTo>
                      <a:pt x="323" y="190"/>
                    </a:lnTo>
                    <a:lnTo>
                      <a:pt x="259" y="154"/>
                    </a:lnTo>
                    <a:lnTo>
                      <a:pt x="175" y="109"/>
                    </a:lnTo>
                    <a:lnTo>
                      <a:pt x="105" y="65"/>
                    </a:lnTo>
                    <a:lnTo>
                      <a:pt x="6" y="15"/>
                    </a:lnTo>
                    <a:lnTo>
                      <a:pt x="0" y="0"/>
                    </a:lnTo>
                    <a:lnTo>
                      <a:pt x="25" y="4"/>
                    </a:lnTo>
                    <a:lnTo>
                      <a:pt x="65" y="33"/>
                    </a:lnTo>
                    <a:lnTo>
                      <a:pt x="78" y="38"/>
                    </a:lnTo>
                    <a:lnTo>
                      <a:pt x="90" y="46"/>
                    </a:lnTo>
                    <a:lnTo>
                      <a:pt x="105" y="53"/>
                    </a:lnTo>
                    <a:lnTo>
                      <a:pt x="122" y="61"/>
                    </a:lnTo>
                    <a:lnTo>
                      <a:pt x="135" y="69"/>
                    </a:lnTo>
                    <a:lnTo>
                      <a:pt x="147" y="74"/>
                    </a:lnTo>
                    <a:lnTo>
                      <a:pt x="154" y="78"/>
                    </a:lnTo>
                    <a:lnTo>
                      <a:pt x="167" y="88"/>
                    </a:lnTo>
                    <a:lnTo>
                      <a:pt x="179" y="93"/>
                    </a:lnTo>
                    <a:lnTo>
                      <a:pt x="190" y="101"/>
                    </a:lnTo>
                    <a:lnTo>
                      <a:pt x="200" y="107"/>
                    </a:lnTo>
                    <a:lnTo>
                      <a:pt x="209" y="112"/>
                    </a:lnTo>
                    <a:lnTo>
                      <a:pt x="217" y="118"/>
                    </a:lnTo>
                    <a:lnTo>
                      <a:pt x="291" y="156"/>
                    </a:lnTo>
                    <a:lnTo>
                      <a:pt x="327" y="177"/>
                    </a:lnTo>
                    <a:lnTo>
                      <a:pt x="352" y="205"/>
                    </a:lnTo>
                    <a:lnTo>
                      <a:pt x="354" y="226"/>
                    </a:lnTo>
                    <a:lnTo>
                      <a:pt x="354" y="245"/>
                    </a:lnTo>
                    <a:lnTo>
                      <a:pt x="329" y="27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50" name="Freeform 189"/>
              <p:cNvSpPr>
                <a:spLocks/>
              </p:cNvSpPr>
              <p:nvPr/>
            </p:nvSpPr>
            <p:spPr bwMode="auto">
              <a:xfrm>
                <a:off x="2405" y="2063"/>
                <a:ext cx="121" cy="83"/>
              </a:xfrm>
              <a:custGeom>
                <a:avLst/>
                <a:gdLst>
                  <a:gd name="T0" fmla="*/ 14 w 241"/>
                  <a:gd name="T1" fmla="*/ 10 h 166"/>
                  <a:gd name="T2" fmla="*/ 12 w 241"/>
                  <a:gd name="T3" fmla="*/ 8 h 166"/>
                  <a:gd name="T4" fmla="*/ 11 w 241"/>
                  <a:gd name="T5" fmla="*/ 6 h 166"/>
                  <a:gd name="T6" fmla="*/ 7 w 241"/>
                  <a:gd name="T7" fmla="*/ 3 h 166"/>
                  <a:gd name="T8" fmla="*/ 5 w 241"/>
                  <a:gd name="T9" fmla="*/ 3 h 166"/>
                  <a:gd name="T10" fmla="*/ 3 w 241"/>
                  <a:gd name="T11" fmla="*/ 4 h 166"/>
                  <a:gd name="T12" fmla="*/ 0 w 241"/>
                  <a:gd name="T13" fmla="*/ 3 h 166"/>
                  <a:gd name="T14" fmla="*/ 4 w 241"/>
                  <a:gd name="T15" fmla="*/ 3 h 166"/>
                  <a:gd name="T16" fmla="*/ 5 w 241"/>
                  <a:gd name="T17" fmla="*/ 2 h 166"/>
                  <a:gd name="T18" fmla="*/ 5 w 241"/>
                  <a:gd name="T19" fmla="*/ 0 h 166"/>
                  <a:gd name="T20" fmla="*/ 7 w 241"/>
                  <a:gd name="T21" fmla="*/ 2 h 166"/>
                  <a:gd name="T22" fmla="*/ 9 w 241"/>
                  <a:gd name="T23" fmla="*/ 3 h 166"/>
                  <a:gd name="T24" fmla="*/ 12 w 241"/>
                  <a:gd name="T25" fmla="*/ 6 h 166"/>
                  <a:gd name="T26" fmla="*/ 13 w 241"/>
                  <a:gd name="T27" fmla="*/ 6 h 166"/>
                  <a:gd name="T28" fmla="*/ 13 w 241"/>
                  <a:gd name="T29" fmla="*/ 7 h 166"/>
                  <a:gd name="T30" fmla="*/ 13 w 241"/>
                  <a:gd name="T31" fmla="*/ 9 h 166"/>
                  <a:gd name="T32" fmla="*/ 16 w 241"/>
                  <a:gd name="T33" fmla="*/ 11 h 166"/>
                  <a:gd name="T34" fmla="*/ 14 w 241"/>
                  <a:gd name="T35" fmla="*/ 10 h 166"/>
                  <a:gd name="T36" fmla="*/ 14 w 241"/>
                  <a:gd name="T37" fmla="*/ 10 h 16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241" h="166">
                    <a:moveTo>
                      <a:pt x="211" y="156"/>
                    </a:moveTo>
                    <a:lnTo>
                      <a:pt x="188" y="124"/>
                    </a:lnTo>
                    <a:lnTo>
                      <a:pt x="173" y="94"/>
                    </a:lnTo>
                    <a:lnTo>
                      <a:pt x="99" y="33"/>
                    </a:lnTo>
                    <a:lnTo>
                      <a:pt x="70" y="38"/>
                    </a:lnTo>
                    <a:lnTo>
                      <a:pt x="36" y="50"/>
                    </a:lnTo>
                    <a:lnTo>
                      <a:pt x="0" y="40"/>
                    </a:lnTo>
                    <a:lnTo>
                      <a:pt x="51" y="33"/>
                    </a:lnTo>
                    <a:lnTo>
                      <a:pt x="76" y="18"/>
                    </a:lnTo>
                    <a:lnTo>
                      <a:pt x="78" y="0"/>
                    </a:lnTo>
                    <a:lnTo>
                      <a:pt x="103" y="19"/>
                    </a:lnTo>
                    <a:lnTo>
                      <a:pt x="131" y="44"/>
                    </a:lnTo>
                    <a:lnTo>
                      <a:pt x="182" y="88"/>
                    </a:lnTo>
                    <a:lnTo>
                      <a:pt x="203" y="84"/>
                    </a:lnTo>
                    <a:lnTo>
                      <a:pt x="201" y="105"/>
                    </a:lnTo>
                    <a:lnTo>
                      <a:pt x="203" y="133"/>
                    </a:lnTo>
                    <a:lnTo>
                      <a:pt x="241" y="166"/>
                    </a:lnTo>
                    <a:lnTo>
                      <a:pt x="211" y="15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51" name="Freeform 190"/>
              <p:cNvSpPr>
                <a:spLocks/>
              </p:cNvSpPr>
              <p:nvPr/>
            </p:nvSpPr>
            <p:spPr bwMode="auto">
              <a:xfrm>
                <a:off x="2517" y="2082"/>
                <a:ext cx="42" cy="71"/>
              </a:xfrm>
              <a:custGeom>
                <a:avLst/>
                <a:gdLst>
                  <a:gd name="T0" fmla="*/ 0 w 86"/>
                  <a:gd name="T1" fmla="*/ 0 h 143"/>
                  <a:gd name="T2" fmla="*/ 2 w 86"/>
                  <a:gd name="T3" fmla="*/ 2 h 143"/>
                  <a:gd name="T4" fmla="*/ 3 w 86"/>
                  <a:gd name="T5" fmla="*/ 3 h 143"/>
                  <a:gd name="T6" fmla="*/ 4 w 86"/>
                  <a:gd name="T7" fmla="*/ 5 h 143"/>
                  <a:gd name="T8" fmla="*/ 4 w 86"/>
                  <a:gd name="T9" fmla="*/ 7 h 143"/>
                  <a:gd name="T10" fmla="*/ 4 w 86"/>
                  <a:gd name="T11" fmla="*/ 7 h 143"/>
                  <a:gd name="T12" fmla="*/ 2 w 86"/>
                  <a:gd name="T13" fmla="*/ 8 h 143"/>
                  <a:gd name="T14" fmla="*/ 2 w 86"/>
                  <a:gd name="T15" fmla="*/ 8 h 143"/>
                  <a:gd name="T16" fmla="*/ 0 w 86"/>
                  <a:gd name="T17" fmla="*/ 7 h 143"/>
                  <a:gd name="T18" fmla="*/ 1 w 86"/>
                  <a:gd name="T19" fmla="*/ 8 h 143"/>
                  <a:gd name="T20" fmla="*/ 3 w 86"/>
                  <a:gd name="T21" fmla="*/ 8 h 143"/>
                  <a:gd name="T22" fmla="*/ 4 w 86"/>
                  <a:gd name="T23" fmla="*/ 8 h 143"/>
                  <a:gd name="T24" fmla="*/ 5 w 86"/>
                  <a:gd name="T25" fmla="*/ 7 h 143"/>
                  <a:gd name="T26" fmla="*/ 5 w 86"/>
                  <a:gd name="T27" fmla="*/ 6 h 143"/>
                  <a:gd name="T28" fmla="*/ 5 w 86"/>
                  <a:gd name="T29" fmla="*/ 5 h 143"/>
                  <a:gd name="T30" fmla="*/ 3 w 86"/>
                  <a:gd name="T31" fmla="*/ 2 h 143"/>
                  <a:gd name="T32" fmla="*/ 1 w 86"/>
                  <a:gd name="T33" fmla="*/ 0 h 143"/>
                  <a:gd name="T34" fmla="*/ 0 w 86"/>
                  <a:gd name="T35" fmla="*/ 0 h 143"/>
                  <a:gd name="T36" fmla="*/ 0 w 86"/>
                  <a:gd name="T37" fmla="*/ 0 h 143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86" h="143">
                    <a:moveTo>
                      <a:pt x="12" y="6"/>
                    </a:moveTo>
                    <a:lnTo>
                      <a:pt x="48" y="44"/>
                    </a:lnTo>
                    <a:lnTo>
                      <a:pt x="61" y="63"/>
                    </a:lnTo>
                    <a:lnTo>
                      <a:pt x="72" y="92"/>
                    </a:lnTo>
                    <a:lnTo>
                      <a:pt x="71" y="113"/>
                    </a:lnTo>
                    <a:lnTo>
                      <a:pt x="69" y="122"/>
                    </a:lnTo>
                    <a:lnTo>
                      <a:pt x="48" y="130"/>
                    </a:lnTo>
                    <a:lnTo>
                      <a:pt x="36" y="130"/>
                    </a:lnTo>
                    <a:lnTo>
                      <a:pt x="0" y="126"/>
                    </a:lnTo>
                    <a:lnTo>
                      <a:pt x="31" y="143"/>
                    </a:lnTo>
                    <a:lnTo>
                      <a:pt x="55" y="143"/>
                    </a:lnTo>
                    <a:lnTo>
                      <a:pt x="76" y="133"/>
                    </a:lnTo>
                    <a:lnTo>
                      <a:pt x="86" y="116"/>
                    </a:lnTo>
                    <a:lnTo>
                      <a:pt x="86" y="97"/>
                    </a:lnTo>
                    <a:lnTo>
                      <a:pt x="82" y="80"/>
                    </a:lnTo>
                    <a:lnTo>
                      <a:pt x="59" y="38"/>
                    </a:lnTo>
                    <a:lnTo>
                      <a:pt x="25" y="0"/>
                    </a:lnTo>
                    <a:lnTo>
                      <a:pt x="12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52" name="Freeform 191"/>
              <p:cNvSpPr>
                <a:spLocks/>
              </p:cNvSpPr>
              <p:nvPr/>
            </p:nvSpPr>
            <p:spPr bwMode="auto">
              <a:xfrm>
                <a:off x="2548" y="2208"/>
                <a:ext cx="10" cy="51"/>
              </a:xfrm>
              <a:custGeom>
                <a:avLst/>
                <a:gdLst>
                  <a:gd name="T0" fmla="*/ 0 w 21"/>
                  <a:gd name="T1" fmla="*/ 0 h 103"/>
                  <a:gd name="T2" fmla="*/ 0 w 21"/>
                  <a:gd name="T3" fmla="*/ 3 h 103"/>
                  <a:gd name="T4" fmla="*/ 0 w 21"/>
                  <a:gd name="T5" fmla="*/ 6 h 103"/>
                  <a:gd name="T6" fmla="*/ 1 w 21"/>
                  <a:gd name="T7" fmla="*/ 5 h 103"/>
                  <a:gd name="T8" fmla="*/ 0 w 21"/>
                  <a:gd name="T9" fmla="*/ 2 h 103"/>
                  <a:gd name="T10" fmla="*/ 0 w 21"/>
                  <a:gd name="T11" fmla="*/ 0 h 103"/>
                  <a:gd name="T12" fmla="*/ 0 w 21"/>
                  <a:gd name="T13" fmla="*/ 0 h 103"/>
                  <a:gd name="T14" fmla="*/ 0 w 21"/>
                  <a:gd name="T15" fmla="*/ 0 h 10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1" h="103">
                    <a:moveTo>
                      <a:pt x="0" y="2"/>
                    </a:moveTo>
                    <a:lnTo>
                      <a:pt x="0" y="50"/>
                    </a:lnTo>
                    <a:lnTo>
                      <a:pt x="8" y="103"/>
                    </a:lnTo>
                    <a:lnTo>
                      <a:pt x="21" y="80"/>
                    </a:lnTo>
                    <a:lnTo>
                      <a:pt x="11" y="46"/>
                    </a:lnTo>
                    <a:lnTo>
                      <a:pt x="11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53" name="Freeform 192"/>
              <p:cNvSpPr>
                <a:spLocks/>
              </p:cNvSpPr>
              <p:nvPr/>
            </p:nvSpPr>
            <p:spPr bwMode="auto">
              <a:xfrm>
                <a:off x="2544" y="2243"/>
                <a:ext cx="72" cy="82"/>
              </a:xfrm>
              <a:custGeom>
                <a:avLst/>
                <a:gdLst>
                  <a:gd name="T0" fmla="*/ 0 w 145"/>
                  <a:gd name="T1" fmla="*/ 4 h 163"/>
                  <a:gd name="T2" fmla="*/ 0 w 145"/>
                  <a:gd name="T3" fmla="*/ 5 h 163"/>
                  <a:gd name="T4" fmla="*/ 5 w 145"/>
                  <a:gd name="T5" fmla="*/ 6 h 163"/>
                  <a:gd name="T6" fmla="*/ 8 w 145"/>
                  <a:gd name="T7" fmla="*/ 7 h 163"/>
                  <a:gd name="T8" fmla="*/ 8 w 145"/>
                  <a:gd name="T9" fmla="*/ 9 h 163"/>
                  <a:gd name="T10" fmla="*/ 5 w 145"/>
                  <a:gd name="T11" fmla="*/ 10 h 163"/>
                  <a:gd name="T12" fmla="*/ 7 w 145"/>
                  <a:gd name="T13" fmla="*/ 11 h 163"/>
                  <a:gd name="T14" fmla="*/ 9 w 145"/>
                  <a:gd name="T15" fmla="*/ 10 h 163"/>
                  <a:gd name="T16" fmla="*/ 8 w 145"/>
                  <a:gd name="T17" fmla="*/ 6 h 163"/>
                  <a:gd name="T18" fmla="*/ 6 w 145"/>
                  <a:gd name="T19" fmla="*/ 6 h 163"/>
                  <a:gd name="T20" fmla="*/ 2 w 145"/>
                  <a:gd name="T21" fmla="*/ 5 h 163"/>
                  <a:gd name="T22" fmla="*/ 0 w 145"/>
                  <a:gd name="T23" fmla="*/ 4 h 163"/>
                  <a:gd name="T24" fmla="*/ 1 w 145"/>
                  <a:gd name="T25" fmla="*/ 3 h 163"/>
                  <a:gd name="T26" fmla="*/ 2 w 145"/>
                  <a:gd name="T27" fmla="*/ 2 h 163"/>
                  <a:gd name="T28" fmla="*/ 1 w 145"/>
                  <a:gd name="T29" fmla="*/ 0 h 163"/>
                  <a:gd name="T30" fmla="*/ 1 w 145"/>
                  <a:gd name="T31" fmla="*/ 2 h 163"/>
                  <a:gd name="T32" fmla="*/ 0 w 145"/>
                  <a:gd name="T33" fmla="*/ 4 h 163"/>
                  <a:gd name="T34" fmla="*/ 0 w 145"/>
                  <a:gd name="T35" fmla="*/ 4 h 16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45" h="163">
                    <a:moveTo>
                      <a:pt x="0" y="49"/>
                    </a:moveTo>
                    <a:lnTo>
                      <a:pt x="0" y="68"/>
                    </a:lnTo>
                    <a:lnTo>
                      <a:pt x="84" y="91"/>
                    </a:lnTo>
                    <a:lnTo>
                      <a:pt x="128" y="102"/>
                    </a:lnTo>
                    <a:lnTo>
                      <a:pt x="128" y="144"/>
                    </a:lnTo>
                    <a:lnTo>
                      <a:pt x="95" y="157"/>
                    </a:lnTo>
                    <a:lnTo>
                      <a:pt x="114" y="163"/>
                    </a:lnTo>
                    <a:lnTo>
                      <a:pt x="145" y="146"/>
                    </a:lnTo>
                    <a:lnTo>
                      <a:pt x="143" y="95"/>
                    </a:lnTo>
                    <a:lnTo>
                      <a:pt x="99" y="81"/>
                    </a:lnTo>
                    <a:lnTo>
                      <a:pt x="33" y="68"/>
                    </a:lnTo>
                    <a:lnTo>
                      <a:pt x="14" y="55"/>
                    </a:lnTo>
                    <a:lnTo>
                      <a:pt x="29" y="34"/>
                    </a:lnTo>
                    <a:lnTo>
                      <a:pt x="38" y="17"/>
                    </a:lnTo>
                    <a:lnTo>
                      <a:pt x="29" y="0"/>
                    </a:lnTo>
                    <a:lnTo>
                      <a:pt x="17" y="26"/>
                    </a:lnTo>
                    <a:lnTo>
                      <a:pt x="0" y="4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54" name="Freeform 193"/>
              <p:cNvSpPr>
                <a:spLocks/>
              </p:cNvSpPr>
              <p:nvPr/>
            </p:nvSpPr>
            <p:spPr bwMode="auto">
              <a:xfrm>
                <a:off x="2445" y="2274"/>
                <a:ext cx="55" cy="46"/>
              </a:xfrm>
              <a:custGeom>
                <a:avLst/>
                <a:gdLst>
                  <a:gd name="T0" fmla="*/ 7 w 108"/>
                  <a:gd name="T1" fmla="*/ 1 h 92"/>
                  <a:gd name="T2" fmla="*/ 4 w 108"/>
                  <a:gd name="T3" fmla="*/ 2 h 92"/>
                  <a:gd name="T4" fmla="*/ 1 w 108"/>
                  <a:gd name="T5" fmla="*/ 3 h 92"/>
                  <a:gd name="T6" fmla="*/ 1 w 108"/>
                  <a:gd name="T7" fmla="*/ 4 h 92"/>
                  <a:gd name="T8" fmla="*/ 3 w 108"/>
                  <a:gd name="T9" fmla="*/ 5 h 92"/>
                  <a:gd name="T10" fmla="*/ 7 w 108"/>
                  <a:gd name="T11" fmla="*/ 6 h 92"/>
                  <a:gd name="T12" fmla="*/ 5 w 108"/>
                  <a:gd name="T13" fmla="*/ 6 h 92"/>
                  <a:gd name="T14" fmla="*/ 2 w 108"/>
                  <a:gd name="T15" fmla="*/ 6 h 92"/>
                  <a:gd name="T16" fmla="*/ 1 w 108"/>
                  <a:gd name="T17" fmla="*/ 5 h 92"/>
                  <a:gd name="T18" fmla="*/ 0 w 108"/>
                  <a:gd name="T19" fmla="*/ 2 h 92"/>
                  <a:gd name="T20" fmla="*/ 2 w 108"/>
                  <a:gd name="T21" fmla="*/ 2 h 92"/>
                  <a:gd name="T22" fmla="*/ 3 w 108"/>
                  <a:gd name="T23" fmla="*/ 1 h 92"/>
                  <a:gd name="T24" fmla="*/ 5 w 108"/>
                  <a:gd name="T25" fmla="*/ 0 h 92"/>
                  <a:gd name="T26" fmla="*/ 7 w 108"/>
                  <a:gd name="T27" fmla="*/ 1 h 92"/>
                  <a:gd name="T28" fmla="*/ 7 w 108"/>
                  <a:gd name="T29" fmla="*/ 1 h 9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08" h="92">
                    <a:moveTo>
                      <a:pt x="108" y="2"/>
                    </a:moveTo>
                    <a:lnTo>
                      <a:pt x="51" y="19"/>
                    </a:lnTo>
                    <a:lnTo>
                      <a:pt x="11" y="35"/>
                    </a:lnTo>
                    <a:lnTo>
                      <a:pt x="13" y="61"/>
                    </a:lnTo>
                    <a:lnTo>
                      <a:pt x="38" y="74"/>
                    </a:lnTo>
                    <a:lnTo>
                      <a:pt x="99" y="84"/>
                    </a:lnTo>
                    <a:lnTo>
                      <a:pt x="72" y="92"/>
                    </a:lnTo>
                    <a:lnTo>
                      <a:pt x="24" y="86"/>
                    </a:lnTo>
                    <a:lnTo>
                      <a:pt x="4" y="71"/>
                    </a:lnTo>
                    <a:lnTo>
                      <a:pt x="0" y="25"/>
                    </a:lnTo>
                    <a:lnTo>
                      <a:pt x="28" y="19"/>
                    </a:lnTo>
                    <a:lnTo>
                      <a:pt x="43" y="14"/>
                    </a:lnTo>
                    <a:lnTo>
                      <a:pt x="76" y="0"/>
                    </a:lnTo>
                    <a:lnTo>
                      <a:pt x="108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55" name="Freeform 194"/>
              <p:cNvSpPr>
                <a:spLocks/>
              </p:cNvSpPr>
              <p:nvPr/>
            </p:nvSpPr>
            <p:spPr bwMode="auto">
              <a:xfrm>
                <a:off x="2595" y="2211"/>
                <a:ext cx="94" cy="360"/>
              </a:xfrm>
              <a:custGeom>
                <a:avLst/>
                <a:gdLst>
                  <a:gd name="T0" fmla="*/ 1 w 186"/>
                  <a:gd name="T1" fmla="*/ 10 h 718"/>
                  <a:gd name="T2" fmla="*/ 3 w 186"/>
                  <a:gd name="T3" fmla="*/ 0 h 718"/>
                  <a:gd name="T4" fmla="*/ 6 w 186"/>
                  <a:gd name="T5" fmla="*/ 3 h 718"/>
                  <a:gd name="T6" fmla="*/ 8 w 186"/>
                  <a:gd name="T7" fmla="*/ 6 h 718"/>
                  <a:gd name="T8" fmla="*/ 8 w 186"/>
                  <a:gd name="T9" fmla="*/ 22 h 718"/>
                  <a:gd name="T10" fmla="*/ 11 w 186"/>
                  <a:gd name="T11" fmla="*/ 21 h 718"/>
                  <a:gd name="T12" fmla="*/ 11 w 186"/>
                  <a:gd name="T13" fmla="*/ 32 h 718"/>
                  <a:gd name="T14" fmla="*/ 12 w 186"/>
                  <a:gd name="T15" fmla="*/ 46 h 718"/>
                  <a:gd name="T16" fmla="*/ 11 w 186"/>
                  <a:gd name="T17" fmla="*/ 44 h 718"/>
                  <a:gd name="T18" fmla="*/ 11 w 186"/>
                  <a:gd name="T19" fmla="*/ 43 h 718"/>
                  <a:gd name="T20" fmla="*/ 10 w 186"/>
                  <a:gd name="T21" fmla="*/ 41 h 718"/>
                  <a:gd name="T22" fmla="*/ 9 w 186"/>
                  <a:gd name="T23" fmla="*/ 40 h 718"/>
                  <a:gd name="T24" fmla="*/ 9 w 186"/>
                  <a:gd name="T25" fmla="*/ 39 h 718"/>
                  <a:gd name="T26" fmla="*/ 8 w 186"/>
                  <a:gd name="T27" fmla="*/ 38 h 718"/>
                  <a:gd name="T28" fmla="*/ 8 w 186"/>
                  <a:gd name="T29" fmla="*/ 37 h 718"/>
                  <a:gd name="T30" fmla="*/ 7 w 186"/>
                  <a:gd name="T31" fmla="*/ 36 h 718"/>
                  <a:gd name="T32" fmla="*/ 6 w 186"/>
                  <a:gd name="T33" fmla="*/ 34 h 718"/>
                  <a:gd name="T34" fmla="*/ 5 w 186"/>
                  <a:gd name="T35" fmla="*/ 33 h 718"/>
                  <a:gd name="T36" fmla="*/ 4 w 186"/>
                  <a:gd name="T37" fmla="*/ 31 h 718"/>
                  <a:gd name="T38" fmla="*/ 4 w 186"/>
                  <a:gd name="T39" fmla="*/ 30 h 718"/>
                  <a:gd name="T40" fmla="*/ 4 w 186"/>
                  <a:gd name="T41" fmla="*/ 28 h 718"/>
                  <a:gd name="T42" fmla="*/ 3 w 186"/>
                  <a:gd name="T43" fmla="*/ 27 h 718"/>
                  <a:gd name="T44" fmla="*/ 3 w 186"/>
                  <a:gd name="T45" fmla="*/ 25 h 718"/>
                  <a:gd name="T46" fmla="*/ 2 w 186"/>
                  <a:gd name="T47" fmla="*/ 23 h 718"/>
                  <a:gd name="T48" fmla="*/ 2 w 186"/>
                  <a:gd name="T49" fmla="*/ 21 h 718"/>
                  <a:gd name="T50" fmla="*/ 2 w 186"/>
                  <a:gd name="T51" fmla="*/ 20 h 718"/>
                  <a:gd name="T52" fmla="*/ 1 w 186"/>
                  <a:gd name="T53" fmla="*/ 17 h 718"/>
                  <a:gd name="T54" fmla="*/ 0 w 186"/>
                  <a:gd name="T55" fmla="*/ 14 h 718"/>
                  <a:gd name="T56" fmla="*/ 2 w 186"/>
                  <a:gd name="T57" fmla="*/ 13 h 718"/>
                  <a:gd name="T58" fmla="*/ 2 w 186"/>
                  <a:gd name="T59" fmla="*/ 11 h 718"/>
                  <a:gd name="T60" fmla="*/ 1 w 186"/>
                  <a:gd name="T61" fmla="*/ 10 h 718"/>
                  <a:gd name="T62" fmla="*/ 1 w 186"/>
                  <a:gd name="T63" fmla="*/ 10 h 718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186" h="718">
                    <a:moveTo>
                      <a:pt x="4" y="152"/>
                    </a:moveTo>
                    <a:lnTo>
                      <a:pt x="47" y="0"/>
                    </a:lnTo>
                    <a:lnTo>
                      <a:pt x="91" y="44"/>
                    </a:lnTo>
                    <a:lnTo>
                      <a:pt x="122" y="84"/>
                    </a:lnTo>
                    <a:lnTo>
                      <a:pt x="118" y="351"/>
                    </a:lnTo>
                    <a:lnTo>
                      <a:pt x="175" y="323"/>
                    </a:lnTo>
                    <a:lnTo>
                      <a:pt x="161" y="498"/>
                    </a:lnTo>
                    <a:lnTo>
                      <a:pt x="186" y="718"/>
                    </a:lnTo>
                    <a:lnTo>
                      <a:pt x="175" y="697"/>
                    </a:lnTo>
                    <a:lnTo>
                      <a:pt x="161" y="675"/>
                    </a:lnTo>
                    <a:lnTo>
                      <a:pt x="146" y="648"/>
                    </a:lnTo>
                    <a:lnTo>
                      <a:pt x="139" y="633"/>
                    </a:lnTo>
                    <a:lnTo>
                      <a:pt x="129" y="619"/>
                    </a:lnTo>
                    <a:lnTo>
                      <a:pt x="122" y="604"/>
                    </a:lnTo>
                    <a:lnTo>
                      <a:pt x="112" y="589"/>
                    </a:lnTo>
                    <a:lnTo>
                      <a:pt x="97" y="564"/>
                    </a:lnTo>
                    <a:lnTo>
                      <a:pt x="84" y="543"/>
                    </a:lnTo>
                    <a:lnTo>
                      <a:pt x="70" y="515"/>
                    </a:lnTo>
                    <a:lnTo>
                      <a:pt x="63" y="494"/>
                    </a:lnTo>
                    <a:lnTo>
                      <a:pt x="57" y="471"/>
                    </a:lnTo>
                    <a:lnTo>
                      <a:pt x="49" y="445"/>
                    </a:lnTo>
                    <a:lnTo>
                      <a:pt x="42" y="418"/>
                    </a:lnTo>
                    <a:lnTo>
                      <a:pt x="36" y="389"/>
                    </a:lnTo>
                    <a:lnTo>
                      <a:pt x="28" y="361"/>
                    </a:lnTo>
                    <a:lnTo>
                      <a:pt x="23" y="332"/>
                    </a:lnTo>
                    <a:lnTo>
                      <a:pt x="17" y="306"/>
                    </a:lnTo>
                    <a:lnTo>
                      <a:pt x="8" y="260"/>
                    </a:lnTo>
                    <a:lnTo>
                      <a:pt x="0" y="215"/>
                    </a:lnTo>
                    <a:lnTo>
                      <a:pt x="30" y="207"/>
                    </a:lnTo>
                    <a:lnTo>
                      <a:pt x="30" y="167"/>
                    </a:lnTo>
                    <a:lnTo>
                      <a:pt x="4" y="15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56" name="Freeform 195"/>
              <p:cNvSpPr>
                <a:spLocks/>
              </p:cNvSpPr>
              <p:nvPr/>
            </p:nvSpPr>
            <p:spPr bwMode="auto">
              <a:xfrm>
                <a:off x="2774" y="2295"/>
                <a:ext cx="163" cy="220"/>
              </a:xfrm>
              <a:custGeom>
                <a:avLst/>
                <a:gdLst>
                  <a:gd name="T0" fmla="*/ 20 w 327"/>
                  <a:gd name="T1" fmla="*/ 18 h 439"/>
                  <a:gd name="T2" fmla="*/ 11 w 327"/>
                  <a:gd name="T3" fmla="*/ 9 h 439"/>
                  <a:gd name="T4" fmla="*/ 7 w 327"/>
                  <a:gd name="T5" fmla="*/ 4 h 439"/>
                  <a:gd name="T6" fmla="*/ 6 w 327"/>
                  <a:gd name="T7" fmla="*/ 4 h 439"/>
                  <a:gd name="T8" fmla="*/ 5 w 327"/>
                  <a:gd name="T9" fmla="*/ 4 h 439"/>
                  <a:gd name="T10" fmla="*/ 4 w 327"/>
                  <a:gd name="T11" fmla="*/ 5 h 439"/>
                  <a:gd name="T12" fmla="*/ 3 w 327"/>
                  <a:gd name="T13" fmla="*/ 4 h 439"/>
                  <a:gd name="T14" fmla="*/ 3 w 327"/>
                  <a:gd name="T15" fmla="*/ 3 h 439"/>
                  <a:gd name="T16" fmla="*/ 2 w 327"/>
                  <a:gd name="T17" fmla="*/ 3 h 439"/>
                  <a:gd name="T18" fmla="*/ 2 w 327"/>
                  <a:gd name="T19" fmla="*/ 2 h 439"/>
                  <a:gd name="T20" fmla="*/ 1 w 327"/>
                  <a:gd name="T21" fmla="*/ 2 h 439"/>
                  <a:gd name="T22" fmla="*/ 0 w 327"/>
                  <a:gd name="T23" fmla="*/ 1 h 439"/>
                  <a:gd name="T24" fmla="*/ 0 w 327"/>
                  <a:gd name="T25" fmla="*/ 1 h 439"/>
                  <a:gd name="T26" fmla="*/ 0 w 327"/>
                  <a:gd name="T27" fmla="*/ 0 h 439"/>
                  <a:gd name="T28" fmla="*/ 0 w 327"/>
                  <a:gd name="T29" fmla="*/ 3 h 439"/>
                  <a:gd name="T30" fmla="*/ 0 w 327"/>
                  <a:gd name="T31" fmla="*/ 5 h 439"/>
                  <a:gd name="T32" fmla="*/ 1 w 327"/>
                  <a:gd name="T33" fmla="*/ 6 h 439"/>
                  <a:gd name="T34" fmla="*/ 1 w 327"/>
                  <a:gd name="T35" fmla="*/ 6 h 439"/>
                  <a:gd name="T36" fmla="*/ 2 w 327"/>
                  <a:gd name="T37" fmla="*/ 7 h 439"/>
                  <a:gd name="T38" fmla="*/ 2 w 327"/>
                  <a:gd name="T39" fmla="*/ 7 h 439"/>
                  <a:gd name="T40" fmla="*/ 2 w 327"/>
                  <a:gd name="T41" fmla="*/ 7 h 439"/>
                  <a:gd name="T42" fmla="*/ 3 w 327"/>
                  <a:gd name="T43" fmla="*/ 8 h 439"/>
                  <a:gd name="T44" fmla="*/ 4 w 327"/>
                  <a:gd name="T45" fmla="*/ 8 h 439"/>
                  <a:gd name="T46" fmla="*/ 5 w 327"/>
                  <a:gd name="T47" fmla="*/ 9 h 439"/>
                  <a:gd name="T48" fmla="*/ 5 w 327"/>
                  <a:gd name="T49" fmla="*/ 9 h 439"/>
                  <a:gd name="T50" fmla="*/ 6 w 327"/>
                  <a:gd name="T51" fmla="*/ 10 h 439"/>
                  <a:gd name="T52" fmla="*/ 6 w 327"/>
                  <a:gd name="T53" fmla="*/ 10 h 439"/>
                  <a:gd name="T54" fmla="*/ 7 w 327"/>
                  <a:gd name="T55" fmla="*/ 11 h 439"/>
                  <a:gd name="T56" fmla="*/ 7 w 327"/>
                  <a:gd name="T57" fmla="*/ 11 h 439"/>
                  <a:gd name="T58" fmla="*/ 7 w 327"/>
                  <a:gd name="T59" fmla="*/ 11 h 439"/>
                  <a:gd name="T60" fmla="*/ 8 w 327"/>
                  <a:gd name="T61" fmla="*/ 12 h 439"/>
                  <a:gd name="T62" fmla="*/ 8 w 327"/>
                  <a:gd name="T63" fmla="*/ 12 h 439"/>
                  <a:gd name="T64" fmla="*/ 8 w 327"/>
                  <a:gd name="T65" fmla="*/ 12 h 439"/>
                  <a:gd name="T66" fmla="*/ 9 w 327"/>
                  <a:gd name="T67" fmla="*/ 12 h 439"/>
                  <a:gd name="T68" fmla="*/ 9 w 327"/>
                  <a:gd name="T69" fmla="*/ 13 h 439"/>
                  <a:gd name="T70" fmla="*/ 10 w 327"/>
                  <a:gd name="T71" fmla="*/ 14 h 439"/>
                  <a:gd name="T72" fmla="*/ 10 w 327"/>
                  <a:gd name="T73" fmla="*/ 14 h 439"/>
                  <a:gd name="T74" fmla="*/ 11 w 327"/>
                  <a:gd name="T75" fmla="*/ 15 h 439"/>
                  <a:gd name="T76" fmla="*/ 11 w 327"/>
                  <a:gd name="T77" fmla="*/ 15 h 439"/>
                  <a:gd name="T78" fmla="*/ 12 w 327"/>
                  <a:gd name="T79" fmla="*/ 15 h 439"/>
                  <a:gd name="T80" fmla="*/ 12 w 327"/>
                  <a:gd name="T81" fmla="*/ 15 h 439"/>
                  <a:gd name="T82" fmla="*/ 17 w 327"/>
                  <a:gd name="T83" fmla="*/ 28 h 439"/>
                  <a:gd name="T84" fmla="*/ 20 w 327"/>
                  <a:gd name="T85" fmla="*/ 18 h 439"/>
                  <a:gd name="T86" fmla="*/ 20 w 327"/>
                  <a:gd name="T87" fmla="*/ 18 h 439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327" h="439">
                    <a:moveTo>
                      <a:pt x="327" y="280"/>
                    </a:moveTo>
                    <a:lnTo>
                      <a:pt x="183" y="133"/>
                    </a:lnTo>
                    <a:lnTo>
                      <a:pt x="116" y="53"/>
                    </a:lnTo>
                    <a:lnTo>
                      <a:pt x="108" y="55"/>
                    </a:lnTo>
                    <a:lnTo>
                      <a:pt x="93" y="63"/>
                    </a:lnTo>
                    <a:lnTo>
                      <a:pt x="76" y="65"/>
                    </a:lnTo>
                    <a:lnTo>
                      <a:pt x="61" y="57"/>
                    </a:lnTo>
                    <a:lnTo>
                      <a:pt x="53" y="48"/>
                    </a:lnTo>
                    <a:lnTo>
                      <a:pt x="44" y="40"/>
                    </a:lnTo>
                    <a:lnTo>
                      <a:pt x="34" y="31"/>
                    </a:lnTo>
                    <a:lnTo>
                      <a:pt x="25" y="21"/>
                    </a:lnTo>
                    <a:lnTo>
                      <a:pt x="15" y="13"/>
                    </a:lnTo>
                    <a:lnTo>
                      <a:pt x="8" y="6"/>
                    </a:lnTo>
                    <a:lnTo>
                      <a:pt x="0" y="0"/>
                    </a:lnTo>
                    <a:lnTo>
                      <a:pt x="6" y="46"/>
                    </a:lnTo>
                    <a:lnTo>
                      <a:pt x="12" y="65"/>
                    </a:lnTo>
                    <a:lnTo>
                      <a:pt x="23" y="84"/>
                    </a:lnTo>
                    <a:lnTo>
                      <a:pt x="29" y="91"/>
                    </a:lnTo>
                    <a:lnTo>
                      <a:pt x="32" y="97"/>
                    </a:lnTo>
                    <a:lnTo>
                      <a:pt x="36" y="101"/>
                    </a:lnTo>
                    <a:lnTo>
                      <a:pt x="46" y="108"/>
                    </a:lnTo>
                    <a:lnTo>
                      <a:pt x="55" y="116"/>
                    </a:lnTo>
                    <a:lnTo>
                      <a:pt x="67" y="124"/>
                    </a:lnTo>
                    <a:lnTo>
                      <a:pt x="80" y="131"/>
                    </a:lnTo>
                    <a:lnTo>
                      <a:pt x="91" y="141"/>
                    </a:lnTo>
                    <a:lnTo>
                      <a:pt x="103" y="150"/>
                    </a:lnTo>
                    <a:lnTo>
                      <a:pt x="108" y="156"/>
                    </a:lnTo>
                    <a:lnTo>
                      <a:pt x="114" y="162"/>
                    </a:lnTo>
                    <a:lnTo>
                      <a:pt x="120" y="165"/>
                    </a:lnTo>
                    <a:lnTo>
                      <a:pt x="126" y="171"/>
                    </a:lnTo>
                    <a:lnTo>
                      <a:pt x="133" y="177"/>
                    </a:lnTo>
                    <a:lnTo>
                      <a:pt x="137" y="181"/>
                    </a:lnTo>
                    <a:lnTo>
                      <a:pt x="143" y="186"/>
                    </a:lnTo>
                    <a:lnTo>
                      <a:pt x="148" y="192"/>
                    </a:lnTo>
                    <a:lnTo>
                      <a:pt x="158" y="202"/>
                    </a:lnTo>
                    <a:lnTo>
                      <a:pt x="167" y="211"/>
                    </a:lnTo>
                    <a:lnTo>
                      <a:pt x="175" y="219"/>
                    </a:lnTo>
                    <a:lnTo>
                      <a:pt x="183" y="226"/>
                    </a:lnTo>
                    <a:lnTo>
                      <a:pt x="188" y="232"/>
                    </a:lnTo>
                    <a:lnTo>
                      <a:pt x="192" y="236"/>
                    </a:lnTo>
                    <a:lnTo>
                      <a:pt x="196" y="240"/>
                    </a:lnTo>
                    <a:lnTo>
                      <a:pt x="287" y="439"/>
                    </a:lnTo>
                    <a:lnTo>
                      <a:pt x="327" y="28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57" name="Freeform 196"/>
              <p:cNvSpPr>
                <a:spLocks/>
              </p:cNvSpPr>
              <p:nvPr/>
            </p:nvSpPr>
            <p:spPr bwMode="auto">
              <a:xfrm>
                <a:off x="2474" y="1809"/>
                <a:ext cx="156" cy="21"/>
              </a:xfrm>
              <a:custGeom>
                <a:avLst/>
                <a:gdLst>
                  <a:gd name="T0" fmla="*/ 20 w 311"/>
                  <a:gd name="T1" fmla="*/ 2 h 42"/>
                  <a:gd name="T2" fmla="*/ 12 w 311"/>
                  <a:gd name="T3" fmla="*/ 2 h 42"/>
                  <a:gd name="T4" fmla="*/ 6 w 311"/>
                  <a:gd name="T5" fmla="*/ 2 h 42"/>
                  <a:gd name="T6" fmla="*/ 0 w 311"/>
                  <a:gd name="T7" fmla="*/ 0 h 42"/>
                  <a:gd name="T8" fmla="*/ 3 w 311"/>
                  <a:gd name="T9" fmla="*/ 2 h 42"/>
                  <a:gd name="T10" fmla="*/ 5 w 311"/>
                  <a:gd name="T11" fmla="*/ 3 h 42"/>
                  <a:gd name="T12" fmla="*/ 14 w 311"/>
                  <a:gd name="T13" fmla="*/ 3 h 42"/>
                  <a:gd name="T14" fmla="*/ 19 w 311"/>
                  <a:gd name="T15" fmla="*/ 2 h 42"/>
                  <a:gd name="T16" fmla="*/ 20 w 311"/>
                  <a:gd name="T17" fmla="*/ 2 h 42"/>
                  <a:gd name="T18" fmla="*/ 20 w 311"/>
                  <a:gd name="T19" fmla="*/ 2 h 4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11" h="42">
                    <a:moveTo>
                      <a:pt x="311" y="19"/>
                    </a:moveTo>
                    <a:lnTo>
                      <a:pt x="184" y="27"/>
                    </a:lnTo>
                    <a:lnTo>
                      <a:pt x="87" y="23"/>
                    </a:lnTo>
                    <a:lnTo>
                      <a:pt x="0" y="0"/>
                    </a:lnTo>
                    <a:lnTo>
                      <a:pt x="40" y="23"/>
                    </a:lnTo>
                    <a:lnTo>
                      <a:pt x="78" y="36"/>
                    </a:lnTo>
                    <a:lnTo>
                      <a:pt x="222" y="42"/>
                    </a:lnTo>
                    <a:lnTo>
                      <a:pt x="294" y="32"/>
                    </a:lnTo>
                    <a:lnTo>
                      <a:pt x="311" y="1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58" name="Freeform 197"/>
              <p:cNvSpPr>
                <a:spLocks/>
              </p:cNvSpPr>
              <p:nvPr/>
            </p:nvSpPr>
            <p:spPr bwMode="auto">
              <a:xfrm>
                <a:off x="2534" y="1826"/>
                <a:ext cx="67" cy="79"/>
              </a:xfrm>
              <a:custGeom>
                <a:avLst/>
                <a:gdLst>
                  <a:gd name="T0" fmla="*/ 0 w 135"/>
                  <a:gd name="T1" fmla="*/ 0 h 158"/>
                  <a:gd name="T2" fmla="*/ 0 w 135"/>
                  <a:gd name="T3" fmla="*/ 4 h 158"/>
                  <a:gd name="T4" fmla="*/ 2 w 135"/>
                  <a:gd name="T5" fmla="*/ 5 h 158"/>
                  <a:gd name="T6" fmla="*/ 3 w 135"/>
                  <a:gd name="T7" fmla="*/ 6 h 158"/>
                  <a:gd name="T8" fmla="*/ 3 w 135"/>
                  <a:gd name="T9" fmla="*/ 7 h 158"/>
                  <a:gd name="T10" fmla="*/ 3 w 135"/>
                  <a:gd name="T11" fmla="*/ 9 h 158"/>
                  <a:gd name="T12" fmla="*/ 1 w 135"/>
                  <a:gd name="T13" fmla="*/ 10 h 158"/>
                  <a:gd name="T14" fmla="*/ 5 w 135"/>
                  <a:gd name="T15" fmla="*/ 10 h 158"/>
                  <a:gd name="T16" fmla="*/ 6 w 135"/>
                  <a:gd name="T17" fmla="*/ 7 h 158"/>
                  <a:gd name="T18" fmla="*/ 7 w 135"/>
                  <a:gd name="T19" fmla="*/ 4 h 158"/>
                  <a:gd name="T20" fmla="*/ 8 w 135"/>
                  <a:gd name="T21" fmla="*/ 0 h 158"/>
                  <a:gd name="T22" fmla="*/ 0 w 135"/>
                  <a:gd name="T23" fmla="*/ 0 h 158"/>
                  <a:gd name="T24" fmla="*/ 0 w 135"/>
                  <a:gd name="T25" fmla="*/ 0 h 15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35" h="158">
                    <a:moveTo>
                      <a:pt x="0" y="0"/>
                    </a:moveTo>
                    <a:lnTo>
                      <a:pt x="0" y="55"/>
                    </a:lnTo>
                    <a:lnTo>
                      <a:pt x="42" y="65"/>
                    </a:lnTo>
                    <a:lnTo>
                      <a:pt x="50" y="90"/>
                    </a:lnTo>
                    <a:lnTo>
                      <a:pt x="52" y="112"/>
                    </a:lnTo>
                    <a:lnTo>
                      <a:pt x="52" y="137"/>
                    </a:lnTo>
                    <a:lnTo>
                      <a:pt x="31" y="158"/>
                    </a:lnTo>
                    <a:lnTo>
                      <a:pt x="95" y="156"/>
                    </a:lnTo>
                    <a:lnTo>
                      <a:pt x="99" y="103"/>
                    </a:lnTo>
                    <a:lnTo>
                      <a:pt x="114" y="57"/>
                    </a:lnTo>
                    <a:lnTo>
                      <a:pt x="13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59" name="Freeform 198"/>
              <p:cNvSpPr>
                <a:spLocks/>
              </p:cNvSpPr>
              <p:nvPr/>
            </p:nvSpPr>
            <p:spPr bwMode="auto">
              <a:xfrm>
                <a:off x="3268" y="2773"/>
                <a:ext cx="172" cy="38"/>
              </a:xfrm>
              <a:custGeom>
                <a:avLst/>
                <a:gdLst>
                  <a:gd name="T0" fmla="*/ 0 w 344"/>
                  <a:gd name="T1" fmla="*/ 5 h 76"/>
                  <a:gd name="T2" fmla="*/ 2 w 344"/>
                  <a:gd name="T3" fmla="*/ 3 h 76"/>
                  <a:gd name="T4" fmla="*/ 3 w 344"/>
                  <a:gd name="T5" fmla="*/ 0 h 76"/>
                  <a:gd name="T6" fmla="*/ 3 w 344"/>
                  <a:gd name="T7" fmla="*/ 3 h 76"/>
                  <a:gd name="T8" fmla="*/ 11 w 344"/>
                  <a:gd name="T9" fmla="*/ 3 h 76"/>
                  <a:gd name="T10" fmla="*/ 22 w 344"/>
                  <a:gd name="T11" fmla="*/ 3 h 76"/>
                  <a:gd name="T12" fmla="*/ 17 w 344"/>
                  <a:gd name="T13" fmla="*/ 4 h 76"/>
                  <a:gd name="T14" fmla="*/ 3 w 344"/>
                  <a:gd name="T15" fmla="*/ 4 h 76"/>
                  <a:gd name="T16" fmla="*/ 0 w 344"/>
                  <a:gd name="T17" fmla="*/ 5 h 76"/>
                  <a:gd name="T18" fmla="*/ 0 w 344"/>
                  <a:gd name="T19" fmla="*/ 5 h 7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44" h="76">
                    <a:moveTo>
                      <a:pt x="0" y="76"/>
                    </a:moveTo>
                    <a:lnTo>
                      <a:pt x="21" y="46"/>
                    </a:lnTo>
                    <a:lnTo>
                      <a:pt x="46" y="0"/>
                    </a:lnTo>
                    <a:lnTo>
                      <a:pt x="44" y="36"/>
                    </a:lnTo>
                    <a:lnTo>
                      <a:pt x="162" y="36"/>
                    </a:lnTo>
                    <a:lnTo>
                      <a:pt x="344" y="38"/>
                    </a:lnTo>
                    <a:lnTo>
                      <a:pt x="272" y="55"/>
                    </a:lnTo>
                    <a:lnTo>
                      <a:pt x="36" y="59"/>
                    </a:lnTo>
                    <a:lnTo>
                      <a:pt x="0" y="7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60" name="Freeform 199"/>
              <p:cNvSpPr>
                <a:spLocks/>
              </p:cNvSpPr>
              <p:nvPr/>
            </p:nvSpPr>
            <p:spPr bwMode="auto">
              <a:xfrm>
                <a:off x="3032" y="1922"/>
                <a:ext cx="31" cy="58"/>
              </a:xfrm>
              <a:custGeom>
                <a:avLst/>
                <a:gdLst>
                  <a:gd name="T0" fmla="*/ 3 w 63"/>
                  <a:gd name="T1" fmla="*/ 0 h 116"/>
                  <a:gd name="T2" fmla="*/ 2 w 63"/>
                  <a:gd name="T3" fmla="*/ 4 h 116"/>
                  <a:gd name="T4" fmla="*/ 1 w 63"/>
                  <a:gd name="T5" fmla="*/ 7 h 116"/>
                  <a:gd name="T6" fmla="*/ 0 w 63"/>
                  <a:gd name="T7" fmla="*/ 8 h 116"/>
                  <a:gd name="T8" fmla="*/ 0 w 63"/>
                  <a:gd name="T9" fmla="*/ 7 h 116"/>
                  <a:gd name="T10" fmla="*/ 0 w 63"/>
                  <a:gd name="T11" fmla="*/ 6 h 116"/>
                  <a:gd name="T12" fmla="*/ 1 w 63"/>
                  <a:gd name="T13" fmla="*/ 4 h 116"/>
                  <a:gd name="T14" fmla="*/ 1 w 63"/>
                  <a:gd name="T15" fmla="*/ 3 h 116"/>
                  <a:gd name="T16" fmla="*/ 0 w 63"/>
                  <a:gd name="T17" fmla="*/ 2 h 116"/>
                  <a:gd name="T18" fmla="*/ 2 w 63"/>
                  <a:gd name="T19" fmla="*/ 2 h 116"/>
                  <a:gd name="T20" fmla="*/ 3 w 63"/>
                  <a:gd name="T21" fmla="*/ 0 h 116"/>
                  <a:gd name="T22" fmla="*/ 3 w 63"/>
                  <a:gd name="T23" fmla="*/ 0 h 11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63" h="116">
                    <a:moveTo>
                      <a:pt x="63" y="0"/>
                    </a:moveTo>
                    <a:lnTo>
                      <a:pt x="46" y="59"/>
                    </a:lnTo>
                    <a:lnTo>
                      <a:pt x="25" y="99"/>
                    </a:lnTo>
                    <a:lnTo>
                      <a:pt x="0" y="116"/>
                    </a:lnTo>
                    <a:lnTo>
                      <a:pt x="4" y="110"/>
                    </a:lnTo>
                    <a:lnTo>
                      <a:pt x="11" y="95"/>
                    </a:lnTo>
                    <a:lnTo>
                      <a:pt x="21" y="63"/>
                    </a:lnTo>
                    <a:lnTo>
                      <a:pt x="17" y="38"/>
                    </a:lnTo>
                    <a:lnTo>
                      <a:pt x="13" y="23"/>
                    </a:lnTo>
                    <a:lnTo>
                      <a:pt x="38" y="19"/>
                    </a:lnTo>
                    <a:lnTo>
                      <a:pt x="63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61" name="Freeform 200"/>
              <p:cNvSpPr>
                <a:spLocks/>
              </p:cNvSpPr>
              <p:nvPr/>
            </p:nvSpPr>
            <p:spPr bwMode="auto">
              <a:xfrm>
                <a:off x="2451" y="2280"/>
                <a:ext cx="61" cy="26"/>
              </a:xfrm>
              <a:custGeom>
                <a:avLst/>
                <a:gdLst>
                  <a:gd name="T0" fmla="*/ 8 w 122"/>
                  <a:gd name="T1" fmla="*/ 1 h 53"/>
                  <a:gd name="T2" fmla="*/ 5 w 122"/>
                  <a:gd name="T3" fmla="*/ 2 h 53"/>
                  <a:gd name="T4" fmla="*/ 5 w 122"/>
                  <a:gd name="T5" fmla="*/ 3 h 53"/>
                  <a:gd name="T6" fmla="*/ 4 w 122"/>
                  <a:gd name="T7" fmla="*/ 2 h 53"/>
                  <a:gd name="T8" fmla="*/ 0 w 122"/>
                  <a:gd name="T9" fmla="*/ 1 h 53"/>
                  <a:gd name="T10" fmla="*/ 4 w 122"/>
                  <a:gd name="T11" fmla="*/ 0 h 53"/>
                  <a:gd name="T12" fmla="*/ 5 w 122"/>
                  <a:gd name="T13" fmla="*/ 0 h 53"/>
                  <a:gd name="T14" fmla="*/ 7 w 122"/>
                  <a:gd name="T15" fmla="*/ 1 h 53"/>
                  <a:gd name="T16" fmla="*/ 8 w 122"/>
                  <a:gd name="T17" fmla="*/ 1 h 53"/>
                  <a:gd name="T18" fmla="*/ 8 w 122"/>
                  <a:gd name="T19" fmla="*/ 1 h 5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22" h="53">
                    <a:moveTo>
                      <a:pt x="122" y="30"/>
                    </a:moveTo>
                    <a:lnTo>
                      <a:pt x="80" y="40"/>
                    </a:lnTo>
                    <a:lnTo>
                      <a:pt x="72" y="53"/>
                    </a:lnTo>
                    <a:lnTo>
                      <a:pt x="57" y="36"/>
                    </a:lnTo>
                    <a:lnTo>
                      <a:pt x="0" y="19"/>
                    </a:lnTo>
                    <a:lnTo>
                      <a:pt x="51" y="0"/>
                    </a:lnTo>
                    <a:lnTo>
                      <a:pt x="76" y="13"/>
                    </a:lnTo>
                    <a:lnTo>
                      <a:pt x="108" y="17"/>
                    </a:lnTo>
                    <a:lnTo>
                      <a:pt x="122" y="30"/>
                    </a:lnTo>
                    <a:close/>
                  </a:path>
                </a:pathLst>
              </a:custGeom>
              <a:solidFill>
                <a:srgbClr val="75686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62" name="Freeform 201"/>
              <p:cNvSpPr>
                <a:spLocks/>
              </p:cNvSpPr>
              <p:nvPr/>
            </p:nvSpPr>
            <p:spPr bwMode="auto">
              <a:xfrm>
                <a:off x="2561" y="2282"/>
                <a:ext cx="47" cy="36"/>
              </a:xfrm>
              <a:custGeom>
                <a:avLst/>
                <a:gdLst>
                  <a:gd name="T0" fmla="*/ 1 w 93"/>
                  <a:gd name="T1" fmla="*/ 1 h 72"/>
                  <a:gd name="T2" fmla="*/ 5 w 93"/>
                  <a:gd name="T3" fmla="*/ 3 h 72"/>
                  <a:gd name="T4" fmla="*/ 3 w 93"/>
                  <a:gd name="T5" fmla="*/ 3 h 72"/>
                  <a:gd name="T6" fmla="*/ 3 w 93"/>
                  <a:gd name="T7" fmla="*/ 5 h 72"/>
                  <a:gd name="T8" fmla="*/ 6 w 93"/>
                  <a:gd name="T9" fmla="*/ 5 h 72"/>
                  <a:gd name="T10" fmla="*/ 6 w 93"/>
                  <a:gd name="T11" fmla="*/ 2 h 72"/>
                  <a:gd name="T12" fmla="*/ 0 w 93"/>
                  <a:gd name="T13" fmla="*/ 0 h 72"/>
                  <a:gd name="T14" fmla="*/ 1 w 93"/>
                  <a:gd name="T15" fmla="*/ 1 h 72"/>
                  <a:gd name="T16" fmla="*/ 1 w 93"/>
                  <a:gd name="T17" fmla="*/ 1 h 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93" h="72">
                    <a:moveTo>
                      <a:pt x="5" y="11"/>
                    </a:moveTo>
                    <a:lnTo>
                      <a:pt x="79" y="38"/>
                    </a:lnTo>
                    <a:lnTo>
                      <a:pt x="41" y="47"/>
                    </a:lnTo>
                    <a:lnTo>
                      <a:pt x="47" y="72"/>
                    </a:lnTo>
                    <a:lnTo>
                      <a:pt x="93" y="68"/>
                    </a:lnTo>
                    <a:lnTo>
                      <a:pt x="93" y="26"/>
                    </a:lnTo>
                    <a:lnTo>
                      <a:pt x="0" y="0"/>
                    </a:lnTo>
                    <a:lnTo>
                      <a:pt x="5" y="11"/>
                    </a:lnTo>
                    <a:close/>
                  </a:path>
                </a:pathLst>
              </a:custGeom>
              <a:solidFill>
                <a:srgbClr val="A394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63" name="Freeform 202"/>
              <p:cNvSpPr>
                <a:spLocks/>
              </p:cNvSpPr>
              <p:nvPr/>
            </p:nvSpPr>
            <p:spPr bwMode="auto">
              <a:xfrm>
                <a:off x="2969" y="2669"/>
                <a:ext cx="11" cy="22"/>
              </a:xfrm>
              <a:custGeom>
                <a:avLst/>
                <a:gdLst>
                  <a:gd name="T0" fmla="*/ 1 w 22"/>
                  <a:gd name="T1" fmla="*/ 0 h 46"/>
                  <a:gd name="T2" fmla="*/ 2 w 22"/>
                  <a:gd name="T3" fmla="*/ 0 h 46"/>
                  <a:gd name="T4" fmla="*/ 2 w 22"/>
                  <a:gd name="T5" fmla="*/ 1 h 46"/>
                  <a:gd name="T6" fmla="*/ 1 w 22"/>
                  <a:gd name="T7" fmla="*/ 2 h 46"/>
                  <a:gd name="T8" fmla="*/ 0 w 22"/>
                  <a:gd name="T9" fmla="*/ 0 h 46"/>
                  <a:gd name="T10" fmla="*/ 1 w 22"/>
                  <a:gd name="T11" fmla="*/ 0 h 46"/>
                  <a:gd name="T12" fmla="*/ 1 w 22"/>
                  <a:gd name="T13" fmla="*/ 0 h 4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2" h="46">
                    <a:moveTo>
                      <a:pt x="11" y="0"/>
                    </a:moveTo>
                    <a:lnTo>
                      <a:pt x="22" y="13"/>
                    </a:lnTo>
                    <a:lnTo>
                      <a:pt x="19" y="25"/>
                    </a:lnTo>
                    <a:lnTo>
                      <a:pt x="3" y="46"/>
                    </a:lnTo>
                    <a:lnTo>
                      <a:pt x="0" y="2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64" name="Freeform 203"/>
              <p:cNvSpPr>
                <a:spLocks/>
              </p:cNvSpPr>
              <p:nvPr/>
            </p:nvSpPr>
            <p:spPr bwMode="auto">
              <a:xfrm>
                <a:off x="2893" y="2786"/>
                <a:ext cx="63" cy="66"/>
              </a:xfrm>
              <a:custGeom>
                <a:avLst/>
                <a:gdLst>
                  <a:gd name="T0" fmla="*/ 5 w 125"/>
                  <a:gd name="T1" fmla="*/ 1 h 131"/>
                  <a:gd name="T2" fmla="*/ 6 w 125"/>
                  <a:gd name="T3" fmla="*/ 1 h 131"/>
                  <a:gd name="T4" fmla="*/ 6 w 125"/>
                  <a:gd name="T5" fmla="*/ 2 h 131"/>
                  <a:gd name="T6" fmla="*/ 7 w 125"/>
                  <a:gd name="T7" fmla="*/ 3 h 131"/>
                  <a:gd name="T8" fmla="*/ 7 w 125"/>
                  <a:gd name="T9" fmla="*/ 4 h 131"/>
                  <a:gd name="T10" fmla="*/ 7 w 125"/>
                  <a:gd name="T11" fmla="*/ 6 h 131"/>
                  <a:gd name="T12" fmla="*/ 7 w 125"/>
                  <a:gd name="T13" fmla="*/ 7 h 131"/>
                  <a:gd name="T14" fmla="*/ 3 w 125"/>
                  <a:gd name="T15" fmla="*/ 8 h 131"/>
                  <a:gd name="T16" fmla="*/ 1 w 125"/>
                  <a:gd name="T17" fmla="*/ 5 h 131"/>
                  <a:gd name="T18" fmla="*/ 1 w 125"/>
                  <a:gd name="T19" fmla="*/ 3 h 131"/>
                  <a:gd name="T20" fmla="*/ 0 w 125"/>
                  <a:gd name="T21" fmla="*/ 4 h 131"/>
                  <a:gd name="T22" fmla="*/ 1 w 125"/>
                  <a:gd name="T23" fmla="*/ 6 h 131"/>
                  <a:gd name="T24" fmla="*/ 1 w 125"/>
                  <a:gd name="T25" fmla="*/ 7 h 131"/>
                  <a:gd name="T26" fmla="*/ 2 w 125"/>
                  <a:gd name="T27" fmla="*/ 8 h 131"/>
                  <a:gd name="T28" fmla="*/ 3 w 125"/>
                  <a:gd name="T29" fmla="*/ 9 h 131"/>
                  <a:gd name="T30" fmla="*/ 6 w 125"/>
                  <a:gd name="T31" fmla="*/ 8 h 131"/>
                  <a:gd name="T32" fmla="*/ 7 w 125"/>
                  <a:gd name="T33" fmla="*/ 8 h 131"/>
                  <a:gd name="T34" fmla="*/ 8 w 125"/>
                  <a:gd name="T35" fmla="*/ 5 h 131"/>
                  <a:gd name="T36" fmla="*/ 8 w 125"/>
                  <a:gd name="T37" fmla="*/ 2 h 131"/>
                  <a:gd name="T38" fmla="*/ 6 w 125"/>
                  <a:gd name="T39" fmla="*/ 1 h 131"/>
                  <a:gd name="T40" fmla="*/ 5 w 125"/>
                  <a:gd name="T41" fmla="*/ 0 h 131"/>
                  <a:gd name="T42" fmla="*/ 2 w 125"/>
                  <a:gd name="T43" fmla="*/ 1 h 131"/>
                  <a:gd name="T44" fmla="*/ 1 w 125"/>
                  <a:gd name="T45" fmla="*/ 2 h 131"/>
                  <a:gd name="T46" fmla="*/ 2 w 125"/>
                  <a:gd name="T47" fmla="*/ 2 h 131"/>
                  <a:gd name="T48" fmla="*/ 3 w 125"/>
                  <a:gd name="T49" fmla="*/ 2 h 131"/>
                  <a:gd name="T50" fmla="*/ 5 w 125"/>
                  <a:gd name="T51" fmla="*/ 1 h 131"/>
                  <a:gd name="T52" fmla="*/ 5 w 125"/>
                  <a:gd name="T53" fmla="*/ 1 h 131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25" h="131">
                    <a:moveTo>
                      <a:pt x="66" y="13"/>
                    </a:moveTo>
                    <a:lnTo>
                      <a:pt x="81" y="13"/>
                    </a:lnTo>
                    <a:lnTo>
                      <a:pt x="93" y="22"/>
                    </a:lnTo>
                    <a:lnTo>
                      <a:pt x="102" y="40"/>
                    </a:lnTo>
                    <a:lnTo>
                      <a:pt x="106" y="64"/>
                    </a:lnTo>
                    <a:lnTo>
                      <a:pt x="102" y="85"/>
                    </a:lnTo>
                    <a:lnTo>
                      <a:pt x="97" y="108"/>
                    </a:lnTo>
                    <a:lnTo>
                      <a:pt x="41" y="114"/>
                    </a:lnTo>
                    <a:lnTo>
                      <a:pt x="9" y="78"/>
                    </a:lnTo>
                    <a:lnTo>
                      <a:pt x="13" y="41"/>
                    </a:lnTo>
                    <a:lnTo>
                      <a:pt x="0" y="55"/>
                    </a:lnTo>
                    <a:lnTo>
                      <a:pt x="2" y="95"/>
                    </a:lnTo>
                    <a:lnTo>
                      <a:pt x="15" y="112"/>
                    </a:lnTo>
                    <a:lnTo>
                      <a:pt x="22" y="121"/>
                    </a:lnTo>
                    <a:lnTo>
                      <a:pt x="47" y="131"/>
                    </a:lnTo>
                    <a:lnTo>
                      <a:pt x="89" y="125"/>
                    </a:lnTo>
                    <a:lnTo>
                      <a:pt x="112" y="114"/>
                    </a:lnTo>
                    <a:lnTo>
                      <a:pt x="125" y="68"/>
                    </a:lnTo>
                    <a:lnTo>
                      <a:pt x="123" y="30"/>
                    </a:lnTo>
                    <a:lnTo>
                      <a:pt x="85" y="3"/>
                    </a:lnTo>
                    <a:lnTo>
                      <a:pt x="70" y="0"/>
                    </a:lnTo>
                    <a:lnTo>
                      <a:pt x="32" y="7"/>
                    </a:lnTo>
                    <a:lnTo>
                      <a:pt x="15" y="21"/>
                    </a:lnTo>
                    <a:lnTo>
                      <a:pt x="30" y="28"/>
                    </a:lnTo>
                    <a:lnTo>
                      <a:pt x="47" y="19"/>
                    </a:lnTo>
                    <a:lnTo>
                      <a:pt x="66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4759" name="Freeform 205"/>
            <p:cNvSpPr>
              <a:spLocks/>
            </p:cNvSpPr>
            <p:nvPr/>
          </p:nvSpPr>
          <p:spPr bwMode="auto">
            <a:xfrm>
              <a:off x="2872" y="2934"/>
              <a:ext cx="68" cy="74"/>
            </a:xfrm>
            <a:custGeom>
              <a:avLst/>
              <a:gdLst>
                <a:gd name="T0" fmla="*/ 4 w 137"/>
                <a:gd name="T1" fmla="*/ 1 h 148"/>
                <a:gd name="T2" fmla="*/ 5 w 137"/>
                <a:gd name="T3" fmla="*/ 2 h 148"/>
                <a:gd name="T4" fmla="*/ 6 w 137"/>
                <a:gd name="T5" fmla="*/ 3 h 148"/>
                <a:gd name="T6" fmla="*/ 7 w 137"/>
                <a:gd name="T7" fmla="*/ 4 h 148"/>
                <a:gd name="T8" fmla="*/ 7 w 137"/>
                <a:gd name="T9" fmla="*/ 5 h 148"/>
                <a:gd name="T10" fmla="*/ 7 w 137"/>
                <a:gd name="T11" fmla="*/ 6 h 148"/>
                <a:gd name="T12" fmla="*/ 6 w 137"/>
                <a:gd name="T13" fmla="*/ 8 h 148"/>
                <a:gd name="T14" fmla="*/ 5 w 137"/>
                <a:gd name="T15" fmla="*/ 9 h 148"/>
                <a:gd name="T16" fmla="*/ 2 w 137"/>
                <a:gd name="T17" fmla="*/ 9 h 148"/>
                <a:gd name="T18" fmla="*/ 1 w 137"/>
                <a:gd name="T19" fmla="*/ 8 h 148"/>
                <a:gd name="T20" fmla="*/ 1 w 137"/>
                <a:gd name="T21" fmla="*/ 5 h 148"/>
                <a:gd name="T22" fmla="*/ 1 w 137"/>
                <a:gd name="T23" fmla="*/ 4 h 148"/>
                <a:gd name="T24" fmla="*/ 0 w 137"/>
                <a:gd name="T25" fmla="*/ 4 h 148"/>
                <a:gd name="T26" fmla="*/ 0 w 137"/>
                <a:gd name="T27" fmla="*/ 8 h 148"/>
                <a:gd name="T28" fmla="*/ 2 w 137"/>
                <a:gd name="T29" fmla="*/ 10 h 148"/>
                <a:gd name="T30" fmla="*/ 5 w 137"/>
                <a:gd name="T31" fmla="*/ 10 h 148"/>
                <a:gd name="T32" fmla="*/ 7 w 137"/>
                <a:gd name="T33" fmla="*/ 9 h 148"/>
                <a:gd name="T34" fmla="*/ 8 w 137"/>
                <a:gd name="T35" fmla="*/ 6 h 148"/>
                <a:gd name="T36" fmla="*/ 8 w 137"/>
                <a:gd name="T37" fmla="*/ 3 h 148"/>
                <a:gd name="T38" fmla="*/ 6 w 137"/>
                <a:gd name="T39" fmla="*/ 1 h 148"/>
                <a:gd name="T40" fmla="*/ 5 w 137"/>
                <a:gd name="T41" fmla="*/ 0 h 148"/>
                <a:gd name="T42" fmla="*/ 3 w 137"/>
                <a:gd name="T43" fmla="*/ 1 h 148"/>
                <a:gd name="T44" fmla="*/ 1 w 137"/>
                <a:gd name="T45" fmla="*/ 2 h 148"/>
                <a:gd name="T46" fmla="*/ 0 w 137"/>
                <a:gd name="T47" fmla="*/ 3 h 148"/>
                <a:gd name="T48" fmla="*/ 1 w 137"/>
                <a:gd name="T49" fmla="*/ 3 h 148"/>
                <a:gd name="T50" fmla="*/ 2 w 137"/>
                <a:gd name="T51" fmla="*/ 2 h 148"/>
                <a:gd name="T52" fmla="*/ 4 w 137"/>
                <a:gd name="T53" fmla="*/ 1 h 148"/>
                <a:gd name="T54" fmla="*/ 4 w 137"/>
                <a:gd name="T55" fmla="*/ 1 h 14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7" h="148">
                  <a:moveTo>
                    <a:pt x="76" y="15"/>
                  </a:moveTo>
                  <a:lnTo>
                    <a:pt x="95" y="21"/>
                  </a:lnTo>
                  <a:lnTo>
                    <a:pt x="108" y="33"/>
                  </a:lnTo>
                  <a:lnTo>
                    <a:pt x="118" y="50"/>
                  </a:lnTo>
                  <a:lnTo>
                    <a:pt x="118" y="74"/>
                  </a:lnTo>
                  <a:lnTo>
                    <a:pt x="114" y="95"/>
                  </a:lnTo>
                  <a:lnTo>
                    <a:pt x="108" y="120"/>
                  </a:lnTo>
                  <a:lnTo>
                    <a:pt x="82" y="133"/>
                  </a:lnTo>
                  <a:lnTo>
                    <a:pt x="45" y="129"/>
                  </a:lnTo>
                  <a:lnTo>
                    <a:pt x="19" y="116"/>
                  </a:lnTo>
                  <a:lnTo>
                    <a:pt x="19" y="80"/>
                  </a:lnTo>
                  <a:lnTo>
                    <a:pt x="19" y="57"/>
                  </a:lnTo>
                  <a:lnTo>
                    <a:pt x="0" y="59"/>
                  </a:lnTo>
                  <a:lnTo>
                    <a:pt x="9" y="122"/>
                  </a:lnTo>
                  <a:lnTo>
                    <a:pt x="44" y="145"/>
                  </a:lnTo>
                  <a:lnTo>
                    <a:pt x="95" y="148"/>
                  </a:lnTo>
                  <a:lnTo>
                    <a:pt x="120" y="135"/>
                  </a:lnTo>
                  <a:lnTo>
                    <a:pt x="137" y="93"/>
                  </a:lnTo>
                  <a:lnTo>
                    <a:pt x="137" y="46"/>
                  </a:lnTo>
                  <a:lnTo>
                    <a:pt x="108" y="8"/>
                  </a:lnTo>
                  <a:lnTo>
                    <a:pt x="83" y="0"/>
                  </a:lnTo>
                  <a:lnTo>
                    <a:pt x="49" y="4"/>
                  </a:lnTo>
                  <a:lnTo>
                    <a:pt x="17" y="25"/>
                  </a:lnTo>
                  <a:lnTo>
                    <a:pt x="9" y="44"/>
                  </a:lnTo>
                  <a:lnTo>
                    <a:pt x="21" y="46"/>
                  </a:lnTo>
                  <a:lnTo>
                    <a:pt x="45" y="25"/>
                  </a:lnTo>
                  <a:lnTo>
                    <a:pt x="76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760" name="Freeform 206"/>
            <p:cNvSpPr>
              <a:spLocks/>
            </p:cNvSpPr>
            <p:nvPr/>
          </p:nvSpPr>
          <p:spPr bwMode="auto">
            <a:xfrm>
              <a:off x="2910" y="2633"/>
              <a:ext cx="39" cy="66"/>
            </a:xfrm>
            <a:custGeom>
              <a:avLst/>
              <a:gdLst>
                <a:gd name="T0" fmla="*/ 3 w 78"/>
                <a:gd name="T1" fmla="*/ 1 h 131"/>
                <a:gd name="T2" fmla="*/ 2 w 78"/>
                <a:gd name="T3" fmla="*/ 2 h 131"/>
                <a:gd name="T4" fmla="*/ 2 w 78"/>
                <a:gd name="T5" fmla="*/ 2 h 131"/>
                <a:gd name="T6" fmla="*/ 1 w 78"/>
                <a:gd name="T7" fmla="*/ 4 h 131"/>
                <a:gd name="T8" fmla="*/ 2 w 78"/>
                <a:gd name="T9" fmla="*/ 5 h 131"/>
                <a:gd name="T10" fmla="*/ 2 w 78"/>
                <a:gd name="T11" fmla="*/ 6 h 131"/>
                <a:gd name="T12" fmla="*/ 2 w 78"/>
                <a:gd name="T13" fmla="*/ 7 h 131"/>
                <a:gd name="T14" fmla="*/ 4 w 78"/>
                <a:gd name="T15" fmla="*/ 7 h 131"/>
                <a:gd name="T16" fmla="*/ 5 w 78"/>
                <a:gd name="T17" fmla="*/ 7 h 131"/>
                <a:gd name="T18" fmla="*/ 5 w 78"/>
                <a:gd name="T19" fmla="*/ 9 h 131"/>
                <a:gd name="T20" fmla="*/ 2 w 78"/>
                <a:gd name="T21" fmla="*/ 8 h 131"/>
                <a:gd name="T22" fmla="*/ 1 w 78"/>
                <a:gd name="T23" fmla="*/ 6 h 131"/>
                <a:gd name="T24" fmla="*/ 0 w 78"/>
                <a:gd name="T25" fmla="*/ 4 h 131"/>
                <a:gd name="T26" fmla="*/ 1 w 78"/>
                <a:gd name="T27" fmla="*/ 2 h 131"/>
                <a:gd name="T28" fmla="*/ 2 w 78"/>
                <a:gd name="T29" fmla="*/ 1 h 131"/>
                <a:gd name="T30" fmla="*/ 3 w 78"/>
                <a:gd name="T31" fmla="*/ 0 h 131"/>
                <a:gd name="T32" fmla="*/ 3 w 78"/>
                <a:gd name="T33" fmla="*/ 1 h 131"/>
                <a:gd name="T34" fmla="*/ 3 w 78"/>
                <a:gd name="T35" fmla="*/ 1 h 13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8" h="131">
                  <a:moveTo>
                    <a:pt x="34" y="15"/>
                  </a:moveTo>
                  <a:lnTo>
                    <a:pt x="30" y="19"/>
                  </a:lnTo>
                  <a:lnTo>
                    <a:pt x="25" y="28"/>
                  </a:lnTo>
                  <a:lnTo>
                    <a:pt x="15" y="53"/>
                  </a:lnTo>
                  <a:lnTo>
                    <a:pt x="17" y="66"/>
                  </a:lnTo>
                  <a:lnTo>
                    <a:pt x="23" y="81"/>
                  </a:lnTo>
                  <a:lnTo>
                    <a:pt x="30" y="99"/>
                  </a:lnTo>
                  <a:lnTo>
                    <a:pt x="53" y="108"/>
                  </a:lnTo>
                  <a:lnTo>
                    <a:pt x="78" y="110"/>
                  </a:lnTo>
                  <a:lnTo>
                    <a:pt x="76" y="131"/>
                  </a:lnTo>
                  <a:lnTo>
                    <a:pt x="28" y="116"/>
                  </a:lnTo>
                  <a:lnTo>
                    <a:pt x="6" y="87"/>
                  </a:lnTo>
                  <a:lnTo>
                    <a:pt x="0" y="53"/>
                  </a:lnTo>
                  <a:lnTo>
                    <a:pt x="6" y="24"/>
                  </a:lnTo>
                  <a:lnTo>
                    <a:pt x="25" y="5"/>
                  </a:lnTo>
                  <a:lnTo>
                    <a:pt x="47" y="0"/>
                  </a:lnTo>
                  <a:lnTo>
                    <a:pt x="34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761" name="Freeform 207"/>
            <p:cNvSpPr>
              <a:spLocks/>
            </p:cNvSpPr>
            <p:nvPr/>
          </p:nvSpPr>
          <p:spPr bwMode="auto">
            <a:xfrm>
              <a:off x="2939" y="2466"/>
              <a:ext cx="69" cy="71"/>
            </a:xfrm>
            <a:custGeom>
              <a:avLst/>
              <a:gdLst>
                <a:gd name="T0" fmla="*/ 4 w 137"/>
                <a:gd name="T1" fmla="*/ 7 h 143"/>
                <a:gd name="T2" fmla="*/ 2 w 137"/>
                <a:gd name="T3" fmla="*/ 5 h 143"/>
                <a:gd name="T4" fmla="*/ 2 w 137"/>
                <a:gd name="T5" fmla="*/ 3 h 143"/>
                <a:gd name="T6" fmla="*/ 3 w 137"/>
                <a:gd name="T7" fmla="*/ 1 h 143"/>
                <a:gd name="T8" fmla="*/ 4 w 137"/>
                <a:gd name="T9" fmla="*/ 0 h 143"/>
                <a:gd name="T10" fmla="*/ 7 w 137"/>
                <a:gd name="T11" fmla="*/ 1 h 143"/>
                <a:gd name="T12" fmla="*/ 8 w 137"/>
                <a:gd name="T13" fmla="*/ 3 h 143"/>
                <a:gd name="T14" fmla="*/ 8 w 137"/>
                <a:gd name="T15" fmla="*/ 4 h 143"/>
                <a:gd name="T16" fmla="*/ 9 w 137"/>
                <a:gd name="T17" fmla="*/ 4 h 143"/>
                <a:gd name="T18" fmla="*/ 9 w 137"/>
                <a:gd name="T19" fmla="*/ 3 h 143"/>
                <a:gd name="T20" fmla="*/ 8 w 137"/>
                <a:gd name="T21" fmla="*/ 1 h 143"/>
                <a:gd name="T22" fmla="*/ 7 w 137"/>
                <a:gd name="T23" fmla="*/ 0 h 143"/>
                <a:gd name="T24" fmla="*/ 4 w 137"/>
                <a:gd name="T25" fmla="*/ 0 h 143"/>
                <a:gd name="T26" fmla="*/ 2 w 137"/>
                <a:gd name="T27" fmla="*/ 0 h 143"/>
                <a:gd name="T28" fmla="*/ 1 w 137"/>
                <a:gd name="T29" fmla="*/ 2 h 143"/>
                <a:gd name="T30" fmla="*/ 0 w 137"/>
                <a:gd name="T31" fmla="*/ 4 h 143"/>
                <a:gd name="T32" fmla="*/ 1 w 137"/>
                <a:gd name="T33" fmla="*/ 6 h 143"/>
                <a:gd name="T34" fmla="*/ 2 w 137"/>
                <a:gd name="T35" fmla="*/ 8 h 143"/>
                <a:gd name="T36" fmla="*/ 4 w 137"/>
                <a:gd name="T37" fmla="*/ 8 h 143"/>
                <a:gd name="T38" fmla="*/ 4 w 137"/>
                <a:gd name="T39" fmla="*/ 7 h 143"/>
                <a:gd name="T40" fmla="*/ 4 w 137"/>
                <a:gd name="T41" fmla="*/ 7 h 14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37" h="143">
                  <a:moveTo>
                    <a:pt x="64" y="120"/>
                  </a:moveTo>
                  <a:lnTo>
                    <a:pt x="17" y="95"/>
                  </a:lnTo>
                  <a:lnTo>
                    <a:pt x="17" y="50"/>
                  </a:lnTo>
                  <a:lnTo>
                    <a:pt x="36" y="23"/>
                  </a:lnTo>
                  <a:lnTo>
                    <a:pt x="62" y="15"/>
                  </a:lnTo>
                  <a:lnTo>
                    <a:pt x="100" y="27"/>
                  </a:lnTo>
                  <a:lnTo>
                    <a:pt x="121" y="50"/>
                  </a:lnTo>
                  <a:lnTo>
                    <a:pt x="123" y="78"/>
                  </a:lnTo>
                  <a:lnTo>
                    <a:pt x="137" y="74"/>
                  </a:lnTo>
                  <a:lnTo>
                    <a:pt x="137" y="48"/>
                  </a:lnTo>
                  <a:lnTo>
                    <a:pt x="121" y="21"/>
                  </a:lnTo>
                  <a:lnTo>
                    <a:pt x="97" y="4"/>
                  </a:lnTo>
                  <a:lnTo>
                    <a:pt x="55" y="0"/>
                  </a:lnTo>
                  <a:lnTo>
                    <a:pt x="26" y="14"/>
                  </a:lnTo>
                  <a:lnTo>
                    <a:pt x="11" y="34"/>
                  </a:lnTo>
                  <a:lnTo>
                    <a:pt x="0" y="76"/>
                  </a:lnTo>
                  <a:lnTo>
                    <a:pt x="4" y="109"/>
                  </a:lnTo>
                  <a:lnTo>
                    <a:pt x="23" y="129"/>
                  </a:lnTo>
                  <a:lnTo>
                    <a:pt x="61" y="143"/>
                  </a:lnTo>
                  <a:lnTo>
                    <a:pt x="64" y="1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762" name="Freeform 208"/>
            <p:cNvSpPr>
              <a:spLocks/>
            </p:cNvSpPr>
            <p:nvPr/>
          </p:nvSpPr>
          <p:spPr bwMode="auto">
            <a:xfrm>
              <a:off x="2701" y="2188"/>
              <a:ext cx="43" cy="291"/>
            </a:xfrm>
            <a:custGeom>
              <a:avLst/>
              <a:gdLst>
                <a:gd name="T0" fmla="*/ 1 w 85"/>
                <a:gd name="T1" fmla="*/ 2 h 584"/>
                <a:gd name="T2" fmla="*/ 2 w 85"/>
                <a:gd name="T3" fmla="*/ 11 h 584"/>
                <a:gd name="T4" fmla="*/ 2 w 85"/>
                <a:gd name="T5" fmla="*/ 22 h 584"/>
                <a:gd name="T6" fmla="*/ 1 w 85"/>
                <a:gd name="T7" fmla="*/ 30 h 584"/>
                <a:gd name="T8" fmla="*/ 0 w 85"/>
                <a:gd name="T9" fmla="*/ 36 h 584"/>
                <a:gd name="T10" fmla="*/ 1 w 85"/>
                <a:gd name="T11" fmla="*/ 35 h 584"/>
                <a:gd name="T12" fmla="*/ 2 w 85"/>
                <a:gd name="T13" fmla="*/ 33 h 584"/>
                <a:gd name="T14" fmla="*/ 3 w 85"/>
                <a:gd name="T15" fmla="*/ 31 h 584"/>
                <a:gd name="T16" fmla="*/ 4 w 85"/>
                <a:gd name="T17" fmla="*/ 30 h 584"/>
                <a:gd name="T18" fmla="*/ 5 w 85"/>
                <a:gd name="T19" fmla="*/ 28 h 584"/>
                <a:gd name="T20" fmla="*/ 5 w 85"/>
                <a:gd name="T21" fmla="*/ 26 h 584"/>
                <a:gd name="T22" fmla="*/ 6 w 85"/>
                <a:gd name="T23" fmla="*/ 9 h 584"/>
                <a:gd name="T24" fmla="*/ 6 w 85"/>
                <a:gd name="T25" fmla="*/ 8 h 584"/>
                <a:gd name="T26" fmla="*/ 5 w 85"/>
                <a:gd name="T27" fmla="*/ 6 h 584"/>
                <a:gd name="T28" fmla="*/ 5 w 85"/>
                <a:gd name="T29" fmla="*/ 5 h 584"/>
                <a:gd name="T30" fmla="*/ 4 w 85"/>
                <a:gd name="T31" fmla="*/ 3 h 584"/>
                <a:gd name="T32" fmla="*/ 3 w 85"/>
                <a:gd name="T33" fmla="*/ 2 h 584"/>
                <a:gd name="T34" fmla="*/ 3 w 85"/>
                <a:gd name="T35" fmla="*/ 1 h 584"/>
                <a:gd name="T36" fmla="*/ 2 w 85"/>
                <a:gd name="T37" fmla="*/ 0 h 584"/>
                <a:gd name="T38" fmla="*/ 1 w 85"/>
                <a:gd name="T39" fmla="*/ 2 h 584"/>
                <a:gd name="T40" fmla="*/ 1 w 85"/>
                <a:gd name="T41" fmla="*/ 2 h 58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85" h="584">
                  <a:moveTo>
                    <a:pt x="9" y="44"/>
                  </a:moveTo>
                  <a:lnTo>
                    <a:pt x="30" y="181"/>
                  </a:lnTo>
                  <a:lnTo>
                    <a:pt x="26" y="361"/>
                  </a:lnTo>
                  <a:lnTo>
                    <a:pt x="11" y="495"/>
                  </a:lnTo>
                  <a:lnTo>
                    <a:pt x="0" y="584"/>
                  </a:lnTo>
                  <a:lnTo>
                    <a:pt x="13" y="561"/>
                  </a:lnTo>
                  <a:lnTo>
                    <a:pt x="25" y="538"/>
                  </a:lnTo>
                  <a:lnTo>
                    <a:pt x="40" y="512"/>
                  </a:lnTo>
                  <a:lnTo>
                    <a:pt x="55" y="485"/>
                  </a:lnTo>
                  <a:lnTo>
                    <a:pt x="66" y="460"/>
                  </a:lnTo>
                  <a:lnTo>
                    <a:pt x="80" y="428"/>
                  </a:lnTo>
                  <a:lnTo>
                    <a:pt x="85" y="145"/>
                  </a:lnTo>
                  <a:lnTo>
                    <a:pt x="82" y="132"/>
                  </a:lnTo>
                  <a:lnTo>
                    <a:pt x="76" y="111"/>
                  </a:lnTo>
                  <a:lnTo>
                    <a:pt x="66" y="88"/>
                  </a:lnTo>
                  <a:lnTo>
                    <a:pt x="57" y="63"/>
                  </a:lnTo>
                  <a:lnTo>
                    <a:pt x="45" y="38"/>
                  </a:lnTo>
                  <a:lnTo>
                    <a:pt x="38" y="19"/>
                  </a:lnTo>
                  <a:lnTo>
                    <a:pt x="30" y="0"/>
                  </a:lnTo>
                  <a:lnTo>
                    <a:pt x="9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763" name="Freeform 209"/>
            <p:cNvSpPr>
              <a:spLocks/>
            </p:cNvSpPr>
            <p:nvPr/>
          </p:nvSpPr>
          <p:spPr bwMode="auto">
            <a:xfrm>
              <a:off x="2250" y="2344"/>
              <a:ext cx="25" cy="60"/>
            </a:xfrm>
            <a:custGeom>
              <a:avLst/>
              <a:gdLst>
                <a:gd name="T0" fmla="*/ 0 w 52"/>
                <a:gd name="T1" fmla="*/ 1 h 122"/>
                <a:gd name="T2" fmla="*/ 2 w 52"/>
                <a:gd name="T3" fmla="*/ 0 h 122"/>
                <a:gd name="T4" fmla="*/ 2 w 52"/>
                <a:gd name="T5" fmla="*/ 2 h 122"/>
                <a:gd name="T6" fmla="*/ 1 w 52"/>
                <a:gd name="T7" fmla="*/ 5 h 122"/>
                <a:gd name="T8" fmla="*/ 0 w 52"/>
                <a:gd name="T9" fmla="*/ 7 h 122"/>
                <a:gd name="T10" fmla="*/ 2 w 52"/>
                <a:gd name="T11" fmla="*/ 5 h 122"/>
                <a:gd name="T12" fmla="*/ 3 w 52"/>
                <a:gd name="T13" fmla="*/ 2 h 122"/>
                <a:gd name="T14" fmla="*/ 3 w 52"/>
                <a:gd name="T15" fmla="*/ 1 h 122"/>
                <a:gd name="T16" fmla="*/ 2 w 52"/>
                <a:gd name="T17" fmla="*/ 0 h 122"/>
                <a:gd name="T18" fmla="*/ 1 w 52"/>
                <a:gd name="T19" fmla="*/ 0 h 122"/>
                <a:gd name="T20" fmla="*/ 0 w 52"/>
                <a:gd name="T21" fmla="*/ 1 h 122"/>
                <a:gd name="T22" fmla="*/ 0 w 52"/>
                <a:gd name="T23" fmla="*/ 3 h 122"/>
                <a:gd name="T24" fmla="*/ 0 w 52"/>
                <a:gd name="T25" fmla="*/ 5 h 122"/>
                <a:gd name="T26" fmla="*/ 0 w 52"/>
                <a:gd name="T27" fmla="*/ 3 h 122"/>
                <a:gd name="T28" fmla="*/ 0 w 52"/>
                <a:gd name="T29" fmla="*/ 1 h 122"/>
                <a:gd name="T30" fmla="*/ 0 w 52"/>
                <a:gd name="T31" fmla="*/ 1 h 12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52" h="122">
                  <a:moveTo>
                    <a:pt x="14" y="19"/>
                  </a:moveTo>
                  <a:lnTo>
                    <a:pt x="33" y="13"/>
                  </a:lnTo>
                  <a:lnTo>
                    <a:pt x="40" y="38"/>
                  </a:lnTo>
                  <a:lnTo>
                    <a:pt x="23" y="82"/>
                  </a:lnTo>
                  <a:lnTo>
                    <a:pt x="8" y="122"/>
                  </a:lnTo>
                  <a:lnTo>
                    <a:pt x="38" y="87"/>
                  </a:lnTo>
                  <a:lnTo>
                    <a:pt x="50" y="42"/>
                  </a:lnTo>
                  <a:lnTo>
                    <a:pt x="52" y="21"/>
                  </a:lnTo>
                  <a:lnTo>
                    <a:pt x="46" y="0"/>
                  </a:lnTo>
                  <a:lnTo>
                    <a:pt x="16" y="4"/>
                  </a:lnTo>
                  <a:lnTo>
                    <a:pt x="2" y="21"/>
                  </a:lnTo>
                  <a:lnTo>
                    <a:pt x="0" y="53"/>
                  </a:lnTo>
                  <a:lnTo>
                    <a:pt x="8" y="91"/>
                  </a:lnTo>
                  <a:lnTo>
                    <a:pt x="12" y="63"/>
                  </a:lnTo>
                  <a:lnTo>
                    <a:pt x="14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764" name="Freeform 210"/>
            <p:cNvSpPr>
              <a:spLocks/>
            </p:cNvSpPr>
            <p:nvPr/>
          </p:nvSpPr>
          <p:spPr bwMode="auto">
            <a:xfrm>
              <a:off x="3287" y="2749"/>
              <a:ext cx="42" cy="46"/>
            </a:xfrm>
            <a:custGeom>
              <a:avLst/>
              <a:gdLst>
                <a:gd name="T0" fmla="*/ 4 w 84"/>
                <a:gd name="T1" fmla="*/ 1 h 91"/>
                <a:gd name="T2" fmla="*/ 2 w 84"/>
                <a:gd name="T3" fmla="*/ 2 h 91"/>
                <a:gd name="T4" fmla="*/ 1 w 84"/>
                <a:gd name="T5" fmla="*/ 4 h 91"/>
                <a:gd name="T6" fmla="*/ 2 w 84"/>
                <a:gd name="T7" fmla="*/ 6 h 91"/>
                <a:gd name="T8" fmla="*/ 0 w 84"/>
                <a:gd name="T9" fmla="*/ 6 h 91"/>
                <a:gd name="T10" fmla="*/ 0 w 84"/>
                <a:gd name="T11" fmla="*/ 4 h 91"/>
                <a:gd name="T12" fmla="*/ 2 w 84"/>
                <a:gd name="T13" fmla="*/ 1 h 91"/>
                <a:gd name="T14" fmla="*/ 4 w 84"/>
                <a:gd name="T15" fmla="*/ 0 h 91"/>
                <a:gd name="T16" fmla="*/ 5 w 84"/>
                <a:gd name="T17" fmla="*/ 1 h 91"/>
                <a:gd name="T18" fmla="*/ 6 w 84"/>
                <a:gd name="T19" fmla="*/ 3 h 91"/>
                <a:gd name="T20" fmla="*/ 6 w 84"/>
                <a:gd name="T21" fmla="*/ 4 h 91"/>
                <a:gd name="T22" fmla="*/ 4 w 84"/>
                <a:gd name="T23" fmla="*/ 6 h 91"/>
                <a:gd name="T24" fmla="*/ 5 w 84"/>
                <a:gd name="T25" fmla="*/ 4 h 91"/>
                <a:gd name="T26" fmla="*/ 5 w 84"/>
                <a:gd name="T27" fmla="*/ 2 h 91"/>
                <a:gd name="T28" fmla="*/ 4 w 84"/>
                <a:gd name="T29" fmla="*/ 1 h 91"/>
                <a:gd name="T30" fmla="*/ 4 w 84"/>
                <a:gd name="T31" fmla="*/ 1 h 9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84" h="91">
                  <a:moveTo>
                    <a:pt x="55" y="13"/>
                  </a:moveTo>
                  <a:lnTo>
                    <a:pt x="32" y="28"/>
                  </a:lnTo>
                  <a:lnTo>
                    <a:pt x="13" y="64"/>
                  </a:lnTo>
                  <a:lnTo>
                    <a:pt x="23" y="91"/>
                  </a:lnTo>
                  <a:lnTo>
                    <a:pt x="0" y="85"/>
                  </a:lnTo>
                  <a:lnTo>
                    <a:pt x="0" y="53"/>
                  </a:lnTo>
                  <a:lnTo>
                    <a:pt x="27" y="13"/>
                  </a:lnTo>
                  <a:lnTo>
                    <a:pt x="53" y="0"/>
                  </a:lnTo>
                  <a:lnTo>
                    <a:pt x="74" y="3"/>
                  </a:lnTo>
                  <a:lnTo>
                    <a:pt x="82" y="34"/>
                  </a:lnTo>
                  <a:lnTo>
                    <a:pt x="84" y="62"/>
                  </a:lnTo>
                  <a:lnTo>
                    <a:pt x="57" y="85"/>
                  </a:lnTo>
                  <a:lnTo>
                    <a:pt x="72" y="53"/>
                  </a:lnTo>
                  <a:lnTo>
                    <a:pt x="69" y="20"/>
                  </a:lnTo>
                  <a:lnTo>
                    <a:pt x="55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4756" name="AutoShape 212"/>
          <p:cNvSpPr>
            <a:spLocks noChangeArrowheads="1"/>
          </p:cNvSpPr>
          <p:nvPr/>
        </p:nvSpPr>
        <p:spPr bwMode="auto">
          <a:xfrm>
            <a:off x="5029200" y="1371600"/>
            <a:ext cx="4419600" cy="18288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000000"/>
            </a:outerShdw>
          </a:effectLst>
        </p:spPr>
        <p:txBody>
          <a:bodyPr anchor="ctr"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>
                <a:srgbClr val="FF3300"/>
              </a:buClr>
            </a:pPr>
            <a:r>
              <a:rPr lang="en-US" altLang="en-US" sz="3200"/>
              <a:t>Correct!  Click on my glass to move on.</a:t>
            </a:r>
          </a:p>
        </p:txBody>
      </p:sp>
      <p:sp>
        <p:nvSpPr>
          <p:cNvPr id="74757" name="AutoShape 21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581400" y="3810000"/>
            <a:ext cx="457200" cy="10668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>
                <a:srgbClr val="FF3300"/>
              </a:buClr>
            </a:pPr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341664112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FBBBECD0-E976-4826-AD63-2B9CB1CB72AF}" type="slidenum">
              <a:rPr lang="en-US" altLang="en-US" sz="1800">
                <a:solidFill>
                  <a:schemeClr val="bg2"/>
                </a:solidFill>
              </a:rPr>
              <a:pPr/>
              <a:t>6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pSp>
        <p:nvGrpSpPr>
          <p:cNvPr id="75779" name="Group 2"/>
          <p:cNvGrpSpPr>
            <a:grpSpLocks/>
          </p:cNvGrpSpPr>
          <p:nvPr/>
        </p:nvGrpSpPr>
        <p:grpSpPr bwMode="auto">
          <a:xfrm>
            <a:off x="3276600" y="3048001"/>
            <a:ext cx="2166938" cy="3400425"/>
            <a:chOff x="2189" y="1243"/>
            <a:chExt cx="1365" cy="2142"/>
          </a:xfrm>
        </p:grpSpPr>
        <p:grpSp>
          <p:nvGrpSpPr>
            <p:cNvPr id="75782" name="Group 3"/>
            <p:cNvGrpSpPr>
              <a:grpSpLocks/>
            </p:cNvGrpSpPr>
            <p:nvPr/>
          </p:nvGrpSpPr>
          <p:grpSpPr bwMode="auto">
            <a:xfrm>
              <a:off x="2189" y="1243"/>
              <a:ext cx="1365" cy="2142"/>
              <a:chOff x="2189" y="1243"/>
              <a:chExt cx="1365" cy="2142"/>
            </a:xfrm>
          </p:grpSpPr>
          <p:sp>
            <p:nvSpPr>
              <p:cNvPr id="75789" name="Freeform 4"/>
              <p:cNvSpPr>
                <a:spLocks/>
              </p:cNvSpPr>
              <p:nvPr/>
            </p:nvSpPr>
            <p:spPr bwMode="auto">
              <a:xfrm>
                <a:off x="3302" y="2320"/>
                <a:ext cx="219" cy="194"/>
              </a:xfrm>
              <a:custGeom>
                <a:avLst/>
                <a:gdLst>
                  <a:gd name="T0" fmla="*/ 1 w 437"/>
                  <a:gd name="T1" fmla="*/ 10 h 387"/>
                  <a:gd name="T2" fmla="*/ 0 w 437"/>
                  <a:gd name="T3" fmla="*/ 25 h 387"/>
                  <a:gd name="T4" fmla="*/ 21 w 437"/>
                  <a:gd name="T5" fmla="*/ 18 h 387"/>
                  <a:gd name="T6" fmla="*/ 28 w 437"/>
                  <a:gd name="T7" fmla="*/ 14 h 387"/>
                  <a:gd name="T8" fmla="*/ 28 w 437"/>
                  <a:gd name="T9" fmla="*/ 6 h 387"/>
                  <a:gd name="T10" fmla="*/ 25 w 437"/>
                  <a:gd name="T11" fmla="*/ 0 h 387"/>
                  <a:gd name="T12" fmla="*/ 3 w 437"/>
                  <a:gd name="T13" fmla="*/ 9 h 387"/>
                  <a:gd name="T14" fmla="*/ 1 w 437"/>
                  <a:gd name="T15" fmla="*/ 10 h 387"/>
                  <a:gd name="T16" fmla="*/ 1 w 437"/>
                  <a:gd name="T17" fmla="*/ 10 h 38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37" h="387">
                    <a:moveTo>
                      <a:pt x="11" y="157"/>
                    </a:moveTo>
                    <a:lnTo>
                      <a:pt x="0" y="387"/>
                    </a:lnTo>
                    <a:lnTo>
                      <a:pt x="323" y="288"/>
                    </a:lnTo>
                    <a:lnTo>
                      <a:pt x="433" y="216"/>
                    </a:lnTo>
                    <a:lnTo>
                      <a:pt x="437" y="89"/>
                    </a:lnTo>
                    <a:lnTo>
                      <a:pt x="391" y="0"/>
                    </a:lnTo>
                    <a:lnTo>
                      <a:pt x="34" y="133"/>
                    </a:lnTo>
                    <a:lnTo>
                      <a:pt x="11" y="157"/>
                    </a:lnTo>
                    <a:close/>
                  </a:path>
                </a:pathLst>
              </a:custGeom>
              <a:solidFill>
                <a:srgbClr val="2E2E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790" name="Freeform 5"/>
              <p:cNvSpPr>
                <a:spLocks/>
              </p:cNvSpPr>
              <p:nvPr/>
            </p:nvSpPr>
            <p:spPr bwMode="auto">
              <a:xfrm>
                <a:off x="2193" y="1837"/>
                <a:ext cx="1355" cy="1544"/>
              </a:xfrm>
              <a:custGeom>
                <a:avLst/>
                <a:gdLst>
                  <a:gd name="T0" fmla="*/ 33 w 2712"/>
                  <a:gd name="T1" fmla="*/ 15 h 3088"/>
                  <a:gd name="T2" fmla="*/ 29 w 2712"/>
                  <a:gd name="T3" fmla="*/ 24 h 3088"/>
                  <a:gd name="T4" fmla="*/ 9 w 2712"/>
                  <a:gd name="T5" fmla="*/ 46 h 3088"/>
                  <a:gd name="T6" fmla="*/ 3 w 2712"/>
                  <a:gd name="T7" fmla="*/ 52 h 3088"/>
                  <a:gd name="T8" fmla="*/ 0 w 2712"/>
                  <a:gd name="T9" fmla="*/ 62 h 3088"/>
                  <a:gd name="T10" fmla="*/ 0 w 2712"/>
                  <a:gd name="T11" fmla="*/ 72 h 3088"/>
                  <a:gd name="T12" fmla="*/ 8 w 2712"/>
                  <a:gd name="T13" fmla="*/ 83 h 3088"/>
                  <a:gd name="T14" fmla="*/ 27 w 2712"/>
                  <a:gd name="T15" fmla="*/ 83 h 3088"/>
                  <a:gd name="T16" fmla="*/ 43 w 2712"/>
                  <a:gd name="T17" fmla="*/ 62 h 3088"/>
                  <a:gd name="T18" fmla="*/ 50 w 2712"/>
                  <a:gd name="T19" fmla="*/ 63 h 3088"/>
                  <a:gd name="T20" fmla="*/ 50 w 2712"/>
                  <a:gd name="T21" fmla="*/ 89 h 3088"/>
                  <a:gd name="T22" fmla="*/ 48 w 2712"/>
                  <a:gd name="T23" fmla="*/ 99 h 3088"/>
                  <a:gd name="T24" fmla="*/ 39 w 2712"/>
                  <a:gd name="T25" fmla="*/ 124 h 3088"/>
                  <a:gd name="T26" fmla="*/ 34 w 2712"/>
                  <a:gd name="T27" fmla="*/ 146 h 3088"/>
                  <a:gd name="T28" fmla="*/ 30 w 2712"/>
                  <a:gd name="T29" fmla="*/ 172 h 3088"/>
                  <a:gd name="T30" fmla="*/ 36 w 2712"/>
                  <a:gd name="T31" fmla="*/ 193 h 3088"/>
                  <a:gd name="T32" fmla="*/ 131 w 2712"/>
                  <a:gd name="T33" fmla="*/ 184 h 3088"/>
                  <a:gd name="T34" fmla="*/ 136 w 2712"/>
                  <a:gd name="T35" fmla="*/ 177 h 3088"/>
                  <a:gd name="T36" fmla="*/ 134 w 2712"/>
                  <a:gd name="T37" fmla="*/ 133 h 3088"/>
                  <a:gd name="T38" fmla="*/ 136 w 2712"/>
                  <a:gd name="T39" fmla="*/ 120 h 3088"/>
                  <a:gd name="T40" fmla="*/ 156 w 2712"/>
                  <a:gd name="T41" fmla="*/ 119 h 3088"/>
                  <a:gd name="T42" fmla="*/ 167 w 2712"/>
                  <a:gd name="T43" fmla="*/ 95 h 3088"/>
                  <a:gd name="T44" fmla="*/ 169 w 2712"/>
                  <a:gd name="T45" fmla="*/ 87 h 3088"/>
                  <a:gd name="T46" fmla="*/ 168 w 2712"/>
                  <a:gd name="T47" fmla="*/ 82 h 3088"/>
                  <a:gd name="T48" fmla="*/ 165 w 2712"/>
                  <a:gd name="T49" fmla="*/ 72 h 3088"/>
                  <a:gd name="T50" fmla="*/ 131 w 2712"/>
                  <a:gd name="T51" fmla="*/ 88 h 3088"/>
                  <a:gd name="T52" fmla="*/ 136 w 2712"/>
                  <a:gd name="T53" fmla="*/ 72 h 3088"/>
                  <a:gd name="T54" fmla="*/ 165 w 2712"/>
                  <a:gd name="T55" fmla="*/ 48 h 3088"/>
                  <a:gd name="T56" fmla="*/ 160 w 2712"/>
                  <a:gd name="T57" fmla="*/ 18 h 3088"/>
                  <a:gd name="T58" fmla="*/ 155 w 2712"/>
                  <a:gd name="T59" fmla="*/ 14 h 3088"/>
                  <a:gd name="T60" fmla="*/ 135 w 2712"/>
                  <a:gd name="T61" fmla="*/ 7 h 3088"/>
                  <a:gd name="T62" fmla="*/ 120 w 2712"/>
                  <a:gd name="T63" fmla="*/ 0 h 3088"/>
                  <a:gd name="T64" fmla="*/ 119 w 2712"/>
                  <a:gd name="T65" fmla="*/ 15 h 3088"/>
                  <a:gd name="T66" fmla="*/ 107 w 2712"/>
                  <a:gd name="T67" fmla="*/ 49 h 3088"/>
                  <a:gd name="T68" fmla="*/ 93 w 2712"/>
                  <a:gd name="T69" fmla="*/ 60 h 3088"/>
                  <a:gd name="T70" fmla="*/ 87 w 2712"/>
                  <a:gd name="T71" fmla="*/ 40 h 3088"/>
                  <a:gd name="T72" fmla="*/ 36 w 2712"/>
                  <a:gd name="T73" fmla="*/ 8 h 3088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2712" h="3088">
                    <a:moveTo>
                      <a:pt x="586" y="118"/>
                    </a:moveTo>
                    <a:lnTo>
                      <a:pt x="542" y="226"/>
                    </a:lnTo>
                    <a:lnTo>
                      <a:pt x="502" y="342"/>
                    </a:lnTo>
                    <a:lnTo>
                      <a:pt x="477" y="382"/>
                    </a:lnTo>
                    <a:lnTo>
                      <a:pt x="215" y="675"/>
                    </a:lnTo>
                    <a:lnTo>
                      <a:pt x="150" y="736"/>
                    </a:lnTo>
                    <a:lnTo>
                      <a:pt x="116" y="777"/>
                    </a:lnTo>
                    <a:lnTo>
                      <a:pt x="57" y="827"/>
                    </a:lnTo>
                    <a:lnTo>
                      <a:pt x="40" y="852"/>
                    </a:lnTo>
                    <a:lnTo>
                      <a:pt x="2" y="983"/>
                    </a:lnTo>
                    <a:lnTo>
                      <a:pt x="0" y="1051"/>
                    </a:lnTo>
                    <a:lnTo>
                      <a:pt x="14" y="1144"/>
                    </a:lnTo>
                    <a:lnTo>
                      <a:pt x="38" y="1199"/>
                    </a:lnTo>
                    <a:lnTo>
                      <a:pt x="130" y="1315"/>
                    </a:lnTo>
                    <a:lnTo>
                      <a:pt x="352" y="1287"/>
                    </a:lnTo>
                    <a:lnTo>
                      <a:pt x="443" y="1315"/>
                    </a:lnTo>
                    <a:lnTo>
                      <a:pt x="700" y="1076"/>
                    </a:lnTo>
                    <a:lnTo>
                      <a:pt x="701" y="985"/>
                    </a:lnTo>
                    <a:lnTo>
                      <a:pt x="853" y="926"/>
                    </a:lnTo>
                    <a:lnTo>
                      <a:pt x="800" y="1007"/>
                    </a:lnTo>
                    <a:lnTo>
                      <a:pt x="802" y="1275"/>
                    </a:lnTo>
                    <a:lnTo>
                      <a:pt x="804" y="1416"/>
                    </a:lnTo>
                    <a:lnTo>
                      <a:pt x="793" y="1498"/>
                    </a:lnTo>
                    <a:lnTo>
                      <a:pt x="774" y="1572"/>
                    </a:lnTo>
                    <a:lnTo>
                      <a:pt x="722" y="1726"/>
                    </a:lnTo>
                    <a:lnTo>
                      <a:pt x="633" y="1971"/>
                    </a:lnTo>
                    <a:lnTo>
                      <a:pt x="614" y="2089"/>
                    </a:lnTo>
                    <a:lnTo>
                      <a:pt x="546" y="2326"/>
                    </a:lnTo>
                    <a:lnTo>
                      <a:pt x="519" y="2437"/>
                    </a:lnTo>
                    <a:lnTo>
                      <a:pt x="483" y="2743"/>
                    </a:lnTo>
                    <a:lnTo>
                      <a:pt x="559" y="2807"/>
                    </a:lnTo>
                    <a:lnTo>
                      <a:pt x="586" y="3088"/>
                    </a:lnTo>
                    <a:lnTo>
                      <a:pt x="2058" y="3081"/>
                    </a:lnTo>
                    <a:lnTo>
                      <a:pt x="2111" y="2936"/>
                    </a:lnTo>
                    <a:lnTo>
                      <a:pt x="2164" y="2893"/>
                    </a:lnTo>
                    <a:lnTo>
                      <a:pt x="2178" y="2832"/>
                    </a:lnTo>
                    <a:lnTo>
                      <a:pt x="2172" y="2425"/>
                    </a:lnTo>
                    <a:lnTo>
                      <a:pt x="2159" y="2113"/>
                    </a:lnTo>
                    <a:lnTo>
                      <a:pt x="2147" y="1950"/>
                    </a:lnTo>
                    <a:lnTo>
                      <a:pt x="2189" y="1920"/>
                    </a:lnTo>
                    <a:lnTo>
                      <a:pt x="2455" y="1923"/>
                    </a:lnTo>
                    <a:lnTo>
                      <a:pt x="2503" y="1901"/>
                    </a:lnTo>
                    <a:lnTo>
                      <a:pt x="2662" y="1781"/>
                    </a:lnTo>
                    <a:lnTo>
                      <a:pt x="2687" y="1513"/>
                    </a:lnTo>
                    <a:lnTo>
                      <a:pt x="2693" y="1458"/>
                    </a:lnTo>
                    <a:lnTo>
                      <a:pt x="2712" y="1382"/>
                    </a:lnTo>
                    <a:lnTo>
                      <a:pt x="2712" y="1346"/>
                    </a:lnTo>
                    <a:lnTo>
                      <a:pt x="2698" y="1304"/>
                    </a:lnTo>
                    <a:lnTo>
                      <a:pt x="2655" y="1245"/>
                    </a:lnTo>
                    <a:lnTo>
                      <a:pt x="2655" y="1152"/>
                    </a:lnTo>
                    <a:lnTo>
                      <a:pt x="2121" y="1427"/>
                    </a:lnTo>
                    <a:lnTo>
                      <a:pt x="2104" y="1401"/>
                    </a:lnTo>
                    <a:lnTo>
                      <a:pt x="2144" y="1310"/>
                    </a:lnTo>
                    <a:lnTo>
                      <a:pt x="2182" y="1148"/>
                    </a:lnTo>
                    <a:lnTo>
                      <a:pt x="2615" y="983"/>
                    </a:lnTo>
                    <a:lnTo>
                      <a:pt x="2641" y="768"/>
                    </a:lnTo>
                    <a:lnTo>
                      <a:pt x="2638" y="580"/>
                    </a:lnTo>
                    <a:lnTo>
                      <a:pt x="2562" y="278"/>
                    </a:lnTo>
                    <a:lnTo>
                      <a:pt x="2537" y="228"/>
                    </a:lnTo>
                    <a:lnTo>
                      <a:pt x="2491" y="209"/>
                    </a:lnTo>
                    <a:lnTo>
                      <a:pt x="2368" y="162"/>
                    </a:lnTo>
                    <a:lnTo>
                      <a:pt x="2166" y="97"/>
                    </a:lnTo>
                    <a:lnTo>
                      <a:pt x="2094" y="57"/>
                    </a:lnTo>
                    <a:lnTo>
                      <a:pt x="1936" y="0"/>
                    </a:lnTo>
                    <a:lnTo>
                      <a:pt x="1942" y="74"/>
                    </a:lnTo>
                    <a:lnTo>
                      <a:pt x="1910" y="230"/>
                    </a:lnTo>
                    <a:lnTo>
                      <a:pt x="1859" y="420"/>
                    </a:lnTo>
                    <a:lnTo>
                      <a:pt x="1724" y="783"/>
                    </a:lnTo>
                    <a:lnTo>
                      <a:pt x="1551" y="1099"/>
                    </a:lnTo>
                    <a:lnTo>
                      <a:pt x="1496" y="948"/>
                    </a:lnTo>
                    <a:lnTo>
                      <a:pt x="1446" y="808"/>
                    </a:lnTo>
                    <a:lnTo>
                      <a:pt x="1406" y="637"/>
                    </a:lnTo>
                    <a:lnTo>
                      <a:pt x="1328" y="530"/>
                    </a:lnTo>
                    <a:lnTo>
                      <a:pt x="586" y="118"/>
                    </a:lnTo>
                    <a:close/>
                  </a:path>
                </a:pathLst>
              </a:custGeom>
              <a:solidFill>
                <a:srgbClr val="2E2E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791" name="Freeform 6"/>
              <p:cNvSpPr>
                <a:spLocks/>
              </p:cNvSpPr>
              <p:nvPr/>
            </p:nvSpPr>
            <p:spPr bwMode="auto">
              <a:xfrm>
                <a:off x="2896" y="2789"/>
                <a:ext cx="54" cy="59"/>
              </a:xfrm>
              <a:custGeom>
                <a:avLst/>
                <a:gdLst>
                  <a:gd name="T0" fmla="*/ 6 w 109"/>
                  <a:gd name="T1" fmla="*/ 3 h 118"/>
                  <a:gd name="T2" fmla="*/ 6 w 109"/>
                  <a:gd name="T3" fmla="*/ 5 h 118"/>
                  <a:gd name="T4" fmla="*/ 6 w 109"/>
                  <a:gd name="T5" fmla="*/ 7 h 118"/>
                  <a:gd name="T6" fmla="*/ 5 w 109"/>
                  <a:gd name="T7" fmla="*/ 7 h 118"/>
                  <a:gd name="T8" fmla="*/ 5 w 109"/>
                  <a:gd name="T9" fmla="*/ 8 h 118"/>
                  <a:gd name="T10" fmla="*/ 4 w 109"/>
                  <a:gd name="T11" fmla="*/ 8 h 118"/>
                  <a:gd name="T12" fmla="*/ 2 w 109"/>
                  <a:gd name="T13" fmla="*/ 8 h 118"/>
                  <a:gd name="T14" fmla="*/ 1 w 109"/>
                  <a:gd name="T15" fmla="*/ 7 h 118"/>
                  <a:gd name="T16" fmla="*/ 0 w 109"/>
                  <a:gd name="T17" fmla="*/ 6 h 118"/>
                  <a:gd name="T18" fmla="*/ 0 w 109"/>
                  <a:gd name="T19" fmla="*/ 4 h 118"/>
                  <a:gd name="T20" fmla="*/ 0 w 109"/>
                  <a:gd name="T21" fmla="*/ 3 h 118"/>
                  <a:gd name="T22" fmla="*/ 1 w 109"/>
                  <a:gd name="T23" fmla="*/ 1 h 118"/>
                  <a:gd name="T24" fmla="*/ 3 w 109"/>
                  <a:gd name="T25" fmla="*/ 1 h 118"/>
                  <a:gd name="T26" fmla="*/ 4 w 109"/>
                  <a:gd name="T27" fmla="*/ 0 h 118"/>
                  <a:gd name="T28" fmla="*/ 6 w 109"/>
                  <a:gd name="T29" fmla="*/ 2 h 118"/>
                  <a:gd name="T30" fmla="*/ 6 w 109"/>
                  <a:gd name="T31" fmla="*/ 3 h 118"/>
                  <a:gd name="T32" fmla="*/ 6 w 109"/>
                  <a:gd name="T33" fmla="*/ 3 h 11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09" h="118">
                    <a:moveTo>
                      <a:pt x="109" y="33"/>
                    </a:moveTo>
                    <a:lnTo>
                      <a:pt x="109" y="78"/>
                    </a:lnTo>
                    <a:lnTo>
                      <a:pt x="101" y="103"/>
                    </a:lnTo>
                    <a:lnTo>
                      <a:pt x="93" y="111"/>
                    </a:lnTo>
                    <a:lnTo>
                      <a:pt x="86" y="114"/>
                    </a:lnTo>
                    <a:lnTo>
                      <a:pt x="78" y="116"/>
                    </a:lnTo>
                    <a:lnTo>
                      <a:pt x="44" y="118"/>
                    </a:lnTo>
                    <a:lnTo>
                      <a:pt x="19" y="109"/>
                    </a:lnTo>
                    <a:lnTo>
                      <a:pt x="4" y="84"/>
                    </a:lnTo>
                    <a:lnTo>
                      <a:pt x="0" y="61"/>
                    </a:lnTo>
                    <a:lnTo>
                      <a:pt x="2" y="44"/>
                    </a:lnTo>
                    <a:lnTo>
                      <a:pt x="23" y="16"/>
                    </a:lnTo>
                    <a:lnTo>
                      <a:pt x="52" y="2"/>
                    </a:lnTo>
                    <a:lnTo>
                      <a:pt x="76" y="0"/>
                    </a:lnTo>
                    <a:lnTo>
                      <a:pt x="97" y="17"/>
                    </a:lnTo>
                    <a:lnTo>
                      <a:pt x="109" y="33"/>
                    </a:lnTo>
                    <a:close/>
                  </a:path>
                </a:pathLst>
              </a:custGeom>
              <a:solidFill>
                <a:srgbClr val="8C5F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792" name="Freeform 7"/>
              <p:cNvSpPr>
                <a:spLocks/>
              </p:cNvSpPr>
              <p:nvPr/>
            </p:nvSpPr>
            <p:spPr bwMode="auto">
              <a:xfrm>
                <a:off x="3290" y="2753"/>
                <a:ext cx="36" cy="44"/>
              </a:xfrm>
              <a:custGeom>
                <a:avLst/>
                <a:gdLst>
                  <a:gd name="T0" fmla="*/ 4 w 72"/>
                  <a:gd name="T1" fmla="*/ 1 h 88"/>
                  <a:gd name="T2" fmla="*/ 5 w 72"/>
                  <a:gd name="T3" fmla="*/ 3 h 88"/>
                  <a:gd name="T4" fmla="*/ 5 w 72"/>
                  <a:gd name="T5" fmla="*/ 4 h 88"/>
                  <a:gd name="T6" fmla="*/ 4 w 72"/>
                  <a:gd name="T7" fmla="*/ 5 h 88"/>
                  <a:gd name="T8" fmla="*/ 3 w 72"/>
                  <a:gd name="T9" fmla="*/ 6 h 88"/>
                  <a:gd name="T10" fmla="*/ 2 w 72"/>
                  <a:gd name="T11" fmla="*/ 6 h 88"/>
                  <a:gd name="T12" fmla="*/ 1 w 72"/>
                  <a:gd name="T13" fmla="*/ 5 h 88"/>
                  <a:gd name="T14" fmla="*/ 0 w 72"/>
                  <a:gd name="T15" fmla="*/ 5 h 88"/>
                  <a:gd name="T16" fmla="*/ 1 w 72"/>
                  <a:gd name="T17" fmla="*/ 4 h 88"/>
                  <a:gd name="T18" fmla="*/ 1 w 72"/>
                  <a:gd name="T19" fmla="*/ 2 h 88"/>
                  <a:gd name="T20" fmla="*/ 2 w 72"/>
                  <a:gd name="T21" fmla="*/ 1 h 88"/>
                  <a:gd name="T22" fmla="*/ 4 w 72"/>
                  <a:gd name="T23" fmla="*/ 0 h 88"/>
                  <a:gd name="T24" fmla="*/ 4 w 72"/>
                  <a:gd name="T25" fmla="*/ 1 h 88"/>
                  <a:gd name="T26" fmla="*/ 4 w 72"/>
                  <a:gd name="T27" fmla="*/ 1 h 88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72" h="88">
                    <a:moveTo>
                      <a:pt x="63" y="2"/>
                    </a:moveTo>
                    <a:lnTo>
                      <a:pt x="72" y="38"/>
                    </a:lnTo>
                    <a:lnTo>
                      <a:pt x="68" y="51"/>
                    </a:lnTo>
                    <a:lnTo>
                      <a:pt x="57" y="80"/>
                    </a:lnTo>
                    <a:lnTo>
                      <a:pt x="45" y="84"/>
                    </a:lnTo>
                    <a:lnTo>
                      <a:pt x="26" y="88"/>
                    </a:lnTo>
                    <a:lnTo>
                      <a:pt x="7" y="80"/>
                    </a:lnTo>
                    <a:lnTo>
                      <a:pt x="0" y="72"/>
                    </a:lnTo>
                    <a:lnTo>
                      <a:pt x="2" y="59"/>
                    </a:lnTo>
                    <a:lnTo>
                      <a:pt x="7" y="32"/>
                    </a:lnTo>
                    <a:lnTo>
                      <a:pt x="32" y="8"/>
                    </a:lnTo>
                    <a:lnTo>
                      <a:pt x="53" y="0"/>
                    </a:lnTo>
                    <a:lnTo>
                      <a:pt x="63" y="2"/>
                    </a:lnTo>
                    <a:close/>
                  </a:path>
                </a:pathLst>
              </a:custGeom>
              <a:solidFill>
                <a:srgbClr val="7C4C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793" name="Freeform 8"/>
              <p:cNvSpPr>
                <a:spLocks/>
              </p:cNvSpPr>
              <p:nvPr/>
            </p:nvSpPr>
            <p:spPr bwMode="auto">
              <a:xfrm>
                <a:off x="2878" y="2938"/>
                <a:ext cx="59" cy="66"/>
              </a:xfrm>
              <a:custGeom>
                <a:avLst/>
                <a:gdLst>
                  <a:gd name="T0" fmla="*/ 6 w 118"/>
                  <a:gd name="T1" fmla="*/ 1 h 131"/>
                  <a:gd name="T2" fmla="*/ 8 w 118"/>
                  <a:gd name="T3" fmla="*/ 3 h 131"/>
                  <a:gd name="T4" fmla="*/ 8 w 118"/>
                  <a:gd name="T5" fmla="*/ 5 h 131"/>
                  <a:gd name="T6" fmla="*/ 7 w 118"/>
                  <a:gd name="T7" fmla="*/ 7 h 131"/>
                  <a:gd name="T8" fmla="*/ 6 w 118"/>
                  <a:gd name="T9" fmla="*/ 9 h 131"/>
                  <a:gd name="T10" fmla="*/ 3 w 118"/>
                  <a:gd name="T11" fmla="*/ 9 h 131"/>
                  <a:gd name="T12" fmla="*/ 1 w 118"/>
                  <a:gd name="T13" fmla="*/ 8 h 131"/>
                  <a:gd name="T14" fmla="*/ 0 w 118"/>
                  <a:gd name="T15" fmla="*/ 6 h 131"/>
                  <a:gd name="T16" fmla="*/ 0 w 118"/>
                  <a:gd name="T17" fmla="*/ 4 h 131"/>
                  <a:gd name="T18" fmla="*/ 1 w 118"/>
                  <a:gd name="T19" fmla="*/ 3 h 131"/>
                  <a:gd name="T20" fmla="*/ 1 w 118"/>
                  <a:gd name="T21" fmla="*/ 2 h 131"/>
                  <a:gd name="T22" fmla="*/ 3 w 118"/>
                  <a:gd name="T23" fmla="*/ 1 h 131"/>
                  <a:gd name="T24" fmla="*/ 5 w 118"/>
                  <a:gd name="T25" fmla="*/ 0 h 131"/>
                  <a:gd name="T26" fmla="*/ 6 w 118"/>
                  <a:gd name="T27" fmla="*/ 1 h 131"/>
                  <a:gd name="T28" fmla="*/ 6 w 118"/>
                  <a:gd name="T29" fmla="*/ 1 h 13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18" h="131">
                    <a:moveTo>
                      <a:pt x="93" y="5"/>
                    </a:moveTo>
                    <a:lnTo>
                      <a:pt x="118" y="40"/>
                    </a:lnTo>
                    <a:lnTo>
                      <a:pt x="116" y="78"/>
                    </a:lnTo>
                    <a:lnTo>
                      <a:pt x="107" y="112"/>
                    </a:lnTo>
                    <a:lnTo>
                      <a:pt x="82" y="131"/>
                    </a:lnTo>
                    <a:lnTo>
                      <a:pt x="48" y="129"/>
                    </a:lnTo>
                    <a:lnTo>
                      <a:pt x="12" y="116"/>
                    </a:lnTo>
                    <a:lnTo>
                      <a:pt x="0" y="95"/>
                    </a:lnTo>
                    <a:lnTo>
                      <a:pt x="0" y="51"/>
                    </a:lnTo>
                    <a:lnTo>
                      <a:pt x="2" y="36"/>
                    </a:lnTo>
                    <a:lnTo>
                      <a:pt x="4" y="28"/>
                    </a:lnTo>
                    <a:lnTo>
                      <a:pt x="38" y="2"/>
                    </a:lnTo>
                    <a:lnTo>
                      <a:pt x="69" y="0"/>
                    </a:lnTo>
                    <a:lnTo>
                      <a:pt x="93" y="5"/>
                    </a:lnTo>
                    <a:close/>
                  </a:path>
                </a:pathLst>
              </a:custGeom>
              <a:solidFill>
                <a:srgbClr val="A57A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794" name="Freeform 9"/>
              <p:cNvSpPr>
                <a:spLocks/>
              </p:cNvSpPr>
              <p:nvPr/>
            </p:nvSpPr>
            <p:spPr bwMode="auto">
              <a:xfrm>
                <a:off x="3317" y="2151"/>
                <a:ext cx="201" cy="339"/>
              </a:xfrm>
              <a:custGeom>
                <a:avLst/>
                <a:gdLst>
                  <a:gd name="T0" fmla="*/ 22 w 403"/>
                  <a:gd name="T1" fmla="*/ 0 h 679"/>
                  <a:gd name="T2" fmla="*/ 22 w 403"/>
                  <a:gd name="T3" fmla="*/ 13 h 679"/>
                  <a:gd name="T4" fmla="*/ 20 w 403"/>
                  <a:gd name="T5" fmla="*/ 21 h 679"/>
                  <a:gd name="T6" fmla="*/ 15 w 403"/>
                  <a:gd name="T7" fmla="*/ 28 h 679"/>
                  <a:gd name="T8" fmla="*/ 21 w 403"/>
                  <a:gd name="T9" fmla="*/ 29 h 679"/>
                  <a:gd name="T10" fmla="*/ 24 w 403"/>
                  <a:gd name="T11" fmla="*/ 34 h 679"/>
                  <a:gd name="T12" fmla="*/ 25 w 403"/>
                  <a:gd name="T13" fmla="*/ 38 h 679"/>
                  <a:gd name="T14" fmla="*/ 13 w 403"/>
                  <a:gd name="T15" fmla="*/ 37 h 679"/>
                  <a:gd name="T16" fmla="*/ 0 w 403"/>
                  <a:gd name="T17" fmla="*/ 42 h 679"/>
                  <a:gd name="T18" fmla="*/ 0 w 403"/>
                  <a:gd name="T19" fmla="*/ 41 h 679"/>
                  <a:gd name="T20" fmla="*/ 0 w 403"/>
                  <a:gd name="T21" fmla="*/ 40 h 679"/>
                  <a:gd name="T22" fmla="*/ 1 w 403"/>
                  <a:gd name="T23" fmla="*/ 38 h 679"/>
                  <a:gd name="T24" fmla="*/ 1 w 403"/>
                  <a:gd name="T25" fmla="*/ 37 h 679"/>
                  <a:gd name="T26" fmla="*/ 2 w 403"/>
                  <a:gd name="T27" fmla="*/ 35 h 679"/>
                  <a:gd name="T28" fmla="*/ 3 w 403"/>
                  <a:gd name="T29" fmla="*/ 34 h 679"/>
                  <a:gd name="T30" fmla="*/ 3 w 403"/>
                  <a:gd name="T31" fmla="*/ 33 h 679"/>
                  <a:gd name="T32" fmla="*/ 4 w 403"/>
                  <a:gd name="T33" fmla="*/ 33 h 679"/>
                  <a:gd name="T34" fmla="*/ 4 w 403"/>
                  <a:gd name="T35" fmla="*/ 32 h 679"/>
                  <a:gd name="T36" fmla="*/ 5 w 403"/>
                  <a:gd name="T37" fmla="*/ 32 h 679"/>
                  <a:gd name="T38" fmla="*/ 5 w 403"/>
                  <a:gd name="T39" fmla="*/ 31 h 679"/>
                  <a:gd name="T40" fmla="*/ 6 w 403"/>
                  <a:gd name="T41" fmla="*/ 31 h 679"/>
                  <a:gd name="T42" fmla="*/ 6 w 403"/>
                  <a:gd name="T43" fmla="*/ 31 h 679"/>
                  <a:gd name="T44" fmla="*/ 7 w 403"/>
                  <a:gd name="T45" fmla="*/ 30 h 679"/>
                  <a:gd name="T46" fmla="*/ 7 w 403"/>
                  <a:gd name="T47" fmla="*/ 30 h 679"/>
                  <a:gd name="T48" fmla="*/ 8 w 403"/>
                  <a:gd name="T49" fmla="*/ 30 h 679"/>
                  <a:gd name="T50" fmla="*/ 9 w 403"/>
                  <a:gd name="T51" fmla="*/ 29 h 679"/>
                  <a:gd name="T52" fmla="*/ 9 w 403"/>
                  <a:gd name="T53" fmla="*/ 29 h 679"/>
                  <a:gd name="T54" fmla="*/ 10 w 403"/>
                  <a:gd name="T55" fmla="*/ 29 h 679"/>
                  <a:gd name="T56" fmla="*/ 9 w 403"/>
                  <a:gd name="T57" fmla="*/ 28 h 679"/>
                  <a:gd name="T58" fmla="*/ 7 w 403"/>
                  <a:gd name="T59" fmla="*/ 25 h 679"/>
                  <a:gd name="T60" fmla="*/ 7 w 403"/>
                  <a:gd name="T61" fmla="*/ 23 h 679"/>
                  <a:gd name="T62" fmla="*/ 7 w 403"/>
                  <a:gd name="T63" fmla="*/ 22 h 679"/>
                  <a:gd name="T64" fmla="*/ 7 w 403"/>
                  <a:gd name="T65" fmla="*/ 21 h 679"/>
                  <a:gd name="T66" fmla="*/ 8 w 403"/>
                  <a:gd name="T67" fmla="*/ 20 h 679"/>
                  <a:gd name="T68" fmla="*/ 9 w 403"/>
                  <a:gd name="T69" fmla="*/ 19 h 679"/>
                  <a:gd name="T70" fmla="*/ 9 w 403"/>
                  <a:gd name="T71" fmla="*/ 18 h 679"/>
                  <a:gd name="T72" fmla="*/ 10 w 403"/>
                  <a:gd name="T73" fmla="*/ 18 h 679"/>
                  <a:gd name="T74" fmla="*/ 10 w 403"/>
                  <a:gd name="T75" fmla="*/ 17 h 679"/>
                  <a:gd name="T76" fmla="*/ 10 w 403"/>
                  <a:gd name="T77" fmla="*/ 17 h 679"/>
                  <a:gd name="T78" fmla="*/ 11 w 403"/>
                  <a:gd name="T79" fmla="*/ 16 h 679"/>
                  <a:gd name="T80" fmla="*/ 11 w 403"/>
                  <a:gd name="T81" fmla="*/ 16 h 679"/>
                  <a:gd name="T82" fmla="*/ 12 w 403"/>
                  <a:gd name="T83" fmla="*/ 15 h 679"/>
                  <a:gd name="T84" fmla="*/ 12 w 403"/>
                  <a:gd name="T85" fmla="*/ 15 h 679"/>
                  <a:gd name="T86" fmla="*/ 13 w 403"/>
                  <a:gd name="T87" fmla="*/ 14 h 679"/>
                  <a:gd name="T88" fmla="*/ 13 w 403"/>
                  <a:gd name="T89" fmla="*/ 14 h 679"/>
                  <a:gd name="T90" fmla="*/ 14 w 403"/>
                  <a:gd name="T91" fmla="*/ 14 h 679"/>
                  <a:gd name="T92" fmla="*/ 14 w 403"/>
                  <a:gd name="T93" fmla="*/ 13 h 679"/>
                  <a:gd name="T94" fmla="*/ 15 w 403"/>
                  <a:gd name="T95" fmla="*/ 13 h 679"/>
                  <a:gd name="T96" fmla="*/ 15 w 403"/>
                  <a:gd name="T97" fmla="*/ 12 h 679"/>
                  <a:gd name="T98" fmla="*/ 16 w 403"/>
                  <a:gd name="T99" fmla="*/ 12 h 679"/>
                  <a:gd name="T100" fmla="*/ 22 w 403"/>
                  <a:gd name="T101" fmla="*/ 0 h 679"/>
                  <a:gd name="T102" fmla="*/ 22 w 403"/>
                  <a:gd name="T103" fmla="*/ 0 h 679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403" h="679">
                    <a:moveTo>
                      <a:pt x="363" y="0"/>
                    </a:moveTo>
                    <a:lnTo>
                      <a:pt x="359" y="219"/>
                    </a:lnTo>
                    <a:lnTo>
                      <a:pt x="329" y="337"/>
                    </a:lnTo>
                    <a:lnTo>
                      <a:pt x="249" y="453"/>
                    </a:lnTo>
                    <a:lnTo>
                      <a:pt x="348" y="475"/>
                    </a:lnTo>
                    <a:lnTo>
                      <a:pt x="384" y="544"/>
                    </a:lnTo>
                    <a:lnTo>
                      <a:pt x="403" y="616"/>
                    </a:lnTo>
                    <a:lnTo>
                      <a:pt x="220" y="603"/>
                    </a:lnTo>
                    <a:lnTo>
                      <a:pt x="0" y="679"/>
                    </a:lnTo>
                    <a:lnTo>
                      <a:pt x="4" y="662"/>
                    </a:lnTo>
                    <a:lnTo>
                      <a:pt x="10" y="645"/>
                    </a:lnTo>
                    <a:lnTo>
                      <a:pt x="17" y="622"/>
                    </a:lnTo>
                    <a:lnTo>
                      <a:pt x="27" y="597"/>
                    </a:lnTo>
                    <a:lnTo>
                      <a:pt x="38" y="574"/>
                    </a:lnTo>
                    <a:lnTo>
                      <a:pt x="51" y="551"/>
                    </a:lnTo>
                    <a:lnTo>
                      <a:pt x="59" y="540"/>
                    </a:lnTo>
                    <a:lnTo>
                      <a:pt x="67" y="532"/>
                    </a:lnTo>
                    <a:lnTo>
                      <a:pt x="76" y="525"/>
                    </a:lnTo>
                    <a:lnTo>
                      <a:pt x="84" y="517"/>
                    </a:lnTo>
                    <a:lnTo>
                      <a:pt x="93" y="510"/>
                    </a:lnTo>
                    <a:lnTo>
                      <a:pt x="101" y="504"/>
                    </a:lnTo>
                    <a:lnTo>
                      <a:pt x="108" y="496"/>
                    </a:lnTo>
                    <a:lnTo>
                      <a:pt x="118" y="491"/>
                    </a:lnTo>
                    <a:lnTo>
                      <a:pt x="125" y="487"/>
                    </a:lnTo>
                    <a:lnTo>
                      <a:pt x="133" y="481"/>
                    </a:lnTo>
                    <a:lnTo>
                      <a:pt x="146" y="473"/>
                    </a:lnTo>
                    <a:lnTo>
                      <a:pt x="156" y="470"/>
                    </a:lnTo>
                    <a:lnTo>
                      <a:pt x="165" y="464"/>
                    </a:lnTo>
                    <a:lnTo>
                      <a:pt x="150" y="458"/>
                    </a:lnTo>
                    <a:lnTo>
                      <a:pt x="114" y="401"/>
                    </a:lnTo>
                    <a:lnTo>
                      <a:pt x="112" y="373"/>
                    </a:lnTo>
                    <a:lnTo>
                      <a:pt x="118" y="358"/>
                    </a:lnTo>
                    <a:lnTo>
                      <a:pt x="125" y="340"/>
                    </a:lnTo>
                    <a:lnTo>
                      <a:pt x="135" y="323"/>
                    </a:lnTo>
                    <a:lnTo>
                      <a:pt x="146" y="308"/>
                    </a:lnTo>
                    <a:lnTo>
                      <a:pt x="154" y="299"/>
                    </a:lnTo>
                    <a:lnTo>
                      <a:pt x="162" y="291"/>
                    </a:lnTo>
                    <a:lnTo>
                      <a:pt x="167" y="282"/>
                    </a:lnTo>
                    <a:lnTo>
                      <a:pt x="175" y="274"/>
                    </a:lnTo>
                    <a:lnTo>
                      <a:pt x="182" y="266"/>
                    </a:lnTo>
                    <a:lnTo>
                      <a:pt x="190" y="259"/>
                    </a:lnTo>
                    <a:lnTo>
                      <a:pt x="198" y="251"/>
                    </a:lnTo>
                    <a:lnTo>
                      <a:pt x="205" y="245"/>
                    </a:lnTo>
                    <a:lnTo>
                      <a:pt x="211" y="238"/>
                    </a:lnTo>
                    <a:lnTo>
                      <a:pt x="219" y="232"/>
                    </a:lnTo>
                    <a:lnTo>
                      <a:pt x="224" y="226"/>
                    </a:lnTo>
                    <a:lnTo>
                      <a:pt x="230" y="221"/>
                    </a:lnTo>
                    <a:lnTo>
                      <a:pt x="241" y="211"/>
                    </a:lnTo>
                    <a:lnTo>
                      <a:pt x="249" y="204"/>
                    </a:lnTo>
                    <a:lnTo>
                      <a:pt x="257" y="198"/>
                    </a:lnTo>
                    <a:lnTo>
                      <a:pt x="363" y="0"/>
                    </a:lnTo>
                    <a:close/>
                  </a:path>
                </a:pathLst>
              </a:custGeom>
              <a:solidFill>
                <a:srgbClr val="3A3A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795" name="Freeform 10"/>
              <p:cNvSpPr>
                <a:spLocks/>
              </p:cNvSpPr>
              <p:nvPr/>
            </p:nvSpPr>
            <p:spPr bwMode="auto">
              <a:xfrm>
                <a:off x="2914" y="2627"/>
                <a:ext cx="60" cy="65"/>
              </a:xfrm>
              <a:custGeom>
                <a:avLst/>
                <a:gdLst>
                  <a:gd name="T0" fmla="*/ 5 w 120"/>
                  <a:gd name="T1" fmla="*/ 0 h 132"/>
                  <a:gd name="T2" fmla="*/ 7 w 120"/>
                  <a:gd name="T3" fmla="*/ 0 h 132"/>
                  <a:gd name="T4" fmla="*/ 8 w 120"/>
                  <a:gd name="T5" fmla="*/ 2 h 132"/>
                  <a:gd name="T6" fmla="*/ 8 w 120"/>
                  <a:gd name="T7" fmla="*/ 6 h 132"/>
                  <a:gd name="T8" fmla="*/ 6 w 120"/>
                  <a:gd name="T9" fmla="*/ 8 h 132"/>
                  <a:gd name="T10" fmla="*/ 4 w 120"/>
                  <a:gd name="T11" fmla="*/ 8 h 132"/>
                  <a:gd name="T12" fmla="*/ 2 w 120"/>
                  <a:gd name="T13" fmla="*/ 7 h 132"/>
                  <a:gd name="T14" fmla="*/ 0 w 120"/>
                  <a:gd name="T15" fmla="*/ 5 h 132"/>
                  <a:gd name="T16" fmla="*/ 1 w 120"/>
                  <a:gd name="T17" fmla="*/ 3 h 132"/>
                  <a:gd name="T18" fmla="*/ 1 w 120"/>
                  <a:gd name="T19" fmla="*/ 2 h 132"/>
                  <a:gd name="T20" fmla="*/ 3 w 120"/>
                  <a:gd name="T21" fmla="*/ 1 h 132"/>
                  <a:gd name="T22" fmla="*/ 5 w 120"/>
                  <a:gd name="T23" fmla="*/ 0 h 132"/>
                  <a:gd name="T24" fmla="*/ 5 w 120"/>
                  <a:gd name="T25" fmla="*/ 0 h 13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20" h="132">
                    <a:moveTo>
                      <a:pt x="73" y="0"/>
                    </a:moveTo>
                    <a:lnTo>
                      <a:pt x="103" y="12"/>
                    </a:lnTo>
                    <a:lnTo>
                      <a:pt x="120" y="40"/>
                    </a:lnTo>
                    <a:lnTo>
                      <a:pt x="113" y="99"/>
                    </a:lnTo>
                    <a:lnTo>
                      <a:pt x="84" y="132"/>
                    </a:lnTo>
                    <a:lnTo>
                      <a:pt x="50" y="132"/>
                    </a:lnTo>
                    <a:lnTo>
                      <a:pt x="19" y="122"/>
                    </a:lnTo>
                    <a:lnTo>
                      <a:pt x="0" y="88"/>
                    </a:lnTo>
                    <a:lnTo>
                      <a:pt x="2" y="63"/>
                    </a:lnTo>
                    <a:lnTo>
                      <a:pt x="16" y="35"/>
                    </a:lnTo>
                    <a:lnTo>
                      <a:pt x="35" y="16"/>
                    </a:lnTo>
                    <a:lnTo>
                      <a:pt x="73" y="0"/>
                    </a:lnTo>
                    <a:close/>
                  </a:path>
                </a:pathLst>
              </a:custGeom>
              <a:solidFill>
                <a:srgbClr val="8C5F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796" name="Freeform 11"/>
              <p:cNvSpPr>
                <a:spLocks/>
              </p:cNvSpPr>
              <p:nvPr/>
            </p:nvSpPr>
            <p:spPr bwMode="auto">
              <a:xfrm>
                <a:off x="2535" y="2207"/>
                <a:ext cx="333" cy="969"/>
              </a:xfrm>
              <a:custGeom>
                <a:avLst/>
                <a:gdLst>
                  <a:gd name="T0" fmla="*/ 27 w 667"/>
                  <a:gd name="T1" fmla="*/ 5 h 1939"/>
                  <a:gd name="T2" fmla="*/ 28 w 667"/>
                  <a:gd name="T3" fmla="*/ 27 h 1939"/>
                  <a:gd name="T4" fmla="*/ 27 w 667"/>
                  <a:gd name="T5" fmla="*/ 38 h 1939"/>
                  <a:gd name="T6" fmla="*/ 26 w 667"/>
                  <a:gd name="T7" fmla="*/ 44 h 1939"/>
                  <a:gd name="T8" fmla="*/ 25 w 667"/>
                  <a:gd name="T9" fmla="*/ 46 h 1939"/>
                  <a:gd name="T10" fmla="*/ 25 w 667"/>
                  <a:gd name="T11" fmla="*/ 49 h 1939"/>
                  <a:gd name="T12" fmla="*/ 23 w 667"/>
                  <a:gd name="T13" fmla="*/ 55 h 1939"/>
                  <a:gd name="T14" fmla="*/ 22 w 667"/>
                  <a:gd name="T15" fmla="*/ 59 h 1939"/>
                  <a:gd name="T16" fmla="*/ 21 w 667"/>
                  <a:gd name="T17" fmla="*/ 62 h 1939"/>
                  <a:gd name="T18" fmla="*/ 20 w 667"/>
                  <a:gd name="T19" fmla="*/ 64 h 1939"/>
                  <a:gd name="T20" fmla="*/ 20 w 667"/>
                  <a:gd name="T21" fmla="*/ 66 h 1939"/>
                  <a:gd name="T22" fmla="*/ 19 w 667"/>
                  <a:gd name="T23" fmla="*/ 68 h 1939"/>
                  <a:gd name="T24" fmla="*/ 18 w 667"/>
                  <a:gd name="T25" fmla="*/ 70 h 1939"/>
                  <a:gd name="T26" fmla="*/ 17 w 667"/>
                  <a:gd name="T27" fmla="*/ 72 h 1939"/>
                  <a:gd name="T28" fmla="*/ 12 w 667"/>
                  <a:gd name="T29" fmla="*/ 74 h 1939"/>
                  <a:gd name="T30" fmla="*/ 11 w 667"/>
                  <a:gd name="T31" fmla="*/ 76 h 1939"/>
                  <a:gd name="T32" fmla="*/ 10 w 667"/>
                  <a:gd name="T33" fmla="*/ 78 h 1939"/>
                  <a:gd name="T34" fmla="*/ 9 w 667"/>
                  <a:gd name="T35" fmla="*/ 80 h 1939"/>
                  <a:gd name="T36" fmla="*/ 8 w 667"/>
                  <a:gd name="T37" fmla="*/ 83 h 1939"/>
                  <a:gd name="T38" fmla="*/ 6 w 667"/>
                  <a:gd name="T39" fmla="*/ 87 h 1939"/>
                  <a:gd name="T40" fmla="*/ 5 w 667"/>
                  <a:gd name="T41" fmla="*/ 90 h 1939"/>
                  <a:gd name="T42" fmla="*/ 3 w 667"/>
                  <a:gd name="T43" fmla="*/ 94 h 1939"/>
                  <a:gd name="T44" fmla="*/ 2 w 667"/>
                  <a:gd name="T45" fmla="*/ 98 h 1939"/>
                  <a:gd name="T46" fmla="*/ 1 w 667"/>
                  <a:gd name="T47" fmla="*/ 106 h 1939"/>
                  <a:gd name="T48" fmla="*/ 0 w 667"/>
                  <a:gd name="T49" fmla="*/ 120 h 1939"/>
                  <a:gd name="T50" fmla="*/ 14 w 667"/>
                  <a:gd name="T51" fmla="*/ 121 h 1939"/>
                  <a:gd name="T52" fmla="*/ 25 w 667"/>
                  <a:gd name="T53" fmla="*/ 120 h 1939"/>
                  <a:gd name="T54" fmla="*/ 29 w 667"/>
                  <a:gd name="T55" fmla="*/ 119 h 1939"/>
                  <a:gd name="T56" fmla="*/ 31 w 667"/>
                  <a:gd name="T57" fmla="*/ 118 h 1939"/>
                  <a:gd name="T58" fmla="*/ 32 w 667"/>
                  <a:gd name="T59" fmla="*/ 117 h 1939"/>
                  <a:gd name="T60" fmla="*/ 35 w 667"/>
                  <a:gd name="T61" fmla="*/ 111 h 1939"/>
                  <a:gd name="T62" fmla="*/ 36 w 667"/>
                  <a:gd name="T63" fmla="*/ 102 h 1939"/>
                  <a:gd name="T64" fmla="*/ 37 w 667"/>
                  <a:gd name="T65" fmla="*/ 83 h 1939"/>
                  <a:gd name="T66" fmla="*/ 38 w 667"/>
                  <a:gd name="T67" fmla="*/ 76 h 1939"/>
                  <a:gd name="T68" fmla="*/ 39 w 667"/>
                  <a:gd name="T69" fmla="*/ 69 h 1939"/>
                  <a:gd name="T70" fmla="*/ 39 w 667"/>
                  <a:gd name="T71" fmla="*/ 63 h 1939"/>
                  <a:gd name="T72" fmla="*/ 40 w 667"/>
                  <a:gd name="T73" fmla="*/ 56 h 1939"/>
                  <a:gd name="T74" fmla="*/ 41 w 667"/>
                  <a:gd name="T75" fmla="*/ 45 h 1939"/>
                  <a:gd name="T76" fmla="*/ 41 w 667"/>
                  <a:gd name="T77" fmla="*/ 36 h 1939"/>
                  <a:gd name="T78" fmla="*/ 40 w 667"/>
                  <a:gd name="T79" fmla="*/ 32 h 1939"/>
                  <a:gd name="T80" fmla="*/ 40 w 667"/>
                  <a:gd name="T81" fmla="*/ 30 h 1939"/>
                  <a:gd name="T82" fmla="*/ 39 w 667"/>
                  <a:gd name="T83" fmla="*/ 28 h 1939"/>
                  <a:gd name="T84" fmla="*/ 37 w 667"/>
                  <a:gd name="T85" fmla="*/ 25 h 1939"/>
                  <a:gd name="T86" fmla="*/ 36 w 667"/>
                  <a:gd name="T87" fmla="*/ 22 h 1939"/>
                  <a:gd name="T88" fmla="*/ 34 w 667"/>
                  <a:gd name="T89" fmla="*/ 20 h 1939"/>
                  <a:gd name="T90" fmla="*/ 33 w 667"/>
                  <a:gd name="T91" fmla="*/ 19 h 1939"/>
                  <a:gd name="T92" fmla="*/ 33 w 667"/>
                  <a:gd name="T93" fmla="*/ 18 h 1939"/>
                  <a:gd name="T94" fmla="*/ 32 w 667"/>
                  <a:gd name="T95" fmla="*/ 17 h 1939"/>
                  <a:gd name="T96" fmla="*/ 31 w 667"/>
                  <a:gd name="T97" fmla="*/ 16 h 1939"/>
                  <a:gd name="T98" fmla="*/ 35 w 667"/>
                  <a:gd name="T99" fmla="*/ 13 h 1939"/>
                  <a:gd name="T100" fmla="*/ 26 w 667"/>
                  <a:gd name="T101" fmla="*/ 2 h 1939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667" h="1939">
                    <a:moveTo>
                      <a:pt x="430" y="33"/>
                    </a:moveTo>
                    <a:lnTo>
                      <a:pt x="435" y="94"/>
                    </a:lnTo>
                    <a:lnTo>
                      <a:pt x="445" y="246"/>
                    </a:lnTo>
                    <a:lnTo>
                      <a:pt x="449" y="436"/>
                    </a:lnTo>
                    <a:lnTo>
                      <a:pt x="447" y="533"/>
                    </a:lnTo>
                    <a:lnTo>
                      <a:pt x="439" y="618"/>
                    </a:lnTo>
                    <a:lnTo>
                      <a:pt x="434" y="660"/>
                    </a:lnTo>
                    <a:lnTo>
                      <a:pt x="424" y="704"/>
                    </a:lnTo>
                    <a:lnTo>
                      <a:pt x="420" y="726"/>
                    </a:lnTo>
                    <a:lnTo>
                      <a:pt x="415" y="749"/>
                    </a:lnTo>
                    <a:lnTo>
                      <a:pt x="409" y="772"/>
                    </a:lnTo>
                    <a:lnTo>
                      <a:pt x="403" y="795"/>
                    </a:lnTo>
                    <a:lnTo>
                      <a:pt x="392" y="840"/>
                    </a:lnTo>
                    <a:lnTo>
                      <a:pt x="378" y="886"/>
                    </a:lnTo>
                    <a:lnTo>
                      <a:pt x="365" y="932"/>
                    </a:lnTo>
                    <a:lnTo>
                      <a:pt x="358" y="953"/>
                    </a:lnTo>
                    <a:lnTo>
                      <a:pt x="352" y="973"/>
                    </a:lnTo>
                    <a:lnTo>
                      <a:pt x="344" y="994"/>
                    </a:lnTo>
                    <a:lnTo>
                      <a:pt x="339" y="1013"/>
                    </a:lnTo>
                    <a:lnTo>
                      <a:pt x="331" y="1032"/>
                    </a:lnTo>
                    <a:lnTo>
                      <a:pt x="325" y="1051"/>
                    </a:lnTo>
                    <a:lnTo>
                      <a:pt x="320" y="1067"/>
                    </a:lnTo>
                    <a:lnTo>
                      <a:pt x="314" y="1084"/>
                    </a:lnTo>
                    <a:lnTo>
                      <a:pt x="308" y="1099"/>
                    </a:lnTo>
                    <a:lnTo>
                      <a:pt x="304" y="1112"/>
                    </a:lnTo>
                    <a:lnTo>
                      <a:pt x="295" y="1135"/>
                    </a:lnTo>
                    <a:lnTo>
                      <a:pt x="289" y="1152"/>
                    </a:lnTo>
                    <a:lnTo>
                      <a:pt x="283" y="1167"/>
                    </a:lnTo>
                    <a:lnTo>
                      <a:pt x="202" y="1388"/>
                    </a:lnTo>
                    <a:lnTo>
                      <a:pt x="206" y="1196"/>
                    </a:lnTo>
                    <a:lnTo>
                      <a:pt x="202" y="1201"/>
                    </a:lnTo>
                    <a:lnTo>
                      <a:pt x="190" y="1222"/>
                    </a:lnTo>
                    <a:lnTo>
                      <a:pt x="183" y="1236"/>
                    </a:lnTo>
                    <a:lnTo>
                      <a:pt x="173" y="1253"/>
                    </a:lnTo>
                    <a:lnTo>
                      <a:pt x="164" y="1272"/>
                    </a:lnTo>
                    <a:lnTo>
                      <a:pt x="152" y="1295"/>
                    </a:lnTo>
                    <a:lnTo>
                      <a:pt x="141" y="1317"/>
                    </a:lnTo>
                    <a:lnTo>
                      <a:pt x="128" y="1342"/>
                    </a:lnTo>
                    <a:lnTo>
                      <a:pt x="116" y="1367"/>
                    </a:lnTo>
                    <a:lnTo>
                      <a:pt x="103" y="1393"/>
                    </a:lnTo>
                    <a:lnTo>
                      <a:pt x="92" y="1422"/>
                    </a:lnTo>
                    <a:lnTo>
                      <a:pt x="80" y="1449"/>
                    </a:lnTo>
                    <a:lnTo>
                      <a:pt x="71" y="1477"/>
                    </a:lnTo>
                    <a:lnTo>
                      <a:pt x="59" y="1506"/>
                    </a:lnTo>
                    <a:lnTo>
                      <a:pt x="52" y="1536"/>
                    </a:lnTo>
                    <a:lnTo>
                      <a:pt x="42" y="1568"/>
                    </a:lnTo>
                    <a:lnTo>
                      <a:pt x="29" y="1637"/>
                    </a:lnTo>
                    <a:lnTo>
                      <a:pt x="19" y="1707"/>
                    </a:lnTo>
                    <a:lnTo>
                      <a:pt x="12" y="1775"/>
                    </a:lnTo>
                    <a:lnTo>
                      <a:pt x="0" y="1931"/>
                    </a:lnTo>
                    <a:lnTo>
                      <a:pt x="69" y="1935"/>
                    </a:lnTo>
                    <a:lnTo>
                      <a:pt x="228" y="1939"/>
                    </a:lnTo>
                    <a:lnTo>
                      <a:pt x="318" y="1935"/>
                    </a:lnTo>
                    <a:lnTo>
                      <a:pt x="403" y="1924"/>
                    </a:lnTo>
                    <a:lnTo>
                      <a:pt x="441" y="1916"/>
                    </a:lnTo>
                    <a:lnTo>
                      <a:pt x="473" y="1905"/>
                    </a:lnTo>
                    <a:lnTo>
                      <a:pt x="489" y="1899"/>
                    </a:lnTo>
                    <a:lnTo>
                      <a:pt x="502" y="1893"/>
                    </a:lnTo>
                    <a:lnTo>
                      <a:pt x="511" y="1886"/>
                    </a:lnTo>
                    <a:lnTo>
                      <a:pt x="521" y="1876"/>
                    </a:lnTo>
                    <a:lnTo>
                      <a:pt x="549" y="1823"/>
                    </a:lnTo>
                    <a:lnTo>
                      <a:pt x="561" y="1785"/>
                    </a:lnTo>
                    <a:lnTo>
                      <a:pt x="570" y="1741"/>
                    </a:lnTo>
                    <a:lnTo>
                      <a:pt x="586" y="1639"/>
                    </a:lnTo>
                    <a:lnTo>
                      <a:pt x="595" y="1528"/>
                    </a:lnTo>
                    <a:lnTo>
                      <a:pt x="603" y="1335"/>
                    </a:lnTo>
                    <a:lnTo>
                      <a:pt x="603" y="1249"/>
                    </a:lnTo>
                    <a:lnTo>
                      <a:pt x="608" y="1226"/>
                    </a:lnTo>
                    <a:lnTo>
                      <a:pt x="618" y="1162"/>
                    </a:lnTo>
                    <a:lnTo>
                      <a:pt x="624" y="1118"/>
                    </a:lnTo>
                    <a:lnTo>
                      <a:pt x="631" y="1068"/>
                    </a:lnTo>
                    <a:lnTo>
                      <a:pt x="637" y="1015"/>
                    </a:lnTo>
                    <a:lnTo>
                      <a:pt x="644" y="958"/>
                    </a:lnTo>
                    <a:lnTo>
                      <a:pt x="652" y="897"/>
                    </a:lnTo>
                    <a:lnTo>
                      <a:pt x="658" y="839"/>
                    </a:lnTo>
                    <a:lnTo>
                      <a:pt x="665" y="723"/>
                    </a:lnTo>
                    <a:lnTo>
                      <a:pt x="667" y="622"/>
                    </a:lnTo>
                    <a:lnTo>
                      <a:pt x="663" y="580"/>
                    </a:lnTo>
                    <a:lnTo>
                      <a:pt x="658" y="546"/>
                    </a:lnTo>
                    <a:lnTo>
                      <a:pt x="650" y="515"/>
                    </a:lnTo>
                    <a:lnTo>
                      <a:pt x="646" y="502"/>
                    </a:lnTo>
                    <a:lnTo>
                      <a:pt x="641" y="487"/>
                    </a:lnTo>
                    <a:lnTo>
                      <a:pt x="637" y="474"/>
                    </a:lnTo>
                    <a:lnTo>
                      <a:pt x="631" y="460"/>
                    </a:lnTo>
                    <a:lnTo>
                      <a:pt x="620" y="434"/>
                    </a:lnTo>
                    <a:lnTo>
                      <a:pt x="606" y="409"/>
                    </a:lnTo>
                    <a:lnTo>
                      <a:pt x="595" y="386"/>
                    </a:lnTo>
                    <a:lnTo>
                      <a:pt x="582" y="365"/>
                    </a:lnTo>
                    <a:lnTo>
                      <a:pt x="568" y="346"/>
                    </a:lnTo>
                    <a:lnTo>
                      <a:pt x="557" y="327"/>
                    </a:lnTo>
                    <a:lnTo>
                      <a:pt x="546" y="312"/>
                    </a:lnTo>
                    <a:lnTo>
                      <a:pt x="540" y="304"/>
                    </a:lnTo>
                    <a:lnTo>
                      <a:pt x="534" y="299"/>
                    </a:lnTo>
                    <a:lnTo>
                      <a:pt x="530" y="293"/>
                    </a:lnTo>
                    <a:lnTo>
                      <a:pt x="527" y="287"/>
                    </a:lnTo>
                    <a:lnTo>
                      <a:pt x="519" y="278"/>
                    </a:lnTo>
                    <a:lnTo>
                      <a:pt x="511" y="272"/>
                    </a:lnTo>
                    <a:lnTo>
                      <a:pt x="508" y="266"/>
                    </a:lnTo>
                    <a:lnTo>
                      <a:pt x="475" y="170"/>
                    </a:lnTo>
                    <a:lnTo>
                      <a:pt x="563" y="208"/>
                    </a:lnTo>
                    <a:lnTo>
                      <a:pt x="449" y="0"/>
                    </a:lnTo>
                    <a:lnTo>
                      <a:pt x="430" y="33"/>
                    </a:lnTo>
                    <a:close/>
                  </a:path>
                </a:pathLst>
              </a:custGeom>
              <a:solidFill>
                <a:srgbClr val="3A3A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797" name="Freeform 12"/>
              <p:cNvSpPr>
                <a:spLocks/>
              </p:cNvSpPr>
              <p:nvPr/>
            </p:nvSpPr>
            <p:spPr bwMode="auto">
              <a:xfrm>
                <a:off x="2902" y="2812"/>
                <a:ext cx="29" cy="27"/>
              </a:xfrm>
              <a:custGeom>
                <a:avLst/>
                <a:gdLst>
                  <a:gd name="T0" fmla="*/ 1 w 57"/>
                  <a:gd name="T1" fmla="*/ 0 h 53"/>
                  <a:gd name="T2" fmla="*/ 2 w 57"/>
                  <a:gd name="T3" fmla="*/ 2 h 53"/>
                  <a:gd name="T4" fmla="*/ 3 w 57"/>
                  <a:gd name="T5" fmla="*/ 3 h 53"/>
                  <a:gd name="T6" fmla="*/ 4 w 57"/>
                  <a:gd name="T7" fmla="*/ 3 h 53"/>
                  <a:gd name="T8" fmla="*/ 4 w 57"/>
                  <a:gd name="T9" fmla="*/ 4 h 53"/>
                  <a:gd name="T10" fmla="*/ 3 w 57"/>
                  <a:gd name="T11" fmla="*/ 4 h 53"/>
                  <a:gd name="T12" fmla="*/ 2 w 57"/>
                  <a:gd name="T13" fmla="*/ 4 h 53"/>
                  <a:gd name="T14" fmla="*/ 2 w 57"/>
                  <a:gd name="T15" fmla="*/ 3 h 53"/>
                  <a:gd name="T16" fmla="*/ 1 w 57"/>
                  <a:gd name="T17" fmla="*/ 3 h 53"/>
                  <a:gd name="T18" fmla="*/ 1 w 57"/>
                  <a:gd name="T19" fmla="*/ 3 h 53"/>
                  <a:gd name="T20" fmla="*/ 0 w 57"/>
                  <a:gd name="T21" fmla="*/ 1 h 53"/>
                  <a:gd name="T22" fmla="*/ 1 w 57"/>
                  <a:gd name="T23" fmla="*/ 0 h 53"/>
                  <a:gd name="T24" fmla="*/ 1 w 57"/>
                  <a:gd name="T25" fmla="*/ 0 h 5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7" h="53">
                    <a:moveTo>
                      <a:pt x="15" y="0"/>
                    </a:moveTo>
                    <a:lnTo>
                      <a:pt x="21" y="23"/>
                    </a:lnTo>
                    <a:lnTo>
                      <a:pt x="36" y="40"/>
                    </a:lnTo>
                    <a:lnTo>
                      <a:pt x="57" y="46"/>
                    </a:lnTo>
                    <a:lnTo>
                      <a:pt x="53" y="49"/>
                    </a:lnTo>
                    <a:lnTo>
                      <a:pt x="38" y="53"/>
                    </a:lnTo>
                    <a:lnTo>
                      <a:pt x="26" y="49"/>
                    </a:lnTo>
                    <a:lnTo>
                      <a:pt x="19" y="44"/>
                    </a:lnTo>
                    <a:lnTo>
                      <a:pt x="11" y="36"/>
                    </a:lnTo>
                    <a:lnTo>
                      <a:pt x="9" y="34"/>
                    </a:lnTo>
                    <a:lnTo>
                      <a:pt x="0" y="11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C1997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798" name="Freeform 13"/>
              <p:cNvSpPr>
                <a:spLocks/>
              </p:cNvSpPr>
              <p:nvPr/>
            </p:nvSpPr>
            <p:spPr bwMode="auto">
              <a:xfrm>
                <a:off x="3306" y="2759"/>
                <a:ext cx="18" cy="13"/>
              </a:xfrm>
              <a:custGeom>
                <a:avLst/>
                <a:gdLst>
                  <a:gd name="T0" fmla="*/ 0 w 36"/>
                  <a:gd name="T1" fmla="*/ 2 h 26"/>
                  <a:gd name="T2" fmla="*/ 1 w 36"/>
                  <a:gd name="T3" fmla="*/ 1 h 26"/>
                  <a:gd name="T4" fmla="*/ 2 w 36"/>
                  <a:gd name="T5" fmla="*/ 2 h 26"/>
                  <a:gd name="T6" fmla="*/ 3 w 36"/>
                  <a:gd name="T7" fmla="*/ 1 h 26"/>
                  <a:gd name="T8" fmla="*/ 1 w 36"/>
                  <a:gd name="T9" fmla="*/ 0 h 26"/>
                  <a:gd name="T10" fmla="*/ 0 w 36"/>
                  <a:gd name="T11" fmla="*/ 1 h 26"/>
                  <a:gd name="T12" fmla="*/ 0 w 36"/>
                  <a:gd name="T13" fmla="*/ 2 h 26"/>
                  <a:gd name="T14" fmla="*/ 0 w 36"/>
                  <a:gd name="T15" fmla="*/ 2 h 2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6" h="26">
                    <a:moveTo>
                      <a:pt x="0" y="22"/>
                    </a:moveTo>
                    <a:lnTo>
                      <a:pt x="15" y="15"/>
                    </a:lnTo>
                    <a:lnTo>
                      <a:pt x="31" y="26"/>
                    </a:lnTo>
                    <a:lnTo>
                      <a:pt x="36" y="7"/>
                    </a:lnTo>
                    <a:lnTo>
                      <a:pt x="15" y="0"/>
                    </a:lnTo>
                    <a:lnTo>
                      <a:pt x="0" y="7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E5B2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799" name="Freeform 14"/>
              <p:cNvSpPr>
                <a:spLocks/>
              </p:cNvSpPr>
              <p:nvPr/>
            </p:nvSpPr>
            <p:spPr bwMode="auto">
              <a:xfrm>
                <a:off x="2945" y="2471"/>
                <a:ext cx="61" cy="64"/>
              </a:xfrm>
              <a:custGeom>
                <a:avLst/>
                <a:gdLst>
                  <a:gd name="T0" fmla="*/ 7 w 122"/>
                  <a:gd name="T1" fmla="*/ 2 h 127"/>
                  <a:gd name="T2" fmla="*/ 8 w 122"/>
                  <a:gd name="T3" fmla="*/ 5 h 127"/>
                  <a:gd name="T4" fmla="*/ 7 w 122"/>
                  <a:gd name="T5" fmla="*/ 7 h 127"/>
                  <a:gd name="T6" fmla="*/ 4 w 122"/>
                  <a:gd name="T7" fmla="*/ 8 h 127"/>
                  <a:gd name="T8" fmla="*/ 1 w 122"/>
                  <a:gd name="T9" fmla="*/ 7 h 127"/>
                  <a:gd name="T10" fmla="*/ 0 w 122"/>
                  <a:gd name="T11" fmla="*/ 6 h 127"/>
                  <a:gd name="T12" fmla="*/ 0 w 122"/>
                  <a:gd name="T13" fmla="*/ 4 h 127"/>
                  <a:gd name="T14" fmla="*/ 1 w 122"/>
                  <a:gd name="T15" fmla="*/ 2 h 127"/>
                  <a:gd name="T16" fmla="*/ 2 w 122"/>
                  <a:gd name="T17" fmla="*/ 1 h 127"/>
                  <a:gd name="T18" fmla="*/ 3 w 122"/>
                  <a:gd name="T19" fmla="*/ 0 h 127"/>
                  <a:gd name="T20" fmla="*/ 6 w 122"/>
                  <a:gd name="T21" fmla="*/ 1 h 127"/>
                  <a:gd name="T22" fmla="*/ 7 w 122"/>
                  <a:gd name="T23" fmla="*/ 2 h 127"/>
                  <a:gd name="T24" fmla="*/ 7 w 122"/>
                  <a:gd name="T25" fmla="*/ 2 h 12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22" h="127">
                    <a:moveTo>
                      <a:pt x="108" y="28"/>
                    </a:moveTo>
                    <a:lnTo>
                      <a:pt x="122" y="66"/>
                    </a:lnTo>
                    <a:lnTo>
                      <a:pt x="101" y="97"/>
                    </a:lnTo>
                    <a:lnTo>
                      <a:pt x="50" y="127"/>
                    </a:lnTo>
                    <a:lnTo>
                      <a:pt x="13" y="104"/>
                    </a:lnTo>
                    <a:lnTo>
                      <a:pt x="0" y="87"/>
                    </a:lnTo>
                    <a:lnTo>
                      <a:pt x="0" y="53"/>
                    </a:lnTo>
                    <a:lnTo>
                      <a:pt x="8" y="28"/>
                    </a:lnTo>
                    <a:lnTo>
                      <a:pt x="25" y="11"/>
                    </a:lnTo>
                    <a:lnTo>
                      <a:pt x="48" y="0"/>
                    </a:lnTo>
                    <a:lnTo>
                      <a:pt x="88" y="4"/>
                    </a:lnTo>
                    <a:lnTo>
                      <a:pt x="108" y="28"/>
                    </a:lnTo>
                    <a:close/>
                  </a:path>
                </a:pathLst>
              </a:custGeom>
              <a:solidFill>
                <a:srgbClr val="A57A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00" name="Freeform 15"/>
              <p:cNvSpPr>
                <a:spLocks/>
              </p:cNvSpPr>
              <p:nvPr/>
            </p:nvSpPr>
            <p:spPr bwMode="auto">
              <a:xfrm>
                <a:off x="2902" y="2945"/>
                <a:ext cx="26" cy="39"/>
              </a:xfrm>
              <a:custGeom>
                <a:avLst/>
                <a:gdLst>
                  <a:gd name="T0" fmla="*/ 0 w 51"/>
                  <a:gd name="T1" fmla="*/ 1 h 78"/>
                  <a:gd name="T2" fmla="*/ 2 w 51"/>
                  <a:gd name="T3" fmla="*/ 2 h 78"/>
                  <a:gd name="T4" fmla="*/ 3 w 51"/>
                  <a:gd name="T5" fmla="*/ 3 h 78"/>
                  <a:gd name="T6" fmla="*/ 3 w 51"/>
                  <a:gd name="T7" fmla="*/ 5 h 78"/>
                  <a:gd name="T8" fmla="*/ 4 w 51"/>
                  <a:gd name="T9" fmla="*/ 3 h 78"/>
                  <a:gd name="T10" fmla="*/ 3 w 51"/>
                  <a:gd name="T11" fmla="*/ 1 h 78"/>
                  <a:gd name="T12" fmla="*/ 2 w 51"/>
                  <a:gd name="T13" fmla="*/ 0 h 78"/>
                  <a:gd name="T14" fmla="*/ 1 w 51"/>
                  <a:gd name="T15" fmla="*/ 1 h 78"/>
                  <a:gd name="T16" fmla="*/ 0 w 51"/>
                  <a:gd name="T17" fmla="*/ 1 h 78"/>
                  <a:gd name="T18" fmla="*/ 0 w 51"/>
                  <a:gd name="T19" fmla="*/ 1 h 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51" h="78">
                    <a:moveTo>
                      <a:pt x="0" y="13"/>
                    </a:moveTo>
                    <a:lnTo>
                      <a:pt x="21" y="17"/>
                    </a:lnTo>
                    <a:lnTo>
                      <a:pt x="36" y="40"/>
                    </a:lnTo>
                    <a:lnTo>
                      <a:pt x="36" y="78"/>
                    </a:lnTo>
                    <a:lnTo>
                      <a:pt x="51" y="48"/>
                    </a:lnTo>
                    <a:lnTo>
                      <a:pt x="45" y="13"/>
                    </a:lnTo>
                    <a:lnTo>
                      <a:pt x="19" y="0"/>
                    </a:lnTo>
                    <a:lnTo>
                      <a:pt x="2" y="4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E5B2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01" name="Freeform 16"/>
              <p:cNvSpPr>
                <a:spLocks/>
              </p:cNvSpPr>
              <p:nvPr/>
            </p:nvSpPr>
            <p:spPr bwMode="auto">
              <a:xfrm>
                <a:off x="2919" y="2794"/>
                <a:ext cx="25" cy="31"/>
              </a:xfrm>
              <a:custGeom>
                <a:avLst/>
                <a:gdLst>
                  <a:gd name="T0" fmla="*/ 0 w 49"/>
                  <a:gd name="T1" fmla="*/ 0 h 63"/>
                  <a:gd name="T2" fmla="*/ 2 w 49"/>
                  <a:gd name="T3" fmla="*/ 0 h 63"/>
                  <a:gd name="T4" fmla="*/ 3 w 49"/>
                  <a:gd name="T5" fmla="*/ 2 h 63"/>
                  <a:gd name="T6" fmla="*/ 3 w 49"/>
                  <a:gd name="T7" fmla="*/ 3 h 63"/>
                  <a:gd name="T8" fmla="*/ 4 w 49"/>
                  <a:gd name="T9" fmla="*/ 3 h 63"/>
                  <a:gd name="T10" fmla="*/ 3 w 49"/>
                  <a:gd name="T11" fmla="*/ 1 h 63"/>
                  <a:gd name="T12" fmla="*/ 2 w 49"/>
                  <a:gd name="T13" fmla="*/ 0 h 63"/>
                  <a:gd name="T14" fmla="*/ 1 w 49"/>
                  <a:gd name="T15" fmla="*/ 0 h 63"/>
                  <a:gd name="T16" fmla="*/ 0 w 49"/>
                  <a:gd name="T17" fmla="*/ 0 h 63"/>
                  <a:gd name="T18" fmla="*/ 0 w 49"/>
                  <a:gd name="T19" fmla="*/ 0 h 6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49" h="63">
                    <a:moveTo>
                      <a:pt x="0" y="11"/>
                    </a:moveTo>
                    <a:lnTo>
                      <a:pt x="19" y="15"/>
                    </a:lnTo>
                    <a:lnTo>
                      <a:pt x="36" y="34"/>
                    </a:lnTo>
                    <a:lnTo>
                      <a:pt x="36" y="63"/>
                    </a:lnTo>
                    <a:lnTo>
                      <a:pt x="49" y="51"/>
                    </a:lnTo>
                    <a:lnTo>
                      <a:pt x="40" y="17"/>
                    </a:lnTo>
                    <a:lnTo>
                      <a:pt x="21" y="0"/>
                    </a:lnTo>
                    <a:lnTo>
                      <a:pt x="2" y="0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E5B2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02" name="Freeform 17"/>
              <p:cNvSpPr>
                <a:spLocks/>
              </p:cNvSpPr>
              <p:nvPr/>
            </p:nvSpPr>
            <p:spPr bwMode="auto">
              <a:xfrm>
                <a:off x="3267" y="2484"/>
                <a:ext cx="265" cy="266"/>
              </a:xfrm>
              <a:custGeom>
                <a:avLst/>
                <a:gdLst>
                  <a:gd name="T0" fmla="*/ 22 w 530"/>
                  <a:gd name="T1" fmla="*/ 0 h 532"/>
                  <a:gd name="T2" fmla="*/ 32 w 530"/>
                  <a:gd name="T3" fmla="*/ 1 h 532"/>
                  <a:gd name="T4" fmla="*/ 32 w 530"/>
                  <a:gd name="T5" fmla="*/ 2 h 532"/>
                  <a:gd name="T6" fmla="*/ 32 w 530"/>
                  <a:gd name="T7" fmla="*/ 4 h 532"/>
                  <a:gd name="T8" fmla="*/ 31 w 530"/>
                  <a:gd name="T9" fmla="*/ 4 h 532"/>
                  <a:gd name="T10" fmla="*/ 26 w 530"/>
                  <a:gd name="T11" fmla="*/ 5 h 532"/>
                  <a:gd name="T12" fmla="*/ 31 w 530"/>
                  <a:gd name="T13" fmla="*/ 13 h 532"/>
                  <a:gd name="T14" fmla="*/ 32 w 530"/>
                  <a:gd name="T15" fmla="*/ 15 h 532"/>
                  <a:gd name="T16" fmla="*/ 33 w 530"/>
                  <a:gd name="T17" fmla="*/ 17 h 532"/>
                  <a:gd name="T18" fmla="*/ 34 w 530"/>
                  <a:gd name="T19" fmla="*/ 19 h 532"/>
                  <a:gd name="T20" fmla="*/ 33 w 530"/>
                  <a:gd name="T21" fmla="*/ 19 h 532"/>
                  <a:gd name="T22" fmla="*/ 31 w 530"/>
                  <a:gd name="T23" fmla="*/ 18 h 532"/>
                  <a:gd name="T24" fmla="*/ 30 w 530"/>
                  <a:gd name="T25" fmla="*/ 17 h 532"/>
                  <a:gd name="T26" fmla="*/ 29 w 530"/>
                  <a:gd name="T27" fmla="*/ 16 h 532"/>
                  <a:gd name="T28" fmla="*/ 28 w 530"/>
                  <a:gd name="T29" fmla="*/ 15 h 532"/>
                  <a:gd name="T30" fmla="*/ 27 w 530"/>
                  <a:gd name="T31" fmla="*/ 14 h 532"/>
                  <a:gd name="T32" fmla="*/ 26 w 530"/>
                  <a:gd name="T33" fmla="*/ 13 h 532"/>
                  <a:gd name="T34" fmla="*/ 25 w 530"/>
                  <a:gd name="T35" fmla="*/ 26 h 532"/>
                  <a:gd name="T36" fmla="*/ 25 w 530"/>
                  <a:gd name="T37" fmla="*/ 32 h 532"/>
                  <a:gd name="T38" fmla="*/ 24 w 530"/>
                  <a:gd name="T39" fmla="*/ 33 h 532"/>
                  <a:gd name="T40" fmla="*/ 24 w 530"/>
                  <a:gd name="T41" fmla="*/ 34 h 532"/>
                  <a:gd name="T42" fmla="*/ 22 w 530"/>
                  <a:gd name="T43" fmla="*/ 29 h 532"/>
                  <a:gd name="T44" fmla="*/ 22 w 530"/>
                  <a:gd name="T45" fmla="*/ 25 h 532"/>
                  <a:gd name="T46" fmla="*/ 21 w 530"/>
                  <a:gd name="T47" fmla="*/ 22 h 532"/>
                  <a:gd name="T48" fmla="*/ 20 w 530"/>
                  <a:gd name="T49" fmla="*/ 21 h 532"/>
                  <a:gd name="T50" fmla="*/ 19 w 530"/>
                  <a:gd name="T51" fmla="*/ 21 h 532"/>
                  <a:gd name="T52" fmla="*/ 18 w 530"/>
                  <a:gd name="T53" fmla="*/ 19 h 532"/>
                  <a:gd name="T54" fmla="*/ 17 w 530"/>
                  <a:gd name="T55" fmla="*/ 18 h 532"/>
                  <a:gd name="T56" fmla="*/ 16 w 530"/>
                  <a:gd name="T57" fmla="*/ 17 h 532"/>
                  <a:gd name="T58" fmla="*/ 15 w 530"/>
                  <a:gd name="T59" fmla="*/ 17 h 532"/>
                  <a:gd name="T60" fmla="*/ 14 w 530"/>
                  <a:gd name="T61" fmla="*/ 16 h 532"/>
                  <a:gd name="T62" fmla="*/ 13 w 530"/>
                  <a:gd name="T63" fmla="*/ 20 h 532"/>
                  <a:gd name="T64" fmla="*/ 6 w 530"/>
                  <a:gd name="T65" fmla="*/ 30 h 532"/>
                  <a:gd name="T66" fmla="*/ 3 w 530"/>
                  <a:gd name="T67" fmla="*/ 30 h 532"/>
                  <a:gd name="T68" fmla="*/ 4 w 530"/>
                  <a:gd name="T69" fmla="*/ 25 h 532"/>
                  <a:gd name="T70" fmla="*/ 5 w 530"/>
                  <a:gd name="T71" fmla="*/ 20 h 532"/>
                  <a:gd name="T72" fmla="*/ 5 w 530"/>
                  <a:gd name="T73" fmla="*/ 15 h 532"/>
                  <a:gd name="T74" fmla="*/ 5 w 530"/>
                  <a:gd name="T75" fmla="*/ 13 h 532"/>
                  <a:gd name="T76" fmla="*/ 4 w 530"/>
                  <a:gd name="T77" fmla="*/ 12 h 532"/>
                  <a:gd name="T78" fmla="*/ 2 w 530"/>
                  <a:gd name="T79" fmla="*/ 11 h 532"/>
                  <a:gd name="T80" fmla="*/ 1 w 530"/>
                  <a:gd name="T81" fmla="*/ 10 h 532"/>
                  <a:gd name="T82" fmla="*/ 0 w 530"/>
                  <a:gd name="T83" fmla="*/ 9 h 532"/>
                  <a:gd name="T84" fmla="*/ 9 w 530"/>
                  <a:gd name="T85" fmla="*/ 10 h 532"/>
                  <a:gd name="T86" fmla="*/ 10 w 530"/>
                  <a:gd name="T87" fmla="*/ 6 h 532"/>
                  <a:gd name="T88" fmla="*/ 15 w 530"/>
                  <a:gd name="T89" fmla="*/ 3 h 532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530" h="532">
                    <a:moveTo>
                      <a:pt x="234" y="48"/>
                    </a:moveTo>
                    <a:lnTo>
                      <a:pt x="340" y="0"/>
                    </a:lnTo>
                    <a:lnTo>
                      <a:pt x="494" y="8"/>
                    </a:lnTo>
                    <a:lnTo>
                      <a:pt x="500" y="14"/>
                    </a:lnTo>
                    <a:lnTo>
                      <a:pt x="506" y="17"/>
                    </a:lnTo>
                    <a:lnTo>
                      <a:pt x="511" y="25"/>
                    </a:lnTo>
                    <a:lnTo>
                      <a:pt x="519" y="40"/>
                    </a:lnTo>
                    <a:lnTo>
                      <a:pt x="511" y="52"/>
                    </a:lnTo>
                    <a:lnTo>
                      <a:pt x="498" y="55"/>
                    </a:lnTo>
                    <a:lnTo>
                      <a:pt x="483" y="59"/>
                    </a:lnTo>
                    <a:lnTo>
                      <a:pt x="443" y="67"/>
                    </a:lnTo>
                    <a:lnTo>
                      <a:pt x="407" y="73"/>
                    </a:lnTo>
                    <a:lnTo>
                      <a:pt x="392" y="74"/>
                    </a:lnTo>
                    <a:lnTo>
                      <a:pt x="487" y="194"/>
                    </a:lnTo>
                    <a:lnTo>
                      <a:pt x="496" y="211"/>
                    </a:lnTo>
                    <a:lnTo>
                      <a:pt x="504" y="230"/>
                    </a:lnTo>
                    <a:lnTo>
                      <a:pt x="515" y="249"/>
                    </a:lnTo>
                    <a:lnTo>
                      <a:pt x="523" y="270"/>
                    </a:lnTo>
                    <a:lnTo>
                      <a:pt x="530" y="287"/>
                    </a:lnTo>
                    <a:lnTo>
                      <a:pt x="530" y="304"/>
                    </a:lnTo>
                    <a:lnTo>
                      <a:pt x="521" y="301"/>
                    </a:lnTo>
                    <a:lnTo>
                      <a:pt x="513" y="297"/>
                    </a:lnTo>
                    <a:lnTo>
                      <a:pt x="506" y="289"/>
                    </a:lnTo>
                    <a:lnTo>
                      <a:pt x="496" y="282"/>
                    </a:lnTo>
                    <a:lnTo>
                      <a:pt x="485" y="274"/>
                    </a:lnTo>
                    <a:lnTo>
                      <a:pt x="475" y="265"/>
                    </a:lnTo>
                    <a:lnTo>
                      <a:pt x="466" y="255"/>
                    </a:lnTo>
                    <a:lnTo>
                      <a:pt x="454" y="245"/>
                    </a:lnTo>
                    <a:lnTo>
                      <a:pt x="445" y="238"/>
                    </a:lnTo>
                    <a:lnTo>
                      <a:pt x="435" y="228"/>
                    </a:lnTo>
                    <a:lnTo>
                      <a:pt x="428" y="221"/>
                    </a:lnTo>
                    <a:lnTo>
                      <a:pt x="420" y="215"/>
                    </a:lnTo>
                    <a:lnTo>
                      <a:pt x="416" y="209"/>
                    </a:lnTo>
                    <a:lnTo>
                      <a:pt x="411" y="206"/>
                    </a:lnTo>
                    <a:lnTo>
                      <a:pt x="405" y="352"/>
                    </a:lnTo>
                    <a:lnTo>
                      <a:pt x="399" y="409"/>
                    </a:lnTo>
                    <a:lnTo>
                      <a:pt x="395" y="460"/>
                    </a:lnTo>
                    <a:lnTo>
                      <a:pt x="388" y="502"/>
                    </a:lnTo>
                    <a:lnTo>
                      <a:pt x="384" y="517"/>
                    </a:lnTo>
                    <a:lnTo>
                      <a:pt x="380" y="527"/>
                    </a:lnTo>
                    <a:lnTo>
                      <a:pt x="375" y="532"/>
                    </a:lnTo>
                    <a:lnTo>
                      <a:pt x="371" y="532"/>
                    </a:lnTo>
                    <a:lnTo>
                      <a:pt x="363" y="519"/>
                    </a:lnTo>
                    <a:lnTo>
                      <a:pt x="350" y="458"/>
                    </a:lnTo>
                    <a:lnTo>
                      <a:pt x="344" y="422"/>
                    </a:lnTo>
                    <a:lnTo>
                      <a:pt x="338" y="388"/>
                    </a:lnTo>
                    <a:lnTo>
                      <a:pt x="333" y="360"/>
                    </a:lnTo>
                    <a:lnTo>
                      <a:pt x="329" y="344"/>
                    </a:lnTo>
                    <a:lnTo>
                      <a:pt x="325" y="341"/>
                    </a:lnTo>
                    <a:lnTo>
                      <a:pt x="319" y="335"/>
                    </a:lnTo>
                    <a:lnTo>
                      <a:pt x="312" y="329"/>
                    </a:lnTo>
                    <a:lnTo>
                      <a:pt x="304" y="322"/>
                    </a:lnTo>
                    <a:lnTo>
                      <a:pt x="295" y="314"/>
                    </a:lnTo>
                    <a:lnTo>
                      <a:pt x="285" y="304"/>
                    </a:lnTo>
                    <a:lnTo>
                      <a:pt x="276" y="297"/>
                    </a:lnTo>
                    <a:lnTo>
                      <a:pt x="264" y="287"/>
                    </a:lnTo>
                    <a:lnTo>
                      <a:pt x="253" y="280"/>
                    </a:lnTo>
                    <a:lnTo>
                      <a:pt x="243" y="272"/>
                    </a:lnTo>
                    <a:lnTo>
                      <a:pt x="234" y="265"/>
                    </a:lnTo>
                    <a:lnTo>
                      <a:pt x="226" y="259"/>
                    </a:lnTo>
                    <a:lnTo>
                      <a:pt x="213" y="249"/>
                    </a:lnTo>
                    <a:lnTo>
                      <a:pt x="209" y="245"/>
                    </a:lnTo>
                    <a:lnTo>
                      <a:pt x="162" y="213"/>
                    </a:lnTo>
                    <a:lnTo>
                      <a:pt x="198" y="318"/>
                    </a:lnTo>
                    <a:lnTo>
                      <a:pt x="224" y="527"/>
                    </a:lnTo>
                    <a:lnTo>
                      <a:pt x="86" y="468"/>
                    </a:lnTo>
                    <a:lnTo>
                      <a:pt x="38" y="515"/>
                    </a:lnTo>
                    <a:lnTo>
                      <a:pt x="46" y="477"/>
                    </a:lnTo>
                    <a:lnTo>
                      <a:pt x="52" y="439"/>
                    </a:lnTo>
                    <a:lnTo>
                      <a:pt x="59" y="394"/>
                    </a:lnTo>
                    <a:lnTo>
                      <a:pt x="67" y="348"/>
                    </a:lnTo>
                    <a:lnTo>
                      <a:pt x="72" y="306"/>
                    </a:lnTo>
                    <a:lnTo>
                      <a:pt x="78" y="257"/>
                    </a:lnTo>
                    <a:lnTo>
                      <a:pt x="78" y="225"/>
                    </a:lnTo>
                    <a:lnTo>
                      <a:pt x="72" y="209"/>
                    </a:lnTo>
                    <a:lnTo>
                      <a:pt x="67" y="204"/>
                    </a:lnTo>
                    <a:lnTo>
                      <a:pt x="59" y="198"/>
                    </a:lnTo>
                    <a:lnTo>
                      <a:pt x="50" y="192"/>
                    </a:lnTo>
                    <a:lnTo>
                      <a:pt x="40" y="185"/>
                    </a:lnTo>
                    <a:lnTo>
                      <a:pt x="29" y="175"/>
                    </a:lnTo>
                    <a:lnTo>
                      <a:pt x="19" y="166"/>
                    </a:lnTo>
                    <a:lnTo>
                      <a:pt x="12" y="156"/>
                    </a:lnTo>
                    <a:lnTo>
                      <a:pt x="6" y="150"/>
                    </a:lnTo>
                    <a:lnTo>
                      <a:pt x="0" y="143"/>
                    </a:lnTo>
                    <a:lnTo>
                      <a:pt x="78" y="150"/>
                    </a:lnTo>
                    <a:lnTo>
                      <a:pt x="129" y="150"/>
                    </a:lnTo>
                    <a:lnTo>
                      <a:pt x="95" y="99"/>
                    </a:lnTo>
                    <a:lnTo>
                      <a:pt x="154" y="95"/>
                    </a:lnTo>
                    <a:lnTo>
                      <a:pt x="316" y="122"/>
                    </a:lnTo>
                    <a:lnTo>
                      <a:pt x="234" y="48"/>
                    </a:lnTo>
                    <a:close/>
                  </a:path>
                </a:pathLst>
              </a:custGeom>
              <a:solidFill>
                <a:srgbClr val="3A3A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03" name="Freeform 18"/>
              <p:cNvSpPr>
                <a:spLocks/>
              </p:cNvSpPr>
              <p:nvPr/>
            </p:nvSpPr>
            <p:spPr bwMode="auto">
              <a:xfrm>
                <a:off x="3392" y="1943"/>
                <a:ext cx="104" cy="346"/>
              </a:xfrm>
              <a:custGeom>
                <a:avLst/>
                <a:gdLst>
                  <a:gd name="T0" fmla="*/ 3 w 209"/>
                  <a:gd name="T1" fmla="*/ 21 h 694"/>
                  <a:gd name="T2" fmla="*/ 5 w 209"/>
                  <a:gd name="T3" fmla="*/ 15 h 694"/>
                  <a:gd name="T4" fmla="*/ 6 w 209"/>
                  <a:gd name="T5" fmla="*/ 0 h 694"/>
                  <a:gd name="T6" fmla="*/ 7 w 209"/>
                  <a:gd name="T7" fmla="*/ 0 h 694"/>
                  <a:gd name="T8" fmla="*/ 7 w 209"/>
                  <a:gd name="T9" fmla="*/ 2 h 694"/>
                  <a:gd name="T10" fmla="*/ 8 w 209"/>
                  <a:gd name="T11" fmla="*/ 3 h 694"/>
                  <a:gd name="T12" fmla="*/ 8 w 209"/>
                  <a:gd name="T13" fmla="*/ 4 h 694"/>
                  <a:gd name="T14" fmla="*/ 9 w 209"/>
                  <a:gd name="T15" fmla="*/ 5 h 694"/>
                  <a:gd name="T16" fmla="*/ 10 w 209"/>
                  <a:gd name="T17" fmla="*/ 6 h 694"/>
                  <a:gd name="T18" fmla="*/ 10 w 209"/>
                  <a:gd name="T19" fmla="*/ 8 h 694"/>
                  <a:gd name="T20" fmla="*/ 11 w 209"/>
                  <a:gd name="T21" fmla="*/ 9 h 694"/>
                  <a:gd name="T22" fmla="*/ 11 w 209"/>
                  <a:gd name="T23" fmla="*/ 11 h 694"/>
                  <a:gd name="T24" fmla="*/ 12 w 209"/>
                  <a:gd name="T25" fmla="*/ 12 h 694"/>
                  <a:gd name="T26" fmla="*/ 13 w 209"/>
                  <a:gd name="T27" fmla="*/ 17 h 694"/>
                  <a:gd name="T28" fmla="*/ 13 w 209"/>
                  <a:gd name="T29" fmla="*/ 19 h 694"/>
                  <a:gd name="T30" fmla="*/ 12 w 209"/>
                  <a:gd name="T31" fmla="*/ 20 h 694"/>
                  <a:gd name="T32" fmla="*/ 12 w 209"/>
                  <a:gd name="T33" fmla="*/ 22 h 694"/>
                  <a:gd name="T34" fmla="*/ 12 w 209"/>
                  <a:gd name="T35" fmla="*/ 23 h 694"/>
                  <a:gd name="T36" fmla="*/ 11 w 209"/>
                  <a:gd name="T37" fmla="*/ 25 h 694"/>
                  <a:gd name="T38" fmla="*/ 11 w 209"/>
                  <a:gd name="T39" fmla="*/ 26 h 694"/>
                  <a:gd name="T40" fmla="*/ 10 w 209"/>
                  <a:gd name="T41" fmla="*/ 26 h 694"/>
                  <a:gd name="T42" fmla="*/ 0 w 209"/>
                  <a:gd name="T43" fmla="*/ 43 h 694"/>
                  <a:gd name="T44" fmla="*/ 4 w 209"/>
                  <a:gd name="T45" fmla="*/ 33 h 694"/>
                  <a:gd name="T46" fmla="*/ 3 w 209"/>
                  <a:gd name="T47" fmla="*/ 29 h 694"/>
                  <a:gd name="T48" fmla="*/ 0 w 209"/>
                  <a:gd name="T49" fmla="*/ 30 h 694"/>
                  <a:gd name="T50" fmla="*/ 10 w 209"/>
                  <a:gd name="T51" fmla="*/ 18 h 694"/>
                  <a:gd name="T52" fmla="*/ 9 w 209"/>
                  <a:gd name="T53" fmla="*/ 17 h 694"/>
                  <a:gd name="T54" fmla="*/ 3 w 209"/>
                  <a:gd name="T55" fmla="*/ 21 h 694"/>
                  <a:gd name="T56" fmla="*/ 3 w 209"/>
                  <a:gd name="T57" fmla="*/ 21 h 694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09" h="694">
                    <a:moveTo>
                      <a:pt x="51" y="344"/>
                    </a:moveTo>
                    <a:lnTo>
                      <a:pt x="88" y="241"/>
                    </a:lnTo>
                    <a:lnTo>
                      <a:pt x="110" y="0"/>
                    </a:lnTo>
                    <a:lnTo>
                      <a:pt x="114" y="8"/>
                    </a:lnTo>
                    <a:lnTo>
                      <a:pt x="126" y="32"/>
                    </a:lnTo>
                    <a:lnTo>
                      <a:pt x="133" y="48"/>
                    </a:lnTo>
                    <a:lnTo>
                      <a:pt x="141" y="67"/>
                    </a:lnTo>
                    <a:lnTo>
                      <a:pt x="150" y="87"/>
                    </a:lnTo>
                    <a:lnTo>
                      <a:pt x="160" y="108"/>
                    </a:lnTo>
                    <a:lnTo>
                      <a:pt x="167" y="131"/>
                    </a:lnTo>
                    <a:lnTo>
                      <a:pt x="177" y="154"/>
                    </a:lnTo>
                    <a:lnTo>
                      <a:pt x="184" y="177"/>
                    </a:lnTo>
                    <a:lnTo>
                      <a:pt x="192" y="200"/>
                    </a:lnTo>
                    <a:lnTo>
                      <a:pt x="209" y="278"/>
                    </a:lnTo>
                    <a:lnTo>
                      <a:pt x="209" y="306"/>
                    </a:lnTo>
                    <a:lnTo>
                      <a:pt x="205" y="335"/>
                    </a:lnTo>
                    <a:lnTo>
                      <a:pt x="200" y="361"/>
                    </a:lnTo>
                    <a:lnTo>
                      <a:pt x="192" y="384"/>
                    </a:lnTo>
                    <a:lnTo>
                      <a:pt x="184" y="405"/>
                    </a:lnTo>
                    <a:lnTo>
                      <a:pt x="177" y="418"/>
                    </a:lnTo>
                    <a:lnTo>
                      <a:pt x="171" y="431"/>
                    </a:lnTo>
                    <a:lnTo>
                      <a:pt x="0" y="694"/>
                    </a:lnTo>
                    <a:lnTo>
                      <a:pt x="67" y="530"/>
                    </a:lnTo>
                    <a:lnTo>
                      <a:pt x="59" y="471"/>
                    </a:lnTo>
                    <a:lnTo>
                      <a:pt x="0" y="483"/>
                    </a:lnTo>
                    <a:lnTo>
                      <a:pt x="167" y="293"/>
                    </a:lnTo>
                    <a:lnTo>
                      <a:pt x="150" y="274"/>
                    </a:lnTo>
                    <a:lnTo>
                      <a:pt x="51" y="344"/>
                    </a:lnTo>
                    <a:close/>
                  </a:path>
                </a:pathLst>
              </a:custGeom>
              <a:solidFill>
                <a:srgbClr val="3A3A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04" name="Freeform 19"/>
              <p:cNvSpPr>
                <a:spLocks/>
              </p:cNvSpPr>
              <p:nvPr/>
            </p:nvSpPr>
            <p:spPr bwMode="auto">
              <a:xfrm>
                <a:off x="2937" y="2634"/>
                <a:ext cx="26" cy="17"/>
              </a:xfrm>
              <a:custGeom>
                <a:avLst/>
                <a:gdLst>
                  <a:gd name="T0" fmla="*/ 0 w 51"/>
                  <a:gd name="T1" fmla="*/ 1 h 34"/>
                  <a:gd name="T2" fmla="*/ 2 w 51"/>
                  <a:gd name="T3" fmla="*/ 2 h 34"/>
                  <a:gd name="T4" fmla="*/ 3 w 51"/>
                  <a:gd name="T5" fmla="*/ 3 h 34"/>
                  <a:gd name="T6" fmla="*/ 4 w 51"/>
                  <a:gd name="T7" fmla="*/ 1 h 34"/>
                  <a:gd name="T8" fmla="*/ 3 w 51"/>
                  <a:gd name="T9" fmla="*/ 1 h 34"/>
                  <a:gd name="T10" fmla="*/ 1 w 51"/>
                  <a:gd name="T11" fmla="*/ 0 h 34"/>
                  <a:gd name="T12" fmla="*/ 0 w 51"/>
                  <a:gd name="T13" fmla="*/ 1 h 34"/>
                  <a:gd name="T14" fmla="*/ 0 w 51"/>
                  <a:gd name="T15" fmla="*/ 1 h 3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51" h="34">
                    <a:moveTo>
                      <a:pt x="0" y="13"/>
                    </a:moveTo>
                    <a:lnTo>
                      <a:pt x="25" y="19"/>
                    </a:lnTo>
                    <a:lnTo>
                      <a:pt x="44" y="34"/>
                    </a:lnTo>
                    <a:lnTo>
                      <a:pt x="51" y="15"/>
                    </a:lnTo>
                    <a:lnTo>
                      <a:pt x="36" y="5"/>
                    </a:lnTo>
                    <a:lnTo>
                      <a:pt x="15" y="0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C9A1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05" name="Freeform 20"/>
              <p:cNvSpPr>
                <a:spLocks/>
              </p:cNvSpPr>
              <p:nvPr/>
            </p:nvSpPr>
            <p:spPr bwMode="auto">
              <a:xfrm>
                <a:off x="2872" y="1985"/>
                <a:ext cx="259" cy="407"/>
              </a:xfrm>
              <a:custGeom>
                <a:avLst/>
                <a:gdLst>
                  <a:gd name="T0" fmla="*/ 0 w 519"/>
                  <a:gd name="T1" fmla="*/ 0 h 813"/>
                  <a:gd name="T2" fmla="*/ 7 w 519"/>
                  <a:gd name="T3" fmla="*/ 4 h 813"/>
                  <a:gd name="T4" fmla="*/ 12 w 519"/>
                  <a:gd name="T5" fmla="*/ 6 h 813"/>
                  <a:gd name="T6" fmla="*/ 15 w 519"/>
                  <a:gd name="T7" fmla="*/ 7 h 813"/>
                  <a:gd name="T8" fmla="*/ 21 w 519"/>
                  <a:gd name="T9" fmla="*/ 7 h 813"/>
                  <a:gd name="T10" fmla="*/ 26 w 519"/>
                  <a:gd name="T11" fmla="*/ 6 h 813"/>
                  <a:gd name="T12" fmla="*/ 32 w 519"/>
                  <a:gd name="T13" fmla="*/ 4 h 813"/>
                  <a:gd name="T14" fmla="*/ 26 w 519"/>
                  <a:gd name="T15" fmla="*/ 20 h 813"/>
                  <a:gd name="T16" fmla="*/ 21 w 519"/>
                  <a:gd name="T17" fmla="*/ 34 h 813"/>
                  <a:gd name="T18" fmla="*/ 11 w 519"/>
                  <a:gd name="T19" fmla="*/ 51 h 813"/>
                  <a:gd name="T20" fmla="*/ 8 w 519"/>
                  <a:gd name="T21" fmla="*/ 43 h 813"/>
                  <a:gd name="T22" fmla="*/ 5 w 519"/>
                  <a:gd name="T23" fmla="*/ 33 h 813"/>
                  <a:gd name="T24" fmla="*/ 3 w 519"/>
                  <a:gd name="T25" fmla="*/ 23 h 813"/>
                  <a:gd name="T26" fmla="*/ 0 w 519"/>
                  <a:gd name="T27" fmla="*/ 14 h 813"/>
                  <a:gd name="T28" fmla="*/ 0 w 519"/>
                  <a:gd name="T29" fmla="*/ 0 h 813"/>
                  <a:gd name="T30" fmla="*/ 0 w 519"/>
                  <a:gd name="T31" fmla="*/ 0 h 81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519" h="813">
                    <a:moveTo>
                      <a:pt x="6" y="0"/>
                    </a:moveTo>
                    <a:lnTo>
                      <a:pt x="120" y="58"/>
                    </a:lnTo>
                    <a:lnTo>
                      <a:pt x="199" y="91"/>
                    </a:lnTo>
                    <a:lnTo>
                      <a:pt x="249" y="100"/>
                    </a:lnTo>
                    <a:lnTo>
                      <a:pt x="344" y="98"/>
                    </a:lnTo>
                    <a:lnTo>
                      <a:pt x="420" y="87"/>
                    </a:lnTo>
                    <a:lnTo>
                      <a:pt x="519" y="55"/>
                    </a:lnTo>
                    <a:lnTo>
                      <a:pt x="431" y="306"/>
                    </a:lnTo>
                    <a:lnTo>
                      <a:pt x="338" y="539"/>
                    </a:lnTo>
                    <a:lnTo>
                      <a:pt x="188" y="813"/>
                    </a:lnTo>
                    <a:lnTo>
                      <a:pt x="140" y="678"/>
                    </a:lnTo>
                    <a:lnTo>
                      <a:pt x="89" y="524"/>
                    </a:lnTo>
                    <a:lnTo>
                      <a:pt x="51" y="353"/>
                    </a:lnTo>
                    <a:lnTo>
                      <a:pt x="0" y="211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FFED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06" name="Freeform 21"/>
              <p:cNvSpPr>
                <a:spLocks/>
              </p:cNvSpPr>
              <p:nvPr/>
            </p:nvSpPr>
            <p:spPr bwMode="auto">
              <a:xfrm>
                <a:off x="2975" y="2477"/>
                <a:ext cx="23" cy="28"/>
              </a:xfrm>
              <a:custGeom>
                <a:avLst/>
                <a:gdLst>
                  <a:gd name="T0" fmla="*/ 0 w 48"/>
                  <a:gd name="T1" fmla="*/ 0 h 57"/>
                  <a:gd name="T2" fmla="*/ 1 w 48"/>
                  <a:gd name="T3" fmla="*/ 1 h 57"/>
                  <a:gd name="T4" fmla="*/ 2 w 48"/>
                  <a:gd name="T5" fmla="*/ 3 h 57"/>
                  <a:gd name="T6" fmla="*/ 2 w 48"/>
                  <a:gd name="T7" fmla="*/ 3 h 57"/>
                  <a:gd name="T8" fmla="*/ 2 w 48"/>
                  <a:gd name="T9" fmla="*/ 2 h 57"/>
                  <a:gd name="T10" fmla="*/ 1 w 48"/>
                  <a:gd name="T11" fmla="*/ 0 h 57"/>
                  <a:gd name="T12" fmla="*/ 0 w 48"/>
                  <a:gd name="T13" fmla="*/ 0 h 57"/>
                  <a:gd name="T14" fmla="*/ 0 w 48"/>
                  <a:gd name="T15" fmla="*/ 0 h 57"/>
                  <a:gd name="T16" fmla="*/ 0 w 48"/>
                  <a:gd name="T17" fmla="*/ 0 h 5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8" h="57">
                    <a:moveTo>
                      <a:pt x="0" y="8"/>
                    </a:moveTo>
                    <a:lnTo>
                      <a:pt x="25" y="29"/>
                    </a:lnTo>
                    <a:lnTo>
                      <a:pt x="34" y="57"/>
                    </a:lnTo>
                    <a:lnTo>
                      <a:pt x="48" y="57"/>
                    </a:lnTo>
                    <a:lnTo>
                      <a:pt x="44" y="36"/>
                    </a:lnTo>
                    <a:lnTo>
                      <a:pt x="25" y="8"/>
                    </a:lnTo>
                    <a:lnTo>
                      <a:pt x="13" y="0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E5B2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07" name="Freeform 22"/>
              <p:cNvSpPr>
                <a:spLocks/>
              </p:cNvSpPr>
              <p:nvPr/>
            </p:nvSpPr>
            <p:spPr bwMode="auto">
              <a:xfrm>
                <a:off x="2998" y="1870"/>
                <a:ext cx="432" cy="664"/>
              </a:xfrm>
              <a:custGeom>
                <a:avLst/>
                <a:gdLst>
                  <a:gd name="T0" fmla="*/ 20 w 862"/>
                  <a:gd name="T1" fmla="*/ 16 h 1326"/>
                  <a:gd name="T2" fmla="*/ 0 w 862"/>
                  <a:gd name="T3" fmla="*/ 62 h 1326"/>
                  <a:gd name="T4" fmla="*/ 12 w 862"/>
                  <a:gd name="T5" fmla="*/ 69 h 1326"/>
                  <a:gd name="T6" fmla="*/ 13 w 862"/>
                  <a:gd name="T7" fmla="*/ 68 h 1326"/>
                  <a:gd name="T8" fmla="*/ 14 w 862"/>
                  <a:gd name="T9" fmla="*/ 67 h 1326"/>
                  <a:gd name="T10" fmla="*/ 15 w 862"/>
                  <a:gd name="T11" fmla="*/ 66 h 1326"/>
                  <a:gd name="T12" fmla="*/ 17 w 862"/>
                  <a:gd name="T13" fmla="*/ 63 h 1326"/>
                  <a:gd name="T14" fmla="*/ 18 w 862"/>
                  <a:gd name="T15" fmla="*/ 61 h 1326"/>
                  <a:gd name="T16" fmla="*/ 19 w 862"/>
                  <a:gd name="T17" fmla="*/ 59 h 1326"/>
                  <a:gd name="T18" fmla="*/ 21 w 862"/>
                  <a:gd name="T19" fmla="*/ 57 h 1326"/>
                  <a:gd name="T20" fmla="*/ 23 w 862"/>
                  <a:gd name="T21" fmla="*/ 54 h 1326"/>
                  <a:gd name="T22" fmla="*/ 24 w 862"/>
                  <a:gd name="T23" fmla="*/ 52 h 1326"/>
                  <a:gd name="T24" fmla="*/ 26 w 862"/>
                  <a:gd name="T25" fmla="*/ 49 h 1326"/>
                  <a:gd name="T26" fmla="*/ 28 w 862"/>
                  <a:gd name="T27" fmla="*/ 46 h 1326"/>
                  <a:gd name="T28" fmla="*/ 29 w 862"/>
                  <a:gd name="T29" fmla="*/ 43 h 1326"/>
                  <a:gd name="T30" fmla="*/ 30 w 862"/>
                  <a:gd name="T31" fmla="*/ 41 h 1326"/>
                  <a:gd name="T32" fmla="*/ 31 w 862"/>
                  <a:gd name="T33" fmla="*/ 38 h 1326"/>
                  <a:gd name="T34" fmla="*/ 32 w 862"/>
                  <a:gd name="T35" fmla="*/ 35 h 1326"/>
                  <a:gd name="T36" fmla="*/ 33 w 862"/>
                  <a:gd name="T37" fmla="*/ 33 h 1326"/>
                  <a:gd name="T38" fmla="*/ 34 w 862"/>
                  <a:gd name="T39" fmla="*/ 29 h 1326"/>
                  <a:gd name="T40" fmla="*/ 36 w 862"/>
                  <a:gd name="T41" fmla="*/ 25 h 1326"/>
                  <a:gd name="T42" fmla="*/ 37 w 862"/>
                  <a:gd name="T43" fmla="*/ 20 h 1326"/>
                  <a:gd name="T44" fmla="*/ 38 w 862"/>
                  <a:gd name="T45" fmla="*/ 16 h 1326"/>
                  <a:gd name="T46" fmla="*/ 38 w 862"/>
                  <a:gd name="T47" fmla="*/ 15 h 1326"/>
                  <a:gd name="T48" fmla="*/ 39 w 862"/>
                  <a:gd name="T49" fmla="*/ 16 h 1326"/>
                  <a:gd name="T50" fmla="*/ 40 w 862"/>
                  <a:gd name="T51" fmla="*/ 17 h 1326"/>
                  <a:gd name="T52" fmla="*/ 41 w 862"/>
                  <a:gd name="T53" fmla="*/ 19 h 1326"/>
                  <a:gd name="T54" fmla="*/ 42 w 862"/>
                  <a:gd name="T55" fmla="*/ 24 h 1326"/>
                  <a:gd name="T56" fmla="*/ 42 w 862"/>
                  <a:gd name="T57" fmla="*/ 26 h 1326"/>
                  <a:gd name="T58" fmla="*/ 41 w 862"/>
                  <a:gd name="T59" fmla="*/ 28 h 1326"/>
                  <a:gd name="T60" fmla="*/ 40 w 862"/>
                  <a:gd name="T61" fmla="*/ 30 h 1326"/>
                  <a:gd name="T62" fmla="*/ 39 w 862"/>
                  <a:gd name="T63" fmla="*/ 33 h 1326"/>
                  <a:gd name="T64" fmla="*/ 38 w 862"/>
                  <a:gd name="T65" fmla="*/ 35 h 1326"/>
                  <a:gd name="T66" fmla="*/ 36 w 862"/>
                  <a:gd name="T67" fmla="*/ 38 h 1326"/>
                  <a:gd name="T68" fmla="*/ 34 w 862"/>
                  <a:gd name="T69" fmla="*/ 42 h 1326"/>
                  <a:gd name="T70" fmla="*/ 33 w 862"/>
                  <a:gd name="T71" fmla="*/ 45 h 1326"/>
                  <a:gd name="T72" fmla="*/ 31 w 862"/>
                  <a:gd name="T73" fmla="*/ 48 h 1326"/>
                  <a:gd name="T74" fmla="*/ 30 w 862"/>
                  <a:gd name="T75" fmla="*/ 50 h 1326"/>
                  <a:gd name="T76" fmla="*/ 29 w 862"/>
                  <a:gd name="T77" fmla="*/ 53 h 1326"/>
                  <a:gd name="T78" fmla="*/ 27 w 862"/>
                  <a:gd name="T79" fmla="*/ 55 h 1326"/>
                  <a:gd name="T80" fmla="*/ 26 w 862"/>
                  <a:gd name="T81" fmla="*/ 58 h 1326"/>
                  <a:gd name="T82" fmla="*/ 22 w 862"/>
                  <a:gd name="T83" fmla="*/ 72 h 1326"/>
                  <a:gd name="T84" fmla="*/ 30 w 862"/>
                  <a:gd name="T85" fmla="*/ 84 h 1326"/>
                  <a:gd name="T86" fmla="*/ 42 w 862"/>
                  <a:gd name="T87" fmla="*/ 47 h 1326"/>
                  <a:gd name="T88" fmla="*/ 52 w 862"/>
                  <a:gd name="T89" fmla="*/ 22 h 1326"/>
                  <a:gd name="T90" fmla="*/ 42 w 862"/>
                  <a:gd name="T91" fmla="*/ 7 h 1326"/>
                  <a:gd name="T92" fmla="*/ 23 w 862"/>
                  <a:gd name="T93" fmla="*/ 0 h 132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0" t="0" r="r" b="b"/>
                <a:pathLst>
                  <a:path w="862" h="1326">
                    <a:moveTo>
                      <a:pt x="359" y="0"/>
                    </a:moveTo>
                    <a:lnTo>
                      <a:pt x="319" y="247"/>
                    </a:lnTo>
                    <a:lnTo>
                      <a:pt x="142" y="735"/>
                    </a:lnTo>
                    <a:lnTo>
                      <a:pt x="0" y="990"/>
                    </a:lnTo>
                    <a:lnTo>
                      <a:pt x="286" y="800"/>
                    </a:lnTo>
                    <a:lnTo>
                      <a:pt x="191" y="1094"/>
                    </a:lnTo>
                    <a:lnTo>
                      <a:pt x="193" y="1091"/>
                    </a:lnTo>
                    <a:lnTo>
                      <a:pt x="201" y="1081"/>
                    </a:lnTo>
                    <a:lnTo>
                      <a:pt x="207" y="1075"/>
                    </a:lnTo>
                    <a:lnTo>
                      <a:pt x="212" y="1066"/>
                    </a:lnTo>
                    <a:lnTo>
                      <a:pt x="220" y="1056"/>
                    </a:lnTo>
                    <a:lnTo>
                      <a:pt x="228" y="1047"/>
                    </a:lnTo>
                    <a:lnTo>
                      <a:pt x="247" y="1020"/>
                    </a:lnTo>
                    <a:lnTo>
                      <a:pt x="258" y="1007"/>
                    </a:lnTo>
                    <a:lnTo>
                      <a:pt x="267" y="992"/>
                    </a:lnTo>
                    <a:lnTo>
                      <a:pt x="279" y="975"/>
                    </a:lnTo>
                    <a:lnTo>
                      <a:pt x="292" y="957"/>
                    </a:lnTo>
                    <a:lnTo>
                      <a:pt x="304" y="940"/>
                    </a:lnTo>
                    <a:lnTo>
                      <a:pt x="317" y="921"/>
                    </a:lnTo>
                    <a:lnTo>
                      <a:pt x="330" y="902"/>
                    </a:lnTo>
                    <a:lnTo>
                      <a:pt x="342" y="883"/>
                    </a:lnTo>
                    <a:lnTo>
                      <a:pt x="355" y="862"/>
                    </a:lnTo>
                    <a:lnTo>
                      <a:pt x="368" y="842"/>
                    </a:lnTo>
                    <a:lnTo>
                      <a:pt x="381" y="821"/>
                    </a:lnTo>
                    <a:lnTo>
                      <a:pt x="395" y="798"/>
                    </a:lnTo>
                    <a:lnTo>
                      <a:pt x="406" y="777"/>
                    </a:lnTo>
                    <a:lnTo>
                      <a:pt x="419" y="754"/>
                    </a:lnTo>
                    <a:lnTo>
                      <a:pt x="433" y="731"/>
                    </a:lnTo>
                    <a:lnTo>
                      <a:pt x="444" y="709"/>
                    </a:lnTo>
                    <a:lnTo>
                      <a:pt x="456" y="686"/>
                    </a:lnTo>
                    <a:lnTo>
                      <a:pt x="465" y="663"/>
                    </a:lnTo>
                    <a:lnTo>
                      <a:pt x="476" y="642"/>
                    </a:lnTo>
                    <a:lnTo>
                      <a:pt x="486" y="619"/>
                    </a:lnTo>
                    <a:lnTo>
                      <a:pt x="494" y="596"/>
                    </a:lnTo>
                    <a:lnTo>
                      <a:pt x="501" y="575"/>
                    </a:lnTo>
                    <a:lnTo>
                      <a:pt x="509" y="555"/>
                    </a:lnTo>
                    <a:lnTo>
                      <a:pt x="516" y="534"/>
                    </a:lnTo>
                    <a:lnTo>
                      <a:pt x="522" y="513"/>
                    </a:lnTo>
                    <a:lnTo>
                      <a:pt x="530" y="494"/>
                    </a:lnTo>
                    <a:lnTo>
                      <a:pt x="541" y="458"/>
                    </a:lnTo>
                    <a:lnTo>
                      <a:pt x="551" y="423"/>
                    </a:lnTo>
                    <a:lnTo>
                      <a:pt x="560" y="393"/>
                    </a:lnTo>
                    <a:lnTo>
                      <a:pt x="568" y="365"/>
                    </a:lnTo>
                    <a:lnTo>
                      <a:pt x="579" y="317"/>
                    </a:lnTo>
                    <a:lnTo>
                      <a:pt x="589" y="279"/>
                    </a:lnTo>
                    <a:lnTo>
                      <a:pt x="594" y="252"/>
                    </a:lnTo>
                    <a:lnTo>
                      <a:pt x="598" y="231"/>
                    </a:lnTo>
                    <a:lnTo>
                      <a:pt x="602" y="233"/>
                    </a:lnTo>
                    <a:lnTo>
                      <a:pt x="609" y="243"/>
                    </a:lnTo>
                    <a:lnTo>
                      <a:pt x="617" y="250"/>
                    </a:lnTo>
                    <a:lnTo>
                      <a:pt x="623" y="258"/>
                    </a:lnTo>
                    <a:lnTo>
                      <a:pt x="630" y="268"/>
                    </a:lnTo>
                    <a:lnTo>
                      <a:pt x="636" y="275"/>
                    </a:lnTo>
                    <a:lnTo>
                      <a:pt x="651" y="298"/>
                    </a:lnTo>
                    <a:lnTo>
                      <a:pt x="661" y="323"/>
                    </a:lnTo>
                    <a:lnTo>
                      <a:pt x="670" y="376"/>
                    </a:lnTo>
                    <a:lnTo>
                      <a:pt x="665" y="393"/>
                    </a:lnTo>
                    <a:lnTo>
                      <a:pt x="661" y="406"/>
                    </a:lnTo>
                    <a:lnTo>
                      <a:pt x="655" y="420"/>
                    </a:lnTo>
                    <a:lnTo>
                      <a:pt x="649" y="435"/>
                    </a:lnTo>
                    <a:lnTo>
                      <a:pt x="642" y="454"/>
                    </a:lnTo>
                    <a:lnTo>
                      <a:pt x="632" y="473"/>
                    </a:lnTo>
                    <a:lnTo>
                      <a:pt x="625" y="494"/>
                    </a:lnTo>
                    <a:lnTo>
                      <a:pt x="613" y="515"/>
                    </a:lnTo>
                    <a:lnTo>
                      <a:pt x="604" y="537"/>
                    </a:lnTo>
                    <a:lnTo>
                      <a:pt x="592" y="560"/>
                    </a:lnTo>
                    <a:lnTo>
                      <a:pt x="581" y="583"/>
                    </a:lnTo>
                    <a:lnTo>
                      <a:pt x="568" y="608"/>
                    </a:lnTo>
                    <a:lnTo>
                      <a:pt x="556" y="632"/>
                    </a:lnTo>
                    <a:lnTo>
                      <a:pt x="543" y="657"/>
                    </a:lnTo>
                    <a:lnTo>
                      <a:pt x="532" y="682"/>
                    </a:lnTo>
                    <a:lnTo>
                      <a:pt x="518" y="707"/>
                    </a:lnTo>
                    <a:lnTo>
                      <a:pt x="507" y="731"/>
                    </a:lnTo>
                    <a:lnTo>
                      <a:pt x="494" y="754"/>
                    </a:lnTo>
                    <a:lnTo>
                      <a:pt x="482" y="777"/>
                    </a:lnTo>
                    <a:lnTo>
                      <a:pt x="471" y="798"/>
                    </a:lnTo>
                    <a:lnTo>
                      <a:pt x="459" y="819"/>
                    </a:lnTo>
                    <a:lnTo>
                      <a:pt x="450" y="840"/>
                    </a:lnTo>
                    <a:lnTo>
                      <a:pt x="440" y="857"/>
                    </a:lnTo>
                    <a:lnTo>
                      <a:pt x="431" y="874"/>
                    </a:lnTo>
                    <a:lnTo>
                      <a:pt x="423" y="889"/>
                    </a:lnTo>
                    <a:lnTo>
                      <a:pt x="410" y="914"/>
                    </a:lnTo>
                    <a:lnTo>
                      <a:pt x="399" y="935"/>
                    </a:lnTo>
                    <a:lnTo>
                      <a:pt x="342" y="1151"/>
                    </a:lnTo>
                    <a:lnTo>
                      <a:pt x="374" y="1303"/>
                    </a:lnTo>
                    <a:lnTo>
                      <a:pt x="471" y="1326"/>
                    </a:lnTo>
                    <a:lnTo>
                      <a:pt x="581" y="990"/>
                    </a:lnTo>
                    <a:lnTo>
                      <a:pt x="661" y="743"/>
                    </a:lnTo>
                    <a:lnTo>
                      <a:pt x="742" y="486"/>
                    </a:lnTo>
                    <a:lnTo>
                      <a:pt x="820" y="351"/>
                    </a:lnTo>
                    <a:lnTo>
                      <a:pt x="862" y="159"/>
                    </a:lnTo>
                    <a:lnTo>
                      <a:pt x="661" y="112"/>
                    </a:lnTo>
                    <a:lnTo>
                      <a:pt x="518" y="79"/>
                    </a:lnTo>
                    <a:lnTo>
                      <a:pt x="359" y="0"/>
                    </a:lnTo>
                    <a:close/>
                  </a:path>
                </a:pathLst>
              </a:custGeom>
              <a:solidFill>
                <a:srgbClr val="3A3A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08" name="Freeform 23"/>
              <p:cNvSpPr>
                <a:spLocks/>
              </p:cNvSpPr>
              <p:nvPr/>
            </p:nvSpPr>
            <p:spPr bwMode="auto">
              <a:xfrm>
                <a:off x="2914" y="2456"/>
                <a:ext cx="382" cy="251"/>
              </a:xfrm>
              <a:custGeom>
                <a:avLst/>
                <a:gdLst>
                  <a:gd name="T0" fmla="*/ 47 w 764"/>
                  <a:gd name="T1" fmla="*/ 24 h 504"/>
                  <a:gd name="T2" fmla="*/ 48 w 764"/>
                  <a:gd name="T3" fmla="*/ 19 h 504"/>
                  <a:gd name="T4" fmla="*/ 47 w 764"/>
                  <a:gd name="T5" fmla="*/ 17 h 504"/>
                  <a:gd name="T6" fmla="*/ 47 w 764"/>
                  <a:gd name="T7" fmla="*/ 15 h 504"/>
                  <a:gd name="T8" fmla="*/ 43 w 764"/>
                  <a:gd name="T9" fmla="*/ 11 h 504"/>
                  <a:gd name="T10" fmla="*/ 42 w 764"/>
                  <a:gd name="T11" fmla="*/ 10 h 504"/>
                  <a:gd name="T12" fmla="*/ 39 w 764"/>
                  <a:gd name="T13" fmla="*/ 10 h 504"/>
                  <a:gd name="T14" fmla="*/ 38 w 764"/>
                  <a:gd name="T15" fmla="*/ 9 h 504"/>
                  <a:gd name="T16" fmla="*/ 31 w 764"/>
                  <a:gd name="T17" fmla="*/ 5 h 504"/>
                  <a:gd name="T18" fmla="*/ 30 w 764"/>
                  <a:gd name="T19" fmla="*/ 3 h 504"/>
                  <a:gd name="T20" fmla="*/ 27 w 764"/>
                  <a:gd name="T21" fmla="*/ 2 h 504"/>
                  <a:gd name="T22" fmla="*/ 25 w 764"/>
                  <a:gd name="T23" fmla="*/ 0 h 504"/>
                  <a:gd name="T24" fmla="*/ 24 w 764"/>
                  <a:gd name="T25" fmla="*/ 0 h 504"/>
                  <a:gd name="T26" fmla="*/ 22 w 764"/>
                  <a:gd name="T27" fmla="*/ 0 h 504"/>
                  <a:gd name="T28" fmla="*/ 21 w 764"/>
                  <a:gd name="T29" fmla="*/ 1 h 504"/>
                  <a:gd name="T30" fmla="*/ 19 w 764"/>
                  <a:gd name="T31" fmla="*/ 2 h 504"/>
                  <a:gd name="T32" fmla="*/ 14 w 764"/>
                  <a:gd name="T33" fmla="*/ 5 h 504"/>
                  <a:gd name="T34" fmla="*/ 11 w 764"/>
                  <a:gd name="T35" fmla="*/ 6 h 504"/>
                  <a:gd name="T36" fmla="*/ 10 w 764"/>
                  <a:gd name="T37" fmla="*/ 7 h 504"/>
                  <a:gd name="T38" fmla="*/ 9 w 764"/>
                  <a:gd name="T39" fmla="*/ 9 h 504"/>
                  <a:gd name="T40" fmla="*/ 5 w 764"/>
                  <a:gd name="T41" fmla="*/ 13 h 504"/>
                  <a:gd name="T42" fmla="*/ 2 w 764"/>
                  <a:gd name="T43" fmla="*/ 16 h 504"/>
                  <a:gd name="T44" fmla="*/ 1 w 764"/>
                  <a:gd name="T45" fmla="*/ 19 h 504"/>
                  <a:gd name="T46" fmla="*/ 0 w 764"/>
                  <a:gd name="T47" fmla="*/ 20 h 504"/>
                  <a:gd name="T48" fmla="*/ 1 w 764"/>
                  <a:gd name="T49" fmla="*/ 22 h 504"/>
                  <a:gd name="T50" fmla="*/ 4 w 764"/>
                  <a:gd name="T51" fmla="*/ 21 h 504"/>
                  <a:gd name="T52" fmla="*/ 6 w 764"/>
                  <a:gd name="T53" fmla="*/ 20 h 504"/>
                  <a:gd name="T54" fmla="*/ 9 w 764"/>
                  <a:gd name="T55" fmla="*/ 21 h 504"/>
                  <a:gd name="T56" fmla="*/ 6 w 764"/>
                  <a:gd name="T57" fmla="*/ 26 h 504"/>
                  <a:gd name="T58" fmla="*/ 5 w 764"/>
                  <a:gd name="T59" fmla="*/ 28 h 504"/>
                  <a:gd name="T60" fmla="*/ 7 w 764"/>
                  <a:gd name="T61" fmla="*/ 31 h 504"/>
                  <a:gd name="T62" fmla="*/ 11 w 764"/>
                  <a:gd name="T63" fmla="*/ 29 h 504"/>
                  <a:gd name="T64" fmla="*/ 17 w 764"/>
                  <a:gd name="T65" fmla="*/ 31 h 504"/>
                  <a:gd name="T66" fmla="*/ 23 w 764"/>
                  <a:gd name="T67" fmla="*/ 29 h 504"/>
                  <a:gd name="T68" fmla="*/ 32 w 764"/>
                  <a:gd name="T69" fmla="*/ 27 h 504"/>
                  <a:gd name="T70" fmla="*/ 46 w 764"/>
                  <a:gd name="T71" fmla="*/ 28 h 504"/>
                  <a:gd name="T72" fmla="*/ 47 w 764"/>
                  <a:gd name="T73" fmla="*/ 24 h 504"/>
                  <a:gd name="T74" fmla="*/ 47 w 764"/>
                  <a:gd name="T75" fmla="*/ 24 h 504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764" h="504">
                    <a:moveTo>
                      <a:pt x="741" y="396"/>
                    </a:moveTo>
                    <a:lnTo>
                      <a:pt x="764" y="306"/>
                    </a:lnTo>
                    <a:lnTo>
                      <a:pt x="751" y="276"/>
                    </a:lnTo>
                    <a:lnTo>
                      <a:pt x="738" y="249"/>
                    </a:lnTo>
                    <a:lnTo>
                      <a:pt x="683" y="188"/>
                    </a:lnTo>
                    <a:lnTo>
                      <a:pt x="667" y="169"/>
                    </a:lnTo>
                    <a:lnTo>
                      <a:pt x="612" y="168"/>
                    </a:lnTo>
                    <a:lnTo>
                      <a:pt x="593" y="158"/>
                    </a:lnTo>
                    <a:lnTo>
                      <a:pt x="494" y="88"/>
                    </a:lnTo>
                    <a:lnTo>
                      <a:pt x="468" y="55"/>
                    </a:lnTo>
                    <a:lnTo>
                      <a:pt x="417" y="36"/>
                    </a:lnTo>
                    <a:lnTo>
                      <a:pt x="390" y="8"/>
                    </a:lnTo>
                    <a:lnTo>
                      <a:pt x="375" y="0"/>
                    </a:lnTo>
                    <a:lnTo>
                      <a:pt x="352" y="0"/>
                    </a:lnTo>
                    <a:lnTo>
                      <a:pt x="323" y="17"/>
                    </a:lnTo>
                    <a:lnTo>
                      <a:pt x="295" y="35"/>
                    </a:lnTo>
                    <a:lnTo>
                      <a:pt x="209" y="88"/>
                    </a:lnTo>
                    <a:lnTo>
                      <a:pt x="175" y="109"/>
                    </a:lnTo>
                    <a:lnTo>
                      <a:pt x="158" y="122"/>
                    </a:lnTo>
                    <a:lnTo>
                      <a:pt x="135" y="149"/>
                    </a:lnTo>
                    <a:lnTo>
                      <a:pt x="65" y="211"/>
                    </a:lnTo>
                    <a:lnTo>
                      <a:pt x="25" y="268"/>
                    </a:lnTo>
                    <a:lnTo>
                      <a:pt x="6" y="308"/>
                    </a:lnTo>
                    <a:lnTo>
                      <a:pt x="0" y="333"/>
                    </a:lnTo>
                    <a:lnTo>
                      <a:pt x="16" y="354"/>
                    </a:lnTo>
                    <a:lnTo>
                      <a:pt x="61" y="344"/>
                    </a:lnTo>
                    <a:lnTo>
                      <a:pt x="92" y="333"/>
                    </a:lnTo>
                    <a:lnTo>
                      <a:pt x="133" y="337"/>
                    </a:lnTo>
                    <a:lnTo>
                      <a:pt x="92" y="417"/>
                    </a:lnTo>
                    <a:lnTo>
                      <a:pt x="75" y="460"/>
                    </a:lnTo>
                    <a:lnTo>
                      <a:pt x="107" y="498"/>
                    </a:lnTo>
                    <a:lnTo>
                      <a:pt x="171" y="472"/>
                    </a:lnTo>
                    <a:lnTo>
                      <a:pt x="265" y="504"/>
                    </a:lnTo>
                    <a:lnTo>
                      <a:pt x="365" y="472"/>
                    </a:lnTo>
                    <a:lnTo>
                      <a:pt x="512" y="437"/>
                    </a:lnTo>
                    <a:lnTo>
                      <a:pt x="734" y="449"/>
                    </a:lnTo>
                    <a:lnTo>
                      <a:pt x="741" y="396"/>
                    </a:lnTo>
                    <a:close/>
                  </a:path>
                </a:pathLst>
              </a:custGeom>
              <a:solidFill>
                <a:srgbClr val="F59E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09" name="Freeform 24"/>
              <p:cNvSpPr>
                <a:spLocks/>
              </p:cNvSpPr>
              <p:nvPr/>
            </p:nvSpPr>
            <p:spPr bwMode="auto">
              <a:xfrm>
                <a:off x="2659" y="2198"/>
                <a:ext cx="64" cy="359"/>
              </a:xfrm>
              <a:custGeom>
                <a:avLst/>
                <a:gdLst>
                  <a:gd name="T0" fmla="*/ 8 w 128"/>
                  <a:gd name="T1" fmla="*/ 0 h 719"/>
                  <a:gd name="T2" fmla="*/ 8 w 128"/>
                  <a:gd name="T3" fmla="*/ 24 h 719"/>
                  <a:gd name="T4" fmla="*/ 5 w 128"/>
                  <a:gd name="T5" fmla="*/ 44 h 719"/>
                  <a:gd name="T6" fmla="*/ 4 w 128"/>
                  <a:gd name="T7" fmla="*/ 43 h 719"/>
                  <a:gd name="T8" fmla="*/ 4 w 128"/>
                  <a:gd name="T9" fmla="*/ 42 h 719"/>
                  <a:gd name="T10" fmla="*/ 3 w 128"/>
                  <a:gd name="T11" fmla="*/ 41 h 719"/>
                  <a:gd name="T12" fmla="*/ 2 w 128"/>
                  <a:gd name="T13" fmla="*/ 39 h 719"/>
                  <a:gd name="T14" fmla="*/ 1 w 128"/>
                  <a:gd name="T15" fmla="*/ 38 h 719"/>
                  <a:gd name="T16" fmla="*/ 0 w 128"/>
                  <a:gd name="T17" fmla="*/ 34 h 719"/>
                  <a:gd name="T18" fmla="*/ 1 w 128"/>
                  <a:gd name="T19" fmla="*/ 26 h 719"/>
                  <a:gd name="T20" fmla="*/ 1 w 128"/>
                  <a:gd name="T21" fmla="*/ 22 h 719"/>
                  <a:gd name="T22" fmla="*/ 3 w 128"/>
                  <a:gd name="T23" fmla="*/ 0 h 719"/>
                  <a:gd name="T24" fmla="*/ 8 w 128"/>
                  <a:gd name="T25" fmla="*/ 0 h 719"/>
                  <a:gd name="T26" fmla="*/ 8 w 128"/>
                  <a:gd name="T27" fmla="*/ 0 h 71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28" h="719">
                    <a:moveTo>
                      <a:pt x="128" y="8"/>
                    </a:moveTo>
                    <a:lnTo>
                      <a:pt x="120" y="392"/>
                    </a:lnTo>
                    <a:lnTo>
                      <a:pt x="71" y="719"/>
                    </a:lnTo>
                    <a:lnTo>
                      <a:pt x="61" y="703"/>
                    </a:lnTo>
                    <a:lnTo>
                      <a:pt x="50" y="686"/>
                    </a:lnTo>
                    <a:lnTo>
                      <a:pt x="36" y="665"/>
                    </a:lnTo>
                    <a:lnTo>
                      <a:pt x="23" y="637"/>
                    </a:lnTo>
                    <a:lnTo>
                      <a:pt x="12" y="608"/>
                    </a:lnTo>
                    <a:lnTo>
                      <a:pt x="0" y="544"/>
                    </a:lnTo>
                    <a:lnTo>
                      <a:pt x="4" y="422"/>
                    </a:lnTo>
                    <a:lnTo>
                      <a:pt x="8" y="367"/>
                    </a:lnTo>
                    <a:lnTo>
                      <a:pt x="48" y="0"/>
                    </a:lnTo>
                    <a:lnTo>
                      <a:pt x="128" y="8"/>
                    </a:lnTo>
                    <a:close/>
                  </a:path>
                </a:pathLst>
              </a:custGeom>
              <a:solidFill>
                <a:srgbClr val="3A3A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10" name="Freeform 25"/>
              <p:cNvSpPr>
                <a:spLocks/>
              </p:cNvSpPr>
              <p:nvPr/>
            </p:nvSpPr>
            <p:spPr bwMode="auto">
              <a:xfrm>
                <a:off x="2446" y="2259"/>
                <a:ext cx="168" cy="62"/>
              </a:xfrm>
              <a:custGeom>
                <a:avLst/>
                <a:gdLst>
                  <a:gd name="T0" fmla="*/ 8 w 334"/>
                  <a:gd name="T1" fmla="*/ 1 h 123"/>
                  <a:gd name="T2" fmla="*/ 8 w 334"/>
                  <a:gd name="T3" fmla="*/ 2 h 123"/>
                  <a:gd name="T4" fmla="*/ 5 w 334"/>
                  <a:gd name="T5" fmla="*/ 2 h 123"/>
                  <a:gd name="T6" fmla="*/ 0 w 334"/>
                  <a:gd name="T7" fmla="*/ 4 h 123"/>
                  <a:gd name="T8" fmla="*/ 1 w 334"/>
                  <a:gd name="T9" fmla="*/ 6 h 123"/>
                  <a:gd name="T10" fmla="*/ 2 w 334"/>
                  <a:gd name="T11" fmla="*/ 7 h 123"/>
                  <a:gd name="T12" fmla="*/ 9 w 334"/>
                  <a:gd name="T13" fmla="*/ 8 h 123"/>
                  <a:gd name="T14" fmla="*/ 17 w 334"/>
                  <a:gd name="T15" fmla="*/ 8 h 123"/>
                  <a:gd name="T16" fmla="*/ 22 w 334"/>
                  <a:gd name="T17" fmla="*/ 8 h 123"/>
                  <a:gd name="T18" fmla="*/ 21 w 334"/>
                  <a:gd name="T19" fmla="*/ 5 h 123"/>
                  <a:gd name="T20" fmla="*/ 17 w 334"/>
                  <a:gd name="T21" fmla="*/ 4 h 123"/>
                  <a:gd name="T22" fmla="*/ 13 w 334"/>
                  <a:gd name="T23" fmla="*/ 2 h 123"/>
                  <a:gd name="T24" fmla="*/ 13 w 334"/>
                  <a:gd name="T25" fmla="*/ 0 h 123"/>
                  <a:gd name="T26" fmla="*/ 8 w 334"/>
                  <a:gd name="T27" fmla="*/ 1 h 123"/>
                  <a:gd name="T28" fmla="*/ 8 w 334"/>
                  <a:gd name="T29" fmla="*/ 1 h 12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34" h="123">
                    <a:moveTo>
                      <a:pt x="125" y="4"/>
                    </a:moveTo>
                    <a:lnTo>
                      <a:pt x="116" y="30"/>
                    </a:lnTo>
                    <a:lnTo>
                      <a:pt x="72" y="30"/>
                    </a:lnTo>
                    <a:lnTo>
                      <a:pt x="0" y="61"/>
                    </a:lnTo>
                    <a:lnTo>
                      <a:pt x="2" y="89"/>
                    </a:lnTo>
                    <a:lnTo>
                      <a:pt x="17" y="108"/>
                    </a:lnTo>
                    <a:lnTo>
                      <a:pt x="135" y="123"/>
                    </a:lnTo>
                    <a:lnTo>
                      <a:pt x="262" y="120"/>
                    </a:lnTo>
                    <a:lnTo>
                      <a:pt x="334" y="118"/>
                    </a:lnTo>
                    <a:lnTo>
                      <a:pt x="328" y="68"/>
                    </a:lnTo>
                    <a:lnTo>
                      <a:pt x="269" y="51"/>
                    </a:lnTo>
                    <a:lnTo>
                      <a:pt x="203" y="30"/>
                    </a:lnTo>
                    <a:lnTo>
                      <a:pt x="205" y="0"/>
                    </a:lnTo>
                    <a:lnTo>
                      <a:pt x="125" y="4"/>
                    </a:lnTo>
                    <a:close/>
                  </a:path>
                </a:pathLst>
              </a:custGeom>
              <a:solidFill>
                <a:srgbClr val="F5F5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11" name="Freeform 26"/>
              <p:cNvSpPr>
                <a:spLocks/>
              </p:cNvSpPr>
              <p:nvPr/>
            </p:nvSpPr>
            <p:spPr bwMode="auto">
              <a:xfrm>
                <a:off x="2754" y="2102"/>
                <a:ext cx="204" cy="328"/>
              </a:xfrm>
              <a:custGeom>
                <a:avLst/>
                <a:gdLst>
                  <a:gd name="T0" fmla="*/ 0 w 409"/>
                  <a:gd name="T1" fmla="*/ 8 h 656"/>
                  <a:gd name="T2" fmla="*/ 7 w 409"/>
                  <a:gd name="T3" fmla="*/ 22 h 656"/>
                  <a:gd name="T4" fmla="*/ 22 w 409"/>
                  <a:gd name="T5" fmla="*/ 41 h 656"/>
                  <a:gd name="T6" fmla="*/ 25 w 409"/>
                  <a:gd name="T7" fmla="*/ 36 h 656"/>
                  <a:gd name="T8" fmla="*/ 17 w 409"/>
                  <a:gd name="T9" fmla="*/ 15 h 656"/>
                  <a:gd name="T10" fmla="*/ 12 w 409"/>
                  <a:gd name="T11" fmla="*/ 3 h 656"/>
                  <a:gd name="T12" fmla="*/ 3 w 409"/>
                  <a:gd name="T13" fmla="*/ 0 h 656"/>
                  <a:gd name="T14" fmla="*/ 0 w 409"/>
                  <a:gd name="T15" fmla="*/ 8 h 656"/>
                  <a:gd name="T16" fmla="*/ 0 w 409"/>
                  <a:gd name="T17" fmla="*/ 8 h 65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09" h="656">
                    <a:moveTo>
                      <a:pt x="0" y="128"/>
                    </a:moveTo>
                    <a:lnTo>
                      <a:pt x="122" y="344"/>
                    </a:lnTo>
                    <a:lnTo>
                      <a:pt x="352" y="656"/>
                    </a:lnTo>
                    <a:lnTo>
                      <a:pt x="409" y="576"/>
                    </a:lnTo>
                    <a:lnTo>
                      <a:pt x="281" y="225"/>
                    </a:lnTo>
                    <a:lnTo>
                      <a:pt x="202" y="33"/>
                    </a:lnTo>
                    <a:lnTo>
                      <a:pt x="50" y="0"/>
                    </a:lnTo>
                    <a:lnTo>
                      <a:pt x="0" y="128"/>
                    </a:lnTo>
                    <a:close/>
                  </a:path>
                </a:pathLst>
              </a:custGeom>
              <a:solidFill>
                <a:srgbClr val="3A3A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12" name="Freeform 27"/>
              <p:cNvSpPr>
                <a:spLocks/>
              </p:cNvSpPr>
              <p:nvPr/>
            </p:nvSpPr>
            <p:spPr bwMode="auto">
              <a:xfrm>
                <a:off x="2956" y="2611"/>
                <a:ext cx="31" cy="12"/>
              </a:xfrm>
              <a:custGeom>
                <a:avLst/>
                <a:gdLst>
                  <a:gd name="T0" fmla="*/ 1 w 61"/>
                  <a:gd name="T1" fmla="*/ 1 h 23"/>
                  <a:gd name="T2" fmla="*/ 2 w 61"/>
                  <a:gd name="T3" fmla="*/ 1 h 23"/>
                  <a:gd name="T4" fmla="*/ 4 w 61"/>
                  <a:gd name="T5" fmla="*/ 0 h 23"/>
                  <a:gd name="T6" fmla="*/ 4 w 61"/>
                  <a:gd name="T7" fmla="*/ 1 h 23"/>
                  <a:gd name="T8" fmla="*/ 4 w 61"/>
                  <a:gd name="T9" fmla="*/ 2 h 23"/>
                  <a:gd name="T10" fmla="*/ 4 w 61"/>
                  <a:gd name="T11" fmla="*/ 2 h 23"/>
                  <a:gd name="T12" fmla="*/ 2 w 61"/>
                  <a:gd name="T13" fmla="*/ 2 h 23"/>
                  <a:gd name="T14" fmla="*/ 0 w 61"/>
                  <a:gd name="T15" fmla="*/ 2 h 23"/>
                  <a:gd name="T16" fmla="*/ 1 w 61"/>
                  <a:gd name="T17" fmla="*/ 1 h 23"/>
                  <a:gd name="T18" fmla="*/ 1 w 61"/>
                  <a:gd name="T19" fmla="*/ 1 h 23"/>
                  <a:gd name="T20" fmla="*/ 1 w 61"/>
                  <a:gd name="T21" fmla="*/ 1 h 2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1" h="23">
                    <a:moveTo>
                      <a:pt x="9" y="8"/>
                    </a:moveTo>
                    <a:lnTo>
                      <a:pt x="27" y="6"/>
                    </a:lnTo>
                    <a:lnTo>
                      <a:pt x="61" y="0"/>
                    </a:lnTo>
                    <a:lnTo>
                      <a:pt x="59" y="11"/>
                    </a:lnTo>
                    <a:lnTo>
                      <a:pt x="55" y="19"/>
                    </a:lnTo>
                    <a:lnTo>
                      <a:pt x="49" y="23"/>
                    </a:lnTo>
                    <a:lnTo>
                      <a:pt x="21" y="23"/>
                    </a:lnTo>
                    <a:lnTo>
                      <a:pt x="0" y="21"/>
                    </a:lnTo>
                    <a:lnTo>
                      <a:pt x="4" y="6"/>
                    </a:lnTo>
                    <a:lnTo>
                      <a:pt x="9" y="8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13" name="Freeform 28"/>
              <p:cNvSpPr>
                <a:spLocks/>
              </p:cNvSpPr>
              <p:nvPr/>
            </p:nvSpPr>
            <p:spPr bwMode="auto">
              <a:xfrm>
                <a:off x="2303" y="2023"/>
                <a:ext cx="304" cy="318"/>
              </a:xfrm>
              <a:custGeom>
                <a:avLst/>
                <a:gdLst>
                  <a:gd name="T0" fmla="*/ 23 w 608"/>
                  <a:gd name="T1" fmla="*/ 2 h 634"/>
                  <a:gd name="T2" fmla="*/ 22 w 608"/>
                  <a:gd name="T3" fmla="*/ 1 h 634"/>
                  <a:gd name="T4" fmla="*/ 15 w 608"/>
                  <a:gd name="T5" fmla="*/ 1 h 634"/>
                  <a:gd name="T6" fmla="*/ 13 w 608"/>
                  <a:gd name="T7" fmla="*/ 0 h 634"/>
                  <a:gd name="T8" fmla="*/ 11 w 608"/>
                  <a:gd name="T9" fmla="*/ 1 h 634"/>
                  <a:gd name="T10" fmla="*/ 9 w 608"/>
                  <a:gd name="T11" fmla="*/ 2 h 634"/>
                  <a:gd name="T12" fmla="*/ 8 w 608"/>
                  <a:gd name="T13" fmla="*/ 4 h 634"/>
                  <a:gd name="T14" fmla="*/ 5 w 608"/>
                  <a:gd name="T15" fmla="*/ 5 h 634"/>
                  <a:gd name="T16" fmla="*/ 4 w 608"/>
                  <a:gd name="T17" fmla="*/ 7 h 634"/>
                  <a:gd name="T18" fmla="*/ 3 w 608"/>
                  <a:gd name="T19" fmla="*/ 8 h 634"/>
                  <a:gd name="T20" fmla="*/ 3 w 608"/>
                  <a:gd name="T21" fmla="*/ 11 h 634"/>
                  <a:gd name="T22" fmla="*/ 1 w 608"/>
                  <a:gd name="T23" fmla="*/ 13 h 634"/>
                  <a:gd name="T24" fmla="*/ 1 w 608"/>
                  <a:gd name="T25" fmla="*/ 17 h 634"/>
                  <a:gd name="T26" fmla="*/ 1 w 608"/>
                  <a:gd name="T27" fmla="*/ 18 h 634"/>
                  <a:gd name="T28" fmla="*/ 0 w 608"/>
                  <a:gd name="T29" fmla="*/ 20 h 634"/>
                  <a:gd name="T30" fmla="*/ 1 w 608"/>
                  <a:gd name="T31" fmla="*/ 23 h 634"/>
                  <a:gd name="T32" fmla="*/ 2 w 608"/>
                  <a:gd name="T33" fmla="*/ 26 h 634"/>
                  <a:gd name="T34" fmla="*/ 3 w 608"/>
                  <a:gd name="T35" fmla="*/ 28 h 634"/>
                  <a:gd name="T36" fmla="*/ 4 w 608"/>
                  <a:gd name="T37" fmla="*/ 34 h 634"/>
                  <a:gd name="T38" fmla="*/ 9 w 608"/>
                  <a:gd name="T39" fmla="*/ 40 h 634"/>
                  <a:gd name="T40" fmla="*/ 13 w 608"/>
                  <a:gd name="T41" fmla="*/ 39 h 634"/>
                  <a:gd name="T42" fmla="*/ 17 w 608"/>
                  <a:gd name="T43" fmla="*/ 31 h 634"/>
                  <a:gd name="T44" fmla="*/ 21 w 608"/>
                  <a:gd name="T45" fmla="*/ 32 h 634"/>
                  <a:gd name="T46" fmla="*/ 26 w 608"/>
                  <a:gd name="T47" fmla="*/ 32 h 634"/>
                  <a:gd name="T48" fmla="*/ 26 w 608"/>
                  <a:gd name="T49" fmla="*/ 30 h 634"/>
                  <a:gd name="T50" fmla="*/ 28 w 608"/>
                  <a:gd name="T51" fmla="*/ 31 h 634"/>
                  <a:gd name="T52" fmla="*/ 31 w 608"/>
                  <a:gd name="T53" fmla="*/ 31 h 634"/>
                  <a:gd name="T54" fmla="*/ 32 w 608"/>
                  <a:gd name="T55" fmla="*/ 29 h 634"/>
                  <a:gd name="T56" fmla="*/ 31 w 608"/>
                  <a:gd name="T57" fmla="*/ 27 h 634"/>
                  <a:gd name="T58" fmla="*/ 28 w 608"/>
                  <a:gd name="T59" fmla="*/ 25 h 634"/>
                  <a:gd name="T60" fmla="*/ 25 w 608"/>
                  <a:gd name="T61" fmla="*/ 24 h 634"/>
                  <a:gd name="T62" fmla="*/ 17 w 608"/>
                  <a:gd name="T63" fmla="*/ 18 h 634"/>
                  <a:gd name="T64" fmla="*/ 17 w 608"/>
                  <a:gd name="T65" fmla="*/ 18 h 634"/>
                  <a:gd name="T66" fmla="*/ 18 w 608"/>
                  <a:gd name="T67" fmla="*/ 18 h 634"/>
                  <a:gd name="T68" fmla="*/ 20 w 608"/>
                  <a:gd name="T69" fmla="*/ 18 h 634"/>
                  <a:gd name="T70" fmla="*/ 22 w 608"/>
                  <a:gd name="T71" fmla="*/ 19 h 634"/>
                  <a:gd name="T72" fmla="*/ 22 w 608"/>
                  <a:gd name="T73" fmla="*/ 19 h 634"/>
                  <a:gd name="T74" fmla="*/ 23 w 608"/>
                  <a:gd name="T75" fmla="*/ 20 h 634"/>
                  <a:gd name="T76" fmla="*/ 24 w 608"/>
                  <a:gd name="T77" fmla="*/ 20 h 634"/>
                  <a:gd name="T78" fmla="*/ 25 w 608"/>
                  <a:gd name="T79" fmla="*/ 20 h 634"/>
                  <a:gd name="T80" fmla="*/ 26 w 608"/>
                  <a:gd name="T81" fmla="*/ 21 h 634"/>
                  <a:gd name="T82" fmla="*/ 27 w 608"/>
                  <a:gd name="T83" fmla="*/ 21 h 634"/>
                  <a:gd name="T84" fmla="*/ 27 w 608"/>
                  <a:gd name="T85" fmla="*/ 22 h 634"/>
                  <a:gd name="T86" fmla="*/ 30 w 608"/>
                  <a:gd name="T87" fmla="*/ 23 h 634"/>
                  <a:gd name="T88" fmla="*/ 32 w 608"/>
                  <a:gd name="T89" fmla="*/ 23 h 634"/>
                  <a:gd name="T90" fmla="*/ 33 w 608"/>
                  <a:gd name="T91" fmla="*/ 22 h 634"/>
                  <a:gd name="T92" fmla="*/ 34 w 608"/>
                  <a:gd name="T93" fmla="*/ 21 h 634"/>
                  <a:gd name="T94" fmla="*/ 32 w 608"/>
                  <a:gd name="T95" fmla="*/ 18 h 634"/>
                  <a:gd name="T96" fmla="*/ 37 w 608"/>
                  <a:gd name="T97" fmla="*/ 17 h 634"/>
                  <a:gd name="T98" fmla="*/ 38 w 608"/>
                  <a:gd name="T99" fmla="*/ 13 h 634"/>
                  <a:gd name="T100" fmla="*/ 35 w 608"/>
                  <a:gd name="T101" fmla="*/ 9 h 634"/>
                  <a:gd name="T102" fmla="*/ 30 w 608"/>
                  <a:gd name="T103" fmla="*/ 10 h 634"/>
                  <a:gd name="T104" fmla="*/ 28 w 608"/>
                  <a:gd name="T105" fmla="*/ 8 h 634"/>
                  <a:gd name="T106" fmla="*/ 23 w 608"/>
                  <a:gd name="T107" fmla="*/ 4 h 634"/>
                  <a:gd name="T108" fmla="*/ 23 w 608"/>
                  <a:gd name="T109" fmla="*/ 2 h 634"/>
                  <a:gd name="T110" fmla="*/ 23 w 608"/>
                  <a:gd name="T111" fmla="*/ 2 h 634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608" h="634">
                    <a:moveTo>
                      <a:pt x="365" y="26"/>
                    </a:moveTo>
                    <a:lnTo>
                      <a:pt x="340" y="7"/>
                    </a:lnTo>
                    <a:lnTo>
                      <a:pt x="232" y="7"/>
                    </a:lnTo>
                    <a:lnTo>
                      <a:pt x="195" y="0"/>
                    </a:lnTo>
                    <a:lnTo>
                      <a:pt x="173" y="3"/>
                    </a:lnTo>
                    <a:lnTo>
                      <a:pt x="144" y="17"/>
                    </a:lnTo>
                    <a:lnTo>
                      <a:pt x="125" y="62"/>
                    </a:lnTo>
                    <a:lnTo>
                      <a:pt x="80" y="79"/>
                    </a:lnTo>
                    <a:lnTo>
                      <a:pt x="55" y="97"/>
                    </a:lnTo>
                    <a:lnTo>
                      <a:pt x="45" y="123"/>
                    </a:lnTo>
                    <a:lnTo>
                      <a:pt x="45" y="169"/>
                    </a:lnTo>
                    <a:lnTo>
                      <a:pt x="11" y="193"/>
                    </a:lnTo>
                    <a:lnTo>
                      <a:pt x="11" y="262"/>
                    </a:lnTo>
                    <a:lnTo>
                      <a:pt x="9" y="287"/>
                    </a:lnTo>
                    <a:lnTo>
                      <a:pt x="0" y="313"/>
                    </a:lnTo>
                    <a:lnTo>
                      <a:pt x="4" y="359"/>
                    </a:lnTo>
                    <a:lnTo>
                      <a:pt x="28" y="406"/>
                    </a:lnTo>
                    <a:lnTo>
                      <a:pt x="38" y="446"/>
                    </a:lnTo>
                    <a:lnTo>
                      <a:pt x="49" y="539"/>
                    </a:lnTo>
                    <a:lnTo>
                      <a:pt x="144" y="634"/>
                    </a:lnTo>
                    <a:lnTo>
                      <a:pt x="207" y="608"/>
                    </a:lnTo>
                    <a:lnTo>
                      <a:pt x="271" y="482"/>
                    </a:lnTo>
                    <a:lnTo>
                      <a:pt x="323" y="499"/>
                    </a:lnTo>
                    <a:lnTo>
                      <a:pt x="403" y="501"/>
                    </a:lnTo>
                    <a:lnTo>
                      <a:pt x="412" y="477"/>
                    </a:lnTo>
                    <a:lnTo>
                      <a:pt x="441" y="480"/>
                    </a:lnTo>
                    <a:lnTo>
                      <a:pt x="490" y="484"/>
                    </a:lnTo>
                    <a:lnTo>
                      <a:pt x="503" y="454"/>
                    </a:lnTo>
                    <a:lnTo>
                      <a:pt x="484" y="423"/>
                    </a:lnTo>
                    <a:lnTo>
                      <a:pt x="446" y="395"/>
                    </a:lnTo>
                    <a:lnTo>
                      <a:pt x="395" y="372"/>
                    </a:lnTo>
                    <a:lnTo>
                      <a:pt x="260" y="279"/>
                    </a:lnTo>
                    <a:lnTo>
                      <a:pt x="268" y="277"/>
                    </a:lnTo>
                    <a:lnTo>
                      <a:pt x="287" y="277"/>
                    </a:lnTo>
                    <a:lnTo>
                      <a:pt x="315" y="287"/>
                    </a:lnTo>
                    <a:lnTo>
                      <a:pt x="338" y="296"/>
                    </a:lnTo>
                    <a:lnTo>
                      <a:pt x="349" y="302"/>
                    </a:lnTo>
                    <a:lnTo>
                      <a:pt x="363" y="307"/>
                    </a:lnTo>
                    <a:lnTo>
                      <a:pt x="374" y="313"/>
                    </a:lnTo>
                    <a:lnTo>
                      <a:pt x="385" y="319"/>
                    </a:lnTo>
                    <a:lnTo>
                      <a:pt x="406" y="328"/>
                    </a:lnTo>
                    <a:lnTo>
                      <a:pt x="420" y="334"/>
                    </a:lnTo>
                    <a:lnTo>
                      <a:pt x="425" y="336"/>
                    </a:lnTo>
                    <a:lnTo>
                      <a:pt x="467" y="359"/>
                    </a:lnTo>
                    <a:lnTo>
                      <a:pt x="501" y="364"/>
                    </a:lnTo>
                    <a:lnTo>
                      <a:pt x="520" y="351"/>
                    </a:lnTo>
                    <a:lnTo>
                      <a:pt x="532" y="328"/>
                    </a:lnTo>
                    <a:lnTo>
                      <a:pt x="511" y="285"/>
                    </a:lnTo>
                    <a:lnTo>
                      <a:pt x="585" y="264"/>
                    </a:lnTo>
                    <a:lnTo>
                      <a:pt x="608" y="201"/>
                    </a:lnTo>
                    <a:lnTo>
                      <a:pt x="553" y="142"/>
                    </a:lnTo>
                    <a:lnTo>
                      <a:pt x="480" y="155"/>
                    </a:lnTo>
                    <a:lnTo>
                      <a:pt x="437" y="114"/>
                    </a:lnTo>
                    <a:lnTo>
                      <a:pt x="366" y="60"/>
                    </a:lnTo>
                    <a:lnTo>
                      <a:pt x="365" y="26"/>
                    </a:lnTo>
                    <a:close/>
                  </a:path>
                </a:pathLst>
              </a:custGeom>
              <a:solidFill>
                <a:srgbClr val="F59E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14" name="Freeform 29"/>
              <p:cNvSpPr>
                <a:spLocks/>
              </p:cNvSpPr>
              <p:nvPr/>
            </p:nvSpPr>
            <p:spPr bwMode="auto">
              <a:xfrm>
                <a:off x="2841" y="1317"/>
                <a:ext cx="359" cy="720"/>
              </a:xfrm>
              <a:custGeom>
                <a:avLst/>
                <a:gdLst>
                  <a:gd name="T0" fmla="*/ 42 w 718"/>
                  <a:gd name="T1" fmla="*/ 18 h 1438"/>
                  <a:gd name="T2" fmla="*/ 44 w 718"/>
                  <a:gd name="T3" fmla="*/ 19 h 1438"/>
                  <a:gd name="T4" fmla="*/ 45 w 718"/>
                  <a:gd name="T5" fmla="*/ 21 h 1438"/>
                  <a:gd name="T6" fmla="*/ 45 w 718"/>
                  <a:gd name="T7" fmla="*/ 24 h 1438"/>
                  <a:gd name="T8" fmla="*/ 45 w 718"/>
                  <a:gd name="T9" fmla="*/ 28 h 1438"/>
                  <a:gd name="T10" fmla="*/ 45 w 718"/>
                  <a:gd name="T11" fmla="*/ 32 h 1438"/>
                  <a:gd name="T12" fmla="*/ 44 w 718"/>
                  <a:gd name="T13" fmla="*/ 36 h 1438"/>
                  <a:gd name="T14" fmla="*/ 42 w 718"/>
                  <a:gd name="T15" fmla="*/ 38 h 1438"/>
                  <a:gd name="T16" fmla="*/ 41 w 718"/>
                  <a:gd name="T17" fmla="*/ 67 h 1438"/>
                  <a:gd name="T18" fmla="*/ 38 w 718"/>
                  <a:gd name="T19" fmla="*/ 84 h 1438"/>
                  <a:gd name="T20" fmla="*/ 32 w 718"/>
                  <a:gd name="T21" fmla="*/ 89 h 1438"/>
                  <a:gd name="T22" fmla="*/ 24 w 718"/>
                  <a:gd name="T23" fmla="*/ 91 h 1438"/>
                  <a:gd name="T24" fmla="*/ 16 w 718"/>
                  <a:gd name="T25" fmla="*/ 89 h 1438"/>
                  <a:gd name="T26" fmla="*/ 5 w 718"/>
                  <a:gd name="T27" fmla="*/ 84 h 1438"/>
                  <a:gd name="T28" fmla="*/ 1 w 718"/>
                  <a:gd name="T29" fmla="*/ 36 h 1438"/>
                  <a:gd name="T30" fmla="*/ 6 w 718"/>
                  <a:gd name="T31" fmla="*/ 4 h 1438"/>
                  <a:gd name="T32" fmla="*/ 7 w 718"/>
                  <a:gd name="T33" fmla="*/ 3 h 1438"/>
                  <a:gd name="T34" fmla="*/ 9 w 718"/>
                  <a:gd name="T35" fmla="*/ 3 h 1438"/>
                  <a:gd name="T36" fmla="*/ 10 w 718"/>
                  <a:gd name="T37" fmla="*/ 2 h 1438"/>
                  <a:gd name="T38" fmla="*/ 12 w 718"/>
                  <a:gd name="T39" fmla="*/ 1 h 1438"/>
                  <a:gd name="T40" fmla="*/ 14 w 718"/>
                  <a:gd name="T41" fmla="*/ 1 h 1438"/>
                  <a:gd name="T42" fmla="*/ 24 w 718"/>
                  <a:gd name="T43" fmla="*/ 1 h 1438"/>
                  <a:gd name="T44" fmla="*/ 26 w 718"/>
                  <a:gd name="T45" fmla="*/ 1 h 1438"/>
                  <a:gd name="T46" fmla="*/ 29 w 718"/>
                  <a:gd name="T47" fmla="*/ 2 h 1438"/>
                  <a:gd name="T48" fmla="*/ 32 w 718"/>
                  <a:gd name="T49" fmla="*/ 3 h 1438"/>
                  <a:gd name="T50" fmla="*/ 33 w 718"/>
                  <a:gd name="T51" fmla="*/ 4 h 1438"/>
                  <a:gd name="T52" fmla="*/ 34 w 718"/>
                  <a:gd name="T53" fmla="*/ 5 h 1438"/>
                  <a:gd name="T54" fmla="*/ 35 w 718"/>
                  <a:gd name="T55" fmla="*/ 6 h 1438"/>
                  <a:gd name="T56" fmla="*/ 36 w 718"/>
                  <a:gd name="T57" fmla="*/ 6 h 1438"/>
                  <a:gd name="T58" fmla="*/ 37 w 718"/>
                  <a:gd name="T59" fmla="*/ 7 h 1438"/>
                  <a:gd name="T60" fmla="*/ 37 w 718"/>
                  <a:gd name="T61" fmla="*/ 8 h 1438"/>
                  <a:gd name="T62" fmla="*/ 38 w 718"/>
                  <a:gd name="T63" fmla="*/ 8 h 1438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718" h="1438">
                    <a:moveTo>
                      <a:pt x="595" y="121"/>
                    </a:moveTo>
                    <a:lnTo>
                      <a:pt x="659" y="287"/>
                    </a:lnTo>
                    <a:lnTo>
                      <a:pt x="673" y="290"/>
                    </a:lnTo>
                    <a:lnTo>
                      <a:pt x="697" y="294"/>
                    </a:lnTo>
                    <a:lnTo>
                      <a:pt x="709" y="307"/>
                    </a:lnTo>
                    <a:lnTo>
                      <a:pt x="713" y="328"/>
                    </a:lnTo>
                    <a:lnTo>
                      <a:pt x="713" y="347"/>
                    </a:lnTo>
                    <a:lnTo>
                      <a:pt x="707" y="382"/>
                    </a:lnTo>
                    <a:lnTo>
                      <a:pt x="716" y="416"/>
                    </a:lnTo>
                    <a:lnTo>
                      <a:pt x="718" y="448"/>
                    </a:lnTo>
                    <a:lnTo>
                      <a:pt x="711" y="482"/>
                    </a:lnTo>
                    <a:lnTo>
                      <a:pt x="707" y="507"/>
                    </a:lnTo>
                    <a:lnTo>
                      <a:pt x="707" y="545"/>
                    </a:lnTo>
                    <a:lnTo>
                      <a:pt x="701" y="564"/>
                    </a:lnTo>
                    <a:lnTo>
                      <a:pt x="682" y="583"/>
                    </a:lnTo>
                    <a:lnTo>
                      <a:pt x="663" y="602"/>
                    </a:lnTo>
                    <a:lnTo>
                      <a:pt x="650" y="764"/>
                    </a:lnTo>
                    <a:lnTo>
                      <a:pt x="644" y="1056"/>
                    </a:lnTo>
                    <a:lnTo>
                      <a:pt x="640" y="1163"/>
                    </a:lnTo>
                    <a:lnTo>
                      <a:pt x="602" y="1334"/>
                    </a:lnTo>
                    <a:lnTo>
                      <a:pt x="582" y="1391"/>
                    </a:lnTo>
                    <a:lnTo>
                      <a:pt x="509" y="1419"/>
                    </a:lnTo>
                    <a:lnTo>
                      <a:pt x="435" y="1434"/>
                    </a:lnTo>
                    <a:lnTo>
                      <a:pt x="376" y="1438"/>
                    </a:lnTo>
                    <a:lnTo>
                      <a:pt x="310" y="1438"/>
                    </a:lnTo>
                    <a:lnTo>
                      <a:pt x="251" y="1421"/>
                    </a:lnTo>
                    <a:lnTo>
                      <a:pt x="133" y="1372"/>
                    </a:lnTo>
                    <a:lnTo>
                      <a:pt x="72" y="1332"/>
                    </a:lnTo>
                    <a:lnTo>
                      <a:pt x="105" y="767"/>
                    </a:lnTo>
                    <a:lnTo>
                      <a:pt x="6" y="575"/>
                    </a:lnTo>
                    <a:lnTo>
                      <a:pt x="0" y="283"/>
                    </a:lnTo>
                    <a:lnTo>
                      <a:pt x="82" y="57"/>
                    </a:lnTo>
                    <a:lnTo>
                      <a:pt x="88" y="53"/>
                    </a:lnTo>
                    <a:lnTo>
                      <a:pt x="101" y="47"/>
                    </a:lnTo>
                    <a:lnTo>
                      <a:pt x="118" y="39"/>
                    </a:lnTo>
                    <a:lnTo>
                      <a:pt x="129" y="34"/>
                    </a:lnTo>
                    <a:lnTo>
                      <a:pt x="141" y="28"/>
                    </a:lnTo>
                    <a:lnTo>
                      <a:pt x="152" y="22"/>
                    </a:lnTo>
                    <a:lnTo>
                      <a:pt x="165" y="19"/>
                    </a:lnTo>
                    <a:lnTo>
                      <a:pt x="177" y="13"/>
                    </a:lnTo>
                    <a:lnTo>
                      <a:pt x="188" y="9"/>
                    </a:lnTo>
                    <a:lnTo>
                      <a:pt x="209" y="3"/>
                    </a:lnTo>
                    <a:lnTo>
                      <a:pt x="226" y="0"/>
                    </a:lnTo>
                    <a:lnTo>
                      <a:pt x="376" y="1"/>
                    </a:lnTo>
                    <a:lnTo>
                      <a:pt x="395" y="7"/>
                    </a:lnTo>
                    <a:lnTo>
                      <a:pt x="414" y="15"/>
                    </a:lnTo>
                    <a:lnTo>
                      <a:pt x="437" y="22"/>
                    </a:lnTo>
                    <a:lnTo>
                      <a:pt x="462" y="30"/>
                    </a:lnTo>
                    <a:lnTo>
                      <a:pt x="483" y="38"/>
                    </a:lnTo>
                    <a:lnTo>
                      <a:pt x="500" y="43"/>
                    </a:lnTo>
                    <a:lnTo>
                      <a:pt x="509" y="49"/>
                    </a:lnTo>
                    <a:lnTo>
                      <a:pt x="517" y="53"/>
                    </a:lnTo>
                    <a:lnTo>
                      <a:pt x="526" y="62"/>
                    </a:lnTo>
                    <a:lnTo>
                      <a:pt x="534" y="68"/>
                    </a:lnTo>
                    <a:lnTo>
                      <a:pt x="542" y="74"/>
                    </a:lnTo>
                    <a:lnTo>
                      <a:pt x="549" y="81"/>
                    </a:lnTo>
                    <a:lnTo>
                      <a:pt x="557" y="87"/>
                    </a:lnTo>
                    <a:lnTo>
                      <a:pt x="564" y="95"/>
                    </a:lnTo>
                    <a:lnTo>
                      <a:pt x="570" y="100"/>
                    </a:lnTo>
                    <a:lnTo>
                      <a:pt x="578" y="106"/>
                    </a:lnTo>
                    <a:lnTo>
                      <a:pt x="583" y="110"/>
                    </a:lnTo>
                    <a:lnTo>
                      <a:pt x="591" y="117"/>
                    </a:lnTo>
                    <a:lnTo>
                      <a:pt x="595" y="121"/>
                    </a:lnTo>
                    <a:close/>
                  </a:path>
                </a:pathLst>
              </a:custGeom>
              <a:solidFill>
                <a:srgbClr val="F59E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15" name="Freeform 30"/>
              <p:cNvSpPr>
                <a:spLocks/>
              </p:cNvSpPr>
              <p:nvPr/>
            </p:nvSpPr>
            <p:spPr bwMode="auto">
              <a:xfrm>
                <a:off x="2375" y="2121"/>
                <a:ext cx="159" cy="79"/>
              </a:xfrm>
              <a:custGeom>
                <a:avLst/>
                <a:gdLst>
                  <a:gd name="T0" fmla="*/ 0 w 317"/>
                  <a:gd name="T1" fmla="*/ 0 h 158"/>
                  <a:gd name="T2" fmla="*/ 7 w 317"/>
                  <a:gd name="T3" fmla="*/ 4 h 158"/>
                  <a:gd name="T4" fmla="*/ 8 w 317"/>
                  <a:gd name="T5" fmla="*/ 1 h 158"/>
                  <a:gd name="T6" fmla="*/ 10 w 317"/>
                  <a:gd name="T7" fmla="*/ 1 h 158"/>
                  <a:gd name="T8" fmla="*/ 10 w 317"/>
                  <a:gd name="T9" fmla="*/ 3 h 158"/>
                  <a:gd name="T10" fmla="*/ 12 w 317"/>
                  <a:gd name="T11" fmla="*/ 5 h 158"/>
                  <a:gd name="T12" fmla="*/ 18 w 317"/>
                  <a:gd name="T13" fmla="*/ 7 h 158"/>
                  <a:gd name="T14" fmla="*/ 19 w 317"/>
                  <a:gd name="T15" fmla="*/ 9 h 158"/>
                  <a:gd name="T16" fmla="*/ 20 w 317"/>
                  <a:gd name="T17" fmla="*/ 10 h 158"/>
                  <a:gd name="T18" fmla="*/ 15 w 317"/>
                  <a:gd name="T19" fmla="*/ 8 h 158"/>
                  <a:gd name="T20" fmla="*/ 8 w 317"/>
                  <a:gd name="T21" fmla="*/ 5 h 158"/>
                  <a:gd name="T22" fmla="*/ 7 w 317"/>
                  <a:gd name="T23" fmla="*/ 5 h 158"/>
                  <a:gd name="T24" fmla="*/ 1 w 317"/>
                  <a:gd name="T25" fmla="*/ 2 h 158"/>
                  <a:gd name="T26" fmla="*/ 0 w 317"/>
                  <a:gd name="T27" fmla="*/ 0 h 158"/>
                  <a:gd name="T28" fmla="*/ 0 w 317"/>
                  <a:gd name="T29" fmla="*/ 0 h 158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17" h="158">
                    <a:moveTo>
                      <a:pt x="0" y="0"/>
                    </a:moveTo>
                    <a:lnTo>
                      <a:pt x="112" y="50"/>
                    </a:lnTo>
                    <a:lnTo>
                      <a:pt x="126" y="14"/>
                    </a:lnTo>
                    <a:lnTo>
                      <a:pt x="156" y="14"/>
                    </a:lnTo>
                    <a:lnTo>
                      <a:pt x="156" y="38"/>
                    </a:lnTo>
                    <a:lnTo>
                      <a:pt x="179" y="65"/>
                    </a:lnTo>
                    <a:lnTo>
                      <a:pt x="278" y="112"/>
                    </a:lnTo>
                    <a:lnTo>
                      <a:pt x="291" y="135"/>
                    </a:lnTo>
                    <a:lnTo>
                      <a:pt x="317" y="158"/>
                    </a:lnTo>
                    <a:lnTo>
                      <a:pt x="232" y="120"/>
                    </a:lnTo>
                    <a:lnTo>
                      <a:pt x="126" y="73"/>
                    </a:lnTo>
                    <a:lnTo>
                      <a:pt x="112" y="74"/>
                    </a:lnTo>
                    <a:lnTo>
                      <a:pt x="8" y="2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16" name="Freeform 31"/>
              <p:cNvSpPr>
                <a:spLocks/>
              </p:cNvSpPr>
              <p:nvPr/>
            </p:nvSpPr>
            <p:spPr bwMode="auto">
              <a:xfrm>
                <a:off x="2976" y="2584"/>
                <a:ext cx="19" cy="24"/>
              </a:xfrm>
              <a:custGeom>
                <a:avLst/>
                <a:gdLst>
                  <a:gd name="T0" fmla="*/ 3 w 38"/>
                  <a:gd name="T1" fmla="*/ 0 h 47"/>
                  <a:gd name="T2" fmla="*/ 2 w 38"/>
                  <a:gd name="T3" fmla="*/ 3 h 47"/>
                  <a:gd name="T4" fmla="*/ 0 w 38"/>
                  <a:gd name="T5" fmla="*/ 3 h 47"/>
                  <a:gd name="T6" fmla="*/ 2 w 38"/>
                  <a:gd name="T7" fmla="*/ 1 h 47"/>
                  <a:gd name="T8" fmla="*/ 3 w 38"/>
                  <a:gd name="T9" fmla="*/ 0 h 47"/>
                  <a:gd name="T10" fmla="*/ 3 w 38"/>
                  <a:gd name="T11" fmla="*/ 0 h 4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8" h="47">
                    <a:moveTo>
                      <a:pt x="38" y="0"/>
                    </a:moveTo>
                    <a:lnTo>
                      <a:pt x="17" y="36"/>
                    </a:lnTo>
                    <a:lnTo>
                      <a:pt x="0" y="47"/>
                    </a:lnTo>
                    <a:lnTo>
                      <a:pt x="17" y="7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17" name="Freeform 32"/>
              <p:cNvSpPr>
                <a:spLocks/>
              </p:cNvSpPr>
              <p:nvPr/>
            </p:nvSpPr>
            <p:spPr bwMode="auto">
              <a:xfrm>
                <a:off x="2959" y="1621"/>
                <a:ext cx="51" cy="43"/>
              </a:xfrm>
              <a:custGeom>
                <a:avLst/>
                <a:gdLst>
                  <a:gd name="T0" fmla="*/ 2 w 100"/>
                  <a:gd name="T1" fmla="*/ 1 h 85"/>
                  <a:gd name="T2" fmla="*/ 2 w 100"/>
                  <a:gd name="T3" fmla="*/ 2 h 85"/>
                  <a:gd name="T4" fmla="*/ 3 w 100"/>
                  <a:gd name="T5" fmla="*/ 3 h 85"/>
                  <a:gd name="T6" fmla="*/ 7 w 100"/>
                  <a:gd name="T7" fmla="*/ 5 h 85"/>
                  <a:gd name="T8" fmla="*/ 6 w 100"/>
                  <a:gd name="T9" fmla="*/ 6 h 85"/>
                  <a:gd name="T10" fmla="*/ 2 w 100"/>
                  <a:gd name="T11" fmla="*/ 5 h 85"/>
                  <a:gd name="T12" fmla="*/ 1 w 100"/>
                  <a:gd name="T13" fmla="*/ 5 h 85"/>
                  <a:gd name="T14" fmla="*/ 0 w 100"/>
                  <a:gd name="T15" fmla="*/ 2 h 85"/>
                  <a:gd name="T16" fmla="*/ 1 w 100"/>
                  <a:gd name="T17" fmla="*/ 0 h 85"/>
                  <a:gd name="T18" fmla="*/ 2 w 100"/>
                  <a:gd name="T19" fmla="*/ 1 h 85"/>
                  <a:gd name="T20" fmla="*/ 2 w 100"/>
                  <a:gd name="T21" fmla="*/ 1 h 8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00" h="85">
                    <a:moveTo>
                      <a:pt x="32" y="2"/>
                    </a:moveTo>
                    <a:lnTo>
                      <a:pt x="28" y="24"/>
                    </a:lnTo>
                    <a:lnTo>
                      <a:pt x="34" y="47"/>
                    </a:lnTo>
                    <a:lnTo>
                      <a:pt x="100" y="68"/>
                    </a:lnTo>
                    <a:lnTo>
                      <a:pt x="83" y="85"/>
                    </a:lnTo>
                    <a:lnTo>
                      <a:pt x="32" y="74"/>
                    </a:lnTo>
                    <a:lnTo>
                      <a:pt x="15" y="74"/>
                    </a:lnTo>
                    <a:lnTo>
                      <a:pt x="0" y="24"/>
                    </a:lnTo>
                    <a:lnTo>
                      <a:pt x="15" y="0"/>
                    </a:lnTo>
                    <a:lnTo>
                      <a:pt x="32" y="2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18" name="Freeform 33"/>
              <p:cNvSpPr>
                <a:spLocks/>
              </p:cNvSpPr>
              <p:nvPr/>
            </p:nvSpPr>
            <p:spPr bwMode="auto">
              <a:xfrm>
                <a:off x="2984" y="1672"/>
                <a:ext cx="91" cy="45"/>
              </a:xfrm>
              <a:custGeom>
                <a:avLst/>
                <a:gdLst>
                  <a:gd name="T0" fmla="*/ 12 w 182"/>
                  <a:gd name="T1" fmla="*/ 0 h 92"/>
                  <a:gd name="T2" fmla="*/ 11 w 182"/>
                  <a:gd name="T3" fmla="*/ 1 h 92"/>
                  <a:gd name="T4" fmla="*/ 8 w 182"/>
                  <a:gd name="T5" fmla="*/ 3 h 92"/>
                  <a:gd name="T6" fmla="*/ 7 w 182"/>
                  <a:gd name="T7" fmla="*/ 4 h 92"/>
                  <a:gd name="T8" fmla="*/ 5 w 182"/>
                  <a:gd name="T9" fmla="*/ 5 h 92"/>
                  <a:gd name="T10" fmla="*/ 4 w 182"/>
                  <a:gd name="T11" fmla="*/ 5 h 92"/>
                  <a:gd name="T12" fmla="*/ 0 w 182"/>
                  <a:gd name="T13" fmla="*/ 5 h 92"/>
                  <a:gd name="T14" fmla="*/ 3 w 182"/>
                  <a:gd name="T15" fmla="*/ 3 h 92"/>
                  <a:gd name="T16" fmla="*/ 7 w 182"/>
                  <a:gd name="T17" fmla="*/ 1 h 92"/>
                  <a:gd name="T18" fmla="*/ 12 w 182"/>
                  <a:gd name="T19" fmla="*/ 0 h 92"/>
                  <a:gd name="T20" fmla="*/ 12 w 182"/>
                  <a:gd name="T21" fmla="*/ 0 h 9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82" h="92">
                    <a:moveTo>
                      <a:pt x="182" y="0"/>
                    </a:moveTo>
                    <a:lnTo>
                      <a:pt x="163" y="31"/>
                    </a:lnTo>
                    <a:lnTo>
                      <a:pt x="127" y="61"/>
                    </a:lnTo>
                    <a:lnTo>
                      <a:pt x="105" y="76"/>
                    </a:lnTo>
                    <a:lnTo>
                      <a:pt x="74" y="90"/>
                    </a:lnTo>
                    <a:lnTo>
                      <a:pt x="59" y="92"/>
                    </a:lnTo>
                    <a:lnTo>
                      <a:pt x="0" y="88"/>
                    </a:lnTo>
                    <a:lnTo>
                      <a:pt x="36" y="59"/>
                    </a:lnTo>
                    <a:lnTo>
                      <a:pt x="112" y="25"/>
                    </a:lnTo>
                    <a:lnTo>
                      <a:pt x="182" y="0"/>
                    </a:lnTo>
                    <a:close/>
                  </a:path>
                </a:pathLst>
              </a:custGeom>
              <a:solidFill>
                <a:srgbClr val="FFF2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19" name="Freeform 34"/>
              <p:cNvSpPr>
                <a:spLocks/>
              </p:cNvSpPr>
              <p:nvPr/>
            </p:nvSpPr>
            <p:spPr bwMode="auto">
              <a:xfrm>
                <a:off x="3073" y="1412"/>
                <a:ext cx="63" cy="138"/>
              </a:xfrm>
              <a:custGeom>
                <a:avLst/>
                <a:gdLst>
                  <a:gd name="T0" fmla="*/ 2 w 125"/>
                  <a:gd name="T1" fmla="*/ 7 h 275"/>
                  <a:gd name="T2" fmla="*/ 1 w 125"/>
                  <a:gd name="T3" fmla="*/ 5 h 275"/>
                  <a:gd name="T4" fmla="*/ 1 w 125"/>
                  <a:gd name="T5" fmla="*/ 3 h 275"/>
                  <a:gd name="T6" fmla="*/ 2 w 125"/>
                  <a:gd name="T7" fmla="*/ 2 h 275"/>
                  <a:gd name="T8" fmla="*/ 2 w 125"/>
                  <a:gd name="T9" fmla="*/ 2 h 275"/>
                  <a:gd name="T10" fmla="*/ 2 w 125"/>
                  <a:gd name="T11" fmla="*/ 1 h 275"/>
                  <a:gd name="T12" fmla="*/ 3 w 125"/>
                  <a:gd name="T13" fmla="*/ 1 h 275"/>
                  <a:gd name="T14" fmla="*/ 3 w 125"/>
                  <a:gd name="T15" fmla="*/ 1 h 275"/>
                  <a:gd name="T16" fmla="*/ 4 w 125"/>
                  <a:gd name="T17" fmla="*/ 0 h 275"/>
                  <a:gd name="T18" fmla="*/ 4 w 125"/>
                  <a:gd name="T19" fmla="*/ 1 h 275"/>
                  <a:gd name="T20" fmla="*/ 5 w 125"/>
                  <a:gd name="T21" fmla="*/ 3 h 275"/>
                  <a:gd name="T22" fmla="*/ 6 w 125"/>
                  <a:gd name="T23" fmla="*/ 4 h 275"/>
                  <a:gd name="T24" fmla="*/ 7 w 125"/>
                  <a:gd name="T25" fmla="*/ 4 h 275"/>
                  <a:gd name="T26" fmla="*/ 7 w 125"/>
                  <a:gd name="T27" fmla="*/ 6 h 275"/>
                  <a:gd name="T28" fmla="*/ 7 w 125"/>
                  <a:gd name="T29" fmla="*/ 10 h 275"/>
                  <a:gd name="T30" fmla="*/ 7 w 125"/>
                  <a:gd name="T31" fmla="*/ 13 h 275"/>
                  <a:gd name="T32" fmla="*/ 8 w 125"/>
                  <a:gd name="T33" fmla="*/ 17 h 275"/>
                  <a:gd name="T34" fmla="*/ 7 w 125"/>
                  <a:gd name="T35" fmla="*/ 16 h 275"/>
                  <a:gd name="T36" fmla="*/ 4 w 125"/>
                  <a:gd name="T37" fmla="*/ 16 h 275"/>
                  <a:gd name="T38" fmla="*/ 2 w 125"/>
                  <a:gd name="T39" fmla="*/ 18 h 275"/>
                  <a:gd name="T40" fmla="*/ 0 w 125"/>
                  <a:gd name="T41" fmla="*/ 17 h 275"/>
                  <a:gd name="T42" fmla="*/ 3 w 125"/>
                  <a:gd name="T43" fmla="*/ 15 h 275"/>
                  <a:gd name="T44" fmla="*/ 4 w 125"/>
                  <a:gd name="T45" fmla="*/ 14 h 275"/>
                  <a:gd name="T46" fmla="*/ 5 w 125"/>
                  <a:gd name="T47" fmla="*/ 13 h 275"/>
                  <a:gd name="T48" fmla="*/ 5 w 125"/>
                  <a:gd name="T49" fmla="*/ 9 h 275"/>
                  <a:gd name="T50" fmla="*/ 2 w 125"/>
                  <a:gd name="T51" fmla="*/ 7 h 275"/>
                  <a:gd name="T52" fmla="*/ 2 w 125"/>
                  <a:gd name="T53" fmla="*/ 7 h 27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25" h="275">
                    <a:moveTo>
                      <a:pt x="17" y="102"/>
                    </a:moveTo>
                    <a:lnTo>
                      <a:pt x="13" y="72"/>
                    </a:lnTo>
                    <a:lnTo>
                      <a:pt x="11" y="47"/>
                    </a:lnTo>
                    <a:lnTo>
                      <a:pt x="17" y="24"/>
                    </a:lnTo>
                    <a:lnTo>
                      <a:pt x="21" y="17"/>
                    </a:lnTo>
                    <a:lnTo>
                      <a:pt x="26" y="11"/>
                    </a:lnTo>
                    <a:lnTo>
                      <a:pt x="34" y="7"/>
                    </a:lnTo>
                    <a:lnTo>
                      <a:pt x="40" y="3"/>
                    </a:lnTo>
                    <a:lnTo>
                      <a:pt x="53" y="0"/>
                    </a:lnTo>
                    <a:lnTo>
                      <a:pt x="60" y="11"/>
                    </a:lnTo>
                    <a:lnTo>
                      <a:pt x="78" y="36"/>
                    </a:lnTo>
                    <a:lnTo>
                      <a:pt x="87" y="49"/>
                    </a:lnTo>
                    <a:lnTo>
                      <a:pt x="97" y="64"/>
                    </a:lnTo>
                    <a:lnTo>
                      <a:pt x="108" y="87"/>
                    </a:lnTo>
                    <a:lnTo>
                      <a:pt x="110" y="155"/>
                    </a:lnTo>
                    <a:lnTo>
                      <a:pt x="110" y="207"/>
                    </a:lnTo>
                    <a:lnTo>
                      <a:pt x="125" y="266"/>
                    </a:lnTo>
                    <a:lnTo>
                      <a:pt x="102" y="256"/>
                    </a:lnTo>
                    <a:lnTo>
                      <a:pt x="59" y="256"/>
                    </a:lnTo>
                    <a:lnTo>
                      <a:pt x="22" y="275"/>
                    </a:lnTo>
                    <a:lnTo>
                      <a:pt x="0" y="266"/>
                    </a:lnTo>
                    <a:lnTo>
                      <a:pt x="47" y="230"/>
                    </a:lnTo>
                    <a:lnTo>
                      <a:pt x="59" y="222"/>
                    </a:lnTo>
                    <a:lnTo>
                      <a:pt x="70" y="193"/>
                    </a:lnTo>
                    <a:lnTo>
                      <a:pt x="68" y="142"/>
                    </a:lnTo>
                    <a:lnTo>
                      <a:pt x="17" y="102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20" name="Freeform 35"/>
              <p:cNvSpPr>
                <a:spLocks/>
              </p:cNvSpPr>
              <p:nvPr/>
            </p:nvSpPr>
            <p:spPr bwMode="auto">
              <a:xfrm>
                <a:off x="3158" y="1509"/>
                <a:ext cx="27" cy="36"/>
              </a:xfrm>
              <a:custGeom>
                <a:avLst/>
                <a:gdLst>
                  <a:gd name="T0" fmla="*/ 0 w 55"/>
                  <a:gd name="T1" fmla="*/ 0 h 73"/>
                  <a:gd name="T2" fmla="*/ 1 w 55"/>
                  <a:gd name="T3" fmla="*/ 0 h 73"/>
                  <a:gd name="T4" fmla="*/ 2 w 55"/>
                  <a:gd name="T5" fmla="*/ 1 h 73"/>
                  <a:gd name="T6" fmla="*/ 3 w 55"/>
                  <a:gd name="T7" fmla="*/ 3 h 73"/>
                  <a:gd name="T8" fmla="*/ 2 w 55"/>
                  <a:gd name="T9" fmla="*/ 4 h 73"/>
                  <a:gd name="T10" fmla="*/ 2 w 55"/>
                  <a:gd name="T11" fmla="*/ 2 h 73"/>
                  <a:gd name="T12" fmla="*/ 0 w 55"/>
                  <a:gd name="T13" fmla="*/ 1 h 73"/>
                  <a:gd name="T14" fmla="*/ 0 w 55"/>
                  <a:gd name="T15" fmla="*/ 0 h 73"/>
                  <a:gd name="T16" fmla="*/ 0 w 55"/>
                  <a:gd name="T17" fmla="*/ 0 h 7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5" h="73">
                    <a:moveTo>
                      <a:pt x="0" y="0"/>
                    </a:moveTo>
                    <a:lnTo>
                      <a:pt x="30" y="6"/>
                    </a:lnTo>
                    <a:lnTo>
                      <a:pt x="47" y="25"/>
                    </a:lnTo>
                    <a:lnTo>
                      <a:pt x="55" y="54"/>
                    </a:lnTo>
                    <a:lnTo>
                      <a:pt x="45" y="73"/>
                    </a:lnTo>
                    <a:lnTo>
                      <a:pt x="32" y="35"/>
                    </a:lnTo>
                    <a:lnTo>
                      <a:pt x="9" y="3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21" name="Freeform 36"/>
              <p:cNvSpPr>
                <a:spLocks/>
              </p:cNvSpPr>
              <p:nvPr/>
            </p:nvSpPr>
            <p:spPr bwMode="auto">
              <a:xfrm>
                <a:off x="3140" y="1461"/>
                <a:ext cx="21" cy="143"/>
              </a:xfrm>
              <a:custGeom>
                <a:avLst/>
                <a:gdLst>
                  <a:gd name="T0" fmla="*/ 3 w 41"/>
                  <a:gd name="T1" fmla="*/ 5 h 286"/>
                  <a:gd name="T2" fmla="*/ 2 w 41"/>
                  <a:gd name="T3" fmla="*/ 11 h 286"/>
                  <a:gd name="T4" fmla="*/ 2 w 41"/>
                  <a:gd name="T5" fmla="*/ 15 h 286"/>
                  <a:gd name="T6" fmla="*/ 2 w 41"/>
                  <a:gd name="T7" fmla="*/ 18 h 286"/>
                  <a:gd name="T8" fmla="*/ 1 w 41"/>
                  <a:gd name="T9" fmla="*/ 12 h 286"/>
                  <a:gd name="T10" fmla="*/ 2 w 41"/>
                  <a:gd name="T11" fmla="*/ 4 h 286"/>
                  <a:gd name="T12" fmla="*/ 0 w 41"/>
                  <a:gd name="T13" fmla="*/ 0 h 286"/>
                  <a:gd name="T14" fmla="*/ 3 w 41"/>
                  <a:gd name="T15" fmla="*/ 0 h 286"/>
                  <a:gd name="T16" fmla="*/ 3 w 41"/>
                  <a:gd name="T17" fmla="*/ 3 h 286"/>
                  <a:gd name="T18" fmla="*/ 3 w 41"/>
                  <a:gd name="T19" fmla="*/ 5 h 286"/>
                  <a:gd name="T20" fmla="*/ 3 w 41"/>
                  <a:gd name="T21" fmla="*/ 5 h 28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41" h="286">
                    <a:moveTo>
                      <a:pt x="36" y="76"/>
                    </a:moveTo>
                    <a:lnTo>
                      <a:pt x="26" y="169"/>
                    </a:lnTo>
                    <a:lnTo>
                      <a:pt x="26" y="226"/>
                    </a:lnTo>
                    <a:lnTo>
                      <a:pt x="19" y="286"/>
                    </a:lnTo>
                    <a:lnTo>
                      <a:pt x="11" y="180"/>
                    </a:lnTo>
                    <a:lnTo>
                      <a:pt x="17" y="57"/>
                    </a:lnTo>
                    <a:lnTo>
                      <a:pt x="0" y="0"/>
                    </a:lnTo>
                    <a:lnTo>
                      <a:pt x="41" y="0"/>
                    </a:lnTo>
                    <a:lnTo>
                      <a:pt x="38" y="38"/>
                    </a:lnTo>
                    <a:lnTo>
                      <a:pt x="36" y="76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22" name="Freeform 37"/>
              <p:cNvSpPr>
                <a:spLocks/>
              </p:cNvSpPr>
              <p:nvPr/>
            </p:nvSpPr>
            <p:spPr bwMode="auto">
              <a:xfrm>
                <a:off x="3161" y="2621"/>
                <a:ext cx="134" cy="45"/>
              </a:xfrm>
              <a:custGeom>
                <a:avLst/>
                <a:gdLst>
                  <a:gd name="T0" fmla="*/ 2 w 268"/>
                  <a:gd name="T1" fmla="*/ 1 h 89"/>
                  <a:gd name="T2" fmla="*/ 5 w 268"/>
                  <a:gd name="T3" fmla="*/ 4 h 89"/>
                  <a:gd name="T4" fmla="*/ 9 w 268"/>
                  <a:gd name="T5" fmla="*/ 4 h 89"/>
                  <a:gd name="T6" fmla="*/ 11 w 268"/>
                  <a:gd name="T7" fmla="*/ 3 h 89"/>
                  <a:gd name="T8" fmla="*/ 12 w 268"/>
                  <a:gd name="T9" fmla="*/ 1 h 89"/>
                  <a:gd name="T10" fmla="*/ 14 w 268"/>
                  <a:gd name="T11" fmla="*/ 1 h 89"/>
                  <a:gd name="T12" fmla="*/ 17 w 268"/>
                  <a:gd name="T13" fmla="*/ 0 h 89"/>
                  <a:gd name="T14" fmla="*/ 15 w 268"/>
                  <a:gd name="T15" fmla="*/ 4 h 89"/>
                  <a:gd name="T16" fmla="*/ 13 w 268"/>
                  <a:gd name="T17" fmla="*/ 4 h 89"/>
                  <a:gd name="T18" fmla="*/ 9 w 268"/>
                  <a:gd name="T19" fmla="*/ 6 h 89"/>
                  <a:gd name="T20" fmla="*/ 3 w 268"/>
                  <a:gd name="T21" fmla="*/ 5 h 89"/>
                  <a:gd name="T22" fmla="*/ 0 w 268"/>
                  <a:gd name="T23" fmla="*/ 3 h 89"/>
                  <a:gd name="T24" fmla="*/ 2 w 268"/>
                  <a:gd name="T25" fmla="*/ 1 h 89"/>
                  <a:gd name="T26" fmla="*/ 2 w 268"/>
                  <a:gd name="T27" fmla="*/ 1 h 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268" h="89">
                    <a:moveTo>
                      <a:pt x="25" y="11"/>
                    </a:moveTo>
                    <a:lnTo>
                      <a:pt x="80" y="49"/>
                    </a:lnTo>
                    <a:lnTo>
                      <a:pt x="133" y="53"/>
                    </a:lnTo>
                    <a:lnTo>
                      <a:pt x="164" y="42"/>
                    </a:lnTo>
                    <a:lnTo>
                      <a:pt x="185" y="10"/>
                    </a:lnTo>
                    <a:lnTo>
                      <a:pt x="217" y="13"/>
                    </a:lnTo>
                    <a:lnTo>
                      <a:pt x="268" y="0"/>
                    </a:lnTo>
                    <a:lnTo>
                      <a:pt x="240" y="49"/>
                    </a:lnTo>
                    <a:lnTo>
                      <a:pt x="194" y="53"/>
                    </a:lnTo>
                    <a:lnTo>
                      <a:pt x="130" y="89"/>
                    </a:lnTo>
                    <a:lnTo>
                      <a:pt x="33" y="78"/>
                    </a:lnTo>
                    <a:lnTo>
                      <a:pt x="0" y="38"/>
                    </a:lnTo>
                    <a:lnTo>
                      <a:pt x="25" y="11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23" name="Freeform 38"/>
              <p:cNvSpPr>
                <a:spLocks/>
              </p:cNvSpPr>
              <p:nvPr/>
            </p:nvSpPr>
            <p:spPr bwMode="auto">
              <a:xfrm>
                <a:off x="3184" y="2562"/>
                <a:ext cx="102" cy="72"/>
              </a:xfrm>
              <a:custGeom>
                <a:avLst/>
                <a:gdLst>
                  <a:gd name="T0" fmla="*/ 0 w 205"/>
                  <a:gd name="T1" fmla="*/ 8 h 145"/>
                  <a:gd name="T2" fmla="*/ 4 w 205"/>
                  <a:gd name="T3" fmla="*/ 9 h 145"/>
                  <a:gd name="T4" fmla="*/ 7 w 205"/>
                  <a:gd name="T5" fmla="*/ 7 h 145"/>
                  <a:gd name="T6" fmla="*/ 7 w 205"/>
                  <a:gd name="T7" fmla="*/ 5 h 145"/>
                  <a:gd name="T8" fmla="*/ 9 w 205"/>
                  <a:gd name="T9" fmla="*/ 5 h 145"/>
                  <a:gd name="T10" fmla="*/ 11 w 205"/>
                  <a:gd name="T11" fmla="*/ 5 h 145"/>
                  <a:gd name="T12" fmla="*/ 12 w 205"/>
                  <a:gd name="T13" fmla="*/ 5 h 145"/>
                  <a:gd name="T14" fmla="*/ 12 w 205"/>
                  <a:gd name="T15" fmla="*/ 5 h 145"/>
                  <a:gd name="T16" fmla="*/ 12 w 205"/>
                  <a:gd name="T17" fmla="*/ 5 h 145"/>
                  <a:gd name="T18" fmla="*/ 12 w 205"/>
                  <a:gd name="T19" fmla="*/ 4 h 145"/>
                  <a:gd name="T20" fmla="*/ 12 w 205"/>
                  <a:gd name="T21" fmla="*/ 3 h 145"/>
                  <a:gd name="T22" fmla="*/ 12 w 205"/>
                  <a:gd name="T23" fmla="*/ 2 h 145"/>
                  <a:gd name="T24" fmla="*/ 9 w 205"/>
                  <a:gd name="T25" fmla="*/ 2 h 145"/>
                  <a:gd name="T26" fmla="*/ 6 w 205"/>
                  <a:gd name="T27" fmla="*/ 2 h 145"/>
                  <a:gd name="T28" fmla="*/ 3 w 205"/>
                  <a:gd name="T29" fmla="*/ 0 h 145"/>
                  <a:gd name="T30" fmla="*/ 1 w 205"/>
                  <a:gd name="T31" fmla="*/ 0 h 145"/>
                  <a:gd name="T32" fmla="*/ 3 w 205"/>
                  <a:gd name="T33" fmla="*/ 3 h 145"/>
                  <a:gd name="T34" fmla="*/ 3 w 205"/>
                  <a:gd name="T35" fmla="*/ 6 h 145"/>
                  <a:gd name="T36" fmla="*/ 1 w 205"/>
                  <a:gd name="T37" fmla="*/ 6 h 145"/>
                  <a:gd name="T38" fmla="*/ 0 w 205"/>
                  <a:gd name="T39" fmla="*/ 6 h 145"/>
                  <a:gd name="T40" fmla="*/ 0 w 205"/>
                  <a:gd name="T41" fmla="*/ 8 h 145"/>
                  <a:gd name="T42" fmla="*/ 0 w 205"/>
                  <a:gd name="T43" fmla="*/ 8 h 145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205" h="145">
                    <a:moveTo>
                      <a:pt x="8" y="137"/>
                    </a:moveTo>
                    <a:lnTo>
                      <a:pt x="70" y="145"/>
                    </a:lnTo>
                    <a:lnTo>
                      <a:pt x="112" y="124"/>
                    </a:lnTo>
                    <a:lnTo>
                      <a:pt x="122" y="93"/>
                    </a:lnTo>
                    <a:lnTo>
                      <a:pt x="154" y="89"/>
                    </a:lnTo>
                    <a:lnTo>
                      <a:pt x="179" y="93"/>
                    </a:lnTo>
                    <a:lnTo>
                      <a:pt x="196" y="91"/>
                    </a:lnTo>
                    <a:lnTo>
                      <a:pt x="203" y="89"/>
                    </a:lnTo>
                    <a:lnTo>
                      <a:pt x="205" y="84"/>
                    </a:lnTo>
                    <a:lnTo>
                      <a:pt x="203" y="69"/>
                    </a:lnTo>
                    <a:lnTo>
                      <a:pt x="198" y="55"/>
                    </a:lnTo>
                    <a:lnTo>
                      <a:pt x="194" y="40"/>
                    </a:lnTo>
                    <a:lnTo>
                      <a:pt x="154" y="40"/>
                    </a:lnTo>
                    <a:lnTo>
                      <a:pt x="101" y="44"/>
                    </a:lnTo>
                    <a:lnTo>
                      <a:pt x="55" y="10"/>
                    </a:lnTo>
                    <a:lnTo>
                      <a:pt x="23" y="0"/>
                    </a:lnTo>
                    <a:lnTo>
                      <a:pt x="48" y="51"/>
                    </a:lnTo>
                    <a:lnTo>
                      <a:pt x="63" y="101"/>
                    </a:lnTo>
                    <a:lnTo>
                      <a:pt x="25" y="105"/>
                    </a:lnTo>
                    <a:lnTo>
                      <a:pt x="0" y="107"/>
                    </a:lnTo>
                    <a:lnTo>
                      <a:pt x="8" y="137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24" name="Freeform 39"/>
              <p:cNvSpPr>
                <a:spLocks/>
              </p:cNvSpPr>
              <p:nvPr/>
            </p:nvSpPr>
            <p:spPr bwMode="auto">
              <a:xfrm>
                <a:off x="3042" y="1614"/>
                <a:ext cx="63" cy="75"/>
              </a:xfrm>
              <a:custGeom>
                <a:avLst/>
                <a:gdLst>
                  <a:gd name="T0" fmla="*/ 0 w 125"/>
                  <a:gd name="T1" fmla="*/ 0 h 151"/>
                  <a:gd name="T2" fmla="*/ 1 w 125"/>
                  <a:gd name="T3" fmla="*/ 0 h 151"/>
                  <a:gd name="T4" fmla="*/ 2 w 125"/>
                  <a:gd name="T5" fmla="*/ 0 h 151"/>
                  <a:gd name="T6" fmla="*/ 3 w 125"/>
                  <a:gd name="T7" fmla="*/ 1 h 151"/>
                  <a:gd name="T8" fmla="*/ 4 w 125"/>
                  <a:gd name="T9" fmla="*/ 1 h 151"/>
                  <a:gd name="T10" fmla="*/ 5 w 125"/>
                  <a:gd name="T11" fmla="*/ 2 h 151"/>
                  <a:gd name="T12" fmla="*/ 6 w 125"/>
                  <a:gd name="T13" fmla="*/ 2 h 151"/>
                  <a:gd name="T14" fmla="*/ 6 w 125"/>
                  <a:gd name="T15" fmla="*/ 3 h 151"/>
                  <a:gd name="T16" fmla="*/ 7 w 125"/>
                  <a:gd name="T17" fmla="*/ 3 h 151"/>
                  <a:gd name="T18" fmla="*/ 8 w 125"/>
                  <a:gd name="T19" fmla="*/ 4 h 151"/>
                  <a:gd name="T20" fmla="*/ 8 w 125"/>
                  <a:gd name="T21" fmla="*/ 5 h 151"/>
                  <a:gd name="T22" fmla="*/ 8 w 125"/>
                  <a:gd name="T23" fmla="*/ 6 h 151"/>
                  <a:gd name="T24" fmla="*/ 8 w 125"/>
                  <a:gd name="T25" fmla="*/ 8 h 151"/>
                  <a:gd name="T26" fmla="*/ 8 w 125"/>
                  <a:gd name="T27" fmla="*/ 9 h 151"/>
                  <a:gd name="T28" fmla="*/ 8 w 125"/>
                  <a:gd name="T29" fmla="*/ 9 h 151"/>
                  <a:gd name="T30" fmla="*/ 8 w 125"/>
                  <a:gd name="T31" fmla="*/ 7 h 151"/>
                  <a:gd name="T32" fmla="*/ 7 w 125"/>
                  <a:gd name="T33" fmla="*/ 6 h 151"/>
                  <a:gd name="T34" fmla="*/ 6 w 125"/>
                  <a:gd name="T35" fmla="*/ 6 h 151"/>
                  <a:gd name="T36" fmla="*/ 6 w 125"/>
                  <a:gd name="T37" fmla="*/ 5 h 151"/>
                  <a:gd name="T38" fmla="*/ 6 w 125"/>
                  <a:gd name="T39" fmla="*/ 5 h 151"/>
                  <a:gd name="T40" fmla="*/ 3 w 125"/>
                  <a:gd name="T41" fmla="*/ 1 h 151"/>
                  <a:gd name="T42" fmla="*/ 0 w 125"/>
                  <a:gd name="T43" fmla="*/ 0 h 151"/>
                  <a:gd name="T44" fmla="*/ 0 w 125"/>
                  <a:gd name="T45" fmla="*/ 0 h 151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125" h="151">
                    <a:moveTo>
                      <a:pt x="0" y="0"/>
                    </a:moveTo>
                    <a:lnTo>
                      <a:pt x="8" y="4"/>
                    </a:lnTo>
                    <a:lnTo>
                      <a:pt x="23" y="10"/>
                    </a:lnTo>
                    <a:lnTo>
                      <a:pt x="44" y="18"/>
                    </a:lnTo>
                    <a:lnTo>
                      <a:pt x="61" y="25"/>
                    </a:lnTo>
                    <a:lnTo>
                      <a:pt x="74" y="35"/>
                    </a:lnTo>
                    <a:lnTo>
                      <a:pt x="85" y="44"/>
                    </a:lnTo>
                    <a:lnTo>
                      <a:pt x="93" y="52"/>
                    </a:lnTo>
                    <a:lnTo>
                      <a:pt x="97" y="54"/>
                    </a:lnTo>
                    <a:lnTo>
                      <a:pt x="120" y="67"/>
                    </a:lnTo>
                    <a:lnTo>
                      <a:pt x="118" y="82"/>
                    </a:lnTo>
                    <a:lnTo>
                      <a:pt x="125" y="107"/>
                    </a:lnTo>
                    <a:lnTo>
                      <a:pt x="123" y="135"/>
                    </a:lnTo>
                    <a:lnTo>
                      <a:pt x="120" y="151"/>
                    </a:lnTo>
                    <a:lnTo>
                      <a:pt x="120" y="145"/>
                    </a:lnTo>
                    <a:lnTo>
                      <a:pt x="114" y="124"/>
                    </a:lnTo>
                    <a:lnTo>
                      <a:pt x="101" y="103"/>
                    </a:lnTo>
                    <a:lnTo>
                      <a:pt x="95" y="96"/>
                    </a:lnTo>
                    <a:lnTo>
                      <a:pt x="89" y="88"/>
                    </a:lnTo>
                    <a:lnTo>
                      <a:pt x="84" y="82"/>
                    </a:lnTo>
                    <a:lnTo>
                      <a:pt x="40" y="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25" name="Freeform 40"/>
              <p:cNvSpPr>
                <a:spLocks/>
              </p:cNvSpPr>
              <p:nvPr/>
            </p:nvSpPr>
            <p:spPr bwMode="auto">
              <a:xfrm>
                <a:off x="3014" y="2615"/>
                <a:ext cx="112" cy="102"/>
              </a:xfrm>
              <a:custGeom>
                <a:avLst/>
                <a:gdLst>
                  <a:gd name="T0" fmla="*/ 4 w 222"/>
                  <a:gd name="T1" fmla="*/ 0 h 203"/>
                  <a:gd name="T2" fmla="*/ 4 w 222"/>
                  <a:gd name="T3" fmla="*/ 2 h 203"/>
                  <a:gd name="T4" fmla="*/ 6 w 222"/>
                  <a:gd name="T5" fmla="*/ 4 h 203"/>
                  <a:gd name="T6" fmla="*/ 8 w 222"/>
                  <a:gd name="T7" fmla="*/ 4 h 203"/>
                  <a:gd name="T8" fmla="*/ 9 w 222"/>
                  <a:gd name="T9" fmla="*/ 3 h 203"/>
                  <a:gd name="T10" fmla="*/ 10 w 222"/>
                  <a:gd name="T11" fmla="*/ 5 h 203"/>
                  <a:gd name="T12" fmla="*/ 11 w 222"/>
                  <a:gd name="T13" fmla="*/ 6 h 203"/>
                  <a:gd name="T14" fmla="*/ 15 w 222"/>
                  <a:gd name="T15" fmla="*/ 7 h 203"/>
                  <a:gd name="T16" fmla="*/ 11 w 222"/>
                  <a:gd name="T17" fmla="*/ 11 h 203"/>
                  <a:gd name="T18" fmla="*/ 3 w 222"/>
                  <a:gd name="T19" fmla="*/ 13 h 203"/>
                  <a:gd name="T20" fmla="*/ 0 w 222"/>
                  <a:gd name="T21" fmla="*/ 9 h 203"/>
                  <a:gd name="T22" fmla="*/ 3 w 222"/>
                  <a:gd name="T23" fmla="*/ 3 h 203"/>
                  <a:gd name="T24" fmla="*/ 4 w 222"/>
                  <a:gd name="T25" fmla="*/ 0 h 203"/>
                  <a:gd name="T26" fmla="*/ 4 w 222"/>
                  <a:gd name="T27" fmla="*/ 0 h 203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222" h="203">
                    <a:moveTo>
                      <a:pt x="51" y="0"/>
                    </a:moveTo>
                    <a:lnTo>
                      <a:pt x="63" y="28"/>
                    </a:lnTo>
                    <a:lnTo>
                      <a:pt x="87" y="53"/>
                    </a:lnTo>
                    <a:lnTo>
                      <a:pt x="112" y="57"/>
                    </a:lnTo>
                    <a:lnTo>
                      <a:pt x="137" y="45"/>
                    </a:lnTo>
                    <a:lnTo>
                      <a:pt x="150" y="66"/>
                    </a:lnTo>
                    <a:lnTo>
                      <a:pt x="175" y="85"/>
                    </a:lnTo>
                    <a:lnTo>
                      <a:pt x="222" y="102"/>
                    </a:lnTo>
                    <a:lnTo>
                      <a:pt x="171" y="174"/>
                    </a:lnTo>
                    <a:lnTo>
                      <a:pt x="45" y="203"/>
                    </a:lnTo>
                    <a:lnTo>
                      <a:pt x="0" y="133"/>
                    </a:lnTo>
                    <a:lnTo>
                      <a:pt x="45" y="36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A84A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26" name="Freeform 41"/>
              <p:cNvSpPr>
                <a:spLocks/>
              </p:cNvSpPr>
              <p:nvPr/>
            </p:nvSpPr>
            <p:spPr bwMode="auto">
              <a:xfrm>
                <a:off x="3097" y="2529"/>
                <a:ext cx="101" cy="93"/>
              </a:xfrm>
              <a:custGeom>
                <a:avLst/>
                <a:gdLst>
                  <a:gd name="T0" fmla="*/ 5 w 202"/>
                  <a:gd name="T1" fmla="*/ 0 h 186"/>
                  <a:gd name="T2" fmla="*/ 6 w 202"/>
                  <a:gd name="T3" fmla="*/ 2 h 186"/>
                  <a:gd name="T4" fmla="*/ 8 w 202"/>
                  <a:gd name="T5" fmla="*/ 5 h 186"/>
                  <a:gd name="T6" fmla="*/ 7 w 202"/>
                  <a:gd name="T7" fmla="*/ 6 h 186"/>
                  <a:gd name="T8" fmla="*/ 9 w 202"/>
                  <a:gd name="T9" fmla="*/ 8 h 186"/>
                  <a:gd name="T10" fmla="*/ 11 w 202"/>
                  <a:gd name="T11" fmla="*/ 9 h 186"/>
                  <a:gd name="T12" fmla="*/ 13 w 202"/>
                  <a:gd name="T13" fmla="*/ 9 h 186"/>
                  <a:gd name="T14" fmla="*/ 13 w 202"/>
                  <a:gd name="T15" fmla="*/ 11 h 186"/>
                  <a:gd name="T16" fmla="*/ 10 w 202"/>
                  <a:gd name="T17" fmla="*/ 11 h 186"/>
                  <a:gd name="T18" fmla="*/ 9 w 202"/>
                  <a:gd name="T19" fmla="*/ 12 h 186"/>
                  <a:gd name="T20" fmla="*/ 8 w 202"/>
                  <a:gd name="T21" fmla="*/ 12 h 186"/>
                  <a:gd name="T22" fmla="*/ 7 w 202"/>
                  <a:gd name="T23" fmla="*/ 11 h 186"/>
                  <a:gd name="T24" fmla="*/ 6 w 202"/>
                  <a:gd name="T25" fmla="*/ 11 h 186"/>
                  <a:gd name="T26" fmla="*/ 6 w 202"/>
                  <a:gd name="T27" fmla="*/ 10 h 186"/>
                  <a:gd name="T28" fmla="*/ 6 w 202"/>
                  <a:gd name="T29" fmla="*/ 9 h 186"/>
                  <a:gd name="T30" fmla="*/ 6 w 202"/>
                  <a:gd name="T31" fmla="*/ 8 h 186"/>
                  <a:gd name="T32" fmla="*/ 5 w 202"/>
                  <a:gd name="T33" fmla="*/ 7 h 186"/>
                  <a:gd name="T34" fmla="*/ 4 w 202"/>
                  <a:gd name="T35" fmla="*/ 5 h 186"/>
                  <a:gd name="T36" fmla="*/ 2 w 202"/>
                  <a:gd name="T37" fmla="*/ 5 h 186"/>
                  <a:gd name="T38" fmla="*/ 0 w 202"/>
                  <a:gd name="T39" fmla="*/ 5 h 186"/>
                  <a:gd name="T40" fmla="*/ 2 w 202"/>
                  <a:gd name="T41" fmla="*/ 3 h 186"/>
                  <a:gd name="T42" fmla="*/ 3 w 202"/>
                  <a:gd name="T43" fmla="*/ 1 h 186"/>
                  <a:gd name="T44" fmla="*/ 5 w 202"/>
                  <a:gd name="T45" fmla="*/ 0 h 186"/>
                  <a:gd name="T46" fmla="*/ 5 w 202"/>
                  <a:gd name="T47" fmla="*/ 0 h 18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202" h="186">
                    <a:moveTo>
                      <a:pt x="80" y="0"/>
                    </a:moveTo>
                    <a:lnTo>
                      <a:pt x="88" y="30"/>
                    </a:lnTo>
                    <a:lnTo>
                      <a:pt x="114" y="66"/>
                    </a:lnTo>
                    <a:lnTo>
                      <a:pt x="112" y="89"/>
                    </a:lnTo>
                    <a:lnTo>
                      <a:pt x="129" y="121"/>
                    </a:lnTo>
                    <a:lnTo>
                      <a:pt x="162" y="135"/>
                    </a:lnTo>
                    <a:lnTo>
                      <a:pt x="198" y="133"/>
                    </a:lnTo>
                    <a:lnTo>
                      <a:pt x="202" y="163"/>
                    </a:lnTo>
                    <a:lnTo>
                      <a:pt x="156" y="167"/>
                    </a:lnTo>
                    <a:lnTo>
                      <a:pt x="135" y="186"/>
                    </a:lnTo>
                    <a:lnTo>
                      <a:pt x="127" y="182"/>
                    </a:lnTo>
                    <a:lnTo>
                      <a:pt x="108" y="176"/>
                    </a:lnTo>
                    <a:lnTo>
                      <a:pt x="91" y="167"/>
                    </a:lnTo>
                    <a:lnTo>
                      <a:pt x="84" y="157"/>
                    </a:lnTo>
                    <a:lnTo>
                      <a:pt x="89" y="131"/>
                    </a:lnTo>
                    <a:lnTo>
                      <a:pt x="93" y="114"/>
                    </a:lnTo>
                    <a:lnTo>
                      <a:pt x="76" y="100"/>
                    </a:lnTo>
                    <a:lnTo>
                      <a:pt x="57" y="66"/>
                    </a:lnTo>
                    <a:lnTo>
                      <a:pt x="29" y="66"/>
                    </a:lnTo>
                    <a:lnTo>
                      <a:pt x="0" y="70"/>
                    </a:lnTo>
                    <a:lnTo>
                      <a:pt x="21" y="38"/>
                    </a:lnTo>
                    <a:lnTo>
                      <a:pt x="44" y="3"/>
                    </a:lnTo>
                    <a:lnTo>
                      <a:pt x="80" y="0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27" name="Freeform 42"/>
              <p:cNvSpPr>
                <a:spLocks/>
              </p:cNvSpPr>
              <p:nvPr/>
            </p:nvSpPr>
            <p:spPr bwMode="auto">
              <a:xfrm>
                <a:off x="3161" y="2559"/>
                <a:ext cx="23" cy="29"/>
              </a:xfrm>
              <a:custGeom>
                <a:avLst/>
                <a:gdLst>
                  <a:gd name="T0" fmla="*/ 0 w 46"/>
                  <a:gd name="T1" fmla="*/ 1 h 57"/>
                  <a:gd name="T2" fmla="*/ 0 w 46"/>
                  <a:gd name="T3" fmla="*/ 3 h 57"/>
                  <a:gd name="T4" fmla="*/ 2 w 46"/>
                  <a:gd name="T5" fmla="*/ 4 h 57"/>
                  <a:gd name="T6" fmla="*/ 3 w 46"/>
                  <a:gd name="T7" fmla="*/ 4 h 57"/>
                  <a:gd name="T8" fmla="*/ 3 w 46"/>
                  <a:gd name="T9" fmla="*/ 2 h 57"/>
                  <a:gd name="T10" fmla="*/ 3 w 46"/>
                  <a:gd name="T11" fmla="*/ 1 h 57"/>
                  <a:gd name="T12" fmla="*/ 1 w 46"/>
                  <a:gd name="T13" fmla="*/ 0 h 57"/>
                  <a:gd name="T14" fmla="*/ 0 w 46"/>
                  <a:gd name="T15" fmla="*/ 1 h 57"/>
                  <a:gd name="T16" fmla="*/ 0 w 46"/>
                  <a:gd name="T17" fmla="*/ 1 h 5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6" h="57">
                    <a:moveTo>
                      <a:pt x="0" y="10"/>
                    </a:moveTo>
                    <a:lnTo>
                      <a:pt x="0" y="40"/>
                    </a:lnTo>
                    <a:lnTo>
                      <a:pt x="25" y="50"/>
                    </a:lnTo>
                    <a:lnTo>
                      <a:pt x="46" y="57"/>
                    </a:lnTo>
                    <a:lnTo>
                      <a:pt x="46" y="29"/>
                    </a:lnTo>
                    <a:lnTo>
                      <a:pt x="33" y="2"/>
                    </a:lnTo>
                    <a:lnTo>
                      <a:pt x="12" y="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28" name="Freeform 43"/>
              <p:cNvSpPr>
                <a:spLocks/>
              </p:cNvSpPr>
              <p:nvPr/>
            </p:nvSpPr>
            <p:spPr bwMode="auto">
              <a:xfrm>
                <a:off x="3145" y="2532"/>
                <a:ext cx="32" cy="22"/>
              </a:xfrm>
              <a:custGeom>
                <a:avLst/>
                <a:gdLst>
                  <a:gd name="T0" fmla="*/ 0 w 65"/>
                  <a:gd name="T1" fmla="*/ 1 h 44"/>
                  <a:gd name="T2" fmla="*/ 1 w 65"/>
                  <a:gd name="T3" fmla="*/ 3 h 44"/>
                  <a:gd name="T4" fmla="*/ 4 w 65"/>
                  <a:gd name="T5" fmla="*/ 3 h 44"/>
                  <a:gd name="T6" fmla="*/ 2 w 65"/>
                  <a:gd name="T7" fmla="*/ 1 h 44"/>
                  <a:gd name="T8" fmla="*/ 1 w 65"/>
                  <a:gd name="T9" fmla="*/ 0 h 44"/>
                  <a:gd name="T10" fmla="*/ 0 w 65"/>
                  <a:gd name="T11" fmla="*/ 1 h 44"/>
                  <a:gd name="T12" fmla="*/ 0 w 65"/>
                  <a:gd name="T13" fmla="*/ 1 h 4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5" h="44">
                    <a:moveTo>
                      <a:pt x="0" y="6"/>
                    </a:moveTo>
                    <a:lnTo>
                      <a:pt x="27" y="42"/>
                    </a:lnTo>
                    <a:lnTo>
                      <a:pt x="65" y="44"/>
                    </a:lnTo>
                    <a:lnTo>
                      <a:pt x="40" y="12"/>
                    </a:lnTo>
                    <a:lnTo>
                      <a:pt x="29" y="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29" name="Freeform 44"/>
              <p:cNvSpPr>
                <a:spLocks/>
              </p:cNvSpPr>
              <p:nvPr/>
            </p:nvSpPr>
            <p:spPr bwMode="auto">
              <a:xfrm>
                <a:off x="2947" y="2580"/>
                <a:ext cx="91" cy="126"/>
              </a:xfrm>
              <a:custGeom>
                <a:avLst/>
                <a:gdLst>
                  <a:gd name="T0" fmla="*/ 9 w 182"/>
                  <a:gd name="T1" fmla="*/ 0 h 251"/>
                  <a:gd name="T2" fmla="*/ 12 w 182"/>
                  <a:gd name="T3" fmla="*/ 4 h 251"/>
                  <a:gd name="T4" fmla="*/ 12 w 182"/>
                  <a:gd name="T5" fmla="*/ 4 h 251"/>
                  <a:gd name="T6" fmla="*/ 11 w 182"/>
                  <a:gd name="T7" fmla="*/ 4 h 251"/>
                  <a:gd name="T8" fmla="*/ 11 w 182"/>
                  <a:gd name="T9" fmla="*/ 5 h 251"/>
                  <a:gd name="T10" fmla="*/ 10 w 182"/>
                  <a:gd name="T11" fmla="*/ 5 h 251"/>
                  <a:gd name="T12" fmla="*/ 10 w 182"/>
                  <a:gd name="T13" fmla="*/ 6 h 251"/>
                  <a:gd name="T14" fmla="*/ 9 w 182"/>
                  <a:gd name="T15" fmla="*/ 6 h 251"/>
                  <a:gd name="T16" fmla="*/ 9 w 182"/>
                  <a:gd name="T17" fmla="*/ 8 h 251"/>
                  <a:gd name="T18" fmla="*/ 8 w 182"/>
                  <a:gd name="T19" fmla="*/ 9 h 251"/>
                  <a:gd name="T20" fmla="*/ 7 w 182"/>
                  <a:gd name="T21" fmla="*/ 13 h 251"/>
                  <a:gd name="T22" fmla="*/ 4 w 182"/>
                  <a:gd name="T23" fmla="*/ 16 h 251"/>
                  <a:gd name="T24" fmla="*/ 1 w 182"/>
                  <a:gd name="T25" fmla="*/ 16 h 251"/>
                  <a:gd name="T26" fmla="*/ 1 w 182"/>
                  <a:gd name="T27" fmla="*/ 16 h 251"/>
                  <a:gd name="T28" fmla="*/ 1 w 182"/>
                  <a:gd name="T29" fmla="*/ 15 h 251"/>
                  <a:gd name="T30" fmla="*/ 0 w 182"/>
                  <a:gd name="T31" fmla="*/ 14 h 251"/>
                  <a:gd name="T32" fmla="*/ 1 w 182"/>
                  <a:gd name="T33" fmla="*/ 13 h 251"/>
                  <a:gd name="T34" fmla="*/ 2 w 182"/>
                  <a:gd name="T35" fmla="*/ 12 h 251"/>
                  <a:gd name="T36" fmla="*/ 2 w 182"/>
                  <a:gd name="T37" fmla="*/ 11 h 251"/>
                  <a:gd name="T38" fmla="*/ 3 w 182"/>
                  <a:gd name="T39" fmla="*/ 10 h 251"/>
                  <a:gd name="T40" fmla="*/ 3 w 182"/>
                  <a:gd name="T41" fmla="*/ 15 h 251"/>
                  <a:gd name="T42" fmla="*/ 5 w 182"/>
                  <a:gd name="T43" fmla="*/ 14 h 251"/>
                  <a:gd name="T44" fmla="*/ 6 w 182"/>
                  <a:gd name="T45" fmla="*/ 13 h 251"/>
                  <a:gd name="T46" fmla="*/ 7 w 182"/>
                  <a:gd name="T47" fmla="*/ 12 h 251"/>
                  <a:gd name="T48" fmla="*/ 5 w 182"/>
                  <a:gd name="T49" fmla="*/ 12 h 251"/>
                  <a:gd name="T50" fmla="*/ 4 w 182"/>
                  <a:gd name="T51" fmla="*/ 10 h 251"/>
                  <a:gd name="T52" fmla="*/ 5 w 182"/>
                  <a:gd name="T53" fmla="*/ 5 h 251"/>
                  <a:gd name="T54" fmla="*/ 8 w 182"/>
                  <a:gd name="T55" fmla="*/ 1 h 251"/>
                  <a:gd name="T56" fmla="*/ 9 w 182"/>
                  <a:gd name="T57" fmla="*/ 0 h 251"/>
                  <a:gd name="T58" fmla="*/ 9 w 182"/>
                  <a:gd name="T59" fmla="*/ 0 h 251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82" h="251">
                    <a:moveTo>
                      <a:pt x="142" y="0"/>
                    </a:moveTo>
                    <a:lnTo>
                      <a:pt x="182" y="50"/>
                    </a:lnTo>
                    <a:lnTo>
                      <a:pt x="179" y="57"/>
                    </a:lnTo>
                    <a:lnTo>
                      <a:pt x="175" y="63"/>
                    </a:lnTo>
                    <a:lnTo>
                      <a:pt x="169" y="67"/>
                    </a:lnTo>
                    <a:lnTo>
                      <a:pt x="156" y="78"/>
                    </a:lnTo>
                    <a:lnTo>
                      <a:pt x="148" y="84"/>
                    </a:lnTo>
                    <a:lnTo>
                      <a:pt x="142" y="92"/>
                    </a:lnTo>
                    <a:lnTo>
                      <a:pt x="129" y="120"/>
                    </a:lnTo>
                    <a:lnTo>
                      <a:pt x="122" y="143"/>
                    </a:lnTo>
                    <a:lnTo>
                      <a:pt x="106" y="206"/>
                    </a:lnTo>
                    <a:lnTo>
                      <a:pt x="63" y="251"/>
                    </a:lnTo>
                    <a:lnTo>
                      <a:pt x="11" y="247"/>
                    </a:lnTo>
                    <a:lnTo>
                      <a:pt x="9" y="245"/>
                    </a:lnTo>
                    <a:lnTo>
                      <a:pt x="4" y="240"/>
                    </a:lnTo>
                    <a:lnTo>
                      <a:pt x="0" y="221"/>
                    </a:lnTo>
                    <a:lnTo>
                      <a:pt x="6" y="206"/>
                    </a:lnTo>
                    <a:lnTo>
                      <a:pt x="19" y="185"/>
                    </a:lnTo>
                    <a:lnTo>
                      <a:pt x="30" y="166"/>
                    </a:lnTo>
                    <a:lnTo>
                      <a:pt x="34" y="158"/>
                    </a:lnTo>
                    <a:lnTo>
                      <a:pt x="34" y="225"/>
                    </a:lnTo>
                    <a:lnTo>
                      <a:pt x="68" y="219"/>
                    </a:lnTo>
                    <a:lnTo>
                      <a:pt x="85" y="206"/>
                    </a:lnTo>
                    <a:lnTo>
                      <a:pt x="97" y="185"/>
                    </a:lnTo>
                    <a:lnTo>
                      <a:pt x="68" y="187"/>
                    </a:lnTo>
                    <a:lnTo>
                      <a:pt x="59" y="145"/>
                    </a:lnTo>
                    <a:lnTo>
                      <a:pt x="76" y="74"/>
                    </a:lnTo>
                    <a:lnTo>
                      <a:pt x="118" y="8"/>
                    </a:lnTo>
                    <a:lnTo>
                      <a:pt x="142" y="0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30" name="Freeform 45"/>
              <p:cNvSpPr>
                <a:spLocks/>
              </p:cNvSpPr>
              <p:nvPr/>
            </p:nvSpPr>
            <p:spPr bwMode="auto">
              <a:xfrm>
                <a:off x="2956" y="2568"/>
                <a:ext cx="77" cy="118"/>
              </a:xfrm>
              <a:custGeom>
                <a:avLst/>
                <a:gdLst>
                  <a:gd name="T0" fmla="*/ 8 w 154"/>
                  <a:gd name="T1" fmla="*/ 1 h 235"/>
                  <a:gd name="T2" fmla="*/ 9 w 154"/>
                  <a:gd name="T3" fmla="*/ 2 h 235"/>
                  <a:gd name="T4" fmla="*/ 10 w 154"/>
                  <a:gd name="T5" fmla="*/ 4 h 235"/>
                  <a:gd name="T6" fmla="*/ 9 w 154"/>
                  <a:gd name="T7" fmla="*/ 5 h 235"/>
                  <a:gd name="T8" fmla="*/ 8 w 154"/>
                  <a:gd name="T9" fmla="*/ 5 h 235"/>
                  <a:gd name="T10" fmla="*/ 7 w 154"/>
                  <a:gd name="T11" fmla="*/ 4 h 235"/>
                  <a:gd name="T12" fmla="*/ 5 w 154"/>
                  <a:gd name="T13" fmla="*/ 6 h 235"/>
                  <a:gd name="T14" fmla="*/ 5 w 154"/>
                  <a:gd name="T15" fmla="*/ 7 h 235"/>
                  <a:gd name="T16" fmla="*/ 6 w 154"/>
                  <a:gd name="T17" fmla="*/ 9 h 235"/>
                  <a:gd name="T18" fmla="*/ 4 w 154"/>
                  <a:gd name="T19" fmla="*/ 10 h 235"/>
                  <a:gd name="T20" fmla="*/ 4 w 154"/>
                  <a:gd name="T21" fmla="*/ 12 h 235"/>
                  <a:gd name="T22" fmla="*/ 4 w 154"/>
                  <a:gd name="T23" fmla="*/ 13 h 235"/>
                  <a:gd name="T24" fmla="*/ 4 w 154"/>
                  <a:gd name="T25" fmla="*/ 15 h 235"/>
                  <a:gd name="T26" fmla="*/ 3 w 154"/>
                  <a:gd name="T27" fmla="*/ 13 h 235"/>
                  <a:gd name="T28" fmla="*/ 0 w 154"/>
                  <a:gd name="T29" fmla="*/ 12 h 235"/>
                  <a:gd name="T30" fmla="*/ 3 w 154"/>
                  <a:gd name="T31" fmla="*/ 9 h 235"/>
                  <a:gd name="T32" fmla="*/ 4 w 154"/>
                  <a:gd name="T33" fmla="*/ 6 h 235"/>
                  <a:gd name="T34" fmla="*/ 6 w 154"/>
                  <a:gd name="T35" fmla="*/ 3 h 235"/>
                  <a:gd name="T36" fmla="*/ 8 w 154"/>
                  <a:gd name="T37" fmla="*/ 0 h 235"/>
                  <a:gd name="T38" fmla="*/ 8 w 154"/>
                  <a:gd name="T39" fmla="*/ 1 h 235"/>
                  <a:gd name="T40" fmla="*/ 8 w 154"/>
                  <a:gd name="T41" fmla="*/ 1 h 235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54" h="235">
                    <a:moveTo>
                      <a:pt x="125" y="1"/>
                    </a:moveTo>
                    <a:lnTo>
                      <a:pt x="129" y="26"/>
                    </a:lnTo>
                    <a:lnTo>
                      <a:pt x="154" y="51"/>
                    </a:lnTo>
                    <a:lnTo>
                      <a:pt x="139" y="77"/>
                    </a:lnTo>
                    <a:lnTo>
                      <a:pt x="118" y="79"/>
                    </a:lnTo>
                    <a:lnTo>
                      <a:pt x="97" y="58"/>
                    </a:lnTo>
                    <a:lnTo>
                      <a:pt x="68" y="93"/>
                    </a:lnTo>
                    <a:lnTo>
                      <a:pt x="76" y="112"/>
                    </a:lnTo>
                    <a:lnTo>
                      <a:pt x="85" y="136"/>
                    </a:lnTo>
                    <a:lnTo>
                      <a:pt x="59" y="159"/>
                    </a:lnTo>
                    <a:lnTo>
                      <a:pt x="53" y="180"/>
                    </a:lnTo>
                    <a:lnTo>
                      <a:pt x="61" y="195"/>
                    </a:lnTo>
                    <a:lnTo>
                      <a:pt x="51" y="235"/>
                    </a:lnTo>
                    <a:lnTo>
                      <a:pt x="42" y="199"/>
                    </a:lnTo>
                    <a:lnTo>
                      <a:pt x="0" y="186"/>
                    </a:lnTo>
                    <a:lnTo>
                      <a:pt x="34" y="135"/>
                    </a:lnTo>
                    <a:lnTo>
                      <a:pt x="61" y="89"/>
                    </a:lnTo>
                    <a:lnTo>
                      <a:pt x="84" y="45"/>
                    </a:lnTo>
                    <a:lnTo>
                      <a:pt x="114" y="0"/>
                    </a:lnTo>
                    <a:lnTo>
                      <a:pt x="125" y="1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31" name="Freeform 46"/>
              <p:cNvSpPr>
                <a:spLocks/>
              </p:cNvSpPr>
              <p:nvPr/>
            </p:nvSpPr>
            <p:spPr bwMode="auto">
              <a:xfrm>
                <a:off x="3037" y="2523"/>
                <a:ext cx="75" cy="73"/>
              </a:xfrm>
              <a:custGeom>
                <a:avLst/>
                <a:gdLst>
                  <a:gd name="T0" fmla="*/ 9 w 151"/>
                  <a:gd name="T1" fmla="*/ 1 h 147"/>
                  <a:gd name="T2" fmla="*/ 5 w 151"/>
                  <a:gd name="T3" fmla="*/ 5 h 147"/>
                  <a:gd name="T4" fmla="*/ 1 w 151"/>
                  <a:gd name="T5" fmla="*/ 9 h 147"/>
                  <a:gd name="T6" fmla="*/ 0 w 151"/>
                  <a:gd name="T7" fmla="*/ 7 h 147"/>
                  <a:gd name="T8" fmla="*/ 3 w 151"/>
                  <a:gd name="T9" fmla="*/ 2 h 147"/>
                  <a:gd name="T10" fmla="*/ 8 w 151"/>
                  <a:gd name="T11" fmla="*/ 0 h 147"/>
                  <a:gd name="T12" fmla="*/ 9 w 151"/>
                  <a:gd name="T13" fmla="*/ 0 h 147"/>
                  <a:gd name="T14" fmla="*/ 9 w 151"/>
                  <a:gd name="T15" fmla="*/ 1 h 147"/>
                  <a:gd name="T16" fmla="*/ 9 w 151"/>
                  <a:gd name="T17" fmla="*/ 1 h 14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51" h="147">
                    <a:moveTo>
                      <a:pt x="145" y="29"/>
                    </a:moveTo>
                    <a:lnTo>
                      <a:pt x="84" y="91"/>
                    </a:lnTo>
                    <a:lnTo>
                      <a:pt x="19" y="147"/>
                    </a:lnTo>
                    <a:lnTo>
                      <a:pt x="0" y="120"/>
                    </a:lnTo>
                    <a:lnTo>
                      <a:pt x="59" y="40"/>
                    </a:lnTo>
                    <a:lnTo>
                      <a:pt x="132" y="6"/>
                    </a:lnTo>
                    <a:lnTo>
                      <a:pt x="151" y="0"/>
                    </a:lnTo>
                    <a:lnTo>
                      <a:pt x="145" y="29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32" name="Freeform 47"/>
              <p:cNvSpPr>
                <a:spLocks/>
              </p:cNvSpPr>
              <p:nvPr/>
            </p:nvSpPr>
            <p:spPr bwMode="auto">
              <a:xfrm>
                <a:off x="3126" y="2485"/>
                <a:ext cx="34" cy="41"/>
              </a:xfrm>
              <a:custGeom>
                <a:avLst/>
                <a:gdLst>
                  <a:gd name="T0" fmla="*/ 0 w 69"/>
                  <a:gd name="T1" fmla="*/ 1 h 82"/>
                  <a:gd name="T2" fmla="*/ 1 w 69"/>
                  <a:gd name="T3" fmla="*/ 3 h 82"/>
                  <a:gd name="T4" fmla="*/ 2 w 69"/>
                  <a:gd name="T5" fmla="*/ 4 h 82"/>
                  <a:gd name="T6" fmla="*/ 4 w 69"/>
                  <a:gd name="T7" fmla="*/ 6 h 82"/>
                  <a:gd name="T8" fmla="*/ 3 w 69"/>
                  <a:gd name="T9" fmla="*/ 4 h 82"/>
                  <a:gd name="T10" fmla="*/ 4 w 69"/>
                  <a:gd name="T11" fmla="*/ 3 h 82"/>
                  <a:gd name="T12" fmla="*/ 2 w 69"/>
                  <a:gd name="T13" fmla="*/ 0 h 82"/>
                  <a:gd name="T14" fmla="*/ 1 w 69"/>
                  <a:gd name="T15" fmla="*/ 0 h 82"/>
                  <a:gd name="T16" fmla="*/ 0 w 69"/>
                  <a:gd name="T17" fmla="*/ 1 h 82"/>
                  <a:gd name="T18" fmla="*/ 0 w 69"/>
                  <a:gd name="T19" fmla="*/ 1 h 8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69" h="82">
                    <a:moveTo>
                      <a:pt x="0" y="15"/>
                    </a:moveTo>
                    <a:lnTo>
                      <a:pt x="19" y="38"/>
                    </a:lnTo>
                    <a:lnTo>
                      <a:pt x="32" y="63"/>
                    </a:lnTo>
                    <a:lnTo>
                      <a:pt x="69" y="82"/>
                    </a:lnTo>
                    <a:lnTo>
                      <a:pt x="59" y="53"/>
                    </a:lnTo>
                    <a:lnTo>
                      <a:pt x="65" y="34"/>
                    </a:lnTo>
                    <a:lnTo>
                      <a:pt x="40" y="0"/>
                    </a:lnTo>
                    <a:lnTo>
                      <a:pt x="17" y="0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33" name="Freeform 48"/>
              <p:cNvSpPr>
                <a:spLocks/>
              </p:cNvSpPr>
              <p:nvPr/>
            </p:nvSpPr>
            <p:spPr bwMode="auto">
              <a:xfrm>
                <a:off x="3057" y="2478"/>
                <a:ext cx="80" cy="59"/>
              </a:xfrm>
              <a:custGeom>
                <a:avLst/>
                <a:gdLst>
                  <a:gd name="T0" fmla="*/ 10 w 160"/>
                  <a:gd name="T1" fmla="*/ 1 h 118"/>
                  <a:gd name="T2" fmla="*/ 9 w 160"/>
                  <a:gd name="T3" fmla="*/ 1 h 118"/>
                  <a:gd name="T4" fmla="*/ 6 w 160"/>
                  <a:gd name="T5" fmla="*/ 5 h 118"/>
                  <a:gd name="T6" fmla="*/ 0 w 160"/>
                  <a:gd name="T7" fmla="*/ 8 h 118"/>
                  <a:gd name="T8" fmla="*/ 4 w 160"/>
                  <a:gd name="T9" fmla="*/ 4 h 118"/>
                  <a:gd name="T10" fmla="*/ 7 w 160"/>
                  <a:gd name="T11" fmla="*/ 1 h 118"/>
                  <a:gd name="T12" fmla="*/ 9 w 160"/>
                  <a:gd name="T13" fmla="*/ 0 h 118"/>
                  <a:gd name="T14" fmla="*/ 10 w 160"/>
                  <a:gd name="T15" fmla="*/ 1 h 118"/>
                  <a:gd name="T16" fmla="*/ 10 w 160"/>
                  <a:gd name="T17" fmla="*/ 1 h 11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118">
                    <a:moveTo>
                      <a:pt x="160" y="11"/>
                    </a:moveTo>
                    <a:lnTo>
                      <a:pt x="133" y="13"/>
                    </a:lnTo>
                    <a:lnTo>
                      <a:pt x="82" y="74"/>
                    </a:lnTo>
                    <a:lnTo>
                      <a:pt x="0" y="118"/>
                    </a:lnTo>
                    <a:lnTo>
                      <a:pt x="54" y="55"/>
                    </a:lnTo>
                    <a:lnTo>
                      <a:pt x="112" y="9"/>
                    </a:lnTo>
                    <a:lnTo>
                      <a:pt x="135" y="0"/>
                    </a:lnTo>
                    <a:lnTo>
                      <a:pt x="160" y="11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34" name="Freeform 49"/>
              <p:cNvSpPr>
                <a:spLocks/>
              </p:cNvSpPr>
              <p:nvPr/>
            </p:nvSpPr>
            <p:spPr bwMode="auto">
              <a:xfrm>
                <a:off x="2919" y="2513"/>
                <a:ext cx="90" cy="103"/>
              </a:xfrm>
              <a:custGeom>
                <a:avLst/>
                <a:gdLst>
                  <a:gd name="T0" fmla="*/ 11 w 178"/>
                  <a:gd name="T1" fmla="*/ 0 h 208"/>
                  <a:gd name="T2" fmla="*/ 10 w 178"/>
                  <a:gd name="T3" fmla="*/ 2 h 208"/>
                  <a:gd name="T4" fmla="*/ 11 w 178"/>
                  <a:gd name="T5" fmla="*/ 3 h 208"/>
                  <a:gd name="T6" fmla="*/ 12 w 178"/>
                  <a:gd name="T7" fmla="*/ 4 h 208"/>
                  <a:gd name="T8" fmla="*/ 10 w 178"/>
                  <a:gd name="T9" fmla="*/ 5 h 208"/>
                  <a:gd name="T10" fmla="*/ 8 w 178"/>
                  <a:gd name="T11" fmla="*/ 3 h 208"/>
                  <a:gd name="T12" fmla="*/ 4 w 178"/>
                  <a:gd name="T13" fmla="*/ 8 h 208"/>
                  <a:gd name="T14" fmla="*/ 5 w 178"/>
                  <a:gd name="T15" fmla="*/ 10 h 208"/>
                  <a:gd name="T16" fmla="*/ 4 w 178"/>
                  <a:gd name="T17" fmla="*/ 12 h 208"/>
                  <a:gd name="T18" fmla="*/ 3 w 178"/>
                  <a:gd name="T19" fmla="*/ 10 h 208"/>
                  <a:gd name="T20" fmla="*/ 0 w 178"/>
                  <a:gd name="T21" fmla="*/ 12 h 208"/>
                  <a:gd name="T22" fmla="*/ 1 w 178"/>
                  <a:gd name="T23" fmla="*/ 10 h 208"/>
                  <a:gd name="T24" fmla="*/ 2 w 178"/>
                  <a:gd name="T25" fmla="*/ 8 h 208"/>
                  <a:gd name="T26" fmla="*/ 7 w 178"/>
                  <a:gd name="T27" fmla="*/ 3 h 208"/>
                  <a:gd name="T28" fmla="*/ 9 w 178"/>
                  <a:gd name="T29" fmla="*/ 1 h 208"/>
                  <a:gd name="T30" fmla="*/ 11 w 178"/>
                  <a:gd name="T31" fmla="*/ 0 h 208"/>
                  <a:gd name="T32" fmla="*/ 11 w 178"/>
                  <a:gd name="T33" fmla="*/ 0 h 20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78" h="208">
                    <a:moveTo>
                      <a:pt x="161" y="0"/>
                    </a:moveTo>
                    <a:lnTo>
                      <a:pt x="154" y="33"/>
                    </a:lnTo>
                    <a:lnTo>
                      <a:pt x="165" y="54"/>
                    </a:lnTo>
                    <a:lnTo>
                      <a:pt x="178" y="69"/>
                    </a:lnTo>
                    <a:lnTo>
                      <a:pt x="156" y="80"/>
                    </a:lnTo>
                    <a:lnTo>
                      <a:pt x="127" y="57"/>
                    </a:lnTo>
                    <a:lnTo>
                      <a:pt x="53" y="131"/>
                    </a:lnTo>
                    <a:lnTo>
                      <a:pt x="68" y="171"/>
                    </a:lnTo>
                    <a:lnTo>
                      <a:pt x="55" y="208"/>
                    </a:lnTo>
                    <a:lnTo>
                      <a:pt x="40" y="175"/>
                    </a:lnTo>
                    <a:lnTo>
                      <a:pt x="0" y="194"/>
                    </a:lnTo>
                    <a:lnTo>
                      <a:pt x="7" y="162"/>
                    </a:lnTo>
                    <a:lnTo>
                      <a:pt x="25" y="130"/>
                    </a:lnTo>
                    <a:lnTo>
                      <a:pt x="104" y="59"/>
                    </a:lnTo>
                    <a:lnTo>
                      <a:pt x="129" y="31"/>
                    </a:lnTo>
                    <a:lnTo>
                      <a:pt x="161" y="0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35" name="Freeform 50"/>
              <p:cNvSpPr>
                <a:spLocks/>
              </p:cNvSpPr>
              <p:nvPr/>
            </p:nvSpPr>
            <p:spPr bwMode="auto">
              <a:xfrm>
                <a:off x="2975" y="1672"/>
                <a:ext cx="113" cy="70"/>
              </a:xfrm>
              <a:custGeom>
                <a:avLst/>
                <a:gdLst>
                  <a:gd name="T0" fmla="*/ 1 w 226"/>
                  <a:gd name="T1" fmla="*/ 8 h 141"/>
                  <a:gd name="T2" fmla="*/ 5 w 226"/>
                  <a:gd name="T3" fmla="*/ 8 h 141"/>
                  <a:gd name="T4" fmla="*/ 7 w 226"/>
                  <a:gd name="T5" fmla="*/ 8 h 141"/>
                  <a:gd name="T6" fmla="*/ 9 w 226"/>
                  <a:gd name="T7" fmla="*/ 7 h 141"/>
                  <a:gd name="T8" fmla="*/ 11 w 226"/>
                  <a:gd name="T9" fmla="*/ 6 h 141"/>
                  <a:gd name="T10" fmla="*/ 13 w 226"/>
                  <a:gd name="T11" fmla="*/ 3 h 141"/>
                  <a:gd name="T12" fmla="*/ 14 w 226"/>
                  <a:gd name="T13" fmla="*/ 1 h 141"/>
                  <a:gd name="T14" fmla="*/ 15 w 226"/>
                  <a:gd name="T15" fmla="*/ 0 h 141"/>
                  <a:gd name="T16" fmla="*/ 13 w 226"/>
                  <a:gd name="T17" fmla="*/ 0 h 141"/>
                  <a:gd name="T18" fmla="*/ 12 w 226"/>
                  <a:gd name="T19" fmla="*/ 1 h 141"/>
                  <a:gd name="T20" fmla="*/ 10 w 226"/>
                  <a:gd name="T21" fmla="*/ 3 h 141"/>
                  <a:gd name="T22" fmla="*/ 8 w 226"/>
                  <a:gd name="T23" fmla="*/ 4 h 141"/>
                  <a:gd name="T24" fmla="*/ 7 w 226"/>
                  <a:gd name="T25" fmla="*/ 5 h 141"/>
                  <a:gd name="T26" fmla="*/ 5 w 226"/>
                  <a:gd name="T27" fmla="*/ 5 h 141"/>
                  <a:gd name="T28" fmla="*/ 3 w 226"/>
                  <a:gd name="T29" fmla="*/ 5 h 141"/>
                  <a:gd name="T30" fmla="*/ 2 w 226"/>
                  <a:gd name="T31" fmla="*/ 5 h 141"/>
                  <a:gd name="T32" fmla="*/ 0 w 226"/>
                  <a:gd name="T33" fmla="*/ 5 h 141"/>
                  <a:gd name="T34" fmla="*/ 1 w 226"/>
                  <a:gd name="T35" fmla="*/ 8 h 141"/>
                  <a:gd name="T36" fmla="*/ 1 w 226"/>
                  <a:gd name="T37" fmla="*/ 8 h 14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226" h="141">
                    <a:moveTo>
                      <a:pt x="10" y="137"/>
                    </a:moveTo>
                    <a:lnTo>
                      <a:pt x="78" y="141"/>
                    </a:lnTo>
                    <a:lnTo>
                      <a:pt x="110" y="135"/>
                    </a:lnTo>
                    <a:lnTo>
                      <a:pt x="144" y="122"/>
                    </a:lnTo>
                    <a:lnTo>
                      <a:pt x="173" y="103"/>
                    </a:lnTo>
                    <a:lnTo>
                      <a:pt x="200" y="61"/>
                    </a:lnTo>
                    <a:lnTo>
                      <a:pt x="224" y="18"/>
                    </a:lnTo>
                    <a:lnTo>
                      <a:pt x="226" y="0"/>
                    </a:lnTo>
                    <a:lnTo>
                      <a:pt x="200" y="6"/>
                    </a:lnTo>
                    <a:lnTo>
                      <a:pt x="177" y="31"/>
                    </a:lnTo>
                    <a:lnTo>
                      <a:pt x="146" y="59"/>
                    </a:lnTo>
                    <a:lnTo>
                      <a:pt x="125" y="75"/>
                    </a:lnTo>
                    <a:lnTo>
                      <a:pt x="106" y="84"/>
                    </a:lnTo>
                    <a:lnTo>
                      <a:pt x="72" y="90"/>
                    </a:lnTo>
                    <a:lnTo>
                      <a:pt x="44" y="90"/>
                    </a:lnTo>
                    <a:lnTo>
                      <a:pt x="23" y="80"/>
                    </a:lnTo>
                    <a:lnTo>
                      <a:pt x="0" y="86"/>
                    </a:lnTo>
                    <a:lnTo>
                      <a:pt x="10" y="137"/>
                    </a:lnTo>
                    <a:close/>
                  </a:path>
                </a:pathLst>
              </a:custGeom>
              <a:solidFill>
                <a:srgbClr val="EB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36" name="Freeform 51"/>
              <p:cNvSpPr>
                <a:spLocks/>
              </p:cNvSpPr>
              <p:nvPr/>
            </p:nvSpPr>
            <p:spPr bwMode="auto">
              <a:xfrm>
                <a:off x="2963" y="1712"/>
                <a:ext cx="36" cy="30"/>
              </a:xfrm>
              <a:custGeom>
                <a:avLst/>
                <a:gdLst>
                  <a:gd name="T0" fmla="*/ 4 w 72"/>
                  <a:gd name="T1" fmla="*/ 0 h 61"/>
                  <a:gd name="T2" fmla="*/ 3 w 72"/>
                  <a:gd name="T3" fmla="*/ 1 h 61"/>
                  <a:gd name="T4" fmla="*/ 5 w 72"/>
                  <a:gd name="T5" fmla="*/ 3 h 61"/>
                  <a:gd name="T6" fmla="*/ 4 w 72"/>
                  <a:gd name="T7" fmla="*/ 3 h 61"/>
                  <a:gd name="T8" fmla="*/ 2 w 72"/>
                  <a:gd name="T9" fmla="*/ 3 h 61"/>
                  <a:gd name="T10" fmla="*/ 0 w 72"/>
                  <a:gd name="T11" fmla="*/ 2 h 61"/>
                  <a:gd name="T12" fmla="*/ 1 w 72"/>
                  <a:gd name="T13" fmla="*/ 0 h 61"/>
                  <a:gd name="T14" fmla="*/ 3 w 72"/>
                  <a:gd name="T15" fmla="*/ 0 h 61"/>
                  <a:gd name="T16" fmla="*/ 4 w 72"/>
                  <a:gd name="T17" fmla="*/ 0 h 61"/>
                  <a:gd name="T18" fmla="*/ 4 w 72"/>
                  <a:gd name="T19" fmla="*/ 0 h 6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72" h="61">
                    <a:moveTo>
                      <a:pt x="55" y="0"/>
                    </a:moveTo>
                    <a:lnTo>
                      <a:pt x="48" y="31"/>
                    </a:lnTo>
                    <a:lnTo>
                      <a:pt x="72" y="55"/>
                    </a:lnTo>
                    <a:lnTo>
                      <a:pt x="53" y="61"/>
                    </a:lnTo>
                    <a:lnTo>
                      <a:pt x="21" y="52"/>
                    </a:lnTo>
                    <a:lnTo>
                      <a:pt x="0" y="33"/>
                    </a:lnTo>
                    <a:lnTo>
                      <a:pt x="4" y="4"/>
                    </a:lnTo>
                    <a:lnTo>
                      <a:pt x="33" y="4"/>
                    </a:lnTo>
                    <a:lnTo>
                      <a:pt x="55" y="0"/>
                    </a:lnTo>
                    <a:close/>
                  </a:path>
                </a:pathLst>
              </a:custGeom>
              <a:solidFill>
                <a:srgbClr val="AD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37" name="Freeform 52"/>
              <p:cNvSpPr>
                <a:spLocks/>
              </p:cNvSpPr>
              <p:nvPr/>
            </p:nvSpPr>
            <p:spPr bwMode="auto">
              <a:xfrm>
                <a:off x="3026" y="2012"/>
                <a:ext cx="102" cy="262"/>
              </a:xfrm>
              <a:custGeom>
                <a:avLst/>
                <a:gdLst>
                  <a:gd name="T0" fmla="*/ 10 w 205"/>
                  <a:gd name="T1" fmla="*/ 1 h 524"/>
                  <a:gd name="T2" fmla="*/ 8 w 205"/>
                  <a:gd name="T3" fmla="*/ 10 h 524"/>
                  <a:gd name="T4" fmla="*/ 4 w 205"/>
                  <a:gd name="T5" fmla="*/ 21 h 524"/>
                  <a:gd name="T6" fmla="*/ 1 w 205"/>
                  <a:gd name="T7" fmla="*/ 27 h 524"/>
                  <a:gd name="T8" fmla="*/ 0 w 205"/>
                  <a:gd name="T9" fmla="*/ 33 h 524"/>
                  <a:gd name="T10" fmla="*/ 2 w 205"/>
                  <a:gd name="T11" fmla="*/ 29 h 524"/>
                  <a:gd name="T12" fmla="*/ 7 w 205"/>
                  <a:gd name="T13" fmla="*/ 16 h 524"/>
                  <a:gd name="T14" fmla="*/ 12 w 205"/>
                  <a:gd name="T15" fmla="*/ 5 h 524"/>
                  <a:gd name="T16" fmla="*/ 12 w 205"/>
                  <a:gd name="T17" fmla="*/ 0 h 524"/>
                  <a:gd name="T18" fmla="*/ 10 w 205"/>
                  <a:gd name="T19" fmla="*/ 1 h 524"/>
                  <a:gd name="T20" fmla="*/ 10 w 205"/>
                  <a:gd name="T21" fmla="*/ 1 h 52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05" h="524">
                    <a:moveTo>
                      <a:pt x="167" y="11"/>
                    </a:moveTo>
                    <a:lnTo>
                      <a:pt x="131" y="150"/>
                    </a:lnTo>
                    <a:lnTo>
                      <a:pt x="64" y="327"/>
                    </a:lnTo>
                    <a:lnTo>
                      <a:pt x="30" y="429"/>
                    </a:lnTo>
                    <a:lnTo>
                      <a:pt x="0" y="524"/>
                    </a:lnTo>
                    <a:lnTo>
                      <a:pt x="47" y="450"/>
                    </a:lnTo>
                    <a:lnTo>
                      <a:pt x="125" y="254"/>
                    </a:lnTo>
                    <a:lnTo>
                      <a:pt x="195" y="74"/>
                    </a:lnTo>
                    <a:lnTo>
                      <a:pt x="205" y="0"/>
                    </a:lnTo>
                    <a:lnTo>
                      <a:pt x="167" y="11"/>
                    </a:lnTo>
                    <a:close/>
                  </a:path>
                </a:pathLst>
              </a:custGeom>
              <a:solidFill>
                <a:srgbClr val="A394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38" name="Freeform 53"/>
              <p:cNvSpPr>
                <a:spLocks/>
              </p:cNvSpPr>
              <p:nvPr/>
            </p:nvSpPr>
            <p:spPr bwMode="auto">
              <a:xfrm>
                <a:off x="3013" y="2460"/>
                <a:ext cx="103" cy="79"/>
              </a:xfrm>
              <a:custGeom>
                <a:avLst/>
                <a:gdLst>
                  <a:gd name="T0" fmla="*/ 0 w 207"/>
                  <a:gd name="T1" fmla="*/ 10 h 158"/>
                  <a:gd name="T2" fmla="*/ 7 w 207"/>
                  <a:gd name="T3" fmla="*/ 6 h 158"/>
                  <a:gd name="T4" fmla="*/ 8 w 207"/>
                  <a:gd name="T5" fmla="*/ 3 h 158"/>
                  <a:gd name="T6" fmla="*/ 10 w 207"/>
                  <a:gd name="T7" fmla="*/ 2 h 158"/>
                  <a:gd name="T8" fmla="*/ 12 w 207"/>
                  <a:gd name="T9" fmla="*/ 2 h 158"/>
                  <a:gd name="T10" fmla="*/ 12 w 207"/>
                  <a:gd name="T11" fmla="*/ 2 h 158"/>
                  <a:gd name="T12" fmla="*/ 12 w 207"/>
                  <a:gd name="T13" fmla="*/ 2 h 158"/>
                  <a:gd name="T14" fmla="*/ 12 w 207"/>
                  <a:gd name="T15" fmla="*/ 1 h 158"/>
                  <a:gd name="T16" fmla="*/ 11 w 207"/>
                  <a:gd name="T17" fmla="*/ 1 h 158"/>
                  <a:gd name="T18" fmla="*/ 11 w 207"/>
                  <a:gd name="T19" fmla="*/ 1 h 158"/>
                  <a:gd name="T20" fmla="*/ 10 w 207"/>
                  <a:gd name="T21" fmla="*/ 0 h 158"/>
                  <a:gd name="T22" fmla="*/ 9 w 207"/>
                  <a:gd name="T23" fmla="*/ 1 h 158"/>
                  <a:gd name="T24" fmla="*/ 8 w 207"/>
                  <a:gd name="T25" fmla="*/ 1 h 158"/>
                  <a:gd name="T26" fmla="*/ 7 w 207"/>
                  <a:gd name="T27" fmla="*/ 2 h 158"/>
                  <a:gd name="T28" fmla="*/ 7 w 207"/>
                  <a:gd name="T29" fmla="*/ 2 h 158"/>
                  <a:gd name="T30" fmla="*/ 6 w 207"/>
                  <a:gd name="T31" fmla="*/ 4 h 158"/>
                  <a:gd name="T32" fmla="*/ 1 w 207"/>
                  <a:gd name="T33" fmla="*/ 7 h 158"/>
                  <a:gd name="T34" fmla="*/ 0 w 207"/>
                  <a:gd name="T35" fmla="*/ 9 h 158"/>
                  <a:gd name="T36" fmla="*/ 0 w 207"/>
                  <a:gd name="T37" fmla="*/ 10 h 158"/>
                  <a:gd name="T38" fmla="*/ 0 w 207"/>
                  <a:gd name="T39" fmla="*/ 10 h 15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07" h="158">
                    <a:moveTo>
                      <a:pt x="13" y="158"/>
                    </a:moveTo>
                    <a:lnTo>
                      <a:pt x="118" y="89"/>
                    </a:lnTo>
                    <a:lnTo>
                      <a:pt x="135" y="34"/>
                    </a:lnTo>
                    <a:lnTo>
                      <a:pt x="162" y="26"/>
                    </a:lnTo>
                    <a:lnTo>
                      <a:pt x="207" y="32"/>
                    </a:lnTo>
                    <a:lnTo>
                      <a:pt x="203" y="26"/>
                    </a:lnTo>
                    <a:lnTo>
                      <a:pt x="198" y="21"/>
                    </a:lnTo>
                    <a:lnTo>
                      <a:pt x="192" y="15"/>
                    </a:lnTo>
                    <a:lnTo>
                      <a:pt x="186" y="9"/>
                    </a:lnTo>
                    <a:lnTo>
                      <a:pt x="181" y="4"/>
                    </a:lnTo>
                    <a:lnTo>
                      <a:pt x="169" y="0"/>
                    </a:lnTo>
                    <a:lnTo>
                      <a:pt x="156" y="6"/>
                    </a:lnTo>
                    <a:lnTo>
                      <a:pt x="141" y="13"/>
                    </a:lnTo>
                    <a:lnTo>
                      <a:pt x="127" y="21"/>
                    </a:lnTo>
                    <a:lnTo>
                      <a:pt x="122" y="25"/>
                    </a:lnTo>
                    <a:lnTo>
                      <a:pt x="101" y="63"/>
                    </a:lnTo>
                    <a:lnTo>
                      <a:pt x="30" y="112"/>
                    </a:lnTo>
                    <a:lnTo>
                      <a:pt x="0" y="137"/>
                    </a:lnTo>
                    <a:lnTo>
                      <a:pt x="13" y="158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39" name="Freeform 54"/>
              <p:cNvSpPr>
                <a:spLocks/>
              </p:cNvSpPr>
              <p:nvPr/>
            </p:nvSpPr>
            <p:spPr bwMode="auto">
              <a:xfrm>
                <a:off x="2918" y="2598"/>
                <a:ext cx="24" cy="31"/>
              </a:xfrm>
              <a:custGeom>
                <a:avLst/>
                <a:gdLst>
                  <a:gd name="T0" fmla="*/ 3 w 49"/>
                  <a:gd name="T1" fmla="*/ 1 h 61"/>
                  <a:gd name="T2" fmla="*/ 3 w 49"/>
                  <a:gd name="T3" fmla="*/ 3 h 61"/>
                  <a:gd name="T4" fmla="*/ 2 w 49"/>
                  <a:gd name="T5" fmla="*/ 3 h 61"/>
                  <a:gd name="T6" fmla="*/ 2 w 49"/>
                  <a:gd name="T7" fmla="*/ 3 h 61"/>
                  <a:gd name="T8" fmla="*/ 2 w 49"/>
                  <a:gd name="T9" fmla="*/ 4 h 61"/>
                  <a:gd name="T10" fmla="*/ 1 w 49"/>
                  <a:gd name="T11" fmla="*/ 4 h 61"/>
                  <a:gd name="T12" fmla="*/ 0 w 49"/>
                  <a:gd name="T13" fmla="*/ 4 h 61"/>
                  <a:gd name="T14" fmla="*/ 0 w 49"/>
                  <a:gd name="T15" fmla="*/ 3 h 61"/>
                  <a:gd name="T16" fmla="*/ 0 w 49"/>
                  <a:gd name="T17" fmla="*/ 2 h 61"/>
                  <a:gd name="T18" fmla="*/ 0 w 49"/>
                  <a:gd name="T19" fmla="*/ 2 h 61"/>
                  <a:gd name="T20" fmla="*/ 1 w 49"/>
                  <a:gd name="T21" fmla="*/ 1 h 61"/>
                  <a:gd name="T22" fmla="*/ 2 w 49"/>
                  <a:gd name="T23" fmla="*/ 0 h 61"/>
                  <a:gd name="T24" fmla="*/ 3 w 49"/>
                  <a:gd name="T25" fmla="*/ 1 h 61"/>
                  <a:gd name="T26" fmla="*/ 3 w 49"/>
                  <a:gd name="T27" fmla="*/ 1 h 6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49" h="61">
                    <a:moveTo>
                      <a:pt x="48" y="12"/>
                    </a:moveTo>
                    <a:lnTo>
                      <a:pt x="49" y="35"/>
                    </a:lnTo>
                    <a:lnTo>
                      <a:pt x="46" y="42"/>
                    </a:lnTo>
                    <a:lnTo>
                      <a:pt x="42" y="48"/>
                    </a:lnTo>
                    <a:lnTo>
                      <a:pt x="34" y="52"/>
                    </a:lnTo>
                    <a:lnTo>
                      <a:pt x="17" y="57"/>
                    </a:lnTo>
                    <a:lnTo>
                      <a:pt x="8" y="61"/>
                    </a:lnTo>
                    <a:lnTo>
                      <a:pt x="0" y="44"/>
                    </a:lnTo>
                    <a:lnTo>
                      <a:pt x="6" y="31"/>
                    </a:lnTo>
                    <a:lnTo>
                      <a:pt x="13" y="17"/>
                    </a:lnTo>
                    <a:lnTo>
                      <a:pt x="25" y="4"/>
                    </a:lnTo>
                    <a:lnTo>
                      <a:pt x="44" y="0"/>
                    </a:lnTo>
                    <a:lnTo>
                      <a:pt x="48" y="12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40" name="Freeform 55"/>
              <p:cNvSpPr>
                <a:spLocks/>
              </p:cNvSpPr>
              <p:nvPr/>
            </p:nvSpPr>
            <p:spPr bwMode="auto">
              <a:xfrm>
                <a:off x="2328" y="2087"/>
                <a:ext cx="185" cy="128"/>
              </a:xfrm>
              <a:custGeom>
                <a:avLst/>
                <a:gdLst>
                  <a:gd name="T0" fmla="*/ 0 w 371"/>
                  <a:gd name="T1" fmla="*/ 0 h 256"/>
                  <a:gd name="T2" fmla="*/ 3 w 371"/>
                  <a:gd name="T3" fmla="*/ 1 h 256"/>
                  <a:gd name="T4" fmla="*/ 4 w 371"/>
                  <a:gd name="T5" fmla="*/ 4 h 256"/>
                  <a:gd name="T6" fmla="*/ 13 w 371"/>
                  <a:gd name="T7" fmla="*/ 10 h 256"/>
                  <a:gd name="T8" fmla="*/ 23 w 371"/>
                  <a:gd name="T9" fmla="*/ 16 h 256"/>
                  <a:gd name="T10" fmla="*/ 20 w 371"/>
                  <a:gd name="T11" fmla="*/ 16 h 256"/>
                  <a:gd name="T12" fmla="*/ 10 w 371"/>
                  <a:gd name="T13" fmla="*/ 10 h 256"/>
                  <a:gd name="T14" fmla="*/ 3 w 371"/>
                  <a:gd name="T15" fmla="*/ 6 h 256"/>
                  <a:gd name="T16" fmla="*/ 0 w 371"/>
                  <a:gd name="T17" fmla="*/ 3 h 256"/>
                  <a:gd name="T18" fmla="*/ 0 w 371"/>
                  <a:gd name="T19" fmla="*/ 0 h 256"/>
                  <a:gd name="T20" fmla="*/ 0 w 371"/>
                  <a:gd name="T21" fmla="*/ 0 h 256"/>
                  <a:gd name="T22" fmla="*/ 0 w 371"/>
                  <a:gd name="T23" fmla="*/ 0 h 25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71" h="256">
                    <a:moveTo>
                      <a:pt x="10" y="0"/>
                    </a:moveTo>
                    <a:lnTo>
                      <a:pt x="59" y="15"/>
                    </a:lnTo>
                    <a:lnTo>
                      <a:pt x="74" y="55"/>
                    </a:lnTo>
                    <a:lnTo>
                      <a:pt x="215" y="154"/>
                    </a:lnTo>
                    <a:lnTo>
                      <a:pt x="371" y="256"/>
                    </a:lnTo>
                    <a:lnTo>
                      <a:pt x="327" y="249"/>
                    </a:lnTo>
                    <a:lnTo>
                      <a:pt x="175" y="146"/>
                    </a:lnTo>
                    <a:lnTo>
                      <a:pt x="51" y="82"/>
                    </a:lnTo>
                    <a:lnTo>
                      <a:pt x="0" y="40"/>
                    </a:lnTo>
                    <a:lnTo>
                      <a:pt x="0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41" name="Freeform 56"/>
              <p:cNvSpPr>
                <a:spLocks/>
              </p:cNvSpPr>
              <p:nvPr/>
            </p:nvSpPr>
            <p:spPr bwMode="auto">
              <a:xfrm>
                <a:off x="2405" y="2258"/>
                <a:ext cx="31" cy="22"/>
              </a:xfrm>
              <a:custGeom>
                <a:avLst/>
                <a:gdLst>
                  <a:gd name="T0" fmla="*/ 2 w 63"/>
                  <a:gd name="T1" fmla="*/ 1 h 44"/>
                  <a:gd name="T2" fmla="*/ 0 w 63"/>
                  <a:gd name="T3" fmla="*/ 0 h 44"/>
                  <a:gd name="T4" fmla="*/ 0 w 63"/>
                  <a:gd name="T5" fmla="*/ 3 h 44"/>
                  <a:gd name="T6" fmla="*/ 0 w 63"/>
                  <a:gd name="T7" fmla="*/ 3 h 44"/>
                  <a:gd name="T8" fmla="*/ 1 w 63"/>
                  <a:gd name="T9" fmla="*/ 3 h 44"/>
                  <a:gd name="T10" fmla="*/ 2 w 63"/>
                  <a:gd name="T11" fmla="*/ 3 h 44"/>
                  <a:gd name="T12" fmla="*/ 3 w 63"/>
                  <a:gd name="T13" fmla="*/ 1 h 44"/>
                  <a:gd name="T14" fmla="*/ 2 w 63"/>
                  <a:gd name="T15" fmla="*/ 1 h 44"/>
                  <a:gd name="T16" fmla="*/ 2 w 63"/>
                  <a:gd name="T17" fmla="*/ 1 h 4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3" h="44">
                    <a:moveTo>
                      <a:pt x="40" y="6"/>
                    </a:moveTo>
                    <a:lnTo>
                      <a:pt x="0" y="0"/>
                    </a:lnTo>
                    <a:lnTo>
                      <a:pt x="4" y="38"/>
                    </a:lnTo>
                    <a:lnTo>
                      <a:pt x="15" y="44"/>
                    </a:lnTo>
                    <a:lnTo>
                      <a:pt x="27" y="44"/>
                    </a:lnTo>
                    <a:lnTo>
                      <a:pt x="40" y="40"/>
                    </a:lnTo>
                    <a:lnTo>
                      <a:pt x="63" y="13"/>
                    </a:lnTo>
                    <a:lnTo>
                      <a:pt x="40" y="6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42" name="Freeform 57"/>
              <p:cNvSpPr>
                <a:spLocks/>
              </p:cNvSpPr>
              <p:nvPr/>
            </p:nvSpPr>
            <p:spPr bwMode="auto">
              <a:xfrm>
                <a:off x="2407" y="2075"/>
                <a:ext cx="56" cy="39"/>
              </a:xfrm>
              <a:custGeom>
                <a:avLst/>
                <a:gdLst>
                  <a:gd name="T0" fmla="*/ 6 w 112"/>
                  <a:gd name="T1" fmla="*/ 0 h 78"/>
                  <a:gd name="T2" fmla="*/ 6 w 112"/>
                  <a:gd name="T3" fmla="*/ 2 h 78"/>
                  <a:gd name="T4" fmla="*/ 7 w 112"/>
                  <a:gd name="T5" fmla="*/ 5 h 78"/>
                  <a:gd name="T6" fmla="*/ 0 w 112"/>
                  <a:gd name="T7" fmla="*/ 2 h 78"/>
                  <a:gd name="T8" fmla="*/ 3 w 112"/>
                  <a:gd name="T9" fmla="*/ 1 h 78"/>
                  <a:gd name="T10" fmla="*/ 6 w 112"/>
                  <a:gd name="T11" fmla="*/ 0 h 78"/>
                  <a:gd name="T12" fmla="*/ 6 w 112"/>
                  <a:gd name="T13" fmla="*/ 0 h 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12" h="78">
                    <a:moveTo>
                      <a:pt x="93" y="0"/>
                    </a:moveTo>
                    <a:lnTo>
                      <a:pt x="93" y="25"/>
                    </a:lnTo>
                    <a:lnTo>
                      <a:pt x="112" y="78"/>
                    </a:lnTo>
                    <a:lnTo>
                      <a:pt x="0" y="23"/>
                    </a:lnTo>
                    <a:lnTo>
                      <a:pt x="45" y="15"/>
                    </a:lnTo>
                    <a:lnTo>
                      <a:pt x="93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43" name="Freeform 58"/>
              <p:cNvSpPr>
                <a:spLocks/>
              </p:cNvSpPr>
              <p:nvPr/>
            </p:nvSpPr>
            <p:spPr bwMode="auto">
              <a:xfrm>
                <a:off x="2454" y="2086"/>
                <a:ext cx="45" cy="48"/>
              </a:xfrm>
              <a:custGeom>
                <a:avLst/>
                <a:gdLst>
                  <a:gd name="T0" fmla="*/ 0 w 89"/>
                  <a:gd name="T1" fmla="*/ 0 h 97"/>
                  <a:gd name="T2" fmla="*/ 2 w 89"/>
                  <a:gd name="T3" fmla="*/ 2 h 97"/>
                  <a:gd name="T4" fmla="*/ 5 w 89"/>
                  <a:gd name="T5" fmla="*/ 5 h 97"/>
                  <a:gd name="T6" fmla="*/ 6 w 89"/>
                  <a:gd name="T7" fmla="*/ 6 h 97"/>
                  <a:gd name="T8" fmla="*/ 5 w 89"/>
                  <a:gd name="T9" fmla="*/ 3 h 97"/>
                  <a:gd name="T10" fmla="*/ 4 w 89"/>
                  <a:gd name="T11" fmla="*/ 3 h 97"/>
                  <a:gd name="T12" fmla="*/ 4 w 89"/>
                  <a:gd name="T13" fmla="*/ 2 h 97"/>
                  <a:gd name="T14" fmla="*/ 2 w 89"/>
                  <a:gd name="T15" fmla="*/ 0 h 97"/>
                  <a:gd name="T16" fmla="*/ 0 w 89"/>
                  <a:gd name="T17" fmla="*/ 0 h 97"/>
                  <a:gd name="T18" fmla="*/ 0 w 89"/>
                  <a:gd name="T19" fmla="*/ 0 h 9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89" h="97">
                    <a:moveTo>
                      <a:pt x="0" y="0"/>
                    </a:moveTo>
                    <a:lnTo>
                      <a:pt x="30" y="46"/>
                    </a:lnTo>
                    <a:lnTo>
                      <a:pt x="66" y="84"/>
                    </a:lnTo>
                    <a:lnTo>
                      <a:pt x="89" y="97"/>
                    </a:lnTo>
                    <a:lnTo>
                      <a:pt x="74" y="61"/>
                    </a:lnTo>
                    <a:lnTo>
                      <a:pt x="59" y="53"/>
                    </a:lnTo>
                    <a:lnTo>
                      <a:pt x="51" y="34"/>
                    </a:lnTo>
                    <a:lnTo>
                      <a:pt x="21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44" name="Freeform 59"/>
              <p:cNvSpPr>
                <a:spLocks/>
              </p:cNvSpPr>
              <p:nvPr/>
            </p:nvSpPr>
            <p:spPr bwMode="auto">
              <a:xfrm>
                <a:off x="2518" y="2148"/>
                <a:ext cx="41" cy="33"/>
              </a:xfrm>
              <a:custGeom>
                <a:avLst/>
                <a:gdLst>
                  <a:gd name="T0" fmla="*/ 1 w 84"/>
                  <a:gd name="T1" fmla="*/ 2 h 66"/>
                  <a:gd name="T2" fmla="*/ 3 w 84"/>
                  <a:gd name="T3" fmla="*/ 4 h 66"/>
                  <a:gd name="T4" fmla="*/ 5 w 84"/>
                  <a:gd name="T5" fmla="*/ 5 h 66"/>
                  <a:gd name="T6" fmla="*/ 4 w 84"/>
                  <a:gd name="T7" fmla="*/ 3 h 66"/>
                  <a:gd name="T8" fmla="*/ 1 w 84"/>
                  <a:gd name="T9" fmla="*/ 1 h 66"/>
                  <a:gd name="T10" fmla="*/ 0 w 84"/>
                  <a:gd name="T11" fmla="*/ 0 h 66"/>
                  <a:gd name="T12" fmla="*/ 1 w 84"/>
                  <a:gd name="T13" fmla="*/ 2 h 66"/>
                  <a:gd name="T14" fmla="*/ 1 w 84"/>
                  <a:gd name="T15" fmla="*/ 2 h 6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84" h="66">
                    <a:moveTo>
                      <a:pt x="17" y="20"/>
                    </a:moveTo>
                    <a:lnTo>
                      <a:pt x="55" y="49"/>
                    </a:lnTo>
                    <a:lnTo>
                      <a:pt x="84" y="66"/>
                    </a:lnTo>
                    <a:lnTo>
                      <a:pt x="80" y="41"/>
                    </a:lnTo>
                    <a:lnTo>
                      <a:pt x="27" y="13"/>
                    </a:lnTo>
                    <a:lnTo>
                      <a:pt x="0" y="0"/>
                    </a:lnTo>
                    <a:lnTo>
                      <a:pt x="17" y="20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45" name="Freeform 60"/>
              <p:cNvSpPr>
                <a:spLocks/>
              </p:cNvSpPr>
              <p:nvPr/>
            </p:nvSpPr>
            <p:spPr bwMode="auto">
              <a:xfrm>
                <a:off x="2528" y="2176"/>
                <a:ext cx="35" cy="20"/>
              </a:xfrm>
              <a:custGeom>
                <a:avLst/>
                <a:gdLst>
                  <a:gd name="T0" fmla="*/ 0 w 70"/>
                  <a:gd name="T1" fmla="*/ 1 h 39"/>
                  <a:gd name="T2" fmla="*/ 4 w 70"/>
                  <a:gd name="T3" fmla="*/ 3 h 39"/>
                  <a:gd name="T4" fmla="*/ 5 w 70"/>
                  <a:gd name="T5" fmla="*/ 2 h 39"/>
                  <a:gd name="T6" fmla="*/ 2 w 70"/>
                  <a:gd name="T7" fmla="*/ 0 h 39"/>
                  <a:gd name="T8" fmla="*/ 0 w 70"/>
                  <a:gd name="T9" fmla="*/ 1 h 39"/>
                  <a:gd name="T10" fmla="*/ 0 w 70"/>
                  <a:gd name="T11" fmla="*/ 1 h 3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70" h="39">
                    <a:moveTo>
                      <a:pt x="0" y="3"/>
                    </a:moveTo>
                    <a:lnTo>
                      <a:pt x="63" y="39"/>
                    </a:lnTo>
                    <a:lnTo>
                      <a:pt x="70" y="19"/>
                    </a:lnTo>
                    <a:lnTo>
                      <a:pt x="19" y="0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FFD6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46" name="Freeform 61"/>
              <p:cNvSpPr>
                <a:spLocks/>
              </p:cNvSpPr>
              <p:nvPr/>
            </p:nvSpPr>
            <p:spPr bwMode="auto">
              <a:xfrm>
                <a:off x="2561" y="2105"/>
                <a:ext cx="34" cy="33"/>
              </a:xfrm>
              <a:custGeom>
                <a:avLst/>
                <a:gdLst>
                  <a:gd name="T0" fmla="*/ 2 w 66"/>
                  <a:gd name="T1" fmla="*/ 0 h 67"/>
                  <a:gd name="T2" fmla="*/ 3 w 66"/>
                  <a:gd name="T3" fmla="*/ 2 h 67"/>
                  <a:gd name="T4" fmla="*/ 4 w 66"/>
                  <a:gd name="T5" fmla="*/ 4 h 67"/>
                  <a:gd name="T6" fmla="*/ 5 w 66"/>
                  <a:gd name="T7" fmla="*/ 3 h 67"/>
                  <a:gd name="T8" fmla="*/ 4 w 66"/>
                  <a:gd name="T9" fmla="*/ 1 h 67"/>
                  <a:gd name="T10" fmla="*/ 3 w 66"/>
                  <a:gd name="T11" fmla="*/ 0 h 67"/>
                  <a:gd name="T12" fmla="*/ 1 w 66"/>
                  <a:gd name="T13" fmla="*/ 0 h 67"/>
                  <a:gd name="T14" fmla="*/ 0 w 66"/>
                  <a:gd name="T15" fmla="*/ 0 h 67"/>
                  <a:gd name="T16" fmla="*/ 2 w 66"/>
                  <a:gd name="T17" fmla="*/ 0 h 67"/>
                  <a:gd name="T18" fmla="*/ 2 w 66"/>
                  <a:gd name="T19" fmla="*/ 0 h 6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66" h="67">
                    <a:moveTo>
                      <a:pt x="20" y="11"/>
                    </a:moveTo>
                    <a:lnTo>
                      <a:pt x="41" y="40"/>
                    </a:lnTo>
                    <a:lnTo>
                      <a:pt x="55" y="67"/>
                    </a:lnTo>
                    <a:lnTo>
                      <a:pt x="66" y="49"/>
                    </a:lnTo>
                    <a:lnTo>
                      <a:pt x="62" y="21"/>
                    </a:lnTo>
                    <a:lnTo>
                      <a:pt x="41" y="2"/>
                    </a:lnTo>
                    <a:lnTo>
                      <a:pt x="9" y="0"/>
                    </a:lnTo>
                    <a:lnTo>
                      <a:pt x="0" y="8"/>
                    </a:lnTo>
                    <a:lnTo>
                      <a:pt x="20" y="11"/>
                    </a:lnTo>
                    <a:close/>
                  </a:path>
                </a:pathLst>
              </a:custGeom>
              <a:solidFill>
                <a:srgbClr val="FFD6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47" name="Freeform 62"/>
              <p:cNvSpPr>
                <a:spLocks/>
              </p:cNvSpPr>
              <p:nvPr/>
            </p:nvSpPr>
            <p:spPr bwMode="auto">
              <a:xfrm>
                <a:off x="2552" y="2110"/>
                <a:ext cx="24" cy="45"/>
              </a:xfrm>
              <a:custGeom>
                <a:avLst/>
                <a:gdLst>
                  <a:gd name="T0" fmla="*/ 0 w 47"/>
                  <a:gd name="T1" fmla="*/ 0 h 91"/>
                  <a:gd name="T2" fmla="*/ 3 w 47"/>
                  <a:gd name="T3" fmla="*/ 0 h 91"/>
                  <a:gd name="T4" fmla="*/ 3 w 47"/>
                  <a:gd name="T5" fmla="*/ 2 h 91"/>
                  <a:gd name="T6" fmla="*/ 3 w 47"/>
                  <a:gd name="T7" fmla="*/ 4 h 91"/>
                  <a:gd name="T8" fmla="*/ 3 w 47"/>
                  <a:gd name="T9" fmla="*/ 4 h 91"/>
                  <a:gd name="T10" fmla="*/ 3 w 47"/>
                  <a:gd name="T11" fmla="*/ 5 h 91"/>
                  <a:gd name="T12" fmla="*/ 3 w 47"/>
                  <a:gd name="T13" fmla="*/ 5 h 91"/>
                  <a:gd name="T14" fmla="*/ 3 w 47"/>
                  <a:gd name="T15" fmla="*/ 5 h 91"/>
                  <a:gd name="T16" fmla="*/ 1 w 47"/>
                  <a:gd name="T17" fmla="*/ 5 h 91"/>
                  <a:gd name="T18" fmla="*/ 1 w 47"/>
                  <a:gd name="T19" fmla="*/ 4 h 91"/>
                  <a:gd name="T20" fmla="*/ 1 w 47"/>
                  <a:gd name="T21" fmla="*/ 2 h 91"/>
                  <a:gd name="T22" fmla="*/ 0 w 47"/>
                  <a:gd name="T23" fmla="*/ 0 h 91"/>
                  <a:gd name="T24" fmla="*/ 0 w 47"/>
                  <a:gd name="T25" fmla="*/ 0 h 9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7" h="91">
                    <a:moveTo>
                      <a:pt x="0" y="0"/>
                    </a:moveTo>
                    <a:lnTo>
                      <a:pt x="36" y="11"/>
                    </a:lnTo>
                    <a:lnTo>
                      <a:pt x="41" y="32"/>
                    </a:lnTo>
                    <a:lnTo>
                      <a:pt x="47" y="64"/>
                    </a:lnTo>
                    <a:lnTo>
                      <a:pt x="45" y="74"/>
                    </a:lnTo>
                    <a:lnTo>
                      <a:pt x="41" y="83"/>
                    </a:lnTo>
                    <a:lnTo>
                      <a:pt x="36" y="87"/>
                    </a:lnTo>
                    <a:lnTo>
                      <a:pt x="34" y="89"/>
                    </a:lnTo>
                    <a:lnTo>
                      <a:pt x="1" y="91"/>
                    </a:lnTo>
                    <a:lnTo>
                      <a:pt x="1" y="70"/>
                    </a:lnTo>
                    <a:lnTo>
                      <a:pt x="7" y="3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48" name="Freeform 63"/>
              <p:cNvSpPr>
                <a:spLocks/>
              </p:cNvSpPr>
              <p:nvPr/>
            </p:nvSpPr>
            <p:spPr bwMode="auto">
              <a:xfrm>
                <a:off x="2310" y="2182"/>
                <a:ext cx="178" cy="147"/>
              </a:xfrm>
              <a:custGeom>
                <a:avLst/>
                <a:gdLst>
                  <a:gd name="T0" fmla="*/ 2 w 355"/>
                  <a:gd name="T1" fmla="*/ 0 h 295"/>
                  <a:gd name="T2" fmla="*/ 3 w 355"/>
                  <a:gd name="T3" fmla="*/ 2 h 295"/>
                  <a:gd name="T4" fmla="*/ 11 w 355"/>
                  <a:gd name="T5" fmla="*/ 6 h 295"/>
                  <a:gd name="T6" fmla="*/ 15 w 355"/>
                  <a:gd name="T7" fmla="*/ 7 h 295"/>
                  <a:gd name="T8" fmla="*/ 14 w 355"/>
                  <a:gd name="T9" fmla="*/ 5 h 295"/>
                  <a:gd name="T10" fmla="*/ 9 w 355"/>
                  <a:gd name="T11" fmla="*/ 1 h 295"/>
                  <a:gd name="T12" fmla="*/ 12 w 355"/>
                  <a:gd name="T13" fmla="*/ 2 h 295"/>
                  <a:gd name="T14" fmla="*/ 18 w 355"/>
                  <a:gd name="T15" fmla="*/ 6 h 295"/>
                  <a:gd name="T16" fmla="*/ 23 w 355"/>
                  <a:gd name="T17" fmla="*/ 8 h 295"/>
                  <a:gd name="T18" fmla="*/ 21 w 355"/>
                  <a:gd name="T19" fmla="*/ 9 h 295"/>
                  <a:gd name="T20" fmla="*/ 21 w 355"/>
                  <a:gd name="T21" fmla="*/ 10 h 295"/>
                  <a:gd name="T22" fmla="*/ 22 w 355"/>
                  <a:gd name="T23" fmla="*/ 11 h 295"/>
                  <a:gd name="T24" fmla="*/ 19 w 355"/>
                  <a:gd name="T25" fmla="*/ 11 h 295"/>
                  <a:gd name="T26" fmla="*/ 14 w 355"/>
                  <a:gd name="T27" fmla="*/ 8 h 295"/>
                  <a:gd name="T28" fmla="*/ 9 w 355"/>
                  <a:gd name="T29" fmla="*/ 7 h 295"/>
                  <a:gd name="T30" fmla="*/ 9 w 355"/>
                  <a:gd name="T31" fmla="*/ 8 h 295"/>
                  <a:gd name="T32" fmla="*/ 9 w 355"/>
                  <a:gd name="T33" fmla="*/ 9 h 295"/>
                  <a:gd name="T34" fmla="*/ 10 w 355"/>
                  <a:gd name="T35" fmla="*/ 10 h 295"/>
                  <a:gd name="T36" fmla="*/ 10 w 355"/>
                  <a:gd name="T37" fmla="*/ 11 h 295"/>
                  <a:gd name="T38" fmla="*/ 10 w 355"/>
                  <a:gd name="T39" fmla="*/ 11 h 295"/>
                  <a:gd name="T40" fmla="*/ 11 w 355"/>
                  <a:gd name="T41" fmla="*/ 12 h 295"/>
                  <a:gd name="T42" fmla="*/ 13 w 355"/>
                  <a:gd name="T43" fmla="*/ 13 h 295"/>
                  <a:gd name="T44" fmla="*/ 13 w 355"/>
                  <a:gd name="T45" fmla="*/ 14 h 295"/>
                  <a:gd name="T46" fmla="*/ 11 w 355"/>
                  <a:gd name="T47" fmla="*/ 14 h 295"/>
                  <a:gd name="T48" fmla="*/ 10 w 355"/>
                  <a:gd name="T49" fmla="*/ 16 h 295"/>
                  <a:gd name="T50" fmla="*/ 10 w 355"/>
                  <a:gd name="T51" fmla="*/ 17 h 295"/>
                  <a:gd name="T52" fmla="*/ 9 w 355"/>
                  <a:gd name="T53" fmla="*/ 18 h 295"/>
                  <a:gd name="T54" fmla="*/ 9 w 355"/>
                  <a:gd name="T55" fmla="*/ 18 h 295"/>
                  <a:gd name="T56" fmla="*/ 8 w 355"/>
                  <a:gd name="T57" fmla="*/ 18 h 295"/>
                  <a:gd name="T58" fmla="*/ 8 w 355"/>
                  <a:gd name="T59" fmla="*/ 17 h 295"/>
                  <a:gd name="T60" fmla="*/ 7 w 355"/>
                  <a:gd name="T61" fmla="*/ 17 h 295"/>
                  <a:gd name="T62" fmla="*/ 6 w 355"/>
                  <a:gd name="T63" fmla="*/ 16 h 295"/>
                  <a:gd name="T64" fmla="*/ 6 w 355"/>
                  <a:gd name="T65" fmla="*/ 16 h 295"/>
                  <a:gd name="T66" fmla="*/ 5 w 355"/>
                  <a:gd name="T67" fmla="*/ 16 h 295"/>
                  <a:gd name="T68" fmla="*/ 10 w 355"/>
                  <a:gd name="T69" fmla="*/ 13 h 295"/>
                  <a:gd name="T70" fmla="*/ 7 w 355"/>
                  <a:gd name="T71" fmla="*/ 11 h 295"/>
                  <a:gd name="T72" fmla="*/ 6 w 355"/>
                  <a:gd name="T73" fmla="*/ 11 h 295"/>
                  <a:gd name="T74" fmla="*/ 6 w 355"/>
                  <a:gd name="T75" fmla="*/ 10 h 295"/>
                  <a:gd name="T76" fmla="*/ 5 w 355"/>
                  <a:gd name="T77" fmla="*/ 7 h 295"/>
                  <a:gd name="T78" fmla="*/ 4 w 355"/>
                  <a:gd name="T79" fmla="*/ 6 h 295"/>
                  <a:gd name="T80" fmla="*/ 4 w 355"/>
                  <a:gd name="T81" fmla="*/ 5 h 295"/>
                  <a:gd name="T82" fmla="*/ 4 w 355"/>
                  <a:gd name="T83" fmla="*/ 5 h 295"/>
                  <a:gd name="T84" fmla="*/ 3 w 355"/>
                  <a:gd name="T85" fmla="*/ 4 h 295"/>
                  <a:gd name="T86" fmla="*/ 3 w 355"/>
                  <a:gd name="T87" fmla="*/ 4 h 295"/>
                  <a:gd name="T88" fmla="*/ 2 w 355"/>
                  <a:gd name="T89" fmla="*/ 3 h 295"/>
                  <a:gd name="T90" fmla="*/ 1 w 355"/>
                  <a:gd name="T91" fmla="*/ 3 h 295"/>
                  <a:gd name="T92" fmla="*/ 1 w 355"/>
                  <a:gd name="T93" fmla="*/ 2 h 295"/>
                  <a:gd name="T94" fmla="*/ 0 w 355"/>
                  <a:gd name="T95" fmla="*/ 1 h 295"/>
                  <a:gd name="T96" fmla="*/ 1 w 355"/>
                  <a:gd name="T97" fmla="*/ 0 h 295"/>
                  <a:gd name="T98" fmla="*/ 1 w 355"/>
                  <a:gd name="T99" fmla="*/ 0 h 295"/>
                  <a:gd name="T100" fmla="*/ 2 w 355"/>
                  <a:gd name="T101" fmla="*/ 0 h 295"/>
                  <a:gd name="T102" fmla="*/ 2 w 355"/>
                  <a:gd name="T103" fmla="*/ 0 h 295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355" h="295">
                    <a:moveTo>
                      <a:pt x="27" y="0"/>
                    </a:moveTo>
                    <a:lnTo>
                      <a:pt x="46" y="42"/>
                    </a:lnTo>
                    <a:lnTo>
                      <a:pt x="165" y="105"/>
                    </a:lnTo>
                    <a:lnTo>
                      <a:pt x="228" y="120"/>
                    </a:lnTo>
                    <a:lnTo>
                      <a:pt x="224" y="86"/>
                    </a:lnTo>
                    <a:lnTo>
                      <a:pt x="137" y="30"/>
                    </a:lnTo>
                    <a:lnTo>
                      <a:pt x="179" y="44"/>
                    </a:lnTo>
                    <a:lnTo>
                      <a:pt x="287" y="101"/>
                    </a:lnTo>
                    <a:lnTo>
                      <a:pt x="355" y="143"/>
                    </a:lnTo>
                    <a:lnTo>
                      <a:pt x="329" y="148"/>
                    </a:lnTo>
                    <a:lnTo>
                      <a:pt x="331" y="169"/>
                    </a:lnTo>
                    <a:lnTo>
                      <a:pt x="351" y="181"/>
                    </a:lnTo>
                    <a:lnTo>
                      <a:pt x="302" y="182"/>
                    </a:lnTo>
                    <a:lnTo>
                      <a:pt x="217" y="143"/>
                    </a:lnTo>
                    <a:lnTo>
                      <a:pt x="137" y="112"/>
                    </a:lnTo>
                    <a:lnTo>
                      <a:pt x="137" y="141"/>
                    </a:lnTo>
                    <a:lnTo>
                      <a:pt x="141" y="152"/>
                    </a:lnTo>
                    <a:lnTo>
                      <a:pt x="148" y="169"/>
                    </a:lnTo>
                    <a:lnTo>
                      <a:pt x="154" y="182"/>
                    </a:lnTo>
                    <a:lnTo>
                      <a:pt x="158" y="188"/>
                    </a:lnTo>
                    <a:lnTo>
                      <a:pt x="165" y="201"/>
                    </a:lnTo>
                    <a:lnTo>
                      <a:pt x="207" y="215"/>
                    </a:lnTo>
                    <a:lnTo>
                      <a:pt x="194" y="226"/>
                    </a:lnTo>
                    <a:lnTo>
                      <a:pt x="161" y="234"/>
                    </a:lnTo>
                    <a:lnTo>
                      <a:pt x="154" y="264"/>
                    </a:lnTo>
                    <a:lnTo>
                      <a:pt x="146" y="285"/>
                    </a:lnTo>
                    <a:lnTo>
                      <a:pt x="141" y="291"/>
                    </a:lnTo>
                    <a:lnTo>
                      <a:pt x="137" y="295"/>
                    </a:lnTo>
                    <a:lnTo>
                      <a:pt x="123" y="289"/>
                    </a:lnTo>
                    <a:lnTo>
                      <a:pt x="114" y="283"/>
                    </a:lnTo>
                    <a:lnTo>
                      <a:pt x="104" y="276"/>
                    </a:lnTo>
                    <a:lnTo>
                      <a:pt x="95" y="270"/>
                    </a:lnTo>
                    <a:lnTo>
                      <a:pt x="87" y="264"/>
                    </a:lnTo>
                    <a:lnTo>
                      <a:pt x="80" y="258"/>
                    </a:lnTo>
                    <a:lnTo>
                      <a:pt x="150" y="219"/>
                    </a:lnTo>
                    <a:lnTo>
                      <a:pt x="97" y="186"/>
                    </a:lnTo>
                    <a:lnTo>
                      <a:pt x="91" y="181"/>
                    </a:lnTo>
                    <a:lnTo>
                      <a:pt x="82" y="167"/>
                    </a:lnTo>
                    <a:lnTo>
                      <a:pt x="66" y="125"/>
                    </a:lnTo>
                    <a:lnTo>
                      <a:pt x="63" y="106"/>
                    </a:lnTo>
                    <a:lnTo>
                      <a:pt x="57" y="93"/>
                    </a:lnTo>
                    <a:lnTo>
                      <a:pt x="49" y="82"/>
                    </a:lnTo>
                    <a:lnTo>
                      <a:pt x="42" y="74"/>
                    </a:lnTo>
                    <a:lnTo>
                      <a:pt x="34" y="68"/>
                    </a:lnTo>
                    <a:lnTo>
                      <a:pt x="25" y="59"/>
                    </a:lnTo>
                    <a:lnTo>
                      <a:pt x="15" y="51"/>
                    </a:lnTo>
                    <a:lnTo>
                      <a:pt x="8" y="44"/>
                    </a:lnTo>
                    <a:lnTo>
                      <a:pt x="0" y="30"/>
                    </a:lnTo>
                    <a:lnTo>
                      <a:pt x="4" y="13"/>
                    </a:lnTo>
                    <a:lnTo>
                      <a:pt x="8" y="2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49" name="Freeform 64"/>
              <p:cNvSpPr>
                <a:spLocks/>
              </p:cNvSpPr>
              <p:nvPr/>
            </p:nvSpPr>
            <p:spPr bwMode="auto">
              <a:xfrm>
                <a:off x="2315" y="2128"/>
                <a:ext cx="215" cy="136"/>
              </a:xfrm>
              <a:custGeom>
                <a:avLst/>
                <a:gdLst>
                  <a:gd name="T0" fmla="*/ 1 w 430"/>
                  <a:gd name="T1" fmla="*/ 0 h 271"/>
                  <a:gd name="T2" fmla="*/ 13 w 430"/>
                  <a:gd name="T3" fmla="*/ 9 h 271"/>
                  <a:gd name="T4" fmla="*/ 19 w 430"/>
                  <a:gd name="T5" fmla="*/ 12 h 271"/>
                  <a:gd name="T6" fmla="*/ 24 w 430"/>
                  <a:gd name="T7" fmla="*/ 15 h 271"/>
                  <a:gd name="T8" fmla="*/ 27 w 430"/>
                  <a:gd name="T9" fmla="*/ 16 h 271"/>
                  <a:gd name="T10" fmla="*/ 27 w 430"/>
                  <a:gd name="T11" fmla="*/ 17 h 271"/>
                  <a:gd name="T12" fmla="*/ 23 w 430"/>
                  <a:gd name="T13" fmla="*/ 17 h 271"/>
                  <a:gd name="T14" fmla="*/ 21 w 430"/>
                  <a:gd name="T15" fmla="*/ 16 h 271"/>
                  <a:gd name="T16" fmla="*/ 17 w 430"/>
                  <a:gd name="T17" fmla="*/ 13 h 271"/>
                  <a:gd name="T18" fmla="*/ 11 w 430"/>
                  <a:gd name="T19" fmla="*/ 10 h 271"/>
                  <a:gd name="T20" fmla="*/ 7 w 430"/>
                  <a:gd name="T21" fmla="*/ 8 h 271"/>
                  <a:gd name="T22" fmla="*/ 3 w 430"/>
                  <a:gd name="T23" fmla="*/ 5 h 271"/>
                  <a:gd name="T24" fmla="*/ 3 w 430"/>
                  <a:gd name="T25" fmla="*/ 5 h 271"/>
                  <a:gd name="T26" fmla="*/ 2 w 430"/>
                  <a:gd name="T27" fmla="*/ 4 h 271"/>
                  <a:gd name="T28" fmla="*/ 2 w 430"/>
                  <a:gd name="T29" fmla="*/ 4 h 271"/>
                  <a:gd name="T30" fmla="*/ 0 w 430"/>
                  <a:gd name="T31" fmla="*/ 2 h 271"/>
                  <a:gd name="T32" fmla="*/ 1 w 430"/>
                  <a:gd name="T33" fmla="*/ 1 h 271"/>
                  <a:gd name="T34" fmla="*/ 1 w 430"/>
                  <a:gd name="T35" fmla="*/ 0 h 271"/>
                  <a:gd name="T36" fmla="*/ 1 w 430"/>
                  <a:gd name="T37" fmla="*/ 0 h 27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430" h="271">
                    <a:moveTo>
                      <a:pt x="12" y="0"/>
                    </a:moveTo>
                    <a:lnTo>
                      <a:pt x="206" y="144"/>
                    </a:lnTo>
                    <a:lnTo>
                      <a:pt x="293" y="188"/>
                    </a:lnTo>
                    <a:lnTo>
                      <a:pt x="373" y="230"/>
                    </a:lnTo>
                    <a:lnTo>
                      <a:pt x="430" y="249"/>
                    </a:lnTo>
                    <a:lnTo>
                      <a:pt x="430" y="271"/>
                    </a:lnTo>
                    <a:lnTo>
                      <a:pt x="356" y="258"/>
                    </a:lnTo>
                    <a:lnTo>
                      <a:pt x="329" y="251"/>
                    </a:lnTo>
                    <a:lnTo>
                      <a:pt x="266" y="205"/>
                    </a:lnTo>
                    <a:lnTo>
                      <a:pt x="175" y="154"/>
                    </a:lnTo>
                    <a:lnTo>
                      <a:pt x="105" y="125"/>
                    </a:lnTo>
                    <a:lnTo>
                      <a:pt x="40" y="78"/>
                    </a:lnTo>
                    <a:lnTo>
                      <a:pt x="35" y="70"/>
                    </a:lnTo>
                    <a:lnTo>
                      <a:pt x="29" y="64"/>
                    </a:lnTo>
                    <a:lnTo>
                      <a:pt x="21" y="57"/>
                    </a:lnTo>
                    <a:lnTo>
                      <a:pt x="0" y="28"/>
                    </a:lnTo>
                    <a:lnTo>
                      <a:pt x="6" y="11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50" name="Freeform 65"/>
              <p:cNvSpPr>
                <a:spLocks/>
              </p:cNvSpPr>
              <p:nvPr/>
            </p:nvSpPr>
            <p:spPr bwMode="auto">
              <a:xfrm>
                <a:off x="2507" y="2228"/>
                <a:ext cx="46" cy="37"/>
              </a:xfrm>
              <a:custGeom>
                <a:avLst/>
                <a:gdLst>
                  <a:gd name="T0" fmla="*/ 4 w 91"/>
                  <a:gd name="T1" fmla="*/ 0 h 74"/>
                  <a:gd name="T2" fmla="*/ 0 w 91"/>
                  <a:gd name="T3" fmla="*/ 1 h 74"/>
                  <a:gd name="T4" fmla="*/ 1 w 91"/>
                  <a:gd name="T5" fmla="*/ 2 h 74"/>
                  <a:gd name="T6" fmla="*/ 4 w 91"/>
                  <a:gd name="T7" fmla="*/ 2 h 74"/>
                  <a:gd name="T8" fmla="*/ 4 w 91"/>
                  <a:gd name="T9" fmla="*/ 5 h 74"/>
                  <a:gd name="T10" fmla="*/ 6 w 91"/>
                  <a:gd name="T11" fmla="*/ 5 h 74"/>
                  <a:gd name="T12" fmla="*/ 6 w 91"/>
                  <a:gd name="T13" fmla="*/ 2 h 74"/>
                  <a:gd name="T14" fmla="*/ 4 w 91"/>
                  <a:gd name="T15" fmla="*/ 1 h 74"/>
                  <a:gd name="T16" fmla="*/ 4 w 91"/>
                  <a:gd name="T17" fmla="*/ 0 h 74"/>
                  <a:gd name="T18" fmla="*/ 4 w 91"/>
                  <a:gd name="T19" fmla="*/ 0 h 7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91" h="74">
                    <a:moveTo>
                      <a:pt x="50" y="0"/>
                    </a:moveTo>
                    <a:lnTo>
                      <a:pt x="0" y="6"/>
                    </a:lnTo>
                    <a:lnTo>
                      <a:pt x="14" y="21"/>
                    </a:lnTo>
                    <a:lnTo>
                      <a:pt x="50" y="29"/>
                    </a:lnTo>
                    <a:lnTo>
                      <a:pt x="52" y="74"/>
                    </a:lnTo>
                    <a:lnTo>
                      <a:pt x="86" y="71"/>
                    </a:lnTo>
                    <a:lnTo>
                      <a:pt x="91" y="29"/>
                    </a:lnTo>
                    <a:lnTo>
                      <a:pt x="61" y="6"/>
                    </a:lnTo>
                    <a:lnTo>
                      <a:pt x="50" y="0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51" name="Freeform 66"/>
              <p:cNvSpPr>
                <a:spLocks/>
              </p:cNvSpPr>
              <p:nvPr/>
            </p:nvSpPr>
            <p:spPr bwMode="auto">
              <a:xfrm>
                <a:off x="2523" y="2230"/>
                <a:ext cx="28" cy="33"/>
              </a:xfrm>
              <a:custGeom>
                <a:avLst/>
                <a:gdLst>
                  <a:gd name="T0" fmla="*/ 4 w 55"/>
                  <a:gd name="T1" fmla="*/ 3 h 65"/>
                  <a:gd name="T2" fmla="*/ 4 w 55"/>
                  <a:gd name="T3" fmla="*/ 2 h 65"/>
                  <a:gd name="T4" fmla="*/ 3 w 55"/>
                  <a:gd name="T5" fmla="*/ 1 h 65"/>
                  <a:gd name="T6" fmla="*/ 2 w 55"/>
                  <a:gd name="T7" fmla="*/ 0 h 65"/>
                  <a:gd name="T8" fmla="*/ 0 w 55"/>
                  <a:gd name="T9" fmla="*/ 1 h 65"/>
                  <a:gd name="T10" fmla="*/ 2 w 55"/>
                  <a:gd name="T11" fmla="*/ 2 h 65"/>
                  <a:gd name="T12" fmla="*/ 3 w 55"/>
                  <a:gd name="T13" fmla="*/ 3 h 65"/>
                  <a:gd name="T14" fmla="*/ 3 w 55"/>
                  <a:gd name="T15" fmla="*/ 5 h 65"/>
                  <a:gd name="T16" fmla="*/ 4 w 55"/>
                  <a:gd name="T17" fmla="*/ 4 h 65"/>
                  <a:gd name="T18" fmla="*/ 4 w 55"/>
                  <a:gd name="T19" fmla="*/ 3 h 65"/>
                  <a:gd name="T20" fmla="*/ 4 w 55"/>
                  <a:gd name="T21" fmla="*/ 3 h 6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5" h="65">
                    <a:moveTo>
                      <a:pt x="55" y="42"/>
                    </a:moveTo>
                    <a:lnTo>
                      <a:pt x="55" y="27"/>
                    </a:lnTo>
                    <a:lnTo>
                      <a:pt x="41" y="8"/>
                    </a:lnTo>
                    <a:lnTo>
                      <a:pt x="20" y="0"/>
                    </a:lnTo>
                    <a:lnTo>
                      <a:pt x="0" y="6"/>
                    </a:lnTo>
                    <a:lnTo>
                      <a:pt x="24" y="27"/>
                    </a:lnTo>
                    <a:lnTo>
                      <a:pt x="38" y="46"/>
                    </a:lnTo>
                    <a:lnTo>
                      <a:pt x="36" y="65"/>
                    </a:lnTo>
                    <a:lnTo>
                      <a:pt x="55" y="51"/>
                    </a:lnTo>
                    <a:lnTo>
                      <a:pt x="55" y="42"/>
                    </a:lnTo>
                    <a:close/>
                  </a:path>
                </a:pathLst>
              </a:custGeom>
              <a:solidFill>
                <a:srgbClr val="FFD6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52" name="Freeform 67"/>
              <p:cNvSpPr>
                <a:spLocks/>
              </p:cNvSpPr>
              <p:nvPr/>
            </p:nvSpPr>
            <p:spPr bwMode="auto">
              <a:xfrm>
                <a:off x="2517" y="2083"/>
                <a:ext cx="40" cy="53"/>
              </a:xfrm>
              <a:custGeom>
                <a:avLst/>
                <a:gdLst>
                  <a:gd name="T0" fmla="*/ 0 w 82"/>
                  <a:gd name="T1" fmla="*/ 0 h 107"/>
                  <a:gd name="T2" fmla="*/ 1 w 82"/>
                  <a:gd name="T3" fmla="*/ 1 h 107"/>
                  <a:gd name="T4" fmla="*/ 0 w 82"/>
                  <a:gd name="T5" fmla="*/ 3 h 107"/>
                  <a:gd name="T6" fmla="*/ 2 w 82"/>
                  <a:gd name="T7" fmla="*/ 5 h 107"/>
                  <a:gd name="T8" fmla="*/ 3 w 82"/>
                  <a:gd name="T9" fmla="*/ 6 h 107"/>
                  <a:gd name="T10" fmla="*/ 5 w 82"/>
                  <a:gd name="T11" fmla="*/ 5 h 107"/>
                  <a:gd name="T12" fmla="*/ 2 w 82"/>
                  <a:gd name="T13" fmla="*/ 1 h 107"/>
                  <a:gd name="T14" fmla="*/ 0 w 82"/>
                  <a:gd name="T15" fmla="*/ 0 h 107"/>
                  <a:gd name="T16" fmla="*/ 0 w 82"/>
                  <a:gd name="T17" fmla="*/ 0 h 107"/>
                  <a:gd name="T18" fmla="*/ 0 w 82"/>
                  <a:gd name="T19" fmla="*/ 0 h 10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82" h="107">
                    <a:moveTo>
                      <a:pt x="0" y="2"/>
                    </a:moveTo>
                    <a:lnTo>
                      <a:pt x="19" y="27"/>
                    </a:lnTo>
                    <a:lnTo>
                      <a:pt x="12" y="55"/>
                    </a:lnTo>
                    <a:lnTo>
                      <a:pt x="44" y="92"/>
                    </a:lnTo>
                    <a:lnTo>
                      <a:pt x="63" y="107"/>
                    </a:lnTo>
                    <a:lnTo>
                      <a:pt x="82" y="92"/>
                    </a:lnTo>
                    <a:lnTo>
                      <a:pt x="34" y="19"/>
                    </a:lnTo>
                    <a:lnTo>
                      <a:pt x="15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53" name="Freeform 68"/>
              <p:cNvSpPr>
                <a:spLocks/>
              </p:cNvSpPr>
              <p:nvPr/>
            </p:nvSpPr>
            <p:spPr bwMode="auto">
              <a:xfrm>
                <a:off x="2525" y="2097"/>
                <a:ext cx="29" cy="38"/>
              </a:xfrm>
              <a:custGeom>
                <a:avLst/>
                <a:gdLst>
                  <a:gd name="T0" fmla="*/ 1 w 57"/>
                  <a:gd name="T1" fmla="*/ 0 h 76"/>
                  <a:gd name="T2" fmla="*/ 3 w 57"/>
                  <a:gd name="T3" fmla="*/ 2 h 76"/>
                  <a:gd name="T4" fmla="*/ 4 w 57"/>
                  <a:gd name="T5" fmla="*/ 4 h 76"/>
                  <a:gd name="T6" fmla="*/ 4 w 57"/>
                  <a:gd name="T7" fmla="*/ 5 h 76"/>
                  <a:gd name="T8" fmla="*/ 0 w 57"/>
                  <a:gd name="T9" fmla="*/ 1 h 76"/>
                  <a:gd name="T10" fmla="*/ 1 w 57"/>
                  <a:gd name="T11" fmla="*/ 0 h 76"/>
                  <a:gd name="T12" fmla="*/ 1 w 57"/>
                  <a:gd name="T13" fmla="*/ 0 h 7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" h="76">
                    <a:moveTo>
                      <a:pt x="10" y="0"/>
                    </a:moveTo>
                    <a:lnTo>
                      <a:pt x="40" y="26"/>
                    </a:lnTo>
                    <a:lnTo>
                      <a:pt x="57" y="64"/>
                    </a:lnTo>
                    <a:lnTo>
                      <a:pt x="52" y="76"/>
                    </a:lnTo>
                    <a:lnTo>
                      <a:pt x="0" y="15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6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54" name="Freeform 69"/>
              <p:cNvSpPr>
                <a:spLocks/>
              </p:cNvSpPr>
              <p:nvPr/>
            </p:nvSpPr>
            <p:spPr bwMode="auto">
              <a:xfrm>
                <a:off x="2386" y="2048"/>
                <a:ext cx="165" cy="104"/>
              </a:xfrm>
              <a:custGeom>
                <a:avLst/>
                <a:gdLst>
                  <a:gd name="T0" fmla="*/ 16 w 331"/>
                  <a:gd name="T1" fmla="*/ 6 h 207"/>
                  <a:gd name="T2" fmla="*/ 16 w 331"/>
                  <a:gd name="T3" fmla="*/ 7 h 207"/>
                  <a:gd name="T4" fmla="*/ 16 w 331"/>
                  <a:gd name="T5" fmla="*/ 8 h 207"/>
                  <a:gd name="T6" fmla="*/ 16 w 331"/>
                  <a:gd name="T7" fmla="*/ 9 h 207"/>
                  <a:gd name="T8" fmla="*/ 17 w 331"/>
                  <a:gd name="T9" fmla="*/ 10 h 207"/>
                  <a:gd name="T10" fmla="*/ 17 w 331"/>
                  <a:gd name="T11" fmla="*/ 10 h 207"/>
                  <a:gd name="T12" fmla="*/ 17 w 331"/>
                  <a:gd name="T13" fmla="*/ 11 h 207"/>
                  <a:gd name="T14" fmla="*/ 18 w 331"/>
                  <a:gd name="T15" fmla="*/ 11 h 207"/>
                  <a:gd name="T16" fmla="*/ 18 w 331"/>
                  <a:gd name="T17" fmla="*/ 11 h 207"/>
                  <a:gd name="T18" fmla="*/ 20 w 331"/>
                  <a:gd name="T19" fmla="*/ 12 h 207"/>
                  <a:gd name="T20" fmla="*/ 19 w 331"/>
                  <a:gd name="T21" fmla="*/ 13 h 207"/>
                  <a:gd name="T22" fmla="*/ 17 w 331"/>
                  <a:gd name="T23" fmla="*/ 13 h 207"/>
                  <a:gd name="T24" fmla="*/ 14 w 331"/>
                  <a:gd name="T25" fmla="*/ 11 h 207"/>
                  <a:gd name="T26" fmla="*/ 14 w 331"/>
                  <a:gd name="T27" fmla="*/ 10 h 207"/>
                  <a:gd name="T28" fmla="*/ 14 w 331"/>
                  <a:gd name="T29" fmla="*/ 9 h 207"/>
                  <a:gd name="T30" fmla="*/ 14 w 331"/>
                  <a:gd name="T31" fmla="*/ 9 h 207"/>
                  <a:gd name="T32" fmla="*/ 13 w 331"/>
                  <a:gd name="T33" fmla="*/ 9 h 207"/>
                  <a:gd name="T34" fmla="*/ 12 w 331"/>
                  <a:gd name="T35" fmla="*/ 8 h 207"/>
                  <a:gd name="T36" fmla="*/ 12 w 331"/>
                  <a:gd name="T37" fmla="*/ 7 h 207"/>
                  <a:gd name="T38" fmla="*/ 12 w 331"/>
                  <a:gd name="T39" fmla="*/ 7 h 207"/>
                  <a:gd name="T40" fmla="*/ 11 w 331"/>
                  <a:gd name="T41" fmla="*/ 7 h 207"/>
                  <a:gd name="T42" fmla="*/ 10 w 331"/>
                  <a:gd name="T43" fmla="*/ 6 h 207"/>
                  <a:gd name="T44" fmla="*/ 10 w 331"/>
                  <a:gd name="T45" fmla="*/ 6 h 207"/>
                  <a:gd name="T46" fmla="*/ 9 w 331"/>
                  <a:gd name="T47" fmla="*/ 5 h 207"/>
                  <a:gd name="T48" fmla="*/ 9 w 331"/>
                  <a:gd name="T49" fmla="*/ 5 h 207"/>
                  <a:gd name="T50" fmla="*/ 8 w 331"/>
                  <a:gd name="T51" fmla="*/ 4 h 207"/>
                  <a:gd name="T52" fmla="*/ 8 w 331"/>
                  <a:gd name="T53" fmla="*/ 4 h 207"/>
                  <a:gd name="T54" fmla="*/ 8 w 331"/>
                  <a:gd name="T55" fmla="*/ 3 h 207"/>
                  <a:gd name="T56" fmla="*/ 7 w 331"/>
                  <a:gd name="T57" fmla="*/ 3 h 207"/>
                  <a:gd name="T58" fmla="*/ 6 w 331"/>
                  <a:gd name="T59" fmla="*/ 5 h 207"/>
                  <a:gd name="T60" fmla="*/ 2 w 331"/>
                  <a:gd name="T61" fmla="*/ 5 h 207"/>
                  <a:gd name="T62" fmla="*/ 1 w 331"/>
                  <a:gd name="T63" fmla="*/ 4 h 207"/>
                  <a:gd name="T64" fmla="*/ 0 w 331"/>
                  <a:gd name="T65" fmla="*/ 3 h 207"/>
                  <a:gd name="T66" fmla="*/ 3 w 331"/>
                  <a:gd name="T67" fmla="*/ 3 h 207"/>
                  <a:gd name="T68" fmla="*/ 6 w 331"/>
                  <a:gd name="T69" fmla="*/ 2 h 207"/>
                  <a:gd name="T70" fmla="*/ 7 w 331"/>
                  <a:gd name="T71" fmla="*/ 0 h 207"/>
                  <a:gd name="T72" fmla="*/ 12 w 331"/>
                  <a:gd name="T73" fmla="*/ 5 h 207"/>
                  <a:gd name="T74" fmla="*/ 12 w 331"/>
                  <a:gd name="T75" fmla="*/ 6 h 207"/>
                  <a:gd name="T76" fmla="*/ 12 w 331"/>
                  <a:gd name="T77" fmla="*/ 6 h 207"/>
                  <a:gd name="T78" fmla="*/ 13 w 331"/>
                  <a:gd name="T79" fmla="*/ 7 h 207"/>
                  <a:gd name="T80" fmla="*/ 13 w 331"/>
                  <a:gd name="T81" fmla="*/ 7 h 207"/>
                  <a:gd name="T82" fmla="*/ 14 w 331"/>
                  <a:gd name="T83" fmla="*/ 7 h 207"/>
                  <a:gd name="T84" fmla="*/ 16 w 331"/>
                  <a:gd name="T85" fmla="*/ 7 h 207"/>
                  <a:gd name="T86" fmla="*/ 16 w 331"/>
                  <a:gd name="T87" fmla="*/ 6 h 207"/>
                  <a:gd name="T88" fmla="*/ 16 w 331"/>
                  <a:gd name="T89" fmla="*/ 6 h 207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31" h="207">
                    <a:moveTo>
                      <a:pt x="270" y="95"/>
                    </a:moveTo>
                    <a:lnTo>
                      <a:pt x="264" y="106"/>
                    </a:lnTo>
                    <a:lnTo>
                      <a:pt x="258" y="127"/>
                    </a:lnTo>
                    <a:lnTo>
                      <a:pt x="266" y="139"/>
                    </a:lnTo>
                    <a:lnTo>
                      <a:pt x="272" y="146"/>
                    </a:lnTo>
                    <a:lnTo>
                      <a:pt x="277" y="154"/>
                    </a:lnTo>
                    <a:lnTo>
                      <a:pt x="285" y="162"/>
                    </a:lnTo>
                    <a:lnTo>
                      <a:pt x="289" y="167"/>
                    </a:lnTo>
                    <a:lnTo>
                      <a:pt x="295" y="173"/>
                    </a:lnTo>
                    <a:lnTo>
                      <a:pt x="331" y="192"/>
                    </a:lnTo>
                    <a:lnTo>
                      <a:pt x="308" y="207"/>
                    </a:lnTo>
                    <a:lnTo>
                      <a:pt x="277" y="203"/>
                    </a:lnTo>
                    <a:lnTo>
                      <a:pt x="238" y="165"/>
                    </a:lnTo>
                    <a:lnTo>
                      <a:pt x="236" y="158"/>
                    </a:lnTo>
                    <a:lnTo>
                      <a:pt x="230" y="143"/>
                    </a:lnTo>
                    <a:lnTo>
                      <a:pt x="224" y="131"/>
                    </a:lnTo>
                    <a:lnTo>
                      <a:pt x="220" y="129"/>
                    </a:lnTo>
                    <a:lnTo>
                      <a:pt x="205" y="120"/>
                    </a:lnTo>
                    <a:lnTo>
                      <a:pt x="200" y="112"/>
                    </a:lnTo>
                    <a:lnTo>
                      <a:pt x="192" y="106"/>
                    </a:lnTo>
                    <a:lnTo>
                      <a:pt x="182" y="97"/>
                    </a:lnTo>
                    <a:lnTo>
                      <a:pt x="175" y="89"/>
                    </a:lnTo>
                    <a:lnTo>
                      <a:pt x="165" y="82"/>
                    </a:lnTo>
                    <a:lnTo>
                      <a:pt x="156" y="72"/>
                    </a:lnTo>
                    <a:lnTo>
                      <a:pt x="148" y="65"/>
                    </a:lnTo>
                    <a:lnTo>
                      <a:pt x="141" y="59"/>
                    </a:lnTo>
                    <a:lnTo>
                      <a:pt x="135" y="51"/>
                    </a:lnTo>
                    <a:lnTo>
                      <a:pt x="131" y="48"/>
                    </a:lnTo>
                    <a:lnTo>
                      <a:pt x="127" y="44"/>
                    </a:lnTo>
                    <a:lnTo>
                      <a:pt x="99" y="65"/>
                    </a:lnTo>
                    <a:lnTo>
                      <a:pt x="40" y="68"/>
                    </a:lnTo>
                    <a:lnTo>
                      <a:pt x="29" y="53"/>
                    </a:lnTo>
                    <a:lnTo>
                      <a:pt x="0" y="36"/>
                    </a:lnTo>
                    <a:lnTo>
                      <a:pt x="53" y="38"/>
                    </a:lnTo>
                    <a:lnTo>
                      <a:pt x="99" y="32"/>
                    </a:lnTo>
                    <a:lnTo>
                      <a:pt x="122" y="0"/>
                    </a:lnTo>
                    <a:lnTo>
                      <a:pt x="194" y="76"/>
                    </a:lnTo>
                    <a:lnTo>
                      <a:pt x="198" y="82"/>
                    </a:lnTo>
                    <a:lnTo>
                      <a:pt x="207" y="91"/>
                    </a:lnTo>
                    <a:lnTo>
                      <a:pt x="213" y="97"/>
                    </a:lnTo>
                    <a:lnTo>
                      <a:pt x="220" y="101"/>
                    </a:lnTo>
                    <a:lnTo>
                      <a:pt x="234" y="105"/>
                    </a:lnTo>
                    <a:lnTo>
                      <a:pt x="258" y="99"/>
                    </a:lnTo>
                    <a:lnTo>
                      <a:pt x="270" y="95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55" name="Freeform 70"/>
              <p:cNvSpPr>
                <a:spLocks/>
              </p:cNvSpPr>
              <p:nvPr/>
            </p:nvSpPr>
            <p:spPr bwMode="auto">
              <a:xfrm>
                <a:off x="2458" y="2029"/>
                <a:ext cx="59" cy="48"/>
              </a:xfrm>
              <a:custGeom>
                <a:avLst/>
                <a:gdLst>
                  <a:gd name="T0" fmla="*/ 0 w 118"/>
                  <a:gd name="T1" fmla="*/ 0 h 97"/>
                  <a:gd name="T2" fmla="*/ 1 w 118"/>
                  <a:gd name="T3" fmla="*/ 1 h 97"/>
                  <a:gd name="T4" fmla="*/ 1 w 118"/>
                  <a:gd name="T5" fmla="*/ 2 h 97"/>
                  <a:gd name="T6" fmla="*/ 2 w 118"/>
                  <a:gd name="T7" fmla="*/ 3 h 97"/>
                  <a:gd name="T8" fmla="*/ 2 w 118"/>
                  <a:gd name="T9" fmla="*/ 3 h 97"/>
                  <a:gd name="T10" fmla="*/ 3 w 118"/>
                  <a:gd name="T11" fmla="*/ 4 h 97"/>
                  <a:gd name="T12" fmla="*/ 3 w 118"/>
                  <a:gd name="T13" fmla="*/ 4 h 97"/>
                  <a:gd name="T14" fmla="*/ 4 w 118"/>
                  <a:gd name="T15" fmla="*/ 5 h 97"/>
                  <a:gd name="T16" fmla="*/ 5 w 118"/>
                  <a:gd name="T17" fmla="*/ 5 h 97"/>
                  <a:gd name="T18" fmla="*/ 5 w 118"/>
                  <a:gd name="T19" fmla="*/ 5 h 97"/>
                  <a:gd name="T20" fmla="*/ 6 w 118"/>
                  <a:gd name="T21" fmla="*/ 6 h 97"/>
                  <a:gd name="T22" fmla="*/ 8 w 118"/>
                  <a:gd name="T23" fmla="*/ 5 h 97"/>
                  <a:gd name="T24" fmla="*/ 4 w 118"/>
                  <a:gd name="T25" fmla="*/ 3 h 97"/>
                  <a:gd name="T26" fmla="*/ 3 w 118"/>
                  <a:gd name="T27" fmla="*/ 0 h 97"/>
                  <a:gd name="T28" fmla="*/ 2 w 118"/>
                  <a:gd name="T29" fmla="*/ 0 h 97"/>
                  <a:gd name="T30" fmla="*/ 0 w 118"/>
                  <a:gd name="T31" fmla="*/ 0 h 97"/>
                  <a:gd name="T32" fmla="*/ 0 w 118"/>
                  <a:gd name="T33" fmla="*/ 0 h 9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18" h="97">
                    <a:moveTo>
                      <a:pt x="0" y="8"/>
                    </a:moveTo>
                    <a:lnTo>
                      <a:pt x="4" y="27"/>
                    </a:lnTo>
                    <a:lnTo>
                      <a:pt x="10" y="42"/>
                    </a:lnTo>
                    <a:lnTo>
                      <a:pt x="18" y="51"/>
                    </a:lnTo>
                    <a:lnTo>
                      <a:pt x="25" y="59"/>
                    </a:lnTo>
                    <a:lnTo>
                      <a:pt x="35" y="67"/>
                    </a:lnTo>
                    <a:lnTo>
                      <a:pt x="46" y="72"/>
                    </a:lnTo>
                    <a:lnTo>
                      <a:pt x="56" y="80"/>
                    </a:lnTo>
                    <a:lnTo>
                      <a:pt x="65" y="86"/>
                    </a:lnTo>
                    <a:lnTo>
                      <a:pt x="80" y="93"/>
                    </a:lnTo>
                    <a:lnTo>
                      <a:pt x="86" y="97"/>
                    </a:lnTo>
                    <a:lnTo>
                      <a:pt x="118" y="95"/>
                    </a:lnTo>
                    <a:lnTo>
                      <a:pt x="63" y="51"/>
                    </a:lnTo>
                    <a:lnTo>
                      <a:pt x="44" y="8"/>
                    </a:lnTo>
                    <a:lnTo>
                      <a:pt x="27" y="0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A84A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56" name="Freeform 71"/>
              <p:cNvSpPr>
                <a:spLocks/>
              </p:cNvSpPr>
              <p:nvPr/>
            </p:nvSpPr>
            <p:spPr bwMode="auto">
              <a:xfrm>
                <a:off x="2487" y="1900"/>
                <a:ext cx="127" cy="197"/>
              </a:xfrm>
              <a:custGeom>
                <a:avLst/>
                <a:gdLst>
                  <a:gd name="T0" fmla="*/ 0 w 253"/>
                  <a:gd name="T1" fmla="*/ 0 h 395"/>
                  <a:gd name="T2" fmla="*/ 8 w 253"/>
                  <a:gd name="T3" fmla="*/ 0 h 395"/>
                  <a:gd name="T4" fmla="*/ 15 w 253"/>
                  <a:gd name="T5" fmla="*/ 0 h 395"/>
                  <a:gd name="T6" fmla="*/ 16 w 253"/>
                  <a:gd name="T7" fmla="*/ 2 h 395"/>
                  <a:gd name="T8" fmla="*/ 14 w 253"/>
                  <a:gd name="T9" fmla="*/ 14 h 395"/>
                  <a:gd name="T10" fmla="*/ 12 w 253"/>
                  <a:gd name="T11" fmla="*/ 17 h 395"/>
                  <a:gd name="T12" fmla="*/ 11 w 253"/>
                  <a:gd name="T13" fmla="*/ 20 h 395"/>
                  <a:gd name="T14" fmla="*/ 11 w 253"/>
                  <a:gd name="T15" fmla="*/ 22 h 395"/>
                  <a:gd name="T16" fmla="*/ 9 w 253"/>
                  <a:gd name="T17" fmla="*/ 24 h 395"/>
                  <a:gd name="T18" fmla="*/ 7 w 253"/>
                  <a:gd name="T19" fmla="*/ 24 h 395"/>
                  <a:gd name="T20" fmla="*/ 0 w 253"/>
                  <a:gd name="T21" fmla="*/ 15 h 395"/>
                  <a:gd name="T22" fmla="*/ 0 w 253"/>
                  <a:gd name="T23" fmla="*/ 0 h 395"/>
                  <a:gd name="T24" fmla="*/ 0 w 253"/>
                  <a:gd name="T25" fmla="*/ 0 h 39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53" h="395">
                    <a:moveTo>
                      <a:pt x="0" y="13"/>
                    </a:moveTo>
                    <a:lnTo>
                      <a:pt x="122" y="0"/>
                    </a:lnTo>
                    <a:lnTo>
                      <a:pt x="240" y="5"/>
                    </a:lnTo>
                    <a:lnTo>
                      <a:pt x="253" y="39"/>
                    </a:lnTo>
                    <a:lnTo>
                      <a:pt x="219" y="228"/>
                    </a:lnTo>
                    <a:lnTo>
                      <a:pt x="181" y="281"/>
                    </a:lnTo>
                    <a:lnTo>
                      <a:pt x="171" y="332"/>
                    </a:lnTo>
                    <a:lnTo>
                      <a:pt x="164" y="359"/>
                    </a:lnTo>
                    <a:lnTo>
                      <a:pt x="137" y="395"/>
                    </a:lnTo>
                    <a:lnTo>
                      <a:pt x="105" y="389"/>
                    </a:lnTo>
                    <a:lnTo>
                      <a:pt x="0" y="250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AD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57" name="Freeform 72"/>
              <p:cNvSpPr>
                <a:spLocks/>
              </p:cNvSpPr>
              <p:nvPr/>
            </p:nvSpPr>
            <p:spPr bwMode="auto">
              <a:xfrm>
                <a:off x="2466" y="1801"/>
                <a:ext cx="172" cy="106"/>
              </a:xfrm>
              <a:custGeom>
                <a:avLst/>
                <a:gdLst>
                  <a:gd name="T0" fmla="*/ 0 w 343"/>
                  <a:gd name="T1" fmla="*/ 0 h 213"/>
                  <a:gd name="T2" fmla="*/ 7 w 343"/>
                  <a:gd name="T3" fmla="*/ 0 h 213"/>
                  <a:gd name="T4" fmla="*/ 17 w 343"/>
                  <a:gd name="T5" fmla="*/ 0 h 213"/>
                  <a:gd name="T6" fmla="*/ 22 w 343"/>
                  <a:gd name="T7" fmla="*/ 1 h 213"/>
                  <a:gd name="T8" fmla="*/ 19 w 343"/>
                  <a:gd name="T9" fmla="*/ 13 h 213"/>
                  <a:gd name="T10" fmla="*/ 13 w 343"/>
                  <a:gd name="T11" fmla="*/ 12 h 213"/>
                  <a:gd name="T12" fmla="*/ 3 w 343"/>
                  <a:gd name="T13" fmla="*/ 12 h 213"/>
                  <a:gd name="T14" fmla="*/ 0 w 343"/>
                  <a:gd name="T15" fmla="*/ 0 h 213"/>
                  <a:gd name="T16" fmla="*/ 0 w 343"/>
                  <a:gd name="T17" fmla="*/ 0 h 21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43" h="213">
                    <a:moveTo>
                      <a:pt x="0" y="7"/>
                    </a:moveTo>
                    <a:lnTo>
                      <a:pt x="108" y="0"/>
                    </a:lnTo>
                    <a:lnTo>
                      <a:pt x="260" y="4"/>
                    </a:lnTo>
                    <a:lnTo>
                      <a:pt x="343" y="25"/>
                    </a:lnTo>
                    <a:lnTo>
                      <a:pt x="294" y="213"/>
                    </a:lnTo>
                    <a:lnTo>
                      <a:pt x="207" y="196"/>
                    </a:lnTo>
                    <a:lnTo>
                      <a:pt x="43" y="192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58" name="Freeform 73"/>
              <p:cNvSpPr>
                <a:spLocks/>
              </p:cNvSpPr>
              <p:nvPr/>
            </p:nvSpPr>
            <p:spPr bwMode="auto">
              <a:xfrm>
                <a:off x="2490" y="1829"/>
                <a:ext cx="67" cy="92"/>
              </a:xfrm>
              <a:custGeom>
                <a:avLst/>
                <a:gdLst>
                  <a:gd name="T0" fmla="*/ 8 w 135"/>
                  <a:gd name="T1" fmla="*/ 9 h 184"/>
                  <a:gd name="T2" fmla="*/ 4 w 135"/>
                  <a:gd name="T3" fmla="*/ 12 h 184"/>
                  <a:gd name="T4" fmla="*/ 1 w 135"/>
                  <a:gd name="T5" fmla="*/ 11 h 184"/>
                  <a:gd name="T6" fmla="*/ 1 w 135"/>
                  <a:gd name="T7" fmla="*/ 9 h 184"/>
                  <a:gd name="T8" fmla="*/ 0 w 135"/>
                  <a:gd name="T9" fmla="*/ 11 h 184"/>
                  <a:gd name="T10" fmla="*/ 0 w 135"/>
                  <a:gd name="T11" fmla="*/ 6 h 184"/>
                  <a:gd name="T12" fmla="*/ 0 w 135"/>
                  <a:gd name="T13" fmla="*/ 0 h 184"/>
                  <a:gd name="T14" fmla="*/ 0 w 135"/>
                  <a:gd name="T15" fmla="*/ 1 h 184"/>
                  <a:gd name="T16" fmla="*/ 1 w 135"/>
                  <a:gd name="T17" fmla="*/ 4 h 184"/>
                  <a:gd name="T18" fmla="*/ 4 w 135"/>
                  <a:gd name="T19" fmla="*/ 6 h 184"/>
                  <a:gd name="T20" fmla="*/ 4 w 135"/>
                  <a:gd name="T21" fmla="*/ 7 h 184"/>
                  <a:gd name="T22" fmla="*/ 5 w 135"/>
                  <a:gd name="T23" fmla="*/ 7 h 184"/>
                  <a:gd name="T24" fmla="*/ 5 w 135"/>
                  <a:gd name="T25" fmla="*/ 6 h 184"/>
                  <a:gd name="T26" fmla="*/ 5 w 135"/>
                  <a:gd name="T27" fmla="*/ 5 h 184"/>
                  <a:gd name="T28" fmla="*/ 5 w 135"/>
                  <a:gd name="T29" fmla="*/ 4 h 184"/>
                  <a:gd name="T30" fmla="*/ 7 w 135"/>
                  <a:gd name="T31" fmla="*/ 5 h 184"/>
                  <a:gd name="T32" fmla="*/ 8 w 135"/>
                  <a:gd name="T33" fmla="*/ 8 h 184"/>
                  <a:gd name="T34" fmla="*/ 8 w 135"/>
                  <a:gd name="T35" fmla="*/ 9 h 184"/>
                  <a:gd name="T36" fmla="*/ 8 w 135"/>
                  <a:gd name="T37" fmla="*/ 9 h 18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35" h="184">
                    <a:moveTo>
                      <a:pt x="135" y="139"/>
                    </a:moveTo>
                    <a:lnTo>
                      <a:pt x="76" y="184"/>
                    </a:lnTo>
                    <a:lnTo>
                      <a:pt x="29" y="173"/>
                    </a:lnTo>
                    <a:lnTo>
                      <a:pt x="29" y="144"/>
                    </a:lnTo>
                    <a:lnTo>
                      <a:pt x="10" y="165"/>
                    </a:lnTo>
                    <a:lnTo>
                      <a:pt x="2" y="89"/>
                    </a:lnTo>
                    <a:lnTo>
                      <a:pt x="0" y="0"/>
                    </a:lnTo>
                    <a:lnTo>
                      <a:pt x="15" y="4"/>
                    </a:lnTo>
                    <a:lnTo>
                      <a:pt x="23" y="51"/>
                    </a:lnTo>
                    <a:lnTo>
                      <a:pt x="67" y="95"/>
                    </a:lnTo>
                    <a:lnTo>
                      <a:pt x="68" y="97"/>
                    </a:lnTo>
                    <a:lnTo>
                      <a:pt x="82" y="97"/>
                    </a:lnTo>
                    <a:lnTo>
                      <a:pt x="89" y="89"/>
                    </a:lnTo>
                    <a:lnTo>
                      <a:pt x="91" y="78"/>
                    </a:lnTo>
                    <a:lnTo>
                      <a:pt x="89" y="63"/>
                    </a:lnTo>
                    <a:lnTo>
                      <a:pt x="122" y="80"/>
                    </a:lnTo>
                    <a:lnTo>
                      <a:pt x="129" y="114"/>
                    </a:lnTo>
                    <a:lnTo>
                      <a:pt x="135" y="139"/>
                    </a:lnTo>
                    <a:close/>
                  </a:path>
                </a:pathLst>
              </a:custGeom>
              <a:solidFill>
                <a:srgbClr val="FFED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59" name="Freeform 74"/>
              <p:cNvSpPr>
                <a:spLocks/>
              </p:cNvSpPr>
              <p:nvPr/>
            </p:nvSpPr>
            <p:spPr bwMode="auto">
              <a:xfrm>
                <a:off x="2488" y="2020"/>
                <a:ext cx="116" cy="58"/>
              </a:xfrm>
              <a:custGeom>
                <a:avLst/>
                <a:gdLst>
                  <a:gd name="T0" fmla="*/ 0 w 232"/>
                  <a:gd name="T1" fmla="*/ 0 h 118"/>
                  <a:gd name="T2" fmla="*/ 6 w 232"/>
                  <a:gd name="T3" fmla="*/ 1 h 118"/>
                  <a:gd name="T4" fmla="*/ 11 w 232"/>
                  <a:gd name="T5" fmla="*/ 1 h 118"/>
                  <a:gd name="T6" fmla="*/ 15 w 232"/>
                  <a:gd name="T7" fmla="*/ 0 h 118"/>
                  <a:gd name="T8" fmla="*/ 15 w 232"/>
                  <a:gd name="T9" fmla="*/ 4 h 118"/>
                  <a:gd name="T10" fmla="*/ 14 w 232"/>
                  <a:gd name="T11" fmla="*/ 4 h 118"/>
                  <a:gd name="T12" fmla="*/ 14 w 232"/>
                  <a:gd name="T13" fmla="*/ 4 h 118"/>
                  <a:gd name="T14" fmla="*/ 13 w 232"/>
                  <a:gd name="T15" fmla="*/ 5 h 118"/>
                  <a:gd name="T16" fmla="*/ 12 w 232"/>
                  <a:gd name="T17" fmla="*/ 6 h 118"/>
                  <a:gd name="T18" fmla="*/ 12 w 232"/>
                  <a:gd name="T19" fmla="*/ 6 h 118"/>
                  <a:gd name="T20" fmla="*/ 11 w 232"/>
                  <a:gd name="T21" fmla="*/ 6 h 118"/>
                  <a:gd name="T22" fmla="*/ 11 w 232"/>
                  <a:gd name="T23" fmla="*/ 7 h 118"/>
                  <a:gd name="T24" fmla="*/ 9 w 232"/>
                  <a:gd name="T25" fmla="*/ 7 h 118"/>
                  <a:gd name="T26" fmla="*/ 6 w 232"/>
                  <a:gd name="T27" fmla="*/ 6 h 118"/>
                  <a:gd name="T28" fmla="*/ 4 w 232"/>
                  <a:gd name="T29" fmla="*/ 6 h 118"/>
                  <a:gd name="T30" fmla="*/ 3 w 232"/>
                  <a:gd name="T31" fmla="*/ 6 h 118"/>
                  <a:gd name="T32" fmla="*/ 0 w 232"/>
                  <a:gd name="T33" fmla="*/ 3 h 118"/>
                  <a:gd name="T34" fmla="*/ 0 w 232"/>
                  <a:gd name="T35" fmla="*/ 0 h 118"/>
                  <a:gd name="T36" fmla="*/ 0 w 232"/>
                  <a:gd name="T37" fmla="*/ 0 h 11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232" h="118">
                    <a:moveTo>
                      <a:pt x="0" y="0"/>
                    </a:moveTo>
                    <a:lnTo>
                      <a:pt x="82" y="23"/>
                    </a:lnTo>
                    <a:lnTo>
                      <a:pt x="175" y="21"/>
                    </a:lnTo>
                    <a:lnTo>
                      <a:pt x="232" y="6"/>
                    </a:lnTo>
                    <a:lnTo>
                      <a:pt x="228" y="67"/>
                    </a:lnTo>
                    <a:lnTo>
                      <a:pt x="221" y="74"/>
                    </a:lnTo>
                    <a:lnTo>
                      <a:pt x="213" y="80"/>
                    </a:lnTo>
                    <a:lnTo>
                      <a:pt x="202" y="87"/>
                    </a:lnTo>
                    <a:lnTo>
                      <a:pt x="192" y="97"/>
                    </a:lnTo>
                    <a:lnTo>
                      <a:pt x="181" y="105"/>
                    </a:lnTo>
                    <a:lnTo>
                      <a:pt x="169" y="110"/>
                    </a:lnTo>
                    <a:lnTo>
                      <a:pt x="162" y="116"/>
                    </a:lnTo>
                    <a:lnTo>
                      <a:pt x="135" y="118"/>
                    </a:lnTo>
                    <a:lnTo>
                      <a:pt x="93" y="112"/>
                    </a:lnTo>
                    <a:lnTo>
                      <a:pt x="57" y="105"/>
                    </a:lnTo>
                    <a:lnTo>
                      <a:pt x="40" y="101"/>
                    </a:lnTo>
                    <a:lnTo>
                      <a:pt x="0" y="6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BDB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60" name="Freeform 75"/>
              <p:cNvSpPr>
                <a:spLocks/>
              </p:cNvSpPr>
              <p:nvPr/>
            </p:nvSpPr>
            <p:spPr bwMode="auto">
              <a:xfrm>
                <a:off x="2520" y="2030"/>
                <a:ext cx="31" cy="22"/>
              </a:xfrm>
              <a:custGeom>
                <a:avLst/>
                <a:gdLst>
                  <a:gd name="T0" fmla="*/ 4 w 61"/>
                  <a:gd name="T1" fmla="*/ 1 h 44"/>
                  <a:gd name="T2" fmla="*/ 4 w 61"/>
                  <a:gd name="T3" fmla="*/ 2 h 44"/>
                  <a:gd name="T4" fmla="*/ 1 w 61"/>
                  <a:gd name="T5" fmla="*/ 3 h 44"/>
                  <a:gd name="T6" fmla="*/ 0 w 61"/>
                  <a:gd name="T7" fmla="*/ 3 h 44"/>
                  <a:gd name="T8" fmla="*/ 0 w 61"/>
                  <a:gd name="T9" fmla="*/ 2 h 44"/>
                  <a:gd name="T10" fmla="*/ 1 w 61"/>
                  <a:gd name="T11" fmla="*/ 1 h 44"/>
                  <a:gd name="T12" fmla="*/ 4 w 61"/>
                  <a:gd name="T13" fmla="*/ 0 h 44"/>
                  <a:gd name="T14" fmla="*/ 4 w 61"/>
                  <a:gd name="T15" fmla="*/ 1 h 44"/>
                  <a:gd name="T16" fmla="*/ 4 w 61"/>
                  <a:gd name="T17" fmla="*/ 1 h 4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1" h="44">
                    <a:moveTo>
                      <a:pt x="61" y="15"/>
                    </a:moveTo>
                    <a:lnTo>
                      <a:pt x="53" y="32"/>
                    </a:lnTo>
                    <a:lnTo>
                      <a:pt x="13" y="44"/>
                    </a:lnTo>
                    <a:lnTo>
                      <a:pt x="0" y="36"/>
                    </a:lnTo>
                    <a:lnTo>
                      <a:pt x="0" y="28"/>
                    </a:lnTo>
                    <a:lnTo>
                      <a:pt x="9" y="2"/>
                    </a:lnTo>
                    <a:lnTo>
                      <a:pt x="55" y="0"/>
                    </a:lnTo>
                    <a:lnTo>
                      <a:pt x="61" y="15"/>
                    </a:lnTo>
                    <a:close/>
                  </a:path>
                </a:pathLst>
              </a:custGeom>
              <a:solidFill>
                <a:srgbClr val="8529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61" name="Freeform 76"/>
              <p:cNvSpPr>
                <a:spLocks/>
              </p:cNvSpPr>
              <p:nvPr/>
            </p:nvSpPr>
            <p:spPr bwMode="auto">
              <a:xfrm>
                <a:off x="2562" y="1913"/>
                <a:ext cx="47" cy="56"/>
              </a:xfrm>
              <a:custGeom>
                <a:avLst/>
                <a:gdLst>
                  <a:gd name="T0" fmla="*/ 1 w 94"/>
                  <a:gd name="T1" fmla="*/ 1 h 112"/>
                  <a:gd name="T2" fmla="*/ 4 w 94"/>
                  <a:gd name="T3" fmla="*/ 7 h 112"/>
                  <a:gd name="T4" fmla="*/ 6 w 94"/>
                  <a:gd name="T5" fmla="*/ 4 h 112"/>
                  <a:gd name="T6" fmla="*/ 6 w 94"/>
                  <a:gd name="T7" fmla="*/ 0 h 112"/>
                  <a:gd name="T8" fmla="*/ 0 w 94"/>
                  <a:gd name="T9" fmla="*/ 1 h 112"/>
                  <a:gd name="T10" fmla="*/ 1 w 94"/>
                  <a:gd name="T11" fmla="*/ 1 h 112"/>
                  <a:gd name="T12" fmla="*/ 1 w 94"/>
                  <a:gd name="T13" fmla="*/ 1 h 1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4" h="112">
                    <a:moveTo>
                      <a:pt x="8" y="13"/>
                    </a:moveTo>
                    <a:lnTo>
                      <a:pt x="59" y="112"/>
                    </a:lnTo>
                    <a:lnTo>
                      <a:pt x="92" y="59"/>
                    </a:lnTo>
                    <a:lnTo>
                      <a:pt x="94" y="0"/>
                    </a:lnTo>
                    <a:lnTo>
                      <a:pt x="0" y="4"/>
                    </a:lnTo>
                    <a:lnTo>
                      <a:pt x="8" y="13"/>
                    </a:lnTo>
                    <a:close/>
                  </a:path>
                </a:pathLst>
              </a:custGeom>
              <a:solidFill>
                <a:srgbClr val="7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62" name="Freeform 77"/>
              <p:cNvSpPr>
                <a:spLocks/>
              </p:cNvSpPr>
              <p:nvPr/>
            </p:nvSpPr>
            <p:spPr bwMode="auto">
              <a:xfrm>
                <a:off x="2518" y="1915"/>
                <a:ext cx="20" cy="31"/>
              </a:xfrm>
              <a:custGeom>
                <a:avLst/>
                <a:gdLst>
                  <a:gd name="T0" fmla="*/ 3 w 40"/>
                  <a:gd name="T1" fmla="*/ 0 h 63"/>
                  <a:gd name="T2" fmla="*/ 2 w 40"/>
                  <a:gd name="T3" fmla="*/ 2 h 63"/>
                  <a:gd name="T4" fmla="*/ 0 w 40"/>
                  <a:gd name="T5" fmla="*/ 3 h 63"/>
                  <a:gd name="T6" fmla="*/ 2 w 40"/>
                  <a:gd name="T7" fmla="*/ 0 h 63"/>
                  <a:gd name="T8" fmla="*/ 3 w 40"/>
                  <a:gd name="T9" fmla="*/ 0 h 63"/>
                  <a:gd name="T10" fmla="*/ 3 w 40"/>
                  <a:gd name="T11" fmla="*/ 0 h 6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0" h="63">
                    <a:moveTo>
                      <a:pt x="40" y="13"/>
                    </a:moveTo>
                    <a:lnTo>
                      <a:pt x="19" y="46"/>
                    </a:lnTo>
                    <a:lnTo>
                      <a:pt x="0" y="63"/>
                    </a:lnTo>
                    <a:lnTo>
                      <a:pt x="27" y="0"/>
                    </a:lnTo>
                    <a:lnTo>
                      <a:pt x="40" y="13"/>
                    </a:lnTo>
                    <a:close/>
                  </a:path>
                </a:pathLst>
              </a:custGeom>
              <a:solidFill>
                <a:srgbClr val="EB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63" name="Freeform 78"/>
              <p:cNvSpPr>
                <a:spLocks/>
              </p:cNvSpPr>
              <p:nvPr/>
            </p:nvSpPr>
            <p:spPr bwMode="auto">
              <a:xfrm>
                <a:off x="2494" y="1950"/>
                <a:ext cx="73" cy="84"/>
              </a:xfrm>
              <a:custGeom>
                <a:avLst/>
                <a:gdLst>
                  <a:gd name="T0" fmla="*/ 3 w 146"/>
                  <a:gd name="T1" fmla="*/ 0 h 168"/>
                  <a:gd name="T2" fmla="*/ 10 w 146"/>
                  <a:gd name="T3" fmla="*/ 7 h 168"/>
                  <a:gd name="T4" fmla="*/ 8 w 146"/>
                  <a:gd name="T5" fmla="*/ 11 h 168"/>
                  <a:gd name="T6" fmla="*/ 3 w 146"/>
                  <a:gd name="T7" fmla="*/ 11 h 168"/>
                  <a:gd name="T8" fmla="*/ 0 w 146"/>
                  <a:gd name="T9" fmla="*/ 9 h 168"/>
                  <a:gd name="T10" fmla="*/ 1 w 146"/>
                  <a:gd name="T11" fmla="*/ 4 h 168"/>
                  <a:gd name="T12" fmla="*/ 2 w 146"/>
                  <a:gd name="T13" fmla="*/ 0 h 168"/>
                  <a:gd name="T14" fmla="*/ 3 w 146"/>
                  <a:gd name="T15" fmla="*/ 0 h 168"/>
                  <a:gd name="T16" fmla="*/ 3 w 146"/>
                  <a:gd name="T17" fmla="*/ 0 h 16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46" h="168">
                    <a:moveTo>
                      <a:pt x="41" y="0"/>
                    </a:moveTo>
                    <a:lnTo>
                      <a:pt x="146" y="112"/>
                    </a:lnTo>
                    <a:lnTo>
                      <a:pt x="123" y="166"/>
                    </a:lnTo>
                    <a:lnTo>
                      <a:pt x="41" y="168"/>
                    </a:lnTo>
                    <a:lnTo>
                      <a:pt x="0" y="137"/>
                    </a:lnTo>
                    <a:lnTo>
                      <a:pt x="5" y="53"/>
                    </a:lnTo>
                    <a:lnTo>
                      <a:pt x="32" y="0"/>
                    </a:lnTo>
                    <a:lnTo>
                      <a:pt x="41" y="0"/>
                    </a:lnTo>
                    <a:close/>
                  </a:path>
                </a:pathLst>
              </a:custGeom>
              <a:solidFill>
                <a:srgbClr val="7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64" name="Freeform 79"/>
              <p:cNvSpPr>
                <a:spLocks/>
              </p:cNvSpPr>
              <p:nvPr/>
            </p:nvSpPr>
            <p:spPr bwMode="auto">
              <a:xfrm>
                <a:off x="2539" y="1908"/>
                <a:ext cx="69" cy="10"/>
              </a:xfrm>
              <a:custGeom>
                <a:avLst/>
                <a:gdLst>
                  <a:gd name="T0" fmla="*/ 0 w 137"/>
                  <a:gd name="T1" fmla="*/ 2 h 19"/>
                  <a:gd name="T2" fmla="*/ 6 w 137"/>
                  <a:gd name="T3" fmla="*/ 2 h 19"/>
                  <a:gd name="T4" fmla="*/ 9 w 137"/>
                  <a:gd name="T5" fmla="*/ 1 h 19"/>
                  <a:gd name="T6" fmla="*/ 9 w 137"/>
                  <a:gd name="T7" fmla="*/ 0 h 19"/>
                  <a:gd name="T8" fmla="*/ 6 w 137"/>
                  <a:gd name="T9" fmla="*/ 1 h 19"/>
                  <a:gd name="T10" fmla="*/ 0 w 137"/>
                  <a:gd name="T11" fmla="*/ 0 h 19"/>
                  <a:gd name="T12" fmla="*/ 0 w 137"/>
                  <a:gd name="T13" fmla="*/ 2 h 19"/>
                  <a:gd name="T14" fmla="*/ 0 w 137"/>
                  <a:gd name="T15" fmla="*/ 2 h 1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37" h="19">
                    <a:moveTo>
                      <a:pt x="0" y="17"/>
                    </a:moveTo>
                    <a:lnTo>
                      <a:pt x="87" y="19"/>
                    </a:lnTo>
                    <a:lnTo>
                      <a:pt x="137" y="13"/>
                    </a:lnTo>
                    <a:lnTo>
                      <a:pt x="137" y="0"/>
                    </a:lnTo>
                    <a:lnTo>
                      <a:pt x="83" y="5"/>
                    </a:lnTo>
                    <a:lnTo>
                      <a:pt x="0" y="0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EB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65" name="Freeform 80"/>
              <p:cNvSpPr>
                <a:spLocks/>
              </p:cNvSpPr>
              <p:nvPr/>
            </p:nvSpPr>
            <p:spPr bwMode="auto">
              <a:xfrm>
                <a:off x="2544" y="2287"/>
                <a:ext cx="32" cy="35"/>
              </a:xfrm>
              <a:custGeom>
                <a:avLst/>
                <a:gdLst>
                  <a:gd name="T0" fmla="*/ 0 w 65"/>
                  <a:gd name="T1" fmla="*/ 0 h 68"/>
                  <a:gd name="T2" fmla="*/ 2 w 65"/>
                  <a:gd name="T3" fmla="*/ 2 h 68"/>
                  <a:gd name="T4" fmla="*/ 3 w 65"/>
                  <a:gd name="T5" fmla="*/ 5 h 68"/>
                  <a:gd name="T6" fmla="*/ 4 w 65"/>
                  <a:gd name="T7" fmla="*/ 5 h 68"/>
                  <a:gd name="T8" fmla="*/ 3 w 65"/>
                  <a:gd name="T9" fmla="*/ 1 h 68"/>
                  <a:gd name="T10" fmla="*/ 1 w 65"/>
                  <a:gd name="T11" fmla="*/ 0 h 68"/>
                  <a:gd name="T12" fmla="*/ 0 w 65"/>
                  <a:gd name="T13" fmla="*/ 0 h 68"/>
                  <a:gd name="T14" fmla="*/ 0 w 65"/>
                  <a:gd name="T15" fmla="*/ 0 h 6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5" h="68">
                    <a:moveTo>
                      <a:pt x="0" y="0"/>
                    </a:moveTo>
                    <a:lnTo>
                      <a:pt x="46" y="25"/>
                    </a:lnTo>
                    <a:lnTo>
                      <a:pt x="54" y="68"/>
                    </a:lnTo>
                    <a:lnTo>
                      <a:pt x="65" y="68"/>
                    </a:lnTo>
                    <a:lnTo>
                      <a:pt x="61" y="15"/>
                    </a:lnTo>
                    <a:lnTo>
                      <a:pt x="2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394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66" name="Freeform 81"/>
              <p:cNvSpPr>
                <a:spLocks/>
              </p:cNvSpPr>
              <p:nvPr/>
            </p:nvSpPr>
            <p:spPr bwMode="auto">
              <a:xfrm>
                <a:off x="2509" y="2303"/>
                <a:ext cx="43" cy="14"/>
              </a:xfrm>
              <a:custGeom>
                <a:avLst/>
                <a:gdLst>
                  <a:gd name="T0" fmla="*/ 1 w 86"/>
                  <a:gd name="T1" fmla="*/ 0 h 29"/>
                  <a:gd name="T2" fmla="*/ 6 w 86"/>
                  <a:gd name="T3" fmla="*/ 0 h 29"/>
                  <a:gd name="T4" fmla="*/ 6 w 86"/>
                  <a:gd name="T5" fmla="*/ 1 h 29"/>
                  <a:gd name="T6" fmla="*/ 0 w 86"/>
                  <a:gd name="T7" fmla="*/ 1 h 29"/>
                  <a:gd name="T8" fmla="*/ 1 w 86"/>
                  <a:gd name="T9" fmla="*/ 0 h 29"/>
                  <a:gd name="T10" fmla="*/ 1 w 86"/>
                  <a:gd name="T11" fmla="*/ 0 h 2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86" h="29">
                    <a:moveTo>
                      <a:pt x="15" y="0"/>
                    </a:moveTo>
                    <a:lnTo>
                      <a:pt x="86" y="4"/>
                    </a:lnTo>
                    <a:lnTo>
                      <a:pt x="86" y="25"/>
                    </a:lnTo>
                    <a:lnTo>
                      <a:pt x="0" y="29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75686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67" name="Freeform 82"/>
              <p:cNvSpPr>
                <a:spLocks/>
              </p:cNvSpPr>
              <p:nvPr/>
            </p:nvSpPr>
            <p:spPr bwMode="auto">
              <a:xfrm>
                <a:off x="2512" y="2265"/>
                <a:ext cx="37" cy="22"/>
              </a:xfrm>
              <a:custGeom>
                <a:avLst/>
                <a:gdLst>
                  <a:gd name="T0" fmla="*/ 3 w 74"/>
                  <a:gd name="T1" fmla="*/ 1 h 44"/>
                  <a:gd name="T2" fmla="*/ 2 w 74"/>
                  <a:gd name="T3" fmla="*/ 2 h 44"/>
                  <a:gd name="T4" fmla="*/ 3 w 74"/>
                  <a:gd name="T5" fmla="*/ 3 h 44"/>
                  <a:gd name="T6" fmla="*/ 5 w 74"/>
                  <a:gd name="T7" fmla="*/ 2 h 44"/>
                  <a:gd name="T8" fmla="*/ 5 w 74"/>
                  <a:gd name="T9" fmla="*/ 3 h 44"/>
                  <a:gd name="T10" fmla="*/ 2 w 74"/>
                  <a:gd name="T11" fmla="*/ 3 h 44"/>
                  <a:gd name="T12" fmla="*/ 0 w 74"/>
                  <a:gd name="T13" fmla="*/ 2 h 44"/>
                  <a:gd name="T14" fmla="*/ 1 w 74"/>
                  <a:gd name="T15" fmla="*/ 1 h 44"/>
                  <a:gd name="T16" fmla="*/ 2 w 74"/>
                  <a:gd name="T17" fmla="*/ 0 h 44"/>
                  <a:gd name="T18" fmla="*/ 3 w 74"/>
                  <a:gd name="T19" fmla="*/ 1 h 44"/>
                  <a:gd name="T20" fmla="*/ 3 w 74"/>
                  <a:gd name="T21" fmla="*/ 1 h 4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4" h="44">
                    <a:moveTo>
                      <a:pt x="34" y="12"/>
                    </a:moveTo>
                    <a:lnTo>
                      <a:pt x="26" y="27"/>
                    </a:lnTo>
                    <a:lnTo>
                      <a:pt x="47" y="33"/>
                    </a:lnTo>
                    <a:lnTo>
                      <a:pt x="74" y="29"/>
                    </a:lnTo>
                    <a:lnTo>
                      <a:pt x="70" y="44"/>
                    </a:lnTo>
                    <a:lnTo>
                      <a:pt x="17" y="44"/>
                    </a:lnTo>
                    <a:lnTo>
                      <a:pt x="0" y="23"/>
                    </a:lnTo>
                    <a:lnTo>
                      <a:pt x="5" y="8"/>
                    </a:lnTo>
                    <a:lnTo>
                      <a:pt x="19" y="0"/>
                    </a:lnTo>
                    <a:lnTo>
                      <a:pt x="34" y="12"/>
                    </a:lnTo>
                    <a:close/>
                  </a:path>
                </a:pathLst>
              </a:custGeom>
              <a:solidFill>
                <a:srgbClr val="75686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68" name="Freeform 83"/>
              <p:cNvSpPr>
                <a:spLocks/>
              </p:cNvSpPr>
              <p:nvPr/>
            </p:nvSpPr>
            <p:spPr bwMode="auto">
              <a:xfrm>
                <a:off x="2522" y="2197"/>
                <a:ext cx="29" cy="39"/>
              </a:xfrm>
              <a:custGeom>
                <a:avLst/>
                <a:gdLst>
                  <a:gd name="T0" fmla="*/ 0 w 57"/>
                  <a:gd name="T1" fmla="*/ 1 h 78"/>
                  <a:gd name="T2" fmla="*/ 1 w 57"/>
                  <a:gd name="T3" fmla="*/ 3 h 78"/>
                  <a:gd name="T4" fmla="*/ 4 w 57"/>
                  <a:gd name="T5" fmla="*/ 5 h 78"/>
                  <a:gd name="T6" fmla="*/ 4 w 57"/>
                  <a:gd name="T7" fmla="*/ 2 h 78"/>
                  <a:gd name="T8" fmla="*/ 1 w 57"/>
                  <a:gd name="T9" fmla="*/ 0 h 78"/>
                  <a:gd name="T10" fmla="*/ 0 w 57"/>
                  <a:gd name="T11" fmla="*/ 1 h 78"/>
                  <a:gd name="T12" fmla="*/ 0 w 57"/>
                  <a:gd name="T13" fmla="*/ 1 h 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" h="78">
                    <a:moveTo>
                      <a:pt x="0" y="14"/>
                    </a:moveTo>
                    <a:lnTo>
                      <a:pt x="2" y="38"/>
                    </a:lnTo>
                    <a:lnTo>
                      <a:pt x="57" y="78"/>
                    </a:lnTo>
                    <a:lnTo>
                      <a:pt x="49" y="25"/>
                    </a:lnTo>
                    <a:lnTo>
                      <a:pt x="5" y="0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F791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69" name="Freeform 84"/>
              <p:cNvSpPr>
                <a:spLocks/>
              </p:cNvSpPr>
              <p:nvPr/>
            </p:nvSpPr>
            <p:spPr bwMode="auto">
              <a:xfrm>
                <a:off x="2532" y="2202"/>
                <a:ext cx="15" cy="18"/>
              </a:xfrm>
              <a:custGeom>
                <a:avLst/>
                <a:gdLst>
                  <a:gd name="T0" fmla="*/ 0 w 30"/>
                  <a:gd name="T1" fmla="*/ 0 h 36"/>
                  <a:gd name="T2" fmla="*/ 0 w 30"/>
                  <a:gd name="T3" fmla="*/ 2 h 36"/>
                  <a:gd name="T4" fmla="*/ 2 w 30"/>
                  <a:gd name="T5" fmla="*/ 3 h 36"/>
                  <a:gd name="T6" fmla="*/ 2 w 30"/>
                  <a:gd name="T7" fmla="*/ 2 h 36"/>
                  <a:gd name="T8" fmla="*/ 2 w 30"/>
                  <a:gd name="T9" fmla="*/ 1 h 36"/>
                  <a:gd name="T10" fmla="*/ 0 w 30"/>
                  <a:gd name="T11" fmla="*/ 0 h 36"/>
                  <a:gd name="T12" fmla="*/ 0 w 30"/>
                  <a:gd name="T13" fmla="*/ 0 h 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36">
                    <a:moveTo>
                      <a:pt x="0" y="0"/>
                    </a:moveTo>
                    <a:lnTo>
                      <a:pt x="0" y="32"/>
                    </a:lnTo>
                    <a:lnTo>
                      <a:pt x="17" y="36"/>
                    </a:lnTo>
                    <a:lnTo>
                      <a:pt x="30" y="26"/>
                    </a:lnTo>
                    <a:lnTo>
                      <a:pt x="28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394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70" name="Freeform 85"/>
              <p:cNvSpPr>
                <a:spLocks/>
              </p:cNvSpPr>
              <p:nvPr/>
            </p:nvSpPr>
            <p:spPr bwMode="auto">
              <a:xfrm>
                <a:off x="2530" y="2075"/>
                <a:ext cx="10" cy="18"/>
              </a:xfrm>
              <a:custGeom>
                <a:avLst/>
                <a:gdLst>
                  <a:gd name="T0" fmla="*/ 1 w 21"/>
                  <a:gd name="T1" fmla="*/ 1 h 36"/>
                  <a:gd name="T2" fmla="*/ 1 w 21"/>
                  <a:gd name="T3" fmla="*/ 3 h 36"/>
                  <a:gd name="T4" fmla="*/ 0 w 21"/>
                  <a:gd name="T5" fmla="*/ 3 h 36"/>
                  <a:gd name="T6" fmla="*/ 0 w 21"/>
                  <a:gd name="T7" fmla="*/ 0 h 36"/>
                  <a:gd name="T8" fmla="*/ 1 w 21"/>
                  <a:gd name="T9" fmla="*/ 1 h 36"/>
                  <a:gd name="T10" fmla="*/ 1 w 21"/>
                  <a:gd name="T11" fmla="*/ 1 h 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1" h="36">
                    <a:moveTo>
                      <a:pt x="21" y="4"/>
                    </a:moveTo>
                    <a:lnTo>
                      <a:pt x="21" y="36"/>
                    </a:lnTo>
                    <a:lnTo>
                      <a:pt x="6" y="34"/>
                    </a:lnTo>
                    <a:lnTo>
                      <a:pt x="0" y="0"/>
                    </a:lnTo>
                    <a:lnTo>
                      <a:pt x="21" y="4"/>
                    </a:lnTo>
                    <a:close/>
                  </a:path>
                </a:pathLst>
              </a:custGeom>
              <a:solidFill>
                <a:srgbClr val="FAC7C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71" name="Freeform 86"/>
              <p:cNvSpPr>
                <a:spLocks/>
              </p:cNvSpPr>
              <p:nvPr/>
            </p:nvSpPr>
            <p:spPr bwMode="auto">
              <a:xfrm>
                <a:off x="2538" y="2093"/>
                <a:ext cx="22" cy="13"/>
              </a:xfrm>
              <a:custGeom>
                <a:avLst/>
                <a:gdLst>
                  <a:gd name="T0" fmla="*/ 0 w 46"/>
                  <a:gd name="T1" fmla="*/ 0 h 27"/>
                  <a:gd name="T2" fmla="*/ 2 w 46"/>
                  <a:gd name="T3" fmla="*/ 0 h 27"/>
                  <a:gd name="T4" fmla="*/ 1 w 46"/>
                  <a:gd name="T5" fmla="*/ 1 h 27"/>
                  <a:gd name="T6" fmla="*/ 0 w 46"/>
                  <a:gd name="T7" fmla="*/ 0 h 27"/>
                  <a:gd name="T8" fmla="*/ 0 w 46"/>
                  <a:gd name="T9" fmla="*/ 0 h 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6" h="27">
                    <a:moveTo>
                      <a:pt x="0" y="0"/>
                    </a:moveTo>
                    <a:lnTo>
                      <a:pt x="46" y="0"/>
                    </a:lnTo>
                    <a:lnTo>
                      <a:pt x="29" y="2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2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72" name="Freeform 87"/>
              <p:cNvSpPr>
                <a:spLocks/>
              </p:cNvSpPr>
              <p:nvPr/>
            </p:nvSpPr>
            <p:spPr bwMode="auto">
              <a:xfrm>
                <a:off x="2508" y="2065"/>
                <a:ext cx="68" cy="18"/>
              </a:xfrm>
              <a:custGeom>
                <a:avLst/>
                <a:gdLst>
                  <a:gd name="T0" fmla="*/ 0 w 137"/>
                  <a:gd name="T1" fmla="*/ 1 h 36"/>
                  <a:gd name="T2" fmla="*/ 3 w 137"/>
                  <a:gd name="T3" fmla="*/ 1 h 36"/>
                  <a:gd name="T4" fmla="*/ 8 w 137"/>
                  <a:gd name="T5" fmla="*/ 0 h 36"/>
                  <a:gd name="T6" fmla="*/ 8 w 137"/>
                  <a:gd name="T7" fmla="*/ 2 h 36"/>
                  <a:gd name="T8" fmla="*/ 7 w 137"/>
                  <a:gd name="T9" fmla="*/ 3 h 36"/>
                  <a:gd name="T10" fmla="*/ 1 w 137"/>
                  <a:gd name="T11" fmla="*/ 2 h 36"/>
                  <a:gd name="T12" fmla="*/ 0 w 137"/>
                  <a:gd name="T13" fmla="*/ 1 h 36"/>
                  <a:gd name="T14" fmla="*/ 0 w 137"/>
                  <a:gd name="T15" fmla="*/ 1 h 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37" h="36">
                    <a:moveTo>
                      <a:pt x="0" y="2"/>
                    </a:moveTo>
                    <a:lnTo>
                      <a:pt x="53" y="4"/>
                    </a:lnTo>
                    <a:lnTo>
                      <a:pt x="137" y="0"/>
                    </a:lnTo>
                    <a:lnTo>
                      <a:pt x="129" y="27"/>
                    </a:lnTo>
                    <a:lnTo>
                      <a:pt x="114" y="36"/>
                    </a:lnTo>
                    <a:lnTo>
                      <a:pt x="23" y="31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E8D9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73" name="Freeform 88"/>
              <p:cNvSpPr>
                <a:spLocks/>
              </p:cNvSpPr>
              <p:nvPr/>
            </p:nvSpPr>
            <p:spPr bwMode="auto">
              <a:xfrm>
                <a:off x="2529" y="2048"/>
                <a:ext cx="25" cy="16"/>
              </a:xfrm>
              <a:custGeom>
                <a:avLst/>
                <a:gdLst>
                  <a:gd name="T0" fmla="*/ 3 w 49"/>
                  <a:gd name="T1" fmla="*/ 0 h 32"/>
                  <a:gd name="T2" fmla="*/ 0 w 49"/>
                  <a:gd name="T3" fmla="*/ 0 h 32"/>
                  <a:gd name="T4" fmla="*/ 0 w 49"/>
                  <a:gd name="T5" fmla="*/ 1 h 32"/>
                  <a:gd name="T6" fmla="*/ 1 w 49"/>
                  <a:gd name="T7" fmla="*/ 2 h 32"/>
                  <a:gd name="T8" fmla="*/ 2 w 49"/>
                  <a:gd name="T9" fmla="*/ 2 h 32"/>
                  <a:gd name="T10" fmla="*/ 4 w 49"/>
                  <a:gd name="T11" fmla="*/ 2 h 32"/>
                  <a:gd name="T12" fmla="*/ 3 w 49"/>
                  <a:gd name="T13" fmla="*/ 0 h 32"/>
                  <a:gd name="T14" fmla="*/ 3 w 49"/>
                  <a:gd name="T15" fmla="*/ 0 h 3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49" h="32">
                    <a:moveTo>
                      <a:pt x="44" y="0"/>
                    </a:moveTo>
                    <a:lnTo>
                      <a:pt x="0" y="0"/>
                    </a:lnTo>
                    <a:lnTo>
                      <a:pt x="0" y="15"/>
                    </a:lnTo>
                    <a:lnTo>
                      <a:pt x="9" y="30"/>
                    </a:lnTo>
                    <a:lnTo>
                      <a:pt x="27" y="32"/>
                    </a:lnTo>
                    <a:lnTo>
                      <a:pt x="49" y="23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FFF2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74" name="Freeform 89"/>
              <p:cNvSpPr>
                <a:spLocks/>
              </p:cNvSpPr>
              <p:nvPr/>
            </p:nvSpPr>
            <p:spPr bwMode="auto">
              <a:xfrm>
                <a:off x="2547" y="2044"/>
                <a:ext cx="9" cy="15"/>
              </a:xfrm>
              <a:custGeom>
                <a:avLst/>
                <a:gdLst>
                  <a:gd name="T0" fmla="*/ 2 w 17"/>
                  <a:gd name="T1" fmla="*/ 0 h 31"/>
                  <a:gd name="T2" fmla="*/ 2 w 17"/>
                  <a:gd name="T3" fmla="*/ 1 h 31"/>
                  <a:gd name="T4" fmla="*/ 0 w 17"/>
                  <a:gd name="T5" fmla="*/ 1 h 31"/>
                  <a:gd name="T6" fmla="*/ 0 w 17"/>
                  <a:gd name="T7" fmla="*/ 0 h 31"/>
                  <a:gd name="T8" fmla="*/ 2 w 17"/>
                  <a:gd name="T9" fmla="*/ 0 h 31"/>
                  <a:gd name="T10" fmla="*/ 2 w 17"/>
                  <a:gd name="T11" fmla="*/ 0 h 3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" h="31">
                    <a:moveTo>
                      <a:pt x="17" y="0"/>
                    </a:moveTo>
                    <a:lnTo>
                      <a:pt x="17" y="29"/>
                    </a:lnTo>
                    <a:lnTo>
                      <a:pt x="0" y="31"/>
                    </a:lnTo>
                    <a:lnTo>
                      <a:pt x="0" y="2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75" name="Freeform 90"/>
              <p:cNvSpPr>
                <a:spLocks/>
              </p:cNvSpPr>
              <p:nvPr/>
            </p:nvSpPr>
            <p:spPr bwMode="auto">
              <a:xfrm>
                <a:off x="2494" y="2017"/>
                <a:ext cx="25" cy="41"/>
              </a:xfrm>
              <a:custGeom>
                <a:avLst/>
                <a:gdLst>
                  <a:gd name="T0" fmla="*/ 0 w 49"/>
                  <a:gd name="T1" fmla="*/ 0 h 84"/>
                  <a:gd name="T2" fmla="*/ 2 w 49"/>
                  <a:gd name="T3" fmla="*/ 2 h 84"/>
                  <a:gd name="T4" fmla="*/ 1 w 49"/>
                  <a:gd name="T5" fmla="*/ 2 h 84"/>
                  <a:gd name="T6" fmla="*/ 0 w 49"/>
                  <a:gd name="T7" fmla="*/ 3 h 84"/>
                  <a:gd name="T8" fmla="*/ 0 w 49"/>
                  <a:gd name="T9" fmla="*/ 4 h 84"/>
                  <a:gd name="T10" fmla="*/ 1 w 49"/>
                  <a:gd name="T11" fmla="*/ 4 h 84"/>
                  <a:gd name="T12" fmla="*/ 1 w 49"/>
                  <a:gd name="T13" fmla="*/ 5 h 84"/>
                  <a:gd name="T14" fmla="*/ 1 w 49"/>
                  <a:gd name="T15" fmla="*/ 5 h 84"/>
                  <a:gd name="T16" fmla="*/ 3 w 49"/>
                  <a:gd name="T17" fmla="*/ 4 h 84"/>
                  <a:gd name="T18" fmla="*/ 2 w 49"/>
                  <a:gd name="T19" fmla="*/ 3 h 84"/>
                  <a:gd name="T20" fmla="*/ 4 w 49"/>
                  <a:gd name="T21" fmla="*/ 2 h 84"/>
                  <a:gd name="T22" fmla="*/ 4 w 49"/>
                  <a:gd name="T23" fmla="*/ 2 h 84"/>
                  <a:gd name="T24" fmla="*/ 2 w 49"/>
                  <a:gd name="T25" fmla="*/ 1 h 84"/>
                  <a:gd name="T26" fmla="*/ 1 w 49"/>
                  <a:gd name="T27" fmla="*/ 0 h 84"/>
                  <a:gd name="T28" fmla="*/ 1 w 49"/>
                  <a:gd name="T29" fmla="*/ 0 h 84"/>
                  <a:gd name="T30" fmla="*/ 0 w 49"/>
                  <a:gd name="T31" fmla="*/ 0 h 84"/>
                  <a:gd name="T32" fmla="*/ 0 w 49"/>
                  <a:gd name="T33" fmla="*/ 0 h 8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49" h="84">
                    <a:moveTo>
                      <a:pt x="0" y="12"/>
                    </a:moveTo>
                    <a:lnTo>
                      <a:pt x="17" y="42"/>
                    </a:lnTo>
                    <a:lnTo>
                      <a:pt x="9" y="48"/>
                    </a:lnTo>
                    <a:lnTo>
                      <a:pt x="0" y="63"/>
                    </a:lnTo>
                    <a:lnTo>
                      <a:pt x="0" y="71"/>
                    </a:lnTo>
                    <a:lnTo>
                      <a:pt x="3" y="76"/>
                    </a:lnTo>
                    <a:lnTo>
                      <a:pt x="7" y="82"/>
                    </a:lnTo>
                    <a:lnTo>
                      <a:pt x="9" y="84"/>
                    </a:lnTo>
                    <a:lnTo>
                      <a:pt x="47" y="80"/>
                    </a:lnTo>
                    <a:lnTo>
                      <a:pt x="30" y="55"/>
                    </a:lnTo>
                    <a:lnTo>
                      <a:pt x="49" y="48"/>
                    </a:lnTo>
                    <a:lnTo>
                      <a:pt x="49" y="40"/>
                    </a:lnTo>
                    <a:lnTo>
                      <a:pt x="24" y="25"/>
                    </a:lnTo>
                    <a:lnTo>
                      <a:pt x="13" y="10"/>
                    </a:lnTo>
                    <a:lnTo>
                      <a:pt x="2" y="0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FFED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76" name="Freeform 91"/>
              <p:cNvSpPr>
                <a:spLocks/>
              </p:cNvSpPr>
              <p:nvPr/>
            </p:nvSpPr>
            <p:spPr bwMode="auto">
              <a:xfrm>
                <a:off x="2490" y="1920"/>
                <a:ext cx="15" cy="97"/>
              </a:xfrm>
              <a:custGeom>
                <a:avLst/>
                <a:gdLst>
                  <a:gd name="T0" fmla="*/ 2 w 30"/>
                  <a:gd name="T1" fmla="*/ 4 h 194"/>
                  <a:gd name="T2" fmla="*/ 2 w 30"/>
                  <a:gd name="T3" fmla="*/ 7 h 194"/>
                  <a:gd name="T4" fmla="*/ 2 w 30"/>
                  <a:gd name="T5" fmla="*/ 9 h 194"/>
                  <a:gd name="T6" fmla="*/ 2 w 30"/>
                  <a:gd name="T7" fmla="*/ 10 h 194"/>
                  <a:gd name="T8" fmla="*/ 1 w 30"/>
                  <a:gd name="T9" fmla="*/ 11 h 194"/>
                  <a:gd name="T10" fmla="*/ 1 w 30"/>
                  <a:gd name="T11" fmla="*/ 13 h 194"/>
                  <a:gd name="T12" fmla="*/ 1 w 30"/>
                  <a:gd name="T13" fmla="*/ 7 h 194"/>
                  <a:gd name="T14" fmla="*/ 0 w 30"/>
                  <a:gd name="T15" fmla="*/ 6 h 194"/>
                  <a:gd name="T16" fmla="*/ 2 w 30"/>
                  <a:gd name="T17" fmla="*/ 1 h 194"/>
                  <a:gd name="T18" fmla="*/ 2 w 30"/>
                  <a:gd name="T19" fmla="*/ 0 h 194"/>
                  <a:gd name="T20" fmla="*/ 2 w 30"/>
                  <a:gd name="T21" fmla="*/ 4 h 194"/>
                  <a:gd name="T22" fmla="*/ 2 w 30"/>
                  <a:gd name="T23" fmla="*/ 3 h 194"/>
                  <a:gd name="T24" fmla="*/ 2 w 30"/>
                  <a:gd name="T25" fmla="*/ 4 h 194"/>
                  <a:gd name="T26" fmla="*/ 2 w 30"/>
                  <a:gd name="T27" fmla="*/ 4 h 19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30" h="194">
                    <a:moveTo>
                      <a:pt x="29" y="56"/>
                    </a:moveTo>
                    <a:lnTo>
                      <a:pt x="29" y="109"/>
                    </a:lnTo>
                    <a:lnTo>
                      <a:pt x="27" y="130"/>
                    </a:lnTo>
                    <a:lnTo>
                      <a:pt x="21" y="151"/>
                    </a:lnTo>
                    <a:lnTo>
                      <a:pt x="13" y="175"/>
                    </a:lnTo>
                    <a:lnTo>
                      <a:pt x="11" y="194"/>
                    </a:lnTo>
                    <a:lnTo>
                      <a:pt x="2" y="103"/>
                    </a:lnTo>
                    <a:lnTo>
                      <a:pt x="0" y="84"/>
                    </a:lnTo>
                    <a:lnTo>
                      <a:pt x="17" y="16"/>
                    </a:lnTo>
                    <a:lnTo>
                      <a:pt x="27" y="0"/>
                    </a:lnTo>
                    <a:lnTo>
                      <a:pt x="17" y="50"/>
                    </a:lnTo>
                    <a:lnTo>
                      <a:pt x="30" y="37"/>
                    </a:lnTo>
                    <a:lnTo>
                      <a:pt x="29" y="56"/>
                    </a:lnTo>
                    <a:close/>
                  </a:path>
                </a:pathLst>
              </a:custGeom>
              <a:solidFill>
                <a:srgbClr val="E8D9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77" name="Freeform 92"/>
              <p:cNvSpPr>
                <a:spLocks/>
              </p:cNvSpPr>
              <p:nvPr/>
            </p:nvSpPr>
            <p:spPr bwMode="auto">
              <a:xfrm>
                <a:off x="2574" y="2026"/>
                <a:ext cx="34" cy="47"/>
              </a:xfrm>
              <a:custGeom>
                <a:avLst/>
                <a:gdLst>
                  <a:gd name="T0" fmla="*/ 4 w 69"/>
                  <a:gd name="T1" fmla="*/ 2 h 93"/>
                  <a:gd name="T2" fmla="*/ 4 w 69"/>
                  <a:gd name="T3" fmla="*/ 4 h 93"/>
                  <a:gd name="T4" fmla="*/ 1 w 69"/>
                  <a:gd name="T5" fmla="*/ 6 h 93"/>
                  <a:gd name="T6" fmla="*/ 0 w 69"/>
                  <a:gd name="T7" fmla="*/ 6 h 93"/>
                  <a:gd name="T8" fmla="*/ 0 w 69"/>
                  <a:gd name="T9" fmla="*/ 5 h 93"/>
                  <a:gd name="T10" fmla="*/ 1 w 69"/>
                  <a:gd name="T11" fmla="*/ 3 h 93"/>
                  <a:gd name="T12" fmla="*/ 2 w 69"/>
                  <a:gd name="T13" fmla="*/ 2 h 93"/>
                  <a:gd name="T14" fmla="*/ 3 w 69"/>
                  <a:gd name="T15" fmla="*/ 0 h 93"/>
                  <a:gd name="T16" fmla="*/ 4 w 69"/>
                  <a:gd name="T17" fmla="*/ 2 h 93"/>
                  <a:gd name="T18" fmla="*/ 4 w 69"/>
                  <a:gd name="T19" fmla="*/ 2 h 9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69" h="93">
                    <a:moveTo>
                      <a:pt x="69" y="25"/>
                    </a:moveTo>
                    <a:lnTo>
                      <a:pt x="69" y="52"/>
                    </a:lnTo>
                    <a:lnTo>
                      <a:pt x="31" y="86"/>
                    </a:lnTo>
                    <a:lnTo>
                      <a:pt x="0" y="93"/>
                    </a:lnTo>
                    <a:lnTo>
                      <a:pt x="15" y="74"/>
                    </a:lnTo>
                    <a:lnTo>
                      <a:pt x="17" y="36"/>
                    </a:lnTo>
                    <a:lnTo>
                      <a:pt x="42" y="31"/>
                    </a:lnTo>
                    <a:lnTo>
                      <a:pt x="50" y="0"/>
                    </a:lnTo>
                    <a:lnTo>
                      <a:pt x="69" y="25"/>
                    </a:lnTo>
                    <a:close/>
                  </a:path>
                </a:pathLst>
              </a:custGeom>
              <a:solidFill>
                <a:srgbClr val="FFF2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78" name="Freeform 93"/>
              <p:cNvSpPr>
                <a:spLocks/>
              </p:cNvSpPr>
              <p:nvPr/>
            </p:nvSpPr>
            <p:spPr bwMode="auto">
              <a:xfrm>
                <a:off x="2583" y="2009"/>
                <a:ext cx="11" cy="23"/>
              </a:xfrm>
              <a:custGeom>
                <a:avLst/>
                <a:gdLst>
                  <a:gd name="T0" fmla="*/ 2 w 21"/>
                  <a:gd name="T1" fmla="*/ 0 h 46"/>
                  <a:gd name="T2" fmla="*/ 2 w 21"/>
                  <a:gd name="T3" fmla="*/ 2 h 46"/>
                  <a:gd name="T4" fmla="*/ 0 w 21"/>
                  <a:gd name="T5" fmla="*/ 3 h 46"/>
                  <a:gd name="T6" fmla="*/ 0 w 21"/>
                  <a:gd name="T7" fmla="*/ 1 h 46"/>
                  <a:gd name="T8" fmla="*/ 2 w 21"/>
                  <a:gd name="T9" fmla="*/ 0 h 46"/>
                  <a:gd name="T10" fmla="*/ 2 w 21"/>
                  <a:gd name="T11" fmla="*/ 0 h 4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1" h="46">
                    <a:moveTo>
                      <a:pt x="21" y="0"/>
                    </a:moveTo>
                    <a:lnTo>
                      <a:pt x="21" y="32"/>
                    </a:lnTo>
                    <a:lnTo>
                      <a:pt x="0" y="46"/>
                    </a:lnTo>
                    <a:lnTo>
                      <a:pt x="0" y="8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79" name="Freeform 94"/>
              <p:cNvSpPr>
                <a:spLocks/>
              </p:cNvSpPr>
              <p:nvPr/>
            </p:nvSpPr>
            <p:spPr bwMode="auto">
              <a:xfrm>
                <a:off x="2549" y="1825"/>
                <a:ext cx="85" cy="215"/>
              </a:xfrm>
              <a:custGeom>
                <a:avLst/>
                <a:gdLst>
                  <a:gd name="T0" fmla="*/ 8 w 171"/>
                  <a:gd name="T1" fmla="*/ 1 h 432"/>
                  <a:gd name="T2" fmla="*/ 6 w 171"/>
                  <a:gd name="T3" fmla="*/ 7 h 432"/>
                  <a:gd name="T4" fmla="*/ 7 w 171"/>
                  <a:gd name="T5" fmla="*/ 10 h 432"/>
                  <a:gd name="T6" fmla="*/ 7 w 171"/>
                  <a:gd name="T7" fmla="*/ 12 h 432"/>
                  <a:gd name="T8" fmla="*/ 5 w 171"/>
                  <a:gd name="T9" fmla="*/ 17 h 432"/>
                  <a:gd name="T10" fmla="*/ 5 w 171"/>
                  <a:gd name="T11" fmla="*/ 18 h 432"/>
                  <a:gd name="T12" fmla="*/ 4 w 171"/>
                  <a:gd name="T13" fmla="*/ 20 h 432"/>
                  <a:gd name="T14" fmla="*/ 2 w 171"/>
                  <a:gd name="T15" fmla="*/ 22 h 432"/>
                  <a:gd name="T16" fmla="*/ 0 w 171"/>
                  <a:gd name="T17" fmla="*/ 24 h 432"/>
                  <a:gd name="T18" fmla="*/ 0 w 171"/>
                  <a:gd name="T19" fmla="*/ 25 h 432"/>
                  <a:gd name="T20" fmla="*/ 2 w 171"/>
                  <a:gd name="T21" fmla="*/ 24 h 432"/>
                  <a:gd name="T22" fmla="*/ 4 w 171"/>
                  <a:gd name="T23" fmla="*/ 23 h 432"/>
                  <a:gd name="T24" fmla="*/ 2 w 171"/>
                  <a:gd name="T25" fmla="*/ 25 h 432"/>
                  <a:gd name="T26" fmla="*/ 0 w 171"/>
                  <a:gd name="T27" fmla="*/ 26 h 432"/>
                  <a:gd name="T28" fmla="*/ 0 w 171"/>
                  <a:gd name="T29" fmla="*/ 26 h 432"/>
                  <a:gd name="T30" fmla="*/ 4 w 171"/>
                  <a:gd name="T31" fmla="*/ 25 h 432"/>
                  <a:gd name="T32" fmla="*/ 6 w 171"/>
                  <a:gd name="T33" fmla="*/ 21 h 432"/>
                  <a:gd name="T34" fmla="*/ 7 w 171"/>
                  <a:gd name="T35" fmla="*/ 15 h 432"/>
                  <a:gd name="T36" fmla="*/ 8 w 171"/>
                  <a:gd name="T37" fmla="*/ 9 h 432"/>
                  <a:gd name="T38" fmla="*/ 9 w 171"/>
                  <a:gd name="T39" fmla="*/ 3 h 432"/>
                  <a:gd name="T40" fmla="*/ 10 w 171"/>
                  <a:gd name="T41" fmla="*/ 0 h 432"/>
                  <a:gd name="T42" fmla="*/ 8 w 171"/>
                  <a:gd name="T43" fmla="*/ 1 h 432"/>
                  <a:gd name="T44" fmla="*/ 8 w 171"/>
                  <a:gd name="T45" fmla="*/ 1 h 432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171" h="432">
                    <a:moveTo>
                      <a:pt x="140" y="31"/>
                    </a:moveTo>
                    <a:lnTo>
                      <a:pt x="110" y="116"/>
                    </a:lnTo>
                    <a:lnTo>
                      <a:pt x="112" y="166"/>
                    </a:lnTo>
                    <a:lnTo>
                      <a:pt x="118" y="200"/>
                    </a:lnTo>
                    <a:lnTo>
                      <a:pt x="95" y="276"/>
                    </a:lnTo>
                    <a:lnTo>
                      <a:pt x="80" y="297"/>
                    </a:lnTo>
                    <a:lnTo>
                      <a:pt x="72" y="327"/>
                    </a:lnTo>
                    <a:lnTo>
                      <a:pt x="44" y="360"/>
                    </a:lnTo>
                    <a:lnTo>
                      <a:pt x="0" y="388"/>
                    </a:lnTo>
                    <a:lnTo>
                      <a:pt x="0" y="403"/>
                    </a:lnTo>
                    <a:lnTo>
                      <a:pt x="32" y="398"/>
                    </a:lnTo>
                    <a:lnTo>
                      <a:pt x="72" y="373"/>
                    </a:lnTo>
                    <a:lnTo>
                      <a:pt x="47" y="407"/>
                    </a:lnTo>
                    <a:lnTo>
                      <a:pt x="13" y="424"/>
                    </a:lnTo>
                    <a:lnTo>
                      <a:pt x="13" y="432"/>
                    </a:lnTo>
                    <a:lnTo>
                      <a:pt x="64" y="411"/>
                    </a:lnTo>
                    <a:lnTo>
                      <a:pt x="106" y="344"/>
                    </a:lnTo>
                    <a:lnTo>
                      <a:pt x="121" y="255"/>
                    </a:lnTo>
                    <a:lnTo>
                      <a:pt x="135" y="156"/>
                    </a:lnTo>
                    <a:lnTo>
                      <a:pt x="158" y="50"/>
                    </a:lnTo>
                    <a:lnTo>
                      <a:pt x="171" y="0"/>
                    </a:lnTo>
                    <a:lnTo>
                      <a:pt x="140" y="31"/>
                    </a:lnTo>
                    <a:close/>
                  </a:path>
                </a:pathLst>
              </a:custGeom>
              <a:solidFill>
                <a:srgbClr val="FFED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80" name="Freeform 95"/>
              <p:cNvSpPr>
                <a:spLocks/>
              </p:cNvSpPr>
              <p:nvPr/>
            </p:nvSpPr>
            <p:spPr bwMode="auto">
              <a:xfrm>
                <a:off x="2589" y="1814"/>
                <a:ext cx="27" cy="69"/>
              </a:xfrm>
              <a:custGeom>
                <a:avLst/>
                <a:gdLst>
                  <a:gd name="T0" fmla="*/ 3 w 55"/>
                  <a:gd name="T1" fmla="*/ 1 h 137"/>
                  <a:gd name="T2" fmla="*/ 1 w 55"/>
                  <a:gd name="T3" fmla="*/ 9 h 137"/>
                  <a:gd name="T4" fmla="*/ 0 w 55"/>
                  <a:gd name="T5" fmla="*/ 9 h 137"/>
                  <a:gd name="T6" fmla="*/ 2 w 55"/>
                  <a:gd name="T7" fmla="*/ 1 h 137"/>
                  <a:gd name="T8" fmla="*/ 2 w 55"/>
                  <a:gd name="T9" fmla="*/ 0 h 137"/>
                  <a:gd name="T10" fmla="*/ 2 w 55"/>
                  <a:gd name="T11" fmla="*/ 1 h 137"/>
                  <a:gd name="T12" fmla="*/ 3 w 55"/>
                  <a:gd name="T13" fmla="*/ 1 h 137"/>
                  <a:gd name="T14" fmla="*/ 3 w 55"/>
                  <a:gd name="T15" fmla="*/ 1 h 13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55" h="137">
                    <a:moveTo>
                      <a:pt x="55" y="8"/>
                    </a:moveTo>
                    <a:lnTo>
                      <a:pt x="21" y="137"/>
                    </a:lnTo>
                    <a:lnTo>
                      <a:pt x="0" y="135"/>
                    </a:lnTo>
                    <a:lnTo>
                      <a:pt x="32" y="6"/>
                    </a:lnTo>
                    <a:lnTo>
                      <a:pt x="43" y="0"/>
                    </a:lnTo>
                    <a:lnTo>
                      <a:pt x="47" y="8"/>
                    </a:lnTo>
                    <a:lnTo>
                      <a:pt x="55" y="8"/>
                    </a:lnTo>
                    <a:close/>
                  </a:path>
                </a:pathLst>
              </a:custGeom>
              <a:solidFill>
                <a:srgbClr val="FFF2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81" name="Freeform 96"/>
              <p:cNvSpPr>
                <a:spLocks/>
              </p:cNvSpPr>
              <p:nvPr/>
            </p:nvSpPr>
            <p:spPr bwMode="auto">
              <a:xfrm>
                <a:off x="2535" y="1805"/>
                <a:ext cx="78" cy="8"/>
              </a:xfrm>
              <a:custGeom>
                <a:avLst/>
                <a:gdLst>
                  <a:gd name="T0" fmla="*/ 1 w 156"/>
                  <a:gd name="T1" fmla="*/ 0 h 18"/>
                  <a:gd name="T2" fmla="*/ 9 w 156"/>
                  <a:gd name="T3" fmla="*/ 0 h 18"/>
                  <a:gd name="T4" fmla="*/ 10 w 156"/>
                  <a:gd name="T5" fmla="*/ 1 h 18"/>
                  <a:gd name="T6" fmla="*/ 8 w 156"/>
                  <a:gd name="T7" fmla="*/ 1 h 18"/>
                  <a:gd name="T8" fmla="*/ 0 w 156"/>
                  <a:gd name="T9" fmla="*/ 0 h 18"/>
                  <a:gd name="T10" fmla="*/ 1 w 156"/>
                  <a:gd name="T11" fmla="*/ 0 h 18"/>
                  <a:gd name="T12" fmla="*/ 1 w 156"/>
                  <a:gd name="T13" fmla="*/ 0 h 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6" h="18">
                    <a:moveTo>
                      <a:pt x="10" y="0"/>
                    </a:moveTo>
                    <a:lnTo>
                      <a:pt x="141" y="8"/>
                    </a:lnTo>
                    <a:lnTo>
                      <a:pt x="156" y="18"/>
                    </a:lnTo>
                    <a:lnTo>
                      <a:pt x="128" y="18"/>
                    </a:lnTo>
                    <a:lnTo>
                      <a:pt x="0" y="1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D1BDB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82" name="Freeform 97"/>
              <p:cNvSpPr>
                <a:spLocks/>
              </p:cNvSpPr>
              <p:nvPr/>
            </p:nvSpPr>
            <p:spPr bwMode="auto">
              <a:xfrm>
                <a:off x="2535" y="1812"/>
                <a:ext cx="69" cy="10"/>
              </a:xfrm>
              <a:custGeom>
                <a:avLst/>
                <a:gdLst>
                  <a:gd name="T0" fmla="*/ 0 w 139"/>
                  <a:gd name="T1" fmla="*/ 0 h 19"/>
                  <a:gd name="T2" fmla="*/ 8 w 139"/>
                  <a:gd name="T3" fmla="*/ 1 h 19"/>
                  <a:gd name="T4" fmla="*/ 8 w 139"/>
                  <a:gd name="T5" fmla="*/ 2 h 19"/>
                  <a:gd name="T6" fmla="*/ 0 w 139"/>
                  <a:gd name="T7" fmla="*/ 1 h 19"/>
                  <a:gd name="T8" fmla="*/ 0 w 139"/>
                  <a:gd name="T9" fmla="*/ 0 h 19"/>
                  <a:gd name="T10" fmla="*/ 0 w 139"/>
                  <a:gd name="T11" fmla="*/ 0 h 1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39" h="19">
                    <a:moveTo>
                      <a:pt x="0" y="0"/>
                    </a:moveTo>
                    <a:lnTo>
                      <a:pt x="139" y="9"/>
                    </a:lnTo>
                    <a:lnTo>
                      <a:pt x="131" y="19"/>
                    </a:lnTo>
                    <a:lnTo>
                      <a:pt x="4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2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83" name="Freeform 98"/>
              <p:cNvSpPr>
                <a:spLocks/>
              </p:cNvSpPr>
              <p:nvPr/>
            </p:nvSpPr>
            <p:spPr bwMode="auto">
              <a:xfrm>
                <a:off x="2513" y="1802"/>
                <a:ext cx="25" cy="17"/>
              </a:xfrm>
              <a:custGeom>
                <a:avLst/>
                <a:gdLst>
                  <a:gd name="T0" fmla="*/ 0 w 49"/>
                  <a:gd name="T1" fmla="*/ 2 h 34"/>
                  <a:gd name="T2" fmla="*/ 4 w 49"/>
                  <a:gd name="T3" fmla="*/ 3 h 34"/>
                  <a:gd name="T4" fmla="*/ 3 w 49"/>
                  <a:gd name="T5" fmla="*/ 0 h 34"/>
                  <a:gd name="T6" fmla="*/ 1 w 49"/>
                  <a:gd name="T7" fmla="*/ 1 h 34"/>
                  <a:gd name="T8" fmla="*/ 0 w 49"/>
                  <a:gd name="T9" fmla="*/ 2 h 34"/>
                  <a:gd name="T10" fmla="*/ 0 w 49"/>
                  <a:gd name="T11" fmla="*/ 2 h 3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9" h="34">
                    <a:moveTo>
                      <a:pt x="0" y="28"/>
                    </a:moveTo>
                    <a:lnTo>
                      <a:pt x="49" y="34"/>
                    </a:lnTo>
                    <a:lnTo>
                      <a:pt x="40" y="0"/>
                    </a:lnTo>
                    <a:lnTo>
                      <a:pt x="7" y="5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84" name="Freeform 99"/>
              <p:cNvSpPr>
                <a:spLocks/>
              </p:cNvSpPr>
              <p:nvPr/>
            </p:nvSpPr>
            <p:spPr bwMode="auto">
              <a:xfrm>
                <a:off x="2469" y="1802"/>
                <a:ext cx="52" cy="104"/>
              </a:xfrm>
              <a:custGeom>
                <a:avLst/>
                <a:gdLst>
                  <a:gd name="T0" fmla="*/ 1 w 105"/>
                  <a:gd name="T1" fmla="*/ 1 h 209"/>
                  <a:gd name="T2" fmla="*/ 3 w 105"/>
                  <a:gd name="T3" fmla="*/ 13 h 209"/>
                  <a:gd name="T4" fmla="*/ 1 w 105"/>
                  <a:gd name="T5" fmla="*/ 6 h 209"/>
                  <a:gd name="T6" fmla="*/ 0 w 105"/>
                  <a:gd name="T7" fmla="*/ 0 h 209"/>
                  <a:gd name="T8" fmla="*/ 1 w 105"/>
                  <a:gd name="T9" fmla="*/ 0 h 209"/>
                  <a:gd name="T10" fmla="*/ 6 w 105"/>
                  <a:gd name="T11" fmla="*/ 0 h 209"/>
                  <a:gd name="T12" fmla="*/ 1 w 105"/>
                  <a:gd name="T13" fmla="*/ 1 h 209"/>
                  <a:gd name="T14" fmla="*/ 1 w 105"/>
                  <a:gd name="T15" fmla="*/ 1 h 20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05" h="209">
                    <a:moveTo>
                      <a:pt x="29" y="19"/>
                    </a:moveTo>
                    <a:lnTo>
                      <a:pt x="55" y="209"/>
                    </a:lnTo>
                    <a:lnTo>
                      <a:pt x="21" y="99"/>
                    </a:lnTo>
                    <a:lnTo>
                      <a:pt x="0" y="0"/>
                    </a:lnTo>
                    <a:lnTo>
                      <a:pt x="29" y="7"/>
                    </a:lnTo>
                    <a:lnTo>
                      <a:pt x="105" y="11"/>
                    </a:lnTo>
                    <a:lnTo>
                      <a:pt x="29" y="19"/>
                    </a:lnTo>
                    <a:close/>
                  </a:path>
                </a:pathLst>
              </a:custGeom>
              <a:solidFill>
                <a:srgbClr val="D1BDB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85" name="Freeform 100"/>
              <p:cNvSpPr>
                <a:spLocks/>
              </p:cNvSpPr>
              <p:nvPr/>
            </p:nvSpPr>
            <p:spPr bwMode="auto">
              <a:xfrm>
                <a:off x="2497" y="1817"/>
                <a:ext cx="17" cy="42"/>
              </a:xfrm>
              <a:custGeom>
                <a:avLst/>
                <a:gdLst>
                  <a:gd name="T0" fmla="*/ 0 w 35"/>
                  <a:gd name="T1" fmla="*/ 0 h 84"/>
                  <a:gd name="T2" fmla="*/ 1 w 35"/>
                  <a:gd name="T3" fmla="*/ 5 h 84"/>
                  <a:gd name="T4" fmla="*/ 2 w 35"/>
                  <a:gd name="T5" fmla="*/ 6 h 84"/>
                  <a:gd name="T6" fmla="*/ 1 w 35"/>
                  <a:gd name="T7" fmla="*/ 1 h 84"/>
                  <a:gd name="T8" fmla="*/ 0 w 35"/>
                  <a:gd name="T9" fmla="*/ 0 h 84"/>
                  <a:gd name="T10" fmla="*/ 0 w 35"/>
                  <a:gd name="T11" fmla="*/ 0 h 8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5" h="84">
                    <a:moveTo>
                      <a:pt x="0" y="0"/>
                    </a:moveTo>
                    <a:lnTo>
                      <a:pt x="17" y="71"/>
                    </a:lnTo>
                    <a:lnTo>
                      <a:pt x="35" y="84"/>
                    </a:lnTo>
                    <a:lnTo>
                      <a:pt x="29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394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86" name="Freeform 101"/>
              <p:cNvSpPr>
                <a:spLocks/>
              </p:cNvSpPr>
              <p:nvPr/>
            </p:nvSpPr>
            <p:spPr bwMode="auto">
              <a:xfrm>
                <a:off x="2890" y="1564"/>
                <a:ext cx="45" cy="19"/>
              </a:xfrm>
              <a:custGeom>
                <a:avLst/>
                <a:gdLst>
                  <a:gd name="T0" fmla="*/ 2 w 89"/>
                  <a:gd name="T1" fmla="*/ 0 h 38"/>
                  <a:gd name="T2" fmla="*/ 5 w 89"/>
                  <a:gd name="T3" fmla="*/ 1 h 38"/>
                  <a:gd name="T4" fmla="*/ 6 w 89"/>
                  <a:gd name="T5" fmla="*/ 1 h 38"/>
                  <a:gd name="T6" fmla="*/ 6 w 89"/>
                  <a:gd name="T7" fmla="*/ 2 h 38"/>
                  <a:gd name="T8" fmla="*/ 5 w 89"/>
                  <a:gd name="T9" fmla="*/ 2 h 38"/>
                  <a:gd name="T10" fmla="*/ 3 w 89"/>
                  <a:gd name="T11" fmla="*/ 3 h 38"/>
                  <a:gd name="T12" fmla="*/ 1 w 89"/>
                  <a:gd name="T13" fmla="*/ 2 h 38"/>
                  <a:gd name="T14" fmla="*/ 0 w 89"/>
                  <a:gd name="T15" fmla="*/ 2 h 38"/>
                  <a:gd name="T16" fmla="*/ 1 w 89"/>
                  <a:gd name="T17" fmla="*/ 1 h 38"/>
                  <a:gd name="T18" fmla="*/ 2 w 89"/>
                  <a:gd name="T19" fmla="*/ 0 h 38"/>
                  <a:gd name="T20" fmla="*/ 2 w 89"/>
                  <a:gd name="T21" fmla="*/ 0 h 3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89" h="38">
                    <a:moveTo>
                      <a:pt x="30" y="0"/>
                    </a:moveTo>
                    <a:lnTo>
                      <a:pt x="70" y="2"/>
                    </a:lnTo>
                    <a:lnTo>
                      <a:pt x="84" y="11"/>
                    </a:lnTo>
                    <a:lnTo>
                      <a:pt x="89" y="26"/>
                    </a:lnTo>
                    <a:lnTo>
                      <a:pt x="80" y="30"/>
                    </a:lnTo>
                    <a:lnTo>
                      <a:pt x="46" y="38"/>
                    </a:lnTo>
                    <a:lnTo>
                      <a:pt x="11" y="32"/>
                    </a:lnTo>
                    <a:lnTo>
                      <a:pt x="0" y="21"/>
                    </a:lnTo>
                    <a:lnTo>
                      <a:pt x="11" y="3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FFE5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87" name="Freeform 102"/>
              <p:cNvSpPr>
                <a:spLocks/>
              </p:cNvSpPr>
              <p:nvPr/>
            </p:nvSpPr>
            <p:spPr bwMode="auto">
              <a:xfrm>
                <a:off x="2887" y="1564"/>
                <a:ext cx="12" cy="16"/>
              </a:xfrm>
              <a:custGeom>
                <a:avLst/>
                <a:gdLst>
                  <a:gd name="T0" fmla="*/ 1 w 25"/>
                  <a:gd name="T1" fmla="*/ 0 h 32"/>
                  <a:gd name="T2" fmla="*/ 1 w 25"/>
                  <a:gd name="T3" fmla="*/ 1 h 32"/>
                  <a:gd name="T4" fmla="*/ 1 w 25"/>
                  <a:gd name="T5" fmla="*/ 2 h 32"/>
                  <a:gd name="T6" fmla="*/ 0 w 25"/>
                  <a:gd name="T7" fmla="*/ 2 h 32"/>
                  <a:gd name="T8" fmla="*/ 0 w 25"/>
                  <a:gd name="T9" fmla="*/ 2 h 32"/>
                  <a:gd name="T10" fmla="*/ 0 w 25"/>
                  <a:gd name="T11" fmla="*/ 1 h 32"/>
                  <a:gd name="T12" fmla="*/ 0 w 25"/>
                  <a:gd name="T13" fmla="*/ 1 h 32"/>
                  <a:gd name="T14" fmla="*/ 1 w 25"/>
                  <a:gd name="T15" fmla="*/ 0 h 32"/>
                  <a:gd name="T16" fmla="*/ 1 w 25"/>
                  <a:gd name="T17" fmla="*/ 0 h 3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5" h="32">
                    <a:moveTo>
                      <a:pt x="25" y="0"/>
                    </a:moveTo>
                    <a:lnTo>
                      <a:pt x="19" y="13"/>
                    </a:lnTo>
                    <a:lnTo>
                      <a:pt x="25" y="30"/>
                    </a:lnTo>
                    <a:lnTo>
                      <a:pt x="14" y="32"/>
                    </a:lnTo>
                    <a:lnTo>
                      <a:pt x="0" y="26"/>
                    </a:lnTo>
                    <a:lnTo>
                      <a:pt x="0" y="5"/>
                    </a:lnTo>
                    <a:lnTo>
                      <a:pt x="12" y="2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A394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88" name="Freeform 103"/>
              <p:cNvSpPr>
                <a:spLocks/>
              </p:cNvSpPr>
              <p:nvPr/>
            </p:nvSpPr>
            <p:spPr bwMode="auto">
              <a:xfrm>
                <a:off x="3026" y="1520"/>
                <a:ext cx="54" cy="23"/>
              </a:xfrm>
              <a:custGeom>
                <a:avLst/>
                <a:gdLst>
                  <a:gd name="T0" fmla="*/ 7 w 108"/>
                  <a:gd name="T1" fmla="*/ 1 h 48"/>
                  <a:gd name="T2" fmla="*/ 7 w 108"/>
                  <a:gd name="T3" fmla="*/ 1 h 48"/>
                  <a:gd name="T4" fmla="*/ 6 w 108"/>
                  <a:gd name="T5" fmla="*/ 2 h 48"/>
                  <a:gd name="T6" fmla="*/ 4 w 108"/>
                  <a:gd name="T7" fmla="*/ 2 h 48"/>
                  <a:gd name="T8" fmla="*/ 2 w 108"/>
                  <a:gd name="T9" fmla="*/ 2 h 48"/>
                  <a:gd name="T10" fmla="*/ 0 w 108"/>
                  <a:gd name="T11" fmla="*/ 2 h 48"/>
                  <a:gd name="T12" fmla="*/ 1 w 108"/>
                  <a:gd name="T13" fmla="*/ 1 h 48"/>
                  <a:gd name="T14" fmla="*/ 5 w 108"/>
                  <a:gd name="T15" fmla="*/ 0 h 48"/>
                  <a:gd name="T16" fmla="*/ 7 w 108"/>
                  <a:gd name="T17" fmla="*/ 0 h 48"/>
                  <a:gd name="T18" fmla="*/ 7 w 108"/>
                  <a:gd name="T19" fmla="*/ 1 h 48"/>
                  <a:gd name="T20" fmla="*/ 7 w 108"/>
                  <a:gd name="T21" fmla="*/ 1 h 4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08" h="48">
                    <a:moveTo>
                      <a:pt x="108" y="16"/>
                    </a:moveTo>
                    <a:lnTo>
                      <a:pt x="102" y="29"/>
                    </a:lnTo>
                    <a:lnTo>
                      <a:pt x="85" y="42"/>
                    </a:lnTo>
                    <a:lnTo>
                      <a:pt x="53" y="48"/>
                    </a:lnTo>
                    <a:lnTo>
                      <a:pt x="21" y="48"/>
                    </a:lnTo>
                    <a:lnTo>
                      <a:pt x="0" y="46"/>
                    </a:lnTo>
                    <a:lnTo>
                      <a:pt x="5" y="19"/>
                    </a:lnTo>
                    <a:lnTo>
                      <a:pt x="78" y="0"/>
                    </a:lnTo>
                    <a:lnTo>
                      <a:pt x="102" y="6"/>
                    </a:lnTo>
                    <a:lnTo>
                      <a:pt x="108" y="16"/>
                    </a:lnTo>
                    <a:close/>
                  </a:path>
                </a:pathLst>
              </a:custGeom>
              <a:solidFill>
                <a:srgbClr val="FFE5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89" name="Freeform 104"/>
              <p:cNvSpPr>
                <a:spLocks/>
              </p:cNvSpPr>
              <p:nvPr/>
            </p:nvSpPr>
            <p:spPr bwMode="auto">
              <a:xfrm>
                <a:off x="2801" y="1321"/>
                <a:ext cx="286" cy="506"/>
              </a:xfrm>
              <a:custGeom>
                <a:avLst/>
                <a:gdLst>
                  <a:gd name="T0" fmla="*/ 10 w 572"/>
                  <a:gd name="T1" fmla="*/ 8 h 1011"/>
                  <a:gd name="T2" fmla="*/ 9 w 572"/>
                  <a:gd name="T3" fmla="*/ 12 h 1011"/>
                  <a:gd name="T4" fmla="*/ 8 w 572"/>
                  <a:gd name="T5" fmla="*/ 16 h 1011"/>
                  <a:gd name="T6" fmla="*/ 8 w 572"/>
                  <a:gd name="T7" fmla="*/ 19 h 1011"/>
                  <a:gd name="T8" fmla="*/ 9 w 572"/>
                  <a:gd name="T9" fmla="*/ 22 h 1011"/>
                  <a:gd name="T10" fmla="*/ 10 w 572"/>
                  <a:gd name="T11" fmla="*/ 24 h 1011"/>
                  <a:gd name="T12" fmla="*/ 9 w 572"/>
                  <a:gd name="T13" fmla="*/ 31 h 1011"/>
                  <a:gd name="T14" fmla="*/ 11 w 572"/>
                  <a:gd name="T15" fmla="*/ 36 h 1011"/>
                  <a:gd name="T16" fmla="*/ 10 w 572"/>
                  <a:gd name="T17" fmla="*/ 38 h 1011"/>
                  <a:gd name="T18" fmla="*/ 9 w 572"/>
                  <a:gd name="T19" fmla="*/ 41 h 1011"/>
                  <a:gd name="T20" fmla="*/ 10 w 572"/>
                  <a:gd name="T21" fmla="*/ 42 h 1011"/>
                  <a:gd name="T22" fmla="*/ 11 w 572"/>
                  <a:gd name="T23" fmla="*/ 43 h 1011"/>
                  <a:gd name="T24" fmla="*/ 12 w 572"/>
                  <a:gd name="T25" fmla="*/ 43 h 1011"/>
                  <a:gd name="T26" fmla="*/ 17 w 572"/>
                  <a:gd name="T27" fmla="*/ 42 h 1011"/>
                  <a:gd name="T28" fmla="*/ 20 w 572"/>
                  <a:gd name="T29" fmla="*/ 43 h 1011"/>
                  <a:gd name="T30" fmla="*/ 24 w 572"/>
                  <a:gd name="T31" fmla="*/ 43 h 1011"/>
                  <a:gd name="T32" fmla="*/ 25 w 572"/>
                  <a:gd name="T33" fmla="*/ 47 h 1011"/>
                  <a:gd name="T34" fmla="*/ 22 w 572"/>
                  <a:gd name="T35" fmla="*/ 50 h 1011"/>
                  <a:gd name="T36" fmla="*/ 22 w 572"/>
                  <a:gd name="T37" fmla="*/ 52 h 1011"/>
                  <a:gd name="T38" fmla="*/ 23 w 572"/>
                  <a:gd name="T39" fmla="*/ 53 h 1011"/>
                  <a:gd name="T40" fmla="*/ 29 w 572"/>
                  <a:gd name="T41" fmla="*/ 53 h 1011"/>
                  <a:gd name="T42" fmla="*/ 28 w 572"/>
                  <a:gd name="T43" fmla="*/ 55 h 1011"/>
                  <a:gd name="T44" fmla="*/ 26 w 572"/>
                  <a:gd name="T45" fmla="*/ 55 h 1011"/>
                  <a:gd name="T46" fmla="*/ 25 w 572"/>
                  <a:gd name="T47" fmla="*/ 57 h 1011"/>
                  <a:gd name="T48" fmla="*/ 25 w 572"/>
                  <a:gd name="T49" fmla="*/ 58 h 1011"/>
                  <a:gd name="T50" fmla="*/ 26 w 572"/>
                  <a:gd name="T51" fmla="*/ 59 h 1011"/>
                  <a:gd name="T52" fmla="*/ 26 w 572"/>
                  <a:gd name="T53" fmla="*/ 59 h 1011"/>
                  <a:gd name="T54" fmla="*/ 28 w 572"/>
                  <a:gd name="T55" fmla="*/ 60 h 1011"/>
                  <a:gd name="T56" fmla="*/ 34 w 572"/>
                  <a:gd name="T57" fmla="*/ 60 h 1011"/>
                  <a:gd name="T58" fmla="*/ 34 w 572"/>
                  <a:gd name="T59" fmla="*/ 61 h 1011"/>
                  <a:gd name="T60" fmla="*/ 29 w 572"/>
                  <a:gd name="T61" fmla="*/ 64 h 1011"/>
                  <a:gd name="T62" fmla="*/ 14 w 572"/>
                  <a:gd name="T63" fmla="*/ 52 h 1011"/>
                  <a:gd name="T64" fmla="*/ 8 w 572"/>
                  <a:gd name="T65" fmla="*/ 45 h 1011"/>
                  <a:gd name="T66" fmla="*/ 5 w 572"/>
                  <a:gd name="T67" fmla="*/ 40 h 1011"/>
                  <a:gd name="T68" fmla="*/ 2 w 572"/>
                  <a:gd name="T69" fmla="*/ 34 h 1011"/>
                  <a:gd name="T70" fmla="*/ 2 w 572"/>
                  <a:gd name="T71" fmla="*/ 31 h 1011"/>
                  <a:gd name="T72" fmla="*/ 1 w 572"/>
                  <a:gd name="T73" fmla="*/ 23 h 1011"/>
                  <a:gd name="T74" fmla="*/ 7 w 572"/>
                  <a:gd name="T75" fmla="*/ 5 h 1011"/>
                  <a:gd name="T76" fmla="*/ 15 w 572"/>
                  <a:gd name="T77" fmla="*/ 0 h 1011"/>
                  <a:gd name="T78" fmla="*/ 16 w 572"/>
                  <a:gd name="T79" fmla="*/ 5 h 1011"/>
                  <a:gd name="T80" fmla="*/ 16 w 572"/>
                  <a:gd name="T81" fmla="*/ 6 h 1011"/>
                  <a:gd name="T82" fmla="*/ 15 w 572"/>
                  <a:gd name="T83" fmla="*/ 7 h 1011"/>
                  <a:gd name="T84" fmla="*/ 12 w 572"/>
                  <a:gd name="T85" fmla="*/ 6 h 1011"/>
                  <a:gd name="T86" fmla="*/ 10 w 572"/>
                  <a:gd name="T87" fmla="*/ 7 h 1011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572" h="1011">
                    <a:moveTo>
                      <a:pt x="150" y="103"/>
                    </a:moveTo>
                    <a:lnTo>
                      <a:pt x="145" y="120"/>
                    </a:lnTo>
                    <a:lnTo>
                      <a:pt x="135" y="164"/>
                    </a:lnTo>
                    <a:lnTo>
                      <a:pt x="130" y="188"/>
                    </a:lnTo>
                    <a:lnTo>
                      <a:pt x="126" y="213"/>
                    </a:lnTo>
                    <a:lnTo>
                      <a:pt x="118" y="247"/>
                    </a:lnTo>
                    <a:lnTo>
                      <a:pt x="122" y="280"/>
                    </a:lnTo>
                    <a:lnTo>
                      <a:pt x="128" y="299"/>
                    </a:lnTo>
                    <a:lnTo>
                      <a:pt x="135" y="319"/>
                    </a:lnTo>
                    <a:lnTo>
                      <a:pt x="141" y="338"/>
                    </a:lnTo>
                    <a:lnTo>
                      <a:pt x="147" y="354"/>
                    </a:lnTo>
                    <a:lnTo>
                      <a:pt x="152" y="369"/>
                    </a:lnTo>
                    <a:lnTo>
                      <a:pt x="188" y="422"/>
                    </a:lnTo>
                    <a:lnTo>
                      <a:pt x="130" y="489"/>
                    </a:lnTo>
                    <a:lnTo>
                      <a:pt x="150" y="555"/>
                    </a:lnTo>
                    <a:lnTo>
                      <a:pt x="175" y="570"/>
                    </a:lnTo>
                    <a:lnTo>
                      <a:pt x="160" y="582"/>
                    </a:lnTo>
                    <a:lnTo>
                      <a:pt x="149" y="599"/>
                    </a:lnTo>
                    <a:lnTo>
                      <a:pt x="143" y="627"/>
                    </a:lnTo>
                    <a:lnTo>
                      <a:pt x="143" y="643"/>
                    </a:lnTo>
                    <a:lnTo>
                      <a:pt x="149" y="654"/>
                    </a:lnTo>
                    <a:lnTo>
                      <a:pt x="154" y="663"/>
                    </a:lnTo>
                    <a:lnTo>
                      <a:pt x="162" y="671"/>
                    </a:lnTo>
                    <a:lnTo>
                      <a:pt x="171" y="677"/>
                    </a:lnTo>
                    <a:lnTo>
                      <a:pt x="177" y="681"/>
                    </a:lnTo>
                    <a:lnTo>
                      <a:pt x="185" y="682"/>
                    </a:lnTo>
                    <a:lnTo>
                      <a:pt x="221" y="682"/>
                    </a:lnTo>
                    <a:lnTo>
                      <a:pt x="272" y="665"/>
                    </a:lnTo>
                    <a:lnTo>
                      <a:pt x="295" y="658"/>
                    </a:lnTo>
                    <a:lnTo>
                      <a:pt x="314" y="679"/>
                    </a:lnTo>
                    <a:lnTo>
                      <a:pt x="354" y="673"/>
                    </a:lnTo>
                    <a:lnTo>
                      <a:pt x="378" y="684"/>
                    </a:lnTo>
                    <a:lnTo>
                      <a:pt x="378" y="713"/>
                    </a:lnTo>
                    <a:lnTo>
                      <a:pt x="394" y="749"/>
                    </a:lnTo>
                    <a:lnTo>
                      <a:pt x="354" y="777"/>
                    </a:lnTo>
                    <a:lnTo>
                      <a:pt x="342" y="795"/>
                    </a:lnTo>
                    <a:lnTo>
                      <a:pt x="337" y="819"/>
                    </a:lnTo>
                    <a:lnTo>
                      <a:pt x="344" y="827"/>
                    </a:lnTo>
                    <a:lnTo>
                      <a:pt x="354" y="833"/>
                    </a:lnTo>
                    <a:lnTo>
                      <a:pt x="367" y="838"/>
                    </a:lnTo>
                    <a:lnTo>
                      <a:pt x="411" y="842"/>
                    </a:lnTo>
                    <a:lnTo>
                      <a:pt x="462" y="836"/>
                    </a:lnTo>
                    <a:lnTo>
                      <a:pt x="491" y="850"/>
                    </a:lnTo>
                    <a:lnTo>
                      <a:pt x="439" y="865"/>
                    </a:lnTo>
                    <a:lnTo>
                      <a:pt x="430" y="869"/>
                    </a:lnTo>
                    <a:lnTo>
                      <a:pt x="413" y="876"/>
                    </a:lnTo>
                    <a:lnTo>
                      <a:pt x="394" y="888"/>
                    </a:lnTo>
                    <a:lnTo>
                      <a:pt x="386" y="901"/>
                    </a:lnTo>
                    <a:lnTo>
                      <a:pt x="388" y="922"/>
                    </a:lnTo>
                    <a:lnTo>
                      <a:pt x="392" y="926"/>
                    </a:lnTo>
                    <a:lnTo>
                      <a:pt x="396" y="929"/>
                    </a:lnTo>
                    <a:lnTo>
                      <a:pt x="401" y="935"/>
                    </a:lnTo>
                    <a:lnTo>
                      <a:pt x="409" y="939"/>
                    </a:lnTo>
                    <a:lnTo>
                      <a:pt x="416" y="943"/>
                    </a:lnTo>
                    <a:lnTo>
                      <a:pt x="426" y="947"/>
                    </a:lnTo>
                    <a:lnTo>
                      <a:pt x="445" y="952"/>
                    </a:lnTo>
                    <a:lnTo>
                      <a:pt x="466" y="954"/>
                    </a:lnTo>
                    <a:lnTo>
                      <a:pt x="530" y="952"/>
                    </a:lnTo>
                    <a:lnTo>
                      <a:pt x="572" y="943"/>
                    </a:lnTo>
                    <a:lnTo>
                      <a:pt x="540" y="966"/>
                    </a:lnTo>
                    <a:lnTo>
                      <a:pt x="479" y="983"/>
                    </a:lnTo>
                    <a:lnTo>
                      <a:pt x="464" y="1011"/>
                    </a:lnTo>
                    <a:lnTo>
                      <a:pt x="306" y="1004"/>
                    </a:lnTo>
                    <a:lnTo>
                      <a:pt x="221" y="829"/>
                    </a:lnTo>
                    <a:lnTo>
                      <a:pt x="158" y="730"/>
                    </a:lnTo>
                    <a:lnTo>
                      <a:pt x="122" y="713"/>
                    </a:lnTo>
                    <a:lnTo>
                      <a:pt x="99" y="682"/>
                    </a:lnTo>
                    <a:lnTo>
                      <a:pt x="74" y="635"/>
                    </a:lnTo>
                    <a:lnTo>
                      <a:pt x="46" y="578"/>
                    </a:lnTo>
                    <a:lnTo>
                      <a:pt x="17" y="530"/>
                    </a:lnTo>
                    <a:lnTo>
                      <a:pt x="0" y="494"/>
                    </a:lnTo>
                    <a:lnTo>
                      <a:pt x="17" y="481"/>
                    </a:lnTo>
                    <a:lnTo>
                      <a:pt x="44" y="475"/>
                    </a:lnTo>
                    <a:lnTo>
                      <a:pt x="14" y="357"/>
                    </a:lnTo>
                    <a:lnTo>
                      <a:pt x="48" y="171"/>
                    </a:lnTo>
                    <a:lnTo>
                      <a:pt x="97" y="80"/>
                    </a:lnTo>
                    <a:lnTo>
                      <a:pt x="168" y="44"/>
                    </a:lnTo>
                    <a:lnTo>
                      <a:pt x="234" y="0"/>
                    </a:lnTo>
                    <a:lnTo>
                      <a:pt x="255" y="8"/>
                    </a:lnTo>
                    <a:lnTo>
                      <a:pt x="244" y="65"/>
                    </a:lnTo>
                    <a:lnTo>
                      <a:pt x="247" y="80"/>
                    </a:lnTo>
                    <a:lnTo>
                      <a:pt x="247" y="89"/>
                    </a:lnTo>
                    <a:lnTo>
                      <a:pt x="244" y="95"/>
                    </a:lnTo>
                    <a:lnTo>
                      <a:pt x="238" y="97"/>
                    </a:lnTo>
                    <a:lnTo>
                      <a:pt x="209" y="95"/>
                    </a:lnTo>
                    <a:lnTo>
                      <a:pt x="192" y="88"/>
                    </a:lnTo>
                    <a:lnTo>
                      <a:pt x="150" y="103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90" name="Freeform 105"/>
              <p:cNvSpPr>
                <a:spLocks/>
              </p:cNvSpPr>
              <p:nvPr/>
            </p:nvSpPr>
            <p:spPr bwMode="auto">
              <a:xfrm>
                <a:off x="2829" y="1595"/>
                <a:ext cx="18" cy="38"/>
              </a:xfrm>
              <a:custGeom>
                <a:avLst/>
                <a:gdLst>
                  <a:gd name="T0" fmla="*/ 0 w 36"/>
                  <a:gd name="T1" fmla="*/ 0 h 77"/>
                  <a:gd name="T2" fmla="*/ 1 w 36"/>
                  <a:gd name="T3" fmla="*/ 2 h 77"/>
                  <a:gd name="T4" fmla="*/ 1 w 36"/>
                  <a:gd name="T5" fmla="*/ 3 h 77"/>
                  <a:gd name="T6" fmla="*/ 3 w 36"/>
                  <a:gd name="T7" fmla="*/ 4 h 77"/>
                  <a:gd name="T8" fmla="*/ 2 w 36"/>
                  <a:gd name="T9" fmla="*/ 2 h 77"/>
                  <a:gd name="T10" fmla="*/ 0 w 36"/>
                  <a:gd name="T11" fmla="*/ 0 h 77"/>
                  <a:gd name="T12" fmla="*/ 0 w 36"/>
                  <a:gd name="T13" fmla="*/ 0 h 7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77">
                    <a:moveTo>
                      <a:pt x="0" y="0"/>
                    </a:moveTo>
                    <a:lnTo>
                      <a:pt x="6" y="38"/>
                    </a:lnTo>
                    <a:lnTo>
                      <a:pt x="14" y="59"/>
                    </a:lnTo>
                    <a:lnTo>
                      <a:pt x="36" y="77"/>
                    </a:lnTo>
                    <a:lnTo>
                      <a:pt x="19" y="4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84A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91" name="Freeform 106"/>
              <p:cNvSpPr>
                <a:spLocks/>
              </p:cNvSpPr>
              <p:nvPr/>
            </p:nvSpPr>
            <p:spPr bwMode="auto">
              <a:xfrm>
                <a:off x="2985" y="1737"/>
                <a:ext cx="57" cy="23"/>
              </a:xfrm>
              <a:custGeom>
                <a:avLst/>
                <a:gdLst>
                  <a:gd name="T0" fmla="*/ 0 w 114"/>
                  <a:gd name="T1" fmla="*/ 0 h 45"/>
                  <a:gd name="T2" fmla="*/ 1 w 114"/>
                  <a:gd name="T3" fmla="*/ 2 h 45"/>
                  <a:gd name="T4" fmla="*/ 1 w 114"/>
                  <a:gd name="T5" fmla="*/ 3 h 45"/>
                  <a:gd name="T6" fmla="*/ 4 w 114"/>
                  <a:gd name="T7" fmla="*/ 2 h 45"/>
                  <a:gd name="T8" fmla="*/ 8 w 114"/>
                  <a:gd name="T9" fmla="*/ 2 h 45"/>
                  <a:gd name="T10" fmla="*/ 6 w 114"/>
                  <a:gd name="T11" fmla="*/ 1 h 45"/>
                  <a:gd name="T12" fmla="*/ 2 w 114"/>
                  <a:gd name="T13" fmla="*/ 1 h 45"/>
                  <a:gd name="T14" fmla="*/ 0 w 114"/>
                  <a:gd name="T15" fmla="*/ 0 h 45"/>
                  <a:gd name="T16" fmla="*/ 0 w 114"/>
                  <a:gd name="T17" fmla="*/ 0 h 4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14" h="45">
                    <a:moveTo>
                      <a:pt x="0" y="0"/>
                    </a:moveTo>
                    <a:lnTo>
                      <a:pt x="13" y="24"/>
                    </a:lnTo>
                    <a:lnTo>
                      <a:pt x="6" y="45"/>
                    </a:lnTo>
                    <a:lnTo>
                      <a:pt x="59" y="28"/>
                    </a:lnTo>
                    <a:lnTo>
                      <a:pt x="114" y="22"/>
                    </a:lnTo>
                    <a:lnTo>
                      <a:pt x="91" y="7"/>
                    </a:lnTo>
                    <a:lnTo>
                      <a:pt x="21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92" name="Freeform 107"/>
              <p:cNvSpPr>
                <a:spLocks/>
              </p:cNvSpPr>
              <p:nvPr/>
            </p:nvSpPr>
            <p:spPr bwMode="auto">
              <a:xfrm>
                <a:off x="2807" y="1575"/>
                <a:ext cx="35" cy="43"/>
              </a:xfrm>
              <a:custGeom>
                <a:avLst/>
                <a:gdLst>
                  <a:gd name="T0" fmla="*/ 3 w 70"/>
                  <a:gd name="T1" fmla="*/ 2 h 87"/>
                  <a:gd name="T2" fmla="*/ 2 w 70"/>
                  <a:gd name="T3" fmla="*/ 0 h 87"/>
                  <a:gd name="T4" fmla="*/ 1 w 70"/>
                  <a:gd name="T5" fmla="*/ 0 h 87"/>
                  <a:gd name="T6" fmla="*/ 1 w 70"/>
                  <a:gd name="T7" fmla="*/ 0 h 87"/>
                  <a:gd name="T8" fmla="*/ 0 w 70"/>
                  <a:gd name="T9" fmla="*/ 0 h 87"/>
                  <a:gd name="T10" fmla="*/ 1 w 70"/>
                  <a:gd name="T11" fmla="*/ 0 h 87"/>
                  <a:gd name="T12" fmla="*/ 1 w 70"/>
                  <a:gd name="T13" fmla="*/ 0 h 87"/>
                  <a:gd name="T14" fmla="*/ 2 w 70"/>
                  <a:gd name="T15" fmla="*/ 2 h 87"/>
                  <a:gd name="T16" fmla="*/ 4 w 70"/>
                  <a:gd name="T17" fmla="*/ 4 h 87"/>
                  <a:gd name="T18" fmla="*/ 5 w 70"/>
                  <a:gd name="T19" fmla="*/ 5 h 87"/>
                  <a:gd name="T20" fmla="*/ 3 w 70"/>
                  <a:gd name="T21" fmla="*/ 2 h 87"/>
                  <a:gd name="T22" fmla="*/ 3 w 70"/>
                  <a:gd name="T23" fmla="*/ 2 h 8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0" h="87">
                    <a:moveTo>
                      <a:pt x="40" y="36"/>
                    </a:moveTo>
                    <a:lnTo>
                      <a:pt x="19" y="7"/>
                    </a:lnTo>
                    <a:lnTo>
                      <a:pt x="11" y="3"/>
                    </a:lnTo>
                    <a:lnTo>
                      <a:pt x="2" y="0"/>
                    </a:lnTo>
                    <a:lnTo>
                      <a:pt x="0" y="3"/>
                    </a:lnTo>
                    <a:lnTo>
                      <a:pt x="2" y="9"/>
                    </a:lnTo>
                    <a:lnTo>
                      <a:pt x="5" y="15"/>
                    </a:lnTo>
                    <a:lnTo>
                      <a:pt x="26" y="32"/>
                    </a:lnTo>
                    <a:lnTo>
                      <a:pt x="49" y="64"/>
                    </a:lnTo>
                    <a:lnTo>
                      <a:pt x="70" y="87"/>
                    </a:lnTo>
                    <a:lnTo>
                      <a:pt x="40" y="36"/>
                    </a:lnTo>
                    <a:close/>
                  </a:path>
                </a:pathLst>
              </a:custGeom>
              <a:solidFill>
                <a:srgbClr val="A84A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93" name="Freeform 108"/>
              <p:cNvSpPr>
                <a:spLocks/>
              </p:cNvSpPr>
              <p:nvPr/>
            </p:nvSpPr>
            <p:spPr bwMode="auto">
              <a:xfrm>
                <a:off x="2839" y="1631"/>
                <a:ext cx="22" cy="38"/>
              </a:xfrm>
              <a:custGeom>
                <a:avLst/>
                <a:gdLst>
                  <a:gd name="T0" fmla="*/ 1 w 44"/>
                  <a:gd name="T1" fmla="*/ 1 h 76"/>
                  <a:gd name="T2" fmla="*/ 2 w 44"/>
                  <a:gd name="T3" fmla="*/ 3 h 76"/>
                  <a:gd name="T4" fmla="*/ 3 w 44"/>
                  <a:gd name="T5" fmla="*/ 5 h 76"/>
                  <a:gd name="T6" fmla="*/ 2 w 44"/>
                  <a:gd name="T7" fmla="*/ 2 h 76"/>
                  <a:gd name="T8" fmla="*/ 1 w 44"/>
                  <a:gd name="T9" fmla="*/ 1 h 76"/>
                  <a:gd name="T10" fmla="*/ 0 w 44"/>
                  <a:gd name="T11" fmla="*/ 0 h 76"/>
                  <a:gd name="T12" fmla="*/ 1 w 44"/>
                  <a:gd name="T13" fmla="*/ 1 h 76"/>
                  <a:gd name="T14" fmla="*/ 1 w 44"/>
                  <a:gd name="T15" fmla="*/ 1 h 7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44" h="76">
                    <a:moveTo>
                      <a:pt x="4" y="11"/>
                    </a:moveTo>
                    <a:lnTo>
                      <a:pt x="17" y="47"/>
                    </a:lnTo>
                    <a:lnTo>
                      <a:pt x="44" y="76"/>
                    </a:lnTo>
                    <a:lnTo>
                      <a:pt x="29" y="30"/>
                    </a:lnTo>
                    <a:lnTo>
                      <a:pt x="16" y="9"/>
                    </a:lnTo>
                    <a:lnTo>
                      <a:pt x="0" y="0"/>
                    </a:lnTo>
                    <a:lnTo>
                      <a:pt x="4" y="11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94" name="Freeform 109"/>
              <p:cNvSpPr>
                <a:spLocks/>
              </p:cNvSpPr>
              <p:nvPr/>
            </p:nvSpPr>
            <p:spPr bwMode="auto">
              <a:xfrm>
                <a:off x="2915" y="1542"/>
                <a:ext cx="22" cy="29"/>
              </a:xfrm>
              <a:custGeom>
                <a:avLst/>
                <a:gdLst>
                  <a:gd name="T0" fmla="*/ 2 w 46"/>
                  <a:gd name="T1" fmla="*/ 4 h 57"/>
                  <a:gd name="T2" fmla="*/ 1 w 46"/>
                  <a:gd name="T3" fmla="*/ 4 h 57"/>
                  <a:gd name="T4" fmla="*/ 1 w 46"/>
                  <a:gd name="T5" fmla="*/ 2 h 57"/>
                  <a:gd name="T6" fmla="*/ 0 w 46"/>
                  <a:gd name="T7" fmla="*/ 0 h 57"/>
                  <a:gd name="T8" fmla="*/ 2 w 46"/>
                  <a:gd name="T9" fmla="*/ 2 h 57"/>
                  <a:gd name="T10" fmla="*/ 2 w 46"/>
                  <a:gd name="T11" fmla="*/ 4 h 57"/>
                  <a:gd name="T12" fmla="*/ 2 w 46"/>
                  <a:gd name="T13" fmla="*/ 4 h 5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6" h="57">
                    <a:moveTo>
                      <a:pt x="46" y="57"/>
                    </a:moveTo>
                    <a:lnTo>
                      <a:pt x="27" y="51"/>
                    </a:lnTo>
                    <a:lnTo>
                      <a:pt x="17" y="27"/>
                    </a:lnTo>
                    <a:lnTo>
                      <a:pt x="0" y="0"/>
                    </a:lnTo>
                    <a:lnTo>
                      <a:pt x="46" y="19"/>
                    </a:lnTo>
                    <a:lnTo>
                      <a:pt x="46" y="57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95" name="Freeform 110"/>
              <p:cNvSpPr>
                <a:spLocks/>
              </p:cNvSpPr>
              <p:nvPr/>
            </p:nvSpPr>
            <p:spPr bwMode="auto">
              <a:xfrm>
                <a:off x="3165" y="1526"/>
                <a:ext cx="10" cy="30"/>
              </a:xfrm>
              <a:custGeom>
                <a:avLst/>
                <a:gdLst>
                  <a:gd name="T0" fmla="*/ 1 w 19"/>
                  <a:gd name="T1" fmla="*/ 0 h 59"/>
                  <a:gd name="T2" fmla="*/ 1 w 19"/>
                  <a:gd name="T3" fmla="*/ 1 h 59"/>
                  <a:gd name="T4" fmla="*/ 2 w 19"/>
                  <a:gd name="T5" fmla="*/ 2 h 59"/>
                  <a:gd name="T6" fmla="*/ 1 w 19"/>
                  <a:gd name="T7" fmla="*/ 3 h 59"/>
                  <a:gd name="T8" fmla="*/ 1 w 19"/>
                  <a:gd name="T9" fmla="*/ 3 h 59"/>
                  <a:gd name="T10" fmla="*/ 1 w 19"/>
                  <a:gd name="T11" fmla="*/ 4 h 59"/>
                  <a:gd name="T12" fmla="*/ 0 w 19"/>
                  <a:gd name="T13" fmla="*/ 3 h 59"/>
                  <a:gd name="T14" fmla="*/ 1 w 19"/>
                  <a:gd name="T15" fmla="*/ 1 h 59"/>
                  <a:gd name="T16" fmla="*/ 1 w 19"/>
                  <a:gd name="T17" fmla="*/ 0 h 59"/>
                  <a:gd name="T18" fmla="*/ 1 w 19"/>
                  <a:gd name="T19" fmla="*/ 0 h 5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9" h="59">
                    <a:moveTo>
                      <a:pt x="8" y="0"/>
                    </a:moveTo>
                    <a:lnTo>
                      <a:pt x="13" y="9"/>
                    </a:lnTo>
                    <a:lnTo>
                      <a:pt x="19" y="24"/>
                    </a:lnTo>
                    <a:lnTo>
                      <a:pt x="15" y="34"/>
                    </a:lnTo>
                    <a:lnTo>
                      <a:pt x="11" y="41"/>
                    </a:lnTo>
                    <a:lnTo>
                      <a:pt x="6" y="59"/>
                    </a:lnTo>
                    <a:lnTo>
                      <a:pt x="0" y="36"/>
                    </a:lnTo>
                    <a:lnTo>
                      <a:pt x="4" y="7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96" name="Freeform 111"/>
              <p:cNvSpPr>
                <a:spLocks/>
              </p:cNvSpPr>
              <p:nvPr/>
            </p:nvSpPr>
            <p:spPr bwMode="auto">
              <a:xfrm>
                <a:off x="3165" y="1564"/>
                <a:ext cx="26" cy="42"/>
              </a:xfrm>
              <a:custGeom>
                <a:avLst/>
                <a:gdLst>
                  <a:gd name="T0" fmla="*/ 0 w 53"/>
                  <a:gd name="T1" fmla="*/ 3 h 83"/>
                  <a:gd name="T2" fmla="*/ 0 w 53"/>
                  <a:gd name="T3" fmla="*/ 6 h 83"/>
                  <a:gd name="T4" fmla="*/ 0 w 53"/>
                  <a:gd name="T5" fmla="*/ 6 h 83"/>
                  <a:gd name="T6" fmla="*/ 2 w 53"/>
                  <a:gd name="T7" fmla="*/ 5 h 83"/>
                  <a:gd name="T8" fmla="*/ 3 w 53"/>
                  <a:gd name="T9" fmla="*/ 4 h 83"/>
                  <a:gd name="T10" fmla="*/ 3 w 53"/>
                  <a:gd name="T11" fmla="*/ 3 h 83"/>
                  <a:gd name="T12" fmla="*/ 3 w 53"/>
                  <a:gd name="T13" fmla="*/ 1 h 83"/>
                  <a:gd name="T14" fmla="*/ 3 w 53"/>
                  <a:gd name="T15" fmla="*/ 0 h 83"/>
                  <a:gd name="T16" fmla="*/ 2 w 53"/>
                  <a:gd name="T17" fmla="*/ 2 h 83"/>
                  <a:gd name="T18" fmla="*/ 2 w 53"/>
                  <a:gd name="T19" fmla="*/ 3 h 83"/>
                  <a:gd name="T20" fmla="*/ 2 w 53"/>
                  <a:gd name="T21" fmla="*/ 4 h 83"/>
                  <a:gd name="T22" fmla="*/ 2 w 53"/>
                  <a:gd name="T23" fmla="*/ 4 h 83"/>
                  <a:gd name="T24" fmla="*/ 1 w 53"/>
                  <a:gd name="T25" fmla="*/ 4 h 83"/>
                  <a:gd name="T26" fmla="*/ 0 w 53"/>
                  <a:gd name="T27" fmla="*/ 3 h 83"/>
                  <a:gd name="T28" fmla="*/ 0 w 53"/>
                  <a:gd name="T29" fmla="*/ 3 h 83"/>
                  <a:gd name="T30" fmla="*/ 0 w 53"/>
                  <a:gd name="T31" fmla="*/ 3 h 83"/>
                  <a:gd name="T32" fmla="*/ 0 w 53"/>
                  <a:gd name="T33" fmla="*/ 3 h 8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3" h="83">
                    <a:moveTo>
                      <a:pt x="0" y="41"/>
                    </a:moveTo>
                    <a:lnTo>
                      <a:pt x="6" y="81"/>
                    </a:lnTo>
                    <a:lnTo>
                      <a:pt x="15" y="83"/>
                    </a:lnTo>
                    <a:lnTo>
                      <a:pt x="36" y="78"/>
                    </a:lnTo>
                    <a:lnTo>
                      <a:pt x="51" y="55"/>
                    </a:lnTo>
                    <a:lnTo>
                      <a:pt x="53" y="40"/>
                    </a:lnTo>
                    <a:lnTo>
                      <a:pt x="53" y="13"/>
                    </a:lnTo>
                    <a:lnTo>
                      <a:pt x="48" y="0"/>
                    </a:lnTo>
                    <a:lnTo>
                      <a:pt x="42" y="22"/>
                    </a:lnTo>
                    <a:lnTo>
                      <a:pt x="40" y="45"/>
                    </a:lnTo>
                    <a:lnTo>
                      <a:pt x="36" y="55"/>
                    </a:lnTo>
                    <a:lnTo>
                      <a:pt x="32" y="59"/>
                    </a:lnTo>
                    <a:lnTo>
                      <a:pt x="21" y="53"/>
                    </a:lnTo>
                    <a:lnTo>
                      <a:pt x="15" y="47"/>
                    </a:lnTo>
                    <a:lnTo>
                      <a:pt x="10" y="34"/>
                    </a:lnTo>
                    <a:lnTo>
                      <a:pt x="0" y="41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97" name="Freeform 112"/>
              <p:cNvSpPr>
                <a:spLocks/>
              </p:cNvSpPr>
              <p:nvPr/>
            </p:nvSpPr>
            <p:spPr bwMode="auto">
              <a:xfrm>
                <a:off x="3163" y="1485"/>
                <a:ext cx="33" cy="81"/>
              </a:xfrm>
              <a:custGeom>
                <a:avLst/>
                <a:gdLst>
                  <a:gd name="T0" fmla="*/ 0 w 67"/>
                  <a:gd name="T1" fmla="*/ 2 h 163"/>
                  <a:gd name="T2" fmla="*/ 1 w 67"/>
                  <a:gd name="T3" fmla="*/ 3 h 163"/>
                  <a:gd name="T4" fmla="*/ 3 w 67"/>
                  <a:gd name="T5" fmla="*/ 4 h 163"/>
                  <a:gd name="T6" fmla="*/ 3 w 67"/>
                  <a:gd name="T7" fmla="*/ 6 h 163"/>
                  <a:gd name="T8" fmla="*/ 3 w 67"/>
                  <a:gd name="T9" fmla="*/ 8 h 163"/>
                  <a:gd name="T10" fmla="*/ 2 w 67"/>
                  <a:gd name="T11" fmla="*/ 8 h 163"/>
                  <a:gd name="T12" fmla="*/ 2 w 67"/>
                  <a:gd name="T13" fmla="*/ 9 h 163"/>
                  <a:gd name="T14" fmla="*/ 2 w 67"/>
                  <a:gd name="T15" fmla="*/ 10 h 163"/>
                  <a:gd name="T16" fmla="*/ 2 w 67"/>
                  <a:gd name="T17" fmla="*/ 10 h 163"/>
                  <a:gd name="T18" fmla="*/ 3 w 67"/>
                  <a:gd name="T19" fmla="*/ 9 h 163"/>
                  <a:gd name="T20" fmla="*/ 3 w 67"/>
                  <a:gd name="T21" fmla="*/ 8 h 163"/>
                  <a:gd name="T22" fmla="*/ 4 w 67"/>
                  <a:gd name="T23" fmla="*/ 6 h 163"/>
                  <a:gd name="T24" fmla="*/ 4 w 67"/>
                  <a:gd name="T25" fmla="*/ 5 h 163"/>
                  <a:gd name="T26" fmla="*/ 3 w 67"/>
                  <a:gd name="T27" fmla="*/ 4 h 163"/>
                  <a:gd name="T28" fmla="*/ 3 w 67"/>
                  <a:gd name="T29" fmla="*/ 3 h 163"/>
                  <a:gd name="T30" fmla="*/ 3 w 67"/>
                  <a:gd name="T31" fmla="*/ 3 h 163"/>
                  <a:gd name="T32" fmla="*/ 3 w 67"/>
                  <a:gd name="T33" fmla="*/ 2 h 163"/>
                  <a:gd name="T34" fmla="*/ 2 w 67"/>
                  <a:gd name="T35" fmla="*/ 2 h 163"/>
                  <a:gd name="T36" fmla="*/ 2 w 67"/>
                  <a:gd name="T37" fmla="*/ 1 h 163"/>
                  <a:gd name="T38" fmla="*/ 2 w 67"/>
                  <a:gd name="T39" fmla="*/ 0 h 163"/>
                  <a:gd name="T40" fmla="*/ 1 w 67"/>
                  <a:gd name="T41" fmla="*/ 0 h 163"/>
                  <a:gd name="T42" fmla="*/ 1 w 67"/>
                  <a:gd name="T43" fmla="*/ 1 h 163"/>
                  <a:gd name="T44" fmla="*/ 1 w 67"/>
                  <a:gd name="T45" fmla="*/ 2 h 163"/>
                  <a:gd name="T46" fmla="*/ 0 w 67"/>
                  <a:gd name="T47" fmla="*/ 2 h 163"/>
                  <a:gd name="T48" fmla="*/ 0 w 67"/>
                  <a:gd name="T49" fmla="*/ 2 h 163"/>
                  <a:gd name="T50" fmla="*/ 0 w 67"/>
                  <a:gd name="T51" fmla="*/ 2 h 163"/>
                  <a:gd name="T52" fmla="*/ 0 w 67"/>
                  <a:gd name="T53" fmla="*/ 2 h 163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67" h="163">
                    <a:moveTo>
                      <a:pt x="10" y="44"/>
                    </a:moveTo>
                    <a:lnTo>
                      <a:pt x="27" y="51"/>
                    </a:lnTo>
                    <a:lnTo>
                      <a:pt x="48" y="68"/>
                    </a:lnTo>
                    <a:lnTo>
                      <a:pt x="55" y="106"/>
                    </a:lnTo>
                    <a:lnTo>
                      <a:pt x="52" y="133"/>
                    </a:lnTo>
                    <a:lnTo>
                      <a:pt x="33" y="143"/>
                    </a:lnTo>
                    <a:lnTo>
                      <a:pt x="36" y="158"/>
                    </a:lnTo>
                    <a:lnTo>
                      <a:pt x="38" y="162"/>
                    </a:lnTo>
                    <a:lnTo>
                      <a:pt x="40" y="163"/>
                    </a:lnTo>
                    <a:lnTo>
                      <a:pt x="53" y="152"/>
                    </a:lnTo>
                    <a:lnTo>
                      <a:pt x="61" y="139"/>
                    </a:lnTo>
                    <a:lnTo>
                      <a:pt x="67" y="106"/>
                    </a:lnTo>
                    <a:lnTo>
                      <a:pt x="65" y="87"/>
                    </a:lnTo>
                    <a:lnTo>
                      <a:pt x="59" y="68"/>
                    </a:lnTo>
                    <a:lnTo>
                      <a:pt x="53" y="53"/>
                    </a:lnTo>
                    <a:lnTo>
                      <a:pt x="52" y="48"/>
                    </a:lnTo>
                    <a:lnTo>
                      <a:pt x="50" y="46"/>
                    </a:lnTo>
                    <a:lnTo>
                      <a:pt x="46" y="40"/>
                    </a:lnTo>
                    <a:lnTo>
                      <a:pt x="40" y="29"/>
                    </a:lnTo>
                    <a:lnTo>
                      <a:pt x="36" y="0"/>
                    </a:lnTo>
                    <a:lnTo>
                      <a:pt x="29" y="15"/>
                    </a:lnTo>
                    <a:lnTo>
                      <a:pt x="25" y="30"/>
                    </a:lnTo>
                    <a:lnTo>
                      <a:pt x="17" y="34"/>
                    </a:lnTo>
                    <a:lnTo>
                      <a:pt x="12" y="36"/>
                    </a:lnTo>
                    <a:lnTo>
                      <a:pt x="0" y="42"/>
                    </a:lnTo>
                    <a:lnTo>
                      <a:pt x="10" y="44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98" name="Freeform 113"/>
              <p:cNvSpPr>
                <a:spLocks/>
              </p:cNvSpPr>
              <p:nvPr/>
            </p:nvSpPr>
            <p:spPr bwMode="auto">
              <a:xfrm>
                <a:off x="3004" y="1893"/>
                <a:ext cx="51" cy="87"/>
              </a:xfrm>
              <a:custGeom>
                <a:avLst/>
                <a:gdLst>
                  <a:gd name="T0" fmla="*/ 0 w 103"/>
                  <a:gd name="T1" fmla="*/ 3 h 173"/>
                  <a:gd name="T2" fmla="*/ 3 w 103"/>
                  <a:gd name="T3" fmla="*/ 6 h 173"/>
                  <a:gd name="T4" fmla="*/ 3 w 103"/>
                  <a:gd name="T5" fmla="*/ 9 h 173"/>
                  <a:gd name="T6" fmla="*/ 3 w 103"/>
                  <a:gd name="T7" fmla="*/ 11 h 173"/>
                  <a:gd name="T8" fmla="*/ 5 w 103"/>
                  <a:gd name="T9" fmla="*/ 8 h 173"/>
                  <a:gd name="T10" fmla="*/ 6 w 103"/>
                  <a:gd name="T11" fmla="*/ 5 h 173"/>
                  <a:gd name="T12" fmla="*/ 5 w 103"/>
                  <a:gd name="T13" fmla="*/ 3 h 173"/>
                  <a:gd name="T14" fmla="*/ 3 w 103"/>
                  <a:gd name="T15" fmla="*/ 2 h 173"/>
                  <a:gd name="T16" fmla="*/ 0 w 103"/>
                  <a:gd name="T17" fmla="*/ 0 h 173"/>
                  <a:gd name="T18" fmla="*/ 0 w 103"/>
                  <a:gd name="T19" fmla="*/ 3 h 173"/>
                  <a:gd name="T20" fmla="*/ 0 w 103"/>
                  <a:gd name="T21" fmla="*/ 3 h 17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03" h="173">
                    <a:moveTo>
                      <a:pt x="15" y="42"/>
                    </a:moveTo>
                    <a:lnTo>
                      <a:pt x="51" y="82"/>
                    </a:lnTo>
                    <a:lnTo>
                      <a:pt x="59" y="135"/>
                    </a:lnTo>
                    <a:lnTo>
                      <a:pt x="51" y="173"/>
                    </a:lnTo>
                    <a:lnTo>
                      <a:pt x="87" y="124"/>
                    </a:lnTo>
                    <a:lnTo>
                      <a:pt x="103" y="65"/>
                    </a:lnTo>
                    <a:lnTo>
                      <a:pt x="87" y="42"/>
                    </a:lnTo>
                    <a:lnTo>
                      <a:pt x="51" y="29"/>
                    </a:lnTo>
                    <a:lnTo>
                      <a:pt x="0" y="0"/>
                    </a:lnTo>
                    <a:lnTo>
                      <a:pt x="15" y="42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99" name="Freeform 114"/>
              <p:cNvSpPr>
                <a:spLocks/>
              </p:cNvSpPr>
              <p:nvPr/>
            </p:nvSpPr>
            <p:spPr bwMode="auto">
              <a:xfrm>
                <a:off x="2904" y="1743"/>
                <a:ext cx="134" cy="217"/>
              </a:xfrm>
              <a:custGeom>
                <a:avLst/>
                <a:gdLst>
                  <a:gd name="T0" fmla="*/ 1 w 268"/>
                  <a:gd name="T1" fmla="*/ 0 h 433"/>
                  <a:gd name="T2" fmla="*/ 1 w 268"/>
                  <a:gd name="T3" fmla="*/ 12 h 433"/>
                  <a:gd name="T4" fmla="*/ 1 w 268"/>
                  <a:gd name="T5" fmla="*/ 21 h 433"/>
                  <a:gd name="T6" fmla="*/ 1 w 268"/>
                  <a:gd name="T7" fmla="*/ 25 h 433"/>
                  <a:gd name="T8" fmla="*/ 0 w 268"/>
                  <a:gd name="T9" fmla="*/ 27 h 433"/>
                  <a:gd name="T10" fmla="*/ 0 w 268"/>
                  <a:gd name="T11" fmla="*/ 28 h 433"/>
                  <a:gd name="T12" fmla="*/ 1 w 268"/>
                  <a:gd name="T13" fmla="*/ 27 h 433"/>
                  <a:gd name="T14" fmla="*/ 1 w 268"/>
                  <a:gd name="T15" fmla="*/ 27 h 433"/>
                  <a:gd name="T16" fmla="*/ 2 w 268"/>
                  <a:gd name="T17" fmla="*/ 26 h 433"/>
                  <a:gd name="T18" fmla="*/ 2 w 268"/>
                  <a:gd name="T19" fmla="*/ 25 h 433"/>
                  <a:gd name="T20" fmla="*/ 3 w 268"/>
                  <a:gd name="T21" fmla="*/ 24 h 433"/>
                  <a:gd name="T22" fmla="*/ 4 w 268"/>
                  <a:gd name="T23" fmla="*/ 24 h 433"/>
                  <a:gd name="T24" fmla="*/ 4 w 268"/>
                  <a:gd name="T25" fmla="*/ 24 h 433"/>
                  <a:gd name="T26" fmla="*/ 5 w 268"/>
                  <a:gd name="T27" fmla="*/ 24 h 433"/>
                  <a:gd name="T28" fmla="*/ 6 w 268"/>
                  <a:gd name="T29" fmla="*/ 24 h 433"/>
                  <a:gd name="T30" fmla="*/ 7 w 268"/>
                  <a:gd name="T31" fmla="*/ 22 h 433"/>
                  <a:gd name="T32" fmla="*/ 8 w 268"/>
                  <a:gd name="T33" fmla="*/ 20 h 433"/>
                  <a:gd name="T34" fmla="*/ 8 w 268"/>
                  <a:gd name="T35" fmla="*/ 18 h 433"/>
                  <a:gd name="T36" fmla="*/ 8 w 268"/>
                  <a:gd name="T37" fmla="*/ 17 h 433"/>
                  <a:gd name="T38" fmla="*/ 10 w 268"/>
                  <a:gd name="T39" fmla="*/ 14 h 433"/>
                  <a:gd name="T40" fmla="*/ 14 w 268"/>
                  <a:gd name="T41" fmla="*/ 13 h 433"/>
                  <a:gd name="T42" fmla="*/ 17 w 268"/>
                  <a:gd name="T43" fmla="*/ 9 h 433"/>
                  <a:gd name="T44" fmla="*/ 12 w 268"/>
                  <a:gd name="T45" fmla="*/ 9 h 433"/>
                  <a:gd name="T46" fmla="*/ 9 w 268"/>
                  <a:gd name="T47" fmla="*/ 8 h 433"/>
                  <a:gd name="T48" fmla="*/ 4 w 268"/>
                  <a:gd name="T49" fmla="*/ 3 h 433"/>
                  <a:gd name="T50" fmla="*/ 1 w 268"/>
                  <a:gd name="T51" fmla="*/ 0 h 433"/>
                  <a:gd name="T52" fmla="*/ 1 w 268"/>
                  <a:gd name="T53" fmla="*/ 0 h 433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68" h="433">
                    <a:moveTo>
                      <a:pt x="14" y="0"/>
                    </a:moveTo>
                    <a:lnTo>
                      <a:pt x="14" y="192"/>
                    </a:lnTo>
                    <a:lnTo>
                      <a:pt x="6" y="323"/>
                    </a:lnTo>
                    <a:lnTo>
                      <a:pt x="6" y="397"/>
                    </a:lnTo>
                    <a:lnTo>
                      <a:pt x="0" y="420"/>
                    </a:lnTo>
                    <a:lnTo>
                      <a:pt x="0" y="433"/>
                    </a:lnTo>
                    <a:lnTo>
                      <a:pt x="6" y="431"/>
                    </a:lnTo>
                    <a:lnTo>
                      <a:pt x="14" y="424"/>
                    </a:lnTo>
                    <a:lnTo>
                      <a:pt x="19" y="416"/>
                    </a:lnTo>
                    <a:lnTo>
                      <a:pt x="31" y="397"/>
                    </a:lnTo>
                    <a:lnTo>
                      <a:pt x="44" y="376"/>
                    </a:lnTo>
                    <a:lnTo>
                      <a:pt x="50" y="378"/>
                    </a:lnTo>
                    <a:lnTo>
                      <a:pt x="61" y="382"/>
                    </a:lnTo>
                    <a:lnTo>
                      <a:pt x="76" y="382"/>
                    </a:lnTo>
                    <a:lnTo>
                      <a:pt x="92" y="372"/>
                    </a:lnTo>
                    <a:lnTo>
                      <a:pt x="103" y="348"/>
                    </a:lnTo>
                    <a:lnTo>
                      <a:pt x="114" y="312"/>
                    </a:lnTo>
                    <a:lnTo>
                      <a:pt x="122" y="281"/>
                    </a:lnTo>
                    <a:lnTo>
                      <a:pt x="124" y="268"/>
                    </a:lnTo>
                    <a:lnTo>
                      <a:pt x="151" y="220"/>
                    </a:lnTo>
                    <a:lnTo>
                      <a:pt x="221" y="198"/>
                    </a:lnTo>
                    <a:lnTo>
                      <a:pt x="268" y="139"/>
                    </a:lnTo>
                    <a:lnTo>
                      <a:pt x="179" y="139"/>
                    </a:lnTo>
                    <a:lnTo>
                      <a:pt x="133" y="118"/>
                    </a:lnTo>
                    <a:lnTo>
                      <a:pt x="61" y="47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00" name="Freeform 115"/>
              <p:cNvSpPr>
                <a:spLocks/>
              </p:cNvSpPr>
              <p:nvPr/>
            </p:nvSpPr>
            <p:spPr bwMode="auto">
              <a:xfrm>
                <a:off x="3111" y="1866"/>
                <a:ext cx="53" cy="152"/>
              </a:xfrm>
              <a:custGeom>
                <a:avLst/>
                <a:gdLst>
                  <a:gd name="T0" fmla="*/ 7 w 104"/>
                  <a:gd name="T1" fmla="*/ 0 h 304"/>
                  <a:gd name="T2" fmla="*/ 6 w 104"/>
                  <a:gd name="T3" fmla="*/ 2 h 304"/>
                  <a:gd name="T4" fmla="*/ 5 w 104"/>
                  <a:gd name="T5" fmla="*/ 3 h 304"/>
                  <a:gd name="T6" fmla="*/ 5 w 104"/>
                  <a:gd name="T7" fmla="*/ 5 h 304"/>
                  <a:gd name="T8" fmla="*/ 4 w 104"/>
                  <a:gd name="T9" fmla="*/ 6 h 304"/>
                  <a:gd name="T10" fmla="*/ 3 w 104"/>
                  <a:gd name="T11" fmla="*/ 8 h 304"/>
                  <a:gd name="T12" fmla="*/ 2 w 104"/>
                  <a:gd name="T13" fmla="*/ 9 h 304"/>
                  <a:gd name="T14" fmla="*/ 2 w 104"/>
                  <a:gd name="T15" fmla="*/ 10 h 304"/>
                  <a:gd name="T16" fmla="*/ 1 w 104"/>
                  <a:gd name="T17" fmla="*/ 14 h 304"/>
                  <a:gd name="T18" fmla="*/ 1 w 104"/>
                  <a:gd name="T19" fmla="*/ 16 h 304"/>
                  <a:gd name="T20" fmla="*/ 0 w 104"/>
                  <a:gd name="T21" fmla="*/ 19 h 304"/>
                  <a:gd name="T22" fmla="*/ 3 w 104"/>
                  <a:gd name="T23" fmla="*/ 19 h 304"/>
                  <a:gd name="T24" fmla="*/ 6 w 104"/>
                  <a:gd name="T25" fmla="*/ 10 h 304"/>
                  <a:gd name="T26" fmla="*/ 7 w 104"/>
                  <a:gd name="T27" fmla="*/ 4 h 304"/>
                  <a:gd name="T28" fmla="*/ 7 w 104"/>
                  <a:gd name="T29" fmla="*/ 0 h 304"/>
                  <a:gd name="T30" fmla="*/ 7 w 104"/>
                  <a:gd name="T31" fmla="*/ 0 h 30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04" h="304">
                    <a:moveTo>
                      <a:pt x="98" y="0"/>
                    </a:moveTo>
                    <a:lnTo>
                      <a:pt x="89" y="19"/>
                    </a:lnTo>
                    <a:lnTo>
                      <a:pt x="79" y="40"/>
                    </a:lnTo>
                    <a:lnTo>
                      <a:pt x="66" y="65"/>
                    </a:lnTo>
                    <a:lnTo>
                      <a:pt x="55" y="91"/>
                    </a:lnTo>
                    <a:lnTo>
                      <a:pt x="41" y="116"/>
                    </a:lnTo>
                    <a:lnTo>
                      <a:pt x="32" y="139"/>
                    </a:lnTo>
                    <a:lnTo>
                      <a:pt x="24" y="154"/>
                    </a:lnTo>
                    <a:lnTo>
                      <a:pt x="11" y="211"/>
                    </a:lnTo>
                    <a:lnTo>
                      <a:pt x="7" y="241"/>
                    </a:lnTo>
                    <a:lnTo>
                      <a:pt x="0" y="304"/>
                    </a:lnTo>
                    <a:lnTo>
                      <a:pt x="41" y="295"/>
                    </a:lnTo>
                    <a:lnTo>
                      <a:pt x="81" y="152"/>
                    </a:lnTo>
                    <a:lnTo>
                      <a:pt x="104" y="57"/>
                    </a:lnTo>
                    <a:lnTo>
                      <a:pt x="98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01" name="Freeform 116"/>
              <p:cNvSpPr>
                <a:spLocks/>
              </p:cNvSpPr>
              <p:nvPr/>
            </p:nvSpPr>
            <p:spPr bwMode="auto">
              <a:xfrm>
                <a:off x="3023" y="1954"/>
                <a:ext cx="88" cy="69"/>
              </a:xfrm>
              <a:custGeom>
                <a:avLst/>
                <a:gdLst>
                  <a:gd name="T0" fmla="*/ 9 w 177"/>
                  <a:gd name="T1" fmla="*/ 7 h 139"/>
                  <a:gd name="T2" fmla="*/ 9 w 177"/>
                  <a:gd name="T3" fmla="*/ 7 h 139"/>
                  <a:gd name="T4" fmla="*/ 7 w 177"/>
                  <a:gd name="T5" fmla="*/ 7 h 139"/>
                  <a:gd name="T6" fmla="*/ 5 w 177"/>
                  <a:gd name="T7" fmla="*/ 8 h 139"/>
                  <a:gd name="T8" fmla="*/ 4 w 177"/>
                  <a:gd name="T9" fmla="*/ 8 h 139"/>
                  <a:gd name="T10" fmla="*/ 1 w 177"/>
                  <a:gd name="T11" fmla="*/ 8 h 139"/>
                  <a:gd name="T12" fmla="*/ 0 w 177"/>
                  <a:gd name="T13" fmla="*/ 8 h 139"/>
                  <a:gd name="T14" fmla="*/ 5 w 177"/>
                  <a:gd name="T15" fmla="*/ 2 h 139"/>
                  <a:gd name="T16" fmla="*/ 11 w 177"/>
                  <a:gd name="T17" fmla="*/ 0 h 139"/>
                  <a:gd name="T18" fmla="*/ 10 w 177"/>
                  <a:gd name="T19" fmla="*/ 5 h 139"/>
                  <a:gd name="T20" fmla="*/ 9 w 177"/>
                  <a:gd name="T21" fmla="*/ 7 h 139"/>
                  <a:gd name="T22" fmla="*/ 9 w 177"/>
                  <a:gd name="T23" fmla="*/ 7 h 13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77" h="139">
                    <a:moveTo>
                      <a:pt x="154" y="118"/>
                    </a:moveTo>
                    <a:lnTo>
                      <a:pt x="144" y="120"/>
                    </a:lnTo>
                    <a:lnTo>
                      <a:pt x="122" y="125"/>
                    </a:lnTo>
                    <a:lnTo>
                      <a:pt x="95" y="131"/>
                    </a:lnTo>
                    <a:lnTo>
                      <a:pt x="72" y="135"/>
                    </a:lnTo>
                    <a:lnTo>
                      <a:pt x="28" y="137"/>
                    </a:lnTo>
                    <a:lnTo>
                      <a:pt x="0" y="139"/>
                    </a:lnTo>
                    <a:lnTo>
                      <a:pt x="85" y="47"/>
                    </a:lnTo>
                    <a:lnTo>
                      <a:pt x="177" y="0"/>
                    </a:lnTo>
                    <a:lnTo>
                      <a:pt x="169" y="82"/>
                    </a:lnTo>
                    <a:lnTo>
                      <a:pt x="154" y="118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02" name="Freeform 117"/>
              <p:cNvSpPr>
                <a:spLocks/>
              </p:cNvSpPr>
              <p:nvPr/>
            </p:nvSpPr>
            <p:spPr bwMode="auto">
              <a:xfrm>
                <a:off x="2946" y="1907"/>
                <a:ext cx="77" cy="114"/>
              </a:xfrm>
              <a:custGeom>
                <a:avLst/>
                <a:gdLst>
                  <a:gd name="T0" fmla="*/ 6 w 154"/>
                  <a:gd name="T1" fmla="*/ 1 h 228"/>
                  <a:gd name="T2" fmla="*/ 9 w 154"/>
                  <a:gd name="T3" fmla="*/ 3 h 228"/>
                  <a:gd name="T4" fmla="*/ 10 w 154"/>
                  <a:gd name="T5" fmla="*/ 7 h 228"/>
                  <a:gd name="T6" fmla="*/ 7 w 154"/>
                  <a:gd name="T7" fmla="*/ 9 h 228"/>
                  <a:gd name="T8" fmla="*/ 9 w 154"/>
                  <a:gd name="T9" fmla="*/ 13 h 228"/>
                  <a:gd name="T10" fmla="*/ 8 w 154"/>
                  <a:gd name="T11" fmla="*/ 13 h 228"/>
                  <a:gd name="T12" fmla="*/ 8 w 154"/>
                  <a:gd name="T13" fmla="*/ 13 h 228"/>
                  <a:gd name="T14" fmla="*/ 8 w 154"/>
                  <a:gd name="T15" fmla="*/ 14 h 228"/>
                  <a:gd name="T16" fmla="*/ 7 w 154"/>
                  <a:gd name="T17" fmla="*/ 14 h 228"/>
                  <a:gd name="T18" fmla="*/ 7 w 154"/>
                  <a:gd name="T19" fmla="*/ 14 h 228"/>
                  <a:gd name="T20" fmla="*/ 5 w 154"/>
                  <a:gd name="T21" fmla="*/ 15 h 228"/>
                  <a:gd name="T22" fmla="*/ 4 w 154"/>
                  <a:gd name="T23" fmla="*/ 14 h 228"/>
                  <a:gd name="T24" fmla="*/ 3 w 154"/>
                  <a:gd name="T25" fmla="*/ 14 h 228"/>
                  <a:gd name="T26" fmla="*/ 3 w 154"/>
                  <a:gd name="T27" fmla="*/ 13 h 228"/>
                  <a:gd name="T28" fmla="*/ 2 w 154"/>
                  <a:gd name="T29" fmla="*/ 13 h 228"/>
                  <a:gd name="T30" fmla="*/ 2 w 154"/>
                  <a:gd name="T31" fmla="*/ 13 h 228"/>
                  <a:gd name="T32" fmla="*/ 2 w 154"/>
                  <a:gd name="T33" fmla="*/ 12 h 228"/>
                  <a:gd name="T34" fmla="*/ 1 w 154"/>
                  <a:gd name="T35" fmla="*/ 11 h 228"/>
                  <a:gd name="T36" fmla="*/ 0 w 154"/>
                  <a:gd name="T37" fmla="*/ 10 h 228"/>
                  <a:gd name="T38" fmla="*/ 1 w 154"/>
                  <a:gd name="T39" fmla="*/ 8 h 228"/>
                  <a:gd name="T40" fmla="*/ 1 w 154"/>
                  <a:gd name="T41" fmla="*/ 7 h 228"/>
                  <a:gd name="T42" fmla="*/ 1 w 154"/>
                  <a:gd name="T43" fmla="*/ 7 h 228"/>
                  <a:gd name="T44" fmla="*/ 2 w 154"/>
                  <a:gd name="T45" fmla="*/ 5 h 228"/>
                  <a:gd name="T46" fmla="*/ 2 w 154"/>
                  <a:gd name="T47" fmla="*/ 5 h 228"/>
                  <a:gd name="T48" fmla="*/ 5 w 154"/>
                  <a:gd name="T49" fmla="*/ 4 h 228"/>
                  <a:gd name="T50" fmla="*/ 5 w 154"/>
                  <a:gd name="T51" fmla="*/ 0 h 228"/>
                  <a:gd name="T52" fmla="*/ 6 w 154"/>
                  <a:gd name="T53" fmla="*/ 1 h 228"/>
                  <a:gd name="T54" fmla="*/ 6 w 154"/>
                  <a:gd name="T55" fmla="*/ 1 h 22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54" h="228">
                    <a:moveTo>
                      <a:pt x="89" y="4"/>
                    </a:moveTo>
                    <a:lnTo>
                      <a:pt x="137" y="43"/>
                    </a:lnTo>
                    <a:lnTo>
                      <a:pt x="154" y="99"/>
                    </a:lnTo>
                    <a:lnTo>
                      <a:pt x="103" y="135"/>
                    </a:lnTo>
                    <a:lnTo>
                      <a:pt x="131" y="197"/>
                    </a:lnTo>
                    <a:lnTo>
                      <a:pt x="127" y="203"/>
                    </a:lnTo>
                    <a:lnTo>
                      <a:pt x="124" y="207"/>
                    </a:lnTo>
                    <a:lnTo>
                      <a:pt x="116" y="213"/>
                    </a:lnTo>
                    <a:lnTo>
                      <a:pt x="108" y="218"/>
                    </a:lnTo>
                    <a:lnTo>
                      <a:pt x="101" y="224"/>
                    </a:lnTo>
                    <a:lnTo>
                      <a:pt x="80" y="228"/>
                    </a:lnTo>
                    <a:lnTo>
                      <a:pt x="55" y="218"/>
                    </a:lnTo>
                    <a:lnTo>
                      <a:pt x="42" y="209"/>
                    </a:lnTo>
                    <a:lnTo>
                      <a:pt x="36" y="205"/>
                    </a:lnTo>
                    <a:lnTo>
                      <a:pt x="30" y="199"/>
                    </a:lnTo>
                    <a:lnTo>
                      <a:pt x="25" y="194"/>
                    </a:lnTo>
                    <a:lnTo>
                      <a:pt x="19" y="186"/>
                    </a:lnTo>
                    <a:lnTo>
                      <a:pt x="10" y="173"/>
                    </a:lnTo>
                    <a:lnTo>
                      <a:pt x="0" y="148"/>
                    </a:lnTo>
                    <a:lnTo>
                      <a:pt x="2" y="121"/>
                    </a:lnTo>
                    <a:lnTo>
                      <a:pt x="4" y="108"/>
                    </a:lnTo>
                    <a:lnTo>
                      <a:pt x="10" y="97"/>
                    </a:lnTo>
                    <a:lnTo>
                      <a:pt x="17" y="78"/>
                    </a:lnTo>
                    <a:lnTo>
                      <a:pt x="23" y="70"/>
                    </a:lnTo>
                    <a:lnTo>
                      <a:pt x="72" y="59"/>
                    </a:lnTo>
                    <a:lnTo>
                      <a:pt x="65" y="0"/>
                    </a:lnTo>
                    <a:lnTo>
                      <a:pt x="89" y="4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03" name="Freeform 118"/>
              <p:cNvSpPr>
                <a:spLocks/>
              </p:cNvSpPr>
              <p:nvPr/>
            </p:nvSpPr>
            <p:spPr bwMode="auto">
              <a:xfrm>
                <a:off x="2997" y="1941"/>
                <a:ext cx="26" cy="21"/>
              </a:xfrm>
              <a:custGeom>
                <a:avLst/>
                <a:gdLst>
                  <a:gd name="T0" fmla="*/ 3 w 51"/>
                  <a:gd name="T1" fmla="*/ 0 h 44"/>
                  <a:gd name="T2" fmla="*/ 4 w 51"/>
                  <a:gd name="T3" fmla="*/ 1 h 44"/>
                  <a:gd name="T4" fmla="*/ 3 w 51"/>
                  <a:gd name="T5" fmla="*/ 2 h 44"/>
                  <a:gd name="T6" fmla="*/ 1 w 51"/>
                  <a:gd name="T7" fmla="*/ 2 h 44"/>
                  <a:gd name="T8" fmla="*/ 0 w 51"/>
                  <a:gd name="T9" fmla="*/ 0 h 44"/>
                  <a:gd name="T10" fmla="*/ 3 w 51"/>
                  <a:gd name="T11" fmla="*/ 0 h 44"/>
                  <a:gd name="T12" fmla="*/ 3 w 51"/>
                  <a:gd name="T13" fmla="*/ 0 h 4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1" h="44">
                    <a:moveTo>
                      <a:pt x="34" y="0"/>
                    </a:moveTo>
                    <a:lnTo>
                      <a:pt x="51" y="19"/>
                    </a:lnTo>
                    <a:lnTo>
                      <a:pt x="41" y="44"/>
                    </a:lnTo>
                    <a:lnTo>
                      <a:pt x="11" y="40"/>
                    </a:lnTo>
                    <a:lnTo>
                      <a:pt x="0" y="0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04" name="Freeform 119"/>
              <p:cNvSpPr>
                <a:spLocks/>
              </p:cNvSpPr>
              <p:nvPr/>
            </p:nvSpPr>
            <p:spPr bwMode="auto">
              <a:xfrm>
                <a:off x="3042" y="1716"/>
                <a:ext cx="102" cy="269"/>
              </a:xfrm>
              <a:custGeom>
                <a:avLst/>
                <a:gdLst>
                  <a:gd name="T0" fmla="*/ 13 w 203"/>
                  <a:gd name="T1" fmla="*/ 3 h 538"/>
                  <a:gd name="T2" fmla="*/ 10 w 203"/>
                  <a:gd name="T3" fmla="*/ 15 h 538"/>
                  <a:gd name="T4" fmla="*/ 6 w 203"/>
                  <a:gd name="T5" fmla="*/ 24 h 538"/>
                  <a:gd name="T6" fmla="*/ 4 w 203"/>
                  <a:gd name="T7" fmla="*/ 28 h 538"/>
                  <a:gd name="T8" fmla="*/ 5 w 203"/>
                  <a:gd name="T9" fmla="*/ 30 h 538"/>
                  <a:gd name="T10" fmla="*/ 10 w 203"/>
                  <a:gd name="T11" fmla="*/ 27 h 538"/>
                  <a:gd name="T12" fmla="*/ 11 w 203"/>
                  <a:gd name="T13" fmla="*/ 26 h 538"/>
                  <a:gd name="T14" fmla="*/ 10 w 203"/>
                  <a:gd name="T15" fmla="*/ 28 h 538"/>
                  <a:gd name="T16" fmla="*/ 6 w 203"/>
                  <a:gd name="T17" fmla="*/ 30 h 538"/>
                  <a:gd name="T18" fmla="*/ 3 w 203"/>
                  <a:gd name="T19" fmla="*/ 32 h 538"/>
                  <a:gd name="T20" fmla="*/ 1 w 203"/>
                  <a:gd name="T21" fmla="*/ 34 h 538"/>
                  <a:gd name="T22" fmla="*/ 3 w 203"/>
                  <a:gd name="T23" fmla="*/ 28 h 538"/>
                  <a:gd name="T24" fmla="*/ 4 w 203"/>
                  <a:gd name="T25" fmla="*/ 23 h 538"/>
                  <a:gd name="T26" fmla="*/ 0 w 203"/>
                  <a:gd name="T27" fmla="*/ 22 h 538"/>
                  <a:gd name="T28" fmla="*/ 0 w 203"/>
                  <a:gd name="T29" fmla="*/ 19 h 538"/>
                  <a:gd name="T30" fmla="*/ 1 w 203"/>
                  <a:gd name="T31" fmla="*/ 17 h 538"/>
                  <a:gd name="T32" fmla="*/ 4 w 203"/>
                  <a:gd name="T33" fmla="*/ 15 h 538"/>
                  <a:gd name="T34" fmla="*/ 2 w 203"/>
                  <a:gd name="T35" fmla="*/ 13 h 538"/>
                  <a:gd name="T36" fmla="*/ 3 w 203"/>
                  <a:gd name="T37" fmla="*/ 13 h 538"/>
                  <a:gd name="T38" fmla="*/ 3 w 203"/>
                  <a:gd name="T39" fmla="*/ 13 h 538"/>
                  <a:gd name="T40" fmla="*/ 4 w 203"/>
                  <a:gd name="T41" fmla="*/ 12 h 538"/>
                  <a:gd name="T42" fmla="*/ 5 w 203"/>
                  <a:gd name="T43" fmla="*/ 12 h 538"/>
                  <a:gd name="T44" fmla="*/ 6 w 203"/>
                  <a:gd name="T45" fmla="*/ 11 h 538"/>
                  <a:gd name="T46" fmla="*/ 7 w 203"/>
                  <a:gd name="T47" fmla="*/ 11 h 538"/>
                  <a:gd name="T48" fmla="*/ 7 w 203"/>
                  <a:gd name="T49" fmla="*/ 10 h 538"/>
                  <a:gd name="T50" fmla="*/ 8 w 203"/>
                  <a:gd name="T51" fmla="*/ 10 h 538"/>
                  <a:gd name="T52" fmla="*/ 9 w 203"/>
                  <a:gd name="T53" fmla="*/ 9 h 538"/>
                  <a:gd name="T54" fmla="*/ 9 w 203"/>
                  <a:gd name="T55" fmla="*/ 9 h 538"/>
                  <a:gd name="T56" fmla="*/ 10 w 203"/>
                  <a:gd name="T57" fmla="*/ 8 h 538"/>
                  <a:gd name="T58" fmla="*/ 10 w 203"/>
                  <a:gd name="T59" fmla="*/ 7 h 538"/>
                  <a:gd name="T60" fmla="*/ 11 w 203"/>
                  <a:gd name="T61" fmla="*/ 6 h 538"/>
                  <a:gd name="T62" fmla="*/ 11 w 203"/>
                  <a:gd name="T63" fmla="*/ 5 h 538"/>
                  <a:gd name="T64" fmla="*/ 12 w 203"/>
                  <a:gd name="T65" fmla="*/ 4 h 538"/>
                  <a:gd name="T66" fmla="*/ 13 w 203"/>
                  <a:gd name="T67" fmla="*/ 0 h 538"/>
                  <a:gd name="T68" fmla="*/ 13 w 203"/>
                  <a:gd name="T69" fmla="*/ 3 h 538"/>
                  <a:gd name="T70" fmla="*/ 13 w 203"/>
                  <a:gd name="T71" fmla="*/ 3 h 538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203" h="538">
                    <a:moveTo>
                      <a:pt x="203" y="42"/>
                    </a:moveTo>
                    <a:lnTo>
                      <a:pt x="146" y="237"/>
                    </a:lnTo>
                    <a:lnTo>
                      <a:pt x="89" y="370"/>
                    </a:lnTo>
                    <a:lnTo>
                      <a:pt x="63" y="433"/>
                    </a:lnTo>
                    <a:lnTo>
                      <a:pt x="66" y="467"/>
                    </a:lnTo>
                    <a:lnTo>
                      <a:pt x="146" y="429"/>
                    </a:lnTo>
                    <a:lnTo>
                      <a:pt x="169" y="401"/>
                    </a:lnTo>
                    <a:lnTo>
                      <a:pt x="156" y="444"/>
                    </a:lnTo>
                    <a:lnTo>
                      <a:pt x="95" y="473"/>
                    </a:lnTo>
                    <a:lnTo>
                      <a:pt x="44" y="501"/>
                    </a:lnTo>
                    <a:lnTo>
                      <a:pt x="8" y="538"/>
                    </a:lnTo>
                    <a:lnTo>
                      <a:pt x="47" y="435"/>
                    </a:lnTo>
                    <a:lnTo>
                      <a:pt x="59" y="365"/>
                    </a:lnTo>
                    <a:lnTo>
                      <a:pt x="0" y="340"/>
                    </a:lnTo>
                    <a:lnTo>
                      <a:pt x="0" y="291"/>
                    </a:lnTo>
                    <a:lnTo>
                      <a:pt x="2" y="260"/>
                    </a:lnTo>
                    <a:lnTo>
                      <a:pt x="55" y="228"/>
                    </a:lnTo>
                    <a:lnTo>
                      <a:pt x="28" y="203"/>
                    </a:lnTo>
                    <a:lnTo>
                      <a:pt x="38" y="199"/>
                    </a:lnTo>
                    <a:lnTo>
                      <a:pt x="47" y="194"/>
                    </a:lnTo>
                    <a:lnTo>
                      <a:pt x="59" y="188"/>
                    </a:lnTo>
                    <a:lnTo>
                      <a:pt x="70" y="180"/>
                    </a:lnTo>
                    <a:lnTo>
                      <a:pt x="85" y="173"/>
                    </a:lnTo>
                    <a:lnTo>
                      <a:pt x="99" y="165"/>
                    </a:lnTo>
                    <a:lnTo>
                      <a:pt x="112" y="157"/>
                    </a:lnTo>
                    <a:lnTo>
                      <a:pt x="123" y="148"/>
                    </a:lnTo>
                    <a:lnTo>
                      <a:pt x="129" y="142"/>
                    </a:lnTo>
                    <a:lnTo>
                      <a:pt x="135" y="135"/>
                    </a:lnTo>
                    <a:lnTo>
                      <a:pt x="146" y="118"/>
                    </a:lnTo>
                    <a:lnTo>
                      <a:pt x="156" y="100"/>
                    </a:lnTo>
                    <a:lnTo>
                      <a:pt x="163" y="81"/>
                    </a:lnTo>
                    <a:lnTo>
                      <a:pt x="171" y="68"/>
                    </a:lnTo>
                    <a:lnTo>
                      <a:pt x="177" y="53"/>
                    </a:lnTo>
                    <a:lnTo>
                      <a:pt x="203" y="0"/>
                    </a:lnTo>
                    <a:lnTo>
                      <a:pt x="203" y="42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05" name="Freeform 120"/>
              <p:cNvSpPr>
                <a:spLocks/>
              </p:cNvSpPr>
              <p:nvPr/>
            </p:nvSpPr>
            <p:spPr bwMode="auto">
              <a:xfrm>
                <a:off x="2898" y="1780"/>
                <a:ext cx="59" cy="161"/>
              </a:xfrm>
              <a:custGeom>
                <a:avLst/>
                <a:gdLst>
                  <a:gd name="T0" fmla="*/ 2 w 120"/>
                  <a:gd name="T1" fmla="*/ 0 h 321"/>
                  <a:gd name="T2" fmla="*/ 4 w 120"/>
                  <a:gd name="T3" fmla="*/ 5 h 321"/>
                  <a:gd name="T4" fmla="*/ 4 w 120"/>
                  <a:gd name="T5" fmla="*/ 6 h 321"/>
                  <a:gd name="T6" fmla="*/ 4 w 120"/>
                  <a:gd name="T7" fmla="*/ 6 h 321"/>
                  <a:gd name="T8" fmla="*/ 5 w 120"/>
                  <a:gd name="T9" fmla="*/ 6 h 321"/>
                  <a:gd name="T10" fmla="*/ 5 w 120"/>
                  <a:gd name="T11" fmla="*/ 7 h 321"/>
                  <a:gd name="T12" fmla="*/ 6 w 120"/>
                  <a:gd name="T13" fmla="*/ 7 h 321"/>
                  <a:gd name="T14" fmla="*/ 6 w 120"/>
                  <a:gd name="T15" fmla="*/ 8 h 321"/>
                  <a:gd name="T16" fmla="*/ 6 w 120"/>
                  <a:gd name="T17" fmla="*/ 8 h 321"/>
                  <a:gd name="T18" fmla="*/ 7 w 120"/>
                  <a:gd name="T19" fmla="*/ 10 h 321"/>
                  <a:gd name="T20" fmla="*/ 7 w 120"/>
                  <a:gd name="T21" fmla="*/ 12 h 321"/>
                  <a:gd name="T22" fmla="*/ 7 w 120"/>
                  <a:gd name="T23" fmla="*/ 14 h 321"/>
                  <a:gd name="T24" fmla="*/ 6 w 120"/>
                  <a:gd name="T25" fmla="*/ 17 h 321"/>
                  <a:gd name="T26" fmla="*/ 6 w 120"/>
                  <a:gd name="T27" fmla="*/ 18 h 321"/>
                  <a:gd name="T28" fmla="*/ 6 w 120"/>
                  <a:gd name="T29" fmla="*/ 19 h 321"/>
                  <a:gd name="T30" fmla="*/ 6 w 120"/>
                  <a:gd name="T31" fmla="*/ 19 h 321"/>
                  <a:gd name="T32" fmla="*/ 6 w 120"/>
                  <a:gd name="T33" fmla="*/ 19 h 321"/>
                  <a:gd name="T34" fmla="*/ 4 w 120"/>
                  <a:gd name="T35" fmla="*/ 19 h 321"/>
                  <a:gd name="T36" fmla="*/ 3 w 120"/>
                  <a:gd name="T37" fmla="*/ 18 h 321"/>
                  <a:gd name="T38" fmla="*/ 2 w 120"/>
                  <a:gd name="T39" fmla="*/ 21 h 321"/>
                  <a:gd name="T40" fmla="*/ 1 w 120"/>
                  <a:gd name="T41" fmla="*/ 20 h 321"/>
                  <a:gd name="T42" fmla="*/ 1 w 120"/>
                  <a:gd name="T43" fmla="*/ 19 h 321"/>
                  <a:gd name="T44" fmla="*/ 0 w 120"/>
                  <a:gd name="T45" fmla="*/ 18 h 321"/>
                  <a:gd name="T46" fmla="*/ 0 w 120"/>
                  <a:gd name="T47" fmla="*/ 16 h 321"/>
                  <a:gd name="T48" fmla="*/ 0 w 120"/>
                  <a:gd name="T49" fmla="*/ 14 h 321"/>
                  <a:gd name="T50" fmla="*/ 0 w 120"/>
                  <a:gd name="T51" fmla="*/ 8 h 321"/>
                  <a:gd name="T52" fmla="*/ 0 w 120"/>
                  <a:gd name="T53" fmla="*/ 4 h 321"/>
                  <a:gd name="T54" fmla="*/ 0 w 120"/>
                  <a:gd name="T55" fmla="*/ 0 h 321"/>
                  <a:gd name="T56" fmla="*/ 2 w 120"/>
                  <a:gd name="T57" fmla="*/ 0 h 321"/>
                  <a:gd name="T58" fmla="*/ 2 w 120"/>
                  <a:gd name="T59" fmla="*/ 0 h 321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0" h="321">
                    <a:moveTo>
                      <a:pt x="38" y="0"/>
                    </a:moveTo>
                    <a:lnTo>
                      <a:pt x="72" y="78"/>
                    </a:lnTo>
                    <a:lnTo>
                      <a:pt x="76" y="84"/>
                    </a:lnTo>
                    <a:lnTo>
                      <a:pt x="80" y="88"/>
                    </a:lnTo>
                    <a:lnTo>
                      <a:pt x="86" y="95"/>
                    </a:lnTo>
                    <a:lnTo>
                      <a:pt x="93" y="101"/>
                    </a:lnTo>
                    <a:lnTo>
                      <a:pt x="99" y="108"/>
                    </a:lnTo>
                    <a:lnTo>
                      <a:pt x="107" y="116"/>
                    </a:lnTo>
                    <a:lnTo>
                      <a:pt x="112" y="124"/>
                    </a:lnTo>
                    <a:lnTo>
                      <a:pt x="120" y="146"/>
                    </a:lnTo>
                    <a:lnTo>
                      <a:pt x="120" y="179"/>
                    </a:lnTo>
                    <a:lnTo>
                      <a:pt x="116" y="221"/>
                    </a:lnTo>
                    <a:lnTo>
                      <a:pt x="112" y="266"/>
                    </a:lnTo>
                    <a:lnTo>
                      <a:pt x="110" y="279"/>
                    </a:lnTo>
                    <a:lnTo>
                      <a:pt x="107" y="289"/>
                    </a:lnTo>
                    <a:lnTo>
                      <a:pt x="103" y="293"/>
                    </a:lnTo>
                    <a:lnTo>
                      <a:pt x="97" y="295"/>
                    </a:lnTo>
                    <a:lnTo>
                      <a:pt x="69" y="291"/>
                    </a:lnTo>
                    <a:lnTo>
                      <a:pt x="51" y="283"/>
                    </a:lnTo>
                    <a:lnTo>
                      <a:pt x="32" y="321"/>
                    </a:lnTo>
                    <a:lnTo>
                      <a:pt x="27" y="308"/>
                    </a:lnTo>
                    <a:lnTo>
                      <a:pt x="23" y="293"/>
                    </a:lnTo>
                    <a:lnTo>
                      <a:pt x="15" y="278"/>
                    </a:lnTo>
                    <a:lnTo>
                      <a:pt x="6" y="241"/>
                    </a:lnTo>
                    <a:lnTo>
                      <a:pt x="0" y="213"/>
                    </a:lnTo>
                    <a:lnTo>
                      <a:pt x="6" y="124"/>
                    </a:lnTo>
                    <a:lnTo>
                      <a:pt x="12" y="57"/>
                    </a:lnTo>
                    <a:lnTo>
                      <a:pt x="0" y="0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06" name="Freeform 121"/>
              <p:cNvSpPr>
                <a:spLocks/>
              </p:cNvSpPr>
              <p:nvPr/>
            </p:nvSpPr>
            <p:spPr bwMode="auto">
              <a:xfrm>
                <a:off x="2955" y="1809"/>
                <a:ext cx="80" cy="34"/>
              </a:xfrm>
              <a:custGeom>
                <a:avLst/>
                <a:gdLst>
                  <a:gd name="T0" fmla="*/ 10 w 162"/>
                  <a:gd name="T1" fmla="*/ 1 h 67"/>
                  <a:gd name="T2" fmla="*/ 6 w 162"/>
                  <a:gd name="T3" fmla="*/ 4 h 67"/>
                  <a:gd name="T4" fmla="*/ 3 w 162"/>
                  <a:gd name="T5" fmla="*/ 5 h 67"/>
                  <a:gd name="T6" fmla="*/ 0 w 162"/>
                  <a:gd name="T7" fmla="*/ 3 h 67"/>
                  <a:gd name="T8" fmla="*/ 3 w 162"/>
                  <a:gd name="T9" fmla="*/ 2 h 67"/>
                  <a:gd name="T10" fmla="*/ 4 w 162"/>
                  <a:gd name="T11" fmla="*/ 0 h 67"/>
                  <a:gd name="T12" fmla="*/ 7 w 162"/>
                  <a:gd name="T13" fmla="*/ 1 h 67"/>
                  <a:gd name="T14" fmla="*/ 10 w 162"/>
                  <a:gd name="T15" fmla="*/ 1 h 67"/>
                  <a:gd name="T16" fmla="*/ 10 w 162"/>
                  <a:gd name="T17" fmla="*/ 1 h 6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2" h="67">
                    <a:moveTo>
                      <a:pt x="162" y="6"/>
                    </a:moveTo>
                    <a:lnTo>
                      <a:pt x="112" y="55"/>
                    </a:lnTo>
                    <a:lnTo>
                      <a:pt x="48" y="67"/>
                    </a:lnTo>
                    <a:lnTo>
                      <a:pt x="0" y="40"/>
                    </a:lnTo>
                    <a:lnTo>
                      <a:pt x="50" y="27"/>
                    </a:lnTo>
                    <a:lnTo>
                      <a:pt x="74" y="0"/>
                    </a:lnTo>
                    <a:lnTo>
                      <a:pt x="114" y="9"/>
                    </a:lnTo>
                    <a:lnTo>
                      <a:pt x="162" y="6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07" name="Freeform 122"/>
              <p:cNvSpPr>
                <a:spLocks/>
              </p:cNvSpPr>
              <p:nvPr/>
            </p:nvSpPr>
            <p:spPr bwMode="auto">
              <a:xfrm>
                <a:off x="2876" y="1609"/>
                <a:ext cx="59" cy="41"/>
              </a:xfrm>
              <a:custGeom>
                <a:avLst/>
                <a:gdLst>
                  <a:gd name="T0" fmla="*/ 7 w 118"/>
                  <a:gd name="T1" fmla="*/ 1 h 82"/>
                  <a:gd name="T2" fmla="*/ 5 w 118"/>
                  <a:gd name="T3" fmla="*/ 2 h 82"/>
                  <a:gd name="T4" fmla="*/ 3 w 118"/>
                  <a:gd name="T5" fmla="*/ 2 h 82"/>
                  <a:gd name="T6" fmla="*/ 0 w 118"/>
                  <a:gd name="T7" fmla="*/ 2 h 82"/>
                  <a:gd name="T8" fmla="*/ 1 w 118"/>
                  <a:gd name="T9" fmla="*/ 4 h 82"/>
                  <a:gd name="T10" fmla="*/ 1 w 118"/>
                  <a:gd name="T11" fmla="*/ 5 h 82"/>
                  <a:gd name="T12" fmla="*/ 2 w 118"/>
                  <a:gd name="T13" fmla="*/ 5 h 82"/>
                  <a:gd name="T14" fmla="*/ 3 w 118"/>
                  <a:gd name="T15" fmla="*/ 5 h 82"/>
                  <a:gd name="T16" fmla="*/ 4 w 118"/>
                  <a:gd name="T17" fmla="*/ 6 h 82"/>
                  <a:gd name="T18" fmla="*/ 5 w 118"/>
                  <a:gd name="T19" fmla="*/ 5 h 82"/>
                  <a:gd name="T20" fmla="*/ 6 w 118"/>
                  <a:gd name="T21" fmla="*/ 4 h 82"/>
                  <a:gd name="T22" fmla="*/ 6 w 118"/>
                  <a:gd name="T23" fmla="*/ 4 h 82"/>
                  <a:gd name="T24" fmla="*/ 7 w 118"/>
                  <a:gd name="T25" fmla="*/ 3 h 82"/>
                  <a:gd name="T26" fmla="*/ 7 w 118"/>
                  <a:gd name="T27" fmla="*/ 2 h 82"/>
                  <a:gd name="T28" fmla="*/ 8 w 118"/>
                  <a:gd name="T29" fmla="*/ 2 h 82"/>
                  <a:gd name="T30" fmla="*/ 8 w 118"/>
                  <a:gd name="T31" fmla="*/ 1 h 82"/>
                  <a:gd name="T32" fmla="*/ 8 w 118"/>
                  <a:gd name="T33" fmla="*/ 0 h 82"/>
                  <a:gd name="T34" fmla="*/ 7 w 118"/>
                  <a:gd name="T35" fmla="*/ 1 h 82"/>
                  <a:gd name="T36" fmla="*/ 7 w 118"/>
                  <a:gd name="T37" fmla="*/ 1 h 82"/>
                  <a:gd name="T38" fmla="*/ 7 w 118"/>
                  <a:gd name="T39" fmla="*/ 1 h 82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18" h="82">
                    <a:moveTo>
                      <a:pt x="97" y="9"/>
                    </a:moveTo>
                    <a:lnTo>
                      <a:pt x="75" y="19"/>
                    </a:lnTo>
                    <a:lnTo>
                      <a:pt x="38" y="27"/>
                    </a:lnTo>
                    <a:lnTo>
                      <a:pt x="0" y="29"/>
                    </a:lnTo>
                    <a:lnTo>
                      <a:pt x="4" y="51"/>
                    </a:lnTo>
                    <a:lnTo>
                      <a:pt x="14" y="68"/>
                    </a:lnTo>
                    <a:lnTo>
                      <a:pt x="23" y="76"/>
                    </a:lnTo>
                    <a:lnTo>
                      <a:pt x="35" y="80"/>
                    </a:lnTo>
                    <a:lnTo>
                      <a:pt x="59" y="82"/>
                    </a:lnTo>
                    <a:lnTo>
                      <a:pt x="78" y="74"/>
                    </a:lnTo>
                    <a:lnTo>
                      <a:pt x="90" y="63"/>
                    </a:lnTo>
                    <a:lnTo>
                      <a:pt x="94" y="59"/>
                    </a:lnTo>
                    <a:lnTo>
                      <a:pt x="101" y="48"/>
                    </a:lnTo>
                    <a:lnTo>
                      <a:pt x="111" y="30"/>
                    </a:lnTo>
                    <a:lnTo>
                      <a:pt x="113" y="23"/>
                    </a:lnTo>
                    <a:lnTo>
                      <a:pt x="116" y="13"/>
                    </a:lnTo>
                    <a:lnTo>
                      <a:pt x="118" y="0"/>
                    </a:lnTo>
                    <a:lnTo>
                      <a:pt x="105" y="4"/>
                    </a:lnTo>
                    <a:lnTo>
                      <a:pt x="97" y="9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08" name="Freeform 123"/>
              <p:cNvSpPr>
                <a:spLocks/>
              </p:cNvSpPr>
              <p:nvPr/>
            </p:nvSpPr>
            <p:spPr bwMode="auto">
              <a:xfrm>
                <a:off x="2839" y="1603"/>
                <a:ext cx="221" cy="210"/>
              </a:xfrm>
              <a:custGeom>
                <a:avLst/>
                <a:gdLst>
                  <a:gd name="T0" fmla="*/ 1 w 443"/>
                  <a:gd name="T1" fmla="*/ 2 h 420"/>
                  <a:gd name="T2" fmla="*/ 1 w 443"/>
                  <a:gd name="T3" fmla="*/ 4 h 420"/>
                  <a:gd name="T4" fmla="*/ 2 w 443"/>
                  <a:gd name="T5" fmla="*/ 4 h 420"/>
                  <a:gd name="T6" fmla="*/ 2 w 443"/>
                  <a:gd name="T7" fmla="*/ 5 h 420"/>
                  <a:gd name="T8" fmla="*/ 3 w 443"/>
                  <a:gd name="T9" fmla="*/ 6 h 420"/>
                  <a:gd name="T10" fmla="*/ 3 w 443"/>
                  <a:gd name="T11" fmla="*/ 7 h 420"/>
                  <a:gd name="T12" fmla="*/ 3 w 443"/>
                  <a:gd name="T13" fmla="*/ 7 h 420"/>
                  <a:gd name="T14" fmla="*/ 4 w 443"/>
                  <a:gd name="T15" fmla="*/ 7 h 420"/>
                  <a:gd name="T16" fmla="*/ 4 w 443"/>
                  <a:gd name="T17" fmla="*/ 8 h 420"/>
                  <a:gd name="T18" fmla="*/ 4 w 443"/>
                  <a:gd name="T19" fmla="*/ 8 h 420"/>
                  <a:gd name="T20" fmla="*/ 5 w 443"/>
                  <a:gd name="T21" fmla="*/ 8 h 420"/>
                  <a:gd name="T22" fmla="*/ 5 w 443"/>
                  <a:gd name="T23" fmla="*/ 8 h 420"/>
                  <a:gd name="T24" fmla="*/ 6 w 443"/>
                  <a:gd name="T25" fmla="*/ 9 h 420"/>
                  <a:gd name="T26" fmla="*/ 8 w 443"/>
                  <a:gd name="T27" fmla="*/ 9 h 420"/>
                  <a:gd name="T28" fmla="*/ 9 w 443"/>
                  <a:gd name="T29" fmla="*/ 9 h 420"/>
                  <a:gd name="T30" fmla="*/ 11 w 443"/>
                  <a:gd name="T31" fmla="*/ 7 h 420"/>
                  <a:gd name="T32" fmla="*/ 11 w 443"/>
                  <a:gd name="T33" fmla="*/ 6 h 420"/>
                  <a:gd name="T34" fmla="*/ 11 w 443"/>
                  <a:gd name="T35" fmla="*/ 6 h 420"/>
                  <a:gd name="T36" fmla="*/ 12 w 443"/>
                  <a:gd name="T37" fmla="*/ 6 h 420"/>
                  <a:gd name="T38" fmla="*/ 12 w 443"/>
                  <a:gd name="T39" fmla="*/ 5 h 420"/>
                  <a:gd name="T40" fmla="*/ 12 w 443"/>
                  <a:gd name="T41" fmla="*/ 5 h 420"/>
                  <a:gd name="T42" fmla="*/ 13 w 443"/>
                  <a:gd name="T43" fmla="*/ 4 h 420"/>
                  <a:gd name="T44" fmla="*/ 13 w 443"/>
                  <a:gd name="T45" fmla="*/ 4 h 420"/>
                  <a:gd name="T46" fmla="*/ 14 w 443"/>
                  <a:gd name="T47" fmla="*/ 4 h 420"/>
                  <a:gd name="T48" fmla="*/ 14 w 443"/>
                  <a:gd name="T49" fmla="*/ 4 h 420"/>
                  <a:gd name="T50" fmla="*/ 12 w 443"/>
                  <a:gd name="T51" fmla="*/ 8 h 420"/>
                  <a:gd name="T52" fmla="*/ 13 w 443"/>
                  <a:gd name="T53" fmla="*/ 10 h 420"/>
                  <a:gd name="T54" fmla="*/ 13 w 443"/>
                  <a:gd name="T55" fmla="*/ 13 h 420"/>
                  <a:gd name="T56" fmla="*/ 15 w 443"/>
                  <a:gd name="T57" fmla="*/ 14 h 420"/>
                  <a:gd name="T58" fmla="*/ 15 w 443"/>
                  <a:gd name="T59" fmla="*/ 15 h 420"/>
                  <a:gd name="T60" fmla="*/ 14 w 443"/>
                  <a:gd name="T61" fmla="*/ 16 h 420"/>
                  <a:gd name="T62" fmla="*/ 14 w 443"/>
                  <a:gd name="T63" fmla="*/ 19 h 420"/>
                  <a:gd name="T64" fmla="*/ 14 w 443"/>
                  <a:gd name="T65" fmla="*/ 20 h 420"/>
                  <a:gd name="T66" fmla="*/ 15 w 443"/>
                  <a:gd name="T67" fmla="*/ 22 h 420"/>
                  <a:gd name="T68" fmla="*/ 16 w 443"/>
                  <a:gd name="T69" fmla="*/ 23 h 420"/>
                  <a:gd name="T70" fmla="*/ 16 w 443"/>
                  <a:gd name="T71" fmla="*/ 24 h 420"/>
                  <a:gd name="T72" fmla="*/ 18 w 443"/>
                  <a:gd name="T73" fmla="*/ 24 h 420"/>
                  <a:gd name="T74" fmla="*/ 19 w 443"/>
                  <a:gd name="T75" fmla="*/ 24 h 420"/>
                  <a:gd name="T76" fmla="*/ 20 w 443"/>
                  <a:gd name="T77" fmla="*/ 25 h 420"/>
                  <a:gd name="T78" fmla="*/ 21 w 443"/>
                  <a:gd name="T79" fmla="*/ 25 h 420"/>
                  <a:gd name="T80" fmla="*/ 22 w 443"/>
                  <a:gd name="T81" fmla="*/ 25 h 420"/>
                  <a:gd name="T82" fmla="*/ 23 w 443"/>
                  <a:gd name="T83" fmla="*/ 25 h 420"/>
                  <a:gd name="T84" fmla="*/ 27 w 443"/>
                  <a:gd name="T85" fmla="*/ 25 h 420"/>
                  <a:gd name="T86" fmla="*/ 26 w 443"/>
                  <a:gd name="T87" fmla="*/ 26 h 420"/>
                  <a:gd name="T88" fmla="*/ 23 w 443"/>
                  <a:gd name="T89" fmla="*/ 27 h 420"/>
                  <a:gd name="T90" fmla="*/ 21 w 443"/>
                  <a:gd name="T91" fmla="*/ 27 h 420"/>
                  <a:gd name="T92" fmla="*/ 18 w 443"/>
                  <a:gd name="T93" fmla="*/ 26 h 420"/>
                  <a:gd name="T94" fmla="*/ 16 w 443"/>
                  <a:gd name="T95" fmla="*/ 25 h 420"/>
                  <a:gd name="T96" fmla="*/ 12 w 443"/>
                  <a:gd name="T97" fmla="*/ 22 h 420"/>
                  <a:gd name="T98" fmla="*/ 11 w 443"/>
                  <a:gd name="T99" fmla="*/ 20 h 420"/>
                  <a:gd name="T100" fmla="*/ 7 w 443"/>
                  <a:gd name="T101" fmla="*/ 17 h 420"/>
                  <a:gd name="T102" fmla="*/ 4 w 443"/>
                  <a:gd name="T103" fmla="*/ 12 h 420"/>
                  <a:gd name="T104" fmla="*/ 4 w 443"/>
                  <a:gd name="T105" fmla="*/ 10 h 420"/>
                  <a:gd name="T106" fmla="*/ 2 w 443"/>
                  <a:gd name="T107" fmla="*/ 7 h 420"/>
                  <a:gd name="T108" fmla="*/ 0 w 443"/>
                  <a:gd name="T109" fmla="*/ 2 h 420"/>
                  <a:gd name="T110" fmla="*/ 0 w 443"/>
                  <a:gd name="T111" fmla="*/ 0 h 420"/>
                  <a:gd name="T112" fmla="*/ 1 w 443"/>
                  <a:gd name="T113" fmla="*/ 2 h 420"/>
                  <a:gd name="T114" fmla="*/ 1 w 443"/>
                  <a:gd name="T115" fmla="*/ 2 h 420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443" h="420">
                    <a:moveTo>
                      <a:pt x="17" y="32"/>
                    </a:moveTo>
                    <a:lnTo>
                      <a:pt x="25" y="49"/>
                    </a:lnTo>
                    <a:lnTo>
                      <a:pt x="33" y="60"/>
                    </a:lnTo>
                    <a:lnTo>
                      <a:pt x="40" y="76"/>
                    </a:lnTo>
                    <a:lnTo>
                      <a:pt x="52" y="89"/>
                    </a:lnTo>
                    <a:lnTo>
                      <a:pt x="55" y="97"/>
                    </a:lnTo>
                    <a:lnTo>
                      <a:pt x="61" y="102"/>
                    </a:lnTo>
                    <a:lnTo>
                      <a:pt x="67" y="108"/>
                    </a:lnTo>
                    <a:lnTo>
                      <a:pt x="73" y="114"/>
                    </a:lnTo>
                    <a:lnTo>
                      <a:pt x="78" y="117"/>
                    </a:lnTo>
                    <a:lnTo>
                      <a:pt x="82" y="121"/>
                    </a:lnTo>
                    <a:lnTo>
                      <a:pt x="93" y="127"/>
                    </a:lnTo>
                    <a:lnTo>
                      <a:pt x="105" y="131"/>
                    </a:lnTo>
                    <a:lnTo>
                      <a:pt x="128" y="135"/>
                    </a:lnTo>
                    <a:lnTo>
                      <a:pt x="152" y="135"/>
                    </a:lnTo>
                    <a:lnTo>
                      <a:pt x="181" y="98"/>
                    </a:lnTo>
                    <a:lnTo>
                      <a:pt x="185" y="93"/>
                    </a:lnTo>
                    <a:lnTo>
                      <a:pt x="188" y="89"/>
                    </a:lnTo>
                    <a:lnTo>
                      <a:pt x="194" y="83"/>
                    </a:lnTo>
                    <a:lnTo>
                      <a:pt x="198" y="78"/>
                    </a:lnTo>
                    <a:lnTo>
                      <a:pt x="204" y="72"/>
                    </a:lnTo>
                    <a:lnTo>
                      <a:pt x="209" y="62"/>
                    </a:lnTo>
                    <a:lnTo>
                      <a:pt x="217" y="59"/>
                    </a:lnTo>
                    <a:lnTo>
                      <a:pt x="226" y="55"/>
                    </a:lnTo>
                    <a:lnTo>
                      <a:pt x="238" y="49"/>
                    </a:lnTo>
                    <a:lnTo>
                      <a:pt x="202" y="127"/>
                    </a:lnTo>
                    <a:lnTo>
                      <a:pt x="219" y="155"/>
                    </a:lnTo>
                    <a:lnTo>
                      <a:pt x="217" y="207"/>
                    </a:lnTo>
                    <a:lnTo>
                      <a:pt x="247" y="214"/>
                    </a:lnTo>
                    <a:lnTo>
                      <a:pt x="242" y="226"/>
                    </a:lnTo>
                    <a:lnTo>
                      <a:pt x="234" y="241"/>
                    </a:lnTo>
                    <a:lnTo>
                      <a:pt x="234" y="302"/>
                    </a:lnTo>
                    <a:lnTo>
                      <a:pt x="238" y="319"/>
                    </a:lnTo>
                    <a:lnTo>
                      <a:pt x="247" y="342"/>
                    </a:lnTo>
                    <a:lnTo>
                      <a:pt x="257" y="361"/>
                    </a:lnTo>
                    <a:lnTo>
                      <a:pt x="263" y="370"/>
                    </a:lnTo>
                    <a:lnTo>
                      <a:pt x="299" y="374"/>
                    </a:lnTo>
                    <a:lnTo>
                      <a:pt x="306" y="378"/>
                    </a:lnTo>
                    <a:lnTo>
                      <a:pt x="327" y="385"/>
                    </a:lnTo>
                    <a:lnTo>
                      <a:pt x="340" y="391"/>
                    </a:lnTo>
                    <a:lnTo>
                      <a:pt x="352" y="395"/>
                    </a:lnTo>
                    <a:lnTo>
                      <a:pt x="369" y="399"/>
                    </a:lnTo>
                    <a:lnTo>
                      <a:pt x="443" y="399"/>
                    </a:lnTo>
                    <a:lnTo>
                      <a:pt x="426" y="410"/>
                    </a:lnTo>
                    <a:lnTo>
                      <a:pt x="375" y="418"/>
                    </a:lnTo>
                    <a:lnTo>
                      <a:pt x="339" y="420"/>
                    </a:lnTo>
                    <a:lnTo>
                      <a:pt x="295" y="412"/>
                    </a:lnTo>
                    <a:lnTo>
                      <a:pt x="261" y="393"/>
                    </a:lnTo>
                    <a:lnTo>
                      <a:pt x="204" y="342"/>
                    </a:lnTo>
                    <a:lnTo>
                      <a:pt x="179" y="309"/>
                    </a:lnTo>
                    <a:lnTo>
                      <a:pt x="120" y="260"/>
                    </a:lnTo>
                    <a:lnTo>
                      <a:pt x="76" y="182"/>
                    </a:lnTo>
                    <a:lnTo>
                      <a:pt x="69" y="157"/>
                    </a:lnTo>
                    <a:lnTo>
                      <a:pt x="40" y="112"/>
                    </a:lnTo>
                    <a:lnTo>
                      <a:pt x="6" y="30"/>
                    </a:lnTo>
                    <a:lnTo>
                      <a:pt x="0" y="0"/>
                    </a:lnTo>
                    <a:lnTo>
                      <a:pt x="17" y="32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09" name="Freeform 124"/>
              <p:cNvSpPr>
                <a:spLocks/>
              </p:cNvSpPr>
              <p:nvPr/>
            </p:nvSpPr>
            <p:spPr bwMode="auto">
              <a:xfrm>
                <a:off x="2932" y="1531"/>
                <a:ext cx="43" cy="99"/>
              </a:xfrm>
              <a:custGeom>
                <a:avLst/>
                <a:gdLst>
                  <a:gd name="T0" fmla="*/ 0 w 87"/>
                  <a:gd name="T1" fmla="*/ 0 h 198"/>
                  <a:gd name="T2" fmla="*/ 0 w 87"/>
                  <a:gd name="T3" fmla="*/ 1 h 198"/>
                  <a:gd name="T4" fmla="*/ 1 w 87"/>
                  <a:gd name="T5" fmla="*/ 1 h 198"/>
                  <a:gd name="T6" fmla="*/ 2 w 87"/>
                  <a:gd name="T7" fmla="*/ 2 h 198"/>
                  <a:gd name="T8" fmla="*/ 2 w 87"/>
                  <a:gd name="T9" fmla="*/ 2 h 198"/>
                  <a:gd name="T10" fmla="*/ 3 w 87"/>
                  <a:gd name="T11" fmla="*/ 2 h 198"/>
                  <a:gd name="T12" fmla="*/ 3 w 87"/>
                  <a:gd name="T13" fmla="*/ 3 h 198"/>
                  <a:gd name="T14" fmla="*/ 4 w 87"/>
                  <a:gd name="T15" fmla="*/ 5 h 198"/>
                  <a:gd name="T16" fmla="*/ 4 w 87"/>
                  <a:gd name="T17" fmla="*/ 7 h 198"/>
                  <a:gd name="T18" fmla="*/ 5 w 87"/>
                  <a:gd name="T19" fmla="*/ 12 h 198"/>
                  <a:gd name="T20" fmla="*/ 4 w 87"/>
                  <a:gd name="T21" fmla="*/ 13 h 198"/>
                  <a:gd name="T22" fmla="*/ 4 w 87"/>
                  <a:gd name="T23" fmla="*/ 11 h 198"/>
                  <a:gd name="T24" fmla="*/ 2 w 87"/>
                  <a:gd name="T25" fmla="*/ 6 h 198"/>
                  <a:gd name="T26" fmla="*/ 1 w 87"/>
                  <a:gd name="T27" fmla="*/ 3 h 198"/>
                  <a:gd name="T28" fmla="*/ 0 w 87"/>
                  <a:gd name="T29" fmla="*/ 0 h 198"/>
                  <a:gd name="T30" fmla="*/ 0 w 87"/>
                  <a:gd name="T31" fmla="*/ 0 h 19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87" h="198">
                    <a:moveTo>
                      <a:pt x="0" y="0"/>
                    </a:moveTo>
                    <a:lnTo>
                      <a:pt x="7" y="4"/>
                    </a:lnTo>
                    <a:lnTo>
                      <a:pt x="24" y="13"/>
                    </a:lnTo>
                    <a:lnTo>
                      <a:pt x="34" y="17"/>
                    </a:lnTo>
                    <a:lnTo>
                      <a:pt x="43" y="23"/>
                    </a:lnTo>
                    <a:lnTo>
                      <a:pt x="55" y="32"/>
                    </a:lnTo>
                    <a:lnTo>
                      <a:pt x="62" y="48"/>
                    </a:lnTo>
                    <a:lnTo>
                      <a:pt x="68" y="72"/>
                    </a:lnTo>
                    <a:lnTo>
                      <a:pt x="76" y="105"/>
                    </a:lnTo>
                    <a:lnTo>
                      <a:pt x="87" y="181"/>
                    </a:lnTo>
                    <a:lnTo>
                      <a:pt x="74" y="198"/>
                    </a:lnTo>
                    <a:lnTo>
                      <a:pt x="64" y="167"/>
                    </a:lnTo>
                    <a:lnTo>
                      <a:pt x="43" y="88"/>
                    </a:lnTo>
                    <a:lnTo>
                      <a:pt x="20" y="4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10" name="Freeform 125"/>
              <p:cNvSpPr>
                <a:spLocks/>
              </p:cNvSpPr>
              <p:nvPr/>
            </p:nvSpPr>
            <p:spPr bwMode="auto">
              <a:xfrm>
                <a:off x="2930" y="1574"/>
                <a:ext cx="19" cy="20"/>
              </a:xfrm>
              <a:custGeom>
                <a:avLst/>
                <a:gdLst>
                  <a:gd name="T0" fmla="*/ 3 w 38"/>
                  <a:gd name="T1" fmla="*/ 0 h 40"/>
                  <a:gd name="T2" fmla="*/ 2 w 38"/>
                  <a:gd name="T3" fmla="*/ 2 h 40"/>
                  <a:gd name="T4" fmla="*/ 2 w 38"/>
                  <a:gd name="T5" fmla="*/ 2 h 40"/>
                  <a:gd name="T6" fmla="*/ 1 w 38"/>
                  <a:gd name="T7" fmla="*/ 3 h 40"/>
                  <a:gd name="T8" fmla="*/ 0 w 38"/>
                  <a:gd name="T9" fmla="*/ 3 h 40"/>
                  <a:gd name="T10" fmla="*/ 1 w 38"/>
                  <a:gd name="T11" fmla="*/ 2 h 40"/>
                  <a:gd name="T12" fmla="*/ 1 w 38"/>
                  <a:gd name="T13" fmla="*/ 0 h 40"/>
                  <a:gd name="T14" fmla="*/ 3 w 38"/>
                  <a:gd name="T15" fmla="*/ 0 h 40"/>
                  <a:gd name="T16" fmla="*/ 3 w 38"/>
                  <a:gd name="T17" fmla="*/ 0 h 4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8" h="40">
                    <a:moveTo>
                      <a:pt x="38" y="0"/>
                    </a:moveTo>
                    <a:lnTo>
                      <a:pt x="32" y="22"/>
                    </a:lnTo>
                    <a:lnTo>
                      <a:pt x="23" y="3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11" y="28"/>
                    </a:lnTo>
                    <a:lnTo>
                      <a:pt x="13" y="0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11" name="Freeform 126"/>
              <p:cNvSpPr>
                <a:spLocks/>
              </p:cNvSpPr>
              <p:nvPr/>
            </p:nvSpPr>
            <p:spPr bwMode="auto">
              <a:xfrm>
                <a:off x="2860" y="1528"/>
                <a:ext cx="61" cy="80"/>
              </a:xfrm>
              <a:custGeom>
                <a:avLst/>
                <a:gdLst>
                  <a:gd name="T0" fmla="*/ 4 w 124"/>
                  <a:gd name="T1" fmla="*/ 0 h 160"/>
                  <a:gd name="T2" fmla="*/ 3 w 124"/>
                  <a:gd name="T3" fmla="*/ 1 h 160"/>
                  <a:gd name="T4" fmla="*/ 3 w 124"/>
                  <a:gd name="T5" fmla="*/ 1 h 160"/>
                  <a:gd name="T6" fmla="*/ 2 w 124"/>
                  <a:gd name="T7" fmla="*/ 2 h 160"/>
                  <a:gd name="T8" fmla="*/ 2 w 124"/>
                  <a:gd name="T9" fmla="*/ 2 h 160"/>
                  <a:gd name="T10" fmla="*/ 1 w 124"/>
                  <a:gd name="T11" fmla="*/ 3 h 160"/>
                  <a:gd name="T12" fmla="*/ 0 w 124"/>
                  <a:gd name="T13" fmla="*/ 3 h 160"/>
                  <a:gd name="T14" fmla="*/ 0 w 124"/>
                  <a:gd name="T15" fmla="*/ 4 h 160"/>
                  <a:gd name="T16" fmla="*/ 0 w 124"/>
                  <a:gd name="T17" fmla="*/ 5 h 160"/>
                  <a:gd name="T18" fmla="*/ 0 w 124"/>
                  <a:gd name="T19" fmla="*/ 6 h 160"/>
                  <a:gd name="T20" fmla="*/ 0 w 124"/>
                  <a:gd name="T21" fmla="*/ 8 h 160"/>
                  <a:gd name="T22" fmla="*/ 0 w 124"/>
                  <a:gd name="T23" fmla="*/ 9 h 160"/>
                  <a:gd name="T24" fmla="*/ 1 w 124"/>
                  <a:gd name="T25" fmla="*/ 9 h 160"/>
                  <a:gd name="T26" fmla="*/ 1 w 124"/>
                  <a:gd name="T27" fmla="*/ 9 h 160"/>
                  <a:gd name="T28" fmla="*/ 1 w 124"/>
                  <a:gd name="T29" fmla="*/ 10 h 160"/>
                  <a:gd name="T30" fmla="*/ 2 w 124"/>
                  <a:gd name="T31" fmla="*/ 10 h 160"/>
                  <a:gd name="T32" fmla="*/ 2 w 124"/>
                  <a:gd name="T33" fmla="*/ 10 h 160"/>
                  <a:gd name="T34" fmla="*/ 3 w 124"/>
                  <a:gd name="T35" fmla="*/ 10 h 160"/>
                  <a:gd name="T36" fmla="*/ 5 w 124"/>
                  <a:gd name="T37" fmla="*/ 10 h 160"/>
                  <a:gd name="T38" fmla="*/ 6 w 124"/>
                  <a:gd name="T39" fmla="*/ 10 h 160"/>
                  <a:gd name="T40" fmla="*/ 7 w 124"/>
                  <a:gd name="T41" fmla="*/ 9 h 160"/>
                  <a:gd name="T42" fmla="*/ 6 w 124"/>
                  <a:gd name="T43" fmla="*/ 9 h 160"/>
                  <a:gd name="T44" fmla="*/ 4 w 124"/>
                  <a:gd name="T45" fmla="*/ 9 h 160"/>
                  <a:gd name="T46" fmla="*/ 4 w 124"/>
                  <a:gd name="T47" fmla="*/ 9 h 160"/>
                  <a:gd name="T48" fmla="*/ 3 w 124"/>
                  <a:gd name="T49" fmla="*/ 9 h 160"/>
                  <a:gd name="T50" fmla="*/ 3 w 124"/>
                  <a:gd name="T51" fmla="*/ 8 h 160"/>
                  <a:gd name="T52" fmla="*/ 3 w 124"/>
                  <a:gd name="T53" fmla="*/ 8 h 160"/>
                  <a:gd name="T54" fmla="*/ 2 w 124"/>
                  <a:gd name="T55" fmla="*/ 7 h 160"/>
                  <a:gd name="T56" fmla="*/ 3 w 124"/>
                  <a:gd name="T57" fmla="*/ 6 h 160"/>
                  <a:gd name="T58" fmla="*/ 4 w 124"/>
                  <a:gd name="T59" fmla="*/ 5 h 160"/>
                  <a:gd name="T60" fmla="*/ 5 w 124"/>
                  <a:gd name="T61" fmla="*/ 5 h 160"/>
                  <a:gd name="T62" fmla="*/ 4 w 124"/>
                  <a:gd name="T63" fmla="*/ 5 h 160"/>
                  <a:gd name="T64" fmla="*/ 4 w 124"/>
                  <a:gd name="T65" fmla="*/ 4 h 160"/>
                  <a:gd name="T66" fmla="*/ 4 w 124"/>
                  <a:gd name="T67" fmla="*/ 3 h 160"/>
                  <a:gd name="T68" fmla="*/ 4 w 124"/>
                  <a:gd name="T69" fmla="*/ 3 h 160"/>
                  <a:gd name="T70" fmla="*/ 7 w 124"/>
                  <a:gd name="T71" fmla="*/ 3 h 160"/>
                  <a:gd name="T72" fmla="*/ 7 w 124"/>
                  <a:gd name="T73" fmla="*/ 1 h 160"/>
                  <a:gd name="T74" fmla="*/ 4 w 124"/>
                  <a:gd name="T75" fmla="*/ 1 h 160"/>
                  <a:gd name="T76" fmla="*/ 4 w 124"/>
                  <a:gd name="T77" fmla="*/ 0 h 160"/>
                  <a:gd name="T78" fmla="*/ 4 w 124"/>
                  <a:gd name="T79" fmla="*/ 0 h 160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124" h="160">
                    <a:moveTo>
                      <a:pt x="67" y="0"/>
                    </a:moveTo>
                    <a:lnTo>
                      <a:pt x="55" y="12"/>
                    </a:lnTo>
                    <a:lnTo>
                      <a:pt x="50" y="16"/>
                    </a:lnTo>
                    <a:lnTo>
                      <a:pt x="42" y="21"/>
                    </a:lnTo>
                    <a:lnTo>
                      <a:pt x="32" y="27"/>
                    </a:lnTo>
                    <a:lnTo>
                      <a:pt x="23" y="35"/>
                    </a:lnTo>
                    <a:lnTo>
                      <a:pt x="15" y="42"/>
                    </a:lnTo>
                    <a:lnTo>
                      <a:pt x="4" y="56"/>
                    </a:lnTo>
                    <a:lnTo>
                      <a:pt x="0" y="80"/>
                    </a:lnTo>
                    <a:lnTo>
                      <a:pt x="2" y="94"/>
                    </a:lnTo>
                    <a:lnTo>
                      <a:pt x="12" y="124"/>
                    </a:lnTo>
                    <a:lnTo>
                      <a:pt x="15" y="130"/>
                    </a:lnTo>
                    <a:lnTo>
                      <a:pt x="19" y="133"/>
                    </a:lnTo>
                    <a:lnTo>
                      <a:pt x="23" y="141"/>
                    </a:lnTo>
                    <a:lnTo>
                      <a:pt x="29" y="147"/>
                    </a:lnTo>
                    <a:lnTo>
                      <a:pt x="36" y="152"/>
                    </a:lnTo>
                    <a:lnTo>
                      <a:pt x="44" y="156"/>
                    </a:lnTo>
                    <a:lnTo>
                      <a:pt x="53" y="158"/>
                    </a:lnTo>
                    <a:lnTo>
                      <a:pt x="88" y="160"/>
                    </a:lnTo>
                    <a:lnTo>
                      <a:pt x="107" y="158"/>
                    </a:lnTo>
                    <a:lnTo>
                      <a:pt x="124" y="139"/>
                    </a:lnTo>
                    <a:lnTo>
                      <a:pt x="103" y="141"/>
                    </a:lnTo>
                    <a:lnTo>
                      <a:pt x="76" y="141"/>
                    </a:lnTo>
                    <a:lnTo>
                      <a:pt x="67" y="133"/>
                    </a:lnTo>
                    <a:lnTo>
                      <a:pt x="63" y="130"/>
                    </a:lnTo>
                    <a:lnTo>
                      <a:pt x="57" y="124"/>
                    </a:lnTo>
                    <a:lnTo>
                      <a:pt x="50" y="114"/>
                    </a:lnTo>
                    <a:lnTo>
                      <a:pt x="46" y="111"/>
                    </a:lnTo>
                    <a:lnTo>
                      <a:pt x="51" y="88"/>
                    </a:lnTo>
                    <a:lnTo>
                      <a:pt x="70" y="71"/>
                    </a:lnTo>
                    <a:lnTo>
                      <a:pt x="88" y="69"/>
                    </a:lnTo>
                    <a:lnTo>
                      <a:pt x="76" y="67"/>
                    </a:lnTo>
                    <a:lnTo>
                      <a:pt x="65" y="59"/>
                    </a:lnTo>
                    <a:lnTo>
                      <a:pt x="69" y="48"/>
                    </a:lnTo>
                    <a:lnTo>
                      <a:pt x="70" y="44"/>
                    </a:lnTo>
                    <a:lnTo>
                      <a:pt x="116" y="33"/>
                    </a:lnTo>
                    <a:lnTo>
                      <a:pt x="120" y="14"/>
                    </a:lnTo>
                    <a:lnTo>
                      <a:pt x="78" y="2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12" name="Freeform 127"/>
              <p:cNvSpPr>
                <a:spLocks/>
              </p:cNvSpPr>
              <p:nvPr/>
            </p:nvSpPr>
            <p:spPr bwMode="auto">
              <a:xfrm>
                <a:off x="3067" y="1502"/>
                <a:ext cx="33" cy="29"/>
              </a:xfrm>
              <a:custGeom>
                <a:avLst/>
                <a:gdLst>
                  <a:gd name="T0" fmla="*/ 2 w 67"/>
                  <a:gd name="T1" fmla="*/ 3 h 59"/>
                  <a:gd name="T2" fmla="*/ 3 w 67"/>
                  <a:gd name="T3" fmla="*/ 3 h 59"/>
                  <a:gd name="T4" fmla="*/ 4 w 67"/>
                  <a:gd name="T5" fmla="*/ 1 h 59"/>
                  <a:gd name="T6" fmla="*/ 3 w 67"/>
                  <a:gd name="T7" fmla="*/ 1 h 59"/>
                  <a:gd name="T8" fmla="*/ 3 w 67"/>
                  <a:gd name="T9" fmla="*/ 0 h 59"/>
                  <a:gd name="T10" fmla="*/ 2 w 67"/>
                  <a:gd name="T11" fmla="*/ 0 h 59"/>
                  <a:gd name="T12" fmla="*/ 0 w 67"/>
                  <a:gd name="T13" fmla="*/ 0 h 59"/>
                  <a:gd name="T14" fmla="*/ 1 w 67"/>
                  <a:gd name="T15" fmla="*/ 1 h 59"/>
                  <a:gd name="T16" fmla="*/ 1 w 67"/>
                  <a:gd name="T17" fmla="*/ 2 h 59"/>
                  <a:gd name="T18" fmla="*/ 2 w 67"/>
                  <a:gd name="T19" fmla="*/ 3 h 59"/>
                  <a:gd name="T20" fmla="*/ 2 w 67"/>
                  <a:gd name="T21" fmla="*/ 3 h 5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7" h="59">
                    <a:moveTo>
                      <a:pt x="35" y="59"/>
                    </a:moveTo>
                    <a:lnTo>
                      <a:pt x="63" y="52"/>
                    </a:lnTo>
                    <a:lnTo>
                      <a:pt x="67" y="27"/>
                    </a:lnTo>
                    <a:lnTo>
                      <a:pt x="61" y="19"/>
                    </a:lnTo>
                    <a:lnTo>
                      <a:pt x="54" y="12"/>
                    </a:lnTo>
                    <a:lnTo>
                      <a:pt x="46" y="4"/>
                    </a:lnTo>
                    <a:lnTo>
                      <a:pt x="0" y="0"/>
                    </a:lnTo>
                    <a:lnTo>
                      <a:pt x="29" y="17"/>
                    </a:lnTo>
                    <a:lnTo>
                      <a:pt x="25" y="38"/>
                    </a:lnTo>
                    <a:lnTo>
                      <a:pt x="35" y="59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13" name="Freeform 128"/>
              <p:cNvSpPr>
                <a:spLocks/>
              </p:cNvSpPr>
              <p:nvPr/>
            </p:nvSpPr>
            <p:spPr bwMode="auto">
              <a:xfrm>
                <a:off x="3010" y="1504"/>
                <a:ext cx="51" cy="59"/>
              </a:xfrm>
              <a:custGeom>
                <a:avLst/>
                <a:gdLst>
                  <a:gd name="T0" fmla="*/ 4 w 103"/>
                  <a:gd name="T1" fmla="*/ 0 h 120"/>
                  <a:gd name="T2" fmla="*/ 0 w 103"/>
                  <a:gd name="T3" fmla="*/ 1 h 120"/>
                  <a:gd name="T4" fmla="*/ 0 w 103"/>
                  <a:gd name="T5" fmla="*/ 2 h 120"/>
                  <a:gd name="T6" fmla="*/ 0 w 103"/>
                  <a:gd name="T7" fmla="*/ 3 h 120"/>
                  <a:gd name="T8" fmla="*/ 0 w 103"/>
                  <a:gd name="T9" fmla="*/ 5 h 120"/>
                  <a:gd name="T10" fmla="*/ 0 w 103"/>
                  <a:gd name="T11" fmla="*/ 5 h 120"/>
                  <a:gd name="T12" fmla="*/ 0 w 103"/>
                  <a:gd name="T13" fmla="*/ 6 h 120"/>
                  <a:gd name="T14" fmla="*/ 1 w 103"/>
                  <a:gd name="T15" fmla="*/ 6 h 120"/>
                  <a:gd name="T16" fmla="*/ 1 w 103"/>
                  <a:gd name="T17" fmla="*/ 6 h 120"/>
                  <a:gd name="T18" fmla="*/ 2 w 103"/>
                  <a:gd name="T19" fmla="*/ 7 h 120"/>
                  <a:gd name="T20" fmla="*/ 3 w 103"/>
                  <a:gd name="T21" fmla="*/ 7 h 120"/>
                  <a:gd name="T22" fmla="*/ 4 w 103"/>
                  <a:gd name="T23" fmla="*/ 7 h 120"/>
                  <a:gd name="T24" fmla="*/ 6 w 103"/>
                  <a:gd name="T25" fmla="*/ 6 h 120"/>
                  <a:gd name="T26" fmla="*/ 2 w 103"/>
                  <a:gd name="T27" fmla="*/ 6 h 120"/>
                  <a:gd name="T28" fmla="*/ 1 w 103"/>
                  <a:gd name="T29" fmla="*/ 6 h 120"/>
                  <a:gd name="T30" fmla="*/ 1 w 103"/>
                  <a:gd name="T31" fmla="*/ 5 h 120"/>
                  <a:gd name="T32" fmla="*/ 1 w 103"/>
                  <a:gd name="T33" fmla="*/ 5 h 120"/>
                  <a:gd name="T34" fmla="*/ 2 w 103"/>
                  <a:gd name="T35" fmla="*/ 5 h 120"/>
                  <a:gd name="T36" fmla="*/ 2 w 103"/>
                  <a:gd name="T37" fmla="*/ 5 h 120"/>
                  <a:gd name="T38" fmla="*/ 2 w 103"/>
                  <a:gd name="T39" fmla="*/ 3 h 120"/>
                  <a:gd name="T40" fmla="*/ 2 w 103"/>
                  <a:gd name="T41" fmla="*/ 2 h 120"/>
                  <a:gd name="T42" fmla="*/ 3 w 103"/>
                  <a:gd name="T43" fmla="*/ 2 h 120"/>
                  <a:gd name="T44" fmla="*/ 5 w 103"/>
                  <a:gd name="T45" fmla="*/ 0 h 120"/>
                  <a:gd name="T46" fmla="*/ 4 w 103"/>
                  <a:gd name="T47" fmla="*/ 0 h 120"/>
                  <a:gd name="T48" fmla="*/ 4 w 103"/>
                  <a:gd name="T49" fmla="*/ 0 h 12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3" h="120">
                    <a:moveTo>
                      <a:pt x="76" y="0"/>
                    </a:moveTo>
                    <a:lnTo>
                      <a:pt x="12" y="19"/>
                    </a:lnTo>
                    <a:lnTo>
                      <a:pt x="2" y="36"/>
                    </a:lnTo>
                    <a:lnTo>
                      <a:pt x="0" y="57"/>
                    </a:lnTo>
                    <a:lnTo>
                      <a:pt x="0" y="82"/>
                    </a:lnTo>
                    <a:lnTo>
                      <a:pt x="4" y="93"/>
                    </a:lnTo>
                    <a:lnTo>
                      <a:pt x="10" y="103"/>
                    </a:lnTo>
                    <a:lnTo>
                      <a:pt x="16" y="106"/>
                    </a:lnTo>
                    <a:lnTo>
                      <a:pt x="19" y="110"/>
                    </a:lnTo>
                    <a:lnTo>
                      <a:pt x="36" y="118"/>
                    </a:lnTo>
                    <a:lnTo>
                      <a:pt x="54" y="120"/>
                    </a:lnTo>
                    <a:lnTo>
                      <a:pt x="74" y="120"/>
                    </a:lnTo>
                    <a:lnTo>
                      <a:pt x="103" y="110"/>
                    </a:lnTo>
                    <a:lnTo>
                      <a:pt x="38" y="106"/>
                    </a:lnTo>
                    <a:lnTo>
                      <a:pt x="31" y="103"/>
                    </a:lnTo>
                    <a:lnTo>
                      <a:pt x="23" y="93"/>
                    </a:lnTo>
                    <a:lnTo>
                      <a:pt x="25" y="87"/>
                    </a:lnTo>
                    <a:lnTo>
                      <a:pt x="35" y="84"/>
                    </a:lnTo>
                    <a:lnTo>
                      <a:pt x="44" y="82"/>
                    </a:lnTo>
                    <a:lnTo>
                      <a:pt x="40" y="59"/>
                    </a:lnTo>
                    <a:lnTo>
                      <a:pt x="44" y="40"/>
                    </a:lnTo>
                    <a:lnTo>
                      <a:pt x="48" y="34"/>
                    </a:lnTo>
                    <a:lnTo>
                      <a:pt x="92" y="2"/>
                    </a:lnTo>
                    <a:lnTo>
                      <a:pt x="76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14" name="Freeform 129"/>
              <p:cNvSpPr>
                <a:spLocks/>
              </p:cNvSpPr>
              <p:nvPr/>
            </p:nvSpPr>
            <p:spPr bwMode="auto">
              <a:xfrm>
                <a:off x="3025" y="1479"/>
                <a:ext cx="77" cy="21"/>
              </a:xfrm>
              <a:custGeom>
                <a:avLst/>
                <a:gdLst>
                  <a:gd name="T0" fmla="*/ 3 w 154"/>
                  <a:gd name="T1" fmla="*/ 2 h 41"/>
                  <a:gd name="T2" fmla="*/ 8 w 154"/>
                  <a:gd name="T3" fmla="*/ 2 h 41"/>
                  <a:gd name="T4" fmla="*/ 10 w 154"/>
                  <a:gd name="T5" fmla="*/ 3 h 41"/>
                  <a:gd name="T6" fmla="*/ 8 w 154"/>
                  <a:gd name="T7" fmla="*/ 1 h 41"/>
                  <a:gd name="T8" fmla="*/ 6 w 154"/>
                  <a:gd name="T9" fmla="*/ 0 h 41"/>
                  <a:gd name="T10" fmla="*/ 3 w 154"/>
                  <a:gd name="T11" fmla="*/ 1 h 41"/>
                  <a:gd name="T12" fmla="*/ 0 w 154"/>
                  <a:gd name="T13" fmla="*/ 3 h 41"/>
                  <a:gd name="T14" fmla="*/ 2 w 154"/>
                  <a:gd name="T15" fmla="*/ 2 h 41"/>
                  <a:gd name="T16" fmla="*/ 3 w 154"/>
                  <a:gd name="T17" fmla="*/ 2 h 41"/>
                  <a:gd name="T18" fmla="*/ 3 w 154"/>
                  <a:gd name="T19" fmla="*/ 2 h 4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54" h="41">
                    <a:moveTo>
                      <a:pt x="40" y="32"/>
                    </a:moveTo>
                    <a:lnTo>
                      <a:pt x="118" y="30"/>
                    </a:lnTo>
                    <a:lnTo>
                      <a:pt x="154" y="41"/>
                    </a:lnTo>
                    <a:lnTo>
                      <a:pt x="125" y="7"/>
                    </a:lnTo>
                    <a:lnTo>
                      <a:pt x="83" y="0"/>
                    </a:lnTo>
                    <a:lnTo>
                      <a:pt x="38" y="15"/>
                    </a:lnTo>
                    <a:lnTo>
                      <a:pt x="0" y="41"/>
                    </a:lnTo>
                    <a:lnTo>
                      <a:pt x="19" y="30"/>
                    </a:lnTo>
                    <a:lnTo>
                      <a:pt x="40" y="32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15" name="Freeform 130"/>
              <p:cNvSpPr>
                <a:spLocks/>
              </p:cNvSpPr>
              <p:nvPr/>
            </p:nvSpPr>
            <p:spPr bwMode="auto">
              <a:xfrm>
                <a:off x="3035" y="1478"/>
                <a:ext cx="51" cy="17"/>
              </a:xfrm>
              <a:custGeom>
                <a:avLst/>
                <a:gdLst>
                  <a:gd name="T0" fmla="*/ 5 w 100"/>
                  <a:gd name="T1" fmla="*/ 0 h 34"/>
                  <a:gd name="T2" fmla="*/ 3 w 100"/>
                  <a:gd name="T3" fmla="*/ 1 h 34"/>
                  <a:gd name="T4" fmla="*/ 0 w 100"/>
                  <a:gd name="T5" fmla="*/ 3 h 34"/>
                  <a:gd name="T6" fmla="*/ 5 w 100"/>
                  <a:gd name="T7" fmla="*/ 2 h 34"/>
                  <a:gd name="T8" fmla="*/ 7 w 100"/>
                  <a:gd name="T9" fmla="*/ 1 h 34"/>
                  <a:gd name="T10" fmla="*/ 5 w 100"/>
                  <a:gd name="T11" fmla="*/ 0 h 34"/>
                  <a:gd name="T12" fmla="*/ 5 w 100"/>
                  <a:gd name="T13" fmla="*/ 0 h 3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00" h="34">
                    <a:moveTo>
                      <a:pt x="68" y="0"/>
                    </a:moveTo>
                    <a:lnTo>
                      <a:pt x="38" y="5"/>
                    </a:lnTo>
                    <a:lnTo>
                      <a:pt x="0" y="34"/>
                    </a:lnTo>
                    <a:lnTo>
                      <a:pt x="68" y="23"/>
                    </a:lnTo>
                    <a:lnTo>
                      <a:pt x="100" y="13"/>
                    </a:lnTo>
                    <a:lnTo>
                      <a:pt x="68" y="0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16" name="Freeform 131"/>
              <p:cNvSpPr>
                <a:spLocks/>
              </p:cNvSpPr>
              <p:nvPr/>
            </p:nvSpPr>
            <p:spPr bwMode="auto">
              <a:xfrm>
                <a:off x="2960" y="1390"/>
                <a:ext cx="120" cy="106"/>
              </a:xfrm>
              <a:custGeom>
                <a:avLst/>
                <a:gdLst>
                  <a:gd name="T0" fmla="*/ 11 w 239"/>
                  <a:gd name="T1" fmla="*/ 1 h 211"/>
                  <a:gd name="T2" fmla="*/ 10 w 239"/>
                  <a:gd name="T3" fmla="*/ 1 h 211"/>
                  <a:gd name="T4" fmla="*/ 9 w 239"/>
                  <a:gd name="T5" fmla="*/ 1 h 211"/>
                  <a:gd name="T6" fmla="*/ 7 w 239"/>
                  <a:gd name="T7" fmla="*/ 0 h 211"/>
                  <a:gd name="T8" fmla="*/ 6 w 239"/>
                  <a:gd name="T9" fmla="*/ 0 h 211"/>
                  <a:gd name="T10" fmla="*/ 4 w 239"/>
                  <a:gd name="T11" fmla="*/ 1 h 211"/>
                  <a:gd name="T12" fmla="*/ 3 w 239"/>
                  <a:gd name="T13" fmla="*/ 2 h 211"/>
                  <a:gd name="T14" fmla="*/ 2 w 239"/>
                  <a:gd name="T15" fmla="*/ 2 h 211"/>
                  <a:gd name="T16" fmla="*/ 2 w 239"/>
                  <a:gd name="T17" fmla="*/ 3 h 211"/>
                  <a:gd name="T18" fmla="*/ 2 w 239"/>
                  <a:gd name="T19" fmla="*/ 3 h 211"/>
                  <a:gd name="T20" fmla="*/ 1 w 239"/>
                  <a:gd name="T21" fmla="*/ 3 h 211"/>
                  <a:gd name="T22" fmla="*/ 1 w 239"/>
                  <a:gd name="T23" fmla="*/ 4 h 211"/>
                  <a:gd name="T24" fmla="*/ 1 w 239"/>
                  <a:gd name="T25" fmla="*/ 4 h 211"/>
                  <a:gd name="T26" fmla="*/ 0 w 239"/>
                  <a:gd name="T27" fmla="*/ 4 h 211"/>
                  <a:gd name="T28" fmla="*/ 1 w 239"/>
                  <a:gd name="T29" fmla="*/ 9 h 211"/>
                  <a:gd name="T30" fmla="*/ 5 w 239"/>
                  <a:gd name="T31" fmla="*/ 11 h 211"/>
                  <a:gd name="T32" fmla="*/ 5 w 239"/>
                  <a:gd name="T33" fmla="*/ 14 h 211"/>
                  <a:gd name="T34" fmla="*/ 9 w 239"/>
                  <a:gd name="T35" fmla="*/ 12 h 211"/>
                  <a:gd name="T36" fmla="*/ 14 w 239"/>
                  <a:gd name="T37" fmla="*/ 11 h 211"/>
                  <a:gd name="T38" fmla="*/ 15 w 239"/>
                  <a:gd name="T39" fmla="*/ 10 h 211"/>
                  <a:gd name="T40" fmla="*/ 13 w 239"/>
                  <a:gd name="T41" fmla="*/ 7 h 211"/>
                  <a:gd name="T42" fmla="*/ 13 w 239"/>
                  <a:gd name="T43" fmla="*/ 4 h 211"/>
                  <a:gd name="T44" fmla="*/ 11 w 239"/>
                  <a:gd name="T45" fmla="*/ 1 h 211"/>
                  <a:gd name="T46" fmla="*/ 11 w 239"/>
                  <a:gd name="T47" fmla="*/ 1 h 211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239" h="211">
                    <a:moveTo>
                      <a:pt x="161" y="15"/>
                    </a:moveTo>
                    <a:lnTo>
                      <a:pt x="153" y="11"/>
                    </a:lnTo>
                    <a:lnTo>
                      <a:pt x="136" y="6"/>
                    </a:lnTo>
                    <a:lnTo>
                      <a:pt x="112" y="0"/>
                    </a:lnTo>
                    <a:lnTo>
                      <a:pt x="81" y="0"/>
                    </a:lnTo>
                    <a:lnTo>
                      <a:pt x="51" y="11"/>
                    </a:lnTo>
                    <a:lnTo>
                      <a:pt x="38" y="23"/>
                    </a:lnTo>
                    <a:lnTo>
                      <a:pt x="30" y="28"/>
                    </a:lnTo>
                    <a:lnTo>
                      <a:pt x="24" y="34"/>
                    </a:lnTo>
                    <a:lnTo>
                      <a:pt x="19" y="40"/>
                    </a:lnTo>
                    <a:lnTo>
                      <a:pt x="15" y="45"/>
                    </a:lnTo>
                    <a:lnTo>
                      <a:pt x="7" y="55"/>
                    </a:lnTo>
                    <a:lnTo>
                      <a:pt x="1" y="61"/>
                    </a:lnTo>
                    <a:lnTo>
                      <a:pt x="0" y="64"/>
                    </a:lnTo>
                    <a:lnTo>
                      <a:pt x="7" y="139"/>
                    </a:lnTo>
                    <a:lnTo>
                      <a:pt x="66" y="175"/>
                    </a:lnTo>
                    <a:lnTo>
                      <a:pt x="77" y="211"/>
                    </a:lnTo>
                    <a:lnTo>
                      <a:pt x="138" y="186"/>
                    </a:lnTo>
                    <a:lnTo>
                      <a:pt x="216" y="163"/>
                    </a:lnTo>
                    <a:lnTo>
                      <a:pt x="239" y="160"/>
                    </a:lnTo>
                    <a:lnTo>
                      <a:pt x="201" y="108"/>
                    </a:lnTo>
                    <a:lnTo>
                      <a:pt x="203" y="59"/>
                    </a:lnTo>
                    <a:lnTo>
                      <a:pt x="161" y="15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17" name="Freeform 132"/>
              <p:cNvSpPr>
                <a:spLocks/>
              </p:cNvSpPr>
              <p:nvPr/>
            </p:nvSpPr>
            <p:spPr bwMode="auto">
              <a:xfrm>
                <a:off x="2862" y="1504"/>
                <a:ext cx="37" cy="19"/>
              </a:xfrm>
              <a:custGeom>
                <a:avLst/>
                <a:gdLst>
                  <a:gd name="T0" fmla="*/ 5 w 72"/>
                  <a:gd name="T1" fmla="*/ 2 h 36"/>
                  <a:gd name="T2" fmla="*/ 0 w 72"/>
                  <a:gd name="T3" fmla="*/ 3 h 36"/>
                  <a:gd name="T4" fmla="*/ 2 w 72"/>
                  <a:gd name="T5" fmla="*/ 1 h 36"/>
                  <a:gd name="T6" fmla="*/ 4 w 72"/>
                  <a:gd name="T7" fmla="*/ 0 h 36"/>
                  <a:gd name="T8" fmla="*/ 5 w 72"/>
                  <a:gd name="T9" fmla="*/ 2 h 36"/>
                  <a:gd name="T10" fmla="*/ 5 w 72"/>
                  <a:gd name="T11" fmla="*/ 2 h 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72" h="36">
                    <a:moveTo>
                      <a:pt x="72" y="28"/>
                    </a:moveTo>
                    <a:lnTo>
                      <a:pt x="0" y="36"/>
                    </a:lnTo>
                    <a:lnTo>
                      <a:pt x="17" y="11"/>
                    </a:lnTo>
                    <a:lnTo>
                      <a:pt x="57" y="0"/>
                    </a:lnTo>
                    <a:lnTo>
                      <a:pt x="72" y="28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18" name="Freeform 133"/>
              <p:cNvSpPr>
                <a:spLocks/>
              </p:cNvSpPr>
              <p:nvPr/>
            </p:nvSpPr>
            <p:spPr bwMode="auto">
              <a:xfrm>
                <a:off x="2861" y="1436"/>
                <a:ext cx="30" cy="26"/>
              </a:xfrm>
              <a:custGeom>
                <a:avLst/>
                <a:gdLst>
                  <a:gd name="T0" fmla="*/ 1 w 61"/>
                  <a:gd name="T1" fmla="*/ 0 h 51"/>
                  <a:gd name="T2" fmla="*/ 0 w 61"/>
                  <a:gd name="T3" fmla="*/ 1 h 51"/>
                  <a:gd name="T4" fmla="*/ 0 w 61"/>
                  <a:gd name="T5" fmla="*/ 4 h 51"/>
                  <a:gd name="T6" fmla="*/ 3 w 61"/>
                  <a:gd name="T7" fmla="*/ 4 h 51"/>
                  <a:gd name="T8" fmla="*/ 3 w 61"/>
                  <a:gd name="T9" fmla="*/ 2 h 51"/>
                  <a:gd name="T10" fmla="*/ 1 w 61"/>
                  <a:gd name="T11" fmla="*/ 0 h 51"/>
                  <a:gd name="T12" fmla="*/ 1 w 61"/>
                  <a:gd name="T13" fmla="*/ 0 h 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1" h="51">
                    <a:moveTo>
                      <a:pt x="30" y="0"/>
                    </a:moveTo>
                    <a:lnTo>
                      <a:pt x="0" y="12"/>
                    </a:lnTo>
                    <a:lnTo>
                      <a:pt x="11" y="51"/>
                    </a:lnTo>
                    <a:lnTo>
                      <a:pt x="48" y="50"/>
                    </a:lnTo>
                    <a:lnTo>
                      <a:pt x="61" y="27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19" name="Freeform 134"/>
              <p:cNvSpPr>
                <a:spLocks/>
              </p:cNvSpPr>
              <p:nvPr/>
            </p:nvSpPr>
            <p:spPr bwMode="auto">
              <a:xfrm>
                <a:off x="3055" y="1678"/>
                <a:ext cx="53" cy="102"/>
              </a:xfrm>
              <a:custGeom>
                <a:avLst/>
                <a:gdLst>
                  <a:gd name="T0" fmla="*/ 6 w 106"/>
                  <a:gd name="T1" fmla="*/ 1 h 203"/>
                  <a:gd name="T2" fmla="*/ 6 w 106"/>
                  <a:gd name="T3" fmla="*/ 4 h 203"/>
                  <a:gd name="T4" fmla="*/ 7 w 106"/>
                  <a:gd name="T5" fmla="*/ 6 h 203"/>
                  <a:gd name="T6" fmla="*/ 7 w 106"/>
                  <a:gd name="T7" fmla="*/ 8 h 203"/>
                  <a:gd name="T8" fmla="*/ 7 w 106"/>
                  <a:gd name="T9" fmla="*/ 9 h 203"/>
                  <a:gd name="T10" fmla="*/ 6 w 106"/>
                  <a:gd name="T11" fmla="*/ 9 h 203"/>
                  <a:gd name="T12" fmla="*/ 6 w 106"/>
                  <a:gd name="T13" fmla="*/ 10 h 203"/>
                  <a:gd name="T14" fmla="*/ 5 w 106"/>
                  <a:gd name="T15" fmla="*/ 11 h 203"/>
                  <a:gd name="T16" fmla="*/ 5 w 106"/>
                  <a:gd name="T17" fmla="*/ 11 h 203"/>
                  <a:gd name="T18" fmla="*/ 4 w 106"/>
                  <a:gd name="T19" fmla="*/ 12 h 203"/>
                  <a:gd name="T20" fmla="*/ 4 w 106"/>
                  <a:gd name="T21" fmla="*/ 12 h 203"/>
                  <a:gd name="T22" fmla="*/ 3 w 106"/>
                  <a:gd name="T23" fmla="*/ 13 h 203"/>
                  <a:gd name="T24" fmla="*/ 3 w 106"/>
                  <a:gd name="T25" fmla="*/ 13 h 203"/>
                  <a:gd name="T26" fmla="*/ 2 w 106"/>
                  <a:gd name="T27" fmla="*/ 13 h 203"/>
                  <a:gd name="T28" fmla="*/ 1 w 106"/>
                  <a:gd name="T29" fmla="*/ 13 h 203"/>
                  <a:gd name="T30" fmla="*/ 0 w 106"/>
                  <a:gd name="T31" fmla="*/ 11 h 203"/>
                  <a:gd name="T32" fmla="*/ 2 w 106"/>
                  <a:gd name="T33" fmla="*/ 9 h 203"/>
                  <a:gd name="T34" fmla="*/ 2 w 106"/>
                  <a:gd name="T35" fmla="*/ 7 h 203"/>
                  <a:gd name="T36" fmla="*/ 1 w 106"/>
                  <a:gd name="T37" fmla="*/ 6 h 203"/>
                  <a:gd name="T38" fmla="*/ 3 w 106"/>
                  <a:gd name="T39" fmla="*/ 3 h 203"/>
                  <a:gd name="T40" fmla="*/ 5 w 106"/>
                  <a:gd name="T41" fmla="*/ 0 h 203"/>
                  <a:gd name="T42" fmla="*/ 6 w 106"/>
                  <a:gd name="T43" fmla="*/ 1 h 203"/>
                  <a:gd name="T44" fmla="*/ 6 w 106"/>
                  <a:gd name="T45" fmla="*/ 1 h 203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106" h="203">
                    <a:moveTo>
                      <a:pt x="81" y="9"/>
                    </a:moveTo>
                    <a:lnTo>
                      <a:pt x="91" y="53"/>
                    </a:lnTo>
                    <a:lnTo>
                      <a:pt x="98" y="81"/>
                    </a:lnTo>
                    <a:lnTo>
                      <a:pt x="106" y="125"/>
                    </a:lnTo>
                    <a:lnTo>
                      <a:pt x="98" y="137"/>
                    </a:lnTo>
                    <a:lnTo>
                      <a:pt x="93" y="144"/>
                    </a:lnTo>
                    <a:lnTo>
                      <a:pt x="85" y="152"/>
                    </a:lnTo>
                    <a:lnTo>
                      <a:pt x="79" y="161"/>
                    </a:lnTo>
                    <a:lnTo>
                      <a:pt x="72" y="169"/>
                    </a:lnTo>
                    <a:lnTo>
                      <a:pt x="62" y="178"/>
                    </a:lnTo>
                    <a:lnTo>
                      <a:pt x="55" y="186"/>
                    </a:lnTo>
                    <a:lnTo>
                      <a:pt x="47" y="194"/>
                    </a:lnTo>
                    <a:lnTo>
                      <a:pt x="38" y="199"/>
                    </a:lnTo>
                    <a:lnTo>
                      <a:pt x="20" y="203"/>
                    </a:lnTo>
                    <a:lnTo>
                      <a:pt x="1" y="203"/>
                    </a:lnTo>
                    <a:lnTo>
                      <a:pt x="0" y="165"/>
                    </a:lnTo>
                    <a:lnTo>
                      <a:pt x="32" y="135"/>
                    </a:lnTo>
                    <a:lnTo>
                      <a:pt x="32" y="108"/>
                    </a:lnTo>
                    <a:lnTo>
                      <a:pt x="9" y="83"/>
                    </a:lnTo>
                    <a:lnTo>
                      <a:pt x="47" y="36"/>
                    </a:lnTo>
                    <a:lnTo>
                      <a:pt x="70" y="0"/>
                    </a:lnTo>
                    <a:lnTo>
                      <a:pt x="81" y="9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20" name="Freeform 135"/>
              <p:cNvSpPr>
                <a:spLocks/>
              </p:cNvSpPr>
              <p:nvPr/>
            </p:nvSpPr>
            <p:spPr bwMode="auto">
              <a:xfrm>
                <a:off x="3063" y="1741"/>
                <a:ext cx="26" cy="38"/>
              </a:xfrm>
              <a:custGeom>
                <a:avLst/>
                <a:gdLst>
                  <a:gd name="T0" fmla="*/ 1 w 53"/>
                  <a:gd name="T1" fmla="*/ 2 h 76"/>
                  <a:gd name="T2" fmla="*/ 0 w 53"/>
                  <a:gd name="T3" fmla="*/ 3 h 76"/>
                  <a:gd name="T4" fmla="*/ 0 w 53"/>
                  <a:gd name="T5" fmla="*/ 5 h 76"/>
                  <a:gd name="T6" fmla="*/ 3 w 53"/>
                  <a:gd name="T7" fmla="*/ 2 h 76"/>
                  <a:gd name="T8" fmla="*/ 3 w 53"/>
                  <a:gd name="T9" fmla="*/ 0 h 76"/>
                  <a:gd name="T10" fmla="*/ 1 w 53"/>
                  <a:gd name="T11" fmla="*/ 2 h 76"/>
                  <a:gd name="T12" fmla="*/ 1 w 53"/>
                  <a:gd name="T13" fmla="*/ 2 h 7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" h="76">
                    <a:moveTo>
                      <a:pt x="19" y="21"/>
                    </a:moveTo>
                    <a:lnTo>
                      <a:pt x="0" y="42"/>
                    </a:lnTo>
                    <a:lnTo>
                      <a:pt x="11" y="76"/>
                    </a:lnTo>
                    <a:lnTo>
                      <a:pt x="51" y="29"/>
                    </a:lnTo>
                    <a:lnTo>
                      <a:pt x="53" y="0"/>
                    </a:lnTo>
                    <a:lnTo>
                      <a:pt x="19" y="21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21" name="Freeform 136"/>
              <p:cNvSpPr>
                <a:spLocks/>
              </p:cNvSpPr>
              <p:nvPr/>
            </p:nvSpPr>
            <p:spPr bwMode="auto">
              <a:xfrm>
                <a:off x="3061" y="1680"/>
                <a:ext cx="32" cy="52"/>
              </a:xfrm>
              <a:custGeom>
                <a:avLst/>
                <a:gdLst>
                  <a:gd name="T0" fmla="*/ 4 w 65"/>
                  <a:gd name="T1" fmla="*/ 0 h 102"/>
                  <a:gd name="T2" fmla="*/ 2 w 65"/>
                  <a:gd name="T3" fmla="*/ 1 h 102"/>
                  <a:gd name="T4" fmla="*/ 1 w 65"/>
                  <a:gd name="T5" fmla="*/ 4 h 102"/>
                  <a:gd name="T6" fmla="*/ 0 w 65"/>
                  <a:gd name="T7" fmla="*/ 6 h 102"/>
                  <a:gd name="T8" fmla="*/ 0 w 65"/>
                  <a:gd name="T9" fmla="*/ 7 h 102"/>
                  <a:gd name="T10" fmla="*/ 2 w 65"/>
                  <a:gd name="T11" fmla="*/ 6 h 102"/>
                  <a:gd name="T12" fmla="*/ 3 w 65"/>
                  <a:gd name="T13" fmla="*/ 4 h 102"/>
                  <a:gd name="T14" fmla="*/ 4 w 65"/>
                  <a:gd name="T15" fmla="*/ 0 h 102"/>
                  <a:gd name="T16" fmla="*/ 4 w 65"/>
                  <a:gd name="T17" fmla="*/ 0 h 10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5" h="102">
                    <a:moveTo>
                      <a:pt x="65" y="0"/>
                    </a:moveTo>
                    <a:lnTo>
                      <a:pt x="47" y="9"/>
                    </a:lnTo>
                    <a:lnTo>
                      <a:pt x="30" y="53"/>
                    </a:lnTo>
                    <a:lnTo>
                      <a:pt x="15" y="81"/>
                    </a:lnTo>
                    <a:lnTo>
                      <a:pt x="0" y="102"/>
                    </a:lnTo>
                    <a:lnTo>
                      <a:pt x="38" y="89"/>
                    </a:lnTo>
                    <a:lnTo>
                      <a:pt x="59" y="58"/>
                    </a:lnTo>
                    <a:lnTo>
                      <a:pt x="65" y="0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22" name="Freeform 137"/>
              <p:cNvSpPr>
                <a:spLocks/>
              </p:cNvSpPr>
              <p:nvPr/>
            </p:nvSpPr>
            <p:spPr bwMode="auto">
              <a:xfrm>
                <a:off x="3048" y="1706"/>
                <a:ext cx="15" cy="12"/>
              </a:xfrm>
              <a:custGeom>
                <a:avLst/>
                <a:gdLst>
                  <a:gd name="T0" fmla="*/ 1 w 31"/>
                  <a:gd name="T1" fmla="*/ 0 h 25"/>
                  <a:gd name="T2" fmla="*/ 0 w 31"/>
                  <a:gd name="T3" fmla="*/ 0 h 25"/>
                  <a:gd name="T4" fmla="*/ 0 w 31"/>
                  <a:gd name="T5" fmla="*/ 1 h 25"/>
                  <a:gd name="T6" fmla="*/ 1 w 31"/>
                  <a:gd name="T7" fmla="*/ 1 h 25"/>
                  <a:gd name="T8" fmla="*/ 1 w 31"/>
                  <a:gd name="T9" fmla="*/ 0 h 25"/>
                  <a:gd name="T10" fmla="*/ 1 w 31"/>
                  <a:gd name="T11" fmla="*/ 0 h 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1" h="25">
                    <a:moveTo>
                      <a:pt x="27" y="0"/>
                    </a:moveTo>
                    <a:lnTo>
                      <a:pt x="0" y="11"/>
                    </a:lnTo>
                    <a:lnTo>
                      <a:pt x="4" y="25"/>
                    </a:lnTo>
                    <a:lnTo>
                      <a:pt x="31" y="17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FFD6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23" name="Freeform 138"/>
              <p:cNvSpPr>
                <a:spLocks/>
              </p:cNvSpPr>
              <p:nvPr/>
            </p:nvSpPr>
            <p:spPr bwMode="auto">
              <a:xfrm>
                <a:off x="3019" y="1626"/>
                <a:ext cx="55" cy="50"/>
              </a:xfrm>
              <a:custGeom>
                <a:avLst/>
                <a:gdLst>
                  <a:gd name="T0" fmla="*/ 2 w 111"/>
                  <a:gd name="T1" fmla="*/ 0 h 101"/>
                  <a:gd name="T2" fmla="*/ 2 w 111"/>
                  <a:gd name="T3" fmla="*/ 1 h 101"/>
                  <a:gd name="T4" fmla="*/ 2 w 111"/>
                  <a:gd name="T5" fmla="*/ 2 h 101"/>
                  <a:gd name="T6" fmla="*/ 1 w 111"/>
                  <a:gd name="T7" fmla="*/ 2 h 101"/>
                  <a:gd name="T8" fmla="*/ 0 w 111"/>
                  <a:gd name="T9" fmla="*/ 3 h 101"/>
                  <a:gd name="T10" fmla="*/ 0 w 111"/>
                  <a:gd name="T11" fmla="*/ 4 h 101"/>
                  <a:gd name="T12" fmla="*/ 1 w 111"/>
                  <a:gd name="T13" fmla="*/ 5 h 101"/>
                  <a:gd name="T14" fmla="*/ 2 w 111"/>
                  <a:gd name="T15" fmla="*/ 6 h 101"/>
                  <a:gd name="T16" fmla="*/ 6 w 111"/>
                  <a:gd name="T17" fmla="*/ 5 h 101"/>
                  <a:gd name="T18" fmla="*/ 6 w 111"/>
                  <a:gd name="T19" fmla="*/ 3 h 101"/>
                  <a:gd name="T20" fmla="*/ 5 w 111"/>
                  <a:gd name="T21" fmla="*/ 3 h 101"/>
                  <a:gd name="T22" fmla="*/ 5 w 111"/>
                  <a:gd name="T23" fmla="*/ 2 h 101"/>
                  <a:gd name="T24" fmla="*/ 5 w 111"/>
                  <a:gd name="T25" fmla="*/ 2 h 101"/>
                  <a:gd name="T26" fmla="*/ 4 w 111"/>
                  <a:gd name="T27" fmla="*/ 1 h 101"/>
                  <a:gd name="T28" fmla="*/ 4 w 111"/>
                  <a:gd name="T29" fmla="*/ 1 h 101"/>
                  <a:gd name="T30" fmla="*/ 3 w 111"/>
                  <a:gd name="T31" fmla="*/ 0 h 101"/>
                  <a:gd name="T32" fmla="*/ 3 w 111"/>
                  <a:gd name="T33" fmla="*/ 0 h 101"/>
                  <a:gd name="T34" fmla="*/ 2 w 111"/>
                  <a:gd name="T35" fmla="*/ 0 h 101"/>
                  <a:gd name="T36" fmla="*/ 2 w 111"/>
                  <a:gd name="T37" fmla="*/ 0 h 10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11" h="101">
                    <a:moveTo>
                      <a:pt x="42" y="0"/>
                    </a:moveTo>
                    <a:lnTo>
                      <a:pt x="42" y="25"/>
                    </a:lnTo>
                    <a:lnTo>
                      <a:pt x="35" y="44"/>
                    </a:lnTo>
                    <a:lnTo>
                      <a:pt x="16" y="46"/>
                    </a:lnTo>
                    <a:lnTo>
                      <a:pt x="0" y="48"/>
                    </a:lnTo>
                    <a:lnTo>
                      <a:pt x="2" y="69"/>
                    </a:lnTo>
                    <a:lnTo>
                      <a:pt x="29" y="88"/>
                    </a:lnTo>
                    <a:lnTo>
                      <a:pt x="46" y="101"/>
                    </a:lnTo>
                    <a:lnTo>
                      <a:pt x="111" y="88"/>
                    </a:lnTo>
                    <a:lnTo>
                      <a:pt x="97" y="53"/>
                    </a:lnTo>
                    <a:lnTo>
                      <a:pt x="93" y="50"/>
                    </a:lnTo>
                    <a:lnTo>
                      <a:pt x="90" y="44"/>
                    </a:lnTo>
                    <a:lnTo>
                      <a:pt x="82" y="36"/>
                    </a:lnTo>
                    <a:lnTo>
                      <a:pt x="74" y="27"/>
                    </a:lnTo>
                    <a:lnTo>
                      <a:pt x="67" y="19"/>
                    </a:lnTo>
                    <a:lnTo>
                      <a:pt x="57" y="10"/>
                    </a:lnTo>
                    <a:lnTo>
                      <a:pt x="54" y="6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24" name="Freeform 139"/>
              <p:cNvSpPr>
                <a:spLocks/>
              </p:cNvSpPr>
              <p:nvPr/>
            </p:nvSpPr>
            <p:spPr bwMode="auto">
              <a:xfrm>
                <a:off x="2993" y="1627"/>
                <a:ext cx="40" cy="18"/>
              </a:xfrm>
              <a:custGeom>
                <a:avLst/>
                <a:gdLst>
                  <a:gd name="T0" fmla="*/ 4 w 82"/>
                  <a:gd name="T1" fmla="*/ 0 h 36"/>
                  <a:gd name="T2" fmla="*/ 2 w 82"/>
                  <a:gd name="T3" fmla="*/ 0 h 36"/>
                  <a:gd name="T4" fmla="*/ 0 w 82"/>
                  <a:gd name="T5" fmla="*/ 1 h 36"/>
                  <a:gd name="T6" fmla="*/ 0 w 82"/>
                  <a:gd name="T7" fmla="*/ 3 h 36"/>
                  <a:gd name="T8" fmla="*/ 1 w 82"/>
                  <a:gd name="T9" fmla="*/ 3 h 36"/>
                  <a:gd name="T10" fmla="*/ 3 w 82"/>
                  <a:gd name="T11" fmla="*/ 1 h 36"/>
                  <a:gd name="T12" fmla="*/ 5 w 82"/>
                  <a:gd name="T13" fmla="*/ 1 h 36"/>
                  <a:gd name="T14" fmla="*/ 4 w 82"/>
                  <a:gd name="T15" fmla="*/ 0 h 36"/>
                  <a:gd name="T16" fmla="*/ 4 w 82"/>
                  <a:gd name="T17" fmla="*/ 0 h 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2" h="36">
                    <a:moveTo>
                      <a:pt x="80" y="0"/>
                    </a:moveTo>
                    <a:lnTo>
                      <a:pt x="44" y="0"/>
                    </a:lnTo>
                    <a:lnTo>
                      <a:pt x="0" y="13"/>
                    </a:lnTo>
                    <a:lnTo>
                      <a:pt x="8" y="36"/>
                    </a:lnTo>
                    <a:lnTo>
                      <a:pt x="31" y="34"/>
                    </a:lnTo>
                    <a:lnTo>
                      <a:pt x="57" y="13"/>
                    </a:lnTo>
                    <a:lnTo>
                      <a:pt x="82" y="10"/>
                    </a:lnTo>
                    <a:lnTo>
                      <a:pt x="80" y="0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25" name="Freeform 140"/>
              <p:cNvSpPr>
                <a:spLocks/>
              </p:cNvSpPr>
              <p:nvPr/>
            </p:nvSpPr>
            <p:spPr bwMode="auto">
              <a:xfrm>
                <a:off x="2988" y="1536"/>
                <a:ext cx="148" cy="86"/>
              </a:xfrm>
              <a:custGeom>
                <a:avLst/>
                <a:gdLst>
                  <a:gd name="T0" fmla="*/ 2 w 296"/>
                  <a:gd name="T1" fmla="*/ 2 h 173"/>
                  <a:gd name="T2" fmla="*/ 5 w 296"/>
                  <a:gd name="T3" fmla="*/ 3 h 173"/>
                  <a:gd name="T4" fmla="*/ 10 w 296"/>
                  <a:gd name="T5" fmla="*/ 4 h 173"/>
                  <a:gd name="T6" fmla="*/ 14 w 296"/>
                  <a:gd name="T7" fmla="*/ 3 h 173"/>
                  <a:gd name="T8" fmla="*/ 17 w 296"/>
                  <a:gd name="T9" fmla="*/ 2 h 173"/>
                  <a:gd name="T10" fmla="*/ 18 w 296"/>
                  <a:gd name="T11" fmla="*/ 2 h 173"/>
                  <a:gd name="T12" fmla="*/ 19 w 296"/>
                  <a:gd name="T13" fmla="*/ 4 h 173"/>
                  <a:gd name="T14" fmla="*/ 19 w 296"/>
                  <a:gd name="T15" fmla="*/ 6 h 173"/>
                  <a:gd name="T16" fmla="*/ 19 w 296"/>
                  <a:gd name="T17" fmla="*/ 7 h 173"/>
                  <a:gd name="T18" fmla="*/ 19 w 296"/>
                  <a:gd name="T19" fmla="*/ 9 h 173"/>
                  <a:gd name="T20" fmla="*/ 18 w 296"/>
                  <a:gd name="T21" fmla="*/ 9 h 173"/>
                  <a:gd name="T22" fmla="*/ 17 w 296"/>
                  <a:gd name="T23" fmla="*/ 10 h 173"/>
                  <a:gd name="T24" fmla="*/ 16 w 296"/>
                  <a:gd name="T25" fmla="*/ 10 h 173"/>
                  <a:gd name="T26" fmla="*/ 15 w 296"/>
                  <a:gd name="T27" fmla="*/ 10 h 173"/>
                  <a:gd name="T28" fmla="*/ 14 w 296"/>
                  <a:gd name="T29" fmla="*/ 10 h 173"/>
                  <a:gd name="T30" fmla="*/ 13 w 296"/>
                  <a:gd name="T31" fmla="*/ 10 h 173"/>
                  <a:gd name="T32" fmla="*/ 12 w 296"/>
                  <a:gd name="T33" fmla="*/ 9 h 173"/>
                  <a:gd name="T34" fmla="*/ 11 w 296"/>
                  <a:gd name="T35" fmla="*/ 9 h 173"/>
                  <a:gd name="T36" fmla="*/ 10 w 296"/>
                  <a:gd name="T37" fmla="*/ 8 h 173"/>
                  <a:gd name="T38" fmla="*/ 9 w 296"/>
                  <a:gd name="T39" fmla="*/ 8 h 173"/>
                  <a:gd name="T40" fmla="*/ 5 w 296"/>
                  <a:gd name="T41" fmla="*/ 8 h 173"/>
                  <a:gd name="T42" fmla="*/ 4 w 296"/>
                  <a:gd name="T43" fmla="*/ 9 h 173"/>
                  <a:gd name="T44" fmla="*/ 3 w 296"/>
                  <a:gd name="T45" fmla="*/ 10 h 173"/>
                  <a:gd name="T46" fmla="*/ 1 w 296"/>
                  <a:gd name="T47" fmla="*/ 4 h 173"/>
                  <a:gd name="T48" fmla="*/ 0 w 296"/>
                  <a:gd name="T49" fmla="*/ 1 h 173"/>
                  <a:gd name="T50" fmla="*/ 1 w 296"/>
                  <a:gd name="T51" fmla="*/ 0 h 173"/>
                  <a:gd name="T52" fmla="*/ 2 w 296"/>
                  <a:gd name="T53" fmla="*/ 2 h 173"/>
                  <a:gd name="T54" fmla="*/ 2 w 296"/>
                  <a:gd name="T55" fmla="*/ 2 h 173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296" h="173">
                    <a:moveTo>
                      <a:pt x="30" y="34"/>
                    </a:moveTo>
                    <a:lnTo>
                      <a:pt x="78" y="60"/>
                    </a:lnTo>
                    <a:lnTo>
                      <a:pt x="155" y="72"/>
                    </a:lnTo>
                    <a:lnTo>
                      <a:pt x="218" y="53"/>
                    </a:lnTo>
                    <a:lnTo>
                      <a:pt x="258" y="34"/>
                    </a:lnTo>
                    <a:lnTo>
                      <a:pt x="273" y="41"/>
                    </a:lnTo>
                    <a:lnTo>
                      <a:pt x="294" y="78"/>
                    </a:lnTo>
                    <a:lnTo>
                      <a:pt x="296" y="104"/>
                    </a:lnTo>
                    <a:lnTo>
                      <a:pt x="294" y="127"/>
                    </a:lnTo>
                    <a:lnTo>
                      <a:pt x="290" y="148"/>
                    </a:lnTo>
                    <a:lnTo>
                      <a:pt x="283" y="152"/>
                    </a:lnTo>
                    <a:lnTo>
                      <a:pt x="266" y="161"/>
                    </a:lnTo>
                    <a:lnTo>
                      <a:pt x="247" y="169"/>
                    </a:lnTo>
                    <a:lnTo>
                      <a:pt x="235" y="173"/>
                    </a:lnTo>
                    <a:lnTo>
                      <a:pt x="216" y="167"/>
                    </a:lnTo>
                    <a:lnTo>
                      <a:pt x="201" y="161"/>
                    </a:lnTo>
                    <a:lnTo>
                      <a:pt x="186" y="154"/>
                    </a:lnTo>
                    <a:lnTo>
                      <a:pt x="171" y="148"/>
                    </a:lnTo>
                    <a:lnTo>
                      <a:pt x="157" y="140"/>
                    </a:lnTo>
                    <a:lnTo>
                      <a:pt x="144" y="135"/>
                    </a:lnTo>
                    <a:lnTo>
                      <a:pt x="78" y="131"/>
                    </a:lnTo>
                    <a:lnTo>
                      <a:pt x="49" y="159"/>
                    </a:lnTo>
                    <a:lnTo>
                      <a:pt x="36" y="163"/>
                    </a:lnTo>
                    <a:lnTo>
                      <a:pt x="11" y="76"/>
                    </a:lnTo>
                    <a:lnTo>
                      <a:pt x="0" y="19"/>
                    </a:lnTo>
                    <a:lnTo>
                      <a:pt x="11" y="0"/>
                    </a:lnTo>
                    <a:lnTo>
                      <a:pt x="30" y="34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26" name="Freeform 141"/>
              <p:cNvSpPr>
                <a:spLocks/>
              </p:cNvSpPr>
              <p:nvPr/>
            </p:nvSpPr>
            <p:spPr bwMode="auto">
              <a:xfrm>
                <a:off x="3062" y="1573"/>
                <a:ext cx="66" cy="42"/>
              </a:xfrm>
              <a:custGeom>
                <a:avLst/>
                <a:gdLst>
                  <a:gd name="T0" fmla="*/ 8 w 133"/>
                  <a:gd name="T1" fmla="*/ 3 h 83"/>
                  <a:gd name="T2" fmla="*/ 7 w 133"/>
                  <a:gd name="T3" fmla="*/ 5 h 83"/>
                  <a:gd name="T4" fmla="*/ 5 w 133"/>
                  <a:gd name="T5" fmla="*/ 6 h 83"/>
                  <a:gd name="T6" fmla="*/ 1 w 133"/>
                  <a:gd name="T7" fmla="*/ 4 h 83"/>
                  <a:gd name="T8" fmla="*/ 0 w 133"/>
                  <a:gd name="T9" fmla="*/ 4 h 83"/>
                  <a:gd name="T10" fmla="*/ 3 w 133"/>
                  <a:gd name="T11" fmla="*/ 3 h 83"/>
                  <a:gd name="T12" fmla="*/ 5 w 133"/>
                  <a:gd name="T13" fmla="*/ 0 h 83"/>
                  <a:gd name="T14" fmla="*/ 7 w 133"/>
                  <a:gd name="T15" fmla="*/ 1 h 83"/>
                  <a:gd name="T16" fmla="*/ 8 w 133"/>
                  <a:gd name="T17" fmla="*/ 3 h 83"/>
                  <a:gd name="T18" fmla="*/ 8 w 133"/>
                  <a:gd name="T19" fmla="*/ 3 h 8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33" h="83">
                    <a:moveTo>
                      <a:pt x="133" y="47"/>
                    </a:moveTo>
                    <a:lnTo>
                      <a:pt x="116" y="76"/>
                    </a:lnTo>
                    <a:lnTo>
                      <a:pt x="85" y="83"/>
                    </a:lnTo>
                    <a:lnTo>
                      <a:pt x="25" y="62"/>
                    </a:lnTo>
                    <a:lnTo>
                      <a:pt x="0" y="53"/>
                    </a:lnTo>
                    <a:lnTo>
                      <a:pt x="53" y="36"/>
                    </a:lnTo>
                    <a:lnTo>
                      <a:pt x="87" y="0"/>
                    </a:lnTo>
                    <a:lnTo>
                      <a:pt x="121" y="4"/>
                    </a:lnTo>
                    <a:lnTo>
                      <a:pt x="133" y="47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27" name="Freeform 142"/>
              <p:cNvSpPr>
                <a:spLocks/>
              </p:cNvSpPr>
              <p:nvPr/>
            </p:nvSpPr>
            <p:spPr bwMode="auto">
              <a:xfrm>
                <a:off x="3075" y="1582"/>
                <a:ext cx="44" cy="25"/>
              </a:xfrm>
              <a:custGeom>
                <a:avLst/>
                <a:gdLst>
                  <a:gd name="T0" fmla="*/ 4 w 88"/>
                  <a:gd name="T1" fmla="*/ 4 h 49"/>
                  <a:gd name="T2" fmla="*/ 6 w 88"/>
                  <a:gd name="T3" fmla="*/ 1 h 49"/>
                  <a:gd name="T4" fmla="*/ 5 w 88"/>
                  <a:gd name="T5" fmla="*/ 0 h 49"/>
                  <a:gd name="T6" fmla="*/ 3 w 88"/>
                  <a:gd name="T7" fmla="*/ 2 h 49"/>
                  <a:gd name="T8" fmla="*/ 0 w 88"/>
                  <a:gd name="T9" fmla="*/ 3 h 49"/>
                  <a:gd name="T10" fmla="*/ 4 w 88"/>
                  <a:gd name="T11" fmla="*/ 4 h 49"/>
                  <a:gd name="T12" fmla="*/ 4 w 88"/>
                  <a:gd name="T13" fmla="*/ 4 h 4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8" h="49">
                    <a:moveTo>
                      <a:pt x="57" y="49"/>
                    </a:moveTo>
                    <a:lnTo>
                      <a:pt x="88" y="9"/>
                    </a:lnTo>
                    <a:lnTo>
                      <a:pt x="80" y="0"/>
                    </a:lnTo>
                    <a:lnTo>
                      <a:pt x="46" y="28"/>
                    </a:lnTo>
                    <a:lnTo>
                      <a:pt x="0" y="38"/>
                    </a:lnTo>
                    <a:lnTo>
                      <a:pt x="57" y="49"/>
                    </a:lnTo>
                    <a:close/>
                  </a:path>
                </a:pathLst>
              </a:custGeom>
              <a:solidFill>
                <a:srgbClr val="FFD6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28" name="Freeform 143"/>
              <p:cNvSpPr>
                <a:spLocks/>
              </p:cNvSpPr>
              <p:nvPr/>
            </p:nvSpPr>
            <p:spPr bwMode="auto">
              <a:xfrm>
                <a:off x="2978" y="1542"/>
                <a:ext cx="29" cy="72"/>
              </a:xfrm>
              <a:custGeom>
                <a:avLst/>
                <a:gdLst>
                  <a:gd name="T0" fmla="*/ 3 w 57"/>
                  <a:gd name="T1" fmla="*/ 2 h 142"/>
                  <a:gd name="T2" fmla="*/ 2 w 57"/>
                  <a:gd name="T3" fmla="*/ 1 h 142"/>
                  <a:gd name="T4" fmla="*/ 2 w 57"/>
                  <a:gd name="T5" fmla="*/ 0 h 142"/>
                  <a:gd name="T6" fmla="*/ 0 w 57"/>
                  <a:gd name="T7" fmla="*/ 1 h 142"/>
                  <a:gd name="T8" fmla="*/ 1 w 57"/>
                  <a:gd name="T9" fmla="*/ 4 h 142"/>
                  <a:gd name="T10" fmla="*/ 2 w 57"/>
                  <a:gd name="T11" fmla="*/ 7 h 142"/>
                  <a:gd name="T12" fmla="*/ 2 w 57"/>
                  <a:gd name="T13" fmla="*/ 9 h 142"/>
                  <a:gd name="T14" fmla="*/ 3 w 57"/>
                  <a:gd name="T15" fmla="*/ 10 h 142"/>
                  <a:gd name="T16" fmla="*/ 4 w 57"/>
                  <a:gd name="T17" fmla="*/ 10 h 142"/>
                  <a:gd name="T18" fmla="*/ 4 w 57"/>
                  <a:gd name="T19" fmla="*/ 9 h 142"/>
                  <a:gd name="T20" fmla="*/ 4 w 57"/>
                  <a:gd name="T21" fmla="*/ 6 h 142"/>
                  <a:gd name="T22" fmla="*/ 3 w 57"/>
                  <a:gd name="T23" fmla="*/ 2 h 142"/>
                  <a:gd name="T24" fmla="*/ 3 w 57"/>
                  <a:gd name="T25" fmla="*/ 2 h 14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7" h="142">
                    <a:moveTo>
                      <a:pt x="43" y="27"/>
                    </a:moveTo>
                    <a:lnTo>
                      <a:pt x="32" y="4"/>
                    </a:lnTo>
                    <a:lnTo>
                      <a:pt x="21" y="0"/>
                    </a:lnTo>
                    <a:lnTo>
                      <a:pt x="0" y="15"/>
                    </a:lnTo>
                    <a:lnTo>
                      <a:pt x="5" y="61"/>
                    </a:lnTo>
                    <a:lnTo>
                      <a:pt x="21" y="104"/>
                    </a:lnTo>
                    <a:lnTo>
                      <a:pt x="26" y="139"/>
                    </a:lnTo>
                    <a:lnTo>
                      <a:pt x="40" y="142"/>
                    </a:lnTo>
                    <a:lnTo>
                      <a:pt x="51" y="142"/>
                    </a:lnTo>
                    <a:lnTo>
                      <a:pt x="57" y="137"/>
                    </a:lnTo>
                    <a:lnTo>
                      <a:pt x="57" y="80"/>
                    </a:lnTo>
                    <a:lnTo>
                      <a:pt x="43" y="27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29" name="Freeform 144"/>
              <p:cNvSpPr>
                <a:spLocks/>
              </p:cNvSpPr>
              <p:nvPr/>
            </p:nvSpPr>
            <p:spPr bwMode="auto">
              <a:xfrm>
                <a:off x="2994" y="1627"/>
                <a:ext cx="18" cy="15"/>
              </a:xfrm>
              <a:custGeom>
                <a:avLst/>
                <a:gdLst>
                  <a:gd name="T0" fmla="*/ 3 w 34"/>
                  <a:gd name="T1" fmla="*/ 0 h 31"/>
                  <a:gd name="T2" fmla="*/ 0 w 34"/>
                  <a:gd name="T3" fmla="*/ 0 h 31"/>
                  <a:gd name="T4" fmla="*/ 2 w 34"/>
                  <a:gd name="T5" fmla="*/ 1 h 31"/>
                  <a:gd name="T6" fmla="*/ 3 w 34"/>
                  <a:gd name="T7" fmla="*/ 0 h 31"/>
                  <a:gd name="T8" fmla="*/ 3 w 34"/>
                  <a:gd name="T9" fmla="*/ 0 h 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4" h="31">
                    <a:moveTo>
                      <a:pt x="34" y="0"/>
                    </a:moveTo>
                    <a:lnTo>
                      <a:pt x="0" y="6"/>
                    </a:lnTo>
                    <a:lnTo>
                      <a:pt x="28" y="31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FFD6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30" name="Freeform 145"/>
              <p:cNvSpPr>
                <a:spLocks/>
              </p:cNvSpPr>
              <p:nvPr/>
            </p:nvSpPr>
            <p:spPr bwMode="auto">
              <a:xfrm>
                <a:off x="2982" y="1545"/>
                <a:ext cx="14" cy="38"/>
              </a:xfrm>
              <a:custGeom>
                <a:avLst/>
                <a:gdLst>
                  <a:gd name="T0" fmla="*/ 1 w 29"/>
                  <a:gd name="T1" fmla="*/ 1 h 76"/>
                  <a:gd name="T2" fmla="*/ 0 w 29"/>
                  <a:gd name="T3" fmla="*/ 0 h 76"/>
                  <a:gd name="T4" fmla="*/ 0 w 29"/>
                  <a:gd name="T5" fmla="*/ 3 h 76"/>
                  <a:gd name="T6" fmla="*/ 0 w 29"/>
                  <a:gd name="T7" fmla="*/ 5 h 76"/>
                  <a:gd name="T8" fmla="*/ 1 w 29"/>
                  <a:gd name="T9" fmla="*/ 4 h 76"/>
                  <a:gd name="T10" fmla="*/ 1 w 29"/>
                  <a:gd name="T11" fmla="*/ 1 h 76"/>
                  <a:gd name="T12" fmla="*/ 1 w 29"/>
                  <a:gd name="T13" fmla="*/ 1 h 7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9" h="76">
                    <a:moveTo>
                      <a:pt x="25" y="5"/>
                    </a:moveTo>
                    <a:lnTo>
                      <a:pt x="0" y="0"/>
                    </a:lnTo>
                    <a:lnTo>
                      <a:pt x="0" y="40"/>
                    </a:lnTo>
                    <a:lnTo>
                      <a:pt x="6" y="76"/>
                    </a:lnTo>
                    <a:lnTo>
                      <a:pt x="29" y="64"/>
                    </a:lnTo>
                    <a:lnTo>
                      <a:pt x="25" y="5"/>
                    </a:lnTo>
                    <a:close/>
                  </a:path>
                </a:pathLst>
              </a:custGeom>
              <a:solidFill>
                <a:srgbClr val="FFD6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31" name="Freeform 146"/>
              <p:cNvSpPr>
                <a:spLocks/>
              </p:cNvSpPr>
              <p:nvPr/>
            </p:nvSpPr>
            <p:spPr bwMode="auto">
              <a:xfrm>
                <a:off x="2981" y="1406"/>
                <a:ext cx="80" cy="81"/>
              </a:xfrm>
              <a:custGeom>
                <a:avLst/>
                <a:gdLst>
                  <a:gd name="T0" fmla="*/ 4 w 160"/>
                  <a:gd name="T1" fmla="*/ 0 h 164"/>
                  <a:gd name="T2" fmla="*/ 3 w 160"/>
                  <a:gd name="T3" fmla="*/ 0 h 164"/>
                  <a:gd name="T4" fmla="*/ 2 w 160"/>
                  <a:gd name="T5" fmla="*/ 0 h 164"/>
                  <a:gd name="T6" fmla="*/ 2 w 160"/>
                  <a:gd name="T7" fmla="*/ 1 h 164"/>
                  <a:gd name="T8" fmla="*/ 1 w 160"/>
                  <a:gd name="T9" fmla="*/ 1 h 164"/>
                  <a:gd name="T10" fmla="*/ 0 w 160"/>
                  <a:gd name="T11" fmla="*/ 3 h 164"/>
                  <a:gd name="T12" fmla="*/ 0 w 160"/>
                  <a:gd name="T13" fmla="*/ 4 h 164"/>
                  <a:gd name="T14" fmla="*/ 1 w 160"/>
                  <a:gd name="T15" fmla="*/ 5 h 164"/>
                  <a:gd name="T16" fmla="*/ 1 w 160"/>
                  <a:gd name="T17" fmla="*/ 6 h 164"/>
                  <a:gd name="T18" fmla="*/ 2 w 160"/>
                  <a:gd name="T19" fmla="*/ 6 h 164"/>
                  <a:gd name="T20" fmla="*/ 3 w 160"/>
                  <a:gd name="T21" fmla="*/ 8 h 164"/>
                  <a:gd name="T22" fmla="*/ 4 w 160"/>
                  <a:gd name="T23" fmla="*/ 10 h 164"/>
                  <a:gd name="T24" fmla="*/ 10 w 160"/>
                  <a:gd name="T25" fmla="*/ 8 h 164"/>
                  <a:gd name="T26" fmla="*/ 9 w 160"/>
                  <a:gd name="T27" fmla="*/ 6 h 164"/>
                  <a:gd name="T28" fmla="*/ 9 w 160"/>
                  <a:gd name="T29" fmla="*/ 5 h 164"/>
                  <a:gd name="T30" fmla="*/ 9 w 160"/>
                  <a:gd name="T31" fmla="*/ 3 h 164"/>
                  <a:gd name="T32" fmla="*/ 8 w 160"/>
                  <a:gd name="T33" fmla="*/ 3 h 164"/>
                  <a:gd name="T34" fmla="*/ 8 w 160"/>
                  <a:gd name="T35" fmla="*/ 2 h 164"/>
                  <a:gd name="T36" fmla="*/ 8 w 160"/>
                  <a:gd name="T37" fmla="*/ 2 h 164"/>
                  <a:gd name="T38" fmla="*/ 7 w 160"/>
                  <a:gd name="T39" fmla="*/ 1 h 164"/>
                  <a:gd name="T40" fmla="*/ 7 w 160"/>
                  <a:gd name="T41" fmla="*/ 1 h 164"/>
                  <a:gd name="T42" fmla="*/ 7 w 160"/>
                  <a:gd name="T43" fmla="*/ 0 h 164"/>
                  <a:gd name="T44" fmla="*/ 4 w 160"/>
                  <a:gd name="T45" fmla="*/ 0 h 164"/>
                  <a:gd name="T46" fmla="*/ 4 w 160"/>
                  <a:gd name="T47" fmla="*/ 0 h 164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60" h="164">
                    <a:moveTo>
                      <a:pt x="52" y="0"/>
                    </a:moveTo>
                    <a:lnTo>
                      <a:pt x="44" y="4"/>
                    </a:lnTo>
                    <a:lnTo>
                      <a:pt x="27" y="14"/>
                    </a:lnTo>
                    <a:lnTo>
                      <a:pt x="19" y="21"/>
                    </a:lnTo>
                    <a:lnTo>
                      <a:pt x="10" y="29"/>
                    </a:lnTo>
                    <a:lnTo>
                      <a:pt x="0" y="48"/>
                    </a:lnTo>
                    <a:lnTo>
                      <a:pt x="0" y="69"/>
                    </a:lnTo>
                    <a:lnTo>
                      <a:pt x="8" y="90"/>
                    </a:lnTo>
                    <a:lnTo>
                      <a:pt x="14" y="103"/>
                    </a:lnTo>
                    <a:lnTo>
                      <a:pt x="17" y="111"/>
                    </a:lnTo>
                    <a:lnTo>
                      <a:pt x="46" y="133"/>
                    </a:lnTo>
                    <a:lnTo>
                      <a:pt x="61" y="164"/>
                    </a:lnTo>
                    <a:lnTo>
                      <a:pt x="160" y="133"/>
                    </a:lnTo>
                    <a:lnTo>
                      <a:pt x="133" y="103"/>
                    </a:lnTo>
                    <a:lnTo>
                      <a:pt x="133" y="80"/>
                    </a:lnTo>
                    <a:lnTo>
                      <a:pt x="131" y="63"/>
                    </a:lnTo>
                    <a:lnTo>
                      <a:pt x="126" y="48"/>
                    </a:lnTo>
                    <a:lnTo>
                      <a:pt x="120" y="42"/>
                    </a:lnTo>
                    <a:lnTo>
                      <a:pt x="116" y="36"/>
                    </a:lnTo>
                    <a:lnTo>
                      <a:pt x="107" y="27"/>
                    </a:lnTo>
                    <a:lnTo>
                      <a:pt x="99" y="19"/>
                    </a:lnTo>
                    <a:lnTo>
                      <a:pt x="97" y="15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32" name="Freeform 147"/>
              <p:cNvSpPr>
                <a:spLocks/>
              </p:cNvSpPr>
              <p:nvPr/>
            </p:nvSpPr>
            <p:spPr bwMode="auto">
              <a:xfrm>
                <a:off x="3007" y="1471"/>
                <a:ext cx="45" cy="16"/>
              </a:xfrm>
              <a:custGeom>
                <a:avLst/>
                <a:gdLst>
                  <a:gd name="T0" fmla="*/ 1 w 91"/>
                  <a:gd name="T1" fmla="*/ 0 h 33"/>
                  <a:gd name="T2" fmla="*/ 0 w 91"/>
                  <a:gd name="T3" fmla="*/ 2 h 33"/>
                  <a:gd name="T4" fmla="*/ 2 w 91"/>
                  <a:gd name="T5" fmla="*/ 1 h 33"/>
                  <a:gd name="T6" fmla="*/ 5 w 91"/>
                  <a:gd name="T7" fmla="*/ 0 h 33"/>
                  <a:gd name="T8" fmla="*/ 1 w 91"/>
                  <a:gd name="T9" fmla="*/ 0 h 33"/>
                  <a:gd name="T10" fmla="*/ 1 w 91"/>
                  <a:gd name="T11" fmla="*/ 0 h 3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91" h="33">
                    <a:moveTo>
                      <a:pt x="28" y="0"/>
                    </a:moveTo>
                    <a:lnTo>
                      <a:pt x="0" y="33"/>
                    </a:lnTo>
                    <a:lnTo>
                      <a:pt x="40" y="23"/>
                    </a:lnTo>
                    <a:lnTo>
                      <a:pt x="91" y="4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FFD6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33" name="Freeform 148"/>
              <p:cNvSpPr>
                <a:spLocks/>
              </p:cNvSpPr>
              <p:nvPr/>
            </p:nvSpPr>
            <p:spPr bwMode="auto">
              <a:xfrm>
                <a:off x="2994" y="1419"/>
                <a:ext cx="39" cy="30"/>
              </a:xfrm>
              <a:custGeom>
                <a:avLst/>
                <a:gdLst>
                  <a:gd name="T0" fmla="*/ 3 w 78"/>
                  <a:gd name="T1" fmla="*/ 0 h 61"/>
                  <a:gd name="T2" fmla="*/ 0 w 78"/>
                  <a:gd name="T3" fmla="*/ 0 h 61"/>
                  <a:gd name="T4" fmla="*/ 1 w 78"/>
                  <a:gd name="T5" fmla="*/ 3 h 61"/>
                  <a:gd name="T6" fmla="*/ 5 w 78"/>
                  <a:gd name="T7" fmla="*/ 3 h 61"/>
                  <a:gd name="T8" fmla="*/ 3 w 78"/>
                  <a:gd name="T9" fmla="*/ 0 h 61"/>
                  <a:gd name="T10" fmla="*/ 3 w 78"/>
                  <a:gd name="T11" fmla="*/ 0 h 6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78" h="61">
                    <a:moveTo>
                      <a:pt x="46" y="0"/>
                    </a:moveTo>
                    <a:lnTo>
                      <a:pt x="0" y="9"/>
                    </a:lnTo>
                    <a:lnTo>
                      <a:pt x="9" y="61"/>
                    </a:lnTo>
                    <a:lnTo>
                      <a:pt x="78" y="51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FFD6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34" name="Freeform 149"/>
              <p:cNvSpPr>
                <a:spLocks/>
              </p:cNvSpPr>
              <p:nvPr/>
            </p:nvSpPr>
            <p:spPr bwMode="auto">
              <a:xfrm>
                <a:off x="2789" y="1243"/>
                <a:ext cx="388" cy="380"/>
              </a:xfrm>
              <a:custGeom>
                <a:avLst/>
                <a:gdLst>
                  <a:gd name="T0" fmla="*/ 48 w 775"/>
                  <a:gd name="T1" fmla="*/ 22 h 761"/>
                  <a:gd name="T2" fmla="*/ 47 w 775"/>
                  <a:gd name="T3" fmla="*/ 18 h 761"/>
                  <a:gd name="T4" fmla="*/ 46 w 775"/>
                  <a:gd name="T5" fmla="*/ 14 h 761"/>
                  <a:gd name="T6" fmla="*/ 45 w 775"/>
                  <a:gd name="T7" fmla="*/ 12 h 761"/>
                  <a:gd name="T8" fmla="*/ 44 w 775"/>
                  <a:gd name="T9" fmla="*/ 10 h 761"/>
                  <a:gd name="T10" fmla="*/ 41 w 775"/>
                  <a:gd name="T11" fmla="*/ 7 h 761"/>
                  <a:gd name="T12" fmla="*/ 37 w 775"/>
                  <a:gd name="T13" fmla="*/ 4 h 761"/>
                  <a:gd name="T14" fmla="*/ 32 w 775"/>
                  <a:gd name="T15" fmla="*/ 1 h 761"/>
                  <a:gd name="T16" fmla="*/ 27 w 775"/>
                  <a:gd name="T17" fmla="*/ 0 h 761"/>
                  <a:gd name="T18" fmla="*/ 23 w 775"/>
                  <a:gd name="T19" fmla="*/ 0 h 761"/>
                  <a:gd name="T20" fmla="*/ 19 w 775"/>
                  <a:gd name="T21" fmla="*/ 1 h 761"/>
                  <a:gd name="T22" fmla="*/ 14 w 775"/>
                  <a:gd name="T23" fmla="*/ 2 h 761"/>
                  <a:gd name="T24" fmla="*/ 12 w 775"/>
                  <a:gd name="T25" fmla="*/ 3 h 761"/>
                  <a:gd name="T26" fmla="*/ 11 w 775"/>
                  <a:gd name="T27" fmla="*/ 4 h 761"/>
                  <a:gd name="T28" fmla="*/ 8 w 775"/>
                  <a:gd name="T29" fmla="*/ 7 h 761"/>
                  <a:gd name="T30" fmla="*/ 5 w 775"/>
                  <a:gd name="T31" fmla="*/ 9 h 761"/>
                  <a:gd name="T32" fmla="*/ 4 w 775"/>
                  <a:gd name="T33" fmla="*/ 11 h 761"/>
                  <a:gd name="T34" fmla="*/ 3 w 775"/>
                  <a:gd name="T35" fmla="*/ 14 h 761"/>
                  <a:gd name="T36" fmla="*/ 1 w 775"/>
                  <a:gd name="T37" fmla="*/ 17 h 761"/>
                  <a:gd name="T38" fmla="*/ 1 w 775"/>
                  <a:gd name="T39" fmla="*/ 22 h 761"/>
                  <a:gd name="T40" fmla="*/ 1 w 775"/>
                  <a:gd name="T41" fmla="*/ 28 h 761"/>
                  <a:gd name="T42" fmla="*/ 2 w 775"/>
                  <a:gd name="T43" fmla="*/ 32 h 761"/>
                  <a:gd name="T44" fmla="*/ 2 w 775"/>
                  <a:gd name="T45" fmla="*/ 35 h 761"/>
                  <a:gd name="T46" fmla="*/ 3 w 775"/>
                  <a:gd name="T47" fmla="*/ 36 h 761"/>
                  <a:gd name="T48" fmla="*/ 4 w 775"/>
                  <a:gd name="T49" fmla="*/ 40 h 761"/>
                  <a:gd name="T50" fmla="*/ 6 w 775"/>
                  <a:gd name="T51" fmla="*/ 46 h 761"/>
                  <a:gd name="T52" fmla="*/ 7 w 775"/>
                  <a:gd name="T53" fmla="*/ 43 h 761"/>
                  <a:gd name="T54" fmla="*/ 5 w 775"/>
                  <a:gd name="T55" fmla="*/ 34 h 761"/>
                  <a:gd name="T56" fmla="*/ 5 w 775"/>
                  <a:gd name="T57" fmla="*/ 28 h 761"/>
                  <a:gd name="T58" fmla="*/ 6 w 775"/>
                  <a:gd name="T59" fmla="*/ 22 h 761"/>
                  <a:gd name="T60" fmla="*/ 9 w 775"/>
                  <a:gd name="T61" fmla="*/ 19 h 761"/>
                  <a:gd name="T62" fmla="*/ 9 w 775"/>
                  <a:gd name="T63" fmla="*/ 15 h 761"/>
                  <a:gd name="T64" fmla="*/ 14 w 775"/>
                  <a:gd name="T65" fmla="*/ 13 h 761"/>
                  <a:gd name="T66" fmla="*/ 14 w 775"/>
                  <a:gd name="T67" fmla="*/ 15 h 761"/>
                  <a:gd name="T68" fmla="*/ 16 w 775"/>
                  <a:gd name="T69" fmla="*/ 15 h 761"/>
                  <a:gd name="T70" fmla="*/ 17 w 775"/>
                  <a:gd name="T71" fmla="*/ 11 h 761"/>
                  <a:gd name="T72" fmla="*/ 19 w 775"/>
                  <a:gd name="T73" fmla="*/ 11 h 761"/>
                  <a:gd name="T74" fmla="*/ 21 w 775"/>
                  <a:gd name="T75" fmla="*/ 14 h 761"/>
                  <a:gd name="T76" fmla="*/ 22 w 775"/>
                  <a:gd name="T77" fmla="*/ 13 h 761"/>
                  <a:gd name="T78" fmla="*/ 23 w 775"/>
                  <a:gd name="T79" fmla="*/ 10 h 761"/>
                  <a:gd name="T80" fmla="*/ 25 w 775"/>
                  <a:gd name="T81" fmla="*/ 13 h 761"/>
                  <a:gd name="T82" fmla="*/ 30 w 775"/>
                  <a:gd name="T83" fmla="*/ 10 h 761"/>
                  <a:gd name="T84" fmla="*/ 30 w 775"/>
                  <a:gd name="T85" fmla="*/ 13 h 761"/>
                  <a:gd name="T86" fmla="*/ 33 w 775"/>
                  <a:gd name="T87" fmla="*/ 13 h 761"/>
                  <a:gd name="T88" fmla="*/ 35 w 775"/>
                  <a:gd name="T89" fmla="*/ 14 h 761"/>
                  <a:gd name="T90" fmla="*/ 37 w 775"/>
                  <a:gd name="T91" fmla="*/ 18 h 761"/>
                  <a:gd name="T92" fmla="*/ 39 w 775"/>
                  <a:gd name="T93" fmla="*/ 20 h 761"/>
                  <a:gd name="T94" fmla="*/ 43 w 775"/>
                  <a:gd name="T95" fmla="*/ 22 h 761"/>
                  <a:gd name="T96" fmla="*/ 45 w 775"/>
                  <a:gd name="T97" fmla="*/ 25 h 761"/>
                  <a:gd name="T98" fmla="*/ 46 w 775"/>
                  <a:gd name="T99" fmla="*/ 27 h 761"/>
                  <a:gd name="T100" fmla="*/ 46 w 775"/>
                  <a:gd name="T101" fmla="*/ 29 h 761"/>
                  <a:gd name="T102" fmla="*/ 46 w 775"/>
                  <a:gd name="T103" fmla="*/ 33 h 761"/>
                  <a:gd name="T104" fmla="*/ 49 w 775"/>
                  <a:gd name="T105" fmla="*/ 27 h 761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775" h="761">
                    <a:moveTo>
                      <a:pt x="775" y="441"/>
                    </a:moveTo>
                    <a:lnTo>
                      <a:pt x="767" y="405"/>
                    </a:lnTo>
                    <a:lnTo>
                      <a:pt x="767" y="356"/>
                    </a:lnTo>
                    <a:lnTo>
                      <a:pt x="771" y="335"/>
                    </a:lnTo>
                    <a:lnTo>
                      <a:pt x="761" y="321"/>
                    </a:lnTo>
                    <a:lnTo>
                      <a:pt x="752" y="293"/>
                    </a:lnTo>
                    <a:lnTo>
                      <a:pt x="741" y="282"/>
                    </a:lnTo>
                    <a:lnTo>
                      <a:pt x="739" y="268"/>
                    </a:lnTo>
                    <a:lnTo>
                      <a:pt x="731" y="238"/>
                    </a:lnTo>
                    <a:lnTo>
                      <a:pt x="725" y="223"/>
                    </a:lnTo>
                    <a:lnTo>
                      <a:pt x="720" y="207"/>
                    </a:lnTo>
                    <a:lnTo>
                      <a:pt x="714" y="196"/>
                    </a:lnTo>
                    <a:lnTo>
                      <a:pt x="710" y="188"/>
                    </a:lnTo>
                    <a:lnTo>
                      <a:pt x="695" y="175"/>
                    </a:lnTo>
                    <a:lnTo>
                      <a:pt x="691" y="171"/>
                    </a:lnTo>
                    <a:lnTo>
                      <a:pt x="682" y="143"/>
                    </a:lnTo>
                    <a:lnTo>
                      <a:pt x="670" y="128"/>
                    </a:lnTo>
                    <a:lnTo>
                      <a:pt x="644" y="120"/>
                    </a:lnTo>
                    <a:lnTo>
                      <a:pt x="615" y="82"/>
                    </a:lnTo>
                    <a:lnTo>
                      <a:pt x="590" y="74"/>
                    </a:lnTo>
                    <a:lnTo>
                      <a:pt x="587" y="65"/>
                    </a:lnTo>
                    <a:lnTo>
                      <a:pt x="537" y="38"/>
                    </a:lnTo>
                    <a:lnTo>
                      <a:pt x="518" y="31"/>
                    </a:lnTo>
                    <a:lnTo>
                      <a:pt x="497" y="31"/>
                    </a:lnTo>
                    <a:lnTo>
                      <a:pt x="452" y="19"/>
                    </a:lnTo>
                    <a:lnTo>
                      <a:pt x="440" y="10"/>
                    </a:lnTo>
                    <a:lnTo>
                      <a:pt x="421" y="10"/>
                    </a:lnTo>
                    <a:lnTo>
                      <a:pt x="414" y="14"/>
                    </a:lnTo>
                    <a:lnTo>
                      <a:pt x="389" y="4"/>
                    </a:lnTo>
                    <a:lnTo>
                      <a:pt x="359" y="0"/>
                    </a:lnTo>
                    <a:lnTo>
                      <a:pt x="317" y="10"/>
                    </a:lnTo>
                    <a:lnTo>
                      <a:pt x="309" y="17"/>
                    </a:lnTo>
                    <a:lnTo>
                      <a:pt x="298" y="21"/>
                    </a:lnTo>
                    <a:lnTo>
                      <a:pt x="271" y="27"/>
                    </a:lnTo>
                    <a:lnTo>
                      <a:pt x="241" y="35"/>
                    </a:lnTo>
                    <a:lnTo>
                      <a:pt x="220" y="44"/>
                    </a:lnTo>
                    <a:lnTo>
                      <a:pt x="207" y="54"/>
                    </a:lnTo>
                    <a:lnTo>
                      <a:pt x="197" y="57"/>
                    </a:lnTo>
                    <a:lnTo>
                      <a:pt x="190" y="63"/>
                    </a:lnTo>
                    <a:lnTo>
                      <a:pt x="182" y="69"/>
                    </a:lnTo>
                    <a:lnTo>
                      <a:pt x="176" y="73"/>
                    </a:lnTo>
                    <a:lnTo>
                      <a:pt x="171" y="76"/>
                    </a:lnTo>
                    <a:lnTo>
                      <a:pt x="146" y="82"/>
                    </a:lnTo>
                    <a:lnTo>
                      <a:pt x="134" y="99"/>
                    </a:lnTo>
                    <a:lnTo>
                      <a:pt x="117" y="116"/>
                    </a:lnTo>
                    <a:lnTo>
                      <a:pt x="102" y="130"/>
                    </a:lnTo>
                    <a:lnTo>
                      <a:pt x="81" y="135"/>
                    </a:lnTo>
                    <a:lnTo>
                      <a:pt x="77" y="145"/>
                    </a:lnTo>
                    <a:lnTo>
                      <a:pt x="77" y="154"/>
                    </a:lnTo>
                    <a:lnTo>
                      <a:pt x="60" y="164"/>
                    </a:lnTo>
                    <a:lnTo>
                      <a:pt x="49" y="187"/>
                    </a:lnTo>
                    <a:lnTo>
                      <a:pt x="41" y="202"/>
                    </a:lnTo>
                    <a:lnTo>
                      <a:pt x="43" y="234"/>
                    </a:lnTo>
                    <a:lnTo>
                      <a:pt x="38" y="238"/>
                    </a:lnTo>
                    <a:lnTo>
                      <a:pt x="34" y="244"/>
                    </a:lnTo>
                    <a:lnTo>
                      <a:pt x="30" y="247"/>
                    </a:lnTo>
                    <a:lnTo>
                      <a:pt x="15" y="272"/>
                    </a:lnTo>
                    <a:lnTo>
                      <a:pt x="15" y="339"/>
                    </a:lnTo>
                    <a:lnTo>
                      <a:pt x="11" y="348"/>
                    </a:lnTo>
                    <a:lnTo>
                      <a:pt x="3" y="361"/>
                    </a:lnTo>
                    <a:lnTo>
                      <a:pt x="5" y="403"/>
                    </a:lnTo>
                    <a:lnTo>
                      <a:pt x="0" y="436"/>
                    </a:lnTo>
                    <a:lnTo>
                      <a:pt x="3" y="455"/>
                    </a:lnTo>
                    <a:lnTo>
                      <a:pt x="11" y="483"/>
                    </a:lnTo>
                    <a:lnTo>
                      <a:pt x="19" y="510"/>
                    </a:lnTo>
                    <a:lnTo>
                      <a:pt x="22" y="523"/>
                    </a:lnTo>
                    <a:lnTo>
                      <a:pt x="20" y="538"/>
                    </a:lnTo>
                    <a:lnTo>
                      <a:pt x="22" y="561"/>
                    </a:lnTo>
                    <a:lnTo>
                      <a:pt x="30" y="569"/>
                    </a:lnTo>
                    <a:lnTo>
                      <a:pt x="34" y="574"/>
                    </a:lnTo>
                    <a:lnTo>
                      <a:pt x="39" y="582"/>
                    </a:lnTo>
                    <a:lnTo>
                      <a:pt x="45" y="588"/>
                    </a:lnTo>
                    <a:lnTo>
                      <a:pt x="49" y="593"/>
                    </a:lnTo>
                    <a:lnTo>
                      <a:pt x="53" y="597"/>
                    </a:lnTo>
                    <a:lnTo>
                      <a:pt x="53" y="643"/>
                    </a:lnTo>
                    <a:lnTo>
                      <a:pt x="70" y="660"/>
                    </a:lnTo>
                    <a:lnTo>
                      <a:pt x="83" y="679"/>
                    </a:lnTo>
                    <a:lnTo>
                      <a:pt x="95" y="736"/>
                    </a:lnTo>
                    <a:lnTo>
                      <a:pt x="112" y="761"/>
                    </a:lnTo>
                    <a:lnTo>
                      <a:pt x="106" y="736"/>
                    </a:lnTo>
                    <a:lnTo>
                      <a:pt x="98" y="698"/>
                    </a:lnTo>
                    <a:lnTo>
                      <a:pt x="93" y="662"/>
                    </a:lnTo>
                    <a:lnTo>
                      <a:pt x="89" y="641"/>
                    </a:lnTo>
                    <a:lnTo>
                      <a:pt x="66" y="555"/>
                    </a:lnTo>
                    <a:lnTo>
                      <a:pt x="53" y="519"/>
                    </a:lnTo>
                    <a:lnTo>
                      <a:pt x="66" y="506"/>
                    </a:lnTo>
                    <a:lnTo>
                      <a:pt x="70" y="453"/>
                    </a:lnTo>
                    <a:lnTo>
                      <a:pt x="72" y="411"/>
                    </a:lnTo>
                    <a:lnTo>
                      <a:pt x="87" y="380"/>
                    </a:lnTo>
                    <a:lnTo>
                      <a:pt x="81" y="354"/>
                    </a:lnTo>
                    <a:lnTo>
                      <a:pt x="89" y="339"/>
                    </a:lnTo>
                    <a:lnTo>
                      <a:pt x="133" y="327"/>
                    </a:lnTo>
                    <a:lnTo>
                      <a:pt x="134" y="310"/>
                    </a:lnTo>
                    <a:lnTo>
                      <a:pt x="129" y="293"/>
                    </a:lnTo>
                    <a:lnTo>
                      <a:pt x="155" y="282"/>
                    </a:lnTo>
                    <a:lnTo>
                      <a:pt x="144" y="251"/>
                    </a:lnTo>
                    <a:lnTo>
                      <a:pt x="167" y="253"/>
                    </a:lnTo>
                    <a:lnTo>
                      <a:pt x="191" y="253"/>
                    </a:lnTo>
                    <a:lnTo>
                      <a:pt x="209" y="223"/>
                    </a:lnTo>
                    <a:lnTo>
                      <a:pt x="212" y="226"/>
                    </a:lnTo>
                    <a:lnTo>
                      <a:pt x="220" y="234"/>
                    </a:lnTo>
                    <a:lnTo>
                      <a:pt x="224" y="240"/>
                    </a:lnTo>
                    <a:lnTo>
                      <a:pt x="229" y="244"/>
                    </a:lnTo>
                    <a:lnTo>
                      <a:pt x="241" y="247"/>
                    </a:lnTo>
                    <a:lnTo>
                      <a:pt x="248" y="244"/>
                    </a:lnTo>
                    <a:lnTo>
                      <a:pt x="254" y="234"/>
                    </a:lnTo>
                    <a:lnTo>
                      <a:pt x="258" y="223"/>
                    </a:lnTo>
                    <a:lnTo>
                      <a:pt x="262" y="183"/>
                    </a:lnTo>
                    <a:lnTo>
                      <a:pt x="277" y="177"/>
                    </a:lnTo>
                    <a:lnTo>
                      <a:pt x="285" y="173"/>
                    </a:lnTo>
                    <a:lnTo>
                      <a:pt x="292" y="188"/>
                    </a:lnTo>
                    <a:lnTo>
                      <a:pt x="309" y="236"/>
                    </a:lnTo>
                    <a:lnTo>
                      <a:pt x="319" y="219"/>
                    </a:lnTo>
                    <a:lnTo>
                      <a:pt x="328" y="230"/>
                    </a:lnTo>
                    <a:lnTo>
                      <a:pt x="334" y="234"/>
                    </a:lnTo>
                    <a:lnTo>
                      <a:pt x="338" y="232"/>
                    </a:lnTo>
                    <a:lnTo>
                      <a:pt x="343" y="219"/>
                    </a:lnTo>
                    <a:lnTo>
                      <a:pt x="349" y="200"/>
                    </a:lnTo>
                    <a:lnTo>
                      <a:pt x="355" y="183"/>
                    </a:lnTo>
                    <a:lnTo>
                      <a:pt x="359" y="175"/>
                    </a:lnTo>
                    <a:lnTo>
                      <a:pt x="381" y="171"/>
                    </a:lnTo>
                    <a:lnTo>
                      <a:pt x="378" y="206"/>
                    </a:lnTo>
                    <a:lnTo>
                      <a:pt x="393" y="213"/>
                    </a:lnTo>
                    <a:lnTo>
                      <a:pt x="418" y="204"/>
                    </a:lnTo>
                    <a:lnTo>
                      <a:pt x="446" y="166"/>
                    </a:lnTo>
                    <a:lnTo>
                      <a:pt x="465" y="171"/>
                    </a:lnTo>
                    <a:lnTo>
                      <a:pt x="450" y="196"/>
                    </a:lnTo>
                    <a:lnTo>
                      <a:pt x="450" y="211"/>
                    </a:lnTo>
                    <a:lnTo>
                      <a:pt x="471" y="221"/>
                    </a:lnTo>
                    <a:lnTo>
                      <a:pt x="492" y="211"/>
                    </a:lnTo>
                    <a:lnTo>
                      <a:pt x="514" y="206"/>
                    </a:lnTo>
                    <a:lnTo>
                      <a:pt x="524" y="211"/>
                    </a:lnTo>
                    <a:lnTo>
                      <a:pt x="501" y="234"/>
                    </a:lnTo>
                    <a:lnTo>
                      <a:pt x="520" y="238"/>
                    </a:lnTo>
                    <a:lnTo>
                      <a:pt x="552" y="234"/>
                    </a:lnTo>
                    <a:lnTo>
                      <a:pt x="581" y="247"/>
                    </a:lnTo>
                    <a:lnTo>
                      <a:pt x="558" y="261"/>
                    </a:lnTo>
                    <a:lnTo>
                      <a:pt x="581" y="289"/>
                    </a:lnTo>
                    <a:lnTo>
                      <a:pt x="619" y="297"/>
                    </a:lnTo>
                    <a:lnTo>
                      <a:pt x="606" y="312"/>
                    </a:lnTo>
                    <a:lnTo>
                      <a:pt x="617" y="327"/>
                    </a:lnTo>
                    <a:lnTo>
                      <a:pt x="636" y="329"/>
                    </a:lnTo>
                    <a:lnTo>
                      <a:pt x="636" y="344"/>
                    </a:lnTo>
                    <a:lnTo>
                      <a:pt x="678" y="359"/>
                    </a:lnTo>
                    <a:lnTo>
                      <a:pt x="678" y="388"/>
                    </a:lnTo>
                    <a:lnTo>
                      <a:pt x="723" y="405"/>
                    </a:lnTo>
                    <a:lnTo>
                      <a:pt x="712" y="413"/>
                    </a:lnTo>
                    <a:lnTo>
                      <a:pt x="691" y="413"/>
                    </a:lnTo>
                    <a:lnTo>
                      <a:pt x="701" y="441"/>
                    </a:lnTo>
                    <a:lnTo>
                      <a:pt x="735" y="447"/>
                    </a:lnTo>
                    <a:lnTo>
                      <a:pt x="733" y="462"/>
                    </a:lnTo>
                    <a:lnTo>
                      <a:pt x="727" y="468"/>
                    </a:lnTo>
                    <a:lnTo>
                      <a:pt x="723" y="472"/>
                    </a:lnTo>
                    <a:lnTo>
                      <a:pt x="718" y="477"/>
                    </a:lnTo>
                    <a:lnTo>
                      <a:pt x="729" y="487"/>
                    </a:lnTo>
                    <a:lnTo>
                      <a:pt x="729" y="540"/>
                    </a:lnTo>
                    <a:lnTo>
                      <a:pt x="750" y="470"/>
                    </a:lnTo>
                    <a:lnTo>
                      <a:pt x="767" y="456"/>
                    </a:lnTo>
                    <a:lnTo>
                      <a:pt x="775" y="44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35" name="Freeform 150"/>
              <p:cNvSpPr>
                <a:spLocks/>
              </p:cNvSpPr>
              <p:nvPr/>
            </p:nvSpPr>
            <p:spPr bwMode="auto">
              <a:xfrm>
                <a:off x="2800" y="1556"/>
                <a:ext cx="327" cy="260"/>
              </a:xfrm>
              <a:custGeom>
                <a:avLst/>
                <a:gdLst>
                  <a:gd name="T0" fmla="*/ 1 w 656"/>
                  <a:gd name="T1" fmla="*/ 2 h 520"/>
                  <a:gd name="T2" fmla="*/ 1 w 656"/>
                  <a:gd name="T3" fmla="*/ 3 h 520"/>
                  <a:gd name="T4" fmla="*/ 2 w 656"/>
                  <a:gd name="T5" fmla="*/ 5 h 520"/>
                  <a:gd name="T6" fmla="*/ 5 w 656"/>
                  <a:gd name="T7" fmla="*/ 11 h 520"/>
                  <a:gd name="T8" fmla="*/ 7 w 656"/>
                  <a:gd name="T9" fmla="*/ 15 h 520"/>
                  <a:gd name="T10" fmla="*/ 11 w 656"/>
                  <a:gd name="T11" fmla="*/ 20 h 520"/>
                  <a:gd name="T12" fmla="*/ 17 w 656"/>
                  <a:gd name="T13" fmla="*/ 26 h 520"/>
                  <a:gd name="T14" fmla="*/ 17 w 656"/>
                  <a:gd name="T15" fmla="*/ 27 h 520"/>
                  <a:gd name="T16" fmla="*/ 18 w 656"/>
                  <a:gd name="T17" fmla="*/ 27 h 520"/>
                  <a:gd name="T18" fmla="*/ 18 w 656"/>
                  <a:gd name="T19" fmla="*/ 28 h 520"/>
                  <a:gd name="T20" fmla="*/ 19 w 656"/>
                  <a:gd name="T21" fmla="*/ 29 h 520"/>
                  <a:gd name="T22" fmla="*/ 20 w 656"/>
                  <a:gd name="T23" fmla="*/ 30 h 520"/>
                  <a:gd name="T24" fmla="*/ 21 w 656"/>
                  <a:gd name="T25" fmla="*/ 30 h 520"/>
                  <a:gd name="T26" fmla="*/ 22 w 656"/>
                  <a:gd name="T27" fmla="*/ 31 h 520"/>
                  <a:gd name="T28" fmla="*/ 24 w 656"/>
                  <a:gd name="T29" fmla="*/ 32 h 520"/>
                  <a:gd name="T30" fmla="*/ 27 w 656"/>
                  <a:gd name="T31" fmla="*/ 32 h 520"/>
                  <a:gd name="T32" fmla="*/ 31 w 656"/>
                  <a:gd name="T33" fmla="*/ 32 h 520"/>
                  <a:gd name="T34" fmla="*/ 35 w 656"/>
                  <a:gd name="T35" fmla="*/ 30 h 520"/>
                  <a:gd name="T36" fmla="*/ 35 w 656"/>
                  <a:gd name="T37" fmla="*/ 30 h 520"/>
                  <a:gd name="T38" fmla="*/ 36 w 656"/>
                  <a:gd name="T39" fmla="*/ 29 h 520"/>
                  <a:gd name="T40" fmla="*/ 37 w 656"/>
                  <a:gd name="T41" fmla="*/ 28 h 520"/>
                  <a:gd name="T42" fmla="*/ 37 w 656"/>
                  <a:gd name="T43" fmla="*/ 27 h 520"/>
                  <a:gd name="T44" fmla="*/ 40 w 656"/>
                  <a:gd name="T45" fmla="*/ 22 h 520"/>
                  <a:gd name="T46" fmla="*/ 37 w 656"/>
                  <a:gd name="T47" fmla="*/ 29 h 520"/>
                  <a:gd name="T48" fmla="*/ 36 w 656"/>
                  <a:gd name="T49" fmla="*/ 30 h 520"/>
                  <a:gd name="T50" fmla="*/ 34 w 656"/>
                  <a:gd name="T51" fmla="*/ 31 h 520"/>
                  <a:gd name="T52" fmla="*/ 32 w 656"/>
                  <a:gd name="T53" fmla="*/ 32 h 520"/>
                  <a:gd name="T54" fmla="*/ 28 w 656"/>
                  <a:gd name="T55" fmla="*/ 33 h 520"/>
                  <a:gd name="T56" fmla="*/ 24 w 656"/>
                  <a:gd name="T57" fmla="*/ 33 h 520"/>
                  <a:gd name="T58" fmla="*/ 21 w 656"/>
                  <a:gd name="T59" fmla="*/ 32 h 520"/>
                  <a:gd name="T60" fmla="*/ 20 w 656"/>
                  <a:gd name="T61" fmla="*/ 31 h 520"/>
                  <a:gd name="T62" fmla="*/ 19 w 656"/>
                  <a:gd name="T63" fmla="*/ 30 h 520"/>
                  <a:gd name="T64" fmla="*/ 18 w 656"/>
                  <a:gd name="T65" fmla="*/ 29 h 520"/>
                  <a:gd name="T66" fmla="*/ 17 w 656"/>
                  <a:gd name="T67" fmla="*/ 28 h 520"/>
                  <a:gd name="T68" fmla="*/ 16 w 656"/>
                  <a:gd name="T69" fmla="*/ 27 h 520"/>
                  <a:gd name="T70" fmla="*/ 15 w 656"/>
                  <a:gd name="T71" fmla="*/ 26 h 520"/>
                  <a:gd name="T72" fmla="*/ 12 w 656"/>
                  <a:gd name="T73" fmla="*/ 22 h 520"/>
                  <a:gd name="T74" fmla="*/ 7 w 656"/>
                  <a:gd name="T75" fmla="*/ 16 h 520"/>
                  <a:gd name="T76" fmla="*/ 4 w 656"/>
                  <a:gd name="T77" fmla="*/ 12 h 520"/>
                  <a:gd name="T78" fmla="*/ 2 w 656"/>
                  <a:gd name="T79" fmla="*/ 6 h 520"/>
                  <a:gd name="T80" fmla="*/ 0 w 656"/>
                  <a:gd name="T81" fmla="*/ 1 h 520"/>
                  <a:gd name="T82" fmla="*/ 2 w 656"/>
                  <a:gd name="T83" fmla="*/ 2 h 520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656" h="520">
                    <a:moveTo>
                      <a:pt x="33" y="20"/>
                    </a:moveTo>
                    <a:lnTo>
                      <a:pt x="23" y="20"/>
                    </a:lnTo>
                    <a:lnTo>
                      <a:pt x="12" y="26"/>
                    </a:lnTo>
                    <a:lnTo>
                      <a:pt x="16" y="39"/>
                    </a:lnTo>
                    <a:lnTo>
                      <a:pt x="25" y="57"/>
                    </a:lnTo>
                    <a:lnTo>
                      <a:pt x="37" y="72"/>
                    </a:lnTo>
                    <a:lnTo>
                      <a:pt x="40" y="77"/>
                    </a:lnTo>
                    <a:lnTo>
                      <a:pt x="84" y="165"/>
                    </a:lnTo>
                    <a:lnTo>
                      <a:pt x="103" y="201"/>
                    </a:lnTo>
                    <a:lnTo>
                      <a:pt x="124" y="233"/>
                    </a:lnTo>
                    <a:lnTo>
                      <a:pt x="151" y="252"/>
                    </a:lnTo>
                    <a:lnTo>
                      <a:pt x="185" y="317"/>
                    </a:lnTo>
                    <a:lnTo>
                      <a:pt x="206" y="349"/>
                    </a:lnTo>
                    <a:lnTo>
                      <a:pt x="272" y="408"/>
                    </a:lnTo>
                    <a:lnTo>
                      <a:pt x="276" y="416"/>
                    </a:lnTo>
                    <a:lnTo>
                      <a:pt x="282" y="421"/>
                    </a:lnTo>
                    <a:lnTo>
                      <a:pt x="285" y="427"/>
                    </a:lnTo>
                    <a:lnTo>
                      <a:pt x="289" y="431"/>
                    </a:lnTo>
                    <a:lnTo>
                      <a:pt x="295" y="437"/>
                    </a:lnTo>
                    <a:lnTo>
                      <a:pt x="299" y="442"/>
                    </a:lnTo>
                    <a:lnTo>
                      <a:pt x="304" y="450"/>
                    </a:lnTo>
                    <a:lnTo>
                      <a:pt x="310" y="456"/>
                    </a:lnTo>
                    <a:lnTo>
                      <a:pt x="318" y="461"/>
                    </a:lnTo>
                    <a:lnTo>
                      <a:pt x="325" y="467"/>
                    </a:lnTo>
                    <a:lnTo>
                      <a:pt x="331" y="475"/>
                    </a:lnTo>
                    <a:lnTo>
                      <a:pt x="341" y="480"/>
                    </a:lnTo>
                    <a:lnTo>
                      <a:pt x="348" y="486"/>
                    </a:lnTo>
                    <a:lnTo>
                      <a:pt x="358" y="492"/>
                    </a:lnTo>
                    <a:lnTo>
                      <a:pt x="375" y="499"/>
                    </a:lnTo>
                    <a:lnTo>
                      <a:pt x="392" y="505"/>
                    </a:lnTo>
                    <a:lnTo>
                      <a:pt x="407" y="509"/>
                    </a:lnTo>
                    <a:lnTo>
                      <a:pt x="443" y="511"/>
                    </a:lnTo>
                    <a:lnTo>
                      <a:pt x="477" y="503"/>
                    </a:lnTo>
                    <a:lnTo>
                      <a:pt x="504" y="499"/>
                    </a:lnTo>
                    <a:lnTo>
                      <a:pt x="523" y="494"/>
                    </a:lnTo>
                    <a:lnTo>
                      <a:pt x="561" y="477"/>
                    </a:lnTo>
                    <a:lnTo>
                      <a:pt x="567" y="473"/>
                    </a:lnTo>
                    <a:lnTo>
                      <a:pt x="574" y="465"/>
                    </a:lnTo>
                    <a:lnTo>
                      <a:pt x="582" y="456"/>
                    </a:lnTo>
                    <a:lnTo>
                      <a:pt x="586" y="450"/>
                    </a:lnTo>
                    <a:lnTo>
                      <a:pt x="589" y="444"/>
                    </a:lnTo>
                    <a:lnTo>
                      <a:pt x="593" y="440"/>
                    </a:lnTo>
                    <a:lnTo>
                      <a:pt x="597" y="435"/>
                    </a:lnTo>
                    <a:lnTo>
                      <a:pt x="603" y="427"/>
                    </a:lnTo>
                    <a:lnTo>
                      <a:pt x="608" y="420"/>
                    </a:lnTo>
                    <a:lnTo>
                      <a:pt x="656" y="347"/>
                    </a:lnTo>
                    <a:lnTo>
                      <a:pt x="626" y="412"/>
                    </a:lnTo>
                    <a:lnTo>
                      <a:pt x="593" y="459"/>
                    </a:lnTo>
                    <a:lnTo>
                      <a:pt x="584" y="473"/>
                    </a:lnTo>
                    <a:lnTo>
                      <a:pt x="578" y="478"/>
                    </a:lnTo>
                    <a:lnTo>
                      <a:pt x="569" y="486"/>
                    </a:lnTo>
                    <a:lnTo>
                      <a:pt x="557" y="492"/>
                    </a:lnTo>
                    <a:lnTo>
                      <a:pt x="544" y="496"/>
                    </a:lnTo>
                    <a:lnTo>
                      <a:pt x="515" y="505"/>
                    </a:lnTo>
                    <a:lnTo>
                      <a:pt x="489" y="513"/>
                    </a:lnTo>
                    <a:lnTo>
                      <a:pt x="462" y="520"/>
                    </a:lnTo>
                    <a:lnTo>
                      <a:pt x="415" y="520"/>
                    </a:lnTo>
                    <a:lnTo>
                      <a:pt x="394" y="516"/>
                    </a:lnTo>
                    <a:lnTo>
                      <a:pt x="371" y="511"/>
                    </a:lnTo>
                    <a:lnTo>
                      <a:pt x="346" y="501"/>
                    </a:lnTo>
                    <a:lnTo>
                      <a:pt x="333" y="494"/>
                    </a:lnTo>
                    <a:lnTo>
                      <a:pt x="325" y="488"/>
                    </a:lnTo>
                    <a:lnTo>
                      <a:pt x="318" y="480"/>
                    </a:lnTo>
                    <a:lnTo>
                      <a:pt x="310" y="473"/>
                    </a:lnTo>
                    <a:lnTo>
                      <a:pt x="301" y="465"/>
                    </a:lnTo>
                    <a:lnTo>
                      <a:pt x="293" y="458"/>
                    </a:lnTo>
                    <a:lnTo>
                      <a:pt x="285" y="450"/>
                    </a:lnTo>
                    <a:lnTo>
                      <a:pt x="280" y="442"/>
                    </a:lnTo>
                    <a:lnTo>
                      <a:pt x="272" y="435"/>
                    </a:lnTo>
                    <a:lnTo>
                      <a:pt x="266" y="427"/>
                    </a:lnTo>
                    <a:lnTo>
                      <a:pt x="261" y="421"/>
                    </a:lnTo>
                    <a:lnTo>
                      <a:pt x="253" y="414"/>
                    </a:lnTo>
                    <a:lnTo>
                      <a:pt x="251" y="410"/>
                    </a:lnTo>
                    <a:lnTo>
                      <a:pt x="192" y="349"/>
                    </a:lnTo>
                    <a:lnTo>
                      <a:pt x="145" y="260"/>
                    </a:lnTo>
                    <a:lnTo>
                      <a:pt x="126" y="250"/>
                    </a:lnTo>
                    <a:lnTo>
                      <a:pt x="105" y="224"/>
                    </a:lnTo>
                    <a:lnTo>
                      <a:pt x="78" y="184"/>
                    </a:lnTo>
                    <a:lnTo>
                      <a:pt x="57" y="136"/>
                    </a:lnTo>
                    <a:lnTo>
                      <a:pt x="37" y="95"/>
                    </a:lnTo>
                    <a:lnTo>
                      <a:pt x="0" y="26"/>
                    </a:lnTo>
                    <a:lnTo>
                      <a:pt x="8" y="7"/>
                    </a:lnTo>
                    <a:lnTo>
                      <a:pt x="37" y="0"/>
                    </a:lnTo>
                    <a:lnTo>
                      <a:pt x="33" y="2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36" name="Freeform 151"/>
              <p:cNvSpPr>
                <a:spLocks/>
              </p:cNvSpPr>
              <p:nvPr/>
            </p:nvSpPr>
            <p:spPr bwMode="auto">
              <a:xfrm>
                <a:off x="2474" y="1798"/>
                <a:ext cx="173" cy="304"/>
              </a:xfrm>
              <a:custGeom>
                <a:avLst/>
                <a:gdLst>
                  <a:gd name="T0" fmla="*/ 21 w 346"/>
                  <a:gd name="T1" fmla="*/ 2 h 608"/>
                  <a:gd name="T2" fmla="*/ 21 w 346"/>
                  <a:gd name="T3" fmla="*/ 4 h 608"/>
                  <a:gd name="T4" fmla="*/ 20 w 346"/>
                  <a:gd name="T5" fmla="*/ 6 h 608"/>
                  <a:gd name="T6" fmla="*/ 20 w 346"/>
                  <a:gd name="T7" fmla="*/ 9 h 608"/>
                  <a:gd name="T8" fmla="*/ 19 w 346"/>
                  <a:gd name="T9" fmla="*/ 11 h 608"/>
                  <a:gd name="T10" fmla="*/ 19 w 346"/>
                  <a:gd name="T11" fmla="*/ 13 h 608"/>
                  <a:gd name="T12" fmla="*/ 18 w 346"/>
                  <a:gd name="T13" fmla="*/ 17 h 608"/>
                  <a:gd name="T14" fmla="*/ 17 w 346"/>
                  <a:gd name="T15" fmla="*/ 25 h 608"/>
                  <a:gd name="T16" fmla="*/ 17 w 346"/>
                  <a:gd name="T17" fmla="*/ 32 h 608"/>
                  <a:gd name="T18" fmla="*/ 15 w 346"/>
                  <a:gd name="T19" fmla="*/ 34 h 608"/>
                  <a:gd name="T20" fmla="*/ 12 w 346"/>
                  <a:gd name="T21" fmla="*/ 35 h 608"/>
                  <a:gd name="T22" fmla="*/ 12 w 346"/>
                  <a:gd name="T23" fmla="*/ 36 h 608"/>
                  <a:gd name="T24" fmla="*/ 12 w 346"/>
                  <a:gd name="T25" fmla="*/ 37 h 608"/>
                  <a:gd name="T26" fmla="*/ 11 w 346"/>
                  <a:gd name="T27" fmla="*/ 38 h 608"/>
                  <a:gd name="T28" fmla="*/ 13 w 346"/>
                  <a:gd name="T29" fmla="*/ 36 h 608"/>
                  <a:gd name="T30" fmla="*/ 16 w 346"/>
                  <a:gd name="T31" fmla="*/ 35 h 608"/>
                  <a:gd name="T32" fmla="*/ 18 w 346"/>
                  <a:gd name="T33" fmla="*/ 33 h 608"/>
                  <a:gd name="T34" fmla="*/ 18 w 346"/>
                  <a:gd name="T35" fmla="*/ 24 h 608"/>
                  <a:gd name="T36" fmla="*/ 19 w 346"/>
                  <a:gd name="T37" fmla="*/ 18 h 608"/>
                  <a:gd name="T38" fmla="*/ 19 w 346"/>
                  <a:gd name="T39" fmla="*/ 13 h 608"/>
                  <a:gd name="T40" fmla="*/ 22 w 346"/>
                  <a:gd name="T41" fmla="*/ 2 h 608"/>
                  <a:gd name="T42" fmla="*/ 18 w 346"/>
                  <a:gd name="T43" fmla="*/ 1 h 608"/>
                  <a:gd name="T44" fmla="*/ 10 w 346"/>
                  <a:gd name="T45" fmla="*/ 0 h 608"/>
                  <a:gd name="T46" fmla="*/ 4 w 346"/>
                  <a:gd name="T47" fmla="*/ 0 h 608"/>
                  <a:gd name="T48" fmla="*/ 0 w 346"/>
                  <a:gd name="T49" fmla="*/ 1 h 608"/>
                  <a:gd name="T50" fmla="*/ 7 w 346"/>
                  <a:gd name="T51" fmla="*/ 1 h 608"/>
                  <a:gd name="T52" fmla="*/ 16 w 346"/>
                  <a:gd name="T53" fmla="*/ 1 h 608"/>
                  <a:gd name="T54" fmla="*/ 20 w 346"/>
                  <a:gd name="T55" fmla="*/ 2 h 608"/>
                  <a:gd name="T56" fmla="*/ 21 w 346"/>
                  <a:gd name="T57" fmla="*/ 2 h 608"/>
                  <a:gd name="T58" fmla="*/ 21 w 346"/>
                  <a:gd name="T59" fmla="*/ 2 h 608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346" h="608">
                    <a:moveTo>
                      <a:pt x="330" y="31"/>
                    </a:moveTo>
                    <a:lnTo>
                      <a:pt x="323" y="59"/>
                    </a:lnTo>
                    <a:lnTo>
                      <a:pt x="315" y="91"/>
                    </a:lnTo>
                    <a:lnTo>
                      <a:pt x="306" y="129"/>
                    </a:lnTo>
                    <a:lnTo>
                      <a:pt x="296" y="169"/>
                    </a:lnTo>
                    <a:lnTo>
                      <a:pt x="289" y="205"/>
                    </a:lnTo>
                    <a:lnTo>
                      <a:pt x="279" y="259"/>
                    </a:lnTo>
                    <a:lnTo>
                      <a:pt x="270" y="395"/>
                    </a:lnTo>
                    <a:lnTo>
                      <a:pt x="264" y="504"/>
                    </a:lnTo>
                    <a:lnTo>
                      <a:pt x="235" y="534"/>
                    </a:lnTo>
                    <a:lnTo>
                      <a:pt x="192" y="555"/>
                    </a:lnTo>
                    <a:lnTo>
                      <a:pt x="190" y="568"/>
                    </a:lnTo>
                    <a:lnTo>
                      <a:pt x="178" y="580"/>
                    </a:lnTo>
                    <a:lnTo>
                      <a:pt x="163" y="608"/>
                    </a:lnTo>
                    <a:lnTo>
                      <a:pt x="207" y="563"/>
                    </a:lnTo>
                    <a:lnTo>
                      <a:pt x="247" y="548"/>
                    </a:lnTo>
                    <a:lnTo>
                      <a:pt x="281" y="515"/>
                    </a:lnTo>
                    <a:lnTo>
                      <a:pt x="281" y="384"/>
                    </a:lnTo>
                    <a:lnTo>
                      <a:pt x="290" y="280"/>
                    </a:lnTo>
                    <a:lnTo>
                      <a:pt x="304" y="200"/>
                    </a:lnTo>
                    <a:lnTo>
                      <a:pt x="346" y="25"/>
                    </a:lnTo>
                    <a:lnTo>
                      <a:pt x="273" y="8"/>
                    </a:lnTo>
                    <a:lnTo>
                      <a:pt x="150" y="0"/>
                    </a:lnTo>
                    <a:lnTo>
                      <a:pt x="61" y="0"/>
                    </a:lnTo>
                    <a:lnTo>
                      <a:pt x="0" y="10"/>
                    </a:lnTo>
                    <a:lnTo>
                      <a:pt x="108" y="8"/>
                    </a:lnTo>
                    <a:lnTo>
                      <a:pt x="245" y="15"/>
                    </a:lnTo>
                    <a:lnTo>
                      <a:pt x="311" y="27"/>
                    </a:lnTo>
                    <a:lnTo>
                      <a:pt x="330" y="3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37" name="Freeform 152"/>
              <p:cNvSpPr>
                <a:spLocks/>
              </p:cNvSpPr>
              <p:nvPr/>
            </p:nvSpPr>
            <p:spPr bwMode="auto">
              <a:xfrm>
                <a:off x="2464" y="1799"/>
                <a:ext cx="68" cy="285"/>
              </a:xfrm>
              <a:custGeom>
                <a:avLst/>
                <a:gdLst>
                  <a:gd name="T0" fmla="*/ 2 w 135"/>
                  <a:gd name="T1" fmla="*/ 1 h 570"/>
                  <a:gd name="T2" fmla="*/ 2 w 135"/>
                  <a:gd name="T3" fmla="*/ 2 h 570"/>
                  <a:gd name="T4" fmla="*/ 2 w 135"/>
                  <a:gd name="T5" fmla="*/ 6 h 570"/>
                  <a:gd name="T6" fmla="*/ 3 w 135"/>
                  <a:gd name="T7" fmla="*/ 9 h 570"/>
                  <a:gd name="T8" fmla="*/ 3 w 135"/>
                  <a:gd name="T9" fmla="*/ 11 h 570"/>
                  <a:gd name="T10" fmla="*/ 4 w 135"/>
                  <a:gd name="T11" fmla="*/ 20 h 570"/>
                  <a:gd name="T12" fmla="*/ 4 w 135"/>
                  <a:gd name="T13" fmla="*/ 29 h 570"/>
                  <a:gd name="T14" fmla="*/ 4 w 135"/>
                  <a:gd name="T15" fmla="*/ 33 h 570"/>
                  <a:gd name="T16" fmla="*/ 7 w 135"/>
                  <a:gd name="T17" fmla="*/ 35 h 570"/>
                  <a:gd name="T18" fmla="*/ 9 w 135"/>
                  <a:gd name="T19" fmla="*/ 36 h 570"/>
                  <a:gd name="T20" fmla="*/ 7 w 135"/>
                  <a:gd name="T21" fmla="*/ 36 h 570"/>
                  <a:gd name="T22" fmla="*/ 3 w 135"/>
                  <a:gd name="T23" fmla="*/ 33 h 570"/>
                  <a:gd name="T24" fmla="*/ 3 w 135"/>
                  <a:gd name="T25" fmla="*/ 19 h 570"/>
                  <a:gd name="T26" fmla="*/ 3 w 135"/>
                  <a:gd name="T27" fmla="*/ 12 h 570"/>
                  <a:gd name="T28" fmla="*/ 0 w 135"/>
                  <a:gd name="T29" fmla="*/ 0 h 570"/>
                  <a:gd name="T30" fmla="*/ 2 w 135"/>
                  <a:gd name="T31" fmla="*/ 1 h 570"/>
                  <a:gd name="T32" fmla="*/ 2 w 135"/>
                  <a:gd name="T33" fmla="*/ 1 h 57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35" h="570">
                    <a:moveTo>
                      <a:pt x="17" y="8"/>
                    </a:moveTo>
                    <a:lnTo>
                      <a:pt x="21" y="30"/>
                    </a:lnTo>
                    <a:lnTo>
                      <a:pt x="32" y="84"/>
                    </a:lnTo>
                    <a:lnTo>
                      <a:pt x="42" y="141"/>
                    </a:lnTo>
                    <a:lnTo>
                      <a:pt x="47" y="175"/>
                    </a:lnTo>
                    <a:lnTo>
                      <a:pt x="49" y="312"/>
                    </a:lnTo>
                    <a:lnTo>
                      <a:pt x="49" y="451"/>
                    </a:lnTo>
                    <a:lnTo>
                      <a:pt x="57" y="515"/>
                    </a:lnTo>
                    <a:lnTo>
                      <a:pt x="108" y="551"/>
                    </a:lnTo>
                    <a:lnTo>
                      <a:pt x="135" y="570"/>
                    </a:lnTo>
                    <a:lnTo>
                      <a:pt x="112" y="570"/>
                    </a:lnTo>
                    <a:lnTo>
                      <a:pt x="36" y="515"/>
                    </a:lnTo>
                    <a:lnTo>
                      <a:pt x="36" y="298"/>
                    </a:lnTo>
                    <a:lnTo>
                      <a:pt x="36" y="179"/>
                    </a:lnTo>
                    <a:lnTo>
                      <a:pt x="0" y="0"/>
                    </a:lnTo>
                    <a:lnTo>
                      <a:pt x="17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38" name="Freeform 153"/>
              <p:cNvSpPr>
                <a:spLocks/>
              </p:cNvSpPr>
              <p:nvPr/>
            </p:nvSpPr>
            <p:spPr bwMode="auto">
              <a:xfrm>
                <a:off x="2426" y="1887"/>
                <a:ext cx="60" cy="140"/>
              </a:xfrm>
              <a:custGeom>
                <a:avLst/>
                <a:gdLst>
                  <a:gd name="T0" fmla="*/ 8 w 119"/>
                  <a:gd name="T1" fmla="*/ 3 h 279"/>
                  <a:gd name="T2" fmla="*/ 5 w 119"/>
                  <a:gd name="T3" fmla="*/ 10 h 279"/>
                  <a:gd name="T4" fmla="*/ 3 w 119"/>
                  <a:gd name="T5" fmla="*/ 16 h 279"/>
                  <a:gd name="T6" fmla="*/ 2 w 119"/>
                  <a:gd name="T7" fmla="*/ 18 h 279"/>
                  <a:gd name="T8" fmla="*/ 0 w 119"/>
                  <a:gd name="T9" fmla="*/ 18 h 279"/>
                  <a:gd name="T10" fmla="*/ 2 w 119"/>
                  <a:gd name="T11" fmla="*/ 15 h 279"/>
                  <a:gd name="T12" fmla="*/ 4 w 119"/>
                  <a:gd name="T13" fmla="*/ 8 h 279"/>
                  <a:gd name="T14" fmla="*/ 8 w 119"/>
                  <a:gd name="T15" fmla="*/ 0 h 279"/>
                  <a:gd name="T16" fmla="*/ 8 w 119"/>
                  <a:gd name="T17" fmla="*/ 3 h 279"/>
                  <a:gd name="T18" fmla="*/ 8 w 119"/>
                  <a:gd name="T19" fmla="*/ 3 h 27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19" h="279">
                    <a:moveTo>
                      <a:pt x="119" y="38"/>
                    </a:moveTo>
                    <a:lnTo>
                      <a:pt x="74" y="154"/>
                    </a:lnTo>
                    <a:lnTo>
                      <a:pt x="40" y="256"/>
                    </a:lnTo>
                    <a:lnTo>
                      <a:pt x="28" y="277"/>
                    </a:lnTo>
                    <a:lnTo>
                      <a:pt x="0" y="279"/>
                    </a:lnTo>
                    <a:lnTo>
                      <a:pt x="30" y="232"/>
                    </a:lnTo>
                    <a:lnTo>
                      <a:pt x="64" y="118"/>
                    </a:lnTo>
                    <a:lnTo>
                      <a:pt x="116" y="0"/>
                    </a:lnTo>
                    <a:lnTo>
                      <a:pt x="119" y="3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39" name="Freeform 154"/>
              <p:cNvSpPr>
                <a:spLocks/>
              </p:cNvSpPr>
              <p:nvPr/>
            </p:nvSpPr>
            <p:spPr bwMode="auto">
              <a:xfrm>
                <a:off x="2276" y="2020"/>
                <a:ext cx="210" cy="435"/>
              </a:xfrm>
              <a:custGeom>
                <a:avLst/>
                <a:gdLst>
                  <a:gd name="T0" fmla="*/ 26 w 419"/>
                  <a:gd name="T1" fmla="*/ 3 h 870"/>
                  <a:gd name="T2" fmla="*/ 25 w 419"/>
                  <a:gd name="T3" fmla="*/ 2 h 870"/>
                  <a:gd name="T4" fmla="*/ 22 w 419"/>
                  <a:gd name="T5" fmla="*/ 2 h 870"/>
                  <a:gd name="T6" fmla="*/ 15 w 419"/>
                  <a:gd name="T7" fmla="*/ 1 h 870"/>
                  <a:gd name="T8" fmla="*/ 13 w 419"/>
                  <a:gd name="T9" fmla="*/ 2 h 870"/>
                  <a:gd name="T10" fmla="*/ 12 w 419"/>
                  <a:gd name="T11" fmla="*/ 5 h 870"/>
                  <a:gd name="T12" fmla="*/ 9 w 419"/>
                  <a:gd name="T13" fmla="*/ 6 h 870"/>
                  <a:gd name="T14" fmla="*/ 8 w 419"/>
                  <a:gd name="T15" fmla="*/ 7 h 870"/>
                  <a:gd name="T16" fmla="*/ 7 w 419"/>
                  <a:gd name="T17" fmla="*/ 9 h 870"/>
                  <a:gd name="T18" fmla="*/ 7 w 419"/>
                  <a:gd name="T19" fmla="*/ 12 h 870"/>
                  <a:gd name="T20" fmla="*/ 6 w 419"/>
                  <a:gd name="T21" fmla="*/ 12 h 870"/>
                  <a:gd name="T22" fmla="*/ 5 w 419"/>
                  <a:gd name="T23" fmla="*/ 13 h 870"/>
                  <a:gd name="T24" fmla="*/ 5 w 419"/>
                  <a:gd name="T25" fmla="*/ 18 h 870"/>
                  <a:gd name="T26" fmla="*/ 4 w 419"/>
                  <a:gd name="T27" fmla="*/ 21 h 870"/>
                  <a:gd name="T28" fmla="*/ 5 w 419"/>
                  <a:gd name="T29" fmla="*/ 24 h 870"/>
                  <a:gd name="T30" fmla="*/ 7 w 419"/>
                  <a:gd name="T31" fmla="*/ 31 h 870"/>
                  <a:gd name="T32" fmla="*/ 8 w 419"/>
                  <a:gd name="T33" fmla="*/ 33 h 870"/>
                  <a:gd name="T34" fmla="*/ 9 w 419"/>
                  <a:gd name="T35" fmla="*/ 35 h 870"/>
                  <a:gd name="T36" fmla="*/ 10 w 419"/>
                  <a:gd name="T37" fmla="*/ 36 h 870"/>
                  <a:gd name="T38" fmla="*/ 11 w 419"/>
                  <a:gd name="T39" fmla="*/ 37 h 870"/>
                  <a:gd name="T40" fmla="*/ 12 w 419"/>
                  <a:gd name="T41" fmla="*/ 38 h 870"/>
                  <a:gd name="T42" fmla="*/ 13 w 419"/>
                  <a:gd name="T43" fmla="*/ 38 h 870"/>
                  <a:gd name="T44" fmla="*/ 15 w 419"/>
                  <a:gd name="T45" fmla="*/ 38 h 870"/>
                  <a:gd name="T46" fmla="*/ 17 w 419"/>
                  <a:gd name="T47" fmla="*/ 36 h 870"/>
                  <a:gd name="T48" fmla="*/ 20 w 419"/>
                  <a:gd name="T49" fmla="*/ 31 h 870"/>
                  <a:gd name="T50" fmla="*/ 18 w 419"/>
                  <a:gd name="T51" fmla="*/ 36 h 870"/>
                  <a:gd name="T52" fmla="*/ 12 w 419"/>
                  <a:gd name="T53" fmla="*/ 49 h 870"/>
                  <a:gd name="T54" fmla="*/ 11 w 419"/>
                  <a:gd name="T55" fmla="*/ 51 h 870"/>
                  <a:gd name="T56" fmla="*/ 10 w 419"/>
                  <a:gd name="T57" fmla="*/ 53 h 870"/>
                  <a:gd name="T58" fmla="*/ 9 w 419"/>
                  <a:gd name="T59" fmla="*/ 54 h 870"/>
                  <a:gd name="T60" fmla="*/ 8 w 419"/>
                  <a:gd name="T61" fmla="*/ 55 h 870"/>
                  <a:gd name="T62" fmla="*/ 5 w 419"/>
                  <a:gd name="T63" fmla="*/ 55 h 870"/>
                  <a:gd name="T64" fmla="*/ 2 w 419"/>
                  <a:gd name="T65" fmla="*/ 55 h 870"/>
                  <a:gd name="T66" fmla="*/ 0 w 419"/>
                  <a:gd name="T67" fmla="*/ 52 h 870"/>
                  <a:gd name="T68" fmla="*/ 1 w 419"/>
                  <a:gd name="T69" fmla="*/ 48 h 870"/>
                  <a:gd name="T70" fmla="*/ 2 w 419"/>
                  <a:gd name="T71" fmla="*/ 41 h 870"/>
                  <a:gd name="T72" fmla="*/ 5 w 419"/>
                  <a:gd name="T73" fmla="*/ 31 h 870"/>
                  <a:gd name="T74" fmla="*/ 6 w 419"/>
                  <a:gd name="T75" fmla="*/ 27 h 870"/>
                  <a:gd name="T76" fmla="*/ 3 w 419"/>
                  <a:gd name="T77" fmla="*/ 20 h 870"/>
                  <a:gd name="T78" fmla="*/ 4 w 419"/>
                  <a:gd name="T79" fmla="*/ 14 h 870"/>
                  <a:gd name="T80" fmla="*/ 6 w 419"/>
                  <a:gd name="T81" fmla="*/ 11 h 870"/>
                  <a:gd name="T82" fmla="*/ 7 w 419"/>
                  <a:gd name="T83" fmla="*/ 7 h 870"/>
                  <a:gd name="T84" fmla="*/ 11 w 419"/>
                  <a:gd name="T85" fmla="*/ 5 h 870"/>
                  <a:gd name="T86" fmla="*/ 15 w 419"/>
                  <a:gd name="T87" fmla="*/ 0 h 870"/>
                  <a:gd name="T88" fmla="*/ 23 w 419"/>
                  <a:gd name="T89" fmla="*/ 1 h 870"/>
                  <a:gd name="T90" fmla="*/ 27 w 419"/>
                  <a:gd name="T91" fmla="*/ 2 h 870"/>
                  <a:gd name="T92" fmla="*/ 26 w 419"/>
                  <a:gd name="T93" fmla="*/ 3 h 87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0" t="0" r="r" b="b"/>
                <a:pathLst>
                  <a:path w="419" h="870">
                    <a:moveTo>
                      <a:pt x="416" y="46"/>
                    </a:moveTo>
                    <a:lnTo>
                      <a:pt x="406" y="36"/>
                    </a:lnTo>
                    <a:lnTo>
                      <a:pt x="397" y="29"/>
                    </a:lnTo>
                    <a:lnTo>
                      <a:pt x="387" y="23"/>
                    </a:lnTo>
                    <a:lnTo>
                      <a:pt x="359" y="19"/>
                    </a:lnTo>
                    <a:lnTo>
                      <a:pt x="340" y="19"/>
                    </a:lnTo>
                    <a:lnTo>
                      <a:pt x="281" y="19"/>
                    </a:lnTo>
                    <a:lnTo>
                      <a:pt x="235" y="15"/>
                    </a:lnTo>
                    <a:lnTo>
                      <a:pt x="220" y="19"/>
                    </a:lnTo>
                    <a:lnTo>
                      <a:pt x="203" y="29"/>
                    </a:lnTo>
                    <a:lnTo>
                      <a:pt x="193" y="53"/>
                    </a:lnTo>
                    <a:lnTo>
                      <a:pt x="188" y="72"/>
                    </a:lnTo>
                    <a:lnTo>
                      <a:pt x="176" y="84"/>
                    </a:lnTo>
                    <a:lnTo>
                      <a:pt x="142" y="93"/>
                    </a:lnTo>
                    <a:lnTo>
                      <a:pt x="129" y="99"/>
                    </a:lnTo>
                    <a:lnTo>
                      <a:pt x="119" y="106"/>
                    </a:lnTo>
                    <a:lnTo>
                      <a:pt x="112" y="116"/>
                    </a:lnTo>
                    <a:lnTo>
                      <a:pt x="104" y="135"/>
                    </a:lnTo>
                    <a:lnTo>
                      <a:pt x="102" y="144"/>
                    </a:lnTo>
                    <a:lnTo>
                      <a:pt x="102" y="179"/>
                    </a:lnTo>
                    <a:lnTo>
                      <a:pt x="98" y="184"/>
                    </a:lnTo>
                    <a:lnTo>
                      <a:pt x="89" y="190"/>
                    </a:lnTo>
                    <a:lnTo>
                      <a:pt x="79" y="198"/>
                    </a:lnTo>
                    <a:lnTo>
                      <a:pt x="74" y="203"/>
                    </a:lnTo>
                    <a:lnTo>
                      <a:pt x="70" y="232"/>
                    </a:lnTo>
                    <a:lnTo>
                      <a:pt x="74" y="283"/>
                    </a:lnTo>
                    <a:lnTo>
                      <a:pt x="66" y="298"/>
                    </a:lnTo>
                    <a:lnTo>
                      <a:pt x="58" y="329"/>
                    </a:lnTo>
                    <a:lnTo>
                      <a:pt x="64" y="361"/>
                    </a:lnTo>
                    <a:lnTo>
                      <a:pt x="68" y="380"/>
                    </a:lnTo>
                    <a:lnTo>
                      <a:pt x="98" y="418"/>
                    </a:lnTo>
                    <a:lnTo>
                      <a:pt x="100" y="487"/>
                    </a:lnTo>
                    <a:lnTo>
                      <a:pt x="106" y="502"/>
                    </a:lnTo>
                    <a:lnTo>
                      <a:pt x="115" y="523"/>
                    </a:lnTo>
                    <a:lnTo>
                      <a:pt x="125" y="542"/>
                    </a:lnTo>
                    <a:lnTo>
                      <a:pt x="129" y="549"/>
                    </a:lnTo>
                    <a:lnTo>
                      <a:pt x="138" y="557"/>
                    </a:lnTo>
                    <a:lnTo>
                      <a:pt x="148" y="564"/>
                    </a:lnTo>
                    <a:lnTo>
                      <a:pt x="157" y="574"/>
                    </a:lnTo>
                    <a:lnTo>
                      <a:pt x="163" y="578"/>
                    </a:lnTo>
                    <a:lnTo>
                      <a:pt x="169" y="583"/>
                    </a:lnTo>
                    <a:lnTo>
                      <a:pt x="180" y="593"/>
                    </a:lnTo>
                    <a:lnTo>
                      <a:pt x="188" y="599"/>
                    </a:lnTo>
                    <a:lnTo>
                      <a:pt x="193" y="602"/>
                    </a:lnTo>
                    <a:lnTo>
                      <a:pt x="212" y="604"/>
                    </a:lnTo>
                    <a:lnTo>
                      <a:pt x="239" y="597"/>
                    </a:lnTo>
                    <a:lnTo>
                      <a:pt x="254" y="587"/>
                    </a:lnTo>
                    <a:lnTo>
                      <a:pt x="262" y="570"/>
                    </a:lnTo>
                    <a:lnTo>
                      <a:pt x="266" y="547"/>
                    </a:lnTo>
                    <a:lnTo>
                      <a:pt x="319" y="492"/>
                    </a:lnTo>
                    <a:lnTo>
                      <a:pt x="330" y="494"/>
                    </a:lnTo>
                    <a:lnTo>
                      <a:pt x="288" y="572"/>
                    </a:lnTo>
                    <a:lnTo>
                      <a:pt x="197" y="770"/>
                    </a:lnTo>
                    <a:lnTo>
                      <a:pt x="190" y="783"/>
                    </a:lnTo>
                    <a:lnTo>
                      <a:pt x="182" y="796"/>
                    </a:lnTo>
                    <a:lnTo>
                      <a:pt x="174" y="812"/>
                    </a:lnTo>
                    <a:lnTo>
                      <a:pt x="163" y="827"/>
                    </a:lnTo>
                    <a:lnTo>
                      <a:pt x="153" y="842"/>
                    </a:lnTo>
                    <a:lnTo>
                      <a:pt x="148" y="848"/>
                    </a:lnTo>
                    <a:lnTo>
                      <a:pt x="142" y="853"/>
                    </a:lnTo>
                    <a:lnTo>
                      <a:pt x="134" y="859"/>
                    </a:lnTo>
                    <a:lnTo>
                      <a:pt x="115" y="865"/>
                    </a:lnTo>
                    <a:lnTo>
                      <a:pt x="96" y="867"/>
                    </a:lnTo>
                    <a:lnTo>
                      <a:pt x="74" y="870"/>
                    </a:lnTo>
                    <a:lnTo>
                      <a:pt x="45" y="870"/>
                    </a:lnTo>
                    <a:lnTo>
                      <a:pt x="24" y="865"/>
                    </a:lnTo>
                    <a:lnTo>
                      <a:pt x="7" y="851"/>
                    </a:lnTo>
                    <a:lnTo>
                      <a:pt x="0" y="825"/>
                    </a:lnTo>
                    <a:lnTo>
                      <a:pt x="1" y="789"/>
                    </a:lnTo>
                    <a:lnTo>
                      <a:pt x="5" y="758"/>
                    </a:lnTo>
                    <a:lnTo>
                      <a:pt x="7" y="745"/>
                    </a:lnTo>
                    <a:lnTo>
                      <a:pt x="17" y="650"/>
                    </a:lnTo>
                    <a:lnTo>
                      <a:pt x="74" y="513"/>
                    </a:lnTo>
                    <a:lnTo>
                      <a:pt x="77" y="492"/>
                    </a:lnTo>
                    <a:lnTo>
                      <a:pt x="83" y="462"/>
                    </a:lnTo>
                    <a:lnTo>
                      <a:pt x="83" y="424"/>
                    </a:lnTo>
                    <a:lnTo>
                      <a:pt x="47" y="369"/>
                    </a:lnTo>
                    <a:lnTo>
                      <a:pt x="47" y="310"/>
                    </a:lnTo>
                    <a:lnTo>
                      <a:pt x="57" y="277"/>
                    </a:lnTo>
                    <a:lnTo>
                      <a:pt x="57" y="211"/>
                    </a:lnTo>
                    <a:lnTo>
                      <a:pt x="58" y="194"/>
                    </a:lnTo>
                    <a:lnTo>
                      <a:pt x="91" y="173"/>
                    </a:lnTo>
                    <a:lnTo>
                      <a:pt x="93" y="125"/>
                    </a:lnTo>
                    <a:lnTo>
                      <a:pt x="104" y="99"/>
                    </a:lnTo>
                    <a:lnTo>
                      <a:pt x="127" y="84"/>
                    </a:lnTo>
                    <a:lnTo>
                      <a:pt x="171" y="68"/>
                    </a:lnTo>
                    <a:lnTo>
                      <a:pt x="191" y="19"/>
                    </a:lnTo>
                    <a:lnTo>
                      <a:pt x="239" y="0"/>
                    </a:lnTo>
                    <a:lnTo>
                      <a:pt x="302" y="8"/>
                    </a:lnTo>
                    <a:lnTo>
                      <a:pt x="366" y="8"/>
                    </a:lnTo>
                    <a:lnTo>
                      <a:pt x="399" y="10"/>
                    </a:lnTo>
                    <a:lnTo>
                      <a:pt x="419" y="29"/>
                    </a:lnTo>
                    <a:lnTo>
                      <a:pt x="416" y="4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40" name="Freeform 155"/>
              <p:cNvSpPr>
                <a:spLocks/>
              </p:cNvSpPr>
              <p:nvPr/>
            </p:nvSpPr>
            <p:spPr bwMode="auto">
              <a:xfrm>
                <a:off x="2189" y="2162"/>
                <a:ext cx="395" cy="340"/>
              </a:xfrm>
              <a:custGeom>
                <a:avLst/>
                <a:gdLst>
                  <a:gd name="T0" fmla="*/ 5 w 790"/>
                  <a:gd name="T1" fmla="*/ 12 h 680"/>
                  <a:gd name="T2" fmla="*/ 3 w 790"/>
                  <a:gd name="T3" fmla="*/ 17 h 680"/>
                  <a:gd name="T4" fmla="*/ 2 w 790"/>
                  <a:gd name="T5" fmla="*/ 24 h 680"/>
                  <a:gd name="T6" fmla="*/ 3 w 790"/>
                  <a:gd name="T7" fmla="*/ 32 h 680"/>
                  <a:gd name="T8" fmla="*/ 4 w 790"/>
                  <a:gd name="T9" fmla="*/ 35 h 680"/>
                  <a:gd name="T10" fmla="*/ 5 w 790"/>
                  <a:gd name="T11" fmla="*/ 36 h 680"/>
                  <a:gd name="T12" fmla="*/ 6 w 790"/>
                  <a:gd name="T13" fmla="*/ 37 h 680"/>
                  <a:gd name="T14" fmla="*/ 7 w 790"/>
                  <a:gd name="T15" fmla="*/ 38 h 680"/>
                  <a:gd name="T16" fmla="*/ 8 w 790"/>
                  <a:gd name="T17" fmla="*/ 39 h 680"/>
                  <a:gd name="T18" fmla="*/ 9 w 790"/>
                  <a:gd name="T19" fmla="*/ 41 h 680"/>
                  <a:gd name="T20" fmla="*/ 11 w 790"/>
                  <a:gd name="T21" fmla="*/ 41 h 680"/>
                  <a:gd name="T22" fmla="*/ 15 w 790"/>
                  <a:gd name="T23" fmla="*/ 40 h 680"/>
                  <a:gd name="T24" fmla="*/ 23 w 790"/>
                  <a:gd name="T25" fmla="*/ 37 h 680"/>
                  <a:gd name="T26" fmla="*/ 24 w 790"/>
                  <a:gd name="T27" fmla="*/ 34 h 680"/>
                  <a:gd name="T28" fmla="*/ 26 w 790"/>
                  <a:gd name="T29" fmla="*/ 30 h 680"/>
                  <a:gd name="T30" fmla="*/ 28 w 790"/>
                  <a:gd name="T31" fmla="*/ 26 h 680"/>
                  <a:gd name="T32" fmla="*/ 30 w 790"/>
                  <a:gd name="T33" fmla="*/ 22 h 680"/>
                  <a:gd name="T34" fmla="*/ 30 w 790"/>
                  <a:gd name="T35" fmla="*/ 23 h 680"/>
                  <a:gd name="T36" fmla="*/ 29 w 790"/>
                  <a:gd name="T37" fmla="*/ 29 h 680"/>
                  <a:gd name="T38" fmla="*/ 28 w 790"/>
                  <a:gd name="T39" fmla="*/ 36 h 680"/>
                  <a:gd name="T40" fmla="*/ 28 w 790"/>
                  <a:gd name="T41" fmla="*/ 41 h 680"/>
                  <a:gd name="T42" fmla="*/ 29 w 790"/>
                  <a:gd name="T43" fmla="*/ 41 h 680"/>
                  <a:gd name="T44" fmla="*/ 30 w 790"/>
                  <a:gd name="T45" fmla="*/ 40 h 680"/>
                  <a:gd name="T46" fmla="*/ 32 w 790"/>
                  <a:gd name="T47" fmla="*/ 38 h 680"/>
                  <a:gd name="T48" fmla="*/ 33 w 790"/>
                  <a:gd name="T49" fmla="*/ 37 h 680"/>
                  <a:gd name="T50" fmla="*/ 35 w 790"/>
                  <a:gd name="T51" fmla="*/ 35 h 680"/>
                  <a:gd name="T52" fmla="*/ 37 w 790"/>
                  <a:gd name="T53" fmla="*/ 33 h 680"/>
                  <a:gd name="T54" fmla="*/ 39 w 790"/>
                  <a:gd name="T55" fmla="*/ 32 h 680"/>
                  <a:gd name="T56" fmla="*/ 40 w 790"/>
                  <a:gd name="T57" fmla="*/ 30 h 680"/>
                  <a:gd name="T58" fmla="*/ 41 w 790"/>
                  <a:gd name="T59" fmla="*/ 29 h 680"/>
                  <a:gd name="T60" fmla="*/ 44 w 790"/>
                  <a:gd name="T61" fmla="*/ 24 h 680"/>
                  <a:gd name="T62" fmla="*/ 47 w 790"/>
                  <a:gd name="T63" fmla="*/ 22 h 680"/>
                  <a:gd name="T64" fmla="*/ 42 w 790"/>
                  <a:gd name="T65" fmla="*/ 31 h 680"/>
                  <a:gd name="T66" fmla="*/ 26 w 790"/>
                  <a:gd name="T67" fmla="*/ 43 h 680"/>
                  <a:gd name="T68" fmla="*/ 16 w 790"/>
                  <a:gd name="T69" fmla="*/ 42 h 680"/>
                  <a:gd name="T70" fmla="*/ 13 w 790"/>
                  <a:gd name="T71" fmla="*/ 43 h 680"/>
                  <a:gd name="T72" fmla="*/ 3 w 790"/>
                  <a:gd name="T73" fmla="*/ 35 h 680"/>
                  <a:gd name="T74" fmla="*/ 1 w 790"/>
                  <a:gd name="T75" fmla="*/ 30 h 680"/>
                  <a:gd name="T76" fmla="*/ 1 w 790"/>
                  <a:gd name="T77" fmla="*/ 20 h 680"/>
                  <a:gd name="T78" fmla="*/ 9 w 790"/>
                  <a:gd name="T79" fmla="*/ 7 h 680"/>
                  <a:gd name="T80" fmla="*/ 10 w 790"/>
                  <a:gd name="T81" fmla="*/ 5 h 680"/>
                  <a:gd name="T82" fmla="*/ 12 w 790"/>
                  <a:gd name="T83" fmla="*/ 4 h 680"/>
                  <a:gd name="T84" fmla="*/ 13 w 790"/>
                  <a:gd name="T85" fmla="*/ 3 h 680"/>
                  <a:gd name="T86" fmla="*/ 14 w 790"/>
                  <a:gd name="T87" fmla="*/ 1 h 680"/>
                  <a:gd name="T88" fmla="*/ 15 w 790"/>
                  <a:gd name="T89" fmla="*/ 2 h 680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790" h="680">
                    <a:moveTo>
                      <a:pt x="232" y="21"/>
                    </a:moveTo>
                    <a:lnTo>
                      <a:pt x="137" y="122"/>
                    </a:lnTo>
                    <a:lnTo>
                      <a:pt x="66" y="184"/>
                    </a:lnTo>
                    <a:lnTo>
                      <a:pt x="59" y="205"/>
                    </a:lnTo>
                    <a:lnTo>
                      <a:pt x="51" y="228"/>
                    </a:lnTo>
                    <a:lnTo>
                      <a:pt x="43" y="257"/>
                    </a:lnTo>
                    <a:lnTo>
                      <a:pt x="34" y="289"/>
                    </a:lnTo>
                    <a:lnTo>
                      <a:pt x="26" y="321"/>
                    </a:lnTo>
                    <a:lnTo>
                      <a:pt x="19" y="374"/>
                    </a:lnTo>
                    <a:lnTo>
                      <a:pt x="23" y="422"/>
                    </a:lnTo>
                    <a:lnTo>
                      <a:pt x="30" y="469"/>
                    </a:lnTo>
                    <a:lnTo>
                      <a:pt x="38" y="508"/>
                    </a:lnTo>
                    <a:lnTo>
                      <a:pt x="42" y="525"/>
                    </a:lnTo>
                    <a:lnTo>
                      <a:pt x="57" y="544"/>
                    </a:lnTo>
                    <a:lnTo>
                      <a:pt x="61" y="549"/>
                    </a:lnTo>
                    <a:lnTo>
                      <a:pt x="64" y="553"/>
                    </a:lnTo>
                    <a:lnTo>
                      <a:pt x="72" y="565"/>
                    </a:lnTo>
                    <a:lnTo>
                      <a:pt x="78" y="570"/>
                    </a:lnTo>
                    <a:lnTo>
                      <a:pt x="81" y="576"/>
                    </a:lnTo>
                    <a:lnTo>
                      <a:pt x="85" y="582"/>
                    </a:lnTo>
                    <a:lnTo>
                      <a:pt x="91" y="589"/>
                    </a:lnTo>
                    <a:lnTo>
                      <a:pt x="95" y="595"/>
                    </a:lnTo>
                    <a:lnTo>
                      <a:pt x="100" y="601"/>
                    </a:lnTo>
                    <a:lnTo>
                      <a:pt x="104" y="606"/>
                    </a:lnTo>
                    <a:lnTo>
                      <a:pt x="110" y="612"/>
                    </a:lnTo>
                    <a:lnTo>
                      <a:pt x="114" y="618"/>
                    </a:lnTo>
                    <a:lnTo>
                      <a:pt x="119" y="623"/>
                    </a:lnTo>
                    <a:lnTo>
                      <a:pt x="123" y="629"/>
                    </a:lnTo>
                    <a:lnTo>
                      <a:pt x="127" y="633"/>
                    </a:lnTo>
                    <a:lnTo>
                      <a:pt x="135" y="642"/>
                    </a:lnTo>
                    <a:lnTo>
                      <a:pt x="142" y="648"/>
                    </a:lnTo>
                    <a:lnTo>
                      <a:pt x="150" y="654"/>
                    </a:lnTo>
                    <a:lnTo>
                      <a:pt x="176" y="650"/>
                    </a:lnTo>
                    <a:lnTo>
                      <a:pt x="195" y="644"/>
                    </a:lnTo>
                    <a:lnTo>
                      <a:pt x="218" y="637"/>
                    </a:lnTo>
                    <a:lnTo>
                      <a:pt x="239" y="631"/>
                    </a:lnTo>
                    <a:lnTo>
                      <a:pt x="258" y="625"/>
                    </a:lnTo>
                    <a:lnTo>
                      <a:pt x="275" y="620"/>
                    </a:lnTo>
                    <a:lnTo>
                      <a:pt x="355" y="580"/>
                    </a:lnTo>
                    <a:lnTo>
                      <a:pt x="361" y="570"/>
                    </a:lnTo>
                    <a:lnTo>
                      <a:pt x="366" y="557"/>
                    </a:lnTo>
                    <a:lnTo>
                      <a:pt x="374" y="542"/>
                    </a:lnTo>
                    <a:lnTo>
                      <a:pt x="384" y="523"/>
                    </a:lnTo>
                    <a:lnTo>
                      <a:pt x="395" y="502"/>
                    </a:lnTo>
                    <a:lnTo>
                      <a:pt x="406" y="479"/>
                    </a:lnTo>
                    <a:lnTo>
                      <a:pt x="418" y="456"/>
                    </a:lnTo>
                    <a:lnTo>
                      <a:pt x="429" y="433"/>
                    </a:lnTo>
                    <a:lnTo>
                      <a:pt x="441" y="412"/>
                    </a:lnTo>
                    <a:lnTo>
                      <a:pt x="452" y="393"/>
                    </a:lnTo>
                    <a:lnTo>
                      <a:pt x="461" y="374"/>
                    </a:lnTo>
                    <a:lnTo>
                      <a:pt x="475" y="352"/>
                    </a:lnTo>
                    <a:lnTo>
                      <a:pt x="479" y="346"/>
                    </a:lnTo>
                    <a:lnTo>
                      <a:pt x="480" y="346"/>
                    </a:lnTo>
                    <a:lnTo>
                      <a:pt x="479" y="361"/>
                    </a:lnTo>
                    <a:lnTo>
                      <a:pt x="473" y="393"/>
                    </a:lnTo>
                    <a:lnTo>
                      <a:pt x="463" y="437"/>
                    </a:lnTo>
                    <a:lnTo>
                      <a:pt x="460" y="460"/>
                    </a:lnTo>
                    <a:lnTo>
                      <a:pt x="454" y="483"/>
                    </a:lnTo>
                    <a:lnTo>
                      <a:pt x="444" y="530"/>
                    </a:lnTo>
                    <a:lnTo>
                      <a:pt x="435" y="570"/>
                    </a:lnTo>
                    <a:lnTo>
                      <a:pt x="427" y="608"/>
                    </a:lnTo>
                    <a:lnTo>
                      <a:pt x="433" y="633"/>
                    </a:lnTo>
                    <a:lnTo>
                      <a:pt x="441" y="648"/>
                    </a:lnTo>
                    <a:lnTo>
                      <a:pt x="446" y="650"/>
                    </a:lnTo>
                    <a:lnTo>
                      <a:pt x="452" y="648"/>
                    </a:lnTo>
                    <a:lnTo>
                      <a:pt x="458" y="644"/>
                    </a:lnTo>
                    <a:lnTo>
                      <a:pt x="467" y="635"/>
                    </a:lnTo>
                    <a:lnTo>
                      <a:pt x="473" y="631"/>
                    </a:lnTo>
                    <a:lnTo>
                      <a:pt x="479" y="625"/>
                    </a:lnTo>
                    <a:lnTo>
                      <a:pt x="486" y="618"/>
                    </a:lnTo>
                    <a:lnTo>
                      <a:pt x="494" y="612"/>
                    </a:lnTo>
                    <a:lnTo>
                      <a:pt x="501" y="604"/>
                    </a:lnTo>
                    <a:lnTo>
                      <a:pt x="511" y="597"/>
                    </a:lnTo>
                    <a:lnTo>
                      <a:pt x="518" y="587"/>
                    </a:lnTo>
                    <a:lnTo>
                      <a:pt x="528" y="580"/>
                    </a:lnTo>
                    <a:lnTo>
                      <a:pt x="537" y="570"/>
                    </a:lnTo>
                    <a:lnTo>
                      <a:pt x="547" y="561"/>
                    </a:lnTo>
                    <a:lnTo>
                      <a:pt x="556" y="553"/>
                    </a:lnTo>
                    <a:lnTo>
                      <a:pt x="566" y="544"/>
                    </a:lnTo>
                    <a:lnTo>
                      <a:pt x="575" y="534"/>
                    </a:lnTo>
                    <a:lnTo>
                      <a:pt x="585" y="527"/>
                    </a:lnTo>
                    <a:lnTo>
                      <a:pt x="594" y="517"/>
                    </a:lnTo>
                    <a:lnTo>
                      <a:pt x="602" y="509"/>
                    </a:lnTo>
                    <a:lnTo>
                      <a:pt x="612" y="500"/>
                    </a:lnTo>
                    <a:lnTo>
                      <a:pt x="619" y="492"/>
                    </a:lnTo>
                    <a:lnTo>
                      <a:pt x="627" y="485"/>
                    </a:lnTo>
                    <a:lnTo>
                      <a:pt x="634" y="479"/>
                    </a:lnTo>
                    <a:lnTo>
                      <a:pt x="640" y="473"/>
                    </a:lnTo>
                    <a:lnTo>
                      <a:pt x="648" y="468"/>
                    </a:lnTo>
                    <a:lnTo>
                      <a:pt x="655" y="458"/>
                    </a:lnTo>
                    <a:lnTo>
                      <a:pt x="665" y="450"/>
                    </a:lnTo>
                    <a:lnTo>
                      <a:pt x="703" y="405"/>
                    </a:lnTo>
                    <a:lnTo>
                      <a:pt x="703" y="369"/>
                    </a:lnTo>
                    <a:lnTo>
                      <a:pt x="566" y="306"/>
                    </a:lnTo>
                    <a:lnTo>
                      <a:pt x="790" y="314"/>
                    </a:lnTo>
                    <a:lnTo>
                      <a:pt x="739" y="348"/>
                    </a:lnTo>
                    <a:lnTo>
                      <a:pt x="733" y="376"/>
                    </a:lnTo>
                    <a:lnTo>
                      <a:pt x="716" y="437"/>
                    </a:lnTo>
                    <a:lnTo>
                      <a:pt x="657" y="481"/>
                    </a:lnTo>
                    <a:lnTo>
                      <a:pt x="556" y="580"/>
                    </a:lnTo>
                    <a:lnTo>
                      <a:pt x="450" y="680"/>
                    </a:lnTo>
                    <a:lnTo>
                      <a:pt x="414" y="680"/>
                    </a:lnTo>
                    <a:lnTo>
                      <a:pt x="334" y="669"/>
                    </a:lnTo>
                    <a:lnTo>
                      <a:pt x="245" y="661"/>
                    </a:lnTo>
                    <a:lnTo>
                      <a:pt x="243" y="669"/>
                    </a:lnTo>
                    <a:lnTo>
                      <a:pt x="237" y="673"/>
                    </a:lnTo>
                    <a:lnTo>
                      <a:pt x="232" y="675"/>
                    </a:lnTo>
                    <a:lnTo>
                      <a:pt x="205" y="680"/>
                    </a:lnTo>
                    <a:lnTo>
                      <a:pt x="154" y="679"/>
                    </a:lnTo>
                    <a:lnTo>
                      <a:pt x="137" y="677"/>
                    </a:lnTo>
                    <a:lnTo>
                      <a:pt x="34" y="551"/>
                    </a:lnTo>
                    <a:lnTo>
                      <a:pt x="30" y="538"/>
                    </a:lnTo>
                    <a:lnTo>
                      <a:pt x="21" y="506"/>
                    </a:lnTo>
                    <a:lnTo>
                      <a:pt x="9" y="468"/>
                    </a:lnTo>
                    <a:lnTo>
                      <a:pt x="2" y="437"/>
                    </a:lnTo>
                    <a:lnTo>
                      <a:pt x="0" y="367"/>
                    </a:lnTo>
                    <a:lnTo>
                      <a:pt x="4" y="319"/>
                    </a:lnTo>
                    <a:lnTo>
                      <a:pt x="45" y="184"/>
                    </a:lnTo>
                    <a:lnTo>
                      <a:pt x="76" y="148"/>
                    </a:lnTo>
                    <a:lnTo>
                      <a:pt x="135" y="101"/>
                    </a:lnTo>
                    <a:lnTo>
                      <a:pt x="140" y="95"/>
                    </a:lnTo>
                    <a:lnTo>
                      <a:pt x="148" y="87"/>
                    </a:lnTo>
                    <a:lnTo>
                      <a:pt x="156" y="80"/>
                    </a:lnTo>
                    <a:lnTo>
                      <a:pt x="165" y="70"/>
                    </a:lnTo>
                    <a:lnTo>
                      <a:pt x="173" y="63"/>
                    </a:lnTo>
                    <a:lnTo>
                      <a:pt x="180" y="55"/>
                    </a:lnTo>
                    <a:lnTo>
                      <a:pt x="186" y="49"/>
                    </a:lnTo>
                    <a:lnTo>
                      <a:pt x="190" y="44"/>
                    </a:lnTo>
                    <a:lnTo>
                      <a:pt x="195" y="38"/>
                    </a:lnTo>
                    <a:lnTo>
                      <a:pt x="203" y="29"/>
                    </a:lnTo>
                    <a:lnTo>
                      <a:pt x="211" y="21"/>
                    </a:lnTo>
                    <a:lnTo>
                      <a:pt x="218" y="13"/>
                    </a:lnTo>
                    <a:lnTo>
                      <a:pt x="224" y="8"/>
                    </a:lnTo>
                    <a:lnTo>
                      <a:pt x="230" y="0"/>
                    </a:lnTo>
                    <a:lnTo>
                      <a:pt x="232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41" name="Freeform 156"/>
              <p:cNvSpPr>
                <a:spLocks/>
              </p:cNvSpPr>
              <p:nvPr/>
            </p:nvSpPr>
            <p:spPr bwMode="auto">
              <a:xfrm>
                <a:off x="2557" y="1721"/>
                <a:ext cx="383" cy="539"/>
              </a:xfrm>
              <a:custGeom>
                <a:avLst/>
                <a:gdLst>
                  <a:gd name="T0" fmla="*/ 46 w 768"/>
                  <a:gd name="T1" fmla="*/ 14 h 1078"/>
                  <a:gd name="T2" fmla="*/ 47 w 768"/>
                  <a:gd name="T3" fmla="*/ 18 h 1078"/>
                  <a:gd name="T4" fmla="*/ 46 w 768"/>
                  <a:gd name="T5" fmla="*/ 24 h 1078"/>
                  <a:gd name="T6" fmla="*/ 44 w 768"/>
                  <a:gd name="T7" fmla="*/ 25 h 1078"/>
                  <a:gd name="T8" fmla="*/ 44 w 768"/>
                  <a:gd name="T9" fmla="*/ 33 h 1078"/>
                  <a:gd name="T10" fmla="*/ 42 w 768"/>
                  <a:gd name="T11" fmla="*/ 34 h 1078"/>
                  <a:gd name="T12" fmla="*/ 41 w 768"/>
                  <a:gd name="T13" fmla="*/ 36 h 1078"/>
                  <a:gd name="T14" fmla="*/ 41 w 768"/>
                  <a:gd name="T15" fmla="*/ 47 h 1078"/>
                  <a:gd name="T16" fmla="*/ 42 w 768"/>
                  <a:gd name="T17" fmla="*/ 53 h 1078"/>
                  <a:gd name="T18" fmla="*/ 43 w 768"/>
                  <a:gd name="T19" fmla="*/ 53 h 1078"/>
                  <a:gd name="T20" fmla="*/ 43 w 768"/>
                  <a:gd name="T21" fmla="*/ 58 h 1078"/>
                  <a:gd name="T22" fmla="*/ 42 w 768"/>
                  <a:gd name="T23" fmla="*/ 60 h 1078"/>
                  <a:gd name="T24" fmla="*/ 41 w 768"/>
                  <a:gd name="T25" fmla="*/ 64 h 1078"/>
                  <a:gd name="T26" fmla="*/ 40 w 768"/>
                  <a:gd name="T27" fmla="*/ 66 h 1078"/>
                  <a:gd name="T28" fmla="*/ 39 w 768"/>
                  <a:gd name="T29" fmla="*/ 67 h 1078"/>
                  <a:gd name="T30" fmla="*/ 38 w 768"/>
                  <a:gd name="T31" fmla="*/ 66 h 1078"/>
                  <a:gd name="T32" fmla="*/ 40 w 768"/>
                  <a:gd name="T33" fmla="*/ 64 h 1078"/>
                  <a:gd name="T34" fmla="*/ 39 w 768"/>
                  <a:gd name="T35" fmla="*/ 58 h 1078"/>
                  <a:gd name="T36" fmla="*/ 38 w 768"/>
                  <a:gd name="T37" fmla="*/ 59 h 1078"/>
                  <a:gd name="T38" fmla="*/ 36 w 768"/>
                  <a:gd name="T39" fmla="*/ 59 h 1078"/>
                  <a:gd name="T40" fmla="*/ 35 w 768"/>
                  <a:gd name="T41" fmla="*/ 55 h 1078"/>
                  <a:gd name="T42" fmla="*/ 31 w 768"/>
                  <a:gd name="T43" fmla="*/ 63 h 1078"/>
                  <a:gd name="T44" fmla="*/ 30 w 768"/>
                  <a:gd name="T45" fmla="*/ 65 h 1078"/>
                  <a:gd name="T46" fmla="*/ 28 w 768"/>
                  <a:gd name="T47" fmla="*/ 65 h 1078"/>
                  <a:gd name="T48" fmla="*/ 27 w 768"/>
                  <a:gd name="T49" fmla="*/ 61 h 1078"/>
                  <a:gd name="T50" fmla="*/ 25 w 768"/>
                  <a:gd name="T51" fmla="*/ 58 h 1078"/>
                  <a:gd name="T52" fmla="*/ 24 w 768"/>
                  <a:gd name="T53" fmla="*/ 62 h 1078"/>
                  <a:gd name="T54" fmla="*/ 23 w 768"/>
                  <a:gd name="T55" fmla="*/ 65 h 1078"/>
                  <a:gd name="T56" fmla="*/ 21 w 768"/>
                  <a:gd name="T57" fmla="*/ 65 h 1078"/>
                  <a:gd name="T58" fmla="*/ 19 w 768"/>
                  <a:gd name="T59" fmla="*/ 64 h 1078"/>
                  <a:gd name="T60" fmla="*/ 18 w 768"/>
                  <a:gd name="T61" fmla="*/ 62 h 1078"/>
                  <a:gd name="T62" fmla="*/ 16 w 768"/>
                  <a:gd name="T63" fmla="*/ 66 h 1078"/>
                  <a:gd name="T64" fmla="*/ 15 w 768"/>
                  <a:gd name="T65" fmla="*/ 67 h 1078"/>
                  <a:gd name="T66" fmla="*/ 13 w 768"/>
                  <a:gd name="T67" fmla="*/ 67 h 1078"/>
                  <a:gd name="T68" fmla="*/ 12 w 768"/>
                  <a:gd name="T69" fmla="*/ 67 h 1078"/>
                  <a:gd name="T70" fmla="*/ 10 w 768"/>
                  <a:gd name="T71" fmla="*/ 68 h 1078"/>
                  <a:gd name="T72" fmla="*/ 8 w 768"/>
                  <a:gd name="T73" fmla="*/ 66 h 1078"/>
                  <a:gd name="T74" fmla="*/ 6 w 768"/>
                  <a:gd name="T75" fmla="*/ 63 h 1078"/>
                  <a:gd name="T76" fmla="*/ 1 w 768"/>
                  <a:gd name="T77" fmla="*/ 61 h 1078"/>
                  <a:gd name="T78" fmla="*/ 0 w 768"/>
                  <a:gd name="T79" fmla="*/ 57 h 1078"/>
                  <a:gd name="T80" fmla="*/ 3 w 768"/>
                  <a:gd name="T81" fmla="*/ 54 h 1078"/>
                  <a:gd name="T82" fmla="*/ 5 w 768"/>
                  <a:gd name="T83" fmla="*/ 52 h 1078"/>
                  <a:gd name="T84" fmla="*/ 5 w 768"/>
                  <a:gd name="T85" fmla="*/ 51 h 1078"/>
                  <a:gd name="T86" fmla="*/ 4 w 768"/>
                  <a:gd name="T87" fmla="*/ 49 h 1078"/>
                  <a:gd name="T88" fmla="*/ 2 w 768"/>
                  <a:gd name="T89" fmla="*/ 48 h 1078"/>
                  <a:gd name="T90" fmla="*/ 2 w 768"/>
                  <a:gd name="T91" fmla="*/ 45 h 1078"/>
                  <a:gd name="T92" fmla="*/ 7 w 768"/>
                  <a:gd name="T93" fmla="*/ 27 h 1078"/>
                  <a:gd name="T94" fmla="*/ 16 w 768"/>
                  <a:gd name="T95" fmla="*/ 12 h 1078"/>
                  <a:gd name="T96" fmla="*/ 27 w 768"/>
                  <a:gd name="T97" fmla="*/ 6 h 1078"/>
                  <a:gd name="T98" fmla="*/ 32 w 768"/>
                  <a:gd name="T99" fmla="*/ 4 h 1078"/>
                  <a:gd name="T100" fmla="*/ 37 w 768"/>
                  <a:gd name="T101" fmla="*/ 5 h 1078"/>
                  <a:gd name="T102" fmla="*/ 42 w 768"/>
                  <a:gd name="T103" fmla="*/ 0 h 1078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768" h="1078">
                    <a:moveTo>
                      <a:pt x="724" y="55"/>
                    </a:moveTo>
                    <a:lnTo>
                      <a:pt x="716" y="131"/>
                    </a:lnTo>
                    <a:lnTo>
                      <a:pt x="737" y="211"/>
                    </a:lnTo>
                    <a:lnTo>
                      <a:pt x="741" y="219"/>
                    </a:lnTo>
                    <a:lnTo>
                      <a:pt x="752" y="238"/>
                    </a:lnTo>
                    <a:lnTo>
                      <a:pt x="768" y="285"/>
                    </a:lnTo>
                    <a:lnTo>
                      <a:pt x="766" y="312"/>
                    </a:lnTo>
                    <a:lnTo>
                      <a:pt x="758" y="344"/>
                    </a:lnTo>
                    <a:lnTo>
                      <a:pt x="751" y="369"/>
                    </a:lnTo>
                    <a:lnTo>
                      <a:pt x="747" y="380"/>
                    </a:lnTo>
                    <a:lnTo>
                      <a:pt x="724" y="367"/>
                    </a:lnTo>
                    <a:lnTo>
                      <a:pt x="713" y="388"/>
                    </a:lnTo>
                    <a:lnTo>
                      <a:pt x="713" y="472"/>
                    </a:lnTo>
                    <a:lnTo>
                      <a:pt x="711" y="508"/>
                    </a:lnTo>
                    <a:lnTo>
                      <a:pt x="705" y="521"/>
                    </a:lnTo>
                    <a:lnTo>
                      <a:pt x="697" y="532"/>
                    </a:lnTo>
                    <a:lnTo>
                      <a:pt x="692" y="538"/>
                    </a:lnTo>
                    <a:lnTo>
                      <a:pt x="686" y="542"/>
                    </a:lnTo>
                    <a:lnTo>
                      <a:pt x="680" y="549"/>
                    </a:lnTo>
                    <a:lnTo>
                      <a:pt x="675" y="553"/>
                    </a:lnTo>
                    <a:lnTo>
                      <a:pt x="665" y="563"/>
                    </a:lnTo>
                    <a:lnTo>
                      <a:pt x="661" y="567"/>
                    </a:lnTo>
                    <a:lnTo>
                      <a:pt x="656" y="743"/>
                    </a:lnTo>
                    <a:lnTo>
                      <a:pt x="669" y="751"/>
                    </a:lnTo>
                    <a:lnTo>
                      <a:pt x="682" y="781"/>
                    </a:lnTo>
                    <a:lnTo>
                      <a:pt x="678" y="821"/>
                    </a:lnTo>
                    <a:lnTo>
                      <a:pt x="675" y="840"/>
                    </a:lnTo>
                    <a:lnTo>
                      <a:pt x="678" y="836"/>
                    </a:lnTo>
                    <a:lnTo>
                      <a:pt x="688" y="836"/>
                    </a:lnTo>
                    <a:lnTo>
                      <a:pt x="697" y="848"/>
                    </a:lnTo>
                    <a:lnTo>
                      <a:pt x="701" y="876"/>
                    </a:lnTo>
                    <a:lnTo>
                      <a:pt x="695" y="909"/>
                    </a:lnTo>
                    <a:lnTo>
                      <a:pt x="692" y="922"/>
                    </a:lnTo>
                    <a:lnTo>
                      <a:pt x="686" y="931"/>
                    </a:lnTo>
                    <a:lnTo>
                      <a:pt x="680" y="939"/>
                    </a:lnTo>
                    <a:lnTo>
                      <a:pt x="675" y="945"/>
                    </a:lnTo>
                    <a:lnTo>
                      <a:pt x="667" y="954"/>
                    </a:lnTo>
                    <a:lnTo>
                      <a:pt x="667" y="981"/>
                    </a:lnTo>
                    <a:lnTo>
                      <a:pt x="669" y="1019"/>
                    </a:lnTo>
                    <a:lnTo>
                      <a:pt x="667" y="1028"/>
                    </a:lnTo>
                    <a:lnTo>
                      <a:pt x="663" y="1036"/>
                    </a:lnTo>
                    <a:lnTo>
                      <a:pt x="654" y="1049"/>
                    </a:lnTo>
                    <a:lnTo>
                      <a:pt x="650" y="1055"/>
                    </a:lnTo>
                    <a:lnTo>
                      <a:pt x="644" y="1059"/>
                    </a:lnTo>
                    <a:lnTo>
                      <a:pt x="640" y="1061"/>
                    </a:lnTo>
                    <a:lnTo>
                      <a:pt x="606" y="1074"/>
                    </a:lnTo>
                    <a:lnTo>
                      <a:pt x="612" y="1040"/>
                    </a:lnTo>
                    <a:lnTo>
                      <a:pt x="618" y="1044"/>
                    </a:lnTo>
                    <a:lnTo>
                      <a:pt x="627" y="1049"/>
                    </a:lnTo>
                    <a:lnTo>
                      <a:pt x="638" y="1042"/>
                    </a:lnTo>
                    <a:lnTo>
                      <a:pt x="644" y="1011"/>
                    </a:lnTo>
                    <a:lnTo>
                      <a:pt x="640" y="971"/>
                    </a:lnTo>
                    <a:lnTo>
                      <a:pt x="635" y="943"/>
                    </a:lnTo>
                    <a:lnTo>
                      <a:pt x="631" y="928"/>
                    </a:lnTo>
                    <a:lnTo>
                      <a:pt x="627" y="922"/>
                    </a:lnTo>
                    <a:lnTo>
                      <a:pt x="619" y="928"/>
                    </a:lnTo>
                    <a:lnTo>
                      <a:pt x="612" y="931"/>
                    </a:lnTo>
                    <a:lnTo>
                      <a:pt x="602" y="937"/>
                    </a:lnTo>
                    <a:lnTo>
                      <a:pt x="593" y="941"/>
                    </a:lnTo>
                    <a:lnTo>
                      <a:pt x="583" y="943"/>
                    </a:lnTo>
                    <a:lnTo>
                      <a:pt x="578" y="941"/>
                    </a:lnTo>
                    <a:lnTo>
                      <a:pt x="576" y="935"/>
                    </a:lnTo>
                    <a:lnTo>
                      <a:pt x="576" y="865"/>
                    </a:lnTo>
                    <a:lnTo>
                      <a:pt x="526" y="842"/>
                    </a:lnTo>
                    <a:lnTo>
                      <a:pt x="526" y="922"/>
                    </a:lnTo>
                    <a:lnTo>
                      <a:pt x="505" y="1006"/>
                    </a:lnTo>
                    <a:lnTo>
                      <a:pt x="504" y="1013"/>
                    </a:lnTo>
                    <a:lnTo>
                      <a:pt x="498" y="1027"/>
                    </a:lnTo>
                    <a:lnTo>
                      <a:pt x="494" y="1032"/>
                    </a:lnTo>
                    <a:lnTo>
                      <a:pt x="486" y="1036"/>
                    </a:lnTo>
                    <a:lnTo>
                      <a:pt x="467" y="1034"/>
                    </a:lnTo>
                    <a:lnTo>
                      <a:pt x="456" y="1027"/>
                    </a:lnTo>
                    <a:lnTo>
                      <a:pt x="447" y="1017"/>
                    </a:lnTo>
                    <a:lnTo>
                      <a:pt x="437" y="996"/>
                    </a:lnTo>
                    <a:lnTo>
                      <a:pt x="433" y="969"/>
                    </a:lnTo>
                    <a:lnTo>
                      <a:pt x="433" y="907"/>
                    </a:lnTo>
                    <a:lnTo>
                      <a:pt x="422" y="911"/>
                    </a:lnTo>
                    <a:lnTo>
                      <a:pt x="401" y="922"/>
                    </a:lnTo>
                    <a:lnTo>
                      <a:pt x="395" y="937"/>
                    </a:lnTo>
                    <a:lnTo>
                      <a:pt x="390" y="960"/>
                    </a:lnTo>
                    <a:lnTo>
                      <a:pt x="386" y="988"/>
                    </a:lnTo>
                    <a:lnTo>
                      <a:pt x="380" y="1011"/>
                    </a:lnTo>
                    <a:lnTo>
                      <a:pt x="372" y="1027"/>
                    </a:lnTo>
                    <a:lnTo>
                      <a:pt x="369" y="1034"/>
                    </a:lnTo>
                    <a:lnTo>
                      <a:pt x="363" y="1038"/>
                    </a:lnTo>
                    <a:lnTo>
                      <a:pt x="348" y="1034"/>
                    </a:lnTo>
                    <a:lnTo>
                      <a:pt x="338" y="1030"/>
                    </a:lnTo>
                    <a:lnTo>
                      <a:pt x="329" y="1023"/>
                    </a:lnTo>
                    <a:lnTo>
                      <a:pt x="319" y="1017"/>
                    </a:lnTo>
                    <a:lnTo>
                      <a:pt x="312" y="1011"/>
                    </a:lnTo>
                    <a:lnTo>
                      <a:pt x="306" y="1006"/>
                    </a:lnTo>
                    <a:lnTo>
                      <a:pt x="302" y="981"/>
                    </a:lnTo>
                    <a:lnTo>
                      <a:pt x="298" y="987"/>
                    </a:lnTo>
                    <a:lnTo>
                      <a:pt x="287" y="1002"/>
                    </a:lnTo>
                    <a:lnTo>
                      <a:pt x="274" y="1023"/>
                    </a:lnTo>
                    <a:lnTo>
                      <a:pt x="266" y="1042"/>
                    </a:lnTo>
                    <a:lnTo>
                      <a:pt x="258" y="1059"/>
                    </a:lnTo>
                    <a:lnTo>
                      <a:pt x="253" y="1065"/>
                    </a:lnTo>
                    <a:lnTo>
                      <a:pt x="245" y="1068"/>
                    </a:lnTo>
                    <a:lnTo>
                      <a:pt x="232" y="1072"/>
                    </a:lnTo>
                    <a:lnTo>
                      <a:pt x="222" y="1070"/>
                    </a:lnTo>
                    <a:lnTo>
                      <a:pt x="215" y="1066"/>
                    </a:lnTo>
                    <a:lnTo>
                      <a:pt x="207" y="1061"/>
                    </a:lnTo>
                    <a:lnTo>
                      <a:pt x="200" y="1053"/>
                    </a:lnTo>
                    <a:lnTo>
                      <a:pt x="194" y="1059"/>
                    </a:lnTo>
                    <a:lnTo>
                      <a:pt x="188" y="1065"/>
                    </a:lnTo>
                    <a:lnTo>
                      <a:pt x="181" y="1070"/>
                    </a:lnTo>
                    <a:lnTo>
                      <a:pt x="171" y="1076"/>
                    </a:lnTo>
                    <a:lnTo>
                      <a:pt x="162" y="1078"/>
                    </a:lnTo>
                    <a:lnTo>
                      <a:pt x="144" y="1070"/>
                    </a:lnTo>
                    <a:lnTo>
                      <a:pt x="131" y="1049"/>
                    </a:lnTo>
                    <a:lnTo>
                      <a:pt x="125" y="1025"/>
                    </a:lnTo>
                    <a:lnTo>
                      <a:pt x="124" y="996"/>
                    </a:lnTo>
                    <a:lnTo>
                      <a:pt x="101" y="996"/>
                    </a:lnTo>
                    <a:lnTo>
                      <a:pt x="70" y="992"/>
                    </a:lnTo>
                    <a:lnTo>
                      <a:pt x="34" y="981"/>
                    </a:lnTo>
                    <a:lnTo>
                      <a:pt x="25" y="964"/>
                    </a:lnTo>
                    <a:lnTo>
                      <a:pt x="21" y="954"/>
                    </a:lnTo>
                    <a:lnTo>
                      <a:pt x="19" y="926"/>
                    </a:lnTo>
                    <a:lnTo>
                      <a:pt x="11" y="901"/>
                    </a:lnTo>
                    <a:lnTo>
                      <a:pt x="11" y="880"/>
                    </a:lnTo>
                    <a:lnTo>
                      <a:pt x="55" y="863"/>
                    </a:lnTo>
                    <a:lnTo>
                      <a:pt x="63" y="857"/>
                    </a:lnTo>
                    <a:lnTo>
                      <a:pt x="68" y="852"/>
                    </a:lnTo>
                    <a:lnTo>
                      <a:pt x="76" y="842"/>
                    </a:lnTo>
                    <a:lnTo>
                      <a:pt x="84" y="821"/>
                    </a:lnTo>
                    <a:lnTo>
                      <a:pt x="87" y="814"/>
                    </a:lnTo>
                    <a:lnTo>
                      <a:pt x="91" y="816"/>
                    </a:lnTo>
                    <a:lnTo>
                      <a:pt x="84" y="802"/>
                    </a:lnTo>
                    <a:lnTo>
                      <a:pt x="78" y="793"/>
                    </a:lnTo>
                    <a:lnTo>
                      <a:pt x="70" y="785"/>
                    </a:lnTo>
                    <a:lnTo>
                      <a:pt x="65" y="778"/>
                    </a:lnTo>
                    <a:lnTo>
                      <a:pt x="57" y="772"/>
                    </a:lnTo>
                    <a:lnTo>
                      <a:pt x="49" y="766"/>
                    </a:lnTo>
                    <a:lnTo>
                      <a:pt x="46" y="764"/>
                    </a:lnTo>
                    <a:lnTo>
                      <a:pt x="0" y="760"/>
                    </a:lnTo>
                    <a:lnTo>
                      <a:pt x="32" y="724"/>
                    </a:lnTo>
                    <a:lnTo>
                      <a:pt x="38" y="707"/>
                    </a:lnTo>
                    <a:lnTo>
                      <a:pt x="74" y="696"/>
                    </a:lnTo>
                    <a:lnTo>
                      <a:pt x="110" y="667"/>
                    </a:lnTo>
                    <a:lnTo>
                      <a:pt x="118" y="422"/>
                    </a:lnTo>
                    <a:lnTo>
                      <a:pt x="169" y="190"/>
                    </a:lnTo>
                    <a:lnTo>
                      <a:pt x="190" y="175"/>
                    </a:lnTo>
                    <a:lnTo>
                      <a:pt x="264" y="179"/>
                    </a:lnTo>
                    <a:lnTo>
                      <a:pt x="357" y="148"/>
                    </a:lnTo>
                    <a:lnTo>
                      <a:pt x="448" y="128"/>
                    </a:lnTo>
                    <a:lnTo>
                      <a:pt x="448" y="84"/>
                    </a:lnTo>
                    <a:lnTo>
                      <a:pt x="471" y="74"/>
                    </a:lnTo>
                    <a:lnTo>
                      <a:pt x="507" y="95"/>
                    </a:lnTo>
                    <a:lnTo>
                      <a:pt x="519" y="61"/>
                    </a:lnTo>
                    <a:lnTo>
                      <a:pt x="545" y="69"/>
                    </a:lnTo>
                    <a:lnTo>
                      <a:pt x="555" y="50"/>
                    </a:lnTo>
                    <a:lnTo>
                      <a:pt x="597" y="74"/>
                    </a:lnTo>
                    <a:lnTo>
                      <a:pt x="606" y="42"/>
                    </a:lnTo>
                    <a:lnTo>
                      <a:pt x="644" y="36"/>
                    </a:lnTo>
                    <a:lnTo>
                      <a:pt x="675" y="0"/>
                    </a:lnTo>
                    <a:lnTo>
                      <a:pt x="724" y="5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42" name="Freeform 157"/>
              <p:cNvSpPr>
                <a:spLocks/>
              </p:cNvSpPr>
              <p:nvPr/>
            </p:nvSpPr>
            <p:spPr bwMode="auto">
              <a:xfrm>
                <a:off x="2888" y="1992"/>
                <a:ext cx="252" cy="47"/>
              </a:xfrm>
              <a:custGeom>
                <a:avLst/>
                <a:gdLst>
                  <a:gd name="T0" fmla="*/ 2 w 504"/>
                  <a:gd name="T1" fmla="*/ 0 h 95"/>
                  <a:gd name="T2" fmla="*/ 2 w 504"/>
                  <a:gd name="T3" fmla="*/ 0 h 95"/>
                  <a:gd name="T4" fmla="*/ 3 w 504"/>
                  <a:gd name="T5" fmla="*/ 0 h 95"/>
                  <a:gd name="T6" fmla="*/ 4 w 504"/>
                  <a:gd name="T7" fmla="*/ 1 h 95"/>
                  <a:gd name="T8" fmla="*/ 4 w 504"/>
                  <a:gd name="T9" fmla="*/ 1 h 95"/>
                  <a:gd name="T10" fmla="*/ 5 w 504"/>
                  <a:gd name="T11" fmla="*/ 1 h 95"/>
                  <a:gd name="T12" fmla="*/ 6 w 504"/>
                  <a:gd name="T13" fmla="*/ 2 h 95"/>
                  <a:gd name="T14" fmla="*/ 7 w 504"/>
                  <a:gd name="T15" fmla="*/ 2 h 95"/>
                  <a:gd name="T16" fmla="*/ 8 w 504"/>
                  <a:gd name="T17" fmla="*/ 3 h 95"/>
                  <a:gd name="T18" fmla="*/ 9 w 504"/>
                  <a:gd name="T19" fmla="*/ 3 h 95"/>
                  <a:gd name="T20" fmla="*/ 10 w 504"/>
                  <a:gd name="T21" fmla="*/ 4 h 95"/>
                  <a:gd name="T22" fmla="*/ 11 w 504"/>
                  <a:gd name="T23" fmla="*/ 4 h 95"/>
                  <a:gd name="T24" fmla="*/ 12 w 504"/>
                  <a:gd name="T25" fmla="*/ 4 h 95"/>
                  <a:gd name="T26" fmla="*/ 14 w 504"/>
                  <a:gd name="T27" fmla="*/ 5 h 95"/>
                  <a:gd name="T28" fmla="*/ 18 w 504"/>
                  <a:gd name="T29" fmla="*/ 5 h 95"/>
                  <a:gd name="T30" fmla="*/ 21 w 504"/>
                  <a:gd name="T31" fmla="*/ 4 h 95"/>
                  <a:gd name="T32" fmla="*/ 23 w 504"/>
                  <a:gd name="T33" fmla="*/ 4 h 95"/>
                  <a:gd name="T34" fmla="*/ 24 w 504"/>
                  <a:gd name="T35" fmla="*/ 4 h 95"/>
                  <a:gd name="T36" fmla="*/ 32 w 504"/>
                  <a:gd name="T37" fmla="*/ 1 h 95"/>
                  <a:gd name="T38" fmla="*/ 31 w 504"/>
                  <a:gd name="T39" fmla="*/ 3 h 95"/>
                  <a:gd name="T40" fmla="*/ 26 w 504"/>
                  <a:gd name="T41" fmla="*/ 4 h 95"/>
                  <a:gd name="T42" fmla="*/ 26 w 504"/>
                  <a:gd name="T43" fmla="*/ 4 h 95"/>
                  <a:gd name="T44" fmla="*/ 25 w 504"/>
                  <a:gd name="T45" fmla="*/ 5 h 95"/>
                  <a:gd name="T46" fmla="*/ 22 w 504"/>
                  <a:gd name="T47" fmla="*/ 5 h 95"/>
                  <a:gd name="T48" fmla="*/ 20 w 504"/>
                  <a:gd name="T49" fmla="*/ 5 h 95"/>
                  <a:gd name="T50" fmla="*/ 15 w 504"/>
                  <a:gd name="T51" fmla="*/ 5 h 95"/>
                  <a:gd name="T52" fmla="*/ 11 w 504"/>
                  <a:gd name="T53" fmla="*/ 5 h 95"/>
                  <a:gd name="T54" fmla="*/ 10 w 504"/>
                  <a:gd name="T55" fmla="*/ 4 h 95"/>
                  <a:gd name="T56" fmla="*/ 9 w 504"/>
                  <a:gd name="T57" fmla="*/ 4 h 95"/>
                  <a:gd name="T58" fmla="*/ 8 w 504"/>
                  <a:gd name="T59" fmla="*/ 4 h 95"/>
                  <a:gd name="T60" fmla="*/ 7 w 504"/>
                  <a:gd name="T61" fmla="*/ 3 h 95"/>
                  <a:gd name="T62" fmla="*/ 7 w 504"/>
                  <a:gd name="T63" fmla="*/ 3 h 95"/>
                  <a:gd name="T64" fmla="*/ 6 w 504"/>
                  <a:gd name="T65" fmla="*/ 3 h 95"/>
                  <a:gd name="T66" fmla="*/ 5 w 504"/>
                  <a:gd name="T67" fmla="*/ 2 h 95"/>
                  <a:gd name="T68" fmla="*/ 4 w 504"/>
                  <a:gd name="T69" fmla="*/ 2 h 95"/>
                  <a:gd name="T70" fmla="*/ 3 w 504"/>
                  <a:gd name="T71" fmla="*/ 1 h 95"/>
                  <a:gd name="T72" fmla="*/ 2 w 504"/>
                  <a:gd name="T73" fmla="*/ 1 h 95"/>
                  <a:gd name="T74" fmla="*/ 2 w 504"/>
                  <a:gd name="T75" fmla="*/ 1 h 95"/>
                  <a:gd name="T76" fmla="*/ 1 w 504"/>
                  <a:gd name="T77" fmla="*/ 0 h 95"/>
                  <a:gd name="T78" fmla="*/ 0 w 504"/>
                  <a:gd name="T79" fmla="*/ 0 h 95"/>
                  <a:gd name="T80" fmla="*/ 2 w 504"/>
                  <a:gd name="T81" fmla="*/ 0 h 95"/>
                  <a:gd name="T82" fmla="*/ 2 w 504"/>
                  <a:gd name="T83" fmla="*/ 0 h 95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504" h="95">
                    <a:moveTo>
                      <a:pt x="21" y="0"/>
                    </a:moveTo>
                    <a:lnTo>
                      <a:pt x="27" y="4"/>
                    </a:lnTo>
                    <a:lnTo>
                      <a:pt x="40" y="11"/>
                    </a:lnTo>
                    <a:lnTo>
                      <a:pt x="50" y="17"/>
                    </a:lnTo>
                    <a:lnTo>
                      <a:pt x="59" y="23"/>
                    </a:lnTo>
                    <a:lnTo>
                      <a:pt x="72" y="30"/>
                    </a:lnTo>
                    <a:lnTo>
                      <a:pt x="86" y="36"/>
                    </a:lnTo>
                    <a:lnTo>
                      <a:pt x="101" y="44"/>
                    </a:lnTo>
                    <a:lnTo>
                      <a:pt x="116" y="51"/>
                    </a:lnTo>
                    <a:lnTo>
                      <a:pt x="131" y="57"/>
                    </a:lnTo>
                    <a:lnTo>
                      <a:pt x="146" y="65"/>
                    </a:lnTo>
                    <a:lnTo>
                      <a:pt x="164" y="70"/>
                    </a:lnTo>
                    <a:lnTo>
                      <a:pt x="179" y="74"/>
                    </a:lnTo>
                    <a:lnTo>
                      <a:pt x="211" y="82"/>
                    </a:lnTo>
                    <a:lnTo>
                      <a:pt x="274" y="84"/>
                    </a:lnTo>
                    <a:lnTo>
                      <a:pt x="327" y="78"/>
                    </a:lnTo>
                    <a:lnTo>
                      <a:pt x="367" y="72"/>
                    </a:lnTo>
                    <a:lnTo>
                      <a:pt x="380" y="68"/>
                    </a:lnTo>
                    <a:lnTo>
                      <a:pt x="504" y="26"/>
                    </a:lnTo>
                    <a:lnTo>
                      <a:pt x="496" y="53"/>
                    </a:lnTo>
                    <a:lnTo>
                      <a:pt x="414" y="76"/>
                    </a:lnTo>
                    <a:lnTo>
                      <a:pt x="407" y="78"/>
                    </a:lnTo>
                    <a:lnTo>
                      <a:pt x="386" y="85"/>
                    </a:lnTo>
                    <a:lnTo>
                      <a:pt x="352" y="91"/>
                    </a:lnTo>
                    <a:lnTo>
                      <a:pt x="306" y="95"/>
                    </a:lnTo>
                    <a:lnTo>
                      <a:pt x="228" y="93"/>
                    </a:lnTo>
                    <a:lnTo>
                      <a:pt x="171" y="84"/>
                    </a:lnTo>
                    <a:lnTo>
                      <a:pt x="150" y="78"/>
                    </a:lnTo>
                    <a:lnTo>
                      <a:pt x="139" y="72"/>
                    </a:lnTo>
                    <a:lnTo>
                      <a:pt x="126" y="66"/>
                    </a:lnTo>
                    <a:lnTo>
                      <a:pt x="112" y="61"/>
                    </a:lnTo>
                    <a:lnTo>
                      <a:pt x="97" y="55"/>
                    </a:lnTo>
                    <a:lnTo>
                      <a:pt x="84" y="49"/>
                    </a:lnTo>
                    <a:lnTo>
                      <a:pt x="69" y="42"/>
                    </a:lnTo>
                    <a:lnTo>
                      <a:pt x="55" y="36"/>
                    </a:lnTo>
                    <a:lnTo>
                      <a:pt x="42" y="30"/>
                    </a:lnTo>
                    <a:lnTo>
                      <a:pt x="31" y="25"/>
                    </a:lnTo>
                    <a:lnTo>
                      <a:pt x="21" y="21"/>
                    </a:lnTo>
                    <a:lnTo>
                      <a:pt x="6" y="13"/>
                    </a:lnTo>
                    <a:lnTo>
                      <a:pt x="0" y="11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43" name="Freeform 158"/>
              <p:cNvSpPr>
                <a:spLocks/>
              </p:cNvSpPr>
              <p:nvPr/>
            </p:nvSpPr>
            <p:spPr bwMode="auto">
              <a:xfrm>
                <a:off x="2853" y="1836"/>
                <a:ext cx="315" cy="1318"/>
              </a:xfrm>
              <a:custGeom>
                <a:avLst/>
                <a:gdLst>
                  <a:gd name="T0" fmla="*/ 39 w 631"/>
                  <a:gd name="T1" fmla="*/ 0 h 2636"/>
                  <a:gd name="T2" fmla="*/ 39 w 631"/>
                  <a:gd name="T3" fmla="*/ 7 h 2636"/>
                  <a:gd name="T4" fmla="*/ 39 w 631"/>
                  <a:gd name="T5" fmla="*/ 9 h 2636"/>
                  <a:gd name="T6" fmla="*/ 38 w 631"/>
                  <a:gd name="T7" fmla="*/ 11 h 2636"/>
                  <a:gd name="T8" fmla="*/ 38 w 631"/>
                  <a:gd name="T9" fmla="*/ 13 h 2636"/>
                  <a:gd name="T10" fmla="*/ 37 w 631"/>
                  <a:gd name="T11" fmla="*/ 14 h 2636"/>
                  <a:gd name="T12" fmla="*/ 37 w 631"/>
                  <a:gd name="T13" fmla="*/ 16 h 2636"/>
                  <a:gd name="T14" fmla="*/ 36 w 631"/>
                  <a:gd name="T15" fmla="*/ 18 h 2636"/>
                  <a:gd name="T16" fmla="*/ 36 w 631"/>
                  <a:gd name="T17" fmla="*/ 19 h 2636"/>
                  <a:gd name="T18" fmla="*/ 35 w 631"/>
                  <a:gd name="T19" fmla="*/ 21 h 2636"/>
                  <a:gd name="T20" fmla="*/ 35 w 631"/>
                  <a:gd name="T21" fmla="*/ 24 h 2636"/>
                  <a:gd name="T22" fmla="*/ 34 w 631"/>
                  <a:gd name="T23" fmla="*/ 26 h 2636"/>
                  <a:gd name="T24" fmla="*/ 34 w 631"/>
                  <a:gd name="T25" fmla="*/ 27 h 2636"/>
                  <a:gd name="T26" fmla="*/ 25 w 631"/>
                  <a:gd name="T27" fmla="*/ 51 h 2636"/>
                  <a:gd name="T28" fmla="*/ 15 w 631"/>
                  <a:gd name="T29" fmla="*/ 69 h 2636"/>
                  <a:gd name="T30" fmla="*/ 14 w 631"/>
                  <a:gd name="T31" fmla="*/ 70 h 2636"/>
                  <a:gd name="T32" fmla="*/ 14 w 631"/>
                  <a:gd name="T33" fmla="*/ 72 h 2636"/>
                  <a:gd name="T34" fmla="*/ 13 w 631"/>
                  <a:gd name="T35" fmla="*/ 73 h 2636"/>
                  <a:gd name="T36" fmla="*/ 12 w 631"/>
                  <a:gd name="T37" fmla="*/ 74 h 2636"/>
                  <a:gd name="T38" fmla="*/ 12 w 631"/>
                  <a:gd name="T39" fmla="*/ 75 h 2636"/>
                  <a:gd name="T40" fmla="*/ 11 w 631"/>
                  <a:gd name="T41" fmla="*/ 77 h 2636"/>
                  <a:gd name="T42" fmla="*/ 11 w 631"/>
                  <a:gd name="T43" fmla="*/ 79 h 2636"/>
                  <a:gd name="T44" fmla="*/ 10 w 631"/>
                  <a:gd name="T45" fmla="*/ 80 h 2636"/>
                  <a:gd name="T46" fmla="*/ 10 w 631"/>
                  <a:gd name="T47" fmla="*/ 81 h 2636"/>
                  <a:gd name="T48" fmla="*/ 9 w 631"/>
                  <a:gd name="T49" fmla="*/ 84 h 2636"/>
                  <a:gd name="T50" fmla="*/ 9 w 631"/>
                  <a:gd name="T51" fmla="*/ 88 h 2636"/>
                  <a:gd name="T52" fmla="*/ 8 w 631"/>
                  <a:gd name="T53" fmla="*/ 92 h 2636"/>
                  <a:gd name="T54" fmla="*/ 7 w 631"/>
                  <a:gd name="T55" fmla="*/ 96 h 2636"/>
                  <a:gd name="T56" fmla="*/ 6 w 631"/>
                  <a:gd name="T57" fmla="*/ 99 h 2636"/>
                  <a:gd name="T58" fmla="*/ 6 w 631"/>
                  <a:gd name="T59" fmla="*/ 102 h 2636"/>
                  <a:gd name="T60" fmla="*/ 5 w 631"/>
                  <a:gd name="T61" fmla="*/ 105 h 2636"/>
                  <a:gd name="T62" fmla="*/ 5 w 631"/>
                  <a:gd name="T63" fmla="*/ 109 h 2636"/>
                  <a:gd name="T64" fmla="*/ 4 w 631"/>
                  <a:gd name="T65" fmla="*/ 112 h 2636"/>
                  <a:gd name="T66" fmla="*/ 4 w 631"/>
                  <a:gd name="T67" fmla="*/ 116 h 2636"/>
                  <a:gd name="T68" fmla="*/ 3 w 631"/>
                  <a:gd name="T69" fmla="*/ 120 h 2636"/>
                  <a:gd name="T70" fmla="*/ 2 w 631"/>
                  <a:gd name="T71" fmla="*/ 126 h 2636"/>
                  <a:gd name="T72" fmla="*/ 2 w 631"/>
                  <a:gd name="T73" fmla="*/ 129 h 2636"/>
                  <a:gd name="T74" fmla="*/ 2 w 631"/>
                  <a:gd name="T75" fmla="*/ 132 h 2636"/>
                  <a:gd name="T76" fmla="*/ 2 w 631"/>
                  <a:gd name="T77" fmla="*/ 135 h 2636"/>
                  <a:gd name="T78" fmla="*/ 1 w 631"/>
                  <a:gd name="T79" fmla="*/ 136 h 2636"/>
                  <a:gd name="T80" fmla="*/ 2 w 631"/>
                  <a:gd name="T81" fmla="*/ 144 h 2636"/>
                  <a:gd name="T82" fmla="*/ 2 w 631"/>
                  <a:gd name="T83" fmla="*/ 153 h 2636"/>
                  <a:gd name="T84" fmla="*/ 1 w 631"/>
                  <a:gd name="T85" fmla="*/ 160 h 2636"/>
                  <a:gd name="T86" fmla="*/ 1 w 631"/>
                  <a:gd name="T87" fmla="*/ 165 h 2636"/>
                  <a:gd name="T88" fmla="*/ 0 w 631"/>
                  <a:gd name="T89" fmla="*/ 165 h 2636"/>
                  <a:gd name="T90" fmla="*/ 0 w 631"/>
                  <a:gd name="T91" fmla="*/ 160 h 2636"/>
                  <a:gd name="T92" fmla="*/ 0 w 631"/>
                  <a:gd name="T93" fmla="*/ 153 h 2636"/>
                  <a:gd name="T94" fmla="*/ 0 w 631"/>
                  <a:gd name="T95" fmla="*/ 132 h 2636"/>
                  <a:gd name="T96" fmla="*/ 5 w 631"/>
                  <a:gd name="T97" fmla="*/ 102 h 2636"/>
                  <a:gd name="T98" fmla="*/ 8 w 631"/>
                  <a:gd name="T99" fmla="*/ 84 h 2636"/>
                  <a:gd name="T100" fmla="*/ 10 w 631"/>
                  <a:gd name="T101" fmla="*/ 77 h 2636"/>
                  <a:gd name="T102" fmla="*/ 14 w 631"/>
                  <a:gd name="T103" fmla="*/ 68 h 2636"/>
                  <a:gd name="T104" fmla="*/ 23 w 631"/>
                  <a:gd name="T105" fmla="*/ 51 h 2636"/>
                  <a:gd name="T106" fmla="*/ 33 w 631"/>
                  <a:gd name="T107" fmla="*/ 27 h 2636"/>
                  <a:gd name="T108" fmla="*/ 35 w 631"/>
                  <a:gd name="T109" fmla="*/ 20 h 2636"/>
                  <a:gd name="T110" fmla="*/ 38 w 631"/>
                  <a:gd name="T111" fmla="*/ 6 h 2636"/>
                  <a:gd name="T112" fmla="*/ 38 w 631"/>
                  <a:gd name="T113" fmla="*/ 1 h 2636"/>
                  <a:gd name="T114" fmla="*/ 39 w 631"/>
                  <a:gd name="T115" fmla="*/ 0 h 2636"/>
                  <a:gd name="T116" fmla="*/ 39 w 631"/>
                  <a:gd name="T117" fmla="*/ 0 h 26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631" h="2636">
                    <a:moveTo>
                      <a:pt x="631" y="0"/>
                    </a:moveTo>
                    <a:lnTo>
                      <a:pt x="627" y="112"/>
                    </a:lnTo>
                    <a:lnTo>
                      <a:pt x="625" y="133"/>
                    </a:lnTo>
                    <a:lnTo>
                      <a:pt x="615" y="171"/>
                    </a:lnTo>
                    <a:lnTo>
                      <a:pt x="610" y="196"/>
                    </a:lnTo>
                    <a:lnTo>
                      <a:pt x="602" y="223"/>
                    </a:lnTo>
                    <a:lnTo>
                      <a:pt x="596" y="249"/>
                    </a:lnTo>
                    <a:lnTo>
                      <a:pt x="589" y="276"/>
                    </a:lnTo>
                    <a:lnTo>
                      <a:pt x="581" y="302"/>
                    </a:lnTo>
                    <a:lnTo>
                      <a:pt x="574" y="329"/>
                    </a:lnTo>
                    <a:lnTo>
                      <a:pt x="562" y="375"/>
                    </a:lnTo>
                    <a:lnTo>
                      <a:pt x="553" y="407"/>
                    </a:lnTo>
                    <a:lnTo>
                      <a:pt x="549" y="418"/>
                    </a:lnTo>
                    <a:lnTo>
                      <a:pt x="401" y="812"/>
                    </a:lnTo>
                    <a:lnTo>
                      <a:pt x="245" y="1093"/>
                    </a:lnTo>
                    <a:lnTo>
                      <a:pt x="235" y="1116"/>
                    </a:lnTo>
                    <a:lnTo>
                      <a:pt x="224" y="1139"/>
                    </a:lnTo>
                    <a:lnTo>
                      <a:pt x="213" y="1167"/>
                    </a:lnTo>
                    <a:lnTo>
                      <a:pt x="205" y="1182"/>
                    </a:lnTo>
                    <a:lnTo>
                      <a:pt x="199" y="1196"/>
                    </a:lnTo>
                    <a:lnTo>
                      <a:pt x="188" y="1224"/>
                    </a:lnTo>
                    <a:lnTo>
                      <a:pt x="178" y="1249"/>
                    </a:lnTo>
                    <a:lnTo>
                      <a:pt x="173" y="1266"/>
                    </a:lnTo>
                    <a:lnTo>
                      <a:pt x="167" y="1291"/>
                    </a:lnTo>
                    <a:lnTo>
                      <a:pt x="158" y="1336"/>
                    </a:lnTo>
                    <a:lnTo>
                      <a:pt x="146" y="1395"/>
                    </a:lnTo>
                    <a:lnTo>
                      <a:pt x="133" y="1460"/>
                    </a:lnTo>
                    <a:lnTo>
                      <a:pt x="121" y="1522"/>
                    </a:lnTo>
                    <a:lnTo>
                      <a:pt x="110" y="1576"/>
                    </a:lnTo>
                    <a:lnTo>
                      <a:pt x="101" y="1627"/>
                    </a:lnTo>
                    <a:lnTo>
                      <a:pt x="91" y="1676"/>
                    </a:lnTo>
                    <a:lnTo>
                      <a:pt x="83" y="1730"/>
                    </a:lnTo>
                    <a:lnTo>
                      <a:pt x="74" y="1790"/>
                    </a:lnTo>
                    <a:lnTo>
                      <a:pt x="64" y="1855"/>
                    </a:lnTo>
                    <a:lnTo>
                      <a:pt x="55" y="1916"/>
                    </a:lnTo>
                    <a:lnTo>
                      <a:pt x="47" y="2003"/>
                    </a:lnTo>
                    <a:lnTo>
                      <a:pt x="45" y="2055"/>
                    </a:lnTo>
                    <a:lnTo>
                      <a:pt x="38" y="2106"/>
                    </a:lnTo>
                    <a:lnTo>
                      <a:pt x="32" y="2146"/>
                    </a:lnTo>
                    <a:lnTo>
                      <a:pt x="30" y="2161"/>
                    </a:lnTo>
                    <a:lnTo>
                      <a:pt x="32" y="2292"/>
                    </a:lnTo>
                    <a:lnTo>
                      <a:pt x="34" y="2448"/>
                    </a:lnTo>
                    <a:lnTo>
                      <a:pt x="30" y="2554"/>
                    </a:lnTo>
                    <a:lnTo>
                      <a:pt x="26" y="2636"/>
                    </a:lnTo>
                    <a:lnTo>
                      <a:pt x="0" y="2632"/>
                    </a:lnTo>
                    <a:lnTo>
                      <a:pt x="4" y="2553"/>
                    </a:lnTo>
                    <a:lnTo>
                      <a:pt x="9" y="2448"/>
                    </a:lnTo>
                    <a:lnTo>
                      <a:pt x="11" y="2112"/>
                    </a:lnTo>
                    <a:lnTo>
                      <a:pt x="80" y="1627"/>
                    </a:lnTo>
                    <a:lnTo>
                      <a:pt x="139" y="1329"/>
                    </a:lnTo>
                    <a:lnTo>
                      <a:pt x="165" y="1218"/>
                    </a:lnTo>
                    <a:lnTo>
                      <a:pt x="230" y="1083"/>
                    </a:lnTo>
                    <a:lnTo>
                      <a:pt x="378" y="812"/>
                    </a:lnTo>
                    <a:lnTo>
                      <a:pt x="528" y="424"/>
                    </a:lnTo>
                    <a:lnTo>
                      <a:pt x="560" y="308"/>
                    </a:lnTo>
                    <a:lnTo>
                      <a:pt x="614" y="93"/>
                    </a:lnTo>
                    <a:lnTo>
                      <a:pt x="612" y="8"/>
                    </a:lnTo>
                    <a:lnTo>
                      <a:pt x="63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44" name="Freeform 159"/>
              <p:cNvSpPr>
                <a:spLocks/>
              </p:cNvSpPr>
              <p:nvPr/>
            </p:nvSpPr>
            <p:spPr bwMode="auto">
              <a:xfrm>
                <a:off x="2895" y="2168"/>
                <a:ext cx="76" cy="225"/>
              </a:xfrm>
              <a:custGeom>
                <a:avLst/>
                <a:gdLst>
                  <a:gd name="T0" fmla="*/ 2 w 152"/>
                  <a:gd name="T1" fmla="*/ 0 h 451"/>
                  <a:gd name="T2" fmla="*/ 3 w 152"/>
                  <a:gd name="T3" fmla="*/ 8 h 451"/>
                  <a:gd name="T4" fmla="*/ 7 w 152"/>
                  <a:gd name="T5" fmla="*/ 20 h 451"/>
                  <a:gd name="T6" fmla="*/ 10 w 152"/>
                  <a:gd name="T7" fmla="*/ 26 h 451"/>
                  <a:gd name="T8" fmla="*/ 9 w 152"/>
                  <a:gd name="T9" fmla="*/ 28 h 451"/>
                  <a:gd name="T10" fmla="*/ 6 w 152"/>
                  <a:gd name="T11" fmla="*/ 18 h 451"/>
                  <a:gd name="T12" fmla="*/ 2 w 152"/>
                  <a:gd name="T13" fmla="*/ 8 h 451"/>
                  <a:gd name="T14" fmla="*/ 0 w 152"/>
                  <a:gd name="T15" fmla="*/ 0 h 451"/>
                  <a:gd name="T16" fmla="*/ 2 w 152"/>
                  <a:gd name="T17" fmla="*/ 0 h 451"/>
                  <a:gd name="T18" fmla="*/ 2 w 152"/>
                  <a:gd name="T19" fmla="*/ 0 h 45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52" h="451">
                    <a:moveTo>
                      <a:pt x="18" y="0"/>
                    </a:moveTo>
                    <a:lnTo>
                      <a:pt x="48" y="134"/>
                    </a:lnTo>
                    <a:lnTo>
                      <a:pt x="111" y="327"/>
                    </a:lnTo>
                    <a:lnTo>
                      <a:pt x="152" y="430"/>
                    </a:lnTo>
                    <a:lnTo>
                      <a:pt x="139" y="451"/>
                    </a:lnTo>
                    <a:lnTo>
                      <a:pt x="88" y="299"/>
                    </a:lnTo>
                    <a:lnTo>
                      <a:pt x="29" y="134"/>
                    </a:lnTo>
                    <a:lnTo>
                      <a:pt x="0" y="8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45" name="Freeform 160"/>
              <p:cNvSpPr>
                <a:spLocks/>
              </p:cNvSpPr>
              <p:nvPr/>
            </p:nvSpPr>
            <p:spPr bwMode="auto">
              <a:xfrm>
                <a:off x="3152" y="1822"/>
                <a:ext cx="402" cy="980"/>
              </a:xfrm>
              <a:custGeom>
                <a:avLst/>
                <a:gdLst>
                  <a:gd name="T0" fmla="*/ 16 w 804"/>
                  <a:gd name="T1" fmla="*/ 9 h 1959"/>
                  <a:gd name="T2" fmla="*/ 35 w 804"/>
                  <a:gd name="T3" fmla="*/ 22 h 1959"/>
                  <a:gd name="T4" fmla="*/ 34 w 804"/>
                  <a:gd name="T5" fmla="*/ 31 h 1959"/>
                  <a:gd name="T6" fmla="*/ 32 w 804"/>
                  <a:gd name="T7" fmla="*/ 35 h 1959"/>
                  <a:gd name="T8" fmla="*/ 31 w 804"/>
                  <a:gd name="T9" fmla="*/ 39 h 1959"/>
                  <a:gd name="T10" fmla="*/ 24 w 804"/>
                  <a:gd name="T11" fmla="*/ 55 h 1959"/>
                  <a:gd name="T12" fmla="*/ 13 w 804"/>
                  <a:gd name="T13" fmla="*/ 91 h 1959"/>
                  <a:gd name="T14" fmla="*/ 15 w 804"/>
                  <a:gd name="T15" fmla="*/ 86 h 1959"/>
                  <a:gd name="T16" fmla="*/ 16 w 804"/>
                  <a:gd name="T17" fmla="*/ 80 h 1959"/>
                  <a:gd name="T18" fmla="*/ 17 w 804"/>
                  <a:gd name="T19" fmla="*/ 74 h 1959"/>
                  <a:gd name="T20" fmla="*/ 13 w 804"/>
                  <a:gd name="T21" fmla="*/ 91 h 1959"/>
                  <a:gd name="T22" fmla="*/ 18 w 804"/>
                  <a:gd name="T23" fmla="*/ 91 h 1959"/>
                  <a:gd name="T24" fmla="*/ 18 w 804"/>
                  <a:gd name="T25" fmla="*/ 89 h 1959"/>
                  <a:gd name="T26" fmla="*/ 37 w 804"/>
                  <a:gd name="T27" fmla="*/ 91 h 1959"/>
                  <a:gd name="T28" fmla="*/ 26 w 804"/>
                  <a:gd name="T29" fmla="*/ 87 h 1959"/>
                  <a:gd name="T30" fmla="*/ 29 w 804"/>
                  <a:gd name="T31" fmla="*/ 86 h 1959"/>
                  <a:gd name="T32" fmla="*/ 31 w 804"/>
                  <a:gd name="T33" fmla="*/ 84 h 1959"/>
                  <a:gd name="T34" fmla="*/ 34 w 804"/>
                  <a:gd name="T35" fmla="*/ 83 h 1959"/>
                  <a:gd name="T36" fmla="*/ 41 w 804"/>
                  <a:gd name="T37" fmla="*/ 82 h 1959"/>
                  <a:gd name="T38" fmla="*/ 44 w 804"/>
                  <a:gd name="T39" fmla="*/ 81 h 1959"/>
                  <a:gd name="T40" fmla="*/ 42 w 804"/>
                  <a:gd name="T41" fmla="*/ 80 h 1959"/>
                  <a:gd name="T42" fmla="*/ 21 w 804"/>
                  <a:gd name="T43" fmla="*/ 86 h 1959"/>
                  <a:gd name="T44" fmla="*/ 27 w 804"/>
                  <a:gd name="T45" fmla="*/ 52 h 1959"/>
                  <a:gd name="T46" fmla="*/ 31 w 804"/>
                  <a:gd name="T47" fmla="*/ 44 h 1959"/>
                  <a:gd name="T48" fmla="*/ 34 w 804"/>
                  <a:gd name="T49" fmla="*/ 33 h 1959"/>
                  <a:gd name="T50" fmla="*/ 45 w 804"/>
                  <a:gd name="T51" fmla="*/ 38 h 1959"/>
                  <a:gd name="T52" fmla="*/ 44 w 804"/>
                  <a:gd name="T53" fmla="*/ 60 h 1959"/>
                  <a:gd name="T54" fmla="*/ 44 w 804"/>
                  <a:gd name="T55" fmla="*/ 65 h 1959"/>
                  <a:gd name="T56" fmla="*/ 46 w 804"/>
                  <a:gd name="T57" fmla="*/ 81 h 1959"/>
                  <a:gd name="T58" fmla="*/ 49 w 804"/>
                  <a:gd name="T59" fmla="*/ 84 h 1959"/>
                  <a:gd name="T60" fmla="*/ 49 w 804"/>
                  <a:gd name="T61" fmla="*/ 92 h 1959"/>
                  <a:gd name="T62" fmla="*/ 39 w 804"/>
                  <a:gd name="T63" fmla="*/ 89 h 1959"/>
                  <a:gd name="T64" fmla="*/ 47 w 804"/>
                  <a:gd name="T65" fmla="*/ 102 h 1959"/>
                  <a:gd name="T66" fmla="*/ 45 w 804"/>
                  <a:gd name="T67" fmla="*/ 101 h 1959"/>
                  <a:gd name="T68" fmla="*/ 44 w 804"/>
                  <a:gd name="T69" fmla="*/ 99 h 1959"/>
                  <a:gd name="T70" fmla="*/ 43 w 804"/>
                  <a:gd name="T71" fmla="*/ 98 h 1959"/>
                  <a:gd name="T72" fmla="*/ 41 w 804"/>
                  <a:gd name="T73" fmla="*/ 114 h 1959"/>
                  <a:gd name="T74" fmla="*/ 36 w 804"/>
                  <a:gd name="T75" fmla="*/ 121 h 1959"/>
                  <a:gd name="T76" fmla="*/ 35 w 804"/>
                  <a:gd name="T77" fmla="*/ 123 h 1959"/>
                  <a:gd name="T78" fmla="*/ 38 w 804"/>
                  <a:gd name="T79" fmla="*/ 121 h 1959"/>
                  <a:gd name="T80" fmla="*/ 41 w 804"/>
                  <a:gd name="T81" fmla="*/ 120 h 1959"/>
                  <a:gd name="T82" fmla="*/ 49 w 804"/>
                  <a:gd name="T83" fmla="*/ 94 h 1959"/>
                  <a:gd name="T84" fmla="*/ 51 w 804"/>
                  <a:gd name="T85" fmla="*/ 86 h 1959"/>
                  <a:gd name="T86" fmla="*/ 47 w 804"/>
                  <a:gd name="T87" fmla="*/ 80 h 1959"/>
                  <a:gd name="T88" fmla="*/ 46 w 804"/>
                  <a:gd name="T89" fmla="*/ 46 h 1959"/>
                  <a:gd name="T90" fmla="*/ 39 w 804"/>
                  <a:gd name="T91" fmla="*/ 15 h 1959"/>
                  <a:gd name="T92" fmla="*/ 15 w 804"/>
                  <a:gd name="T93" fmla="*/ 7 h 1959"/>
                  <a:gd name="T94" fmla="*/ 1 w 804"/>
                  <a:gd name="T95" fmla="*/ 2 h 1959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804" h="1959">
                    <a:moveTo>
                      <a:pt x="8" y="30"/>
                    </a:moveTo>
                    <a:lnTo>
                      <a:pt x="97" y="72"/>
                    </a:lnTo>
                    <a:lnTo>
                      <a:pt x="187" y="100"/>
                    </a:lnTo>
                    <a:lnTo>
                      <a:pt x="244" y="135"/>
                    </a:lnTo>
                    <a:lnTo>
                      <a:pt x="515" y="224"/>
                    </a:lnTo>
                    <a:lnTo>
                      <a:pt x="565" y="247"/>
                    </a:lnTo>
                    <a:lnTo>
                      <a:pt x="561" y="277"/>
                    </a:lnTo>
                    <a:lnTo>
                      <a:pt x="553" y="349"/>
                    </a:lnTo>
                    <a:lnTo>
                      <a:pt x="548" y="389"/>
                    </a:lnTo>
                    <a:lnTo>
                      <a:pt x="542" y="427"/>
                    </a:lnTo>
                    <a:lnTo>
                      <a:pt x="536" y="462"/>
                    </a:lnTo>
                    <a:lnTo>
                      <a:pt x="530" y="484"/>
                    </a:lnTo>
                    <a:lnTo>
                      <a:pt x="527" y="503"/>
                    </a:lnTo>
                    <a:lnTo>
                      <a:pt x="517" y="532"/>
                    </a:lnTo>
                    <a:lnTo>
                      <a:pt x="511" y="545"/>
                    </a:lnTo>
                    <a:lnTo>
                      <a:pt x="506" y="560"/>
                    </a:lnTo>
                    <a:lnTo>
                      <a:pt x="498" y="576"/>
                    </a:lnTo>
                    <a:lnTo>
                      <a:pt x="492" y="591"/>
                    </a:lnTo>
                    <a:lnTo>
                      <a:pt x="487" y="606"/>
                    </a:lnTo>
                    <a:lnTo>
                      <a:pt x="481" y="619"/>
                    </a:lnTo>
                    <a:lnTo>
                      <a:pt x="472" y="644"/>
                    </a:lnTo>
                    <a:lnTo>
                      <a:pt x="462" y="667"/>
                    </a:lnTo>
                    <a:lnTo>
                      <a:pt x="415" y="718"/>
                    </a:lnTo>
                    <a:lnTo>
                      <a:pt x="378" y="880"/>
                    </a:lnTo>
                    <a:lnTo>
                      <a:pt x="247" y="1188"/>
                    </a:lnTo>
                    <a:lnTo>
                      <a:pt x="209" y="1357"/>
                    </a:lnTo>
                    <a:lnTo>
                      <a:pt x="175" y="1440"/>
                    </a:lnTo>
                    <a:lnTo>
                      <a:pt x="202" y="1444"/>
                    </a:lnTo>
                    <a:lnTo>
                      <a:pt x="206" y="1431"/>
                    </a:lnTo>
                    <a:lnTo>
                      <a:pt x="215" y="1400"/>
                    </a:lnTo>
                    <a:lnTo>
                      <a:pt x="221" y="1381"/>
                    </a:lnTo>
                    <a:lnTo>
                      <a:pt x="226" y="1364"/>
                    </a:lnTo>
                    <a:lnTo>
                      <a:pt x="232" y="1349"/>
                    </a:lnTo>
                    <a:lnTo>
                      <a:pt x="236" y="1338"/>
                    </a:lnTo>
                    <a:lnTo>
                      <a:pt x="244" y="1303"/>
                    </a:lnTo>
                    <a:lnTo>
                      <a:pt x="249" y="1279"/>
                    </a:lnTo>
                    <a:lnTo>
                      <a:pt x="255" y="1252"/>
                    </a:lnTo>
                    <a:lnTo>
                      <a:pt x="261" y="1227"/>
                    </a:lnTo>
                    <a:lnTo>
                      <a:pt x="264" y="1205"/>
                    </a:lnTo>
                    <a:lnTo>
                      <a:pt x="268" y="1184"/>
                    </a:lnTo>
                    <a:lnTo>
                      <a:pt x="287" y="1267"/>
                    </a:lnTo>
                    <a:lnTo>
                      <a:pt x="238" y="1435"/>
                    </a:lnTo>
                    <a:lnTo>
                      <a:pt x="190" y="1450"/>
                    </a:lnTo>
                    <a:lnTo>
                      <a:pt x="202" y="1454"/>
                    </a:lnTo>
                    <a:lnTo>
                      <a:pt x="228" y="1457"/>
                    </a:lnTo>
                    <a:lnTo>
                      <a:pt x="257" y="1461"/>
                    </a:lnTo>
                    <a:lnTo>
                      <a:pt x="276" y="1461"/>
                    </a:lnTo>
                    <a:lnTo>
                      <a:pt x="287" y="1454"/>
                    </a:lnTo>
                    <a:lnTo>
                      <a:pt x="297" y="1446"/>
                    </a:lnTo>
                    <a:lnTo>
                      <a:pt x="302" y="1440"/>
                    </a:lnTo>
                    <a:lnTo>
                      <a:pt x="306" y="1436"/>
                    </a:lnTo>
                    <a:lnTo>
                      <a:pt x="285" y="1414"/>
                    </a:lnTo>
                    <a:lnTo>
                      <a:pt x="339" y="1402"/>
                    </a:lnTo>
                    <a:lnTo>
                      <a:pt x="473" y="1442"/>
                    </a:lnTo>
                    <a:lnTo>
                      <a:pt x="570" y="1457"/>
                    </a:lnTo>
                    <a:lnTo>
                      <a:pt x="586" y="1442"/>
                    </a:lnTo>
                    <a:lnTo>
                      <a:pt x="530" y="1421"/>
                    </a:lnTo>
                    <a:lnTo>
                      <a:pt x="492" y="1374"/>
                    </a:lnTo>
                    <a:lnTo>
                      <a:pt x="399" y="1387"/>
                    </a:lnTo>
                    <a:lnTo>
                      <a:pt x="403" y="1385"/>
                    </a:lnTo>
                    <a:lnTo>
                      <a:pt x="418" y="1378"/>
                    </a:lnTo>
                    <a:lnTo>
                      <a:pt x="426" y="1374"/>
                    </a:lnTo>
                    <a:lnTo>
                      <a:pt x="437" y="1368"/>
                    </a:lnTo>
                    <a:lnTo>
                      <a:pt x="449" y="1362"/>
                    </a:lnTo>
                    <a:lnTo>
                      <a:pt x="460" y="1357"/>
                    </a:lnTo>
                    <a:lnTo>
                      <a:pt x="473" y="1351"/>
                    </a:lnTo>
                    <a:lnTo>
                      <a:pt x="485" y="1345"/>
                    </a:lnTo>
                    <a:lnTo>
                      <a:pt x="496" y="1340"/>
                    </a:lnTo>
                    <a:lnTo>
                      <a:pt x="510" y="1334"/>
                    </a:lnTo>
                    <a:lnTo>
                      <a:pt x="519" y="1328"/>
                    </a:lnTo>
                    <a:lnTo>
                      <a:pt x="529" y="1324"/>
                    </a:lnTo>
                    <a:lnTo>
                      <a:pt x="542" y="1317"/>
                    </a:lnTo>
                    <a:lnTo>
                      <a:pt x="555" y="1313"/>
                    </a:lnTo>
                    <a:lnTo>
                      <a:pt x="570" y="1311"/>
                    </a:lnTo>
                    <a:lnTo>
                      <a:pt x="608" y="1309"/>
                    </a:lnTo>
                    <a:lnTo>
                      <a:pt x="656" y="1311"/>
                    </a:lnTo>
                    <a:lnTo>
                      <a:pt x="709" y="1315"/>
                    </a:lnTo>
                    <a:lnTo>
                      <a:pt x="709" y="1305"/>
                    </a:lnTo>
                    <a:lnTo>
                      <a:pt x="703" y="1294"/>
                    </a:lnTo>
                    <a:lnTo>
                      <a:pt x="700" y="1288"/>
                    </a:lnTo>
                    <a:lnTo>
                      <a:pt x="692" y="1283"/>
                    </a:lnTo>
                    <a:lnTo>
                      <a:pt x="684" y="1279"/>
                    </a:lnTo>
                    <a:lnTo>
                      <a:pt x="677" y="1273"/>
                    </a:lnTo>
                    <a:lnTo>
                      <a:pt x="662" y="1269"/>
                    </a:lnTo>
                    <a:lnTo>
                      <a:pt x="646" y="1265"/>
                    </a:lnTo>
                    <a:lnTo>
                      <a:pt x="536" y="1269"/>
                    </a:lnTo>
                    <a:lnTo>
                      <a:pt x="363" y="1340"/>
                    </a:lnTo>
                    <a:lnTo>
                      <a:pt x="323" y="1364"/>
                    </a:lnTo>
                    <a:lnTo>
                      <a:pt x="329" y="1265"/>
                    </a:lnTo>
                    <a:lnTo>
                      <a:pt x="325" y="1199"/>
                    </a:lnTo>
                    <a:lnTo>
                      <a:pt x="422" y="910"/>
                    </a:lnTo>
                    <a:lnTo>
                      <a:pt x="422" y="830"/>
                    </a:lnTo>
                    <a:lnTo>
                      <a:pt x="494" y="775"/>
                    </a:lnTo>
                    <a:lnTo>
                      <a:pt x="576" y="674"/>
                    </a:lnTo>
                    <a:lnTo>
                      <a:pt x="441" y="769"/>
                    </a:lnTo>
                    <a:lnTo>
                      <a:pt x="487" y="691"/>
                    </a:lnTo>
                    <a:lnTo>
                      <a:pt x="635" y="538"/>
                    </a:lnTo>
                    <a:lnTo>
                      <a:pt x="610" y="543"/>
                    </a:lnTo>
                    <a:lnTo>
                      <a:pt x="521" y="614"/>
                    </a:lnTo>
                    <a:lnTo>
                      <a:pt x="544" y="528"/>
                    </a:lnTo>
                    <a:lnTo>
                      <a:pt x="570" y="385"/>
                    </a:lnTo>
                    <a:lnTo>
                      <a:pt x="591" y="254"/>
                    </a:lnTo>
                    <a:lnTo>
                      <a:pt x="627" y="294"/>
                    </a:lnTo>
                    <a:lnTo>
                      <a:pt x="709" y="608"/>
                    </a:lnTo>
                    <a:lnTo>
                      <a:pt x="711" y="823"/>
                    </a:lnTo>
                    <a:lnTo>
                      <a:pt x="705" y="887"/>
                    </a:lnTo>
                    <a:lnTo>
                      <a:pt x="700" y="920"/>
                    </a:lnTo>
                    <a:lnTo>
                      <a:pt x="694" y="950"/>
                    </a:lnTo>
                    <a:lnTo>
                      <a:pt x="686" y="997"/>
                    </a:lnTo>
                    <a:lnTo>
                      <a:pt x="682" y="1015"/>
                    </a:lnTo>
                    <a:lnTo>
                      <a:pt x="688" y="1018"/>
                    </a:lnTo>
                    <a:lnTo>
                      <a:pt x="703" y="1032"/>
                    </a:lnTo>
                    <a:lnTo>
                      <a:pt x="717" y="1062"/>
                    </a:lnTo>
                    <a:lnTo>
                      <a:pt x="724" y="1113"/>
                    </a:lnTo>
                    <a:lnTo>
                      <a:pt x="724" y="1275"/>
                    </a:lnTo>
                    <a:lnTo>
                      <a:pt x="734" y="1284"/>
                    </a:lnTo>
                    <a:lnTo>
                      <a:pt x="743" y="1294"/>
                    </a:lnTo>
                    <a:lnTo>
                      <a:pt x="749" y="1300"/>
                    </a:lnTo>
                    <a:lnTo>
                      <a:pt x="755" y="1307"/>
                    </a:lnTo>
                    <a:lnTo>
                      <a:pt x="776" y="1340"/>
                    </a:lnTo>
                    <a:lnTo>
                      <a:pt x="787" y="1378"/>
                    </a:lnTo>
                    <a:lnTo>
                      <a:pt x="785" y="1416"/>
                    </a:lnTo>
                    <a:lnTo>
                      <a:pt x="777" y="1448"/>
                    </a:lnTo>
                    <a:lnTo>
                      <a:pt x="772" y="1471"/>
                    </a:lnTo>
                    <a:lnTo>
                      <a:pt x="768" y="1478"/>
                    </a:lnTo>
                    <a:lnTo>
                      <a:pt x="738" y="1471"/>
                    </a:lnTo>
                    <a:lnTo>
                      <a:pt x="696" y="1429"/>
                    </a:lnTo>
                    <a:lnTo>
                      <a:pt x="614" y="1414"/>
                    </a:lnTo>
                    <a:lnTo>
                      <a:pt x="698" y="1493"/>
                    </a:lnTo>
                    <a:lnTo>
                      <a:pt x="753" y="1604"/>
                    </a:lnTo>
                    <a:lnTo>
                      <a:pt x="751" y="1638"/>
                    </a:lnTo>
                    <a:lnTo>
                      <a:pt x="743" y="1630"/>
                    </a:lnTo>
                    <a:lnTo>
                      <a:pt x="738" y="1627"/>
                    </a:lnTo>
                    <a:lnTo>
                      <a:pt x="734" y="1621"/>
                    </a:lnTo>
                    <a:lnTo>
                      <a:pt x="726" y="1613"/>
                    </a:lnTo>
                    <a:lnTo>
                      <a:pt x="720" y="1606"/>
                    </a:lnTo>
                    <a:lnTo>
                      <a:pt x="715" y="1600"/>
                    </a:lnTo>
                    <a:lnTo>
                      <a:pt x="707" y="1592"/>
                    </a:lnTo>
                    <a:lnTo>
                      <a:pt x="701" y="1585"/>
                    </a:lnTo>
                    <a:lnTo>
                      <a:pt x="696" y="1577"/>
                    </a:lnTo>
                    <a:lnTo>
                      <a:pt x="690" y="1571"/>
                    </a:lnTo>
                    <a:lnTo>
                      <a:pt x="684" y="1566"/>
                    </a:lnTo>
                    <a:lnTo>
                      <a:pt x="677" y="1558"/>
                    </a:lnTo>
                    <a:lnTo>
                      <a:pt x="675" y="1554"/>
                    </a:lnTo>
                    <a:lnTo>
                      <a:pt x="671" y="1642"/>
                    </a:lnTo>
                    <a:lnTo>
                      <a:pt x="667" y="1714"/>
                    </a:lnTo>
                    <a:lnTo>
                      <a:pt x="662" y="1773"/>
                    </a:lnTo>
                    <a:lnTo>
                      <a:pt x="654" y="1815"/>
                    </a:lnTo>
                    <a:lnTo>
                      <a:pt x="644" y="1849"/>
                    </a:lnTo>
                    <a:lnTo>
                      <a:pt x="637" y="1872"/>
                    </a:lnTo>
                    <a:lnTo>
                      <a:pt x="633" y="1879"/>
                    </a:lnTo>
                    <a:lnTo>
                      <a:pt x="563" y="1932"/>
                    </a:lnTo>
                    <a:lnTo>
                      <a:pt x="487" y="1950"/>
                    </a:lnTo>
                    <a:lnTo>
                      <a:pt x="500" y="1953"/>
                    </a:lnTo>
                    <a:lnTo>
                      <a:pt x="529" y="1959"/>
                    </a:lnTo>
                    <a:lnTo>
                      <a:pt x="559" y="1959"/>
                    </a:lnTo>
                    <a:lnTo>
                      <a:pt x="582" y="1953"/>
                    </a:lnTo>
                    <a:lnTo>
                      <a:pt x="587" y="1946"/>
                    </a:lnTo>
                    <a:lnTo>
                      <a:pt x="597" y="1938"/>
                    </a:lnTo>
                    <a:lnTo>
                      <a:pt x="608" y="1931"/>
                    </a:lnTo>
                    <a:lnTo>
                      <a:pt x="618" y="1923"/>
                    </a:lnTo>
                    <a:lnTo>
                      <a:pt x="627" y="1917"/>
                    </a:lnTo>
                    <a:lnTo>
                      <a:pt x="637" y="1913"/>
                    </a:lnTo>
                    <a:lnTo>
                      <a:pt x="643" y="1908"/>
                    </a:lnTo>
                    <a:lnTo>
                      <a:pt x="753" y="1822"/>
                    </a:lnTo>
                    <a:lnTo>
                      <a:pt x="762" y="1718"/>
                    </a:lnTo>
                    <a:lnTo>
                      <a:pt x="772" y="1606"/>
                    </a:lnTo>
                    <a:lnTo>
                      <a:pt x="781" y="1492"/>
                    </a:lnTo>
                    <a:lnTo>
                      <a:pt x="785" y="1480"/>
                    </a:lnTo>
                    <a:lnTo>
                      <a:pt x="793" y="1452"/>
                    </a:lnTo>
                    <a:lnTo>
                      <a:pt x="804" y="1393"/>
                    </a:lnTo>
                    <a:lnTo>
                      <a:pt x="802" y="1372"/>
                    </a:lnTo>
                    <a:lnTo>
                      <a:pt x="795" y="1351"/>
                    </a:lnTo>
                    <a:lnTo>
                      <a:pt x="787" y="1334"/>
                    </a:lnTo>
                    <a:lnTo>
                      <a:pt x="783" y="1328"/>
                    </a:lnTo>
                    <a:lnTo>
                      <a:pt x="747" y="1279"/>
                    </a:lnTo>
                    <a:lnTo>
                      <a:pt x="747" y="1096"/>
                    </a:lnTo>
                    <a:lnTo>
                      <a:pt x="711" y="1001"/>
                    </a:lnTo>
                    <a:lnTo>
                      <a:pt x="732" y="859"/>
                    </a:lnTo>
                    <a:lnTo>
                      <a:pt x="734" y="731"/>
                    </a:lnTo>
                    <a:lnTo>
                      <a:pt x="732" y="606"/>
                    </a:lnTo>
                    <a:lnTo>
                      <a:pt x="656" y="315"/>
                    </a:lnTo>
                    <a:lnTo>
                      <a:pt x="633" y="262"/>
                    </a:lnTo>
                    <a:lnTo>
                      <a:pt x="612" y="235"/>
                    </a:lnTo>
                    <a:lnTo>
                      <a:pt x="570" y="228"/>
                    </a:lnTo>
                    <a:lnTo>
                      <a:pt x="479" y="195"/>
                    </a:lnTo>
                    <a:lnTo>
                      <a:pt x="268" y="127"/>
                    </a:lnTo>
                    <a:lnTo>
                      <a:pt x="230" y="112"/>
                    </a:lnTo>
                    <a:lnTo>
                      <a:pt x="181" y="80"/>
                    </a:lnTo>
                    <a:lnTo>
                      <a:pt x="82" y="43"/>
                    </a:lnTo>
                    <a:lnTo>
                      <a:pt x="0" y="0"/>
                    </a:lnTo>
                    <a:lnTo>
                      <a:pt x="8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46" name="Freeform 161"/>
              <p:cNvSpPr>
                <a:spLocks/>
              </p:cNvSpPr>
              <p:nvPr/>
            </p:nvSpPr>
            <p:spPr bwMode="auto">
              <a:xfrm>
                <a:off x="3142" y="1607"/>
                <a:ext cx="62" cy="246"/>
              </a:xfrm>
              <a:custGeom>
                <a:avLst/>
                <a:gdLst>
                  <a:gd name="T0" fmla="*/ 2 w 126"/>
                  <a:gd name="T1" fmla="*/ 1 h 492"/>
                  <a:gd name="T2" fmla="*/ 2 w 126"/>
                  <a:gd name="T3" fmla="*/ 7 h 492"/>
                  <a:gd name="T4" fmla="*/ 2 w 126"/>
                  <a:gd name="T5" fmla="*/ 9 h 492"/>
                  <a:gd name="T6" fmla="*/ 1 w 126"/>
                  <a:gd name="T7" fmla="*/ 10 h 492"/>
                  <a:gd name="T8" fmla="*/ 0 w 126"/>
                  <a:gd name="T9" fmla="*/ 13 h 492"/>
                  <a:gd name="T10" fmla="*/ 1 w 126"/>
                  <a:gd name="T11" fmla="*/ 12 h 492"/>
                  <a:gd name="T12" fmla="*/ 1 w 126"/>
                  <a:gd name="T13" fmla="*/ 22 h 492"/>
                  <a:gd name="T14" fmla="*/ 1 w 126"/>
                  <a:gd name="T15" fmla="*/ 27 h 492"/>
                  <a:gd name="T16" fmla="*/ 2 w 126"/>
                  <a:gd name="T17" fmla="*/ 30 h 492"/>
                  <a:gd name="T18" fmla="*/ 7 w 126"/>
                  <a:gd name="T19" fmla="*/ 31 h 492"/>
                  <a:gd name="T20" fmla="*/ 7 w 126"/>
                  <a:gd name="T21" fmla="*/ 28 h 492"/>
                  <a:gd name="T22" fmla="*/ 7 w 126"/>
                  <a:gd name="T23" fmla="*/ 26 h 492"/>
                  <a:gd name="T24" fmla="*/ 7 w 126"/>
                  <a:gd name="T25" fmla="*/ 25 h 492"/>
                  <a:gd name="T26" fmla="*/ 7 w 126"/>
                  <a:gd name="T27" fmla="*/ 21 h 492"/>
                  <a:gd name="T28" fmla="*/ 7 w 126"/>
                  <a:gd name="T29" fmla="*/ 18 h 492"/>
                  <a:gd name="T30" fmla="*/ 7 w 126"/>
                  <a:gd name="T31" fmla="*/ 17 h 492"/>
                  <a:gd name="T32" fmla="*/ 7 w 126"/>
                  <a:gd name="T33" fmla="*/ 17 h 492"/>
                  <a:gd name="T34" fmla="*/ 7 w 126"/>
                  <a:gd name="T35" fmla="*/ 16 h 492"/>
                  <a:gd name="T36" fmla="*/ 7 w 126"/>
                  <a:gd name="T37" fmla="*/ 14 h 492"/>
                  <a:gd name="T38" fmla="*/ 7 w 126"/>
                  <a:gd name="T39" fmla="*/ 13 h 492"/>
                  <a:gd name="T40" fmla="*/ 7 w 126"/>
                  <a:gd name="T41" fmla="*/ 12 h 492"/>
                  <a:gd name="T42" fmla="*/ 6 w 126"/>
                  <a:gd name="T43" fmla="*/ 11 h 492"/>
                  <a:gd name="T44" fmla="*/ 7 w 126"/>
                  <a:gd name="T45" fmla="*/ 10 h 492"/>
                  <a:gd name="T46" fmla="*/ 7 w 126"/>
                  <a:gd name="T47" fmla="*/ 7 h 492"/>
                  <a:gd name="T48" fmla="*/ 7 w 126"/>
                  <a:gd name="T49" fmla="*/ 6 h 492"/>
                  <a:gd name="T50" fmla="*/ 6 w 126"/>
                  <a:gd name="T51" fmla="*/ 6 h 492"/>
                  <a:gd name="T52" fmla="*/ 6 w 126"/>
                  <a:gd name="T53" fmla="*/ 5 h 492"/>
                  <a:gd name="T54" fmla="*/ 6 w 126"/>
                  <a:gd name="T55" fmla="*/ 5 h 492"/>
                  <a:gd name="T56" fmla="*/ 4 w 126"/>
                  <a:gd name="T57" fmla="*/ 4 h 492"/>
                  <a:gd name="T58" fmla="*/ 4 w 126"/>
                  <a:gd name="T59" fmla="*/ 0 h 492"/>
                  <a:gd name="T60" fmla="*/ 2 w 126"/>
                  <a:gd name="T61" fmla="*/ 1 h 492"/>
                  <a:gd name="T62" fmla="*/ 2 w 126"/>
                  <a:gd name="T63" fmla="*/ 1 h 492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126" h="492">
                    <a:moveTo>
                      <a:pt x="40" y="4"/>
                    </a:moveTo>
                    <a:lnTo>
                      <a:pt x="40" y="105"/>
                    </a:lnTo>
                    <a:lnTo>
                      <a:pt x="33" y="135"/>
                    </a:lnTo>
                    <a:lnTo>
                      <a:pt x="27" y="150"/>
                    </a:lnTo>
                    <a:lnTo>
                      <a:pt x="0" y="207"/>
                    </a:lnTo>
                    <a:lnTo>
                      <a:pt x="25" y="177"/>
                    </a:lnTo>
                    <a:lnTo>
                      <a:pt x="19" y="340"/>
                    </a:lnTo>
                    <a:lnTo>
                      <a:pt x="23" y="422"/>
                    </a:lnTo>
                    <a:lnTo>
                      <a:pt x="42" y="466"/>
                    </a:lnTo>
                    <a:lnTo>
                      <a:pt x="120" y="492"/>
                    </a:lnTo>
                    <a:lnTo>
                      <a:pt x="126" y="447"/>
                    </a:lnTo>
                    <a:lnTo>
                      <a:pt x="122" y="405"/>
                    </a:lnTo>
                    <a:lnTo>
                      <a:pt x="118" y="386"/>
                    </a:lnTo>
                    <a:lnTo>
                      <a:pt x="118" y="331"/>
                    </a:lnTo>
                    <a:lnTo>
                      <a:pt x="118" y="285"/>
                    </a:lnTo>
                    <a:lnTo>
                      <a:pt x="114" y="270"/>
                    </a:lnTo>
                    <a:lnTo>
                      <a:pt x="113" y="262"/>
                    </a:lnTo>
                    <a:lnTo>
                      <a:pt x="116" y="243"/>
                    </a:lnTo>
                    <a:lnTo>
                      <a:pt x="120" y="211"/>
                    </a:lnTo>
                    <a:lnTo>
                      <a:pt x="116" y="198"/>
                    </a:lnTo>
                    <a:lnTo>
                      <a:pt x="113" y="181"/>
                    </a:lnTo>
                    <a:lnTo>
                      <a:pt x="109" y="162"/>
                    </a:lnTo>
                    <a:lnTo>
                      <a:pt x="113" y="145"/>
                    </a:lnTo>
                    <a:lnTo>
                      <a:pt x="116" y="110"/>
                    </a:lnTo>
                    <a:lnTo>
                      <a:pt x="113" y="95"/>
                    </a:lnTo>
                    <a:lnTo>
                      <a:pt x="109" y="86"/>
                    </a:lnTo>
                    <a:lnTo>
                      <a:pt x="103" y="78"/>
                    </a:lnTo>
                    <a:lnTo>
                      <a:pt x="99" y="76"/>
                    </a:lnTo>
                    <a:lnTo>
                      <a:pt x="78" y="50"/>
                    </a:lnTo>
                    <a:lnTo>
                      <a:pt x="78" y="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47" name="Freeform 162"/>
              <p:cNvSpPr>
                <a:spLocks/>
              </p:cNvSpPr>
              <p:nvPr/>
            </p:nvSpPr>
            <p:spPr bwMode="auto">
              <a:xfrm>
                <a:off x="3173" y="1461"/>
                <a:ext cx="29" cy="153"/>
              </a:xfrm>
              <a:custGeom>
                <a:avLst/>
                <a:gdLst>
                  <a:gd name="T0" fmla="*/ 1 w 57"/>
                  <a:gd name="T1" fmla="*/ 1 h 305"/>
                  <a:gd name="T2" fmla="*/ 3 w 57"/>
                  <a:gd name="T3" fmla="*/ 1 h 305"/>
                  <a:gd name="T4" fmla="*/ 3 w 57"/>
                  <a:gd name="T5" fmla="*/ 2 h 305"/>
                  <a:gd name="T6" fmla="*/ 3 w 57"/>
                  <a:gd name="T7" fmla="*/ 3 h 305"/>
                  <a:gd name="T8" fmla="*/ 3 w 57"/>
                  <a:gd name="T9" fmla="*/ 5 h 305"/>
                  <a:gd name="T10" fmla="*/ 3 w 57"/>
                  <a:gd name="T11" fmla="*/ 7 h 305"/>
                  <a:gd name="T12" fmla="*/ 3 w 57"/>
                  <a:gd name="T13" fmla="*/ 8 h 305"/>
                  <a:gd name="T14" fmla="*/ 3 w 57"/>
                  <a:gd name="T15" fmla="*/ 11 h 305"/>
                  <a:gd name="T16" fmla="*/ 3 w 57"/>
                  <a:gd name="T17" fmla="*/ 15 h 305"/>
                  <a:gd name="T18" fmla="*/ 3 w 57"/>
                  <a:gd name="T19" fmla="*/ 17 h 305"/>
                  <a:gd name="T20" fmla="*/ 2 w 57"/>
                  <a:gd name="T21" fmla="*/ 18 h 305"/>
                  <a:gd name="T22" fmla="*/ 2 w 57"/>
                  <a:gd name="T23" fmla="*/ 18 h 305"/>
                  <a:gd name="T24" fmla="*/ 2 w 57"/>
                  <a:gd name="T25" fmla="*/ 18 h 305"/>
                  <a:gd name="T26" fmla="*/ 2 w 57"/>
                  <a:gd name="T27" fmla="*/ 19 h 305"/>
                  <a:gd name="T28" fmla="*/ 1 w 57"/>
                  <a:gd name="T29" fmla="*/ 19 h 305"/>
                  <a:gd name="T30" fmla="*/ 1 w 57"/>
                  <a:gd name="T31" fmla="*/ 20 h 305"/>
                  <a:gd name="T32" fmla="*/ 2 w 57"/>
                  <a:gd name="T33" fmla="*/ 19 h 305"/>
                  <a:gd name="T34" fmla="*/ 2 w 57"/>
                  <a:gd name="T35" fmla="*/ 19 h 305"/>
                  <a:gd name="T36" fmla="*/ 2 w 57"/>
                  <a:gd name="T37" fmla="*/ 18 h 305"/>
                  <a:gd name="T38" fmla="*/ 3 w 57"/>
                  <a:gd name="T39" fmla="*/ 18 h 305"/>
                  <a:gd name="T40" fmla="*/ 4 w 57"/>
                  <a:gd name="T41" fmla="*/ 16 h 305"/>
                  <a:gd name="T42" fmla="*/ 3 w 57"/>
                  <a:gd name="T43" fmla="*/ 14 h 305"/>
                  <a:gd name="T44" fmla="*/ 4 w 57"/>
                  <a:gd name="T45" fmla="*/ 12 h 305"/>
                  <a:gd name="T46" fmla="*/ 4 w 57"/>
                  <a:gd name="T47" fmla="*/ 11 h 305"/>
                  <a:gd name="T48" fmla="*/ 4 w 57"/>
                  <a:gd name="T49" fmla="*/ 8 h 305"/>
                  <a:gd name="T50" fmla="*/ 3 w 57"/>
                  <a:gd name="T51" fmla="*/ 6 h 305"/>
                  <a:gd name="T52" fmla="*/ 4 w 57"/>
                  <a:gd name="T53" fmla="*/ 2 h 305"/>
                  <a:gd name="T54" fmla="*/ 3 w 57"/>
                  <a:gd name="T55" fmla="*/ 1 h 305"/>
                  <a:gd name="T56" fmla="*/ 2 w 57"/>
                  <a:gd name="T57" fmla="*/ 1 h 305"/>
                  <a:gd name="T58" fmla="*/ 0 w 57"/>
                  <a:gd name="T59" fmla="*/ 0 h 305"/>
                  <a:gd name="T60" fmla="*/ 1 w 57"/>
                  <a:gd name="T61" fmla="*/ 1 h 305"/>
                  <a:gd name="T62" fmla="*/ 1 w 57"/>
                  <a:gd name="T63" fmla="*/ 1 h 305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7" h="305">
                    <a:moveTo>
                      <a:pt x="6" y="11"/>
                    </a:moveTo>
                    <a:lnTo>
                      <a:pt x="36" y="13"/>
                    </a:lnTo>
                    <a:lnTo>
                      <a:pt x="42" y="32"/>
                    </a:lnTo>
                    <a:lnTo>
                      <a:pt x="46" y="47"/>
                    </a:lnTo>
                    <a:lnTo>
                      <a:pt x="40" y="70"/>
                    </a:lnTo>
                    <a:lnTo>
                      <a:pt x="36" y="98"/>
                    </a:lnTo>
                    <a:lnTo>
                      <a:pt x="46" y="127"/>
                    </a:lnTo>
                    <a:lnTo>
                      <a:pt x="48" y="172"/>
                    </a:lnTo>
                    <a:lnTo>
                      <a:pt x="36" y="228"/>
                    </a:lnTo>
                    <a:lnTo>
                      <a:pt x="36" y="264"/>
                    </a:lnTo>
                    <a:lnTo>
                      <a:pt x="32" y="275"/>
                    </a:lnTo>
                    <a:lnTo>
                      <a:pt x="27" y="283"/>
                    </a:lnTo>
                    <a:lnTo>
                      <a:pt x="21" y="288"/>
                    </a:lnTo>
                    <a:lnTo>
                      <a:pt x="19" y="290"/>
                    </a:lnTo>
                    <a:lnTo>
                      <a:pt x="2" y="304"/>
                    </a:lnTo>
                    <a:lnTo>
                      <a:pt x="13" y="305"/>
                    </a:lnTo>
                    <a:lnTo>
                      <a:pt x="17" y="304"/>
                    </a:lnTo>
                    <a:lnTo>
                      <a:pt x="23" y="298"/>
                    </a:lnTo>
                    <a:lnTo>
                      <a:pt x="32" y="288"/>
                    </a:lnTo>
                    <a:lnTo>
                      <a:pt x="40" y="277"/>
                    </a:lnTo>
                    <a:lnTo>
                      <a:pt x="50" y="247"/>
                    </a:lnTo>
                    <a:lnTo>
                      <a:pt x="46" y="209"/>
                    </a:lnTo>
                    <a:lnTo>
                      <a:pt x="51" y="190"/>
                    </a:lnTo>
                    <a:lnTo>
                      <a:pt x="57" y="163"/>
                    </a:lnTo>
                    <a:lnTo>
                      <a:pt x="53" y="121"/>
                    </a:lnTo>
                    <a:lnTo>
                      <a:pt x="46" y="85"/>
                    </a:lnTo>
                    <a:lnTo>
                      <a:pt x="50" y="22"/>
                    </a:lnTo>
                    <a:lnTo>
                      <a:pt x="36" y="5"/>
                    </a:lnTo>
                    <a:lnTo>
                      <a:pt x="31" y="1"/>
                    </a:lnTo>
                    <a:lnTo>
                      <a:pt x="0" y="0"/>
                    </a:lnTo>
                    <a:lnTo>
                      <a:pt x="6" y="1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48" name="Freeform 163"/>
              <p:cNvSpPr>
                <a:spLocks/>
              </p:cNvSpPr>
              <p:nvPr/>
            </p:nvSpPr>
            <p:spPr bwMode="auto">
              <a:xfrm>
                <a:off x="3158" y="1472"/>
                <a:ext cx="33" cy="37"/>
              </a:xfrm>
              <a:custGeom>
                <a:avLst/>
                <a:gdLst>
                  <a:gd name="T0" fmla="*/ 0 w 66"/>
                  <a:gd name="T1" fmla="*/ 5 h 74"/>
                  <a:gd name="T2" fmla="*/ 3 w 66"/>
                  <a:gd name="T3" fmla="*/ 2 h 74"/>
                  <a:gd name="T4" fmla="*/ 3 w 66"/>
                  <a:gd name="T5" fmla="*/ 1 h 74"/>
                  <a:gd name="T6" fmla="*/ 3 w 66"/>
                  <a:gd name="T7" fmla="*/ 1 h 74"/>
                  <a:gd name="T8" fmla="*/ 4 w 66"/>
                  <a:gd name="T9" fmla="*/ 1 h 74"/>
                  <a:gd name="T10" fmla="*/ 4 w 66"/>
                  <a:gd name="T11" fmla="*/ 0 h 74"/>
                  <a:gd name="T12" fmla="*/ 4 w 66"/>
                  <a:gd name="T13" fmla="*/ 1 h 74"/>
                  <a:gd name="T14" fmla="*/ 4 w 66"/>
                  <a:gd name="T15" fmla="*/ 1 h 74"/>
                  <a:gd name="T16" fmla="*/ 4 w 66"/>
                  <a:gd name="T17" fmla="*/ 4 h 74"/>
                  <a:gd name="T18" fmla="*/ 5 w 66"/>
                  <a:gd name="T19" fmla="*/ 5 h 74"/>
                  <a:gd name="T20" fmla="*/ 4 w 66"/>
                  <a:gd name="T21" fmla="*/ 4 h 74"/>
                  <a:gd name="T22" fmla="*/ 4 w 66"/>
                  <a:gd name="T23" fmla="*/ 2 h 74"/>
                  <a:gd name="T24" fmla="*/ 3 w 66"/>
                  <a:gd name="T25" fmla="*/ 2 h 74"/>
                  <a:gd name="T26" fmla="*/ 2 w 66"/>
                  <a:gd name="T27" fmla="*/ 4 h 74"/>
                  <a:gd name="T28" fmla="*/ 0 w 66"/>
                  <a:gd name="T29" fmla="*/ 5 h 74"/>
                  <a:gd name="T30" fmla="*/ 0 w 66"/>
                  <a:gd name="T31" fmla="*/ 5 h 7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6" h="74">
                    <a:moveTo>
                      <a:pt x="0" y="73"/>
                    </a:moveTo>
                    <a:lnTo>
                      <a:pt x="34" y="17"/>
                    </a:lnTo>
                    <a:lnTo>
                      <a:pt x="36" y="14"/>
                    </a:lnTo>
                    <a:lnTo>
                      <a:pt x="42" y="10"/>
                    </a:lnTo>
                    <a:lnTo>
                      <a:pt x="49" y="2"/>
                    </a:lnTo>
                    <a:lnTo>
                      <a:pt x="55" y="0"/>
                    </a:lnTo>
                    <a:lnTo>
                      <a:pt x="62" y="4"/>
                    </a:lnTo>
                    <a:lnTo>
                      <a:pt x="64" y="8"/>
                    </a:lnTo>
                    <a:lnTo>
                      <a:pt x="62" y="52"/>
                    </a:lnTo>
                    <a:lnTo>
                      <a:pt x="66" y="74"/>
                    </a:lnTo>
                    <a:lnTo>
                      <a:pt x="53" y="55"/>
                    </a:lnTo>
                    <a:lnTo>
                      <a:pt x="53" y="17"/>
                    </a:lnTo>
                    <a:lnTo>
                      <a:pt x="40" y="29"/>
                    </a:lnTo>
                    <a:lnTo>
                      <a:pt x="17" y="59"/>
                    </a:lnTo>
                    <a:lnTo>
                      <a:pt x="0" y="7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49" name="Freeform 164"/>
              <p:cNvSpPr>
                <a:spLocks/>
              </p:cNvSpPr>
              <p:nvPr/>
            </p:nvSpPr>
            <p:spPr bwMode="auto">
              <a:xfrm>
                <a:off x="3156" y="1517"/>
                <a:ext cx="11" cy="44"/>
              </a:xfrm>
              <a:custGeom>
                <a:avLst/>
                <a:gdLst>
                  <a:gd name="T0" fmla="*/ 0 w 23"/>
                  <a:gd name="T1" fmla="*/ 0 h 89"/>
                  <a:gd name="T2" fmla="*/ 0 w 23"/>
                  <a:gd name="T3" fmla="*/ 0 h 89"/>
                  <a:gd name="T4" fmla="*/ 0 w 23"/>
                  <a:gd name="T5" fmla="*/ 1 h 89"/>
                  <a:gd name="T6" fmla="*/ 0 w 23"/>
                  <a:gd name="T7" fmla="*/ 3 h 89"/>
                  <a:gd name="T8" fmla="*/ 0 w 23"/>
                  <a:gd name="T9" fmla="*/ 4 h 89"/>
                  <a:gd name="T10" fmla="*/ 1 w 23"/>
                  <a:gd name="T11" fmla="*/ 5 h 89"/>
                  <a:gd name="T12" fmla="*/ 1 w 23"/>
                  <a:gd name="T13" fmla="*/ 3 h 89"/>
                  <a:gd name="T14" fmla="*/ 1 w 23"/>
                  <a:gd name="T15" fmla="*/ 1 h 89"/>
                  <a:gd name="T16" fmla="*/ 1 w 23"/>
                  <a:gd name="T17" fmla="*/ 0 h 89"/>
                  <a:gd name="T18" fmla="*/ 0 w 23"/>
                  <a:gd name="T19" fmla="*/ 0 h 89"/>
                  <a:gd name="T20" fmla="*/ 0 w 23"/>
                  <a:gd name="T21" fmla="*/ 0 h 8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3" h="89">
                    <a:moveTo>
                      <a:pt x="0" y="0"/>
                    </a:moveTo>
                    <a:lnTo>
                      <a:pt x="6" y="9"/>
                    </a:lnTo>
                    <a:lnTo>
                      <a:pt x="13" y="24"/>
                    </a:lnTo>
                    <a:lnTo>
                      <a:pt x="11" y="51"/>
                    </a:lnTo>
                    <a:lnTo>
                      <a:pt x="8" y="72"/>
                    </a:lnTo>
                    <a:lnTo>
                      <a:pt x="21" y="89"/>
                    </a:lnTo>
                    <a:lnTo>
                      <a:pt x="17" y="62"/>
                    </a:lnTo>
                    <a:lnTo>
                      <a:pt x="23" y="28"/>
                    </a:lnTo>
                    <a:lnTo>
                      <a:pt x="17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50" name="Freeform 165"/>
              <p:cNvSpPr>
                <a:spLocks/>
              </p:cNvSpPr>
              <p:nvPr/>
            </p:nvSpPr>
            <p:spPr bwMode="auto">
              <a:xfrm>
                <a:off x="3162" y="1516"/>
                <a:ext cx="23" cy="49"/>
              </a:xfrm>
              <a:custGeom>
                <a:avLst/>
                <a:gdLst>
                  <a:gd name="T0" fmla="*/ 0 w 48"/>
                  <a:gd name="T1" fmla="*/ 0 h 99"/>
                  <a:gd name="T2" fmla="*/ 0 w 48"/>
                  <a:gd name="T3" fmla="*/ 0 h 99"/>
                  <a:gd name="T4" fmla="*/ 1 w 48"/>
                  <a:gd name="T5" fmla="*/ 0 h 99"/>
                  <a:gd name="T6" fmla="*/ 2 w 48"/>
                  <a:gd name="T7" fmla="*/ 0 h 99"/>
                  <a:gd name="T8" fmla="*/ 2 w 48"/>
                  <a:gd name="T9" fmla="*/ 1 h 99"/>
                  <a:gd name="T10" fmla="*/ 2 w 48"/>
                  <a:gd name="T11" fmla="*/ 2 h 99"/>
                  <a:gd name="T12" fmla="*/ 2 w 48"/>
                  <a:gd name="T13" fmla="*/ 2 h 99"/>
                  <a:gd name="T14" fmla="*/ 2 w 48"/>
                  <a:gd name="T15" fmla="*/ 3 h 99"/>
                  <a:gd name="T16" fmla="*/ 2 w 48"/>
                  <a:gd name="T17" fmla="*/ 4 h 99"/>
                  <a:gd name="T18" fmla="*/ 2 w 48"/>
                  <a:gd name="T19" fmla="*/ 4 h 99"/>
                  <a:gd name="T20" fmla="*/ 1 w 48"/>
                  <a:gd name="T21" fmla="*/ 5 h 99"/>
                  <a:gd name="T22" fmla="*/ 1 w 48"/>
                  <a:gd name="T23" fmla="*/ 5 h 99"/>
                  <a:gd name="T24" fmla="*/ 1 w 48"/>
                  <a:gd name="T25" fmla="*/ 5 h 99"/>
                  <a:gd name="T26" fmla="*/ 1 w 48"/>
                  <a:gd name="T27" fmla="*/ 6 h 99"/>
                  <a:gd name="T28" fmla="*/ 0 w 48"/>
                  <a:gd name="T29" fmla="*/ 5 h 99"/>
                  <a:gd name="T30" fmla="*/ 0 w 48"/>
                  <a:gd name="T31" fmla="*/ 5 h 99"/>
                  <a:gd name="T32" fmla="*/ 1 w 48"/>
                  <a:gd name="T33" fmla="*/ 5 h 99"/>
                  <a:gd name="T34" fmla="*/ 1 w 48"/>
                  <a:gd name="T35" fmla="*/ 3 h 99"/>
                  <a:gd name="T36" fmla="*/ 2 w 48"/>
                  <a:gd name="T37" fmla="*/ 2 h 99"/>
                  <a:gd name="T38" fmla="*/ 2 w 48"/>
                  <a:gd name="T39" fmla="*/ 2 h 99"/>
                  <a:gd name="T40" fmla="*/ 1 w 48"/>
                  <a:gd name="T41" fmla="*/ 1 h 99"/>
                  <a:gd name="T42" fmla="*/ 1 w 48"/>
                  <a:gd name="T43" fmla="*/ 0 h 99"/>
                  <a:gd name="T44" fmla="*/ 0 w 48"/>
                  <a:gd name="T45" fmla="*/ 1 h 99"/>
                  <a:gd name="T46" fmla="*/ 0 w 48"/>
                  <a:gd name="T47" fmla="*/ 0 h 99"/>
                  <a:gd name="T48" fmla="*/ 0 w 48"/>
                  <a:gd name="T49" fmla="*/ 0 h 9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8" h="99">
                    <a:moveTo>
                      <a:pt x="0" y="4"/>
                    </a:moveTo>
                    <a:lnTo>
                      <a:pt x="10" y="0"/>
                    </a:lnTo>
                    <a:lnTo>
                      <a:pt x="31" y="4"/>
                    </a:lnTo>
                    <a:lnTo>
                      <a:pt x="40" y="13"/>
                    </a:lnTo>
                    <a:lnTo>
                      <a:pt x="46" y="23"/>
                    </a:lnTo>
                    <a:lnTo>
                      <a:pt x="48" y="32"/>
                    </a:lnTo>
                    <a:lnTo>
                      <a:pt x="48" y="47"/>
                    </a:lnTo>
                    <a:lnTo>
                      <a:pt x="42" y="61"/>
                    </a:lnTo>
                    <a:lnTo>
                      <a:pt x="38" y="64"/>
                    </a:lnTo>
                    <a:lnTo>
                      <a:pt x="35" y="68"/>
                    </a:lnTo>
                    <a:lnTo>
                      <a:pt x="29" y="81"/>
                    </a:lnTo>
                    <a:lnTo>
                      <a:pt x="29" y="91"/>
                    </a:lnTo>
                    <a:lnTo>
                      <a:pt x="27" y="95"/>
                    </a:lnTo>
                    <a:lnTo>
                      <a:pt x="23" y="99"/>
                    </a:lnTo>
                    <a:lnTo>
                      <a:pt x="12" y="95"/>
                    </a:lnTo>
                    <a:lnTo>
                      <a:pt x="6" y="91"/>
                    </a:lnTo>
                    <a:lnTo>
                      <a:pt x="17" y="85"/>
                    </a:lnTo>
                    <a:lnTo>
                      <a:pt x="23" y="62"/>
                    </a:lnTo>
                    <a:lnTo>
                      <a:pt x="36" y="47"/>
                    </a:lnTo>
                    <a:lnTo>
                      <a:pt x="35" y="36"/>
                    </a:lnTo>
                    <a:lnTo>
                      <a:pt x="31" y="24"/>
                    </a:lnTo>
                    <a:lnTo>
                      <a:pt x="25" y="13"/>
                    </a:lnTo>
                    <a:lnTo>
                      <a:pt x="4" y="21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51" name="Freeform 166"/>
              <p:cNvSpPr>
                <a:spLocks/>
              </p:cNvSpPr>
              <p:nvPr/>
            </p:nvSpPr>
            <p:spPr bwMode="auto">
              <a:xfrm>
                <a:off x="3159" y="1564"/>
                <a:ext cx="17" cy="22"/>
              </a:xfrm>
              <a:custGeom>
                <a:avLst/>
                <a:gdLst>
                  <a:gd name="T0" fmla="*/ 1 w 34"/>
                  <a:gd name="T1" fmla="*/ 1 h 43"/>
                  <a:gd name="T2" fmla="*/ 1 w 34"/>
                  <a:gd name="T3" fmla="*/ 1 h 43"/>
                  <a:gd name="T4" fmla="*/ 2 w 34"/>
                  <a:gd name="T5" fmla="*/ 2 h 43"/>
                  <a:gd name="T6" fmla="*/ 3 w 34"/>
                  <a:gd name="T7" fmla="*/ 3 h 43"/>
                  <a:gd name="T8" fmla="*/ 2 w 34"/>
                  <a:gd name="T9" fmla="*/ 2 h 43"/>
                  <a:gd name="T10" fmla="*/ 0 w 34"/>
                  <a:gd name="T11" fmla="*/ 2 h 43"/>
                  <a:gd name="T12" fmla="*/ 0 w 34"/>
                  <a:gd name="T13" fmla="*/ 0 h 43"/>
                  <a:gd name="T14" fmla="*/ 1 w 34"/>
                  <a:gd name="T15" fmla="*/ 1 h 43"/>
                  <a:gd name="T16" fmla="*/ 1 w 34"/>
                  <a:gd name="T17" fmla="*/ 1 h 4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4" h="43">
                    <a:moveTo>
                      <a:pt x="11" y="3"/>
                    </a:moveTo>
                    <a:lnTo>
                      <a:pt x="11" y="15"/>
                    </a:lnTo>
                    <a:lnTo>
                      <a:pt x="30" y="22"/>
                    </a:lnTo>
                    <a:lnTo>
                      <a:pt x="34" y="43"/>
                    </a:lnTo>
                    <a:lnTo>
                      <a:pt x="22" y="28"/>
                    </a:lnTo>
                    <a:lnTo>
                      <a:pt x="0" y="22"/>
                    </a:lnTo>
                    <a:lnTo>
                      <a:pt x="0" y="0"/>
                    </a:lnTo>
                    <a:lnTo>
                      <a:pt x="11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52" name="Freeform 167"/>
              <p:cNvSpPr>
                <a:spLocks/>
              </p:cNvSpPr>
              <p:nvPr/>
            </p:nvSpPr>
            <p:spPr bwMode="auto">
              <a:xfrm>
                <a:off x="2842" y="1520"/>
                <a:ext cx="112" cy="68"/>
              </a:xfrm>
              <a:custGeom>
                <a:avLst/>
                <a:gdLst>
                  <a:gd name="T0" fmla="*/ 15 w 222"/>
                  <a:gd name="T1" fmla="*/ 3 h 137"/>
                  <a:gd name="T2" fmla="*/ 13 w 222"/>
                  <a:gd name="T3" fmla="*/ 2 h 137"/>
                  <a:gd name="T4" fmla="*/ 10 w 222"/>
                  <a:gd name="T5" fmla="*/ 0 h 137"/>
                  <a:gd name="T6" fmla="*/ 9 w 222"/>
                  <a:gd name="T7" fmla="*/ 0 h 137"/>
                  <a:gd name="T8" fmla="*/ 7 w 222"/>
                  <a:gd name="T9" fmla="*/ 0 h 137"/>
                  <a:gd name="T10" fmla="*/ 3 w 222"/>
                  <a:gd name="T11" fmla="*/ 0 h 137"/>
                  <a:gd name="T12" fmla="*/ 2 w 222"/>
                  <a:gd name="T13" fmla="*/ 1 h 137"/>
                  <a:gd name="T14" fmla="*/ 1 w 222"/>
                  <a:gd name="T15" fmla="*/ 2 h 137"/>
                  <a:gd name="T16" fmla="*/ 0 w 222"/>
                  <a:gd name="T17" fmla="*/ 3 h 137"/>
                  <a:gd name="T18" fmla="*/ 1 w 222"/>
                  <a:gd name="T19" fmla="*/ 3 h 137"/>
                  <a:gd name="T20" fmla="*/ 1 w 222"/>
                  <a:gd name="T21" fmla="*/ 3 h 137"/>
                  <a:gd name="T22" fmla="*/ 1 w 222"/>
                  <a:gd name="T23" fmla="*/ 2 h 137"/>
                  <a:gd name="T24" fmla="*/ 2 w 222"/>
                  <a:gd name="T25" fmla="*/ 2 h 137"/>
                  <a:gd name="T26" fmla="*/ 2 w 222"/>
                  <a:gd name="T27" fmla="*/ 2 h 137"/>
                  <a:gd name="T28" fmla="*/ 2 w 222"/>
                  <a:gd name="T29" fmla="*/ 1 h 137"/>
                  <a:gd name="T30" fmla="*/ 3 w 222"/>
                  <a:gd name="T31" fmla="*/ 1 h 137"/>
                  <a:gd name="T32" fmla="*/ 4 w 222"/>
                  <a:gd name="T33" fmla="*/ 1 h 137"/>
                  <a:gd name="T34" fmla="*/ 8 w 222"/>
                  <a:gd name="T35" fmla="*/ 1 h 137"/>
                  <a:gd name="T36" fmla="*/ 9 w 222"/>
                  <a:gd name="T37" fmla="*/ 2 h 137"/>
                  <a:gd name="T38" fmla="*/ 9 w 222"/>
                  <a:gd name="T39" fmla="*/ 2 h 137"/>
                  <a:gd name="T40" fmla="*/ 6 w 222"/>
                  <a:gd name="T41" fmla="*/ 3 h 137"/>
                  <a:gd name="T42" fmla="*/ 5 w 222"/>
                  <a:gd name="T43" fmla="*/ 3 h 137"/>
                  <a:gd name="T44" fmla="*/ 5 w 222"/>
                  <a:gd name="T45" fmla="*/ 4 h 137"/>
                  <a:gd name="T46" fmla="*/ 4 w 222"/>
                  <a:gd name="T47" fmla="*/ 4 h 137"/>
                  <a:gd name="T48" fmla="*/ 4 w 222"/>
                  <a:gd name="T49" fmla="*/ 5 h 137"/>
                  <a:gd name="T50" fmla="*/ 3 w 222"/>
                  <a:gd name="T51" fmla="*/ 5 h 137"/>
                  <a:gd name="T52" fmla="*/ 3 w 222"/>
                  <a:gd name="T53" fmla="*/ 6 h 137"/>
                  <a:gd name="T54" fmla="*/ 3 w 222"/>
                  <a:gd name="T55" fmla="*/ 8 h 137"/>
                  <a:gd name="T56" fmla="*/ 5 w 222"/>
                  <a:gd name="T57" fmla="*/ 8 h 137"/>
                  <a:gd name="T58" fmla="*/ 6 w 222"/>
                  <a:gd name="T59" fmla="*/ 7 h 137"/>
                  <a:gd name="T60" fmla="*/ 6 w 222"/>
                  <a:gd name="T61" fmla="*/ 6 h 137"/>
                  <a:gd name="T62" fmla="*/ 7 w 222"/>
                  <a:gd name="T63" fmla="*/ 6 h 137"/>
                  <a:gd name="T64" fmla="*/ 7 w 222"/>
                  <a:gd name="T65" fmla="*/ 7 h 137"/>
                  <a:gd name="T66" fmla="*/ 8 w 222"/>
                  <a:gd name="T67" fmla="*/ 8 h 137"/>
                  <a:gd name="T68" fmla="*/ 9 w 222"/>
                  <a:gd name="T69" fmla="*/ 8 h 137"/>
                  <a:gd name="T70" fmla="*/ 10 w 222"/>
                  <a:gd name="T71" fmla="*/ 8 h 137"/>
                  <a:gd name="T72" fmla="*/ 10 w 222"/>
                  <a:gd name="T73" fmla="*/ 7 h 137"/>
                  <a:gd name="T74" fmla="*/ 10 w 222"/>
                  <a:gd name="T75" fmla="*/ 6 h 137"/>
                  <a:gd name="T76" fmla="*/ 10 w 222"/>
                  <a:gd name="T77" fmla="*/ 6 h 137"/>
                  <a:gd name="T78" fmla="*/ 11 w 222"/>
                  <a:gd name="T79" fmla="*/ 6 h 137"/>
                  <a:gd name="T80" fmla="*/ 12 w 222"/>
                  <a:gd name="T81" fmla="*/ 7 h 137"/>
                  <a:gd name="T82" fmla="*/ 13 w 222"/>
                  <a:gd name="T83" fmla="*/ 7 h 137"/>
                  <a:gd name="T84" fmla="*/ 13 w 222"/>
                  <a:gd name="T85" fmla="*/ 6 h 137"/>
                  <a:gd name="T86" fmla="*/ 11 w 222"/>
                  <a:gd name="T87" fmla="*/ 5 h 137"/>
                  <a:gd name="T88" fmla="*/ 10 w 222"/>
                  <a:gd name="T89" fmla="*/ 5 h 137"/>
                  <a:gd name="T90" fmla="*/ 8 w 222"/>
                  <a:gd name="T91" fmla="*/ 5 h 137"/>
                  <a:gd name="T92" fmla="*/ 7 w 222"/>
                  <a:gd name="T93" fmla="*/ 5 h 137"/>
                  <a:gd name="T94" fmla="*/ 6 w 222"/>
                  <a:gd name="T95" fmla="*/ 5 h 137"/>
                  <a:gd name="T96" fmla="*/ 5 w 222"/>
                  <a:gd name="T97" fmla="*/ 6 h 137"/>
                  <a:gd name="T98" fmla="*/ 5 w 222"/>
                  <a:gd name="T99" fmla="*/ 6 h 137"/>
                  <a:gd name="T100" fmla="*/ 5 w 222"/>
                  <a:gd name="T101" fmla="*/ 4 h 137"/>
                  <a:gd name="T102" fmla="*/ 6 w 222"/>
                  <a:gd name="T103" fmla="*/ 4 h 137"/>
                  <a:gd name="T104" fmla="*/ 6 w 222"/>
                  <a:gd name="T105" fmla="*/ 4 h 137"/>
                  <a:gd name="T106" fmla="*/ 7 w 222"/>
                  <a:gd name="T107" fmla="*/ 4 h 137"/>
                  <a:gd name="T108" fmla="*/ 8 w 222"/>
                  <a:gd name="T109" fmla="*/ 3 h 137"/>
                  <a:gd name="T110" fmla="*/ 11 w 222"/>
                  <a:gd name="T111" fmla="*/ 3 h 137"/>
                  <a:gd name="T112" fmla="*/ 12 w 222"/>
                  <a:gd name="T113" fmla="*/ 4 h 137"/>
                  <a:gd name="T114" fmla="*/ 14 w 222"/>
                  <a:gd name="T115" fmla="*/ 5 h 137"/>
                  <a:gd name="T116" fmla="*/ 15 w 222"/>
                  <a:gd name="T117" fmla="*/ 3 h 137"/>
                  <a:gd name="T118" fmla="*/ 15 w 222"/>
                  <a:gd name="T119" fmla="*/ 3 h 137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222" h="137">
                    <a:moveTo>
                      <a:pt x="222" y="63"/>
                    </a:moveTo>
                    <a:lnTo>
                      <a:pt x="207" y="38"/>
                    </a:lnTo>
                    <a:lnTo>
                      <a:pt x="158" y="12"/>
                    </a:lnTo>
                    <a:lnTo>
                      <a:pt x="131" y="0"/>
                    </a:lnTo>
                    <a:lnTo>
                      <a:pt x="104" y="4"/>
                    </a:lnTo>
                    <a:lnTo>
                      <a:pt x="38" y="6"/>
                    </a:lnTo>
                    <a:lnTo>
                      <a:pt x="21" y="16"/>
                    </a:lnTo>
                    <a:lnTo>
                      <a:pt x="6" y="35"/>
                    </a:lnTo>
                    <a:lnTo>
                      <a:pt x="0" y="48"/>
                    </a:lnTo>
                    <a:lnTo>
                      <a:pt x="2" y="63"/>
                    </a:lnTo>
                    <a:lnTo>
                      <a:pt x="9" y="48"/>
                    </a:lnTo>
                    <a:lnTo>
                      <a:pt x="15" y="42"/>
                    </a:lnTo>
                    <a:lnTo>
                      <a:pt x="19" y="36"/>
                    </a:lnTo>
                    <a:lnTo>
                      <a:pt x="25" y="33"/>
                    </a:lnTo>
                    <a:lnTo>
                      <a:pt x="28" y="31"/>
                    </a:lnTo>
                    <a:lnTo>
                      <a:pt x="46" y="27"/>
                    </a:lnTo>
                    <a:lnTo>
                      <a:pt x="55" y="23"/>
                    </a:lnTo>
                    <a:lnTo>
                      <a:pt x="114" y="29"/>
                    </a:lnTo>
                    <a:lnTo>
                      <a:pt x="141" y="36"/>
                    </a:lnTo>
                    <a:lnTo>
                      <a:pt x="133" y="46"/>
                    </a:lnTo>
                    <a:lnTo>
                      <a:pt x="82" y="59"/>
                    </a:lnTo>
                    <a:lnTo>
                      <a:pt x="78" y="61"/>
                    </a:lnTo>
                    <a:lnTo>
                      <a:pt x="68" y="69"/>
                    </a:lnTo>
                    <a:lnTo>
                      <a:pt x="59" y="76"/>
                    </a:lnTo>
                    <a:lnTo>
                      <a:pt x="53" y="84"/>
                    </a:lnTo>
                    <a:lnTo>
                      <a:pt x="46" y="93"/>
                    </a:lnTo>
                    <a:lnTo>
                      <a:pt x="40" y="103"/>
                    </a:lnTo>
                    <a:lnTo>
                      <a:pt x="44" y="137"/>
                    </a:lnTo>
                    <a:lnTo>
                      <a:pt x="80" y="137"/>
                    </a:lnTo>
                    <a:lnTo>
                      <a:pt x="87" y="118"/>
                    </a:lnTo>
                    <a:lnTo>
                      <a:pt x="95" y="103"/>
                    </a:lnTo>
                    <a:lnTo>
                      <a:pt x="104" y="97"/>
                    </a:lnTo>
                    <a:lnTo>
                      <a:pt x="106" y="114"/>
                    </a:lnTo>
                    <a:lnTo>
                      <a:pt x="122" y="128"/>
                    </a:lnTo>
                    <a:lnTo>
                      <a:pt x="129" y="130"/>
                    </a:lnTo>
                    <a:lnTo>
                      <a:pt x="146" y="128"/>
                    </a:lnTo>
                    <a:lnTo>
                      <a:pt x="156" y="118"/>
                    </a:lnTo>
                    <a:lnTo>
                      <a:pt x="158" y="111"/>
                    </a:lnTo>
                    <a:lnTo>
                      <a:pt x="158" y="97"/>
                    </a:lnTo>
                    <a:lnTo>
                      <a:pt x="173" y="101"/>
                    </a:lnTo>
                    <a:lnTo>
                      <a:pt x="180" y="118"/>
                    </a:lnTo>
                    <a:lnTo>
                      <a:pt x="203" y="120"/>
                    </a:lnTo>
                    <a:lnTo>
                      <a:pt x="203" y="101"/>
                    </a:lnTo>
                    <a:lnTo>
                      <a:pt x="171" y="88"/>
                    </a:lnTo>
                    <a:lnTo>
                      <a:pt x="152" y="86"/>
                    </a:lnTo>
                    <a:lnTo>
                      <a:pt x="122" y="82"/>
                    </a:lnTo>
                    <a:lnTo>
                      <a:pt x="99" y="86"/>
                    </a:lnTo>
                    <a:lnTo>
                      <a:pt x="91" y="90"/>
                    </a:lnTo>
                    <a:lnTo>
                      <a:pt x="78" y="105"/>
                    </a:lnTo>
                    <a:lnTo>
                      <a:pt x="65" y="97"/>
                    </a:lnTo>
                    <a:lnTo>
                      <a:pt x="78" y="78"/>
                    </a:lnTo>
                    <a:lnTo>
                      <a:pt x="82" y="76"/>
                    </a:lnTo>
                    <a:lnTo>
                      <a:pt x="93" y="71"/>
                    </a:lnTo>
                    <a:lnTo>
                      <a:pt x="106" y="67"/>
                    </a:lnTo>
                    <a:lnTo>
                      <a:pt x="118" y="63"/>
                    </a:lnTo>
                    <a:lnTo>
                      <a:pt x="160" y="63"/>
                    </a:lnTo>
                    <a:lnTo>
                      <a:pt x="184" y="76"/>
                    </a:lnTo>
                    <a:lnTo>
                      <a:pt x="220" y="86"/>
                    </a:lnTo>
                    <a:lnTo>
                      <a:pt x="222" y="6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53" name="Freeform 168"/>
              <p:cNvSpPr>
                <a:spLocks/>
              </p:cNvSpPr>
              <p:nvPr/>
            </p:nvSpPr>
            <p:spPr bwMode="auto">
              <a:xfrm>
                <a:off x="2928" y="1549"/>
                <a:ext cx="25" cy="31"/>
              </a:xfrm>
              <a:custGeom>
                <a:avLst/>
                <a:gdLst>
                  <a:gd name="T0" fmla="*/ 4 w 49"/>
                  <a:gd name="T1" fmla="*/ 1 h 63"/>
                  <a:gd name="T2" fmla="*/ 3 w 49"/>
                  <a:gd name="T3" fmla="*/ 3 h 63"/>
                  <a:gd name="T4" fmla="*/ 2 w 49"/>
                  <a:gd name="T5" fmla="*/ 3 h 63"/>
                  <a:gd name="T6" fmla="*/ 1 w 49"/>
                  <a:gd name="T7" fmla="*/ 2 h 63"/>
                  <a:gd name="T8" fmla="*/ 1 w 49"/>
                  <a:gd name="T9" fmla="*/ 1 h 63"/>
                  <a:gd name="T10" fmla="*/ 1 w 49"/>
                  <a:gd name="T11" fmla="*/ 0 h 63"/>
                  <a:gd name="T12" fmla="*/ 0 w 49"/>
                  <a:gd name="T13" fmla="*/ 0 h 63"/>
                  <a:gd name="T14" fmla="*/ 2 w 49"/>
                  <a:gd name="T15" fmla="*/ 0 h 63"/>
                  <a:gd name="T16" fmla="*/ 4 w 49"/>
                  <a:gd name="T17" fmla="*/ 1 h 63"/>
                  <a:gd name="T18" fmla="*/ 4 w 49"/>
                  <a:gd name="T19" fmla="*/ 1 h 6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49" h="63">
                    <a:moveTo>
                      <a:pt x="49" y="27"/>
                    </a:moveTo>
                    <a:lnTo>
                      <a:pt x="40" y="57"/>
                    </a:lnTo>
                    <a:lnTo>
                      <a:pt x="28" y="63"/>
                    </a:lnTo>
                    <a:lnTo>
                      <a:pt x="9" y="42"/>
                    </a:lnTo>
                    <a:lnTo>
                      <a:pt x="11" y="29"/>
                    </a:lnTo>
                    <a:lnTo>
                      <a:pt x="6" y="12"/>
                    </a:lnTo>
                    <a:lnTo>
                      <a:pt x="0" y="0"/>
                    </a:lnTo>
                    <a:lnTo>
                      <a:pt x="25" y="0"/>
                    </a:lnTo>
                    <a:lnTo>
                      <a:pt x="49" y="2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54" name="Freeform 169"/>
              <p:cNvSpPr>
                <a:spLocks/>
              </p:cNvSpPr>
              <p:nvPr/>
            </p:nvSpPr>
            <p:spPr bwMode="auto">
              <a:xfrm>
                <a:off x="2990" y="1470"/>
                <a:ext cx="111" cy="53"/>
              </a:xfrm>
              <a:custGeom>
                <a:avLst/>
                <a:gdLst>
                  <a:gd name="T0" fmla="*/ 13 w 223"/>
                  <a:gd name="T1" fmla="*/ 1 h 104"/>
                  <a:gd name="T2" fmla="*/ 10 w 223"/>
                  <a:gd name="T3" fmla="*/ 1 h 104"/>
                  <a:gd name="T4" fmla="*/ 8 w 223"/>
                  <a:gd name="T5" fmla="*/ 2 h 104"/>
                  <a:gd name="T6" fmla="*/ 7 w 223"/>
                  <a:gd name="T7" fmla="*/ 2 h 104"/>
                  <a:gd name="T8" fmla="*/ 7 w 223"/>
                  <a:gd name="T9" fmla="*/ 2 h 104"/>
                  <a:gd name="T10" fmla="*/ 6 w 223"/>
                  <a:gd name="T11" fmla="*/ 3 h 104"/>
                  <a:gd name="T12" fmla="*/ 5 w 223"/>
                  <a:gd name="T13" fmla="*/ 3 h 104"/>
                  <a:gd name="T14" fmla="*/ 4 w 223"/>
                  <a:gd name="T15" fmla="*/ 4 h 104"/>
                  <a:gd name="T16" fmla="*/ 2 w 223"/>
                  <a:gd name="T17" fmla="*/ 5 h 104"/>
                  <a:gd name="T18" fmla="*/ 0 w 223"/>
                  <a:gd name="T19" fmla="*/ 6 h 104"/>
                  <a:gd name="T20" fmla="*/ 0 w 223"/>
                  <a:gd name="T21" fmla="*/ 7 h 104"/>
                  <a:gd name="T22" fmla="*/ 1 w 223"/>
                  <a:gd name="T23" fmla="*/ 4 h 104"/>
                  <a:gd name="T24" fmla="*/ 2 w 223"/>
                  <a:gd name="T25" fmla="*/ 4 h 104"/>
                  <a:gd name="T26" fmla="*/ 2 w 223"/>
                  <a:gd name="T27" fmla="*/ 4 h 104"/>
                  <a:gd name="T28" fmla="*/ 3 w 223"/>
                  <a:gd name="T29" fmla="*/ 3 h 104"/>
                  <a:gd name="T30" fmla="*/ 3 w 223"/>
                  <a:gd name="T31" fmla="*/ 3 h 104"/>
                  <a:gd name="T32" fmla="*/ 4 w 223"/>
                  <a:gd name="T33" fmla="*/ 2 h 104"/>
                  <a:gd name="T34" fmla="*/ 5 w 223"/>
                  <a:gd name="T35" fmla="*/ 2 h 104"/>
                  <a:gd name="T36" fmla="*/ 5 w 223"/>
                  <a:gd name="T37" fmla="*/ 2 h 104"/>
                  <a:gd name="T38" fmla="*/ 6 w 223"/>
                  <a:gd name="T39" fmla="*/ 1 h 104"/>
                  <a:gd name="T40" fmla="*/ 7 w 223"/>
                  <a:gd name="T41" fmla="*/ 1 h 104"/>
                  <a:gd name="T42" fmla="*/ 9 w 223"/>
                  <a:gd name="T43" fmla="*/ 1 h 104"/>
                  <a:gd name="T44" fmla="*/ 11 w 223"/>
                  <a:gd name="T45" fmla="*/ 0 h 104"/>
                  <a:gd name="T46" fmla="*/ 13 w 223"/>
                  <a:gd name="T47" fmla="*/ 1 h 104"/>
                  <a:gd name="T48" fmla="*/ 13 w 223"/>
                  <a:gd name="T49" fmla="*/ 1 h 104"/>
                  <a:gd name="T50" fmla="*/ 13 w 223"/>
                  <a:gd name="T51" fmla="*/ 1 h 104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23" h="104">
                    <a:moveTo>
                      <a:pt x="223" y="15"/>
                    </a:moveTo>
                    <a:lnTo>
                      <a:pt x="160" y="13"/>
                    </a:lnTo>
                    <a:lnTo>
                      <a:pt x="135" y="17"/>
                    </a:lnTo>
                    <a:lnTo>
                      <a:pt x="126" y="20"/>
                    </a:lnTo>
                    <a:lnTo>
                      <a:pt x="114" y="26"/>
                    </a:lnTo>
                    <a:lnTo>
                      <a:pt x="105" y="34"/>
                    </a:lnTo>
                    <a:lnTo>
                      <a:pt x="86" y="43"/>
                    </a:lnTo>
                    <a:lnTo>
                      <a:pt x="67" y="58"/>
                    </a:lnTo>
                    <a:lnTo>
                      <a:pt x="38" y="74"/>
                    </a:lnTo>
                    <a:lnTo>
                      <a:pt x="14" y="95"/>
                    </a:lnTo>
                    <a:lnTo>
                      <a:pt x="0" y="104"/>
                    </a:lnTo>
                    <a:lnTo>
                      <a:pt x="29" y="57"/>
                    </a:lnTo>
                    <a:lnTo>
                      <a:pt x="35" y="53"/>
                    </a:lnTo>
                    <a:lnTo>
                      <a:pt x="40" y="49"/>
                    </a:lnTo>
                    <a:lnTo>
                      <a:pt x="48" y="43"/>
                    </a:lnTo>
                    <a:lnTo>
                      <a:pt x="57" y="38"/>
                    </a:lnTo>
                    <a:lnTo>
                      <a:pt x="69" y="32"/>
                    </a:lnTo>
                    <a:lnTo>
                      <a:pt x="82" y="26"/>
                    </a:lnTo>
                    <a:lnTo>
                      <a:pt x="95" y="20"/>
                    </a:lnTo>
                    <a:lnTo>
                      <a:pt x="111" y="15"/>
                    </a:lnTo>
                    <a:lnTo>
                      <a:pt x="126" y="11"/>
                    </a:lnTo>
                    <a:lnTo>
                      <a:pt x="152" y="5"/>
                    </a:lnTo>
                    <a:lnTo>
                      <a:pt x="177" y="0"/>
                    </a:lnTo>
                    <a:lnTo>
                      <a:pt x="209" y="5"/>
                    </a:lnTo>
                    <a:lnTo>
                      <a:pt x="223" y="1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55" name="Freeform 170"/>
              <p:cNvSpPr>
                <a:spLocks/>
              </p:cNvSpPr>
              <p:nvPr/>
            </p:nvSpPr>
            <p:spPr bwMode="auto">
              <a:xfrm>
                <a:off x="3020" y="1517"/>
                <a:ext cx="71" cy="27"/>
              </a:xfrm>
              <a:custGeom>
                <a:avLst/>
                <a:gdLst>
                  <a:gd name="T0" fmla="*/ 8 w 143"/>
                  <a:gd name="T1" fmla="*/ 1 h 55"/>
                  <a:gd name="T2" fmla="*/ 7 w 143"/>
                  <a:gd name="T3" fmla="*/ 1 h 55"/>
                  <a:gd name="T4" fmla="*/ 7 w 143"/>
                  <a:gd name="T5" fmla="*/ 1 h 55"/>
                  <a:gd name="T6" fmla="*/ 6 w 143"/>
                  <a:gd name="T7" fmla="*/ 0 h 55"/>
                  <a:gd name="T8" fmla="*/ 5 w 143"/>
                  <a:gd name="T9" fmla="*/ 1 h 55"/>
                  <a:gd name="T10" fmla="*/ 5 w 143"/>
                  <a:gd name="T11" fmla="*/ 2 h 55"/>
                  <a:gd name="T12" fmla="*/ 5 w 143"/>
                  <a:gd name="T13" fmla="*/ 2 h 55"/>
                  <a:gd name="T14" fmla="*/ 4 w 143"/>
                  <a:gd name="T15" fmla="*/ 3 h 55"/>
                  <a:gd name="T16" fmla="*/ 3 w 143"/>
                  <a:gd name="T17" fmla="*/ 3 h 55"/>
                  <a:gd name="T18" fmla="*/ 3 w 143"/>
                  <a:gd name="T19" fmla="*/ 3 h 55"/>
                  <a:gd name="T20" fmla="*/ 2 w 143"/>
                  <a:gd name="T21" fmla="*/ 2 h 55"/>
                  <a:gd name="T22" fmla="*/ 2 w 143"/>
                  <a:gd name="T23" fmla="*/ 2 h 55"/>
                  <a:gd name="T24" fmla="*/ 1 w 143"/>
                  <a:gd name="T25" fmla="*/ 2 h 55"/>
                  <a:gd name="T26" fmla="*/ 1 w 143"/>
                  <a:gd name="T27" fmla="*/ 3 h 55"/>
                  <a:gd name="T28" fmla="*/ 0 w 143"/>
                  <a:gd name="T29" fmla="*/ 3 h 55"/>
                  <a:gd name="T30" fmla="*/ 0 w 143"/>
                  <a:gd name="T31" fmla="*/ 2 h 55"/>
                  <a:gd name="T32" fmla="*/ 0 w 143"/>
                  <a:gd name="T33" fmla="*/ 1 h 55"/>
                  <a:gd name="T34" fmla="*/ 0 w 143"/>
                  <a:gd name="T35" fmla="*/ 1 h 55"/>
                  <a:gd name="T36" fmla="*/ 1 w 143"/>
                  <a:gd name="T37" fmla="*/ 0 h 55"/>
                  <a:gd name="T38" fmla="*/ 1 w 143"/>
                  <a:gd name="T39" fmla="*/ 0 h 55"/>
                  <a:gd name="T40" fmla="*/ 2 w 143"/>
                  <a:gd name="T41" fmla="*/ 0 h 55"/>
                  <a:gd name="T42" fmla="*/ 4 w 143"/>
                  <a:gd name="T43" fmla="*/ 0 h 55"/>
                  <a:gd name="T44" fmla="*/ 6 w 143"/>
                  <a:gd name="T45" fmla="*/ 0 h 55"/>
                  <a:gd name="T46" fmla="*/ 7 w 143"/>
                  <a:gd name="T47" fmla="*/ 0 h 55"/>
                  <a:gd name="T48" fmla="*/ 8 w 143"/>
                  <a:gd name="T49" fmla="*/ 0 h 55"/>
                  <a:gd name="T50" fmla="*/ 8 w 143"/>
                  <a:gd name="T51" fmla="*/ 1 h 55"/>
                  <a:gd name="T52" fmla="*/ 8 w 143"/>
                  <a:gd name="T53" fmla="*/ 1 h 5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43" h="55">
                    <a:moveTo>
                      <a:pt x="143" y="22"/>
                    </a:moveTo>
                    <a:lnTo>
                      <a:pt x="126" y="30"/>
                    </a:lnTo>
                    <a:lnTo>
                      <a:pt x="120" y="21"/>
                    </a:lnTo>
                    <a:lnTo>
                      <a:pt x="109" y="15"/>
                    </a:lnTo>
                    <a:lnTo>
                      <a:pt x="95" y="17"/>
                    </a:lnTo>
                    <a:lnTo>
                      <a:pt x="95" y="32"/>
                    </a:lnTo>
                    <a:lnTo>
                      <a:pt x="90" y="43"/>
                    </a:lnTo>
                    <a:lnTo>
                      <a:pt x="74" y="51"/>
                    </a:lnTo>
                    <a:lnTo>
                      <a:pt x="63" y="55"/>
                    </a:lnTo>
                    <a:lnTo>
                      <a:pt x="52" y="49"/>
                    </a:lnTo>
                    <a:lnTo>
                      <a:pt x="42" y="43"/>
                    </a:lnTo>
                    <a:lnTo>
                      <a:pt x="36" y="32"/>
                    </a:lnTo>
                    <a:lnTo>
                      <a:pt x="25" y="38"/>
                    </a:lnTo>
                    <a:lnTo>
                      <a:pt x="21" y="51"/>
                    </a:lnTo>
                    <a:lnTo>
                      <a:pt x="0" y="49"/>
                    </a:lnTo>
                    <a:lnTo>
                      <a:pt x="2" y="40"/>
                    </a:lnTo>
                    <a:lnTo>
                      <a:pt x="10" y="22"/>
                    </a:lnTo>
                    <a:lnTo>
                      <a:pt x="14" y="19"/>
                    </a:lnTo>
                    <a:lnTo>
                      <a:pt x="17" y="15"/>
                    </a:lnTo>
                    <a:lnTo>
                      <a:pt x="29" y="9"/>
                    </a:lnTo>
                    <a:lnTo>
                      <a:pt x="40" y="5"/>
                    </a:lnTo>
                    <a:lnTo>
                      <a:pt x="78" y="0"/>
                    </a:lnTo>
                    <a:lnTo>
                      <a:pt x="99" y="0"/>
                    </a:lnTo>
                    <a:lnTo>
                      <a:pt x="126" y="5"/>
                    </a:lnTo>
                    <a:lnTo>
                      <a:pt x="139" y="11"/>
                    </a:lnTo>
                    <a:lnTo>
                      <a:pt x="143" y="2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56" name="Freeform 171"/>
              <p:cNvSpPr>
                <a:spLocks/>
              </p:cNvSpPr>
              <p:nvPr/>
            </p:nvSpPr>
            <p:spPr bwMode="auto">
              <a:xfrm>
                <a:off x="3030" y="1502"/>
                <a:ext cx="60" cy="22"/>
              </a:xfrm>
              <a:custGeom>
                <a:avLst/>
                <a:gdLst>
                  <a:gd name="T0" fmla="*/ 7 w 122"/>
                  <a:gd name="T1" fmla="*/ 2 h 46"/>
                  <a:gd name="T2" fmla="*/ 6 w 122"/>
                  <a:gd name="T3" fmla="*/ 1 h 46"/>
                  <a:gd name="T4" fmla="*/ 6 w 122"/>
                  <a:gd name="T5" fmla="*/ 1 h 46"/>
                  <a:gd name="T6" fmla="*/ 6 w 122"/>
                  <a:gd name="T7" fmla="*/ 1 h 46"/>
                  <a:gd name="T8" fmla="*/ 5 w 122"/>
                  <a:gd name="T9" fmla="*/ 0 h 46"/>
                  <a:gd name="T10" fmla="*/ 4 w 122"/>
                  <a:gd name="T11" fmla="*/ 0 h 46"/>
                  <a:gd name="T12" fmla="*/ 3 w 122"/>
                  <a:gd name="T13" fmla="*/ 0 h 46"/>
                  <a:gd name="T14" fmla="*/ 2 w 122"/>
                  <a:gd name="T15" fmla="*/ 0 h 46"/>
                  <a:gd name="T16" fmla="*/ 1 w 122"/>
                  <a:gd name="T17" fmla="*/ 1 h 46"/>
                  <a:gd name="T18" fmla="*/ 0 w 122"/>
                  <a:gd name="T19" fmla="*/ 2 h 46"/>
                  <a:gd name="T20" fmla="*/ 0 w 122"/>
                  <a:gd name="T21" fmla="*/ 1 h 46"/>
                  <a:gd name="T22" fmla="*/ 0 w 122"/>
                  <a:gd name="T23" fmla="*/ 1 h 46"/>
                  <a:gd name="T24" fmla="*/ 0 w 122"/>
                  <a:gd name="T25" fmla="*/ 0 h 46"/>
                  <a:gd name="T26" fmla="*/ 1 w 122"/>
                  <a:gd name="T27" fmla="*/ 0 h 46"/>
                  <a:gd name="T28" fmla="*/ 2 w 122"/>
                  <a:gd name="T29" fmla="*/ 0 h 46"/>
                  <a:gd name="T30" fmla="*/ 3 w 122"/>
                  <a:gd name="T31" fmla="*/ 0 h 46"/>
                  <a:gd name="T32" fmla="*/ 4 w 122"/>
                  <a:gd name="T33" fmla="*/ 0 h 46"/>
                  <a:gd name="T34" fmla="*/ 6 w 122"/>
                  <a:gd name="T35" fmla="*/ 0 h 46"/>
                  <a:gd name="T36" fmla="*/ 7 w 122"/>
                  <a:gd name="T37" fmla="*/ 1 h 46"/>
                  <a:gd name="T38" fmla="*/ 7 w 122"/>
                  <a:gd name="T39" fmla="*/ 2 h 46"/>
                  <a:gd name="T40" fmla="*/ 7 w 122"/>
                  <a:gd name="T41" fmla="*/ 2 h 46"/>
                  <a:gd name="T42" fmla="*/ 7 w 122"/>
                  <a:gd name="T43" fmla="*/ 2 h 4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122" h="46">
                    <a:moveTo>
                      <a:pt x="114" y="40"/>
                    </a:moveTo>
                    <a:lnTo>
                      <a:pt x="112" y="31"/>
                    </a:lnTo>
                    <a:lnTo>
                      <a:pt x="109" y="23"/>
                    </a:lnTo>
                    <a:lnTo>
                      <a:pt x="101" y="17"/>
                    </a:lnTo>
                    <a:lnTo>
                      <a:pt x="90" y="14"/>
                    </a:lnTo>
                    <a:lnTo>
                      <a:pt x="76" y="10"/>
                    </a:lnTo>
                    <a:lnTo>
                      <a:pt x="63" y="8"/>
                    </a:lnTo>
                    <a:lnTo>
                      <a:pt x="40" y="14"/>
                    </a:lnTo>
                    <a:lnTo>
                      <a:pt x="21" y="21"/>
                    </a:lnTo>
                    <a:lnTo>
                      <a:pt x="0" y="33"/>
                    </a:lnTo>
                    <a:lnTo>
                      <a:pt x="2" y="27"/>
                    </a:lnTo>
                    <a:lnTo>
                      <a:pt x="8" y="21"/>
                    </a:lnTo>
                    <a:lnTo>
                      <a:pt x="15" y="15"/>
                    </a:lnTo>
                    <a:lnTo>
                      <a:pt x="31" y="8"/>
                    </a:lnTo>
                    <a:lnTo>
                      <a:pt x="44" y="4"/>
                    </a:lnTo>
                    <a:lnTo>
                      <a:pt x="61" y="0"/>
                    </a:lnTo>
                    <a:lnTo>
                      <a:pt x="80" y="0"/>
                    </a:lnTo>
                    <a:lnTo>
                      <a:pt x="101" y="2"/>
                    </a:lnTo>
                    <a:lnTo>
                      <a:pt x="122" y="19"/>
                    </a:lnTo>
                    <a:lnTo>
                      <a:pt x="122" y="46"/>
                    </a:lnTo>
                    <a:lnTo>
                      <a:pt x="114" y="4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57" name="Freeform 172"/>
              <p:cNvSpPr>
                <a:spLocks/>
              </p:cNvSpPr>
              <p:nvPr/>
            </p:nvSpPr>
            <p:spPr bwMode="auto">
              <a:xfrm>
                <a:off x="3028" y="1531"/>
                <a:ext cx="62" cy="27"/>
              </a:xfrm>
              <a:custGeom>
                <a:avLst/>
                <a:gdLst>
                  <a:gd name="T0" fmla="*/ 7 w 126"/>
                  <a:gd name="T1" fmla="*/ 0 h 53"/>
                  <a:gd name="T2" fmla="*/ 7 w 126"/>
                  <a:gd name="T3" fmla="*/ 2 h 53"/>
                  <a:gd name="T4" fmla="*/ 6 w 126"/>
                  <a:gd name="T5" fmla="*/ 2 h 53"/>
                  <a:gd name="T6" fmla="*/ 6 w 126"/>
                  <a:gd name="T7" fmla="*/ 2 h 53"/>
                  <a:gd name="T8" fmla="*/ 5 w 126"/>
                  <a:gd name="T9" fmla="*/ 2 h 53"/>
                  <a:gd name="T10" fmla="*/ 4 w 126"/>
                  <a:gd name="T11" fmla="*/ 3 h 53"/>
                  <a:gd name="T12" fmla="*/ 3 w 126"/>
                  <a:gd name="T13" fmla="*/ 3 h 53"/>
                  <a:gd name="T14" fmla="*/ 3 w 126"/>
                  <a:gd name="T15" fmla="*/ 3 h 53"/>
                  <a:gd name="T16" fmla="*/ 3 w 126"/>
                  <a:gd name="T17" fmla="*/ 4 h 53"/>
                  <a:gd name="T18" fmla="*/ 0 w 126"/>
                  <a:gd name="T19" fmla="*/ 4 h 53"/>
                  <a:gd name="T20" fmla="*/ 0 w 126"/>
                  <a:gd name="T21" fmla="*/ 2 h 53"/>
                  <a:gd name="T22" fmla="*/ 2 w 126"/>
                  <a:gd name="T23" fmla="*/ 3 h 53"/>
                  <a:gd name="T24" fmla="*/ 3 w 126"/>
                  <a:gd name="T25" fmla="*/ 2 h 53"/>
                  <a:gd name="T26" fmla="*/ 5 w 126"/>
                  <a:gd name="T27" fmla="*/ 2 h 53"/>
                  <a:gd name="T28" fmla="*/ 6 w 126"/>
                  <a:gd name="T29" fmla="*/ 1 h 53"/>
                  <a:gd name="T30" fmla="*/ 7 w 126"/>
                  <a:gd name="T31" fmla="*/ 0 h 53"/>
                  <a:gd name="T32" fmla="*/ 7 w 126"/>
                  <a:gd name="T33" fmla="*/ 0 h 5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26" h="53">
                    <a:moveTo>
                      <a:pt x="126" y="0"/>
                    </a:moveTo>
                    <a:lnTo>
                      <a:pt x="113" y="17"/>
                    </a:lnTo>
                    <a:lnTo>
                      <a:pt x="107" y="19"/>
                    </a:lnTo>
                    <a:lnTo>
                      <a:pt x="97" y="25"/>
                    </a:lnTo>
                    <a:lnTo>
                      <a:pt x="84" y="32"/>
                    </a:lnTo>
                    <a:lnTo>
                      <a:pt x="75" y="36"/>
                    </a:lnTo>
                    <a:lnTo>
                      <a:pt x="59" y="40"/>
                    </a:lnTo>
                    <a:lnTo>
                      <a:pt x="50" y="42"/>
                    </a:lnTo>
                    <a:lnTo>
                      <a:pt x="56" y="53"/>
                    </a:lnTo>
                    <a:lnTo>
                      <a:pt x="6" y="53"/>
                    </a:lnTo>
                    <a:lnTo>
                      <a:pt x="0" y="32"/>
                    </a:lnTo>
                    <a:lnTo>
                      <a:pt x="37" y="36"/>
                    </a:lnTo>
                    <a:lnTo>
                      <a:pt x="63" y="32"/>
                    </a:lnTo>
                    <a:lnTo>
                      <a:pt x="92" y="21"/>
                    </a:lnTo>
                    <a:lnTo>
                      <a:pt x="107" y="12"/>
                    </a:lnTo>
                    <a:lnTo>
                      <a:pt x="12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58" name="Freeform 173"/>
              <p:cNvSpPr>
                <a:spLocks/>
              </p:cNvSpPr>
              <p:nvPr/>
            </p:nvSpPr>
            <p:spPr bwMode="auto">
              <a:xfrm>
                <a:off x="2930" y="1611"/>
                <a:ext cx="173" cy="119"/>
              </a:xfrm>
              <a:custGeom>
                <a:avLst/>
                <a:gdLst>
                  <a:gd name="T0" fmla="*/ 4 w 346"/>
                  <a:gd name="T1" fmla="*/ 4 h 237"/>
                  <a:gd name="T2" fmla="*/ 3 w 346"/>
                  <a:gd name="T3" fmla="*/ 6 h 237"/>
                  <a:gd name="T4" fmla="*/ 3 w 346"/>
                  <a:gd name="T5" fmla="*/ 9 h 237"/>
                  <a:gd name="T6" fmla="*/ 3 w 346"/>
                  <a:gd name="T7" fmla="*/ 12 h 237"/>
                  <a:gd name="T8" fmla="*/ 4 w 346"/>
                  <a:gd name="T9" fmla="*/ 12 h 237"/>
                  <a:gd name="T10" fmla="*/ 9 w 346"/>
                  <a:gd name="T11" fmla="*/ 11 h 237"/>
                  <a:gd name="T12" fmla="*/ 13 w 346"/>
                  <a:gd name="T13" fmla="*/ 9 h 237"/>
                  <a:gd name="T14" fmla="*/ 19 w 346"/>
                  <a:gd name="T15" fmla="*/ 8 h 237"/>
                  <a:gd name="T16" fmla="*/ 20 w 346"/>
                  <a:gd name="T17" fmla="*/ 6 h 237"/>
                  <a:gd name="T18" fmla="*/ 16 w 346"/>
                  <a:gd name="T19" fmla="*/ 2 h 237"/>
                  <a:gd name="T20" fmla="*/ 13 w 346"/>
                  <a:gd name="T21" fmla="*/ 0 h 237"/>
                  <a:gd name="T22" fmla="*/ 15 w 346"/>
                  <a:gd name="T23" fmla="*/ 1 h 237"/>
                  <a:gd name="T24" fmla="*/ 17 w 346"/>
                  <a:gd name="T25" fmla="*/ 2 h 237"/>
                  <a:gd name="T26" fmla="*/ 18 w 346"/>
                  <a:gd name="T27" fmla="*/ 3 h 237"/>
                  <a:gd name="T28" fmla="*/ 19 w 346"/>
                  <a:gd name="T29" fmla="*/ 3 h 237"/>
                  <a:gd name="T30" fmla="*/ 20 w 346"/>
                  <a:gd name="T31" fmla="*/ 6 h 237"/>
                  <a:gd name="T32" fmla="*/ 21 w 346"/>
                  <a:gd name="T33" fmla="*/ 6 h 237"/>
                  <a:gd name="T34" fmla="*/ 22 w 346"/>
                  <a:gd name="T35" fmla="*/ 8 h 237"/>
                  <a:gd name="T36" fmla="*/ 22 w 346"/>
                  <a:gd name="T37" fmla="*/ 10 h 237"/>
                  <a:gd name="T38" fmla="*/ 21 w 346"/>
                  <a:gd name="T39" fmla="*/ 9 h 237"/>
                  <a:gd name="T40" fmla="*/ 20 w 346"/>
                  <a:gd name="T41" fmla="*/ 8 h 237"/>
                  <a:gd name="T42" fmla="*/ 13 w 346"/>
                  <a:gd name="T43" fmla="*/ 11 h 237"/>
                  <a:gd name="T44" fmla="*/ 10 w 346"/>
                  <a:gd name="T45" fmla="*/ 12 h 237"/>
                  <a:gd name="T46" fmla="*/ 8 w 346"/>
                  <a:gd name="T47" fmla="*/ 14 h 237"/>
                  <a:gd name="T48" fmla="*/ 3 w 346"/>
                  <a:gd name="T49" fmla="*/ 14 h 237"/>
                  <a:gd name="T50" fmla="*/ 3 w 346"/>
                  <a:gd name="T51" fmla="*/ 15 h 237"/>
                  <a:gd name="T52" fmla="*/ 2 w 346"/>
                  <a:gd name="T53" fmla="*/ 12 h 237"/>
                  <a:gd name="T54" fmla="*/ 2 w 346"/>
                  <a:gd name="T55" fmla="*/ 9 h 237"/>
                  <a:gd name="T56" fmla="*/ 2 w 346"/>
                  <a:gd name="T57" fmla="*/ 9 h 237"/>
                  <a:gd name="T58" fmla="*/ 1 w 346"/>
                  <a:gd name="T59" fmla="*/ 9 h 237"/>
                  <a:gd name="T60" fmla="*/ 0 w 346"/>
                  <a:gd name="T61" fmla="*/ 7 h 237"/>
                  <a:gd name="T62" fmla="*/ 1 w 346"/>
                  <a:gd name="T63" fmla="*/ 5 h 237"/>
                  <a:gd name="T64" fmla="*/ 2 w 346"/>
                  <a:gd name="T65" fmla="*/ 4 h 237"/>
                  <a:gd name="T66" fmla="*/ 2 w 346"/>
                  <a:gd name="T67" fmla="*/ 4 h 237"/>
                  <a:gd name="T68" fmla="*/ 3 w 346"/>
                  <a:gd name="T69" fmla="*/ 3 h 237"/>
                  <a:gd name="T70" fmla="*/ 4 w 346"/>
                  <a:gd name="T71" fmla="*/ 3 h 23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346" h="237">
                    <a:moveTo>
                      <a:pt x="57" y="38"/>
                    </a:moveTo>
                    <a:lnTo>
                      <a:pt x="49" y="57"/>
                    </a:lnTo>
                    <a:lnTo>
                      <a:pt x="43" y="64"/>
                    </a:lnTo>
                    <a:lnTo>
                      <a:pt x="38" y="82"/>
                    </a:lnTo>
                    <a:lnTo>
                      <a:pt x="40" y="108"/>
                    </a:lnTo>
                    <a:lnTo>
                      <a:pt x="42" y="144"/>
                    </a:lnTo>
                    <a:lnTo>
                      <a:pt x="36" y="180"/>
                    </a:lnTo>
                    <a:lnTo>
                      <a:pt x="42" y="188"/>
                    </a:lnTo>
                    <a:lnTo>
                      <a:pt x="49" y="190"/>
                    </a:lnTo>
                    <a:lnTo>
                      <a:pt x="59" y="192"/>
                    </a:lnTo>
                    <a:lnTo>
                      <a:pt x="106" y="180"/>
                    </a:lnTo>
                    <a:lnTo>
                      <a:pt x="135" y="161"/>
                    </a:lnTo>
                    <a:lnTo>
                      <a:pt x="169" y="163"/>
                    </a:lnTo>
                    <a:lnTo>
                      <a:pt x="205" y="140"/>
                    </a:lnTo>
                    <a:lnTo>
                      <a:pt x="268" y="125"/>
                    </a:lnTo>
                    <a:lnTo>
                      <a:pt x="300" y="116"/>
                    </a:lnTo>
                    <a:lnTo>
                      <a:pt x="311" y="106"/>
                    </a:lnTo>
                    <a:lnTo>
                      <a:pt x="309" y="95"/>
                    </a:lnTo>
                    <a:lnTo>
                      <a:pt x="271" y="59"/>
                    </a:lnTo>
                    <a:lnTo>
                      <a:pt x="251" y="32"/>
                    </a:lnTo>
                    <a:lnTo>
                      <a:pt x="224" y="9"/>
                    </a:lnTo>
                    <a:lnTo>
                      <a:pt x="197" y="0"/>
                    </a:lnTo>
                    <a:lnTo>
                      <a:pt x="213" y="2"/>
                    </a:lnTo>
                    <a:lnTo>
                      <a:pt x="239" y="9"/>
                    </a:lnTo>
                    <a:lnTo>
                      <a:pt x="252" y="17"/>
                    </a:lnTo>
                    <a:lnTo>
                      <a:pt x="262" y="23"/>
                    </a:lnTo>
                    <a:lnTo>
                      <a:pt x="270" y="30"/>
                    </a:lnTo>
                    <a:lnTo>
                      <a:pt x="279" y="36"/>
                    </a:lnTo>
                    <a:lnTo>
                      <a:pt x="285" y="42"/>
                    </a:lnTo>
                    <a:lnTo>
                      <a:pt x="292" y="45"/>
                    </a:lnTo>
                    <a:lnTo>
                      <a:pt x="311" y="80"/>
                    </a:lnTo>
                    <a:lnTo>
                      <a:pt x="315" y="82"/>
                    </a:lnTo>
                    <a:lnTo>
                      <a:pt x="323" y="87"/>
                    </a:lnTo>
                    <a:lnTo>
                      <a:pt x="332" y="95"/>
                    </a:lnTo>
                    <a:lnTo>
                      <a:pt x="338" y="101"/>
                    </a:lnTo>
                    <a:lnTo>
                      <a:pt x="342" y="120"/>
                    </a:lnTo>
                    <a:lnTo>
                      <a:pt x="346" y="135"/>
                    </a:lnTo>
                    <a:lnTo>
                      <a:pt x="346" y="159"/>
                    </a:lnTo>
                    <a:lnTo>
                      <a:pt x="338" y="144"/>
                    </a:lnTo>
                    <a:lnTo>
                      <a:pt x="332" y="133"/>
                    </a:lnTo>
                    <a:lnTo>
                      <a:pt x="328" y="127"/>
                    </a:lnTo>
                    <a:lnTo>
                      <a:pt x="308" y="125"/>
                    </a:lnTo>
                    <a:lnTo>
                      <a:pt x="271" y="137"/>
                    </a:lnTo>
                    <a:lnTo>
                      <a:pt x="205" y="161"/>
                    </a:lnTo>
                    <a:lnTo>
                      <a:pt x="167" y="178"/>
                    </a:lnTo>
                    <a:lnTo>
                      <a:pt x="148" y="190"/>
                    </a:lnTo>
                    <a:lnTo>
                      <a:pt x="133" y="209"/>
                    </a:lnTo>
                    <a:lnTo>
                      <a:pt x="114" y="211"/>
                    </a:lnTo>
                    <a:lnTo>
                      <a:pt x="62" y="211"/>
                    </a:lnTo>
                    <a:lnTo>
                      <a:pt x="47" y="211"/>
                    </a:lnTo>
                    <a:lnTo>
                      <a:pt x="45" y="237"/>
                    </a:lnTo>
                    <a:lnTo>
                      <a:pt x="34" y="232"/>
                    </a:lnTo>
                    <a:lnTo>
                      <a:pt x="21" y="218"/>
                    </a:lnTo>
                    <a:lnTo>
                      <a:pt x="17" y="190"/>
                    </a:lnTo>
                    <a:lnTo>
                      <a:pt x="30" y="159"/>
                    </a:lnTo>
                    <a:lnTo>
                      <a:pt x="32" y="133"/>
                    </a:lnTo>
                    <a:lnTo>
                      <a:pt x="28" y="137"/>
                    </a:lnTo>
                    <a:lnTo>
                      <a:pt x="23" y="144"/>
                    </a:lnTo>
                    <a:lnTo>
                      <a:pt x="15" y="146"/>
                    </a:lnTo>
                    <a:lnTo>
                      <a:pt x="5" y="140"/>
                    </a:lnTo>
                    <a:lnTo>
                      <a:pt x="0" y="127"/>
                    </a:lnTo>
                    <a:lnTo>
                      <a:pt x="0" y="112"/>
                    </a:lnTo>
                    <a:lnTo>
                      <a:pt x="4" y="93"/>
                    </a:lnTo>
                    <a:lnTo>
                      <a:pt x="11" y="78"/>
                    </a:lnTo>
                    <a:lnTo>
                      <a:pt x="19" y="66"/>
                    </a:lnTo>
                    <a:lnTo>
                      <a:pt x="23" y="61"/>
                    </a:lnTo>
                    <a:lnTo>
                      <a:pt x="24" y="59"/>
                    </a:lnTo>
                    <a:lnTo>
                      <a:pt x="32" y="53"/>
                    </a:lnTo>
                    <a:lnTo>
                      <a:pt x="38" y="47"/>
                    </a:lnTo>
                    <a:lnTo>
                      <a:pt x="45" y="42"/>
                    </a:lnTo>
                    <a:lnTo>
                      <a:pt x="57" y="3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59" name="Freeform 174"/>
              <p:cNvSpPr>
                <a:spLocks/>
              </p:cNvSpPr>
              <p:nvPr/>
            </p:nvSpPr>
            <p:spPr bwMode="auto">
              <a:xfrm>
                <a:off x="2973" y="1704"/>
                <a:ext cx="99" cy="41"/>
              </a:xfrm>
              <a:custGeom>
                <a:avLst/>
                <a:gdLst>
                  <a:gd name="T0" fmla="*/ 1 w 200"/>
                  <a:gd name="T1" fmla="*/ 5 h 82"/>
                  <a:gd name="T2" fmla="*/ 3 w 200"/>
                  <a:gd name="T3" fmla="*/ 5 h 82"/>
                  <a:gd name="T4" fmla="*/ 7 w 200"/>
                  <a:gd name="T5" fmla="*/ 5 h 82"/>
                  <a:gd name="T6" fmla="*/ 9 w 200"/>
                  <a:gd name="T7" fmla="*/ 4 h 82"/>
                  <a:gd name="T8" fmla="*/ 11 w 200"/>
                  <a:gd name="T9" fmla="*/ 2 h 82"/>
                  <a:gd name="T10" fmla="*/ 12 w 200"/>
                  <a:gd name="T11" fmla="*/ 0 h 82"/>
                  <a:gd name="T12" fmla="*/ 12 w 200"/>
                  <a:gd name="T13" fmla="*/ 1 h 82"/>
                  <a:gd name="T14" fmla="*/ 12 w 200"/>
                  <a:gd name="T15" fmla="*/ 2 h 82"/>
                  <a:gd name="T16" fmla="*/ 11 w 200"/>
                  <a:gd name="T17" fmla="*/ 2 h 82"/>
                  <a:gd name="T18" fmla="*/ 11 w 200"/>
                  <a:gd name="T19" fmla="*/ 3 h 82"/>
                  <a:gd name="T20" fmla="*/ 10 w 200"/>
                  <a:gd name="T21" fmla="*/ 3 h 82"/>
                  <a:gd name="T22" fmla="*/ 10 w 200"/>
                  <a:gd name="T23" fmla="*/ 4 h 82"/>
                  <a:gd name="T24" fmla="*/ 8 w 200"/>
                  <a:gd name="T25" fmla="*/ 5 h 82"/>
                  <a:gd name="T26" fmla="*/ 6 w 200"/>
                  <a:gd name="T27" fmla="*/ 5 h 82"/>
                  <a:gd name="T28" fmla="*/ 5 w 200"/>
                  <a:gd name="T29" fmla="*/ 6 h 82"/>
                  <a:gd name="T30" fmla="*/ 2 w 200"/>
                  <a:gd name="T31" fmla="*/ 6 h 82"/>
                  <a:gd name="T32" fmla="*/ 0 w 200"/>
                  <a:gd name="T33" fmla="*/ 5 h 82"/>
                  <a:gd name="T34" fmla="*/ 0 w 200"/>
                  <a:gd name="T35" fmla="*/ 4 h 82"/>
                  <a:gd name="T36" fmla="*/ 1 w 200"/>
                  <a:gd name="T37" fmla="*/ 5 h 82"/>
                  <a:gd name="T38" fmla="*/ 1 w 200"/>
                  <a:gd name="T39" fmla="*/ 5 h 82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00" h="82">
                    <a:moveTo>
                      <a:pt x="31" y="67"/>
                    </a:moveTo>
                    <a:lnTo>
                      <a:pt x="57" y="67"/>
                    </a:lnTo>
                    <a:lnTo>
                      <a:pt x="120" y="67"/>
                    </a:lnTo>
                    <a:lnTo>
                      <a:pt x="147" y="53"/>
                    </a:lnTo>
                    <a:lnTo>
                      <a:pt x="181" y="30"/>
                    </a:lnTo>
                    <a:lnTo>
                      <a:pt x="200" y="0"/>
                    </a:lnTo>
                    <a:lnTo>
                      <a:pt x="198" y="11"/>
                    </a:lnTo>
                    <a:lnTo>
                      <a:pt x="194" y="23"/>
                    </a:lnTo>
                    <a:lnTo>
                      <a:pt x="188" y="30"/>
                    </a:lnTo>
                    <a:lnTo>
                      <a:pt x="181" y="38"/>
                    </a:lnTo>
                    <a:lnTo>
                      <a:pt x="173" y="46"/>
                    </a:lnTo>
                    <a:lnTo>
                      <a:pt x="162" y="55"/>
                    </a:lnTo>
                    <a:lnTo>
                      <a:pt x="137" y="68"/>
                    </a:lnTo>
                    <a:lnTo>
                      <a:pt x="101" y="78"/>
                    </a:lnTo>
                    <a:lnTo>
                      <a:pt x="82" y="82"/>
                    </a:lnTo>
                    <a:lnTo>
                      <a:pt x="44" y="82"/>
                    </a:lnTo>
                    <a:lnTo>
                      <a:pt x="14" y="72"/>
                    </a:lnTo>
                    <a:lnTo>
                      <a:pt x="0" y="55"/>
                    </a:lnTo>
                    <a:lnTo>
                      <a:pt x="31" y="6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60" name="Freeform 175"/>
              <p:cNvSpPr>
                <a:spLocks/>
              </p:cNvSpPr>
              <p:nvPr/>
            </p:nvSpPr>
            <p:spPr bwMode="auto">
              <a:xfrm>
                <a:off x="2971" y="1676"/>
                <a:ext cx="107" cy="42"/>
              </a:xfrm>
              <a:custGeom>
                <a:avLst/>
                <a:gdLst>
                  <a:gd name="T0" fmla="*/ 13 w 215"/>
                  <a:gd name="T1" fmla="*/ 0 h 86"/>
                  <a:gd name="T2" fmla="*/ 11 w 215"/>
                  <a:gd name="T3" fmla="*/ 1 h 86"/>
                  <a:gd name="T4" fmla="*/ 11 w 215"/>
                  <a:gd name="T5" fmla="*/ 2 h 86"/>
                  <a:gd name="T6" fmla="*/ 10 w 215"/>
                  <a:gd name="T7" fmla="*/ 2 h 86"/>
                  <a:gd name="T8" fmla="*/ 10 w 215"/>
                  <a:gd name="T9" fmla="*/ 2 h 86"/>
                  <a:gd name="T10" fmla="*/ 9 w 215"/>
                  <a:gd name="T11" fmla="*/ 3 h 86"/>
                  <a:gd name="T12" fmla="*/ 9 w 215"/>
                  <a:gd name="T13" fmla="*/ 3 h 86"/>
                  <a:gd name="T14" fmla="*/ 8 w 215"/>
                  <a:gd name="T15" fmla="*/ 4 h 86"/>
                  <a:gd name="T16" fmla="*/ 8 w 215"/>
                  <a:gd name="T17" fmla="*/ 4 h 86"/>
                  <a:gd name="T18" fmla="*/ 7 w 215"/>
                  <a:gd name="T19" fmla="*/ 4 h 86"/>
                  <a:gd name="T20" fmla="*/ 6 w 215"/>
                  <a:gd name="T21" fmla="*/ 4 h 86"/>
                  <a:gd name="T22" fmla="*/ 5 w 215"/>
                  <a:gd name="T23" fmla="*/ 5 h 86"/>
                  <a:gd name="T24" fmla="*/ 2 w 215"/>
                  <a:gd name="T25" fmla="*/ 5 h 86"/>
                  <a:gd name="T26" fmla="*/ 0 w 215"/>
                  <a:gd name="T27" fmla="*/ 5 h 86"/>
                  <a:gd name="T28" fmla="*/ 2 w 215"/>
                  <a:gd name="T29" fmla="*/ 4 h 86"/>
                  <a:gd name="T30" fmla="*/ 4 w 215"/>
                  <a:gd name="T31" fmla="*/ 4 h 86"/>
                  <a:gd name="T32" fmla="*/ 6 w 215"/>
                  <a:gd name="T33" fmla="*/ 4 h 86"/>
                  <a:gd name="T34" fmla="*/ 8 w 215"/>
                  <a:gd name="T35" fmla="*/ 3 h 86"/>
                  <a:gd name="T36" fmla="*/ 10 w 215"/>
                  <a:gd name="T37" fmla="*/ 2 h 86"/>
                  <a:gd name="T38" fmla="*/ 12 w 215"/>
                  <a:gd name="T39" fmla="*/ 0 h 86"/>
                  <a:gd name="T40" fmla="*/ 13 w 215"/>
                  <a:gd name="T41" fmla="*/ 0 h 86"/>
                  <a:gd name="T42" fmla="*/ 13 w 215"/>
                  <a:gd name="T43" fmla="*/ 0 h 8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215" h="86">
                    <a:moveTo>
                      <a:pt x="215" y="0"/>
                    </a:moveTo>
                    <a:lnTo>
                      <a:pt x="189" y="30"/>
                    </a:lnTo>
                    <a:lnTo>
                      <a:pt x="183" y="36"/>
                    </a:lnTo>
                    <a:lnTo>
                      <a:pt x="175" y="42"/>
                    </a:lnTo>
                    <a:lnTo>
                      <a:pt x="168" y="48"/>
                    </a:lnTo>
                    <a:lnTo>
                      <a:pt x="158" y="55"/>
                    </a:lnTo>
                    <a:lnTo>
                      <a:pt x="151" y="61"/>
                    </a:lnTo>
                    <a:lnTo>
                      <a:pt x="143" y="67"/>
                    </a:lnTo>
                    <a:lnTo>
                      <a:pt x="137" y="70"/>
                    </a:lnTo>
                    <a:lnTo>
                      <a:pt x="126" y="76"/>
                    </a:lnTo>
                    <a:lnTo>
                      <a:pt x="111" y="80"/>
                    </a:lnTo>
                    <a:lnTo>
                      <a:pt x="92" y="86"/>
                    </a:lnTo>
                    <a:lnTo>
                      <a:pt x="46" y="86"/>
                    </a:lnTo>
                    <a:lnTo>
                      <a:pt x="0" y="82"/>
                    </a:lnTo>
                    <a:lnTo>
                      <a:pt x="38" y="78"/>
                    </a:lnTo>
                    <a:lnTo>
                      <a:pt x="67" y="80"/>
                    </a:lnTo>
                    <a:lnTo>
                      <a:pt x="101" y="74"/>
                    </a:lnTo>
                    <a:lnTo>
                      <a:pt x="141" y="57"/>
                    </a:lnTo>
                    <a:lnTo>
                      <a:pt x="170" y="32"/>
                    </a:lnTo>
                    <a:lnTo>
                      <a:pt x="206" y="0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61" name="Freeform 176"/>
              <p:cNvSpPr>
                <a:spLocks/>
              </p:cNvSpPr>
              <p:nvPr/>
            </p:nvSpPr>
            <p:spPr bwMode="auto">
              <a:xfrm>
                <a:off x="2954" y="1649"/>
                <a:ext cx="52" cy="21"/>
              </a:xfrm>
              <a:custGeom>
                <a:avLst/>
                <a:gdLst>
                  <a:gd name="T0" fmla="*/ 0 w 105"/>
                  <a:gd name="T1" fmla="*/ 2 h 42"/>
                  <a:gd name="T2" fmla="*/ 1 w 105"/>
                  <a:gd name="T3" fmla="*/ 2 h 42"/>
                  <a:gd name="T4" fmla="*/ 3 w 105"/>
                  <a:gd name="T5" fmla="*/ 0 h 42"/>
                  <a:gd name="T6" fmla="*/ 4 w 105"/>
                  <a:gd name="T7" fmla="*/ 2 h 42"/>
                  <a:gd name="T8" fmla="*/ 6 w 105"/>
                  <a:gd name="T9" fmla="*/ 2 h 42"/>
                  <a:gd name="T10" fmla="*/ 6 w 105"/>
                  <a:gd name="T11" fmla="*/ 3 h 42"/>
                  <a:gd name="T12" fmla="*/ 4 w 105"/>
                  <a:gd name="T13" fmla="*/ 3 h 42"/>
                  <a:gd name="T14" fmla="*/ 3 w 105"/>
                  <a:gd name="T15" fmla="*/ 3 h 42"/>
                  <a:gd name="T16" fmla="*/ 0 w 105"/>
                  <a:gd name="T17" fmla="*/ 3 h 42"/>
                  <a:gd name="T18" fmla="*/ 0 w 105"/>
                  <a:gd name="T19" fmla="*/ 2 h 42"/>
                  <a:gd name="T20" fmla="*/ 0 w 105"/>
                  <a:gd name="T21" fmla="*/ 2 h 4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05" h="42">
                    <a:moveTo>
                      <a:pt x="0" y="21"/>
                    </a:moveTo>
                    <a:lnTo>
                      <a:pt x="17" y="17"/>
                    </a:lnTo>
                    <a:lnTo>
                      <a:pt x="52" y="0"/>
                    </a:lnTo>
                    <a:lnTo>
                      <a:pt x="72" y="21"/>
                    </a:lnTo>
                    <a:lnTo>
                      <a:pt x="105" y="25"/>
                    </a:lnTo>
                    <a:lnTo>
                      <a:pt x="99" y="40"/>
                    </a:lnTo>
                    <a:lnTo>
                      <a:pt x="69" y="42"/>
                    </a:lnTo>
                    <a:lnTo>
                      <a:pt x="52" y="34"/>
                    </a:lnTo>
                    <a:lnTo>
                      <a:pt x="14" y="34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62" name="Freeform 177"/>
              <p:cNvSpPr>
                <a:spLocks/>
              </p:cNvSpPr>
              <p:nvPr/>
            </p:nvSpPr>
            <p:spPr bwMode="auto">
              <a:xfrm>
                <a:off x="3016" y="1637"/>
                <a:ext cx="21" cy="13"/>
              </a:xfrm>
              <a:custGeom>
                <a:avLst/>
                <a:gdLst>
                  <a:gd name="T0" fmla="*/ 2 w 41"/>
                  <a:gd name="T1" fmla="*/ 1 h 27"/>
                  <a:gd name="T2" fmla="*/ 3 w 41"/>
                  <a:gd name="T3" fmla="*/ 0 h 27"/>
                  <a:gd name="T4" fmla="*/ 2 w 41"/>
                  <a:gd name="T5" fmla="*/ 0 h 27"/>
                  <a:gd name="T6" fmla="*/ 1 w 41"/>
                  <a:gd name="T7" fmla="*/ 0 h 27"/>
                  <a:gd name="T8" fmla="*/ 0 w 41"/>
                  <a:gd name="T9" fmla="*/ 1 h 27"/>
                  <a:gd name="T10" fmla="*/ 1 w 41"/>
                  <a:gd name="T11" fmla="*/ 1 h 27"/>
                  <a:gd name="T12" fmla="*/ 2 w 41"/>
                  <a:gd name="T13" fmla="*/ 1 h 27"/>
                  <a:gd name="T14" fmla="*/ 2 w 41"/>
                  <a:gd name="T15" fmla="*/ 1 h 2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41" h="27">
                    <a:moveTo>
                      <a:pt x="30" y="21"/>
                    </a:moveTo>
                    <a:lnTo>
                      <a:pt x="41" y="2"/>
                    </a:lnTo>
                    <a:lnTo>
                      <a:pt x="24" y="0"/>
                    </a:lnTo>
                    <a:lnTo>
                      <a:pt x="7" y="8"/>
                    </a:lnTo>
                    <a:lnTo>
                      <a:pt x="0" y="27"/>
                    </a:lnTo>
                    <a:lnTo>
                      <a:pt x="11" y="19"/>
                    </a:lnTo>
                    <a:lnTo>
                      <a:pt x="30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63" name="Freeform 178"/>
              <p:cNvSpPr>
                <a:spLocks/>
              </p:cNvSpPr>
              <p:nvPr/>
            </p:nvSpPr>
            <p:spPr bwMode="auto">
              <a:xfrm>
                <a:off x="2881" y="1572"/>
                <a:ext cx="42" cy="21"/>
              </a:xfrm>
              <a:custGeom>
                <a:avLst/>
                <a:gdLst>
                  <a:gd name="T0" fmla="*/ 1 w 83"/>
                  <a:gd name="T1" fmla="*/ 0 h 42"/>
                  <a:gd name="T2" fmla="*/ 2 w 83"/>
                  <a:gd name="T3" fmla="*/ 2 h 42"/>
                  <a:gd name="T4" fmla="*/ 3 w 83"/>
                  <a:gd name="T5" fmla="*/ 2 h 42"/>
                  <a:gd name="T6" fmla="*/ 5 w 83"/>
                  <a:gd name="T7" fmla="*/ 2 h 42"/>
                  <a:gd name="T8" fmla="*/ 6 w 83"/>
                  <a:gd name="T9" fmla="*/ 2 h 42"/>
                  <a:gd name="T10" fmla="*/ 4 w 83"/>
                  <a:gd name="T11" fmla="*/ 3 h 42"/>
                  <a:gd name="T12" fmla="*/ 2 w 83"/>
                  <a:gd name="T13" fmla="*/ 3 h 42"/>
                  <a:gd name="T14" fmla="*/ 1 w 83"/>
                  <a:gd name="T15" fmla="*/ 3 h 42"/>
                  <a:gd name="T16" fmla="*/ 0 w 83"/>
                  <a:gd name="T17" fmla="*/ 2 h 42"/>
                  <a:gd name="T18" fmla="*/ 0 w 83"/>
                  <a:gd name="T19" fmla="*/ 2 h 42"/>
                  <a:gd name="T20" fmla="*/ 1 w 83"/>
                  <a:gd name="T21" fmla="*/ 0 h 42"/>
                  <a:gd name="T22" fmla="*/ 1 w 83"/>
                  <a:gd name="T23" fmla="*/ 0 h 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83" h="42">
                    <a:moveTo>
                      <a:pt x="11" y="0"/>
                    </a:moveTo>
                    <a:lnTo>
                      <a:pt x="17" y="25"/>
                    </a:lnTo>
                    <a:lnTo>
                      <a:pt x="36" y="32"/>
                    </a:lnTo>
                    <a:lnTo>
                      <a:pt x="70" y="30"/>
                    </a:lnTo>
                    <a:lnTo>
                      <a:pt x="83" y="30"/>
                    </a:lnTo>
                    <a:lnTo>
                      <a:pt x="57" y="42"/>
                    </a:lnTo>
                    <a:lnTo>
                      <a:pt x="28" y="42"/>
                    </a:lnTo>
                    <a:lnTo>
                      <a:pt x="13" y="36"/>
                    </a:lnTo>
                    <a:lnTo>
                      <a:pt x="0" y="30"/>
                    </a:lnTo>
                    <a:lnTo>
                      <a:pt x="0" y="17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64" name="Freeform 179"/>
              <p:cNvSpPr>
                <a:spLocks/>
              </p:cNvSpPr>
              <p:nvPr/>
            </p:nvSpPr>
            <p:spPr bwMode="auto">
              <a:xfrm>
                <a:off x="2912" y="2454"/>
                <a:ext cx="386" cy="427"/>
              </a:xfrm>
              <a:custGeom>
                <a:avLst/>
                <a:gdLst>
                  <a:gd name="T0" fmla="*/ 31 w 771"/>
                  <a:gd name="T1" fmla="*/ 5 h 855"/>
                  <a:gd name="T2" fmla="*/ 22 w 771"/>
                  <a:gd name="T3" fmla="*/ 0 h 855"/>
                  <a:gd name="T4" fmla="*/ 18 w 771"/>
                  <a:gd name="T5" fmla="*/ 3 h 855"/>
                  <a:gd name="T6" fmla="*/ 8 w 771"/>
                  <a:gd name="T7" fmla="*/ 10 h 855"/>
                  <a:gd name="T8" fmla="*/ 6 w 771"/>
                  <a:gd name="T9" fmla="*/ 12 h 855"/>
                  <a:gd name="T10" fmla="*/ 4 w 771"/>
                  <a:gd name="T11" fmla="*/ 14 h 855"/>
                  <a:gd name="T12" fmla="*/ 1 w 771"/>
                  <a:gd name="T13" fmla="*/ 20 h 855"/>
                  <a:gd name="T14" fmla="*/ 12 w 771"/>
                  <a:gd name="T15" fmla="*/ 13 h 855"/>
                  <a:gd name="T16" fmla="*/ 11 w 771"/>
                  <a:gd name="T17" fmla="*/ 18 h 855"/>
                  <a:gd name="T18" fmla="*/ 9 w 771"/>
                  <a:gd name="T19" fmla="*/ 23 h 855"/>
                  <a:gd name="T20" fmla="*/ 7 w 771"/>
                  <a:gd name="T21" fmla="*/ 26 h 855"/>
                  <a:gd name="T22" fmla="*/ 9 w 771"/>
                  <a:gd name="T23" fmla="*/ 30 h 855"/>
                  <a:gd name="T24" fmla="*/ 13 w 771"/>
                  <a:gd name="T25" fmla="*/ 24 h 855"/>
                  <a:gd name="T26" fmla="*/ 25 w 771"/>
                  <a:gd name="T27" fmla="*/ 11 h 855"/>
                  <a:gd name="T28" fmla="*/ 18 w 771"/>
                  <a:gd name="T29" fmla="*/ 19 h 855"/>
                  <a:gd name="T30" fmla="*/ 17 w 771"/>
                  <a:gd name="T31" fmla="*/ 27 h 855"/>
                  <a:gd name="T32" fmla="*/ 21 w 771"/>
                  <a:gd name="T33" fmla="*/ 26 h 855"/>
                  <a:gd name="T34" fmla="*/ 27 w 771"/>
                  <a:gd name="T35" fmla="*/ 17 h 855"/>
                  <a:gd name="T36" fmla="*/ 27 w 771"/>
                  <a:gd name="T37" fmla="*/ 18 h 855"/>
                  <a:gd name="T38" fmla="*/ 22 w 771"/>
                  <a:gd name="T39" fmla="*/ 25 h 855"/>
                  <a:gd name="T40" fmla="*/ 26 w 771"/>
                  <a:gd name="T41" fmla="*/ 25 h 855"/>
                  <a:gd name="T42" fmla="*/ 34 w 771"/>
                  <a:gd name="T43" fmla="*/ 25 h 855"/>
                  <a:gd name="T44" fmla="*/ 46 w 771"/>
                  <a:gd name="T45" fmla="*/ 23 h 855"/>
                  <a:gd name="T46" fmla="*/ 48 w 771"/>
                  <a:gd name="T47" fmla="*/ 20 h 855"/>
                  <a:gd name="T48" fmla="*/ 49 w 771"/>
                  <a:gd name="T49" fmla="*/ 17 h 855"/>
                  <a:gd name="T50" fmla="*/ 48 w 771"/>
                  <a:gd name="T51" fmla="*/ 26 h 855"/>
                  <a:gd name="T52" fmla="*/ 45 w 771"/>
                  <a:gd name="T53" fmla="*/ 40 h 855"/>
                  <a:gd name="T54" fmla="*/ 44 w 771"/>
                  <a:gd name="T55" fmla="*/ 43 h 855"/>
                  <a:gd name="T56" fmla="*/ 40 w 771"/>
                  <a:gd name="T57" fmla="*/ 40 h 855"/>
                  <a:gd name="T58" fmla="*/ 37 w 771"/>
                  <a:gd name="T59" fmla="*/ 34 h 855"/>
                  <a:gd name="T60" fmla="*/ 34 w 771"/>
                  <a:gd name="T61" fmla="*/ 30 h 855"/>
                  <a:gd name="T62" fmla="*/ 36 w 771"/>
                  <a:gd name="T63" fmla="*/ 39 h 855"/>
                  <a:gd name="T64" fmla="*/ 40 w 771"/>
                  <a:gd name="T65" fmla="*/ 45 h 855"/>
                  <a:gd name="T66" fmla="*/ 41 w 771"/>
                  <a:gd name="T67" fmla="*/ 50 h 855"/>
                  <a:gd name="T68" fmla="*/ 38 w 771"/>
                  <a:gd name="T69" fmla="*/ 52 h 855"/>
                  <a:gd name="T70" fmla="*/ 33 w 771"/>
                  <a:gd name="T71" fmla="*/ 52 h 855"/>
                  <a:gd name="T72" fmla="*/ 30 w 771"/>
                  <a:gd name="T73" fmla="*/ 47 h 855"/>
                  <a:gd name="T74" fmla="*/ 28 w 771"/>
                  <a:gd name="T75" fmla="*/ 40 h 855"/>
                  <a:gd name="T76" fmla="*/ 26 w 771"/>
                  <a:gd name="T77" fmla="*/ 33 h 855"/>
                  <a:gd name="T78" fmla="*/ 24 w 771"/>
                  <a:gd name="T79" fmla="*/ 35 h 855"/>
                  <a:gd name="T80" fmla="*/ 18 w 771"/>
                  <a:gd name="T81" fmla="*/ 36 h 855"/>
                  <a:gd name="T82" fmla="*/ 8 w 771"/>
                  <a:gd name="T83" fmla="*/ 37 h 855"/>
                  <a:gd name="T84" fmla="*/ 4 w 771"/>
                  <a:gd name="T85" fmla="*/ 34 h 855"/>
                  <a:gd name="T86" fmla="*/ 10 w 771"/>
                  <a:gd name="T87" fmla="*/ 18 h 855"/>
                  <a:gd name="T88" fmla="*/ 7 w 771"/>
                  <a:gd name="T89" fmla="*/ 21 h 855"/>
                  <a:gd name="T90" fmla="*/ 3 w 771"/>
                  <a:gd name="T91" fmla="*/ 22 h 855"/>
                  <a:gd name="T92" fmla="*/ 0 w 771"/>
                  <a:gd name="T93" fmla="*/ 20 h 855"/>
                  <a:gd name="T94" fmla="*/ 2 w 771"/>
                  <a:gd name="T95" fmla="*/ 15 h 855"/>
                  <a:gd name="T96" fmla="*/ 4 w 771"/>
                  <a:gd name="T97" fmla="*/ 13 h 855"/>
                  <a:gd name="T98" fmla="*/ 6 w 771"/>
                  <a:gd name="T99" fmla="*/ 11 h 855"/>
                  <a:gd name="T100" fmla="*/ 19 w 771"/>
                  <a:gd name="T101" fmla="*/ 2 h 855"/>
                  <a:gd name="T102" fmla="*/ 22 w 771"/>
                  <a:gd name="T103" fmla="*/ 0 h 855"/>
                  <a:gd name="T104" fmla="*/ 27 w 771"/>
                  <a:gd name="T105" fmla="*/ 2 h 855"/>
                  <a:gd name="T106" fmla="*/ 43 w 771"/>
                  <a:gd name="T107" fmla="*/ 10 h 855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771" h="855">
                    <a:moveTo>
                      <a:pt x="684" y="182"/>
                    </a:moveTo>
                    <a:lnTo>
                      <a:pt x="642" y="176"/>
                    </a:lnTo>
                    <a:lnTo>
                      <a:pt x="606" y="176"/>
                    </a:lnTo>
                    <a:lnTo>
                      <a:pt x="528" y="123"/>
                    </a:lnTo>
                    <a:lnTo>
                      <a:pt x="484" y="87"/>
                    </a:lnTo>
                    <a:lnTo>
                      <a:pt x="461" y="55"/>
                    </a:lnTo>
                    <a:lnTo>
                      <a:pt x="423" y="47"/>
                    </a:lnTo>
                    <a:lnTo>
                      <a:pt x="382" y="13"/>
                    </a:lnTo>
                    <a:lnTo>
                      <a:pt x="374" y="9"/>
                    </a:lnTo>
                    <a:lnTo>
                      <a:pt x="347" y="13"/>
                    </a:lnTo>
                    <a:lnTo>
                      <a:pt x="338" y="19"/>
                    </a:lnTo>
                    <a:lnTo>
                      <a:pt x="325" y="24"/>
                    </a:lnTo>
                    <a:lnTo>
                      <a:pt x="311" y="32"/>
                    </a:lnTo>
                    <a:lnTo>
                      <a:pt x="298" y="41"/>
                    </a:lnTo>
                    <a:lnTo>
                      <a:pt x="285" y="49"/>
                    </a:lnTo>
                    <a:lnTo>
                      <a:pt x="275" y="55"/>
                    </a:lnTo>
                    <a:lnTo>
                      <a:pt x="266" y="60"/>
                    </a:lnTo>
                    <a:lnTo>
                      <a:pt x="220" y="93"/>
                    </a:lnTo>
                    <a:lnTo>
                      <a:pt x="163" y="129"/>
                    </a:lnTo>
                    <a:lnTo>
                      <a:pt x="125" y="172"/>
                    </a:lnTo>
                    <a:lnTo>
                      <a:pt x="121" y="174"/>
                    </a:lnTo>
                    <a:lnTo>
                      <a:pt x="112" y="182"/>
                    </a:lnTo>
                    <a:lnTo>
                      <a:pt x="106" y="188"/>
                    </a:lnTo>
                    <a:lnTo>
                      <a:pt x="100" y="193"/>
                    </a:lnTo>
                    <a:lnTo>
                      <a:pt x="93" y="199"/>
                    </a:lnTo>
                    <a:lnTo>
                      <a:pt x="85" y="207"/>
                    </a:lnTo>
                    <a:lnTo>
                      <a:pt x="78" y="212"/>
                    </a:lnTo>
                    <a:lnTo>
                      <a:pt x="70" y="220"/>
                    </a:lnTo>
                    <a:lnTo>
                      <a:pt x="62" y="226"/>
                    </a:lnTo>
                    <a:lnTo>
                      <a:pt x="57" y="233"/>
                    </a:lnTo>
                    <a:lnTo>
                      <a:pt x="45" y="243"/>
                    </a:lnTo>
                    <a:lnTo>
                      <a:pt x="40" y="250"/>
                    </a:lnTo>
                    <a:lnTo>
                      <a:pt x="28" y="275"/>
                    </a:lnTo>
                    <a:lnTo>
                      <a:pt x="22" y="290"/>
                    </a:lnTo>
                    <a:lnTo>
                      <a:pt x="9" y="332"/>
                    </a:lnTo>
                    <a:lnTo>
                      <a:pt x="22" y="349"/>
                    </a:lnTo>
                    <a:lnTo>
                      <a:pt x="62" y="344"/>
                    </a:lnTo>
                    <a:lnTo>
                      <a:pt x="95" y="326"/>
                    </a:lnTo>
                    <a:lnTo>
                      <a:pt x="140" y="260"/>
                    </a:lnTo>
                    <a:lnTo>
                      <a:pt x="190" y="210"/>
                    </a:lnTo>
                    <a:lnTo>
                      <a:pt x="306" y="140"/>
                    </a:lnTo>
                    <a:lnTo>
                      <a:pt x="340" y="114"/>
                    </a:lnTo>
                    <a:lnTo>
                      <a:pt x="323" y="148"/>
                    </a:lnTo>
                    <a:lnTo>
                      <a:pt x="203" y="239"/>
                    </a:lnTo>
                    <a:lnTo>
                      <a:pt x="169" y="290"/>
                    </a:lnTo>
                    <a:lnTo>
                      <a:pt x="165" y="298"/>
                    </a:lnTo>
                    <a:lnTo>
                      <a:pt x="154" y="317"/>
                    </a:lnTo>
                    <a:lnTo>
                      <a:pt x="142" y="338"/>
                    </a:lnTo>
                    <a:lnTo>
                      <a:pt x="136" y="355"/>
                    </a:lnTo>
                    <a:lnTo>
                      <a:pt x="131" y="368"/>
                    </a:lnTo>
                    <a:lnTo>
                      <a:pt x="121" y="385"/>
                    </a:lnTo>
                    <a:lnTo>
                      <a:pt x="112" y="401"/>
                    </a:lnTo>
                    <a:lnTo>
                      <a:pt x="106" y="406"/>
                    </a:lnTo>
                    <a:lnTo>
                      <a:pt x="129" y="423"/>
                    </a:lnTo>
                    <a:lnTo>
                      <a:pt x="100" y="431"/>
                    </a:lnTo>
                    <a:lnTo>
                      <a:pt x="85" y="458"/>
                    </a:lnTo>
                    <a:lnTo>
                      <a:pt x="85" y="484"/>
                    </a:lnTo>
                    <a:lnTo>
                      <a:pt x="121" y="492"/>
                    </a:lnTo>
                    <a:lnTo>
                      <a:pt x="133" y="492"/>
                    </a:lnTo>
                    <a:lnTo>
                      <a:pt x="144" y="488"/>
                    </a:lnTo>
                    <a:lnTo>
                      <a:pt x="155" y="473"/>
                    </a:lnTo>
                    <a:lnTo>
                      <a:pt x="169" y="448"/>
                    </a:lnTo>
                    <a:lnTo>
                      <a:pt x="176" y="435"/>
                    </a:lnTo>
                    <a:lnTo>
                      <a:pt x="186" y="421"/>
                    </a:lnTo>
                    <a:lnTo>
                      <a:pt x="199" y="399"/>
                    </a:lnTo>
                    <a:lnTo>
                      <a:pt x="205" y="389"/>
                    </a:lnTo>
                    <a:lnTo>
                      <a:pt x="260" y="315"/>
                    </a:lnTo>
                    <a:lnTo>
                      <a:pt x="290" y="281"/>
                    </a:lnTo>
                    <a:lnTo>
                      <a:pt x="383" y="195"/>
                    </a:lnTo>
                    <a:lnTo>
                      <a:pt x="399" y="184"/>
                    </a:lnTo>
                    <a:lnTo>
                      <a:pt x="399" y="209"/>
                    </a:lnTo>
                    <a:lnTo>
                      <a:pt x="307" y="292"/>
                    </a:lnTo>
                    <a:lnTo>
                      <a:pt x="302" y="298"/>
                    </a:lnTo>
                    <a:lnTo>
                      <a:pt x="296" y="304"/>
                    </a:lnTo>
                    <a:lnTo>
                      <a:pt x="288" y="311"/>
                    </a:lnTo>
                    <a:lnTo>
                      <a:pt x="281" y="319"/>
                    </a:lnTo>
                    <a:lnTo>
                      <a:pt x="275" y="326"/>
                    </a:lnTo>
                    <a:lnTo>
                      <a:pt x="268" y="336"/>
                    </a:lnTo>
                    <a:lnTo>
                      <a:pt x="264" y="391"/>
                    </a:lnTo>
                    <a:lnTo>
                      <a:pt x="258" y="440"/>
                    </a:lnTo>
                    <a:lnTo>
                      <a:pt x="254" y="473"/>
                    </a:lnTo>
                    <a:lnTo>
                      <a:pt x="256" y="494"/>
                    </a:lnTo>
                    <a:lnTo>
                      <a:pt x="294" y="490"/>
                    </a:lnTo>
                    <a:lnTo>
                      <a:pt x="315" y="463"/>
                    </a:lnTo>
                    <a:lnTo>
                      <a:pt x="321" y="431"/>
                    </a:lnTo>
                    <a:lnTo>
                      <a:pt x="323" y="397"/>
                    </a:lnTo>
                    <a:lnTo>
                      <a:pt x="330" y="372"/>
                    </a:lnTo>
                    <a:lnTo>
                      <a:pt x="364" y="332"/>
                    </a:lnTo>
                    <a:lnTo>
                      <a:pt x="425" y="283"/>
                    </a:lnTo>
                    <a:lnTo>
                      <a:pt x="431" y="275"/>
                    </a:lnTo>
                    <a:lnTo>
                      <a:pt x="437" y="269"/>
                    </a:lnTo>
                    <a:lnTo>
                      <a:pt x="442" y="266"/>
                    </a:lnTo>
                    <a:lnTo>
                      <a:pt x="465" y="262"/>
                    </a:lnTo>
                    <a:lnTo>
                      <a:pt x="459" y="277"/>
                    </a:lnTo>
                    <a:lnTo>
                      <a:pt x="423" y="298"/>
                    </a:lnTo>
                    <a:lnTo>
                      <a:pt x="372" y="345"/>
                    </a:lnTo>
                    <a:lnTo>
                      <a:pt x="368" y="349"/>
                    </a:lnTo>
                    <a:lnTo>
                      <a:pt x="359" y="359"/>
                    </a:lnTo>
                    <a:lnTo>
                      <a:pt x="344" y="380"/>
                    </a:lnTo>
                    <a:lnTo>
                      <a:pt x="342" y="410"/>
                    </a:lnTo>
                    <a:lnTo>
                      <a:pt x="344" y="437"/>
                    </a:lnTo>
                    <a:lnTo>
                      <a:pt x="357" y="440"/>
                    </a:lnTo>
                    <a:lnTo>
                      <a:pt x="378" y="440"/>
                    </a:lnTo>
                    <a:lnTo>
                      <a:pt x="404" y="437"/>
                    </a:lnTo>
                    <a:lnTo>
                      <a:pt x="410" y="412"/>
                    </a:lnTo>
                    <a:lnTo>
                      <a:pt x="459" y="380"/>
                    </a:lnTo>
                    <a:lnTo>
                      <a:pt x="503" y="372"/>
                    </a:lnTo>
                    <a:lnTo>
                      <a:pt x="505" y="353"/>
                    </a:lnTo>
                    <a:lnTo>
                      <a:pt x="524" y="372"/>
                    </a:lnTo>
                    <a:lnTo>
                      <a:pt x="539" y="401"/>
                    </a:lnTo>
                    <a:lnTo>
                      <a:pt x="630" y="406"/>
                    </a:lnTo>
                    <a:lnTo>
                      <a:pt x="655" y="395"/>
                    </a:lnTo>
                    <a:lnTo>
                      <a:pt x="668" y="410"/>
                    </a:lnTo>
                    <a:lnTo>
                      <a:pt x="716" y="420"/>
                    </a:lnTo>
                    <a:lnTo>
                      <a:pt x="725" y="378"/>
                    </a:lnTo>
                    <a:lnTo>
                      <a:pt x="733" y="366"/>
                    </a:lnTo>
                    <a:lnTo>
                      <a:pt x="739" y="355"/>
                    </a:lnTo>
                    <a:lnTo>
                      <a:pt x="743" y="351"/>
                    </a:lnTo>
                    <a:lnTo>
                      <a:pt x="746" y="347"/>
                    </a:lnTo>
                    <a:lnTo>
                      <a:pt x="754" y="334"/>
                    </a:lnTo>
                    <a:lnTo>
                      <a:pt x="758" y="325"/>
                    </a:lnTo>
                    <a:lnTo>
                      <a:pt x="748" y="273"/>
                    </a:lnTo>
                    <a:lnTo>
                      <a:pt x="697" y="214"/>
                    </a:lnTo>
                    <a:lnTo>
                      <a:pt x="746" y="248"/>
                    </a:lnTo>
                    <a:lnTo>
                      <a:pt x="769" y="285"/>
                    </a:lnTo>
                    <a:lnTo>
                      <a:pt x="771" y="328"/>
                    </a:lnTo>
                    <a:lnTo>
                      <a:pt x="769" y="349"/>
                    </a:lnTo>
                    <a:lnTo>
                      <a:pt x="763" y="385"/>
                    </a:lnTo>
                    <a:lnTo>
                      <a:pt x="756" y="416"/>
                    </a:lnTo>
                    <a:lnTo>
                      <a:pt x="754" y="431"/>
                    </a:lnTo>
                    <a:lnTo>
                      <a:pt x="746" y="475"/>
                    </a:lnTo>
                    <a:lnTo>
                      <a:pt x="737" y="528"/>
                    </a:lnTo>
                    <a:lnTo>
                      <a:pt x="735" y="568"/>
                    </a:lnTo>
                    <a:lnTo>
                      <a:pt x="727" y="627"/>
                    </a:lnTo>
                    <a:lnTo>
                      <a:pt x="720" y="653"/>
                    </a:lnTo>
                    <a:lnTo>
                      <a:pt x="716" y="665"/>
                    </a:lnTo>
                    <a:lnTo>
                      <a:pt x="708" y="676"/>
                    </a:lnTo>
                    <a:lnTo>
                      <a:pt x="705" y="682"/>
                    </a:lnTo>
                    <a:lnTo>
                      <a:pt x="701" y="686"/>
                    </a:lnTo>
                    <a:lnTo>
                      <a:pt x="693" y="691"/>
                    </a:lnTo>
                    <a:lnTo>
                      <a:pt x="670" y="689"/>
                    </a:lnTo>
                    <a:lnTo>
                      <a:pt x="659" y="680"/>
                    </a:lnTo>
                    <a:lnTo>
                      <a:pt x="651" y="672"/>
                    </a:lnTo>
                    <a:lnTo>
                      <a:pt x="646" y="665"/>
                    </a:lnTo>
                    <a:lnTo>
                      <a:pt x="632" y="644"/>
                    </a:lnTo>
                    <a:lnTo>
                      <a:pt x="621" y="623"/>
                    </a:lnTo>
                    <a:lnTo>
                      <a:pt x="610" y="600"/>
                    </a:lnTo>
                    <a:lnTo>
                      <a:pt x="600" y="579"/>
                    </a:lnTo>
                    <a:lnTo>
                      <a:pt x="592" y="560"/>
                    </a:lnTo>
                    <a:lnTo>
                      <a:pt x="587" y="547"/>
                    </a:lnTo>
                    <a:lnTo>
                      <a:pt x="573" y="526"/>
                    </a:lnTo>
                    <a:lnTo>
                      <a:pt x="560" y="505"/>
                    </a:lnTo>
                    <a:lnTo>
                      <a:pt x="553" y="497"/>
                    </a:lnTo>
                    <a:lnTo>
                      <a:pt x="547" y="490"/>
                    </a:lnTo>
                    <a:lnTo>
                      <a:pt x="541" y="484"/>
                    </a:lnTo>
                    <a:lnTo>
                      <a:pt x="537" y="524"/>
                    </a:lnTo>
                    <a:lnTo>
                      <a:pt x="541" y="566"/>
                    </a:lnTo>
                    <a:lnTo>
                      <a:pt x="549" y="589"/>
                    </a:lnTo>
                    <a:lnTo>
                      <a:pt x="560" y="610"/>
                    </a:lnTo>
                    <a:lnTo>
                      <a:pt x="573" y="632"/>
                    </a:lnTo>
                    <a:lnTo>
                      <a:pt x="589" y="655"/>
                    </a:lnTo>
                    <a:lnTo>
                      <a:pt x="602" y="674"/>
                    </a:lnTo>
                    <a:lnTo>
                      <a:pt x="613" y="691"/>
                    </a:lnTo>
                    <a:lnTo>
                      <a:pt x="632" y="718"/>
                    </a:lnTo>
                    <a:lnTo>
                      <a:pt x="638" y="726"/>
                    </a:lnTo>
                    <a:lnTo>
                      <a:pt x="640" y="727"/>
                    </a:lnTo>
                    <a:lnTo>
                      <a:pt x="720" y="703"/>
                    </a:lnTo>
                    <a:lnTo>
                      <a:pt x="657" y="784"/>
                    </a:lnTo>
                    <a:lnTo>
                      <a:pt x="649" y="798"/>
                    </a:lnTo>
                    <a:lnTo>
                      <a:pt x="644" y="803"/>
                    </a:lnTo>
                    <a:lnTo>
                      <a:pt x="638" y="811"/>
                    </a:lnTo>
                    <a:lnTo>
                      <a:pt x="632" y="819"/>
                    </a:lnTo>
                    <a:lnTo>
                      <a:pt x="625" y="826"/>
                    </a:lnTo>
                    <a:lnTo>
                      <a:pt x="617" y="832"/>
                    </a:lnTo>
                    <a:lnTo>
                      <a:pt x="608" y="840"/>
                    </a:lnTo>
                    <a:lnTo>
                      <a:pt x="598" y="845"/>
                    </a:lnTo>
                    <a:lnTo>
                      <a:pt x="589" y="849"/>
                    </a:lnTo>
                    <a:lnTo>
                      <a:pt x="568" y="855"/>
                    </a:lnTo>
                    <a:lnTo>
                      <a:pt x="543" y="851"/>
                    </a:lnTo>
                    <a:lnTo>
                      <a:pt x="520" y="836"/>
                    </a:lnTo>
                    <a:lnTo>
                      <a:pt x="515" y="830"/>
                    </a:lnTo>
                    <a:lnTo>
                      <a:pt x="511" y="824"/>
                    </a:lnTo>
                    <a:lnTo>
                      <a:pt x="499" y="809"/>
                    </a:lnTo>
                    <a:lnTo>
                      <a:pt x="482" y="777"/>
                    </a:lnTo>
                    <a:lnTo>
                      <a:pt x="475" y="760"/>
                    </a:lnTo>
                    <a:lnTo>
                      <a:pt x="467" y="741"/>
                    </a:lnTo>
                    <a:lnTo>
                      <a:pt x="459" y="724"/>
                    </a:lnTo>
                    <a:lnTo>
                      <a:pt x="454" y="706"/>
                    </a:lnTo>
                    <a:lnTo>
                      <a:pt x="444" y="678"/>
                    </a:lnTo>
                    <a:lnTo>
                      <a:pt x="437" y="649"/>
                    </a:lnTo>
                    <a:lnTo>
                      <a:pt x="431" y="518"/>
                    </a:lnTo>
                    <a:lnTo>
                      <a:pt x="429" y="520"/>
                    </a:lnTo>
                    <a:lnTo>
                      <a:pt x="423" y="528"/>
                    </a:lnTo>
                    <a:lnTo>
                      <a:pt x="420" y="532"/>
                    </a:lnTo>
                    <a:lnTo>
                      <a:pt x="414" y="537"/>
                    </a:lnTo>
                    <a:lnTo>
                      <a:pt x="408" y="543"/>
                    </a:lnTo>
                    <a:lnTo>
                      <a:pt x="402" y="549"/>
                    </a:lnTo>
                    <a:lnTo>
                      <a:pt x="395" y="554"/>
                    </a:lnTo>
                    <a:lnTo>
                      <a:pt x="387" y="560"/>
                    </a:lnTo>
                    <a:lnTo>
                      <a:pt x="378" y="566"/>
                    </a:lnTo>
                    <a:lnTo>
                      <a:pt x="368" y="570"/>
                    </a:lnTo>
                    <a:lnTo>
                      <a:pt x="359" y="575"/>
                    </a:lnTo>
                    <a:lnTo>
                      <a:pt x="349" y="577"/>
                    </a:lnTo>
                    <a:lnTo>
                      <a:pt x="326" y="583"/>
                    </a:lnTo>
                    <a:lnTo>
                      <a:pt x="277" y="591"/>
                    </a:lnTo>
                    <a:lnTo>
                      <a:pt x="252" y="596"/>
                    </a:lnTo>
                    <a:lnTo>
                      <a:pt x="228" y="602"/>
                    </a:lnTo>
                    <a:lnTo>
                      <a:pt x="201" y="608"/>
                    </a:lnTo>
                    <a:lnTo>
                      <a:pt x="176" y="610"/>
                    </a:lnTo>
                    <a:lnTo>
                      <a:pt x="125" y="604"/>
                    </a:lnTo>
                    <a:lnTo>
                      <a:pt x="102" y="596"/>
                    </a:lnTo>
                    <a:lnTo>
                      <a:pt x="85" y="587"/>
                    </a:lnTo>
                    <a:lnTo>
                      <a:pt x="72" y="577"/>
                    </a:lnTo>
                    <a:lnTo>
                      <a:pt x="64" y="568"/>
                    </a:lnTo>
                    <a:lnTo>
                      <a:pt x="55" y="549"/>
                    </a:lnTo>
                    <a:lnTo>
                      <a:pt x="55" y="530"/>
                    </a:lnTo>
                    <a:lnTo>
                      <a:pt x="62" y="477"/>
                    </a:lnTo>
                    <a:lnTo>
                      <a:pt x="68" y="440"/>
                    </a:lnTo>
                    <a:lnTo>
                      <a:pt x="123" y="353"/>
                    </a:lnTo>
                    <a:lnTo>
                      <a:pt x="159" y="288"/>
                    </a:lnTo>
                    <a:lnTo>
                      <a:pt x="195" y="233"/>
                    </a:lnTo>
                    <a:lnTo>
                      <a:pt x="169" y="243"/>
                    </a:lnTo>
                    <a:lnTo>
                      <a:pt x="136" y="281"/>
                    </a:lnTo>
                    <a:lnTo>
                      <a:pt x="102" y="332"/>
                    </a:lnTo>
                    <a:lnTo>
                      <a:pt x="97" y="336"/>
                    </a:lnTo>
                    <a:lnTo>
                      <a:pt x="87" y="344"/>
                    </a:lnTo>
                    <a:lnTo>
                      <a:pt x="81" y="347"/>
                    </a:lnTo>
                    <a:lnTo>
                      <a:pt x="76" y="351"/>
                    </a:lnTo>
                    <a:lnTo>
                      <a:pt x="64" y="357"/>
                    </a:lnTo>
                    <a:lnTo>
                      <a:pt x="41" y="363"/>
                    </a:lnTo>
                    <a:lnTo>
                      <a:pt x="26" y="364"/>
                    </a:lnTo>
                    <a:lnTo>
                      <a:pt x="17" y="357"/>
                    </a:lnTo>
                    <a:lnTo>
                      <a:pt x="9" y="351"/>
                    </a:lnTo>
                    <a:lnTo>
                      <a:pt x="2" y="344"/>
                    </a:lnTo>
                    <a:lnTo>
                      <a:pt x="0" y="321"/>
                    </a:lnTo>
                    <a:lnTo>
                      <a:pt x="2" y="305"/>
                    </a:lnTo>
                    <a:lnTo>
                      <a:pt x="5" y="298"/>
                    </a:lnTo>
                    <a:lnTo>
                      <a:pt x="13" y="281"/>
                    </a:lnTo>
                    <a:lnTo>
                      <a:pt x="22" y="264"/>
                    </a:lnTo>
                    <a:lnTo>
                      <a:pt x="28" y="252"/>
                    </a:lnTo>
                    <a:lnTo>
                      <a:pt x="34" y="247"/>
                    </a:lnTo>
                    <a:lnTo>
                      <a:pt x="38" y="241"/>
                    </a:lnTo>
                    <a:lnTo>
                      <a:pt x="43" y="235"/>
                    </a:lnTo>
                    <a:lnTo>
                      <a:pt x="49" y="229"/>
                    </a:lnTo>
                    <a:lnTo>
                      <a:pt x="57" y="222"/>
                    </a:lnTo>
                    <a:lnTo>
                      <a:pt x="64" y="214"/>
                    </a:lnTo>
                    <a:lnTo>
                      <a:pt x="72" y="207"/>
                    </a:lnTo>
                    <a:lnTo>
                      <a:pt x="79" y="199"/>
                    </a:lnTo>
                    <a:lnTo>
                      <a:pt x="87" y="191"/>
                    </a:lnTo>
                    <a:lnTo>
                      <a:pt x="95" y="186"/>
                    </a:lnTo>
                    <a:lnTo>
                      <a:pt x="100" y="178"/>
                    </a:lnTo>
                    <a:lnTo>
                      <a:pt x="110" y="171"/>
                    </a:lnTo>
                    <a:lnTo>
                      <a:pt x="112" y="167"/>
                    </a:lnTo>
                    <a:lnTo>
                      <a:pt x="169" y="114"/>
                    </a:lnTo>
                    <a:lnTo>
                      <a:pt x="294" y="34"/>
                    </a:lnTo>
                    <a:lnTo>
                      <a:pt x="302" y="28"/>
                    </a:lnTo>
                    <a:lnTo>
                      <a:pt x="309" y="22"/>
                    </a:lnTo>
                    <a:lnTo>
                      <a:pt x="319" y="17"/>
                    </a:lnTo>
                    <a:lnTo>
                      <a:pt x="330" y="11"/>
                    </a:lnTo>
                    <a:lnTo>
                      <a:pt x="340" y="5"/>
                    </a:lnTo>
                    <a:lnTo>
                      <a:pt x="349" y="0"/>
                    </a:lnTo>
                    <a:lnTo>
                      <a:pt x="357" y="0"/>
                    </a:lnTo>
                    <a:lnTo>
                      <a:pt x="383" y="1"/>
                    </a:lnTo>
                    <a:lnTo>
                      <a:pt x="397" y="5"/>
                    </a:lnTo>
                    <a:lnTo>
                      <a:pt x="429" y="36"/>
                    </a:lnTo>
                    <a:lnTo>
                      <a:pt x="475" y="53"/>
                    </a:lnTo>
                    <a:lnTo>
                      <a:pt x="515" y="98"/>
                    </a:lnTo>
                    <a:lnTo>
                      <a:pt x="592" y="153"/>
                    </a:lnTo>
                    <a:lnTo>
                      <a:pt x="615" y="165"/>
                    </a:lnTo>
                    <a:lnTo>
                      <a:pt x="676" y="172"/>
                    </a:lnTo>
                    <a:lnTo>
                      <a:pt x="684" y="18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65" name="Freeform 180"/>
              <p:cNvSpPr>
                <a:spLocks/>
              </p:cNvSpPr>
              <p:nvPr/>
            </p:nvSpPr>
            <p:spPr bwMode="auto">
              <a:xfrm>
                <a:off x="3243" y="2541"/>
                <a:ext cx="40" cy="37"/>
              </a:xfrm>
              <a:custGeom>
                <a:avLst/>
                <a:gdLst>
                  <a:gd name="T0" fmla="*/ 0 w 80"/>
                  <a:gd name="T1" fmla="*/ 1 h 74"/>
                  <a:gd name="T2" fmla="*/ 2 w 80"/>
                  <a:gd name="T3" fmla="*/ 3 h 74"/>
                  <a:gd name="T4" fmla="*/ 4 w 80"/>
                  <a:gd name="T5" fmla="*/ 4 h 74"/>
                  <a:gd name="T6" fmla="*/ 4 w 80"/>
                  <a:gd name="T7" fmla="*/ 4 h 74"/>
                  <a:gd name="T8" fmla="*/ 4 w 80"/>
                  <a:gd name="T9" fmla="*/ 4 h 74"/>
                  <a:gd name="T10" fmla="*/ 5 w 80"/>
                  <a:gd name="T11" fmla="*/ 5 h 74"/>
                  <a:gd name="T12" fmla="*/ 5 w 80"/>
                  <a:gd name="T13" fmla="*/ 5 h 74"/>
                  <a:gd name="T14" fmla="*/ 5 w 80"/>
                  <a:gd name="T15" fmla="*/ 5 h 74"/>
                  <a:gd name="T16" fmla="*/ 5 w 80"/>
                  <a:gd name="T17" fmla="*/ 5 h 74"/>
                  <a:gd name="T18" fmla="*/ 5 w 80"/>
                  <a:gd name="T19" fmla="*/ 4 h 74"/>
                  <a:gd name="T20" fmla="*/ 4 w 80"/>
                  <a:gd name="T21" fmla="*/ 4 h 74"/>
                  <a:gd name="T22" fmla="*/ 4 w 80"/>
                  <a:gd name="T23" fmla="*/ 3 h 74"/>
                  <a:gd name="T24" fmla="*/ 3 w 80"/>
                  <a:gd name="T25" fmla="*/ 3 h 74"/>
                  <a:gd name="T26" fmla="*/ 3 w 80"/>
                  <a:gd name="T27" fmla="*/ 2 h 74"/>
                  <a:gd name="T28" fmla="*/ 2 w 80"/>
                  <a:gd name="T29" fmla="*/ 2 h 74"/>
                  <a:gd name="T30" fmla="*/ 2 w 80"/>
                  <a:gd name="T31" fmla="*/ 0 h 74"/>
                  <a:gd name="T32" fmla="*/ 0 w 80"/>
                  <a:gd name="T33" fmla="*/ 1 h 74"/>
                  <a:gd name="T34" fmla="*/ 0 w 80"/>
                  <a:gd name="T35" fmla="*/ 1 h 7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80" h="74">
                    <a:moveTo>
                      <a:pt x="0" y="6"/>
                    </a:moveTo>
                    <a:lnTo>
                      <a:pt x="24" y="33"/>
                    </a:lnTo>
                    <a:lnTo>
                      <a:pt x="51" y="55"/>
                    </a:lnTo>
                    <a:lnTo>
                      <a:pt x="57" y="59"/>
                    </a:lnTo>
                    <a:lnTo>
                      <a:pt x="62" y="63"/>
                    </a:lnTo>
                    <a:lnTo>
                      <a:pt x="68" y="69"/>
                    </a:lnTo>
                    <a:lnTo>
                      <a:pt x="78" y="74"/>
                    </a:lnTo>
                    <a:lnTo>
                      <a:pt x="80" y="73"/>
                    </a:lnTo>
                    <a:lnTo>
                      <a:pt x="76" y="67"/>
                    </a:lnTo>
                    <a:lnTo>
                      <a:pt x="68" y="61"/>
                    </a:lnTo>
                    <a:lnTo>
                      <a:pt x="61" y="52"/>
                    </a:lnTo>
                    <a:lnTo>
                      <a:pt x="53" y="44"/>
                    </a:lnTo>
                    <a:lnTo>
                      <a:pt x="45" y="36"/>
                    </a:lnTo>
                    <a:lnTo>
                      <a:pt x="38" y="29"/>
                    </a:lnTo>
                    <a:lnTo>
                      <a:pt x="32" y="23"/>
                    </a:lnTo>
                    <a:lnTo>
                      <a:pt x="17" y="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66" name="Freeform 181"/>
              <p:cNvSpPr>
                <a:spLocks/>
              </p:cNvSpPr>
              <p:nvPr/>
            </p:nvSpPr>
            <p:spPr bwMode="auto">
              <a:xfrm>
                <a:off x="2950" y="2618"/>
                <a:ext cx="31" cy="9"/>
              </a:xfrm>
              <a:custGeom>
                <a:avLst/>
                <a:gdLst>
                  <a:gd name="T0" fmla="*/ 4 w 62"/>
                  <a:gd name="T1" fmla="*/ 0 h 17"/>
                  <a:gd name="T2" fmla="*/ 3 w 62"/>
                  <a:gd name="T3" fmla="*/ 1 h 17"/>
                  <a:gd name="T4" fmla="*/ 2 w 62"/>
                  <a:gd name="T5" fmla="*/ 1 h 17"/>
                  <a:gd name="T6" fmla="*/ 0 w 62"/>
                  <a:gd name="T7" fmla="*/ 1 h 17"/>
                  <a:gd name="T8" fmla="*/ 2 w 62"/>
                  <a:gd name="T9" fmla="*/ 1 h 17"/>
                  <a:gd name="T10" fmla="*/ 4 w 62"/>
                  <a:gd name="T11" fmla="*/ 2 h 17"/>
                  <a:gd name="T12" fmla="*/ 4 w 62"/>
                  <a:gd name="T13" fmla="*/ 1 h 17"/>
                  <a:gd name="T14" fmla="*/ 4 w 62"/>
                  <a:gd name="T15" fmla="*/ 0 h 17"/>
                  <a:gd name="T16" fmla="*/ 4 w 62"/>
                  <a:gd name="T17" fmla="*/ 0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2" h="17">
                    <a:moveTo>
                      <a:pt x="62" y="0"/>
                    </a:moveTo>
                    <a:lnTo>
                      <a:pt x="47" y="6"/>
                    </a:lnTo>
                    <a:lnTo>
                      <a:pt x="17" y="4"/>
                    </a:lnTo>
                    <a:lnTo>
                      <a:pt x="0" y="14"/>
                    </a:lnTo>
                    <a:lnTo>
                      <a:pt x="19" y="16"/>
                    </a:lnTo>
                    <a:lnTo>
                      <a:pt x="51" y="17"/>
                    </a:lnTo>
                    <a:lnTo>
                      <a:pt x="60" y="12"/>
                    </a:lnTo>
                    <a:lnTo>
                      <a:pt x="6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67" name="Freeform 182"/>
              <p:cNvSpPr>
                <a:spLocks/>
              </p:cNvSpPr>
              <p:nvPr/>
            </p:nvSpPr>
            <p:spPr bwMode="auto">
              <a:xfrm>
                <a:off x="2848" y="2808"/>
                <a:ext cx="440" cy="534"/>
              </a:xfrm>
              <a:custGeom>
                <a:avLst/>
                <a:gdLst>
                  <a:gd name="T0" fmla="*/ 54 w 880"/>
                  <a:gd name="T1" fmla="*/ 0 h 1068"/>
                  <a:gd name="T2" fmla="*/ 54 w 880"/>
                  <a:gd name="T3" fmla="*/ 12 h 1068"/>
                  <a:gd name="T4" fmla="*/ 55 w 880"/>
                  <a:gd name="T5" fmla="*/ 18 h 1068"/>
                  <a:gd name="T6" fmla="*/ 54 w 880"/>
                  <a:gd name="T7" fmla="*/ 21 h 1068"/>
                  <a:gd name="T8" fmla="*/ 55 w 880"/>
                  <a:gd name="T9" fmla="*/ 26 h 1068"/>
                  <a:gd name="T10" fmla="*/ 55 w 880"/>
                  <a:gd name="T11" fmla="*/ 35 h 1068"/>
                  <a:gd name="T12" fmla="*/ 55 w 880"/>
                  <a:gd name="T13" fmla="*/ 60 h 1068"/>
                  <a:gd name="T14" fmla="*/ 53 w 880"/>
                  <a:gd name="T15" fmla="*/ 62 h 1068"/>
                  <a:gd name="T16" fmla="*/ 49 w 880"/>
                  <a:gd name="T17" fmla="*/ 64 h 1068"/>
                  <a:gd name="T18" fmla="*/ 12 w 880"/>
                  <a:gd name="T19" fmla="*/ 67 h 1068"/>
                  <a:gd name="T20" fmla="*/ 1 w 880"/>
                  <a:gd name="T21" fmla="*/ 66 h 1068"/>
                  <a:gd name="T22" fmla="*/ 0 w 880"/>
                  <a:gd name="T23" fmla="*/ 56 h 1068"/>
                  <a:gd name="T24" fmla="*/ 1 w 880"/>
                  <a:gd name="T25" fmla="*/ 43 h 1068"/>
                  <a:gd name="T26" fmla="*/ 3 w 880"/>
                  <a:gd name="T27" fmla="*/ 43 h 1068"/>
                  <a:gd name="T28" fmla="*/ 3 w 880"/>
                  <a:gd name="T29" fmla="*/ 45 h 1068"/>
                  <a:gd name="T30" fmla="*/ 3 w 880"/>
                  <a:gd name="T31" fmla="*/ 50 h 1068"/>
                  <a:gd name="T32" fmla="*/ 2 w 880"/>
                  <a:gd name="T33" fmla="*/ 59 h 1068"/>
                  <a:gd name="T34" fmla="*/ 3 w 880"/>
                  <a:gd name="T35" fmla="*/ 62 h 1068"/>
                  <a:gd name="T36" fmla="*/ 3 w 880"/>
                  <a:gd name="T37" fmla="*/ 65 h 1068"/>
                  <a:gd name="T38" fmla="*/ 16 w 880"/>
                  <a:gd name="T39" fmla="*/ 66 h 1068"/>
                  <a:gd name="T40" fmla="*/ 45 w 880"/>
                  <a:gd name="T41" fmla="*/ 63 h 1068"/>
                  <a:gd name="T42" fmla="*/ 51 w 880"/>
                  <a:gd name="T43" fmla="*/ 61 h 1068"/>
                  <a:gd name="T44" fmla="*/ 54 w 880"/>
                  <a:gd name="T45" fmla="*/ 58 h 1068"/>
                  <a:gd name="T46" fmla="*/ 54 w 880"/>
                  <a:gd name="T47" fmla="*/ 33 h 1068"/>
                  <a:gd name="T48" fmla="*/ 53 w 880"/>
                  <a:gd name="T49" fmla="*/ 14 h 1068"/>
                  <a:gd name="T50" fmla="*/ 52 w 880"/>
                  <a:gd name="T51" fmla="*/ 1 h 1068"/>
                  <a:gd name="T52" fmla="*/ 54 w 880"/>
                  <a:gd name="T53" fmla="*/ 0 h 1068"/>
                  <a:gd name="T54" fmla="*/ 54 w 880"/>
                  <a:gd name="T55" fmla="*/ 0 h 106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880" h="1068">
                    <a:moveTo>
                      <a:pt x="852" y="0"/>
                    </a:moveTo>
                    <a:lnTo>
                      <a:pt x="859" y="181"/>
                    </a:lnTo>
                    <a:lnTo>
                      <a:pt x="876" y="282"/>
                    </a:lnTo>
                    <a:lnTo>
                      <a:pt x="863" y="327"/>
                    </a:lnTo>
                    <a:lnTo>
                      <a:pt x="869" y="411"/>
                    </a:lnTo>
                    <a:lnTo>
                      <a:pt x="876" y="553"/>
                    </a:lnTo>
                    <a:lnTo>
                      <a:pt x="880" y="945"/>
                    </a:lnTo>
                    <a:lnTo>
                      <a:pt x="848" y="989"/>
                    </a:lnTo>
                    <a:lnTo>
                      <a:pt x="783" y="1013"/>
                    </a:lnTo>
                    <a:lnTo>
                      <a:pt x="187" y="1068"/>
                    </a:lnTo>
                    <a:lnTo>
                      <a:pt x="14" y="1053"/>
                    </a:lnTo>
                    <a:lnTo>
                      <a:pt x="0" y="888"/>
                    </a:lnTo>
                    <a:lnTo>
                      <a:pt x="8" y="677"/>
                    </a:lnTo>
                    <a:lnTo>
                      <a:pt x="44" y="683"/>
                    </a:lnTo>
                    <a:lnTo>
                      <a:pt x="42" y="717"/>
                    </a:lnTo>
                    <a:lnTo>
                      <a:pt x="36" y="797"/>
                    </a:lnTo>
                    <a:lnTo>
                      <a:pt x="29" y="932"/>
                    </a:lnTo>
                    <a:lnTo>
                      <a:pt x="33" y="989"/>
                    </a:lnTo>
                    <a:lnTo>
                      <a:pt x="36" y="1025"/>
                    </a:lnTo>
                    <a:lnTo>
                      <a:pt x="247" y="1042"/>
                    </a:lnTo>
                    <a:lnTo>
                      <a:pt x="719" y="1006"/>
                    </a:lnTo>
                    <a:lnTo>
                      <a:pt x="808" y="970"/>
                    </a:lnTo>
                    <a:lnTo>
                      <a:pt x="852" y="920"/>
                    </a:lnTo>
                    <a:lnTo>
                      <a:pt x="852" y="525"/>
                    </a:lnTo>
                    <a:lnTo>
                      <a:pt x="844" y="221"/>
                    </a:lnTo>
                    <a:lnTo>
                      <a:pt x="827" y="4"/>
                    </a:lnTo>
                    <a:lnTo>
                      <a:pt x="85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68" name="Freeform 183"/>
              <p:cNvSpPr>
                <a:spLocks/>
              </p:cNvSpPr>
              <p:nvPr/>
            </p:nvSpPr>
            <p:spPr bwMode="auto">
              <a:xfrm>
                <a:off x="2429" y="2318"/>
                <a:ext cx="440" cy="1017"/>
              </a:xfrm>
              <a:custGeom>
                <a:avLst/>
                <a:gdLst>
                  <a:gd name="T0" fmla="*/ 23 w 880"/>
                  <a:gd name="T1" fmla="*/ 122 h 2033"/>
                  <a:gd name="T2" fmla="*/ 2 w 880"/>
                  <a:gd name="T3" fmla="*/ 111 h 2033"/>
                  <a:gd name="T4" fmla="*/ 10 w 880"/>
                  <a:gd name="T5" fmla="*/ 72 h 2033"/>
                  <a:gd name="T6" fmla="*/ 11 w 880"/>
                  <a:gd name="T7" fmla="*/ 63 h 2033"/>
                  <a:gd name="T8" fmla="*/ 12 w 880"/>
                  <a:gd name="T9" fmla="*/ 60 h 2033"/>
                  <a:gd name="T10" fmla="*/ 13 w 880"/>
                  <a:gd name="T11" fmla="*/ 58 h 2033"/>
                  <a:gd name="T12" fmla="*/ 14 w 880"/>
                  <a:gd name="T13" fmla="*/ 56 h 2033"/>
                  <a:gd name="T14" fmla="*/ 15 w 880"/>
                  <a:gd name="T15" fmla="*/ 53 h 2033"/>
                  <a:gd name="T16" fmla="*/ 16 w 880"/>
                  <a:gd name="T17" fmla="*/ 51 h 2033"/>
                  <a:gd name="T18" fmla="*/ 16 w 880"/>
                  <a:gd name="T19" fmla="*/ 48 h 2033"/>
                  <a:gd name="T20" fmla="*/ 17 w 880"/>
                  <a:gd name="T21" fmla="*/ 46 h 2033"/>
                  <a:gd name="T22" fmla="*/ 18 w 880"/>
                  <a:gd name="T23" fmla="*/ 43 h 2033"/>
                  <a:gd name="T24" fmla="*/ 19 w 880"/>
                  <a:gd name="T25" fmla="*/ 41 h 2033"/>
                  <a:gd name="T26" fmla="*/ 20 w 880"/>
                  <a:gd name="T27" fmla="*/ 39 h 2033"/>
                  <a:gd name="T28" fmla="*/ 21 w 880"/>
                  <a:gd name="T29" fmla="*/ 34 h 2033"/>
                  <a:gd name="T30" fmla="*/ 22 w 880"/>
                  <a:gd name="T31" fmla="*/ 22 h 2033"/>
                  <a:gd name="T32" fmla="*/ 22 w 880"/>
                  <a:gd name="T33" fmla="*/ 1 h 2033"/>
                  <a:gd name="T34" fmla="*/ 20 w 880"/>
                  <a:gd name="T35" fmla="*/ 6 h 2033"/>
                  <a:gd name="T36" fmla="*/ 21 w 880"/>
                  <a:gd name="T37" fmla="*/ 25 h 2033"/>
                  <a:gd name="T38" fmla="*/ 20 w 880"/>
                  <a:gd name="T39" fmla="*/ 33 h 2033"/>
                  <a:gd name="T40" fmla="*/ 20 w 880"/>
                  <a:gd name="T41" fmla="*/ 36 h 2033"/>
                  <a:gd name="T42" fmla="*/ 19 w 880"/>
                  <a:gd name="T43" fmla="*/ 39 h 2033"/>
                  <a:gd name="T44" fmla="*/ 18 w 880"/>
                  <a:gd name="T45" fmla="*/ 41 h 2033"/>
                  <a:gd name="T46" fmla="*/ 17 w 880"/>
                  <a:gd name="T47" fmla="*/ 43 h 2033"/>
                  <a:gd name="T48" fmla="*/ 16 w 880"/>
                  <a:gd name="T49" fmla="*/ 46 h 2033"/>
                  <a:gd name="T50" fmla="*/ 16 w 880"/>
                  <a:gd name="T51" fmla="*/ 48 h 2033"/>
                  <a:gd name="T52" fmla="*/ 15 w 880"/>
                  <a:gd name="T53" fmla="*/ 50 h 2033"/>
                  <a:gd name="T54" fmla="*/ 10 w 880"/>
                  <a:gd name="T55" fmla="*/ 64 h 2033"/>
                  <a:gd name="T56" fmla="*/ 5 w 880"/>
                  <a:gd name="T57" fmla="*/ 83 h 2033"/>
                  <a:gd name="T58" fmla="*/ 1 w 880"/>
                  <a:gd name="T59" fmla="*/ 107 h 2033"/>
                  <a:gd name="T60" fmla="*/ 7 w 880"/>
                  <a:gd name="T61" fmla="*/ 117 h 2033"/>
                  <a:gd name="T62" fmla="*/ 51 w 880"/>
                  <a:gd name="T63" fmla="*/ 127 h 2033"/>
                  <a:gd name="T64" fmla="*/ 54 w 880"/>
                  <a:gd name="T65" fmla="*/ 126 h 203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880" h="2033">
                    <a:moveTo>
                      <a:pt x="852" y="2009"/>
                    </a:moveTo>
                    <a:lnTo>
                      <a:pt x="363" y="1940"/>
                    </a:lnTo>
                    <a:lnTo>
                      <a:pt x="84" y="1828"/>
                    </a:lnTo>
                    <a:lnTo>
                      <a:pt x="19" y="1775"/>
                    </a:lnTo>
                    <a:lnTo>
                      <a:pt x="59" y="1448"/>
                    </a:lnTo>
                    <a:lnTo>
                      <a:pt x="145" y="1140"/>
                    </a:lnTo>
                    <a:lnTo>
                      <a:pt x="170" y="1013"/>
                    </a:lnTo>
                    <a:lnTo>
                      <a:pt x="175" y="994"/>
                    </a:lnTo>
                    <a:lnTo>
                      <a:pt x="183" y="975"/>
                    </a:lnTo>
                    <a:lnTo>
                      <a:pt x="192" y="948"/>
                    </a:lnTo>
                    <a:lnTo>
                      <a:pt x="196" y="933"/>
                    </a:lnTo>
                    <a:lnTo>
                      <a:pt x="202" y="918"/>
                    </a:lnTo>
                    <a:lnTo>
                      <a:pt x="208" y="901"/>
                    </a:lnTo>
                    <a:lnTo>
                      <a:pt x="215" y="882"/>
                    </a:lnTo>
                    <a:lnTo>
                      <a:pt x="221" y="864"/>
                    </a:lnTo>
                    <a:lnTo>
                      <a:pt x="228" y="844"/>
                    </a:lnTo>
                    <a:lnTo>
                      <a:pt x="234" y="825"/>
                    </a:lnTo>
                    <a:lnTo>
                      <a:pt x="242" y="804"/>
                    </a:lnTo>
                    <a:lnTo>
                      <a:pt x="249" y="785"/>
                    </a:lnTo>
                    <a:lnTo>
                      <a:pt x="255" y="764"/>
                    </a:lnTo>
                    <a:lnTo>
                      <a:pt x="263" y="743"/>
                    </a:lnTo>
                    <a:lnTo>
                      <a:pt x="270" y="722"/>
                    </a:lnTo>
                    <a:lnTo>
                      <a:pt x="276" y="703"/>
                    </a:lnTo>
                    <a:lnTo>
                      <a:pt x="284" y="682"/>
                    </a:lnTo>
                    <a:lnTo>
                      <a:pt x="289" y="663"/>
                    </a:lnTo>
                    <a:lnTo>
                      <a:pt x="295" y="646"/>
                    </a:lnTo>
                    <a:lnTo>
                      <a:pt x="301" y="627"/>
                    </a:lnTo>
                    <a:lnTo>
                      <a:pt x="306" y="612"/>
                    </a:lnTo>
                    <a:lnTo>
                      <a:pt x="316" y="581"/>
                    </a:lnTo>
                    <a:lnTo>
                      <a:pt x="325" y="539"/>
                    </a:lnTo>
                    <a:lnTo>
                      <a:pt x="341" y="416"/>
                    </a:lnTo>
                    <a:lnTo>
                      <a:pt x="342" y="349"/>
                    </a:lnTo>
                    <a:lnTo>
                      <a:pt x="342" y="80"/>
                    </a:lnTo>
                    <a:lnTo>
                      <a:pt x="342" y="2"/>
                    </a:lnTo>
                    <a:lnTo>
                      <a:pt x="322" y="0"/>
                    </a:lnTo>
                    <a:lnTo>
                      <a:pt x="314" y="93"/>
                    </a:lnTo>
                    <a:lnTo>
                      <a:pt x="325" y="188"/>
                    </a:lnTo>
                    <a:lnTo>
                      <a:pt x="325" y="399"/>
                    </a:lnTo>
                    <a:lnTo>
                      <a:pt x="320" y="462"/>
                    </a:lnTo>
                    <a:lnTo>
                      <a:pt x="316" y="519"/>
                    </a:lnTo>
                    <a:lnTo>
                      <a:pt x="312" y="545"/>
                    </a:lnTo>
                    <a:lnTo>
                      <a:pt x="306" y="570"/>
                    </a:lnTo>
                    <a:lnTo>
                      <a:pt x="299" y="597"/>
                    </a:lnTo>
                    <a:lnTo>
                      <a:pt x="293" y="612"/>
                    </a:lnTo>
                    <a:lnTo>
                      <a:pt x="287" y="631"/>
                    </a:lnTo>
                    <a:lnTo>
                      <a:pt x="282" y="648"/>
                    </a:lnTo>
                    <a:lnTo>
                      <a:pt x="274" y="669"/>
                    </a:lnTo>
                    <a:lnTo>
                      <a:pt x="268" y="688"/>
                    </a:lnTo>
                    <a:lnTo>
                      <a:pt x="261" y="709"/>
                    </a:lnTo>
                    <a:lnTo>
                      <a:pt x="253" y="726"/>
                    </a:lnTo>
                    <a:lnTo>
                      <a:pt x="247" y="745"/>
                    </a:lnTo>
                    <a:lnTo>
                      <a:pt x="242" y="760"/>
                    </a:lnTo>
                    <a:lnTo>
                      <a:pt x="236" y="775"/>
                    </a:lnTo>
                    <a:lnTo>
                      <a:pt x="228" y="796"/>
                    </a:lnTo>
                    <a:lnTo>
                      <a:pt x="227" y="804"/>
                    </a:lnTo>
                    <a:lnTo>
                      <a:pt x="152" y="1009"/>
                    </a:lnTo>
                    <a:lnTo>
                      <a:pt x="132" y="1140"/>
                    </a:lnTo>
                    <a:lnTo>
                      <a:pt x="73" y="1328"/>
                    </a:lnTo>
                    <a:lnTo>
                      <a:pt x="40" y="1471"/>
                    </a:lnTo>
                    <a:lnTo>
                      <a:pt x="6" y="1697"/>
                    </a:lnTo>
                    <a:lnTo>
                      <a:pt x="0" y="1794"/>
                    </a:lnTo>
                    <a:lnTo>
                      <a:pt x="101" y="1857"/>
                    </a:lnTo>
                    <a:lnTo>
                      <a:pt x="335" y="1953"/>
                    </a:lnTo>
                    <a:lnTo>
                      <a:pt x="812" y="2029"/>
                    </a:lnTo>
                    <a:lnTo>
                      <a:pt x="880" y="2033"/>
                    </a:lnTo>
                    <a:lnTo>
                      <a:pt x="852" y="200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69" name="Freeform 184"/>
              <p:cNvSpPr>
                <a:spLocks/>
              </p:cNvSpPr>
              <p:nvPr/>
            </p:nvSpPr>
            <p:spPr bwMode="auto">
              <a:xfrm>
                <a:off x="2466" y="3236"/>
                <a:ext cx="26" cy="149"/>
              </a:xfrm>
              <a:custGeom>
                <a:avLst/>
                <a:gdLst>
                  <a:gd name="T0" fmla="*/ 0 w 51"/>
                  <a:gd name="T1" fmla="*/ 0 h 298"/>
                  <a:gd name="T2" fmla="*/ 1 w 51"/>
                  <a:gd name="T3" fmla="*/ 6 h 298"/>
                  <a:gd name="T4" fmla="*/ 1 w 51"/>
                  <a:gd name="T5" fmla="*/ 10 h 298"/>
                  <a:gd name="T6" fmla="*/ 1 w 51"/>
                  <a:gd name="T7" fmla="*/ 13 h 298"/>
                  <a:gd name="T8" fmla="*/ 2 w 51"/>
                  <a:gd name="T9" fmla="*/ 16 h 298"/>
                  <a:gd name="T10" fmla="*/ 2 w 51"/>
                  <a:gd name="T11" fmla="*/ 18 h 298"/>
                  <a:gd name="T12" fmla="*/ 2 w 51"/>
                  <a:gd name="T13" fmla="*/ 19 h 298"/>
                  <a:gd name="T14" fmla="*/ 3 w 51"/>
                  <a:gd name="T15" fmla="*/ 19 h 298"/>
                  <a:gd name="T16" fmla="*/ 3 w 51"/>
                  <a:gd name="T17" fmla="*/ 19 h 298"/>
                  <a:gd name="T18" fmla="*/ 4 w 51"/>
                  <a:gd name="T19" fmla="*/ 18 h 298"/>
                  <a:gd name="T20" fmla="*/ 3 w 51"/>
                  <a:gd name="T21" fmla="*/ 16 h 298"/>
                  <a:gd name="T22" fmla="*/ 3 w 51"/>
                  <a:gd name="T23" fmla="*/ 14 h 298"/>
                  <a:gd name="T24" fmla="*/ 2 w 51"/>
                  <a:gd name="T25" fmla="*/ 9 h 298"/>
                  <a:gd name="T26" fmla="*/ 2 w 51"/>
                  <a:gd name="T27" fmla="*/ 5 h 298"/>
                  <a:gd name="T28" fmla="*/ 2 w 51"/>
                  <a:gd name="T29" fmla="*/ 1 h 298"/>
                  <a:gd name="T30" fmla="*/ 0 w 51"/>
                  <a:gd name="T31" fmla="*/ 0 h 298"/>
                  <a:gd name="T32" fmla="*/ 0 w 51"/>
                  <a:gd name="T33" fmla="*/ 0 h 29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1" h="298">
                    <a:moveTo>
                      <a:pt x="0" y="0"/>
                    </a:moveTo>
                    <a:lnTo>
                      <a:pt x="7" y="89"/>
                    </a:lnTo>
                    <a:lnTo>
                      <a:pt x="13" y="154"/>
                    </a:lnTo>
                    <a:lnTo>
                      <a:pt x="15" y="193"/>
                    </a:lnTo>
                    <a:lnTo>
                      <a:pt x="20" y="249"/>
                    </a:lnTo>
                    <a:lnTo>
                      <a:pt x="24" y="287"/>
                    </a:lnTo>
                    <a:lnTo>
                      <a:pt x="28" y="290"/>
                    </a:lnTo>
                    <a:lnTo>
                      <a:pt x="38" y="296"/>
                    </a:lnTo>
                    <a:lnTo>
                      <a:pt x="47" y="298"/>
                    </a:lnTo>
                    <a:lnTo>
                      <a:pt x="51" y="287"/>
                    </a:lnTo>
                    <a:lnTo>
                      <a:pt x="45" y="256"/>
                    </a:lnTo>
                    <a:lnTo>
                      <a:pt x="38" y="212"/>
                    </a:lnTo>
                    <a:lnTo>
                      <a:pt x="30" y="136"/>
                    </a:lnTo>
                    <a:lnTo>
                      <a:pt x="26" y="66"/>
                    </a:lnTo>
                    <a:lnTo>
                      <a:pt x="24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70" name="Freeform 185"/>
              <p:cNvSpPr>
                <a:spLocks/>
              </p:cNvSpPr>
              <p:nvPr/>
            </p:nvSpPr>
            <p:spPr bwMode="auto">
              <a:xfrm>
                <a:off x="3206" y="3304"/>
                <a:ext cx="51" cy="75"/>
              </a:xfrm>
              <a:custGeom>
                <a:avLst/>
                <a:gdLst>
                  <a:gd name="T0" fmla="*/ 7 w 100"/>
                  <a:gd name="T1" fmla="*/ 0 h 151"/>
                  <a:gd name="T2" fmla="*/ 3 w 100"/>
                  <a:gd name="T3" fmla="*/ 9 h 151"/>
                  <a:gd name="T4" fmla="*/ 0 w 100"/>
                  <a:gd name="T5" fmla="*/ 9 h 151"/>
                  <a:gd name="T6" fmla="*/ 4 w 100"/>
                  <a:gd name="T7" fmla="*/ 3 h 151"/>
                  <a:gd name="T8" fmla="*/ 5 w 100"/>
                  <a:gd name="T9" fmla="*/ 0 h 151"/>
                  <a:gd name="T10" fmla="*/ 7 w 100"/>
                  <a:gd name="T11" fmla="*/ 0 h 151"/>
                  <a:gd name="T12" fmla="*/ 7 w 100"/>
                  <a:gd name="T13" fmla="*/ 0 h 1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00" h="151">
                    <a:moveTo>
                      <a:pt x="100" y="0"/>
                    </a:moveTo>
                    <a:lnTo>
                      <a:pt x="43" y="151"/>
                    </a:lnTo>
                    <a:lnTo>
                      <a:pt x="0" y="151"/>
                    </a:lnTo>
                    <a:lnTo>
                      <a:pt x="59" y="57"/>
                    </a:lnTo>
                    <a:lnTo>
                      <a:pt x="7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71" name="Freeform 186"/>
              <p:cNvSpPr>
                <a:spLocks/>
              </p:cNvSpPr>
              <p:nvPr/>
            </p:nvSpPr>
            <p:spPr bwMode="auto">
              <a:xfrm>
                <a:off x="2341" y="2217"/>
                <a:ext cx="172" cy="61"/>
              </a:xfrm>
              <a:custGeom>
                <a:avLst/>
                <a:gdLst>
                  <a:gd name="T0" fmla="*/ 3 w 344"/>
                  <a:gd name="T1" fmla="*/ 3 h 122"/>
                  <a:gd name="T2" fmla="*/ 10 w 344"/>
                  <a:gd name="T3" fmla="*/ 5 h 122"/>
                  <a:gd name="T4" fmla="*/ 16 w 344"/>
                  <a:gd name="T5" fmla="*/ 8 h 122"/>
                  <a:gd name="T6" fmla="*/ 19 w 344"/>
                  <a:gd name="T7" fmla="*/ 8 h 122"/>
                  <a:gd name="T8" fmla="*/ 21 w 344"/>
                  <a:gd name="T9" fmla="*/ 8 h 122"/>
                  <a:gd name="T10" fmla="*/ 22 w 344"/>
                  <a:gd name="T11" fmla="*/ 6 h 122"/>
                  <a:gd name="T12" fmla="*/ 21 w 344"/>
                  <a:gd name="T13" fmla="*/ 6 h 122"/>
                  <a:gd name="T14" fmla="*/ 21 w 344"/>
                  <a:gd name="T15" fmla="*/ 7 h 122"/>
                  <a:gd name="T16" fmla="*/ 16 w 344"/>
                  <a:gd name="T17" fmla="*/ 7 h 122"/>
                  <a:gd name="T18" fmla="*/ 10 w 344"/>
                  <a:gd name="T19" fmla="*/ 4 h 122"/>
                  <a:gd name="T20" fmla="*/ 5 w 344"/>
                  <a:gd name="T21" fmla="*/ 3 h 122"/>
                  <a:gd name="T22" fmla="*/ 5 w 344"/>
                  <a:gd name="T23" fmla="*/ 3 h 122"/>
                  <a:gd name="T24" fmla="*/ 4 w 344"/>
                  <a:gd name="T25" fmla="*/ 2 h 122"/>
                  <a:gd name="T26" fmla="*/ 3 w 344"/>
                  <a:gd name="T27" fmla="*/ 2 h 122"/>
                  <a:gd name="T28" fmla="*/ 2 w 344"/>
                  <a:gd name="T29" fmla="*/ 1 h 122"/>
                  <a:gd name="T30" fmla="*/ 1 w 344"/>
                  <a:gd name="T31" fmla="*/ 1 h 122"/>
                  <a:gd name="T32" fmla="*/ 0 w 344"/>
                  <a:gd name="T33" fmla="*/ 0 h 122"/>
                  <a:gd name="T34" fmla="*/ 3 w 344"/>
                  <a:gd name="T35" fmla="*/ 3 h 122"/>
                  <a:gd name="T36" fmla="*/ 3 w 344"/>
                  <a:gd name="T37" fmla="*/ 3 h 122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344" h="122">
                    <a:moveTo>
                      <a:pt x="38" y="33"/>
                    </a:moveTo>
                    <a:lnTo>
                      <a:pt x="146" y="76"/>
                    </a:lnTo>
                    <a:lnTo>
                      <a:pt x="243" y="118"/>
                    </a:lnTo>
                    <a:lnTo>
                      <a:pt x="302" y="120"/>
                    </a:lnTo>
                    <a:lnTo>
                      <a:pt x="332" y="122"/>
                    </a:lnTo>
                    <a:lnTo>
                      <a:pt x="344" y="95"/>
                    </a:lnTo>
                    <a:lnTo>
                      <a:pt x="332" y="90"/>
                    </a:lnTo>
                    <a:lnTo>
                      <a:pt x="325" y="111"/>
                    </a:lnTo>
                    <a:lnTo>
                      <a:pt x="247" y="109"/>
                    </a:lnTo>
                    <a:lnTo>
                      <a:pt x="148" y="61"/>
                    </a:lnTo>
                    <a:lnTo>
                      <a:pt x="78" y="36"/>
                    </a:lnTo>
                    <a:lnTo>
                      <a:pt x="66" y="33"/>
                    </a:lnTo>
                    <a:lnTo>
                      <a:pt x="55" y="29"/>
                    </a:lnTo>
                    <a:lnTo>
                      <a:pt x="42" y="21"/>
                    </a:lnTo>
                    <a:lnTo>
                      <a:pt x="26" y="14"/>
                    </a:lnTo>
                    <a:lnTo>
                      <a:pt x="13" y="6"/>
                    </a:lnTo>
                    <a:lnTo>
                      <a:pt x="0" y="0"/>
                    </a:lnTo>
                    <a:lnTo>
                      <a:pt x="38" y="3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72" name="Freeform 187"/>
              <p:cNvSpPr>
                <a:spLocks/>
              </p:cNvSpPr>
              <p:nvPr/>
            </p:nvSpPr>
            <p:spPr bwMode="auto">
              <a:xfrm>
                <a:off x="2340" y="2115"/>
                <a:ext cx="215" cy="156"/>
              </a:xfrm>
              <a:custGeom>
                <a:avLst/>
                <a:gdLst>
                  <a:gd name="T0" fmla="*/ 0 w 429"/>
                  <a:gd name="T1" fmla="*/ 6 h 314"/>
                  <a:gd name="T2" fmla="*/ 6 w 429"/>
                  <a:gd name="T3" fmla="*/ 9 h 314"/>
                  <a:gd name="T4" fmla="*/ 7 w 429"/>
                  <a:gd name="T5" fmla="*/ 9 h 314"/>
                  <a:gd name="T6" fmla="*/ 7 w 429"/>
                  <a:gd name="T7" fmla="*/ 10 h 314"/>
                  <a:gd name="T8" fmla="*/ 8 w 429"/>
                  <a:gd name="T9" fmla="*/ 10 h 314"/>
                  <a:gd name="T10" fmla="*/ 9 w 429"/>
                  <a:gd name="T11" fmla="*/ 11 h 314"/>
                  <a:gd name="T12" fmla="*/ 9 w 429"/>
                  <a:gd name="T13" fmla="*/ 11 h 314"/>
                  <a:gd name="T14" fmla="*/ 10 w 429"/>
                  <a:gd name="T15" fmla="*/ 11 h 314"/>
                  <a:gd name="T16" fmla="*/ 11 w 429"/>
                  <a:gd name="T17" fmla="*/ 12 h 314"/>
                  <a:gd name="T18" fmla="*/ 12 w 429"/>
                  <a:gd name="T19" fmla="*/ 12 h 314"/>
                  <a:gd name="T20" fmla="*/ 13 w 429"/>
                  <a:gd name="T21" fmla="*/ 13 h 314"/>
                  <a:gd name="T22" fmla="*/ 14 w 429"/>
                  <a:gd name="T23" fmla="*/ 13 h 314"/>
                  <a:gd name="T24" fmla="*/ 14 w 429"/>
                  <a:gd name="T25" fmla="*/ 13 h 314"/>
                  <a:gd name="T26" fmla="*/ 15 w 429"/>
                  <a:gd name="T27" fmla="*/ 14 h 314"/>
                  <a:gd name="T28" fmla="*/ 16 w 429"/>
                  <a:gd name="T29" fmla="*/ 14 h 314"/>
                  <a:gd name="T30" fmla="*/ 16 w 429"/>
                  <a:gd name="T31" fmla="*/ 15 h 314"/>
                  <a:gd name="T32" fmla="*/ 16 w 429"/>
                  <a:gd name="T33" fmla="*/ 15 h 314"/>
                  <a:gd name="T34" fmla="*/ 17 w 429"/>
                  <a:gd name="T35" fmla="*/ 15 h 314"/>
                  <a:gd name="T36" fmla="*/ 17 w 429"/>
                  <a:gd name="T37" fmla="*/ 16 h 314"/>
                  <a:gd name="T38" fmla="*/ 18 w 429"/>
                  <a:gd name="T39" fmla="*/ 16 h 314"/>
                  <a:gd name="T40" fmla="*/ 19 w 429"/>
                  <a:gd name="T41" fmla="*/ 16 h 314"/>
                  <a:gd name="T42" fmla="*/ 19 w 429"/>
                  <a:gd name="T43" fmla="*/ 17 h 314"/>
                  <a:gd name="T44" fmla="*/ 20 w 429"/>
                  <a:gd name="T45" fmla="*/ 17 h 314"/>
                  <a:gd name="T46" fmla="*/ 21 w 429"/>
                  <a:gd name="T47" fmla="*/ 17 h 314"/>
                  <a:gd name="T48" fmla="*/ 23 w 429"/>
                  <a:gd name="T49" fmla="*/ 18 h 314"/>
                  <a:gd name="T50" fmla="*/ 25 w 429"/>
                  <a:gd name="T51" fmla="*/ 18 h 314"/>
                  <a:gd name="T52" fmla="*/ 26 w 429"/>
                  <a:gd name="T53" fmla="*/ 16 h 314"/>
                  <a:gd name="T54" fmla="*/ 26 w 429"/>
                  <a:gd name="T55" fmla="*/ 16 h 314"/>
                  <a:gd name="T56" fmla="*/ 26 w 429"/>
                  <a:gd name="T57" fmla="*/ 15 h 314"/>
                  <a:gd name="T58" fmla="*/ 26 w 429"/>
                  <a:gd name="T59" fmla="*/ 15 h 314"/>
                  <a:gd name="T60" fmla="*/ 25 w 429"/>
                  <a:gd name="T61" fmla="*/ 14 h 314"/>
                  <a:gd name="T62" fmla="*/ 25 w 429"/>
                  <a:gd name="T63" fmla="*/ 14 h 314"/>
                  <a:gd name="T64" fmla="*/ 24 w 429"/>
                  <a:gd name="T65" fmla="*/ 13 h 314"/>
                  <a:gd name="T66" fmla="*/ 24 w 429"/>
                  <a:gd name="T67" fmla="*/ 13 h 314"/>
                  <a:gd name="T68" fmla="*/ 21 w 429"/>
                  <a:gd name="T69" fmla="*/ 12 h 314"/>
                  <a:gd name="T70" fmla="*/ 13 w 429"/>
                  <a:gd name="T71" fmla="*/ 7 h 314"/>
                  <a:gd name="T72" fmla="*/ 10 w 429"/>
                  <a:gd name="T73" fmla="*/ 4 h 314"/>
                  <a:gd name="T74" fmla="*/ 9 w 429"/>
                  <a:gd name="T75" fmla="*/ 4 h 314"/>
                  <a:gd name="T76" fmla="*/ 8 w 429"/>
                  <a:gd name="T77" fmla="*/ 3 h 314"/>
                  <a:gd name="T78" fmla="*/ 7 w 429"/>
                  <a:gd name="T79" fmla="*/ 3 h 314"/>
                  <a:gd name="T80" fmla="*/ 6 w 429"/>
                  <a:gd name="T81" fmla="*/ 2 h 314"/>
                  <a:gd name="T82" fmla="*/ 4 w 429"/>
                  <a:gd name="T83" fmla="*/ 2 h 314"/>
                  <a:gd name="T84" fmla="*/ 3 w 429"/>
                  <a:gd name="T85" fmla="*/ 1 h 314"/>
                  <a:gd name="T86" fmla="*/ 3 w 429"/>
                  <a:gd name="T87" fmla="*/ 0 h 314"/>
                  <a:gd name="T88" fmla="*/ 2 w 429"/>
                  <a:gd name="T89" fmla="*/ 0 h 314"/>
                  <a:gd name="T90" fmla="*/ 7 w 429"/>
                  <a:gd name="T91" fmla="*/ 1 h 314"/>
                  <a:gd name="T92" fmla="*/ 13 w 429"/>
                  <a:gd name="T93" fmla="*/ 5 h 314"/>
                  <a:gd name="T94" fmla="*/ 20 w 429"/>
                  <a:gd name="T95" fmla="*/ 10 h 314"/>
                  <a:gd name="T96" fmla="*/ 24 w 429"/>
                  <a:gd name="T97" fmla="*/ 12 h 314"/>
                  <a:gd name="T98" fmla="*/ 27 w 429"/>
                  <a:gd name="T99" fmla="*/ 14 h 314"/>
                  <a:gd name="T100" fmla="*/ 27 w 429"/>
                  <a:gd name="T101" fmla="*/ 16 h 314"/>
                  <a:gd name="T102" fmla="*/ 27 w 429"/>
                  <a:gd name="T103" fmla="*/ 18 h 314"/>
                  <a:gd name="T104" fmla="*/ 26 w 429"/>
                  <a:gd name="T105" fmla="*/ 19 h 314"/>
                  <a:gd name="T106" fmla="*/ 23 w 429"/>
                  <a:gd name="T107" fmla="*/ 18 h 314"/>
                  <a:gd name="T108" fmla="*/ 18 w 429"/>
                  <a:gd name="T109" fmla="*/ 17 h 314"/>
                  <a:gd name="T110" fmla="*/ 10 w 429"/>
                  <a:gd name="T111" fmla="*/ 12 h 314"/>
                  <a:gd name="T112" fmla="*/ 4 w 429"/>
                  <a:gd name="T113" fmla="*/ 9 h 314"/>
                  <a:gd name="T114" fmla="*/ 1 w 429"/>
                  <a:gd name="T115" fmla="*/ 7 h 314"/>
                  <a:gd name="T116" fmla="*/ 0 w 429"/>
                  <a:gd name="T117" fmla="*/ 6 h 314"/>
                  <a:gd name="T118" fmla="*/ 0 w 429"/>
                  <a:gd name="T119" fmla="*/ 6 h 314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429" h="314">
                    <a:moveTo>
                      <a:pt x="0" y="97"/>
                    </a:moveTo>
                    <a:lnTo>
                      <a:pt x="91" y="150"/>
                    </a:lnTo>
                    <a:lnTo>
                      <a:pt x="99" y="158"/>
                    </a:lnTo>
                    <a:lnTo>
                      <a:pt x="108" y="163"/>
                    </a:lnTo>
                    <a:lnTo>
                      <a:pt x="120" y="171"/>
                    </a:lnTo>
                    <a:lnTo>
                      <a:pt x="133" y="179"/>
                    </a:lnTo>
                    <a:lnTo>
                      <a:pt x="144" y="186"/>
                    </a:lnTo>
                    <a:lnTo>
                      <a:pt x="154" y="192"/>
                    </a:lnTo>
                    <a:lnTo>
                      <a:pt x="161" y="196"/>
                    </a:lnTo>
                    <a:lnTo>
                      <a:pt x="178" y="201"/>
                    </a:lnTo>
                    <a:lnTo>
                      <a:pt x="197" y="211"/>
                    </a:lnTo>
                    <a:lnTo>
                      <a:pt x="215" y="219"/>
                    </a:lnTo>
                    <a:lnTo>
                      <a:pt x="222" y="221"/>
                    </a:lnTo>
                    <a:lnTo>
                      <a:pt x="232" y="228"/>
                    </a:lnTo>
                    <a:lnTo>
                      <a:pt x="243" y="236"/>
                    </a:lnTo>
                    <a:lnTo>
                      <a:pt x="249" y="241"/>
                    </a:lnTo>
                    <a:lnTo>
                      <a:pt x="256" y="245"/>
                    </a:lnTo>
                    <a:lnTo>
                      <a:pt x="262" y="251"/>
                    </a:lnTo>
                    <a:lnTo>
                      <a:pt x="270" y="257"/>
                    </a:lnTo>
                    <a:lnTo>
                      <a:pt x="281" y="264"/>
                    </a:lnTo>
                    <a:lnTo>
                      <a:pt x="291" y="272"/>
                    </a:lnTo>
                    <a:lnTo>
                      <a:pt x="296" y="278"/>
                    </a:lnTo>
                    <a:lnTo>
                      <a:pt x="311" y="281"/>
                    </a:lnTo>
                    <a:lnTo>
                      <a:pt x="332" y="287"/>
                    </a:lnTo>
                    <a:lnTo>
                      <a:pt x="363" y="291"/>
                    </a:lnTo>
                    <a:lnTo>
                      <a:pt x="397" y="298"/>
                    </a:lnTo>
                    <a:lnTo>
                      <a:pt x="416" y="270"/>
                    </a:lnTo>
                    <a:lnTo>
                      <a:pt x="414" y="260"/>
                    </a:lnTo>
                    <a:lnTo>
                      <a:pt x="408" y="251"/>
                    </a:lnTo>
                    <a:lnTo>
                      <a:pt x="403" y="243"/>
                    </a:lnTo>
                    <a:lnTo>
                      <a:pt x="395" y="236"/>
                    </a:lnTo>
                    <a:lnTo>
                      <a:pt x="389" y="230"/>
                    </a:lnTo>
                    <a:lnTo>
                      <a:pt x="384" y="224"/>
                    </a:lnTo>
                    <a:lnTo>
                      <a:pt x="378" y="221"/>
                    </a:lnTo>
                    <a:lnTo>
                      <a:pt x="329" y="203"/>
                    </a:lnTo>
                    <a:lnTo>
                      <a:pt x="203" y="116"/>
                    </a:lnTo>
                    <a:lnTo>
                      <a:pt x="148" y="72"/>
                    </a:lnTo>
                    <a:lnTo>
                      <a:pt x="133" y="67"/>
                    </a:lnTo>
                    <a:lnTo>
                      <a:pt x="118" y="59"/>
                    </a:lnTo>
                    <a:lnTo>
                      <a:pt x="99" y="53"/>
                    </a:lnTo>
                    <a:lnTo>
                      <a:pt x="82" y="46"/>
                    </a:lnTo>
                    <a:lnTo>
                      <a:pt x="64" y="38"/>
                    </a:lnTo>
                    <a:lnTo>
                      <a:pt x="44" y="30"/>
                    </a:lnTo>
                    <a:lnTo>
                      <a:pt x="34" y="13"/>
                    </a:lnTo>
                    <a:lnTo>
                      <a:pt x="30" y="0"/>
                    </a:lnTo>
                    <a:lnTo>
                      <a:pt x="99" y="30"/>
                    </a:lnTo>
                    <a:lnTo>
                      <a:pt x="201" y="93"/>
                    </a:lnTo>
                    <a:lnTo>
                      <a:pt x="313" y="171"/>
                    </a:lnTo>
                    <a:lnTo>
                      <a:pt x="374" y="203"/>
                    </a:lnTo>
                    <a:lnTo>
                      <a:pt x="418" y="236"/>
                    </a:lnTo>
                    <a:lnTo>
                      <a:pt x="429" y="270"/>
                    </a:lnTo>
                    <a:lnTo>
                      <a:pt x="422" y="300"/>
                    </a:lnTo>
                    <a:lnTo>
                      <a:pt x="406" y="314"/>
                    </a:lnTo>
                    <a:lnTo>
                      <a:pt x="357" y="302"/>
                    </a:lnTo>
                    <a:lnTo>
                      <a:pt x="275" y="279"/>
                    </a:lnTo>
                    <a:lnTo>
                      <a:pt x="148" y="201"/>
                    </a:lnTo>
                    <a:lnTo>
                      <a:pt x="53" y="148"/>
                    </a:lnTo>
                    <a:lnTo>
                      <a:pt x="13" y="125"/>
                    </a:lnTo>
                    <a:lnTo>
                      <a:pt x="0" y="9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73" name="Freeform 188"/>
              <p:cNvSpPr>
                <a:spLocks/>
              </p:cNvSpPr>
              <p:nvPr/>
            </p:nvSpPr>
            <p:spPr bwMode="auto">
              <a:xfrm>
                <a:off x="2393" y="2075"/>
                <a:ext cx="177" cy="135"/>
              </a:xfrm>
              <a:custGeom>
                <a:avLst/>
                <a:gdLst>
                  <a:gd name="T0" fmla="*/ 21 w 354"/>
                  <a:gd name="T1" fmla="*/ 17 h 270"/>
                  <a:gd name="T2" fmla="*/ 18 w 354"/>
                  <a:gd name="T3" fmla="*/ 17 h 270"/>
                  <a:gd name="T4" fmla="*/ 15 w 354"/>
                  <a:gd name="T5" fmla="*/ 15 h 270"/>
                  <a:gd name="T6" fmla="*/ 10 w 354"/>
                  <a:gd name="T7" fmla="*/ 13 h 270"/>
                  <a:gd name="T8" fmla="*/ 5 w 354"/>
                  <a:gd name="T9" fmla="*/ 11 h 270"/>
                  <a:gd name="T10" fmla="*/ 5 w 354"/>
                  <a:gd name="T11" fmla="*/ 10 h 270"/>
                  <a:gd name="T12" fmla="*/ 6 w 354"/>
                  <a:gd name="T13" fmla="*/ 10 h 270"/>
                  <a:gd name="T14" fmla="*/ 7 w 354"/>
                  <a:gd name="T15" fmla="*/ 11 h 270"/>
                  <a:gd name="T16" fmla="*/ 8 w 354"/>
                  <a:gd name="T17" fmla="*/ 11 h 270"/>
                  <a:gd name="T18" fmla="*/ 9 w 354"/>
                  <a:gd name="T19" fmla="*/ 11 h 270"/>
                  <a:gd name="T20" fmla="*/ 10 w 354"/>
                  <a:gd name="T21" fmla="*/ 12 h 270"/>
                  <a:gd name="T22" fmla="*/ 11 w 354"/>
                  <a:gd name="T23" fmla="*/ 12 h 270"/>
                  <a:gd name="T24" fmla="*/ 12 w 354"/>
                  <a:gd name="T25" fmla="*/ 13 h 270"/>
                  <a:gd name="T26" fmla="*/ 12 w 354"/>
                  <a:gd name="T27" fmla="*/ 13 h 270"/>
                  <a:gd name="T28" fmla="*/ 13 w 354"/>
                  <a:gd name="T29" fmla="*/ 13 h 270"/>
                  <a:gd name="T30" fmla="*/ 14 w 354"/>
                  <a:gd name="T31" fmla="*/ 14 h 270"/>
                  <a:gd name="T32" fmla="*/ 14 w 354"/>
                  <a:gd name="T33" fmla="*/ 14 h 270"/>
                  <a:gd name="T34" fmla="*/ 15 w 354"/>
                  <a:gd name="T35" fmla="*/ 14 h 270"/>
                  <a:gd name="T36" fmla="*/ 16 w 354"/>
                  <a:gd name="T37" fmla="*/ 15 h 270"/>
                  <a:gd name="T38" fmla="*/ 17 w 354"/>
                  <a:gd name="T39" fmla="*/ 15 h 270"/>
                  <a:gd name="T40" fmla="*/ 18 w 354"/>
                  <a:gd name="T41" fmla="*/ 16 h 270"/>
                  <a:gd name="T42" fmla="*/ 19 w 354"/>
                  <a:gd name="T43" fmla="*/ 16 h 270"/>
                  <a:gd name="T44" fmla="*/ 21 w 354"/>
                  <a:gd name="T45" fmla="*/ 16 h 270"/>
                  <a:gd name="T46" fmla="*/ 22 w 354"/>
                  <a:gd name="T47" fmla="*/ 16 h 270"/>
                  <a:gd name="T48" fmla="*/ 22 w 354"/>
                  <a:gd name="T49" fmla="*/ 14 h 270"/>
                  <a:gd name="T50" fmla="*/ 21 w 354"/>
                  <a:gd name="T51" fmla="*/ 12 h 270"/>
                  <a:gd name="T52" fmla="*/ 17 w 354"/>
                  <a:gd name="T53" fmla="*/ 10 h 270"/>
                  <a:gd name="T54" fmla="*/ 11 w 354"/>
                  <a:gd name="T55" fmla="*/ 7 h 270"/>
                  <a:gd name="T56" fmla="*/ 7 w 354"/>
                  <a:gd name="T57" fmla="*/ 5 h 270"/>
                  <a:gd name="T58" fmla="*/ 1 w 354"/>
                  <a:gd name="T59" fmla="*/ 1 h 270"/>
                  <a:gd name="T60" fmla="*/ 0 w 354"/>
                  <a:gd name="T61" fmla="*/ 0 h 270"/>
                  <a:gd name="T62" fmla="*/ 2 w 354"/>
                  <a:gd name="T63" fmla="*/ 1 h 270"/>
                  <a:gd name="T64" fmla="*/ 5 w 354"/>
                  <a:gd name="T65" fmla="*/ 3 h 270"/>
                  <a:gd name="T66" fmla="*/ 5 w 354"/>
                  <a:gd name="T67" fmla="*/ 3 h 270"/>
                  <a:gd name="T68" fmla="*/ 6 w 354"/>
                  <a:gd name="T69" fmla="*/ 3 h 270"/>
                  <a:gd name="T70" fmla="*/ 7 w 354"/>
                  <a:gd name="T71" fmla="*/ 4 h 270"/>
                  <a:gd name="T72" fmla="*/ 8 w 354"/>
                  <a:gd name="T73" fmla="*/ 4 h 270"/>
                  <a:gd name="T74" fmla="*/ 9 w 354"/>
                  <a:gd name="T75" fmla="*/ 5 h 270"/>
                  <a:gd name="T76" fmla="*/ 10 w 354"/>
                  <a:gd name="T77" fmla="*/ 5 h 270"/>
                  <a:gd name="T78" fmla="*/ 10 w 354"/>
                  <a:gd name="T79" fmla="*/ 5 h 270"/>
                  <a:gd name="T80" fmla="*/ 11 w 354"/>
                  <a:gd name="T81" fmla="*/ 6 h 270"/>
                  <a:gd name="T82" fmla="*/ 12 w 354"/>
                  <a:gd name="T83" fmla="*/ 6 h 270"/>
                  <a:gd name="T84" fmla="*/ 12 w 354"/>
                  <a:gd name="T85" fmla="*/ 7 h 270"/>
                  <a:gd name="T86" fmla="*/ 13 w 354"/>
                  <a:gd name="T87" fmla="*/ 7 h 270"/>
                  <a:gd name="T88" fmla="*/ 14 w 354"/>
                  <a:gd name="T89" fmla="*/ 7 h 270"/>
                  <a:gd name="T90" fmla="*/ 14 w 354"/>
                  <a:gd name="T91" fmla="*/ 8 h 270"/>
                  <a:gd name="T92" fmla="*/ 19 w 354"/>
                  <a:gd name="T93" fmla="*/ 10 h 270"/>
                  <a:gd name="T94" fmla="*/ 21 w 354"/>
                  <a:gd name="T95" fmla="*/ 12 h 270"/>
                  <a:gd name="T96" fmla="*/ 22 w 354"/>
                  <a:gd name="T97" fmla="*/ 13 h 270"/>
                  <a:gd name="T98" fmla="*/ 23 w 354"/>
                  <a:gd name="T99" fmla="*/ 15 h 270"/>
                  <a:gd name="T100" fmla="*/ 23 w 354"/>
                  <a:gd name="T101" fmla="*/ 16 h 270"/>
                  <a:gd name="T102" fmla="*/ 21 w 354"/>
                  <a:gd name="T103" fmla="*/ 17 h 270"/>
                  <a:gd name="T104" fmla="*/ 21 w 354"/>
                  <a:gd name="T105" fmla="*/ 17 h 270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354" h="270">
                    <a:moveTo>
                      <a:pt x="329" y="270"/>
                    </a:moveTo>
                    <a:lnTo>
                      <a:pt x="285" y="264"/>
                    </a:lnTo>
                    <a:lnTo>
                      <a:pt x="228" y="234"/>
                    </a:lnTo>
                    <a:lnTo>
                      <a:pt x="147" y="202"/>
                    </a:lnTo>
                    <a:lnTo>
                      <a:pt x="80" y="171"/>
                    </a:lnTo>
                    <a:lnTo>
                      <a:pt x="76" y="150"/>
                    </a:lnTo>
                    <a:lnTo>
                      <a:pt x="91" y="156"/>
                    </a:lnTo>
                    <a:lnTo>
                      <a:pt x="107" y="162"/>
                    </a:lnTo>
                    <a:lnTo>
                      <a:pt x="124" y="167"/>
                    </a:lnTo>
                    <a:lnTo>
                      <a:pt x="141" y="175"/>
                    </a:lnTo>
                    <a:lnTo>
                      <a:pt x="158" y="183"/>
                    </a:lnTo>
                    <a:lnTo>
                      <a:pt x="173" y="190"/>
                    </a:lnTo>
                    <a:lnTo>
                      <a:pt x="183" y="196"/>
                    </a:lnTo>
                    <a:lnTo>
                      <a:pt x="190" y="200"/>
                    </a:lnTo>
                    <a:lnTo>
                      <a:pt x="200" y="205"/>
                    </a:lnTo>
                    <a:lnTo>
                      <a:pt x="211" y="211"/>
                    </a:lnTo>
                    <a:lnTo>
                      <a:pt x="224" y="219"/>
                    </a:lnTo>
                    <a:lnTo>
                      <a:pt x="238" y="224"/>
                    </a:lnTo>
                    <a:lnTo>
                      <a:pt x="249" y="230"/>
                    </a:lnTo>
                    <a:lnTo>
                      <a:pt x="266" y="240"/>
                    </a:lnTo>
                    <a:lnTo>
                      <a:pt x="281" y="245"/>
                    </a:lnTo>
                    <a:lnTo>
                      <a:pt x="300" y="251"/>
                    </a:lnTo>
                    <a:lnTo>
                      <a:pt x="321" y="255"/>
                    </a:lnTo>
                    <a:lnTo>
                      <a:pt x="338" y="242"/>
                    </a:lnTo>
                    <a:lnTo>
                      <a:pt x="340" y="223"/>
                    </a:lnTo>
                    <a:lnTo>
                      <a:pt x="323" y="190"/>
                    </a:lnTo>
                    <a:lnTo>
                      <a:pt x="259" y="154"/>
                    </a:lnTo>
                    <a:lnTo>
                      <a:pt x="175" y="109"/>
                    </a:lnTo>
                    <a:lnTo>
                      <a:pt x="105" y="65"/>
                    </a:lnTo>
                    <a:lnTo>
                      <a:pt x="6" y="15"/>
                    </a:lnTo>
                    <a:lnTo>
                      <a:pt x="0" y="0"/>
                    </a:lnTo>
                    <a:lnTo>
                      <a:pt x="25" y="4"/>
                    </a:lnTo>
                    <a:lnTo>
                      <a:pt x="65" y="33"/>
                    </a:lnTo>
                    <a:lnTo>
                      <a:pt x="78" y="38"/>
                    </a:lnTo>
                    <a:lnTo>
                      <a:pt x="90" y="46"/>
                    </a:lnTo>
                    <a:lnTo>
                      <a:pt x="105" y="53"/>
                    </a:lnTo>
                    <a:lnTo>
                      <a:pt x="122" y="61"/>
                    </a:lnTo>
                    <a:lnTo>
                      <a:pt x="135" y="69"/>
                    </a:lnTo>
                    <a:lnTo>
                      <a:pt x="147" y="74"/>
                    </a:lnTo>
                    <a:lnTo>
                      <a:pt x="154" y="78"/>
                    </a:lnTo>
                    <a:lnTo>
                      <a:pt x="167" y="88"/>
                    </a:lnTo>
                    <a:lnTo>
                      <a:pt x="179" y="93"/>
                    </a:lnTo>
                    <a:lnTo>
                      <a:pt x="190" y="101"/>
                    </a:lnTo>
                    <a:lnTo>
                      <a:pt x="200" y="107"/>
                    </a:lnTo>
                    <a:lnTo>
                      <a:pt x="209" y="112"/>
                    </a:lnTo>
                    <a:lnTo>
                      <a:pt x="217" y="118"/>
                    </a:lnTo>
                    <a:lnTo>
                      <a:pt x="291" y="156"/>
                    </a:lnTo>
                    <a:lnTo>
                      <a:pt x="327" y="177"/>
                    </a:lnTo>
                    <a:lnTo>
                      <a:pt x="352" y="205"/>
                    </a:lnTo>
                    <a:lnTo>
                      <a:pt x="354" y="226"/>
                    </a:lnTo>
                    <a:lnTo>
                      <a:pt x="354" y="245"/>
                    </a:lnTo>
                    <a:lnTo>
                      <a:pt x="329" y="27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74" name="Freeform 189"/>
              <p:cNvSpPr>
                <a:spLocks/>
              </p:cNvSpPr>
              <p:nvPr/>
            </p:nvSpPr>
            <p:spPr bwMode="auto">
              <a:xfrm>
                <a:off x="2405" y="2063"/>
                <a:ext cx="121" cy="83"/>
              </a:xfrm>
              <a:custGeom>
                <a:avLst/>
                <a:gdLst>
                  <a:gd name="T0" fmla="*/ 14 w 241"/>
                  <a:gd name="T1" fmla="*/ 10 h 166"/>
                  <a:gd name="T2" fmla="*/ 12 w 241"/>
                  <a:gd name="T3" fmla="*/ 8 h 166"/>
                  <a:gd name="T4" fmla="*/ 11 w 241"/>
                  <a:gd name="T5" fmla="*/ 6 h 166"/>
                  <a:gd name="T6" fmla="*/ 7 w 241"/>
                  <a:gd name="T7" fmla="*/ 3 h 166"/>
                  <a:gd name="T8" fmla="*/ 5 w 241"/>
                  <a:gd name="T9" fmla="*/ 3 h 166"/>
                  <a:gd name="T10" fmla="*/ 3 w 241"/>
                  <a:gd name="T11" fmla="*/ 4 h 166"/>
                  <a:gd name="T12" fmla="*/ 0 w 241"/>
                  <a:gd name="T13" fmla="*/ 3 h 166"/>
                  <a:gd name="T14" fmla="*/ 4 w 241"/>
                  <a:gd name="T15" fmla="*/ 3 h 166"/>
                  <a:gd name="T16" fmla="*/ 5 w 241"/>
                  <a:gd name="T17" fmla="*/ 2 h 166"/>
                  <a:gd name="T18" fmla="*/ 5 w 241"/>
                  <a:gd name="T19" fmla="*/ 0 h 166"/>
                  <a:gd name="T20" fmla="*/ 7 w 241"/>
                  <a:gd name="T21" fmla="*/ 2 h 166"/>
                  <a:gd name="T22" fmla="*/ 9 w 241"/>
                  <a:gd name="T23" fmla="*/ 3 h 166"/>
                  <a:gd name="T24" fmla="*/ 12 w 241"/>
                  <a:gd name="T25" fmla="*/ 6 h 166"/>
                  <a:gd name="T26" fmla="*/ 13 w 241"/>
                  <a:gd name="T27" fmla="*/ 6 h 166"/>
                  <a:gd name="T28" fmla="*/ 13 w 241"/>
                  <a:gd name="T29" fmla="*/ 7 h 166"/>
                  <a:gd name="T30" fmla="*/ 13 w 241"/>
                  <a:gd name="T31" fmla="*/ 9 h 166"/>
                  <a:gd name="T32" fmla="*/ 16 w 241"/>
                  <a:gd name="T33" fmla="*/ 11 h 166"/>
                  <a:gd name="T34" fmla="*/ 14 w 241"/>
                  <a:gd name="T35" fmla="*/ 10 h 166"/>
                  <a:gd name="T36" fmla="*/ 14 w 241"/>
                  <a:gd name="T37" fmla="*/ 10 h 16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241" h="166">
                    <a:moveTo>
                      <a:pt x="211" y="156"/>
                    </a:moveTo>
                    <a:lnTo>
                      <a:pt x="188" y="124"/>
                    </a:lnTo>
                    <a:lnTo>
                      <a:pt x="173" y="94"/>
                    </a:lnTo>
                    <a:lnTo>
                      <a:pt x="99" y="33"/>
                    </a:lnTo>
                    <a:lnTo>
                      <a:pt x="70" y="38"/>
                    </a:lnTo>
                    <a:lnTo>
                      <a:pt x="36" y="50"/>
                    </a:lnTo>
                    <a:lnTo>
                      <a:pt x="0" y="40"/>
                    </a:lnTo>
                    <a:lnTo>
                      <a:pt x="51" y="33"/>
                    </a:lnTo>
                    <a:lnTo>
                      <a:pt x="76" y="18"/>
                    </a:lnTo>
                    <a:lnTo>
                      <a:pt x="78" y="0"/>
                    </a:lnTo>
                    <a:lnTo>
                      <a:pt x="103" y="19"/>
                    </a:lnTo>
                    <a:lnTo>
                      <a:pt x="131" y="44"/>
                    </a:lnTo>
                    <a:lnTo>
                      <a:pt x="182" y="88"/>
                    </a:lnTo>
                    <a:lnTo>
                      <a:pt x="203" y="84"/>
                    </a:lnTo>
                    <a:lnTo>
                      <a:pt x="201" y="105"/>
                    </a:lnTo>
                    <a:lnTo>
                      <a:pt x="203" y="133"/>
                    </a:lnTo>
                    <a:lnTo>
                      <a:pt x="241" y="166"/>
                    </a:lnTo>
                    <a:lnTo>
                      <a:pt x="211" y="15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75" name="Freeform 190"/>
              <p:cNvSpPr>
                <a:spLocks/>
              </p:cNvSpPr>
              <p:nvPr/>
            </p:nvSpPr>
            <p:spPr bwMode="auto">
              <a:xfrm>
                <a:off x="2517" y="2082"/>
                <a:ext cx="42" cy="71"/>
              </a:xfrm>
              <a:custGeom>
                <a:avLst/>
                <a:gdLst>
                  <a:gd name="T0" fmla="*/ 0 w 86"/>
                  <a:gd name="T1" fmla="*/ 0 h 143"/>
                  <a:gd name="T2" fmla="*/ 2 w 86"/>
                  <a:gd name="T3" fmla="*/ 2 h 143"/>
                  <a:gd name="T4" fmla="*/ 3 w 86"/>
                  <a:gd name="T5" fmla="*/ 3 h 143"/>
                  <a:gd name="T6" fmla="*/ 4 w 86"/>
                  <a:gd name="T7" fmla="*/ 5 h 143"/>
                  <a:gd name="T8" fmla="*/ 4 w 86"/>
                  <a:gd name="T9" fmla="*/ 7 h 143"/>
                  <a:gd name="T10" fmla="*/ 4 w 86"/>
                  <a:gd name="T11" fmla="*/ 7 h 143"/>
                  <a:gd name="T12" fmla="*/ 2 w 86"/>
                  <a:gd name="T13" fmla="*/ 8 h 143"/>
                  <a:gd name="T14" fmla="*/ 2 w 86"/>
                  <a:gd name="T15" fmla="*/ 8 h 143"/>
                  <a:gd name="T16" fmla="*/ 0 w 86"/>
                  <a:gd name="T17" fmla="*/ 7 h 143"/>
                  <a:gd name="T18" fmla="*/ 1 w 86"/>
                  <a:gd name="T19" fmla="*/ 8 h 143"/>
                  <a:gd name="T20" fmla="*/ 3 w 86"/>
                  <a:gd name="T21" fmla="*/ 8 h 143"/>
                  <a:gd name="T22" fmla="*/ 4 w 86"/>
                  <a:gd name="T23" fmla="*/ 8 h 143"/>
                  <a:gd name="T24" fmla="*/ 5 w 86"/>
                  <a:gd name="T25" fmla="*/ 7 h 143"/>
                  <a:gd name="T26" fmla="*/ 5 w 86"/>
                  <a:gd name="T27" fmla="*/ 6 h 143"/>
                  <a:gd name="T28" fmla="*/ 5 w 86"/>
                  <a:gd name="T29" fmla="*/ 5 h 143"/>
                  <a:gd name="T30" fmla="*/ 3 w 86"/>
                  <a:gd name="T31" fmla="*/ 2 h 143"/>
                  <a:gd name="T32" fmla="*/ 1 w 86"/>
                  <a:gd name="T33" fmla="*/ 0 h 143"/>
                  <a:gd name="T34" fmla="*/ 0 w 86"/>
                  <a:gd name="T35" fmla="*/ 0 h 143"/>
                  <a:gd name="T36" fmla="*/ 0 w 86"/>
                  <a:gd name="T37" fmla="*/ 0 h 143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86" h="143">
                    <a:moveTo>
                      <a:pt x="12" y="6"/>
                    </a:moveTo>
                    <a:lnTo>
                      <a:pt x="48" y="44"/>
                    </a:lnTo>
                    <a:lnTo>
                      <a:pt x="61" y="63"/>
                    </a:lnTo>
                    <a:lnTo>
                      <a:pt x="72" y="92"/>
                    </a:lnTo>
                    <a:lnTo>
                      <a:pt x="71" y="113"/>
                    </a:lnTo>
                    <a:lnTo>
                      <a:pt x="69" y="122"/>
                    </a:lnTo>
                    <a:lnTo>
                      <a:pt x="48" y="130"/>
                    </a:lnTo>
                    <a:lnTo>
                      <a:pt x="36" y="130"/>
                    </a:lnTo>
                    <a:lnTo>
                      <a:pt x="0" y="126"/>
                    </a:lnTo>
                    <a:lnTo>
                      <a:pt x="31" y="143"/>
                    </a:lnTo>
                    <a:lnTo>
                      <a:pt x="55" y="143"/>
                    </a:lnTo>
                    <a:lnTo>
                      <a:pt x="76" y="133"/>
                    </a:lnTo>
                    <a:lnTo>
                      <a:pt x="86" y="116"/>
                    </a:lnTo>
                    <a:lnTo>
                      <a:pt x="86" y="97"/>
                    </a:lnTo>
                    <a:lnTo>
                      <a:pt x="82" y="80"/>
                    </a:lnTo>
                    <a:lnTo>
                      <a:pt x="59" y="38"/>
                    </a:lnTo>
                    <a:lnTo>
                      <a:pt x="25" y="0"/>
                    </a:lnTo>
                    <a:lnTo>
                      <a:pt x="12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76" name="Freeform 191"/>
              <p:cNvSpPr>
                <a:spLocks/>
              </p:cNvSpPr>
              <p:nvPr/>
            </p:nvSpPr>
            <p:spPr bwMode="auto">
              <a:xfrm>
                <a:off x="2548" y="2208"/>
                <a:ext cx="10" cy="51"/>
              </a:xfrm>
              <a:custGeom>
                <a:avLst/>
                <a:gdLst>
                  <a:gd name="T0" fmla="*/ 0 w 21"/>
                  <a:gd name="T1" fmla="*/ 0 h 103"/>
                  <a:gd name="T2" fmla="*/ 0 w 21"/>
                  <a:gd name="T3" fmla="*/ 3 h 103"/>
                  <a:gd name="T4" fmla="*/ 0 w 21"/>
                  <a:gd name="T5" fmla="*/ 6 h 103"/>
                  <a:gd name="T6" fmla="*/ 1 w 21"/>
                  <a:gd name="T7" fmla="*/ 5 h 103"/>
                  <a:gd name="T8" fmla="*/ 0 w 21"/>
                  <a:gd name="T9" fmla="*/ 2 h 103"/>
                  <a:gd name="T10" fmla="*/ 0 w 21"/>
                  <a:gd name="T11" fmla="*/ 0 h 103"/>
                  <a:gd name="T12" fmla="*/ 0 w 21"/>
                  <a:gd name="T13" fmla="*/ 0 h 103"/>
                  <a:gd name="T14" fmla="*/ 0 w 21"/>
                  <a:gd name="T15" fmla="*/ 0 h 10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1" h="103">
                    <a:moveTo>
                      <a:pt x="0" y="2"/>
                    </a:moveTo>
                    <a:lnTo>
                      <a:pt x="0" y="50"/>
                    </a:lnTo>
                    <a:lnTo>
                      <a:pt x="8" y="103"/>
                    </a:lnTo>
                    <a:lnTo>
                      <a:pt x="21" y="80"/>
                    </a:lnTo>
                    <a:lnTo>
                      <a:pt x="11" y="46"/>
                    </a:lnTo>
                    <a:lnTo>
                      <a:pt x="11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77" name="Freeform 192"/>
              <p:cNvSpPr>
                <a:spLocks/>
              </p:cNvSpPr>
              <p:nvPr/>
            </p:nvSpPr>
            <p:spPr bwMode="auto">
              <a:xfrm>
                <a:off x="2544" y="2243"/>
                <a:ext cx="72" cy="82"/>
              </a:xfrm>
              <a:custGeom>
                <a:avLst/>
                <a:gdLst>
                  <a:gd name="T0" fmla="*/ 0 w 145"/>
                  <a:gd name="T1" fmla="*/ 4 h 163"/>
                  <a:gd name="T2" fmla="*/ 0 w 145"/>
                  <a:gd name="T3" fmla="*/ 5 h 163"/>
                  <a:gd name="T4" fmla="*/ 5 w 145"/>
                  <a:gd name="T5" fmla="*/ 6 h 163"/>
                  <a:gd name="T6" fmla="*/ 8 w 145"/>
                  <a:gd name="T7" fmla="*/ 7 h 163"/>
                  <a:gd name="T8" fmla="*/ 8 w 145"/>
                  <a:gd name="T9" fmla="*/ 9 h 163"/>
                  <a:gd name="T10" fmla="*/ 5 w 145"/>
                  <a:gd name="T11" fmla="*/ 10 h 163"/>
                  <a:gd name="T12" fmla="*/ 7 w 145"/>
                  <a:gd name="T13" fmla="*/ 11 h 163"/>
                  <a:gd name="T14" fmla="*/ 9 w 145"/>
                  <a:gd name="T15" fmla="*/ 10 h 163"/>
                  <a:gd name="T16" fmla="*/ 8 w 145"/>
                  <a:gd name="T17" fmla="*/ 6 h 163"/>
                  <a:gd name="T18" fmla="*/ 6 w 145"/>
                  <a:gd name="T19" fmla="*/ 6 h 163"/>
                  <a:gd name="T20" fmla="*/ 2 w 145"/>
                  <a:gd name="T21" fmla="*/ 5 h 163"/>
                  <a:gd name="T22" fmla="*/ 0 w 145"/>
                  <a:gd name="T23" fmla="*/ 4 h 163"/>
                  <a:gd name="T24" fmla="*/ 1 w 145"/>
                  <a:gd name="T25" fmla="*/ 3 h 163"/>
                  <a:gd name="T26" fmla="*/ 2 w 145"/>
                  <a:gd name="T27" fmla="*/ 2 h 163"/>
                  <a:gd name="T28" fmla="*/ 1 w 145"/>
                  <a:gd name="T29" fmla="*/ 0 h 163"/>
                  <a:gd name="T30" fmla="*/ 1 w 145"/>
                  <a:gd name="T31" fmla="*/ 2 h 163"/>
                  <a:gd name="T32" fmla="*/ 0 w 145"/>
                  <a:gd name="T33" fmla="*/ 4 h 163"/>
                  <a:gd name="T34" fmla="*/ 0 w 145"/>
                  <a:gd name="T35" fmla="*/ 4 h 16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45" h="163">
                    <a:moveTo>
                      <a:pt x="0" y="49"/>
                    </a:moveTo>
                    <a:lnTo>
                      <a:pt x="0" y="68"/>
                    </a:lnTo>
                    <a:lnTo>
                      <a:pt x="84" y="91"/>
                    </a:lnTo>
                    <a:lnTo>
                      <a:pt x="128" y="102"/>
                    </a:lnTo>
                    <a:lnTo>
                      <a:pt x="128" y="144"/>
                    </a:lnTo>
                    <a:lnTo>
                      <a:pt x="95" y="157"/>
                    </a:lnTo>
                    <a:lnTo>
                      <a:pt x="114" y="163"/>
                    </a:lnTo>
                    <a:lnTo>
                      <a:pt x="145" y="146"/>
                    </a:lnTo>
                    <a:lnTo>
                      <a:pt x="143" y="95"/>
                    </a:lnTo>
                    <a:lnTo>
                      <a:pt x="99" y="81"/>
                    </a:lnTo>
                    <a:lnTo>
                      <a:pt x="33" y="68"/>
                    </a:lnTo>
                    <a:lnTo>
                      <a:pt x="14" y="55"/>
                    </a:lnTo>
                    <a:lnTo>
                      <a:pt x="29" y="34"/>
                    </a:lnTo>
                    <a:lnTo>
                      <a:pt x="38" y="17"/>
                    </a:lnTo>
                    <a:lnTo>
                      <a:pt x="29" y="0"/>
                    </a:lnTo>
                    <a:lnTo>
                      <a:pt x="17" y="26"/>
                    </a:lnTo>
                    <a:lnTo>
                      <a:pt x="0" y="4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78" name="Freeform 193"/>
              <p:cNvSpPr>
                <a:spLocks/>
              </p:cNvSpPr>
              <p:nvPr/>
            </p:nvSpPr>
            <p:spPr bwMode="auto">
              <a:xfrm>
                <a:off x="2445" y="2274"/>
                <a:ext cx="55" cy="46"/>
              </a:xfrm>
              <a:custGeom>
                <a:avLst/>
                <a:gdLst>
                  <a:gd name="T0" fmla="*/ 7 w 108"/>
                  <a:gd name="T1" fmla="*/ 1 h 92"/>
                  <a:gd name="T2" fmla="*/ 4 w 108"/>
                  <a:gd name="T3" fmla="*/ 2 h 92"/>
                  <a:gd name="T4" fmla="*/ 1 w 108"/>
                  <a:gd name="T5" fmla="*/ 3 h 92"/>
                  <a:gd name="T6" fmla="*/ 1 w 108"/>
                  <a:gd name="T7" fmla="*/ 4 h 92"/>
                  <a:gd name="T8" fmla="*/ 3 w 108"/>
                  <a:gd name="T9" fmla="*/ 5 h 92"/>
                  <a:gd name="T10" fmla="*/ 7 w 108"/>
                  <a:gd name="T11" fmla="*/ 6 h 92"/>
                  <a:gd name="T12" fmla="*/ 5 w 108"/>
                  <a:gd name="T13" fmla="*/ 6 h 92"/>
                  <a:gd name="T14" fmla="*/ 2 w 108"/>
                  <a:gd name="T15" fmla="*/ 6 h 92"/>
                  <a:gd name="T16" fmla="*/ 1 w 108"/>
                  <a:gd name="T17" fmla="*/ 5 h 92"/>
                  <a:gd name="T18" fmla="*/ 0 w 108"/>
                  <a:gd name="T19" fmla="*/ 2 h 92"/>
                  <a:gd name="T20" fmla="*/ 2 w 108"/>
                  <a:gd name="T21" fmla="*/ 2 h 92"/>
                  <a:gd name="T22" fmla="*/ 3 w 108"/>
                  <a:gd name="T23" fmla="*/ 1 h 92"/>
                  <a:gd name="T24" fmla="*/ 5 w 108"/>
                  <a:gd name="T25" fmla="*/ 0 h 92"/>
                  <a:gd name="T26" fmla="*/ 7 w 108"/>
                  <a:gd name="T27" fmla="*/ 1 h 92"/>
                  <a:gd name="T28" fmla="*/ 7 w 108"/>
                  <a:gd name="T29" fmla="*/ 1 h 9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08" h="92">
                    <a:moveTo>
                      <a:pt x="108" y="2"/>
                    </a:moveTo>
                    <a:lnTo>
                      <a:pt x="51" y="19"/>
                    </a:lnTo>
                    <a:lnTo>
                      <a:pt x="11" y="35"/>
                    </a:lnTo>
                    <a:lnTo>
                      <a:pt x="13" y="61"/>
                    </a:lnTo>
                    <a:lnTo>
                      <a:pt x="38" y="74"/>
                    </a:lnTo>
                    <a:lnTo>
                      <a:pt x="99" y="84"/>
                    </a:lnTo>
                    <a:lnTo>
                      <a:pt x="72" y="92"/>
                    </a:lnTo>
                    <a:lnTo>
                      <a:pt x="24" y="86"/>
                    </a:lnTo>
                    <a:lnTo>
                      <a:pt x="4" y="71"/>
                    </a:lnTo>
                    <a:lnTo>
                      <a:pt x="0" y="25"/>
                    </a:lnTo>
                    <a:lnTo>
                      <a:pt x="28" y="19"/>
                    </a:lnTo>
                    <a:lnTo>
                      <a:pt x="43" y="14"/>
                    </a:lnTo>
                    <a:lnTo>
                      <a:pt x="76" y="0"/>
                    </a:lnTo>
                    <a:lnTo>
                      <a:pt x="108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79" name="Freeform 194"/>
              <p:cNvSpPr>
                <a:spLocks/>
              </p:cNvSpPr>
              <p:nvPr/>
            </p:nvSpPr>
            <p:spPr bwMode="auto">
              <a:xfrm>
                <a:off x="2595" y="2211"/>
                <a:ext cx="94" cy="360"/>
              </a:xfrm>
              <a:custGeom>
                <a:avLst/>
                <a:gdLst>
                  <a:gd name="T0" fmla="*/ 1 w 186"/>
                  <a:gd name="T1" fmla="*/ 10 h 718"/>
                  <a:gd name="T2" fmla="*/ 3 w 186"/>
                  <a:gd name="T3" fmla="*/ 0 h 718"/>
                  <a:gd name="T4" fmla="*/ 6 w 186"/>
                  <a:gd name="T5" fmla="*/ 3 h 718"/>
                  <a:gd name="T6" fmla="*/ 8 w 186"/>
                  <a:gd name="T7" fmla="*/ 6 h 718"/>
                  <a:gd name="T8" fmla="*/ 8 w 186"/>
                  <a:gd name="T9" fmla="*/ 22 h 718"/>
                  <a:gd name="T10" fmla="*/ 11 w 186"/>
                  <a:gd name="T11" fmla="*/ 21 h 718"/>
                  <a:gd name="T12" fmla="*/ 11 w 186"/>
                  <a:gd name="T13" fmla="*/ 32 h 718"/>
                  <a:gd name="T14" fmla="*/ 12 w 186"/>
                  <a:gd name="T15" fmla="*/ 46 h 718"/>
                  <a:gd name="T16" fmla="*/ 11 w 186"/>
                  <a:gd name="T17" fmla="*/ 44 h 718"/>
                  <a:gd name="T18" fmla="*/ 11 w 186"/>
                  <a:gd name="T19" fmla="*/ 43 h 718"/>
                  <a:gd name="T20" fmla="*/ 10 w 186"/>
                  <a:gd name="T21" fmla="*/ 41 h 718"/>
                  <a:gd name="T22" fmla="*/ 9 w 186"/>
                  <a:gd name="T23" fmla="*/ 40 h 718"/>
                  <a:gd name="T24" fmla="*/ 9 w 186"/>
                  <a:gd name="T25" fmla="*/ 39 h 718"/>
                  <a:gd name="T26" fmla="*/ 8 w 186"/>
                  <a:gd name="T27" fmla="*/ 38 h 718"/>
                  <a:gd name="T28" fmla="*/ 8 w 186"/>
                  <a:gd name="T29" fmla="*/ 37 h 718"/>
                  <a:gd name="T30" fmla="*/ 7 w 186"/>
                  <a:gd name="T31" fmla="*/ 36 h 718"/>
                  <a:gd name="T32" fmla="*/ 6 w 186"/>
                  <a:gd name="T33" fmla="*/ 34 h 718"/>
                  <a:gd name="T34" fmla="*/ 5 w 186"/>
                  <a:gd name="T35" fmla="*/ 33 h 718"/>
                  <a:gd name="T36" fmla="*/ 4 w 186"/>
                  <a:gd name="T37" fmla="*/ 31 h 718"/>
                  <a:gd name="T38" fmla="*/ 4 w 186"/>
                  <a:gd name="T39" fmla="*/ 30 h 718"/>
                  <a:gd name="T40" fmla="*/ 4 w 186"/>
                  <a:gd name="T41" fmla="*/ 28 h 718"/>
                  <a:gd name="T42" fmla="*/ 3 w 186"/>
                  <a:gd name="T43" fmla="*/ 27 h 718"/>
                  <a:gd name="T44" fmla="*/ 3 w 186"/>
                  <a:gd name="T45" fmla="*/ 25 h 718"/>
                  <a:gd name="T46" fmla="*/ 2 w 186"/>
                  <a:gd name="T47" fmla="*/ 23 h 718"/>
                  <a:gd name="T48" fmla="*/ 2 w 186"/>
                  <a:gd name="T49" fmla="*/ 21 h 718"/>
                  <a:gd name="T50" fmla="*/ 2 w 186"/>
                  <a:gd name="T51" fmla="*/ 20 h 718"/>
                  <a:gd name="T52" fmla="*/ 1 w 186"/>
                  <a:gd name="T53" fmla="*/ 17 h 718"/>
                  <a:gd name="T54" fmla="*/ 0 w 186"/>
                  <a:gd name="T55" fmla="*/ 14 h 718"/>
                  <a:gd name="T56" fmla="*/ 2 w 186"/>
                  <a:gd name="T57" fmla="*/ 13 h 718"/>
                  <a:gd name="T58" fmla="*/ 2 w 186"/>
                  <a:gd name="T59" fmla="*/ 11 h 718"/>
                  <a:gd name="T60" fmla="*/ 1 w 186"/>
                  <a:gd name="T61" fmla="*/ 10 h 718"/>
                  <a:gd name="T62" fmla="*/ 1 w 186"/>
                  <a:gd name="T63" fmla="*/ 10 h 718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186" h="718">
                    <a:moveTo>
                      <a:pt x="4" y="152"/>
                    </a:moveTo>
                    <a:lnTo>
                      <a:pt x="47" y="0"/>
                    </a:lnTo>
                    <a:lnTo>
                      <a:pt x="91" y="44"/>
                    </a:lnTo>
                    <a:lnTo>
                      <a:pt x="122" y="84"/>
                    </a:lnTo>
                    <a:lnTo>
                      <a:pt x="118" y="351"/>
                    </a:lnTo>
                    <a:lnTo>
                      <a:pt x="175" y="323"/>
                    </a:lnTo>
                    <a:lnTo>
                      <a:pt x="161" y="498"/>
                    </a:lnTo>
                    <a:lnTo>
                      <a:pt x="186" y="718"/>
                    </a:lnTo>
                    <a:lnTo>
                      <a:pt x="175" y="697"/>
                    </a:lnTo>
                    <a:lnTo>
                      <a:pt x="161" y="675"/>
                    </a:lnTo>
                    <a:lnTo>
                      <a:pt x="146" y="648"/>
                    </a:lnTo>
                    <a:lnTo>
                      <a:pt x="139" y="633"/>
                    </a:lnTo>
                    <a:lnTo>
                      <a:pt x="129" y="619"/>
                    </a:lnTo>
                    <a:lnTo>
                      <a:pt x="122" y="604"/>
                    </a:lnTo>
                    <a:lnTo>
                      <a:pt x="112" y="589"/>
                    </a:lnTo>
                    <a:lnTo>
                      <a:pt x="97" y="564"/>
                    </a:lnTo>
                    <a:lnTo>
                      <a:pt x="84" y="543"/>
                    </a:lnTo>
                    <a:lnTo>
                      <a:pt x="70" y="515"/>
                    </a:lnTo>
                    <a:lnTo>
                      <a:pt x="63" y="494"/>
                    </a:lnTo>
                    <a:lnTo>
                      <a:pt x="57" y="471"/>
                    </a:lnTo>
                    <a:lnTo>
                      <a:pt x="49" y="445"/>
                    </a:lnTo>
                    <a:lnTo>
                      <a:pt x="42" y="418"/>
                    </a:lnTo>
                    <a:lnTo>
                      <a:pt x="36" y="389"/>
                    </a:lnTo>
                    <a:lnTo>
                      <a:pt x="28" y="361"/>
                    </a:lnTo>
                    <a:lnTo>
                      <a:pt x="23" y="332"/>
                    </a:lnTo>
                    <a:lnTo>
                      <a:pt x="17" y="306"/>
                    </a:lnTo>
                    <a:lnTo>
                      <a:pt x="8" y="260"/>
                    </a:lnTo>
                    <a:lnTo>
                      <a:pt x="0" y="215"/>
                    </a:lnTo>
                    <a:lnTo>
                      <a:pt x="30" y="207"/>
                    </a:lnTo>
                    <a:lnTo>
                      <a:pt x="30" y="167"/>
                    </a:lnTo>
                    <a:lnTo>
                      <a:pt x="4" y="15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80" name="Freeform 195"/>
              <p:cNvSpPr>
                <a:spLocks/>
              </p:cNvSpPr>
              <p:nvPr/>
            </p:nvSpPr>
            <p:spPr bwMode="auto">
              <a:xfrm>
                <a:off x="2774" y="2295"/>
                <a:ext cx="163" cy="220"/>
              </a:xfrm>
              <a:custGeom>
                <a:avLst/>
                <a:gdLst>
                  <a:gd name="T0" fmla="*/ 20 w 327"/>
                  <a:gd name="T1" fmla="*/ 18 h 439"/>
                  <a:gd name="T2" fmla="*/ 11 w 327"/>
                  <a:gd name="T3" fmla="*/ 9 h 439"/>
                  <a:gd name="T4" fmla="*/ 7 w 327"/>
                  <a:gd name="T5" fmla="*/ 4 h 439"/>
                  <a:gd name="T6" fmla="*/ 6 w 327"/>
                  <a:gd name="T7" fmla="*/ 4 h 439"/>
                  <a:gd name="T8" fmla="*/ 5 w 327"/>
                  <a:gd name="T9" fmla="*/ 4 h 439"/>
                  <a:gd name="T10" fmla="*/ 4 w 327"/>
                  <a:gd name="T11" fmla="*/ 5 h 439"/>
                  <a:gd name="T12" fmla="*/ 3 w 327"/>
                  <a:gd name="T13" fmla="*/ 4 h 439"/>
                  <a:gd name="T14" fmla="*/ 3 w 327"/>
                  <a:gd name="T15" fmla="*/ 3 h 439"/>
                  <a:gd name="T16" fmla="*/ 2 w 327"/>
                  <a:gd name="T17" fmla="*/ 3 h 439"/>
                  <a:gd name="T18" fmla="*/ 2 w 327"/>
                  <a:gd name="T19" fmla="*/ 2 h 439"/>
                  <a:gd name="T20" fmla="*/ 1 w 327"/>
                  <a:gd name="T21" fmla="*/ 2 h 439"/>
                  <a:gd name="T22" fmla="*/ 0 w 327"/>
                  <a:gd name="T23" fmla="*/ 1 h 439"/>
                  <a:gd name="T24" fmla="*/ 0 w 327"/>
                  <a:gd name="T25" fmla="*/ 1 h 439"/>
                  <a:gd name="T26" fmla="*/ 0 w 327"/>
                  <a:gd name="T27" fmla="*/ 0 h 439"/>
                  <a:gd name="T28" fmla="*/ 0 w 327"/>
                  <a:gd name="T29" fmla="*/ 3 h 439"/>
                  <a:gd name="T30" fmla="*/ 0 w 327"/>
                  <a:gd name="T31" fmla="*/ 5 h 439"/>
                  <a:gd name="T32" fmla="*/ 1 w 327"/>
                  <a:gd name="T33" fmla="*/ 6 h 439"/>
                  <a:gd name="T34" fmla="*/ 1 w 327"/>
                  <a:gd name="T35" fmla="*/ 6 h 439"/>
                  <a:gd name="T36" fmla="*/ 2 w 327"/>
                  <a:gd name="T37" fmla="*/ 7 h 439"/>
                  <a:gd name="T38" fmla="*/ 2 w 327"/>
                  <a:gd name="T39" fmla="*/ 7 h 439"/>
                  <a:gd name="T40" fmla="*/ 2 w 327"/>
                  <a:gd name="T41" fmla="*/ 7 h 439"/>
                  <a:gd name="T42" fmla="*/ 3 w 327"/>
                  <a:gd name="T43" fmla="*/ 8 h 439"/>
                  <a:gd name="T44" fmla="*/ 4 w 327"/>
                  <a:gd name="T45" fmla="*/ 8 h 439"/>
                  <a:gd name="T46" fmla="*/ 5 w 327"/>
                  <a:gd name="T47" fmla="*/ 9 h 439"/>
                  <a:gd name="T48" fmla="*/ 5 w 327"/>
                  <a:gd name="T49" fmla="*/ 9 h 439"/>
                  <a:gd name="T50" fmla="*/ 6 w 327"/>
                  <a:gd name="T51" fmla="*/ 10 h 439"/>
                  <a:gd name="T52" fmla="*/ 6 w 327"/>
                  <a:gd name="T53" fmla="*/ 10 h 439"/>
                  <a:gd name="T54" fmla="*/ 7 w 327"/>
                  <a:gd name="T55" fmla="*/ 11 h 439"/>
                  <a:gd name="T56" fmla="*/ 7 w 327"/>
                  <a:gd name="T57" fmla="*/ 11 h 439"/>
                  <a:gd name="T58" fmla="*/ 7 w 327"/>
                  <a:gd name="T59" fmla="*/ 11 h 439"/>
                  <a:gd name="T60" fmla="*/ 8 w 327"/>
                  <a:gd name="T61" fmla="*/ 12 h 439"/>
                  <a:gd name="T62" fmla="*/ 8 w 327"/>
                  <a:gd name="T63" fmla="*/ 12 h 439"/>
                  <a:gd name="T64" fmla="*/ 8 w 327"/>
                  <a:gd name="T65" fmla="*/ 12 h 439"/>
                  <a:gd name="T66" fmla="*/ 9 w 327"/>
                  <a:gd name="T67" fmla="*/ 12 h 439"/>
                  <a:gd name="T68" fmla="*/ 9 w 327"/>
                  <a:gd name="T69" fmla="*/ 13 h 439"/>
                  <a:gd name="T70" fmla="*/ 10 w 327"/>
                  <a:gd name="T71" fmla="*/ 14 h 439"/>
                  <a:gd name="T72" fmla="*/ 10 w 327"/>
                  <a:gd name="T73" fmla="*/ 14 h 439"/>
                  <a:gd name="T74" fmla="*/ 11 w 327"/>
                  <a:gd name="T75" fmla="*/ 15 h 439"/>
                  <a:gd name="T76" fmla="*/ 11 w 327"/>
                  <a:gd name="T77" fmla="*/ 15 h 439"/>
                  <a:gd name="T78" fmla="*/ 12 w 327"/>
                  <a:gd name="T79" fmla="*/ 15 h 439"/>
                  <a:gd name="T80" fmla="*/ 12 w 327"/>
                  <a:gd name="T81" fmla="*/ 15 h 439"/>
                  <a:gd name="T82" fmla="*/ 17 w 327"/>
                  <a:gd name="T83" fmla="*/ 28 h 439"/>
                  <a:gd name="T84" fmla="*/ 20 w 327"/>
                  <a:gd name="T85" fmla="*/ 18 h 439"/>
                  <a:gd name="T86" fmla="*/ 20 w 327"/>
                  <a:gd name="T87" fmla="*/ 18 h 439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327" h="439">
                    <a:moveTo>
                      <a:pt x="327" y="280"/>
                    </a:moveTo>
                    <a:lnTo>
                      <a:pt x="183" y="133"/>
                    </a:lnTo>
                    <a:lnTo>
                      <a:pt x="116" y="53"/>
                    </a:lnTo>
                    <a:lnTo>
                      <a:pt x="108" y="55"/>
                    </a:lnTo>
                    <a:lnTo>
                      <a:pt x="93" y="63"/>
                    </a:lnTo>
                    <a:lnTo>
                      <a:pt x="76" y="65"/>
                    </a:lnTo>
                    <a:lnTo>
                      <a:pt x="61" y="57"/>
                    </a:lnTo>
                    <a:lnTo>
                      <a:pt x="53" y="48"/>
                    </a:lnTo>
                    <a:lnTo>
                      <a:pt x="44" y="40"/>
                    </a:lnTo>
                    <a:lnTo>
                      <a:pt x="34" y="31"/>
                    </a:lnTo>
                    <a:lnTo>
                      <a:pt x="25" y="21"/>
                    </a:lnTo>
                    <a:lnTo>
                      <a:pt x="15" y="13"/>
                    </a:lnTo>
                    <a:lnTo>
                      <a:pt x="8" y="6"/>
                    </a:lnTo>
                    <a:lnTo>
                      <a:pt x="0" y="0"/>
                    </a:lnTo>
                    <a:lnTo>
                      <a:pt x="6" y="46"/>
                    </a:lnTo>
                    <a:lnTo>
                      <a:pt x="12" y="65"/>
                    </a:lnTo>
                    <a:lnTo>
                      <a:pt x="23" y="84"/>
                    </a:lnTo>
                    <a:lnTo>
                      <a:pt x="29" y="91"/>
                    </a:lnTo>
                    <a:lnTo>
                      <a:pt x="32" y="97"/>
                    </a:lnTo>
                    <a:lnTo>
                      <a:pt x="36" y="101"/>
                    </a:lnTo>
                    <a:lnTo>
                      <a:pt x="46" y="108"/>
                    </a:lnTo>
                    <a:lnTo>
                      <a:pt x="55" y="116"/>
                    </a:lnTo>
                    <a:lnTo>
                      <a:pt x="67" y="124"/>
                    </a:lnTo>
                    <a:lnTo>
                      <a:pt x="80" y="131"/>
                    </a:lnTo>
                    <a:lnTo>
                      <a:pt x="91" y="141"/>
                    </a:lnTo>
                    <a:lnTo>
                      <a:pt x="103" y="150"/>
                    </a:lnTo>
                    <a:lnTo>
                      <a:pt x="108" y="156"/>
                    </a:lnTo>
                    <a:lnTo>
                      <a:pt x="114" y="162"/>
                    </a:lnTo>
                    <a:lnTo>
                      <a:pt x="120" y="165"/>
                    </a:lnTo>
                    <a:lnTo>
                      <a:pt x="126" y="171"/>
                    </a:lnTo>
                    <a:lnTo>
                      <a:pt x="133" y="177"/>
                    </a:lnTo>
                    <a:lnTo>
                      <a:pt x="137" y="181"/>
                    </a:lnTo>
                    <a:lnTo>
                      <a:pt x="143" y="186"/>
                    </a:lnTo>
                    <a:lnTo>
                      <a:pt x="148" y="192"/>
                    </a:lnTo>
                    <a:lnTo>
                      <a:pt x="158" y="202"/>
                    </a:lnTo>
                    <a:lnTo>
                      <a:pt x="167" y="211"/>
                    </a:lnTo>
                    <a:lnTo>
                      <a:pt x="175" y="219"/>
                    </a:lnTo>
                    <a:lnTo>
                      <a:pt x="183" y="226"/>
                    </a:lnTo>
                    <a:lnTo>
                      <a:pt x="188" y="232"/>
                    </a:lnTo>
                    <a:lnTo>
                      <a:pt x="192" y="236"/>
                    </a:lnTo>
                    <a:lnTo>
                      <a:pt x="196" y="240"/>
                    </a:lnTo>
                    <a:lnTo>
                      <a:pt x="287" y="439"/>
                    </a:lnTo>
                    <a:lnTo>
                      <a:pt x="327" y="28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81" name="Freeform 196"/>
              <p:cNvSpPr>
                <a:spLocks/>
              </p:cNvSpPr>
              <p:nvPr/>
            </p:nvSpPr>
            <p:spPr bwMode="auto">
              <a:xfrm>
                <a:off x="2474" y="1809"/>
                <a:ext cx="156" cy="21"/>
              </a:xfrm>
              <a:custGeom>
                <a:avLst/>
                <a:gdLst>
                  <a:gd name="T0" fmla="*/ 20 w 311"/>
                  <a:gd name="T1" fmla="*/ 2 h 42"/>
                  <a:gd name="T2" fmla="*/ 12 w 311"/>
                  <a:gd name="T3" fmla="*/ 2 h 42"/>
                  <a:gd name="T4" fmla="*/ 6 w 311"/>
                  <a:gd name="T5" fmla="*/ 2 h 42"/>
                  <a:gd name="T6" fmla="*/ 0 w 311"/>
                  <a:gd name="T7" fmla="*/ 0 h 42"/>
                  <a:gd name="T8" fmla="*/ 3 w 311"/>
                  <a:gd name="T9" fmla="*/ 2 h 42"/>
                  <a:gd name="T10" fmla="*/ 5 w 311"/>
                  <a:gd name="T11" fmla="*/ 3 h 42"/>
                  <a:gd name="T12" fmla="*/ 14 w 311"/>
                  <a:gd name="T13" fmla="*/ 3 h 42"/>
                  <a:gd name="T14" fmla="*/ 19 w 311"/>
                  <a:gd name="T15" fmla="*/ 2 h 42"/>
                  <a:gd name="T16" fmla="*/ 20 w 311"/>
                  <a:gd name="T17" fmla="*/ 2 h 42"/>
                  <a:gd name="T18" fmla="*/ 20 w 311"/>
                  <a:gd name="T19" fmla="*/ 2 h 4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11" h="42">
                    <a:moveTo>
                      <a:pt x="311" y="19"/>
                    </a:moveTo>
                    <a:lnTo>
                      <a:pt x="184" y="27"/>
                    </a:lnTo>
                    <a:lnTo>
                      <a:pt x="87" y="23"/>
                    </a:lnTo>
                    <a:lnTo>
                      <a:pt x="0" y="0"/>
                    </a:lnTo>
                    <a:lnTo>
                      <a:pt x="40" y="23"/>
                    </a:lnTo>
                    <a:lnTo>
                      <a:pt x="78" y="36"/>
                    </a:lnTo>
                    <a:lnTo>
                      <a:pt x="222" y="42"/>
                    </a:lnTo>
                    <a:lnTo>
                      <a:pt x="294" y="32"/>
                    </a:lnTo>
                    <a:lnTo>
                      <a:pt x="311" y="1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82" name="Freeform 197"/>
              <p:cNvSpPr>
                <a:spLocks/>
              </p:cNvSpPr>
              <p:nvPr/>
            </p:nvSpPr>
            <p:spPr bwMode="auto">
              <a:xfrm>
                <a:off x="2534" y="1826"/>
                <a:ext cx="67" cy="79"/>
              </a:xfrm>
              <a:custGeom>
                <a:avLst/>
                <a:gdLst>
                  <a:gd name="T0" fmla="*/ 0 w 135"/>
                  <a:gd name="T1" fmla="*/ 0 h 158"/>
                  <a:gd name="T2" fmla="*/ 0 w 135"/>
                  <a:gd name="T3" fmla="*/ 4 h 158"/>
                  <a:gd name="T4" fmla="*/ 2 w 135"/>
                  <a:gd name="T5" fmla="*/ 5 h 158"/>
                  <a:gd name="T6" fmla="*/ 3 w 135"/>
                  <a:gd name="T7" fmla="*/ 6 h 158"/>
                  <a:gd name="T8" fmla="*/ 3 w 135"/>
                  <a:gd name="T9" fmla="*/ 7 h 158"/>
                  <a:gd name="T10" fmla="*/ 3 w 135"/>
                  <a:gd name="T11" fmla="*/ 9 h 158"/>
                  <a:gd name="T12" fmla="*/ 1 w 135"/>
                  <a:gd name="T13" fmla="*/ 10 h 158"/>
                  <a:gd name="T14" fmla="*/ 5 w 135"/>
                  <a:gd name="T15" fmla="*/ 10 h 158"/>
                  <a:gd name="T16" fmla="*/ 6 w 135"/>
                  <a:gd name="T17" fmla="*/ 7 h 158"/>
                  <a:gd name="T18" fmla="*/ 7 w 135"/>
                  <a:gd name="T19" fmla="*/ 4 h 158"/>
                  <a:gd name="T20" fmla="*/ 8 w 135"/>
                  <a:gd name="T21" fmla="*/ 0 h 158"/>
                  <a:gd name="T22" fmla="*/ 0 w 135"/>
                  <a:gd name="T23" fmla="*/ 0 h 158"/>
                  <a:gd name="T24" fmla="*/ 0 w 135"/>
                  <a:gd name="T25" fmla="*/ 0 h 15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35" h="158">
                    <a:moveTo>
                      <a:pt x="0" y="0"/>
                    </a:moveTo>
                    <a:lnTo>
                      <a:pt x="0" y="55"/>
                    </a:lnTo>
                    <a:lnTo>
                      <a:pt x="42" y="65"/>
                    </a:lnTo>
                    <a:lnTo>
                      <a:pt x="50" y="90"/>
                    </a:lnTo>
                    <a:lnTo>
                      <a:pt x="52" y="112"/>
                    </a:lnTo>
                    <a:lnTo>
                      <a:pt x="52" y="137"/>
                    </a:lnTo>
                    <a:lnTo>
                      <a:pt x="31" y="158"/>
                    </a:lnTo>
                    <a:lnTo>
                      <a:pt x="95" y="156"/>
                    </a:lnTo>
                    <a:lnTo>
                      <a:pt x="99" y="103"/>
                    </a:lnTo>
                    <a:lnTo>
                      <a:pt x="114" y="57"/>
                    </a:lnTo>
                    <a:lnTo>
                      <a:pt x="13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83" name="Freeform 198"/>
              <p:cNvSpPr>
                <a:spLocks/>
              </p:cNvSpPr>
              <p:nvPr/>
            </p:nvSpPr>
            <p:spPr bwMode="auto">
              <a:xfrm>
                <a:off x="3268" y="2773"/>
                <a:ext cx="172" cy="38"/>
              </a:xfrm>
              <a:custGeom>
                <a:avLst/>
                <a:gdLst>
                  <a:gd name="T0" fmla="*/ 0 w 344"/>
                  <a:gd name="T1" fmla="*/ 5 h 76"/>
                  <a:gd name="T2" fmla="*/ 2 w 344"/>
                  <a:gd name="T3" fmla="*/ 3 h 76"/>
                  <a:gd name="T4" fmla="*/ 3 w 344"/>
                  <a:gd name="T5" fmla="*/ 0 h 76"/>
                  <a:gd name="T6" fmla="*/ 3 w 344"/>
                  <a:gd name="T7" fmla="*/ 3 h 76"/>
                  <a:gd name="T8" fmla="*/ 11 w 344"/>
                  <a:gd name="T9" fmla="*/ 3 h 76"/>
                  <a:gd name="T10" fmla="*/ 22 w 344"/>
                  <a:gd name="T11" fmla="*/ 3 h 76"/>
                  <a:gd name="T12" fmla="*/ 17 w 344"/>
                  <a:gd name="T13" fmla="*/ 4 h 76"/>
                  <a:gd name="T14" fmla="*/ 3 w 344"/>
                  <a:gd name="T15" fmla="*/ 4 h 76"/>
                  <a:gd name="T16" fmla="*/ 0 w 344"/>
                  <a:gd name="T17" fmla="*/ 5 h 76"/>
                  <a:gd name="T18" fmla="*/ 0 w 344"/>
                  <a:gd name="T19" fmla="*/ 5 h 7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44" h="76">
                    <a:moveTo>
                      <a:pt x="0" y="76"/>
                    </a:moveTo>
                    <a:lnTo>
                      <a:pt x="21" y="46"/>
                    </a:lnTo>
                    <a:lnTo>
                      <a:pt x="46" y="0"/>
                    </a:lnTo>
                    <a:lnTo>
                      <a:pt x="44" y="36"/>
                    </a:lnTo>
                    <a:lnTo>
                      <a:pt x="162" y="36"/>
                    </a:lnTo>
                    <a:lnTo>
                      <a:pt x="344" y="38"/>
                    </a:lnTo>
                    <a:lnTo>
                      <a:pt x="272" y="55"/>
                    </a:lnTo>
                    <a:lnTo>
                      <a:pt x="36" y="59"/>
                    </a:lnTo>
                    <a:lnTo>
                      <a:pt x="0" y="7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84" name="Freeform 199"/>
              <p:cNvSpPr>
                <a:spLocks/>
              </p:cNvSpPr>
              <p:nvPr/>
            </p:nvSpPr>
            <p:spPr bwMode="auto">
              <a:xfrm>
                <a:off x="3032" y="1922"/>
                <a:ext cx="31" cy="58"/>
              </a:xfrm>
              <a:custGeom>
                <a:avLst/>
                <a:gdLst>
                  <a:gd name="T0" fmla="*/ 3 w 63"/>
                  <a:gd name="T1" fmla="*/ 0 h 116"/>
                  <a:gd name="T2" fmla="*/ 2 w 63"/>
                  <a:gd name="T3" fmla="*/ 4 h 116"/>
                  <a:gd name="T4" fmla="*/ 1 w 63"/>
                  <a:gd name="T5" fmla="*/ 7 h 116"/>
                  <a:gd name="T6" fmla="*/ 0 w 63"/>
                  <a:gd name="T7" fmla="*/ 8 h 116"/>
                  <a:gd name="T8" fmla="*/ 0 w 63"/>
                  <a:gd name="T9" fmla="*/ 7 h 116"/>
                  <a:gd name="T10" fmla="*/ 0 w 63"/>
                  <a:gd name="T11" fmla="*/ 6 h 116"/>
                  <a:gd name="T12" fmla="*/ 1 w 63"/>
                  <a:gd name="T13" fmla="*/ 4 h 116"/>
                  <a:gd name="T14" fmla="*/ 1 w 63"/>
                  <a:gd name="T15" fmla="*/ 3 h 116"/>
                  <a:gd name="T16" fmla="*/ 0 w 63"/>
                  <a:gd name="T17" fmla="*/ 2 h 116"/>
                  <a:gd name="T18" fmla="*/ 2 w 63"/>
                  <a:gd name="T19" fmla="*/ 2 h 116"/>
                  <a:gd name="T20" fmla="*/ 3 w 63"/>
                  <a:gd name="T21" fmla="*/ 0 h 116"/>
                  <a:gd name="T22" fmla="*/ 3 w 63"/>
                  <a:gd name="T23" fmla="*/ 0 h 11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63" h="116">
                    <a:moveTo>
                      <a:pt x="63" y="0"/>
                    </a:moveTo>
                    <a:lnTo>
                      <a:pt x="46" y="59"/>
                    </a:lnTo>
                    <a:lnTo>
                      <a:pt x="25" y="99"/>
                    </a:lnTo>
                    <a:lnTo>
                      <a:pt x="0" y="116"/>
                    </a:lnTo>
                    <a:lnTo>
                      <a:pt x="4" y="110"/>
                    </a:lnTo>
                    <a:lnTo>
                      <a:pt x="11" y="95"/>
                    </a:lnTo>
                    <a:lnTo>
                      <a:pt x="21" y="63"/>
                    </a:lnTo>
                    <a:lnTo>
                      <a:pt x="17" y="38"/>
                    </a:lnTo>
                    <a:lnTo>
                      <a:pt x="13" y="23"/>
                    </a:lnTo>
                    <a:lnTo>
                      <a:pt x="38" y="19"/>
                    </a:lnTo>
                    <a:lnTo>
                      <a:pt x="63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85" name="Freeform 200"/>
              <p:cNvSpPr>
                <a:spLocks/>
              </p:cNvSpPr>
              <p:nvPr/>
            </p:nvSpPr>
            <p:spPr bwMode="auto">
              <a:xfrm>
                <a:off x="2451" y="2280"/>
                <a:ext cx="61" cy="26"/>
              </a:xfrm>
              <a:custGeom>
                <a:avLst/>
                <a:gdLst>
                  <a:gd name="T0" fmla="*/ 8 w 122"/>
                  <a:gd name="T1" fmla="*/ 1 h 53"/>
                  <a:gd name="T2" fmla="*/ 5 w 122"/>
                  <a:gd name="T3" fmla="*/ 2 h 53"/>
                  <a:gd name="T4" fmla="*/ 5 w 122"/>
                  <a:gd name="T5" fmla="*/ 3 h 53"/>
                  <a:gd name="T6" fmla="*/ 4 w 122"/>
                  <a:gd name="T7" fmla="*/ 2 h 53"/>
                  <a:gd name="T8" fmla="*/ 0 w 122"/>
                  <a:gd name="T9" fmla="*/ 1 h 53"/>
                  <a:gd name="T10" fmla="*/ 4 w 122"/>
                  <a:gd name="T11" fmla="*/ 0 h 53"/>
                  <a:gd name="T12" fmla="*/ 5 w 122"/>
                  <a:gd name="T13" fmla="*/ 0 h 53"/>
                  <a:gd name="T14" fmla="*/ 7 w 122"/>
                  <a:gd name="T15" fmla="*/ 1 h 53"/>
                  <a:gd name="T16" fmla="*/ 8 w 122"/>
                  <a:gd name="T17" fmla="*/ 1 h 53"/>
                  <a:gd name="T18" fmla="*/ 8 w 122"/>
                  <a:gd name="T19" fmla="*/ 1 h 5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22" h="53">
                    <a:moveTo>
                      <a:pt x="122" y="30"/>
                    </a:moveTo>
                    <a:lnTo>
                      <a:pt x="80" y="40"/>
                    </a:lnTo>
                    <a:lnTo>
                      <a:pt x="72" y="53"/>
                    </a:lnTo>
                    <a:lnTo>
                      <a:pt x="57" y="36"/>
                    </a:lnTo>
                    <a:lnTo>
                      <a:pt x="0" y="19"/>
                    </a:lnTo>
                    <a:lnTo>
                      <a:pt x="51" y="0"/>
                    </a:lnTo>
                    <a:lnTo>
                      <a:pt x="76" y="13"/>
                    </a:lnTo>
                    <a:lnTo>
                      <a:pt x="108" y="17"/>
                    </a:lnTo>
                    <a:lnTo>
                      <a:pt x="122" y="30"/>
                    </a:lnTo>
                    <a:close/>
                  </a:path>
                </a:pathLst>
              </a:custGeom>
              <a:solidFill>
                <a:srgbClr val="75686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86" name="Freeform 201"/>
              <p:cNvSpPr>
                <a:spLocks/>
              </p:cNvSpPr>
              <p:nvPr/>
            </p:nvSpPr>
            <p:spPr bwMode="auto">
              <a:xfrm>
                <a:off x="2561" y="2282"/>
                <a:ext cx="47" cy="36"/>
              </a:xfrm>
              <a:custGeom>
                <a:avLst/>
                <a:gdLst>
                  <a:gd name="T0" fmla="*/ 1 w 93"/>
                  <a:gd name="T1" fmla="*/ 1 h 72"/>
                  <a:gd name="T2" fmla="*/ 5 w 93"/>
                  <a:gd name="T3" fmla="*/ 3 h 72"/>
                  <a:gd name="T4" fmla="*/ 3 w 93"/>
                  <a:gd name="T5" fmla="*/ 3 h 72"/>
                  <a:gd name="T6" fmla="*/ 3 w 93"/>
                  <a:gd name="T7" fmla="*/ 5 h 72"/>
                  <a:gd name="T8" fmla="*/ 6 w 93"/>
                  <a:gd name="T9" fmla="*/ 5 h 72"/>
                  <a:gd name="T10" fmla="*/ 6 w 93"/>
                  <a:gd name="T11" fmla="*/ 2 h 72"/>
                  <a:gd name="T12" fmla="*/ 0 w 93"/>
                  <a:gd name="T13" fmla="*/ 0 h 72"/>
                  <a:gd name="T14" fmla="*/ 1 w 93"/>
                  <a:gd name="T15" fmla="*/ 1 h 72"/>
                  <a:gd name="T16" fmla="*/ 1 w 93"/>
                  <a:gd name="T17" fmla="*/ 1 h 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93" h="72">
                    <a:moveTo>
                      <a:pt x="5" y="11"/>
                    </a:moveTo>
                    <a:lnTo>
                      <a:pt x="79" y="38"/>
                    </a:lnTo>
                    <a:lnTo>
                      <a:pt x="41" y="47"/>
                    </a:lnTo>
                    <a:lnTo>
                      <a:pt x="47" y="72"/>
                    </a:lnTo>
                    <a:lnTo>
                      <a:pt x="93" y="68"/>
                    </a:lnTo>
                    <a:lnTo>
                      <a:pt x="93" y="26"/>
                    </a:lnTo>
                    <a:lnTo>
                      <a:pt x="0" y="0"/>
                    </a:lnTo>
                    <a:lnTo>
                      <a:pt x="5" y="11"/>
                    </a:lnTo>
                    <a:close/>
                  </a:path>
                </a:pathLst>
              </a:custGeom>
              <a:solidFill>
                <a:srgbClr val="A394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87" name="Freeform 202"/>
              <p:cNvSpPr>
                <a:spLocks/>
              </p:cNvSpPr>
              <p:nvPr/>
            </p:nvSpPr>
            <p:spPr bwMode="auto">
              <a:xfrm>
                <a:off x="2969" y="2669"/>
                <a:ext cx="11" cy="22"/>
              </a:xfrm>
              <a:custGeom>
                <a:avLst/>
                <a:gdLst>
                  <a:gd name="T0" fmla="*/ 1 w 22"/>
                  <a:gd name="T1" fmla="*/ 0 h 46"/>
                  <a:gd name="T2" fmla="*/ 2 w 22"/>
                  <a:gd name="T3" fmla="*/ 0 h 46"/>
                  <a:gd name="T4" fmla="*/ 2 w 22"/>
                  <a:gd name="T5" fmla="*/ 1 h 46"/>
                  <a:gd name="T6" fmla="*/ 1 w 22"/>
                  <a:gd name="T7" fmla="*/ 2 h 46"/>
                  <a:gd name="T8" fmla="*/ 0 w 22"/>
                  <a:gd name="T9" fmla="*/ 0 h 46"/>
                  <a:gd name="T10" fmla="*/ 1 w 22"/>
                  <a:gd name="T11" fmla="*/ 0 h 46"/>
                  <a:gd name="T12" fmla="*/ 1 w 22"/>
                  <a:gd name="T13" fmla="*/ 0 h 4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2" h="46">
                    <a:moveTo>
                      <a:pt x="11" y="0"/>
                    </a:moveTo>
                    <a:lnTo>
                      <a:pt x="22" y="13"/>
                    </a:lnTo>
                    <a:lnTo>
                      <a:pt x="19" y="25"/>
                    </a:lnTo>
                    <a:lnTo>
                      <a:pt x="3" y="46"/>
                    </a:lnTo>
                    <a:lnTo>
                      <a:pt x="0" y="2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88" name="Freeform 203"/>
              <p:cNvSpPr>
                <a:spLocks/>
              </p:cNvSpPr>
              <p:nvPr/>
            </p:nvSpPr>
            <p:spPr bwMode="auto">
              <a:xfrm>
                <a:off x="2893" y="2786"/>
                <a:ext cx="63" cy="66"/>
              </a:xfrm>
              <a:custGeom>
                <a:avLst/>
                <a:gdLst>
                  <a:gd name="T0" fmla="*/ 5 w 125"/>
                  <a:gd name="T1" fmla="*/ 1 h 131"/>
                  <a:gd name="T2" fmla="*/ 6 w 125"/>
                  <a:gd name="T3" fmla="*/ 1 h 131"/>
                  <a:gd name="T4" fmla="*/ 6 w 125"/>
                  <a:gd name="T5" fmla="*/ 2 h 131"/>
                  <a:gd name="T6" fmla="*/ 7 w 125"/>
                  <a:gd name="T7" fmla="*/ 3 h 131"/>
                  <a:gd name="T8" fmla="*/ 7 w 125"/>
                  <a:gd name="T9" fmla="*/ 4 h 131"/>
                  <a:gd name="T10" fmla="*/ 7 w 125"/>
                  <a:gd name="T11" fmla="*/ 6 h 131"/>
                  <a:gd name="T12" fmla="*/ 7 w 125"/>
                  <a:gd name="T13" fmla="*/ 7 h 131"/>
                  <a:gd name="T14" fmla="*/ 3 w 125"/>
                  <a:gd name="T15" fmla="*/ 8 h 131"/>
                  <a:gd name="T16" fmla="*/ 1 w 125"/>
                  <a:gd name="T17" fmla="*/ 5 h 131"/>
                  <a:gd name="T18" fmla="*/ 1 w 125"/>
                  <a:gd name="T19" fmla="*/ 3 h 131"/>
                  <a:gd name="T20" fmla="*/ 0 w 125"/>
                  <a:gd name="T21" fmla="*/ 4 h 131"/>
                  <a:gd name="T22" fmla="*/ 1 w 125"/>
                  <a:gd name="T23" fmla="*/ 6 h 131"/>
                  <a:gd name="T24" fmla="*/ 1 w 125"/>
                  <a:gd name="T25" fmla="*/ 7 h 131"/>
                  <a:gd name="T26" fmla="*/ 2 w 125"/>
                  <a:gd name="T27" fmla="*/ 8 h 131"/>
                  <a:gd name="T28" fmla="*/ 3 w 125"/>
                  <a:gd name="T29" fmla="*/ 9 h 131"/>
                  <a:gd name="T30" fmla="*/ 6 w 125"/>
                  <a:gd name="T31" fmla="*/ 8 h 131"/>
                  <a:gd name="T32" fmla="*/ 7 w 125"/>
                  <a:gd name="T33" fmla="*/ 8 h 131"/>
                  <a:gd name="T34" fmla="*/ 8 w 125"/>
                  <a:gd name="T35" fmla="*/ 5 h 131"/>
                  <a:gd name="T36" fmla="*/ 8 w 125"/>
                  <a:gd name="T37" fmla="*/ 2 h 131"/>
                  <a:gd name="T38" fmla="*/ 6 w 125"/>
                  <a:gd name="T39" fmla="*/ 1 h 131"/>
                  <a:gd name="T40" fmla="*/ 5 w 125"/>
                  <a:gd name="T41" fmla="*/ 0 h 131"/>
                  <a:gd name="T42" fmla="*/ 2 w 125"/>
                  <a:gd name="T43" fmla="*/ 1 h 131"/>
                  <a:gd name="T44" fmla="*/ 1 w 125"/>
                  <a:gd name="T45" fmla="*/ 2 h 131"/>
                  <a:gd name="T46" fmla="*/ 2 w 125"/>
                  <a:gd name="T47" fmla="*/ 2 h 131"/>
                  <a:gd name="T48" fmla="*/ 3 w 125"/>
                  <a:gd name="T49" fmla="*/ 2 h 131"/>
                  <a:gd name="T50" fmla="*/ 5 w 125"/>
                  <a:gd name="T51" fmla="*/ 1 h 131"/>
                  <a:gd name="T52" fmla="*/ 5 w 125"/>
                  <a:gd name="T53" fmla="*/ 1 h 131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25" h="131">
                    <a:moveTo>
                      <a:pt x="66" y="13"/>
                    </a:moveTo>
                    <a:lnTo>
                      <a:pt x="81" y="13"/>
                    </a:lnTo>
                    <a:lnTo>
                      <a:pt x="93" y="22"/>
                    </a:lnTo>
                    <a:lnTo>
                      <a:pt x="102" y="40"/>
                    </a:lnTo>
                    <a:lnTo>
                      <a:pt x="106" y="64"/>
                    </a:lnTo>
                    <a:lnTo>
                      <a:pt x="102" y="85"/>
                    </a:lnTo>
                    <a:lnTo>
                      <a:pt x="97" y="108"/>
                    </a:lnTo>
                    <a:lnTo>
                      <a:pt x="41" y="114"/>
                    </a:lnTo>
                    <a:lnTo>
                      <a:pt x="9" y="78"/>
                    </a:lnTo>
                    <a:lnTo>
                      <a:pt x="13" y="41"/>
                    </a:lnTo>
                    <a:lnTo>
                      <a:pt x="0" y="55"/>
                    </a:lnTo>
                    <a:lnTo>
                      <a:pt x="2" y="95"/>
                    </a:lnTo>
                    <a:lnTo>
                      <a:pt x="15" y="112"/>
                    </a:lnTo>
                    <a:lnTo>
                      <a:pt x="22" y="121"/>
                    </a:lnTo>
                    <a:lnTo>
                      <a:pt x="47" y="131"/>
                    </a:lnTo>
                    <a:lnTo>
                      <a:pt x="89" y="125"/>
                    </a:lnTo>
                    <a:lnTo>
                      <a:pt x="112" y="114"/>
                    </a:lnTo>
                    <a:lnTo>
                      <a:pt x="125" y="68"/>
                    </a:lnTo>
                    <a:lnTo>
                      <a:pt x="123" y="30"/>
                    </a:lnTo>
                    <a:lnTo>
                      <a:pt x="85" y="3"/>
                    </a:lnTo>
                    <a:lnTo>
                      <a:pt x="70" y="0"/>
                    </a:lnTo>
                    <a:lnTo>
                      <a:pt x="32" y="7"/>
                    </a:lnTo>
                    <a:lnTo>
                      <a:pt x="15" y="21"/>
                    </a:lnTo>
                    <a:lnTo>
                      <a:pt x="30" y="28"/>
                    </a:lnTo>
                    <a:lnTo>
                      <a:pt x="47" y="19"/>
                    </a:lnTo>
                    <a:lnTo>
                      <a:pt x="66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5783" name="Freeform 204"/>
            <p:cNvSpPr>
              <a:spLocks/>
            </p:cNvSpPr>
            <p:nvPr/>
          </p:nvSpPr>
          <p:spPr bwMode="auto">
            <a:xfrm>
              <a:off x="2872" y="2934"/>
              <a:ext cx="68" cy="74"/>
            </a:xfrm>
            <a:custGeom>
              <a:avLst/>
              <a:gdLst>
                <a:gd name="T0" fmla="*/ 4 w 137"/>
                <a:gd name="T1" fmla="*/ 1 h 148"/>
                <a:gd name="T2" fmla="*/ 5 w 137"/>
                <a:gd name="T3" fmla="*/ 2 h 148"/>
                <a:gd name="T4" fmla="*/ 6 w 137"/>
                <a:gd name="T5" fmla="*/ 3 h 148"/>
                <a:gd name="T6" fmla="*/ 7 w 137"/>
                <a:gd name="T7" fmla="*/ 4 h 148"/>
                <a:gd name="T8" fmla="*/ 7 w 137"/>
                <a:gd name="T9" fmla="*/ 5 h 148"/>
                <a:gd name="T10" fmla="*/ 7 w 137"/>
                <a:gd name="T11" fmla="*/ 6 h 148"/>
                <a:gd name="T12" fmla="*/ 6 w 137"/>
                <a:gd name="T13" fmla="*/ 8 h 148"/>
                <a:gd name="T14" fmla="*/ 5 w 137"/>
                <a:gd name="T15" fmla="*/ 9 h 148"/>
                <a:gd name="T16" fmla="*/ 2 w 137"/>
                <a:gd name="T17" fmla="*/ 9 h 148"/>
                <a:gd name="T18" fmla="*/ 1 w 137"/>
                <a:gd name="T19" fmla="*/ 8 h 148"/>
                <a:gd name="T20" fmla="*/ 1 w 137"/>
                <a:gd name="T21" fmla="*/ 5 h 148"/>
                <a:gd name="T22" fmla="*/ 1 w 137"/>
                <a:gd name="T23" fmla="*/ 4 h 148"/>
                <a:gd name="T24" fmla="*/ 0 w 137"/>
                <a:gd name="T25" fmla="*/ 4 h 148"/>
                <a:gd name="T26" fmla="*/ 0 w 137"/>
                <a:gd name="T27" fmla="*/ 8 h 148"/>
                <a:gd name="T28" fmla="*/ 2 w 137"/>
                <a:gd name="T29" fmla="*/ 10 h 148"/>
                <a:gd name="T30" fmla="*/ 5 w 137"/>
                <a:gd name="T31" fmla="*/ 10 h 148"/>
                <a:gd name="T32" fmla="*/ 7 w 137"/>
                <a:gd name="T33" fmla="*/ 9 h 148"/>
                <a:gd name="T34" fmla="*/ 8 w 137"/>
                <a:gd name="T35" fmla="*/ 6 h 148"/>
                <a:gd name="T36" fmla="*/ 8 w 137"/>
                <a:gd name="T37" fmla="*/ 3 h 148"/>
                <a:gd name="T38" fmla="*/ 6 w 137"/>
                <a:gd name="T39" fmla="*/ 1 h 148"/>
                <a:gd name="T40" fmla="*/ 5 w 137"/>
                <a:gd name="T41" fmla="*/ 0 h 148"/>
                <a:gd name="T42" fmla="*/ 3 w 137"/>
                <a:gd name="T43" fmla="*/ 1 h 148"/>
                <a:gd name="T44" fmla="*/ 1 w 137"/>
                <a:gd name="T45" fmla="*/ 2 h 148"/>
                <a:gd name="T46" fmla="*/ 0 w 137"/>
                <a:gd name="T47" fmla="*/ 3 h 148"/>
                <a:gd name="T48" fmla="*/ 1 w 137"/>
                <a:gd name="T49" fmla="*/ 3 h 148"/>
                <a:gd name="T50" fmla="*/ 2 w 137"/>
                <a:gd name="T51" fmla="*/ 2 h 148"/>
                <a:gd name="T52" fmla="*/ 4 w 137"/>
                <a:gd name="T53" fmla="*/ 1 h 148"/>
                <a:gd name="T54" fmla="*/ 4 w 137"/>
                <a:gd name="T55" fmla="*/ 1 h 14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7" h="148">
                  <a:moveTo>
                    <a:pt x="76" y="15"/>
                  </a:moveTo>
                  <a:lnTo>
                    <a:pt x="95" y="21"/>
                  </a:lnTo>
                  <a:lnTo>
                    <a:pt x="108" y="33"/>
                  </a:lnTo>
                  <a:lnTo>
                    <a:pt x="118" y="50"/>
                  </a:lnTo>
                  <a:lnTo>
                    <a:pt x="118" y="74"/>
                  </a:lnTo>
                  <a:lnTo>
                    <a:pt x="114" y="95"/>
                  </a:lnTo>
                  <a:lnTo>
                    <a:pt x="108" y="120"/>
                  </a:lnTo>
                  <a:lnTo>
                    <a:pt x="82" y="133"/>
                  </a:lnTo>
                  <a:lnTo>
                    <a:pt x="45" y="129"/>
                  </a:lnTo>
                  <a:lnTo>
                    <a:pt x="19" y="116"/>
                  </a:lnTo>
                  <a:lnTo>
                    <a:pt x="19" y="80"/>
                  </a:lnTo>
                  <a:lnTo>
                    <a:pt x="19" y="57"/>
                  </a:lnTo>
                  <a:lnTo>
                    <a:pt x="0" y="59"/>
                  </a:lnTo>
                  <a:lnTo>
                    <a:pt x="9" y="122"/>
                  </a:lnTo>
                  <a:lnTo>
                    <a:pt x="44" y="145"/>
                  </a:lnTo>
                  <a:lnTo>
                    <a:pt x="95" y="148"/>
                  </a:lnTo>
                  <a:lnTo>
                    <a:pt x="120" y="135"/>
                  </a:lnTo>
                  <a:lnTo>
                    <a:pt x="137" y="93"/>
                  </a:lnTo>
                  <a:lnTo>
                    <a:pt x="137" y="46"/>
                  </a:lnTo>
                  <a:lnTo>
                    <a:pt x="108" y="8"/>
                  </a:lnTo>
                  <a:lnTo>
                    <a:pt x="83" y="0"/>
                  </a:lnTo>
                  <a:lnTo>
                    <a:pt x="49" y="4"/>
                  </a:lnTo>
                  <a:lnTo>
                    <a:pt x="17" y="25"/>
                  </a:lnTo>
                  <a:lnTo>
                    <a:pt x="9" y="44"/>
                  </a:lnTo>
                  <a:lnTo>
                    <a:pt x="21" y="46"/>
                  </a:lnTo>
                  <a:lnTo>
                    <a:pt x="45" y="25"/>
                  </a:lnTo>
                  <a:lnTo>
                    <a:pt x="76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784" name="Freeform 205"/>
            <p:cNvSpPr>
              <a:spLocks/>
            </p:cNvSpPr>
            <p:nvPr/>
          </p:nvSpPr>
          <p:spPr bwMode="auto">
            <a:xfrm>
              <a:off x="2910" y="2633"/>
              <a:ext cx="39" cy="66"/>
            </a:xfrm>
            <a:custGeom>
              <a:avLst/>
              <a:gdLst>
                <a:gd name="T0" fmla="*/ 3 w 78"/>
                <a:gd name="T1" fmla="*/ 1 h 131"/>
                <a:gd name="T2" fmla="*/ 2 w 78"/>
                <a:gd name="T3" fmla="*/ 2 h 131"/>
                <a:gd name="T4" fmla="*/ 2 w 78"/>
                <a:gd name="T5" fmla="*/ 2 h 131"/>
                <a:gd name="T6" fmla="*/ 1 w 78"/>
                <a:gd name="T7" fmla="*/ 4 h 131"/>
                <a:gd name="T8" fmla="*/ 2 w 78"/>
                <a:gd name="T9" fmla="*/ 5 h 131"/>
                <a:gd name="T10" fmla="*/ 2 w 78"/>
                <a:gd name="T11" fmla="*/ 6 h 131"/>
                <a:gd name="T12" fmla="*/ 2 w 78"/>
                <a:gd name="T13" fmla="*/ 7 h 131"/>
                <a:gd name="T14" fmla="*/ 4 w 78"/>
                <a:gd name="T15" fmla="*/ 7 h 131"/>
                <a:gd name="T16" fmla="*/ 5 w 78"/>
                <a:gd name="T17" fmla="*/ 7 h 131"/>
                <a:gd name="T18" fmla="*/ 5 w 78"/>
                <a:gd name="T19" fmla="*/ 9 h 131"/>
                <a:gd name="T20" fmla="*/ 2 w 78"/>
                <a:gd name="T21" fmla="*/ 8 h 131"/>
                <a:gd name="T22" fmla="*/ 1 w 78"/>
                <a:gd name="T23" fmla="*/ 6 h 131"/>
                <a:gd name="T24" fmla="*/ 0 w 78"/>
                <a:gd name="T25" fmla="*/ 4 h 131"/>
                <a:gd name="T26" fmla="*/ 1 w 78"/>
                <a:gd name="T27" fmla="*/ 2 h 131"/>
                <a:gd name="T28" fmla="*/ 2 w 78"/>
                <a:gd name="T29" fmla="*/ 1 h 131"/>
                <a:gd name="T30" fmla="*/ 3 w 78"/>
                <a:gd name="T31" fmla="*/ 0 h 131"/>
                <a:gd name="T32" fmla="*/ 3 w 78"/>
                <a:gd name="T33" fmla="*/ 1 h 131"/>
                <a:gd name="T34" fmla="*/ 3 w 78"/>
                <a:gd name="T35" fmla="*/ 1 h 13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8" h="131">
                  <a:moveTo>
                    <a:pt x="34" y="15"/>
                  </a:moveTo>
                  <a:lnTo>
                    <a:pt x="30" y="19"/>
                  </a:lnTo>
                  <a:lnTo>
                    <a:pt x="25" y="28"/>
                  </a:lnTo>
                  <a:lnTo>
                    <a:pt x="15" y="53"/>
                  </a:lnTo>
                  <a:lnTo>
                    <a:pt x="17" y="66"/>
                  </a:lnTo>
                  <a:lnTo>
                    <a:pt x="23" y="81"/>
                  </a:lnTo>
                  <a:lnTo>
                    <a:pt x="30" y="99"/>
                  </a:lnTo>
                  <a:lnTo>
                    <a:pt x="53" y="108"/>
                  </a:lnTo>
                  <a:lnTo>
                    <a:pt x="78" y="110"/>
                  </a:lnTo>
                  <a:lnTo>
                    <a:pt x="76" y="131"/>
                  </a:lnTo>
                  <a:lnTo>
                    <a:pt x="28" y="116"/>
                  </a:lnTo>
                  <a:lnTo>
                    <a:pt x="6" y="87"/>
                  </a:lnTo>
                  <a:lnTo>
                    <a:pt x="0" y="53"/>
                  </a:lnTo>
                  <a:lnTo>
                    <a:pt x="6" y="24"/>
                  </a:lnTo>
                  <a:lnTo>
                    <a:pt x="25" y="5"/>
                  </a:lnTo>
                  <a:lnTo>
                    <a:pt x="47" y="0"/>
                  </a:lnTo>
                  <a:lnTo>
                    <a:pt x="34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785" name="Freeform 206"/>
            <p:cNvSpPr>
              <a:spLocks/>
            </p:cNvSpPr>
            <p:nvPr/>
          </p:nvSpPr>
          <p:spPr bwMode="auto">
            <a:xfrm>
              <a:off x="2939" y="2466"/>
              <a:ext cx="69" cy="71"/>
            </a:xfrm>
            <a:custGeom>
              <a:avLst/>
              <a:gdLst>
                <a:gd name="T0" fmla="*/ 4 w 137"/>
                <a:gd name="T1" fmla="*/ 7 h 143"/>
                <a:gd name="T2" fmla="*/ 2 w 137"/>
                <a:gd name="T3" fmla="*/ 5 h 143"/>
                <a:gd name="T4" fmla="*/ 2 w 137"/>
                <a:gd name="T5" fmla="*/ 3 h 143"/>
                <a:gd name="T6" fmla="*/ 3 w 137"/>
                <a:gd name="T7" fmla="*/ 1 h 143"/>
                <a:gd name="T8" fmla="*/ 4 w 137"/>
                <a:gd name="T9" fmla="*/ 0 h 143"/>
                <a:gd name="T10" fmla="*/ 7 w 137"/>
                <a:gd name="T11" fmla="*/ 1 h 143"/>
                <a:gd name="T12" fmla="*/ 8 w 137"/>
                <a:gd name="T13" fmla="*/ 3 h 143"/>
                <a:gd name="T14" fmla="*/ 8 w 137"/>
                <a:gd name="T15" fmla="*/ 4 h 143"/>
                <a:gd name="T16" fmla="*/ 9 w 137"/>
                <a:gd name="T17" fmla="*/ 4 h 143"/>
                <a:gd name="T18" fmla="*/ 9 w 137"/>
                <a:gd name="T19" fmla="*/ 3 h 143"/>
                <a:gd name="T20" fmla="*/ 8 w 137"/>
                <a:gd name="T21" fmla="*/ 1 h 143"/>
                <a:gd name="T22" fmla="*/ 7 w 137"/>
                <a:gd name="T23" fmla="*/ 0 h 143"/>
                <a:gd name="T24" fmla="*/ 4 w 137"/>
                <a:gd name="T25" fmla="*/ 0 h 143"/>
                <a:gd name="T26" fmla="*/ 2 w 137"/>
                <a:gd name="T27" fmla="*/ 0 h 143"/>
                <a:gd name="T28" fmla="*/ 1 w 137"/>
                <a:gd name="T29" fmla="*/ 2 h 143"/>
                <a:gd name="T30" fmla="*/ 0 w 137"/>
                <a:gd name="T31" fmla="*/ 4 h 143"/>
                <a:gd name="T32" fmla="*/ 1 w 137"/>
                <a:gd name="T33" fmla="*/ 6 h 143"/>
                <a:gd name="T34" fmla="*/ 2 w 137"/>
                <a:gd name="T35" fmla="*/ 8 h 143"/>
                <a:gd name="T36" fmla="*/ 4 w 137"/>
                <a:gd name="T37" fmla="*/ 8 h 143"/>
                <a:gd name="T38" fmla="*/ 4 w 137"/>
                <a:gd name="T39" fmla="*/ 7 h 143"/>
                <a:gd name="T40" fmla="*/ 4 w 137"/>
                <a:gd name="T41" fmla="*/ 7 h 14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37" h="143">
                  <a:moveTo>
                    <a:pt x="64" y="120"/>
                  </a:moveTo>
                  <a:lnTo>
                    <a:pt x="17" y="95"/>
                  </a:lnTo>
                  <a:lnTo>
                    <a:pt x="17" y="50"/>
                  </a:lnTo>
                  <a:lnTo>
                    <a:pt x="36" y="23"/>
                  </a:lnTo>
                  <a:lnTo>
                    <a:pt x="62" y="15"/>
                  </a:lnTo>
                  <a:lnTo>
                    <a:pt x="100" y="27"/>
                  </a:lnTo>
                  <a:lnTo>
                    <a:pt x="121" y="50"/>
                  </a:lnTo>
                  <a:lnTo>
                    <a:pt x="123" y="78"/>
                  </a:lnTo>
                  <a:lnTo>
                    <a:pt x="137" y="74"/>
                  </a:lnTo>
                  <a:lnTo>
                    <a:pt x="137" y="48"/>
                  </a:lnTo>
                  <a:lnTo>
                    <a:pt x="121" y="21"/>
                  </a:lnTo>
                  <a:lnTo>
                    <a:pt x="97" y="4"/>
                  </a:lnTo>
                  <a:lnTo>
                    <a:pt x="55" y="0"/>
                  </a:lnTo>
                  <a:lnTo>
                    <a:pt x="26" y="14"/>
                  </a:lnTo>
                  <a:lnTo>
                    <a:pt x="11" y="34"/>
                  </a:lnTo>
                  <a:lnTo>
                    <a:pt x="0" y="76"/>
                  </a:lnTo>
                  <a:lnTo>
                    <a:pt x="4" y="109"/>
                  </a:lnTo>
                  <a:lnTo>
                    <a:pt x="23" y="129"/>
                  </a:lnTo>
                  <a:lnTo>
                    <a:pt x="61" y="143"/>
                  </a:lnTo>
                  <a:lnTo>
                    <a:pt x="64" y="1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786" name="Freeform 207"/>
            <p:cNvSpPr>
              <a:spLocks/>
            </p:cNvSpPr>
            <p:nvPr/>
          </p:nvSpPr>
          <p:spPr bwMode="auto">
            <a:xfrm>
              <a:off x="2701" y="2188"/>
              <a:ext cx="43" cy="291"/>
            </a:xfrm>
            <a:custGeom>
              <a:avLst/>
              <a:gdLst>
                <a:gd name="T0" fmla="*/ 1 w 85"/>
                <a:gd name="T1" fmla="*/ 2 h 584"/>
                <a:gd name="T2" fmla="*/ 2 w 85"/>
                <a:gd name="T3" fmla="*/ 11 h 584"/>
                <a:gd name="T4" fmla="*/ 2 w 85"/>
                <a:gd name="T5" fmla="*/ 22 h 584"/>
                <a:gd name="T6" fmla="*/ 1 w 85"/>
                <a:gd name="T7" fmla="*/ 30 h 584"/>
                <a:gd name="T8" fmla="*/ 0 w 85"/>
                <a:gd name="T9" fmla="*/ 36 h 584"/>
                <a:gd name="T10" fmla="*/ 1 w 85"/>
                <a:gd name="T11" fmla="*/ 35 h 584"/>
                <a:gd name="T12" fmla="*/ 2 w 85"/>
                <a:gd name="T13" fmla="*/ 33 h 584"/>
                <a:gd name="T14" fmla="*/ 3 w 85"/>
                <a:gd name="T15" fmla="*/ 31 h 584"/>
                <a:gd name="T16" fmla="*/ 4 w 85"/>
                <a:gd name="T17" fmla="*/ 30 h 584"/>
                <a:gd name="T18" fmla="*/ 5 w 85"/>
                <a:gd name="T19" fmla="*/ 28 h 584"/>
                <a:gd name="T20" fmla="*/ 5 w 85"/>
                <a:gd name="T21" fmla="*/ 26 h 584"/>
                <a:gd name="T22" fmla="*/ 6 w 85"/>
                <a:gd name="T23" fmla="*/ 9 h 584"/>
                <a:gd name="T24" fmla="*/ 6 w 85"/>
                <a:gd name="T25" fmla="*/ 8 h 584"/>
                <a:gd name="T26" fmla="*/ 5 w 85"/>
                <a:gd name="T27" fmla="*/ 6 h 584"/>
                <a:gd name="T28" fmla="*/ 5 w 85"/>
                <a:gd name="T29" fmla="*/ 5 h 584"/>
                <a:gd name="T30" fmla="*/ 4 w 85"/>
                <a:gd name="T31" fmla="*/ 3 h 584"/>
                <a:gd name="T32" fmla="*/ 3 w 85"/>
                <a:gd name="T33" fmla="*/ 2 h 584"/>
                <a:gd name="T34" fmla="*/ 3 w 85"/>
                <a:gd name="T35" fmla="*/ 1 h 584"/>
                <a:gd name="T36" fmla="*/ 2 w 85"/>
                <a:gd name="T37" fmla="*/ 0 h 584"/>
                <a:gd name="T38" fmla="*/ 1 w 85"/>
                <a:gd name="T39" fmla="*/ 2 h 584"/>
                <a:gd name="T40" fmla="*/ 1 w 85"/>
                <a:gd name="T41" fmla="*/ 2 h 58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85" h="584">
                  <a:moveTo>
                    <a:pt x="9" y="44"/>
                  </a:moveTo>
                  <a:lnTo>
                    <a:pt x="30" y="181"/>
                  </a:lnTo>
                  <a:lnTo>
                    <a:pt x="26" y="361"/>
                  </a:lnTo>
                  <a:lnTo>
                    <a:pt x="11" y="495"/>
                  </a:lnTo>
                  <a:lnTo>
                    <a:pt x="0" y="584"/>
                  </a:lnTo>
                  <a:lnTo>
                    <a:pt x="13" y="561"/>
                  </a:lnTo>
                  <a:lnTo>
                    <a:pt x="25" y="538"/>
                  </a:lnTo>
                  <a:lnTo>
                    <a:pt x="40" y="512"/>
                  </a:lnTo>
                  <a:lnTo>
                    <a:pt x="55" y="485"/>
                  </a:lnTo>
                  <a:lnTo>
                    <a:pt x="66" y="460"/>
                  </a:lnTo>
                  <a:lnTo>
                    <a:pt x="80" y="428"/>
                  </a:lnTo>
                  <a:lnTo>
                    <a:pt x="85" y="145"/>
                  </a:lnTo>
                  <a:lnTo>
                    <a:pt x="82" y="132"/>
                  </a:lnTo>
                  <a:lnTo>
                    <a:pt x="76" y="111"/>
                  </a:lnTo>
                  <a:lnTo>
                    <a:pt x="66" y="88"/>
                  </a:lnTo>
                  <a:lnTo>
                    <a:pt x="57" y="63"/>
                  </a:lnTo>
                  <a:lnTo>
                    <a:pt x="45" y="38"/>
                  </a:lnTo>
                  <a:lnTo>
                    <a:pt x="38" y="19"/>
                  </a:lnTo>
                  <a:lnTo>
                    <a:pt x="30" y="0"/>
                  </a:lnTo>
                  <a:lnTo>
                    <a:pt x="9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787" name="Freeform 208"/>
            <p:cNvSpPr>
              <a:spLocks/>
            </p:cNvSpPr>
            <p:nvPr/>
          </p:nvSpPr>
          <p:spPr bwMode="auto">
            <a:xfrm>
              <a:off x="2250" y="2344"/>
              <a:ext cx="25" cy="60"/>
            </a:xfrm>
            <a:custGeom>
              <a:avLst/>
              <a:gdLst>
                <a:gd name="T0" fmla="*/ 0 w 52"/>
                <a:gd name="T1" fmla="*/ 1 h 122"/>
                <a:gd name="T2" fmla="*/ 2 w 52"/>
                <a:gd name="T3" fmla="*/ 0 h 122"/>
                <a:gd name="T4" fmla="*/ 2 w 52"/>
                <a:gd name="T5" fmla="*/ 2 h 122"/>
                <a:gd name="T6" fmla="*/ 1 w 52"/>
                <a:gd name="T7" fmla="*/ 5 h 122"/>
                <a:gd name="T8" fmla="*/ 0 w 52"/>
                <a:gd name="T9" fmla="*/ 7 h 122"/>
                <a:gd name="T10" fmla="*/ 2 w 52"/>
                <a:gd name="T11" fmla="*/ 5 h 122"/>
                <a:gd name="T12" fmla="*/ 3 w 52"/>
                <a:gd name="T13" fmla="*/ 2 h 122"/>
                <a:gd name="T14" fmla="*/ 3 w 52"/>
                <a:gd name="T15" fmla="*/ 1 h 122"/>
                <a:gd name="T16" fmla="*/ 2 w 52"/>
                <a:gd name="T17" fmla="*/ 0 h 122"/>
                <a:gd name="T18" fmla="*/ 1 w 52"/>
                <a:gd name="T19" fmla="*/ 0 h 122"/>
                <a:gd name="T20" fmla="*/ 0 w 52"/>
                <a:gd name="T21" fmla="*/ 1 h 122"/>
                <a:gd name="T22" fmla="*/ 0 w 52"/>
                <a:gd name="T23" fmla="*/ 3 h 122"/>
                <a:gd name="T24" fmla="*/ 0 w 52"/>
                <a:gd name="T25" fmla="*/ 5 h 122"/>
                <a:gd name="T26" fmla="*/ 0 w 52"/>
                <a:gd name="T27" fmla="*/ 3 h 122"/>
                <a:gd name="T28" fmla="*/ 0 w 52"/>
                <a:gd name="T29" fmla="*/ 1 h 122"/>
                <a:gd name="T30" fmla="*/ 0 w 52"/>
                <a:gd name="T31" fmla="*/ 1 h 12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52" h="122">
                  <a:moveTo>
                    <a:pt x="14" y="19"/>
                  </a:moveTo>
                  <a:lnTo>
                    <a:pt x="33" y="13"/>
                  </a:lnTo>
                  <a:lnTo>
                    <a:pt x="40" y="38"/>
                  </a:lnTo>
                  <a:lnTo>
                    <a:pt x="23" y="82"/>
                  </a:lnTo>
                  <a:lnTo>
                    <a:pt x="8" y="122"/>
                  </a:lnTo>
                  <a:lnTo>
                    <a:pt x="38" y="87"/>
                  </a:lnTo>
                  <a:lnTo>
                    <a:pt x="50" y="42"/>
                  </a:lnTo>
                  <a:lnTo>
                    <a:pt x="52" y="21"/>
                  </a:lnTo>
                  <a:lnTo>
                    <a:pt x="46" y="0"/>
                  </a:lnTo>
                  <a:lnTo>
                    <a:pt x="16" y="4"/>
                  </a:lnTo>
                  <a:lnTo>
                    <a:pt x="2" y="21"/>
                  </a:lnTo>
                  <a:lnTo>
                    <a:pt x="0" y="53"/>
                  </a:lnTo>
                  <a:lnTo>
                    <a:pt x="8" y="91"/>
                  </a:lnTo>
                  <a:lnTo>
                    <a:pt x="12" y="63"/>
                  </a:lnTo>
                  <a:lnTo>
                    <a:pt x="14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788" name="Freeform 209"/>
            <p:cNvSpPr>
              <a:spLocks/>
            </p:cNvSpPr>
            <p:nvPr/>
          </p:nvSpPr>
          <p:spPr bwMode="auto">
            <a:xfrm>
              <a:off x="3287" y="2749"/>
              <a:ext cx="42" cy="46"/>
            </a:xfrm>
            <a:custGeom>
              <a:avLst/>
              <a:gdLst>
                <a:gd name="T0" fmla="*/ 4 w 84"/>
                <a:gd name="T1" fmla="*/ 1 h 91"/>
                <a:gd name="T2" fmla="*/ 2 w 84"/>
                <a:gd name="T3" fmla="*/ 2 h 91"/>
                <a:gd name="T4" fmla="*/ 1 w 84"/>
                <a:gd name="T5" fmla="*/ 4 h 91"/>
                <a:gd name="T6" fmla="*/ 2 w 84"/>
                <a:gd name="T7" fmla="*/ 6 h 91"/>
                <a:gd name="T8" fmla="*/ 0 w 84"/>
                <a:gd name="T9" fmla="*/ 6 h 91"/>
                <a:gd name="T10" fmla="*/ 0 w 84"/>
                <a:gd name="T11" fmla="*/ 4 h 91"/>
                <a:gd name="T12" fmla="*/ 2 w 84"/>
                <a:gd name="T13" fmla="*/ 1 h 91"/>
                <a:gd name="T14" fmla="*/ 4 w 84"/>
                <a:gd name="T15" fmla="*/ 0 h 91"/>
                <a:gd name="T16" fmla="*/ 5 w 84"/>
                <a:gd name="T17" fmla="*/ 1 h 91"/>
                <a:gd name="T18" fmla="*/ 6 w 84"/>
                <a:gd name="T19" fmla="*/ 3 h 91"/>
                <a:gd name="T20" fmla="*/ 6 w 84"/>
                <a:gd name="T21" fmla="*/ 4 h 91"/>
                <a:gd name="T22" fmla="*/ 4 w 84"/>
                <a:gd name="T23" fmla="*/ 6 h 91"/>
                <a:gd name="T24" fmla="*/ 5 w 84"/>
                <a:gd name="T25" fmla="*/ 4 h 91"/>
                <a:gd name="T26" fmla="*/ 5 w 84"/>
                <a:gd name="T27" fmla="*/ 2 h 91"/>
                <a:gd name="T28" fmla="*/ 4 w 84"/>
                <a:gd name="T29" fmla="*/ 1 h 91"/>
                <a:gd name="T30" fmla="*/ 4 w 84"/>
                <a:gd name="T31" fmla="*/ 1 h 9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84" h="91">
                  <a:moveTo>
                    <a:pt x="55" y="13"/>
                  </a:moveTo>
                  <a:lnTo>
                    <a:pt x="32" y="28"/>
                  </a:lnTo>
                  <a:lnTo>
                    <a:pt x="13" y="64"/>
                  </a:lnTo>
                  <a:lnTo>
                    <a:pt x="23" y="91"/>
                  </a:lnTo>
                  <a:lnTo>
                    <a:pt x="0" y="85"/>
                  </a:lnTo>
                  <a:lnTo>
                    <a:pt x="0" y="53"/>
                  </a:lnTo>
                  <a:lnTo>
                    <a:pt x="27" y="13"/>
                  </a:lnTo>
                  <a:lnTo>
                    <a:pt x="53" y="0"/>
                  </a:lnTo>
                  <a:lnTo>
                    <a:pt x="74" y="3"/>
                  </a:lnTo>
                  <a:lnTo>
                    <a:pt x="82" y="34"/>
                  </a:lnTo>
                  <a:lnTo>
                    <a:pt x="84" y="62"/>
                  </a:lnTo>
                  <a:lnTo>
                    <a:pt x="57" y="85"/>
                  </a:lnTo>
                  <a:lnTo>
                    <a:pt x="72" y="53"/>
                  </a:lnTo>
                  <a:lnTo>
                    <a:pt x="69" y="20"/>
                  </a:lnTo>
                  <a:lnTo>
                    <a:pt x="55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5780" name="AutoShape 210"/>
          <p:cNvSpPr>
            <a:spLocks noChangeArrowheads="1"/>
          </p:cNvSpPr>
          <p:nvPr/>
        </p:nvSpPr>
        <p:spPr bwMode="auto">
          <a:xfrm>
            <a:off x="5029200" y="1371600"/>
            <a:ext cx="4419600" cy="18288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000000"/>
            </a:outerShdw>
          </a:effectLst>
        </p:spPr>
        <p:txBody>
          <a:bodyPr anchor="ctr"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>
                <a:srgbClr val="FF3300"/>
              </a:buClr>
            </a:pPr>
            <a:r>
              <a:rPr lang="en-US" altLang="en-US" sz="3200"/>
              <a:t>Correct!  Click on my glass to move on.</a:t>
            </a:r>
          </a:p>
        </p:txBody>
      </p:sp>
      <p:sp>
        <p:nvSpPr>
          <p:cNvPr id="75781" name="AutoShape 21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581400" y="3810000"/>
            <a:ext cx="609600" cy="1219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>
                <a:srgbClr val="FF3300"/>
              </a:buClr>
            </a:pPr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167123583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9B154C2E-BC58-49A1-90C7-D5EF93537F0F}" type="slidenum">
              <a:rPr lang="en-US" altLang="en-US" sz="1800">
                <a:solidFill>
                  <a:schemeClr val="bg2"/>
                </a:solidFill>
              </a:rPr>
              <a:pPr/>
              <a:t>7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pSp>
        <p:nvGrpSpPr>
          <p:cNvPr id="76803" name="Group 2"/>
          <p:cNvGrpSpPr>
            <a:grpSpLocks/>
          </p:cNvGrpSpPr>
          <p:nvPr/>
        </p:nvGrpSpPr>
        <p:grpSpPr bwMode="auto">
          <a:xfrm>
            <a:off x="3276600" y="3048001"/>
            <a:ext cx="2166938" cy="3400425"/>
            <a:chOff x="2189" y="1243"/>
            <a:chExt cx="1365" cy="2142"/>
          </a:xfrm>
        </p:grpSpPr>
        <p:grpSp>
          <p:nvGrpSpPr>
            <p:cNvPr id="76806" name="Group 3"/>
            <p:cNvGrpSpPr>
              <a:grpSpLocks/>
            </p:cNvGrpSpPr>
            <p:nvPr/>
          </p:nvGrpSpPr>
          <p:grpSpPr bwMode="auto">
            <a:xfrm>
              <a:off x="2189" y="1243"/>
              <a:ext cx="1365" cy="2142"/>
              <a:chOff x="2189" y="1243"/>
              <a:chExt cx="1365" cy="2142"/>
            </a:xfrm>
          </p:grpSpPr>
          <p:sp>
            <p:nvSpPr>
              <p:cNvPr id="76813" name="Freeform 4"/>
              <p:cNvSpPr>
                <a:spLocks/>
              </p:cNvSpPr>
              <p:nvPr/>
            </p:nvSpPr>
            <p:spPr bwMode="auto">
              <a:xfrm>
                <a:off x="3302" y="2320"/>
                <a:ext cx="219" cy="194"/>
              </a:xfrm>
              <a:custGeom>
                <a:avLst/>
                <a:gdLst>
                  <a:gd name="T0" fmla="*/ 1 w 437"/>
                  <a:gd name="T1" fmla="*/ 10 h 387"/>
                  <a:gd name="T2" fmla="*/ 0 w 437"/>
                  <a:gd name="T3" fmla="*/ 25 h 387"/>
                  <a:gd name="T4" fmla="*/ 21 w 437"/>
                  <a:gd name="T5" fmla="*/ 18 h 387"/>
                  <a:gd name="T6" fmla="*/ 28 w 437"/>
                  <a:gd name="T7" fmla="*/ 14 h 387"/>
                  <a:gd name="T8" fmla="*/ 28 w 437"/>
                  <a:gd name="T9" fmla="*/ 6 h 387"/>
                  <a:gd name="T10" fmla="*/ 25 w 437"/>
                  <a:gd name="T11" fmla="*/ 0 h 387"/>
                  <a:gd name="T12" fmla="*/ 3 w 437"/>
                  <a:gd name="T13" fmla="*/ 9 h 387"/>
                  <a:gd name="T14" fmla="*/ 1 w 437"/>
                  <a:gd name="T15" fmla="*/ 10 h 387"/>
                  <a:gd name="T16" fmla="*/ 1 w 437"/>
                  <a:gd name="T17" fmla="*/ 10 h 38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37" h="387">
                    <a:moveTo>
                      <a:pt x="11" y="157"/>
                    </a:moveTo>
                    <a:lnTo>
                      <a:pt x="0" y="387"/>
                    </a:lnTo>
                    <a:lnTo>
                      <a:pt x="323" y="288"/>
                    </a:lnTo>
                    <a:lnTo>
                      <a:pt x="433" y="216"/>
                    </a:lnTo>
                    <a:lnTo>
                      <a:pt x="437" y="89"/>
                    </a:lnTo>
                    <a:lnTo>
                      <a:pt x="391" y="0"/>
                    </a:lnTo>
                    <a:lnTo>
                      <a:pt x="34" y="133"/>
                    </a:lnTo>
                    <a:lnTo>
                      <a:pt x="11" y="157"/>
                    </a:lnTo>
                    <a:close/>
                  </a:path>
                </a:pathLst>
              </a:custGeom>
              <a:solidFill>
                <a:srgbClr val="2E2E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14" name="Freeform 5"/>
              <p:cNvSpPr>
                <a:spLocks/>
              </p:cNvSpPr>
              <p:nvPr/>
            </p:nvSpPr>
            <p:spPr bwMode="auto">
              <a:xfrm>
                <a:off x="2193" y="1837"/>
                <a:ext cx="1355" cy="1544"/>
              </a:xfrm>
              <a:custGeom>
                <a:avLst/>
                <a:gdLst>
                  <a:gd name="T0" fmla="*/ 33 w 2712"/>
                  <a:gd name="T1" fmla="*/ 15 h 3088"/>
                  <a:gd name="T2" fmla="*/ 29 w 2712"/>
                  <a:gd name="T3" fmla="*/ 24 h 3088"/>
                  <a:gd name="T4" fmla="*/ 9 w 2712"/>
                  <a:gd name="T5" fmla="*/ 46 h 3088"/>
                  <a:gd name="T6" fmla="*/ 3 w 2712"/>
                  <a:gd name="T7" fmla="*/ 52 h 3088"/>
                  <a:gd name="T8" fmla="*/ 0 w 2712"/>
                  <a:gd name="T9" fmla="*/ 62 h 3088"/>
                  <a:gd name="T10" fmla="*/ 0 w 2712"/>
                  <a:gd name="T11" fmla="*/ 72 h 3088"/>
                  <a:gd name="T12" fmla="*/ 8 w 2712"/>
                  <a:gd name="T13" fmla="*/ 83 h 3088"/>
                  <a:gd name="T14" fmla="*/ 27 w 2712"/>
                  <a:gd name="T15" fmla="*/ 83 h 3088"/>
                  <a:gd name="T16" fmla="*/ 43 w 2712"/>
                  <a:gd name="T17" fmla="*/ 62 h 3088"/>
                  <a:gd name="T18" fmla="*/ 50 w 2712"/>
                  <a:gd name="T19" fmla="*/ 63 h 3088"/>
                  <a:gd name="T20" fmla="*/ 50 w 2712"/>
                  <a:gd name="T21" fmla="*/ 89 h 3088"/>
                  <a:gd name="T22" fmla="*/ 48 w 2712"/>
                  <a:gd name="T23" fmla="*/ 99 h 3088"/>
                  <a:gd name="T24" fmla="*/ 39 w 2712"/>
                  <a:gd name="T25" fmla="*/ 124 h 3088"/>
                  <a:gd name="T26" fmla="*/ 34 w 2712"/>
                  <a:gd name="T27" fmla="*/ 146 h 3088"/>
                  <a:gd name="T28" fmla="*/ 30 w 2712"/>
                  <a:gd name="T29" fmla="*/ 172 h 3088"/>
                  <a:gd name="T30" fmla="*/ 36 w 2712"/>
                  <a:gd name="T31" fmla="*/ 193 h 3088"/>
                  <a:gd name="T32" fmla="*/ 131 w 2712"/>
                  <a:gd name="T33" fmla="*/ 184 h 3088"/>
                  <a:gd name="T34" fmla="*/ 136 w 2712"/>
                  <a:gd name="T35" fmla="*/ 177 h 3088"/>
                  <a:gd name="T36" fmla="*/ 134 w 2712"/>
                  <a:gd name="T37" fmla="*/ 133 h 3088"/>
                  <a:gd name="T38" fmla="*/ 136 w 2712"/>
                  <a:gd name="T39" fmla="*/ 120 h 3088"/>
                  <a:gd name="T40" fmla="*/ 156 w 2712"/>
                  <a:gd name="T41" fmla="*/ 119 h 3088"/>
                  <a:gd name="T42" fmla="*/ 167 w 2712"/>
                  <a:gd name="T43" fmla="*/ 95 h 3088"/>
                  <a:gd name="T44" fmla="*/ 169 w 2712"/>
                  <a:gd name="T45" fmla="*/ 87 h 3088"/>
                  <a:gd name="T46" fmla="*/ 168 w 2712"/>
                  <a:gd name="T47" fmla="*/ 82 h 3088"/>
                  <a:gd name="T48" fmla="*/ 165 w 2712"/>
                  <a:gd name="T49" fmla="*/ 72 h 3088"/>
                  <a:gd name="T50" fmla="*/ 131 w 2712"/>
                  <a:gd name="T51" fmla="*/ 88 h 3088"/>
                  <a:gd name="T52" fmla="*/ 136 w 2712"/>
                  <a:gd name="T53" fmla="*/ 72 h 3088"/>
                  <a:gd name="T54" fmla="*/ 165 w 2712"/>
                  <a:gd name="T55" fmla="*/ 48 h 3088"/>
                  <a:gd name="T56" fmla="*/ 160 w 2712"/>
                  <a:gd name="T57" fmla="*/ 18 h 3088"/>
                  <a:gd name="T58" fmla="*/ 155 w 2712"/>
                  <a:gd name="T59" fmla="*/ 14 h 3088"/>
                  <a:gd name="T60" fmla="*/ 135 w 2712"/>
                  <a:gd name="T61" fmla="*/ 7 h 3088"/>
                  <a:gd name="T62" fmla="*/ 120 w 2712"/>
                  <a:gd name="T63" fmla="*/ 0 h 3088"/>
                  <a:gd name="T64" fmla="*/ 119 w 2712"/>
                  <a:gd name="T65" fmla="*/ 15 h 3088"/>
                  <a:gd name="T66" fmla="*/ 107 w 2712"/>
                  <a:gd name="T67" fmla="*/ 49 h 3088"/>
                  <a:gd name="T68" fmla="*/ 93 w 2712"/>
                  <a:gd name="T69" fmla="*/ 60 h 3088"/>
                  <a:gd name="T70" fmla="*/ 87 w 2712"/>
                  <a:gd name="T71" fmla="*/ 40 h 3088"/>
                  <a:gd name="T72" fmla="*/ 36 w 2712"/>
                  <a:gd name="T73" fmla="*/ 8 h 3088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2712" h="3088">
                    <a:moveTo>
                      <a:pt x="586" y="118"/>
                    </a:moveTo>
                    <a:lnTo>
                      <a:pt x="542" y="226"/>
                    </a:lnTo>
                    <a:lnTo>
                      <a:pt x="502" y="342"/>
                    </a:lnTo>
                    <a:lnTo>
                      <a:pt x="477" y="382"/>
                    </a:lnTo>
                    <a:lnTo>
                      <a:pt x="215" y="675"/>
                    </a:lnTo>
                    <a:lnTo>
                      <a:pt x="150" y="736"/>
                    </a:lnTo>
                    <a:lnTo>
                      <a:pt x="116" y="777"/>
                    </a:lnTo>
                    <a:lnTo>
                      <a:pt x="57" y="827"/>
                    </a:lnTo>
                    <a:lnTo>
                      <a:pt x="40" y="852"/>
                    </a:lnTo>
                    <a:lnTo>
                      <a:pt x="2" y="983"/>
                    </a:lnTo>
                    <a:lnTo>
                      <a:pt x="0" y="1051"/>
                    </a:lnTo>
                    <a:lnTo>
                      <a:pt x="14" y="1144"/>
                    </a:lnTo>
                    <a:lnTo>
                      <a:pt x="38" y="1199"/>
                    </a:lnTo>
                    <a:lnTo>
                      <a:pt x="130" y="1315"/>
                    </a:lnTo>
                    <a:lnTo>
                      <a:pt x="352" y="1287"/>
                    </a:lnTo>
                    <a:lnTo>
                      <a:pt x="443" y="1315"/>
                    </a:lnTo>
                    <a:lnTo>
                      <a:pt x="700" y="1076"/>
                    </a:lnTo>
                    <a:lnTo>
                      <a:pt x="701" y="985"/>
                    </a:lnTo>
                    <a:lnTo>
                      <a:pt x="853" y="926"/>
                    </a:lnTo>
                    <a:lnTo>
                      <a:pt x="800" y="1007"/>
                    </a:lnTo>
                    <a:lnTo>
                      <a:pt x="802" y="1275"/>
                    </a:lnTo>
                    <a:lnTo>
                      <a:pt x="804" y="1416"/>
                    </a:lnTo>
                    <a:lnTo>
                      <a:pt x="793" y="1498"/>
                    </a:lnTo>
                    <a:lnTo>
                      <a:pt x="774" y="1572"/>
                    </a:lnTo>
                    <a:lnTo>
                      <a:pt x="722" y="1726"/>
                    </a:lnTo>
                    <a:lnTo>
                      <a:pt x="633" y="1971"/>
                    </a:lnTo>
                    <a:lnTo>
                      <a:pt x="614" y="2089"/>
                    </a:lnTo>
                    <a:lnTo>
                      <a:pt x="546" y="2326"/>
                    </a:lnTo>
                    <a:lnTo>
                      <a:pt x="519" y="2437"/>
                    </a:lnTo>
                    <a:lnTo>
                      <a:pt x="483" y="2743"/>
                    </a:lnTo>
                    <a:lnTo>
                      <a:pt x="559" y="2807"/>
                    </a:lnTo>
                    <a:lnTo>
                      <a:pt x="586" y="3088"/>
                    </a:lnTo>
                    <a:lnTo>
                      <a:pt x="2058" y="3081"/>
                    </a:lnTo>
                    <a:lnTo>
                      <a:pt x="2111" y="2936"/>
                    </a:lnTo>
                    <a:lnTo>
                      <a:pt x="2164" y="2893"/>
                    </a:lnTo>
                    <a:lnTo>
                      <a:pt x="2178" y="2832"/>
                    </a:lnTo>
                    <a:lnTo>
                      <a:pt x="2172" y="2425"/>
                    </a:lnTo>
                    <a:lnTo>
                      <a:pt x="2159" y="2113"/>
                    </a:lnTo>
                    <a:lnTo>
                      <a:pt x="2147" y="1950"/>
                    </a:lnTo>
                    <a:lnTo>
                      <a:pt x="2189" y="1920"/>
                    </a:lnTo>
                    <a:lnTo>
                      <a:pt x="2455" y="1923"/>
                    </a:lnTo>
                    <a:lnTo>
                      <a:pt x="2503" y="1901"/>
                    </a:lnTo>
                    <a:lnTo>
                      <a:pt x="2662" y="1781"/>
                    </a:lnTo>
                    <a:lnTo>
                      <a:pt x="2687" y="1513"/>
                    </a:lnTo>
                    <a:lnTo>
                      <a:pt x="2693" y="1458"/>
                    </a:lnTo>
                    <a:lnTo>
                      <a:pt x="2712" y="1382"/>
                    </a:lnTo>
                    <a:lnTo>
                      <a:pt x="2712" y="1346"/>
                    </a:lnTo>
                    <a:lnTo>
                      <a:pt x="2698" y="1304"/>
                    </a:lnTo>
                    <a:lnTo>
                      <a:pt x="2655" y="1245"/>
                    </a:lnTo>
                    <a:lnTo>
                      <a:pt x="2655" y="1152"/>
                    </a:lnTo>
                    <a:lnTo>
                      <a:pt x="2121" y="1427"/>
                    </a:lnTo>
                    <a:lnTo>
                      <a:pt x="2104" y="1401"/>
                    </a:lnTo>
                    <a:lnTo>
                      <a:pt x="2144" y="1310"/>
                    </a:lnTo>
                    <a:lnTo>
                      <a:pt x="2182" y="1148"/>
                    </a:lnTo>
                    <a:lnTo>
                      <a:pt x="2615" y="983"/>
                    </a:lnTo>
                    <a:lnTo>
                      <a:pt x="2641" y="768"/>
                    </a:lnTo>
                    <a:lnTo>
                      <a:pt x="2638" y="580"/>
                    </a:lnTo>
                    <a:lnTo>
                      <a:pt x="2562" y="278"/>
                    </a:lnTo>
                    <a:lnTo>
                      <a:pt x="2537" y="228"/>
                    </a:lnTo>
                    <a:lnTo>
                      <a:pt x="2491" y="209"/>
                    </a:lnTo>
                    <a:lnTo>
                      <a:pt x="2368" y="162"/>
                    </a:lnTo>
                    <a:lnTo>
                      <a:pt x="2166" y="97"/>
                    </a:lnTo>
                    <a:lnTo>
                      <a:pt x="2094" y="57"/>
                    </a:lnTo>
                    <a:lnTo>
                      <a:pt x="1936" y="0"/>
                    </a:lnTo>
                    <a:lnTo>
                      <a:pt x="1942" y="74"/>
                    </a:lnTo>
                    <a:lnTo>
                      <a:pt x="1910" y="230"/>
                    </a:lnTo>
                    <a:lnTo>
                      <a:pt x="1859" y="420"/>
                    </a:lnTo>
                    <a:lnTo>
                      <a:pt x="1724" y="783"/>
                    </a:lnTo>
                    <a:lnTo>
                      <a:pt x="1551" y="1099"/>
                    </a:lnTo>
                    <a:lnTo>
                      <a:pt x="1496" y="948"/>
                    </a:lnTo>
                    <a:lnTo>
                      <a:pt x="1446" y="808"/>
                    </a:lnTo>
                    <a:lnTo>
                      <a:pt x="1406" y="637"/>
                    </a:lnTo>
                    <a:lnTo>
                      <a:pt x="1328" y="530"/>
                    </a:lnTo>
                    <a:lnTo>
                      <a:pt x="586" y="118"/>
                    </a:lnTo>
                    <a:close/>
                  </a:path>
                </a:pathLst>
              </a:custGeom>
              <a:solidFill>
                <a:srgbClr val="2E2E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15" name="Freeform 6"/>
              <p:cNvSpPr>
                <a:spLocks/>
              </p:cNvSpPr>
              <p:nvPr/>
            </p:nvSpPr>
            <p:spPr bwMode="auto">
              <a:xfrm>
                <a:off x="2896" y="2789"/>
                <a:ext cx="54" cy="59"/>
              </a:xfrm>
              <a:custGeom>
                <a:avLst/>
                <a:gdLst>
                  <a:gd name="T0" fmla="*/ 6 w 109"/>
                  <a:gd name="T1" fmla="*/ 3 h 118"/>
                  <a:gd name="T2" fmla="*/ 6 w 109"/>
                  <a:gd name="T3" fmla="*/ 5 h 118"/>
                  <a:gd name="T4" fmla="*/ 6 w 109"/>
                  <a:gd name="T5" fmla="*/ 7 h 118"/>
                  <a:gd name="T6" fmla="*/ 5 w 109"/>
                  <a:gd name="T7" fmla="*/ 7 h 118"/>
                  <a:gd name="T8" fmla="*/ 5 w 109"/>
                  <a:gd name="T9" fmla="*/ 8 h 118"/>
                  <a:gd name="T10" fmla="*/ 4 w 109"/>
                  <a:gd name="T11" fmla="*/ 8 h 118"/>
                  <a:gd name="T12" fmla="*/ 2 w 109"/>
                  <a:gd name="T13" fmla="*/ 8 h 118"/>
                  <a:gd name="T14" fmla="*/ 1 w 109"/>
                  <a:gd name="T15" fmla="*/ 7 h 118"/>
                  <a:gd name="T16" fmla="*/ 0 w 109"/>
                  <a:gd name="T17" fmla="*/ 6 h 118"/>
                  <a:gd name="T18" fmla="*/ 0 w 109"/>
                  <a:gd name="T19" fmla="*/ 4 h 118"/>
                  <a:gd name="T20" fmla="*/ 0 w 109"/>
                  <a:gd name="T21" fmla="*/ 3 h 118"/>
                  <a:gd name="T22" fmla="*/ 1 w 109"/>
                  <a:gd name="T23" fmla="*/ 1 h 118"/>
                  <a:gd name="T24" fmla="*/ 3 w 109"/>
                  <a:gd name="T25" fmla="*/ 1 h 118"/>
                  <a:gd name="T26" fmla="*/ 4 w 109"/>
                  <a:gd name="T27" fmla="*/ 0 h 118"/>
                  <a:gd name="T28" fmla="*/ 6 w 109"/>
                  <a:gd name="T29" fmla="*/ 2 h 118"/>
                  <a:gd name="T30" fmla="*/ 6 w 109"/>
                  <a:gd name="T31" fmla="*/ 3 h 118"/>
                  <a:gd name="T32" fmla="*/ 6 w 109"/>
                  <a:gd name="T33" fmla="*/ 3 h 11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09" h="118">
                    <a:moveTo>
                      <a:pt x="109" y="33"/>
                    </a:moveTo>
                    <a:lnTo>
                      <a:pt x="109" y="78"/>
                    </a:lnTo>
                    <a:lnTo>
                      <a:pt x="101" y="103"/>
                    </a:lnTo>
                    <a:lnTo>
                      <a:pt x="93" y="111"/>
                    </a:lnTo>
                    <a:lnTo>
                      <a:pt x="86" y="114"/>
                    </a:lnTo>
                    <a:lnTo>
                      <a:pt x="78" y="116"/>
                    </a:lnTo>
                    <a:lnTo>
                      <a:pt x="44" y="118"/>
                    </a:lnTo>
                    <a:lnTo>
                      <a:pt x="19" y="109"/>
                    </a:lnTo>
                    <a:lnTo>
                      <a:pt x="4" y="84"/>
                    </a:lnTo>
                    <a:lnTo>
                      <a:pt x="0" y="61"/>
                    </a:lnTo>
                    <a:lnTo>
                      <a:pt x="2" y="44"/>
                    </a:lnTo>
                    <a:lnTo>
                      <a:pt x="23" y="16"/>
                    </a:lnTo>
                    <a:lnTo>
                      <a:pt x="52" y="2"/>
                    </a:lnTo>
                    <a:lnTo>
                      <a:pt x="76" y="0"/>
                    </a:lnTo>
                    <a:lnTo>
                      <a:pt x="97" y="17"/>
                    </a:lnTo>
                    <a:lnTo>
                      <a:pt x="109" y="33"/>
                    </a:lnTo>
                    <a:close/>
                  </a:path>
                </a:pathLst>
              </a:custGeom>
              <a:solidFill>
                <a:srgbClr val="8C5F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16" name="Freeform 7"/>
              <p:cNvSpPr>
                <a:spLocks/>
              </p:cNvSpPr>
              <p:nvPr/>
            </p:nvSpPr>
            <p:spPr bwMode="auto">
              <a:xfrm>
                <a:off x="3290" y="2753"/>
                <a:ext cx="36" cy="44"/>
              </a:xfrm>
              <a:custGeom>
                <a:avLst/>
                <a:gdLst>
                  <a:gd name="T0" fmla="*/ 4 w 72"/>
                  <a:gd name="T1" fmla="*/ 1 h 88"/>
                  <a:gd name="T2" fmla="*/ 5 w 72"/>
                  <a:gd name="T3" fmla="*/ 3 h 88"/>
                  <a:gd name="T4" fmla="*/ 5 w 72"/>
                  <a:gd name="T5" fmla="*/ 4 h 88"/>
                  <a:gd name="T6" fmla="*/ 4 w 72"/>
                  <a:gd name="T7" fmla="*/ 5 h 88"/>
                  <a:gd name="T8" fmla="*/ 3 w 72"/>
                  <a:gd name="T9" fmla="*/ 6 h 88"/>
                  <a:gd name="T10" fmla="*/ 2 w 72"/>
                  <a:gd name="T11" fmla="*/ 6 h 88"/>
                  <a:gd name="T12" fmla="*/ 1 w 72"/>
                  <a:gd name="T13" fmla="*/ 5 h 88"/>
                  <a:gd name="T14" fmla="*/ 0 w 72"/>
                  <a:gd name="T15" fmla="*/ 5 h 88"/>
                  <a:gd name="T16" fmla="*/ 1 w 72"/>
                  <a:gd name="T17" fmla="*/ 4 h 88"/>
                  <a:gd name="T18" fmla="*/ 1 w 72"/>
                  <a:gd name="T19" fmla="*/ 2 h 88"/>
                  <a:gd name="T20" fmla="*/ 2 w 72"/>
                  <a:gd name="T21" fmla="*/ 1 h 88"/>
                  <a:gd name="T22" fmla="*/ 4 w 72"/>
                  <a:gd name="T23" fmla="*/ 0 h 88"/>
                  <a:gd name="T24" fmla="*/ 4 w 72"/>
                  <a:gd name="T25" fmla="*/ 1 h 88"/>
                  <a:gd name="T26" fmla="*/ 4 w 72"/>
                  <a:gd name="T27" fmla="*/ 1 h 88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72" h="88">
                    <a:moveTo>
                      <a:pt x="63" y="2"/>
                    </a:moveTo>
                    <a:lnTo>
                      <a:pt x="72" y="38"/>
                    </a:lnTo>
                    <a:lnTo>
                      <a:pt x="68" y="51"/>
                    </a:lnTo>
                    <a:lnTo>
                      <a:pt x="57" y="80"/>
                    </a:lnTo>
                    <a:lnTo>
                      <a:pt x="45" y="84"/>
                    </a:lnTo>
                    <a:lnTo>
                      <a:pt x="26" y="88"/>
                    </a:lnTo>
                    <a:lnTo>
                      <a:pt x="7" y="80"/>
                    </a:lnTo>
                    <a:lnTo>
                      <a:pt x="0" y="72"/>
                    </a:lnTo>
                    <a:lnTo>
                      <a:pt x="2" y="59"/>
                    </a:lnTo>
                    <a:lnTo>
                      <a:pt x="7" y="32"/>
                    </a:lnTo>
                    <a:lnTo>
                      <a:pt x="32" y="8"/>
                    </a:lnTo>
                    <a:lnTo>
                      <a:pt x="53" y="0"/>
                    </a:lnTo>
                    <a:lnTo>
                      <a:pt x="63" y="2"/>
                    </a:lnTo>
                    <a:close/>
                  </a:path>
                </a:pathLst>
              </a:custGeom>
              <a:solidFill>
                <a:srgbClr val="7C4C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17" name="Freeform 8"/>
              <p:cNvSpPr>
                <a:spLocks/>
              </p:cNvSpPr>
              <p:nvPr/>
            </p:nvSpPr>
            <p:spPr bwMode="auto">
              <a:xfrm>
                <a:off x="2878" y="2938"/>
                <a:ext cx="59" cy="66"/>
              </a:xfrm>
              <a:custGeom>
                <a:avLst/>
                <a:gdLst>
                  <a:gd name="T0" fmla="*/ 6 w 118"/>
                  <a:gd name="T1" fmla="*/ 1 h 131"/>
                  <a:gd name="T2" fmla="*/ 8 w 118"/>
                  <a:gd name="T3" fmla="*/ 3 h 131"/>
                  <a:gd name="T4" fmla="*/ 8 w 118"/>
                  <a:gd name="T5" fmla="*/ 5 h 131"/>
                  <a:gd name="T6" fmla="*/ 7 w 118"/>
                  <a:gd name="T7" fmla="*/ 7 h 131"/>
                  <a:gd name="T8" fmla="*/ 6 w 118"/>
                  <a:gd name="T9" fmla="*/ 9 h 131"/>
                  <a:gd name="T10" fmla="*/ 3 w 118"/>
                  <a:gd name="T11" fmla="*/ 9 h 131"/>
                  <a:gd name="T12" fmla="*/ 1 w 118"/>
                  <a:gd name="T13" fmla="*/ 8 h 131"/>
                  <a:gd name="T14" fmla="*/ 0 w 118"/>
                  <a:gd name="T15" fmla="*/ 6 h 131"/>
                  <a:gd name="T16" fmla="*/ 0 w 118"/>
                  <a:gd name="T17" fmla="*/ 4 h 131"/>
                  <a:gd name="T18" fmla="*/ 1 w 118"/>
                  <a:gd name="T19" fmla="*/ 3 h 131"/>
                  <a:gd name="T20" fmla="*/ 1 w 118"/>
                  <a:gd name="T21" fmla="*/ 2 h 131"/>
                  <a:gd name="T22" fmla="*/ 3 w 118"/>
                  <a:gd name="T23" fmla="*/ 1 h 131"/>
                  <a:gd name="T24" fmla="*/ 5 w 118"/>
                  <a:gd name="T25" fmla="*/ 0 h 131"/>
                  <a:gd name="T26" fmla="*/ 6 w 118"/>
                  <a:gd name="T27" fmla="*/ 1 h 131"/>
                  <a:gd name="T28" fmla="*/ 6 w 118"/>
                  <a:gd name="T29" fmla="*/ 1 h 13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18" h="131">
                    <a:moveTo>
                      <a:pt x="93" y="5"/>
                    </a:moveTo>
                    <a:lnTo>
                      <a:pt x="118" y="40"/>
                    </a:lnTo>
                    <a:lnTo>
                      <a:pt x="116" y="78"/>
                    </a:lnTo>
                    <a:lnTo>
                      <a:pt x="107" y="112"/>
                    </a:lnTo>
                    <a:lnTo>
                      <a:pt x="82" y="131"/>
                    </a:lnTo>
                    <a:lnTo>
                      <a:pt x="48" y="129"/>
                    </a:lnTo>
                    <a:lnTo>
                      <a:pt x="12" y="116"/>
                    </a:lnTo>
                    <a:lnTo>
                      <a:pt x="0" y="95"/>
                    </a:lnTo>
                    <a:lnTo>
                      <a:pt x="0" y="51"/>
                    </a:lnTo>
                    <a:lnTo>
                      <a:pt x="2" y="36"/>
                    </a:lnTo>
                    <a:lnTo>
                      <a:pt x="4" y="28"/>
                    </a:lnTo>
                    <a:lnTo>
                      <a:pt x="38" y="2"/>
                    </a:lnTo>
                    <a:lnTo>
                      <a:pt x="69" y="0"/>
                    </a:lnTo>
                    <a:lnTo>
                      <a:pt x="93" y="5"/>
                    </a:lnTo>
                    <a:close/>
                  </a:path>
                </a:pathLst>
              </a:custGeom>
              <a:solidFill>
                <a:srgbClr val="A57A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18" name="Freeform 9"/>
              <p:cNvSpPr>
                <a:spLocks/>
              </p:cNvSpPr>
              <p:nvPr/>
            </p:nvSpPr>
            <p:spPr bwMode="auto">
              <a:xfrm>
                <a:off x="3317" y="2151"/>
                <a:ext cx="201" cy="339"/>
              </a:xfrm>
              <a:custGeom>
                <a:avLst/>
                <a:gdLst>
                  <a:gd name="T0" fmla="*/ 22 w 403"/>
                  <a:gd name="T1" fmla="*/ 0 h 679"/>
                  <a:gd name="T2" fmla="*/ 22 w 403"/>
                  <a:gd name="T3" fmla="*/ 13 h 679"/>
                  <a:gd name="T4" fmla="*/ 20 w 403"/>
                  <a:gd name="T5" fmla="*/ 21 h 679"/>
                  <a:gd name="T6" fmla="*/ 15 w 403"/>
                  <a:gd name="T7" fmla="*/ 28 h 679"/>
                  <a:gd name="T8" fmla="*/ 21 w 403"/>
                  <a:gd name="T9" fmla="*/ 29 h 679"/>
                  <a:gd name="T10" fmla="*/ 24 w 403"/>
                  <a:gd name="T11" fmla="*/ 34 h 679"/>
                  <a:gd name="T12" fmla="*/ 25 w 403"/>
                  <a:gd name="T13" fmla="*/ 38 h 679"/>
                  <a:gd name="T14" fmla="*/ 13 w 403"/>
                  <a:gd name="T15" fmla="*/ 37 h 679"/>
                  <a:gd name="T16" fmla="*/ 0 w 403"/>
                  <a:gd name="T17" fmla="*/ 42 h 679"/>
                  <a:gd name="T18" fmla="*/ 0 w 403"/>
                  <a:gd name="T19" fmla="*/ 41 h 679"/>
                  <a:gd name="T20" fmla="*/ 0 w 403"/>
                  <a:gd name="T21" fmla="*/ 40 h 679"/>
                  <a:gd name="T22" fmla="*/ 1 w 403"/>
                  <a:gd name="T23" fmla="*/ 38 h 679"/>
                  <a:gd name="T24" fmla="*/ 1 w 403"/>
                  <a:gd name="T25" fmla="*/ 37 h 679"/>
                  <a:gd name="T26" fmla="*/ 2 w 403"/>
                  <a:gd name="T27" fmla="*/ 35 h 679"/>
                  <a:gd name="T28" fmla="*/ 3 w 403"/>
                  <a:gd name="T29" fmla="*/ 34 h 679"/>
                  <a:gd name="T30" fmla="*/ 3 w 403"/>
                  <a:gd name="T31" fmla="*/ 33 h 679"/>
                  <a:gd name="T32" fmla="*/ 4 w 403"/>
                  <a:gd name="T33" fmla="*/ 33 h 679"/>
                  <a:gd name="T34" fmla="*/ 4 w 403"/>
                  <a:gd name="T35" fmla="*/ 32 h 679"/>
                  <a:gd name="T36" fmla="*/ 5 w 403"/>
                  <a:gd name="T37" fmla="*/ 32 h 679"/>
                  <a:gd name="T38" fmla="*/ 5 w 403"/>
                  <a:gd name="T39" fmla="*/ 31 h 679"/>
                  <a:gd name="T40" fmla="*/ 6 w 403"/>
                  <a:gd name="T41" fmla="*/ 31 h 679"/>
                  <a:gd name="T42" fmla="*/ 6 w 403"/>
                  <a:gd name="T43" fmla="*/ 31 h 679"/>
                  <a:gd name="T44" fmla="*/ 7 w 403"/>
                  <a:gd name="T45" fmla="*/ 30 h 679"/>
                  <a:gd name="T46" fmla="*/ 7 w 403"/>
                  <a:gd name="T47" fmla="*/ 30 h 679"/>
                  <a:gd name="T48" fmla="*/ 8 w 403"/>
                  <a:gd name="T49" fmla="*/ 30 h 679"/>
                  <a:gd name="T50" fmla="*/ 9 w 403"/>
                  <a:gd name="T51" fmla="*/ 29 h 679"/>
                  <a:gd name="T52" fmla="*/ 9 w 403"/>
                  <a:gd name="T53" fmla="*/ 29 h 679"/>
                  <a:gd name="T54" fmla="*/ 10 w 403"/>
                  <a:gd name="T55" fmla="*/ 29 h 679"/>
                  <a:gd name="T56" fmla="*/ 9 w 403"/>
                  <a:gd name="T57" fmla="*/ 28 h 679"/>
                  <a:gd name="T58" fmla="*/ 7 w 403"/>
                  <a:gd name="T59" fmla="*/ 25 h 679"/>
                  <a:gd name="T60" fmla="*/ 7 w 403"/>
                  <a:gd name="T61" fmla="*/ 23 h 679"/>
                  <a:gd name="T62" fmla="*/ 7 w 403"/>
                  <a:gd name="T63" fmla="*/ 22 h 679"/>
                  <a:gd name="T64" fmla="*/ 7 w 403"/>
                  <a:gd name="T65" fmla="*/ 21 h 679"/>
                  <a:gd name="T66" fmla="*/ 8 w 403"/>
                  <a:gd name="T67" fmla="*/ 20 h 679"/>
                  <a:gd name="T68" fmla="*/ 9 w 403"/>
                  <a:gd name="T69" fmla="*/ 19 h 679"/>
                  <a:gd name="T70" fmla="*/ 9 w 403"/>
                  <a:gd name="T71" fmla="*/ 18 h 679"/>
                  <a:gd name="T72" fmla="*/ 10 w 403"/>
                  <a:gd name="T73" fmla="*/ 18 h 679"/>
                  <a:gd name="T74" fmla="*/ 10 w 403"/>
                  <a:gd name="T75" fmla="*/ 17 h 679"/>
                  <a:gd name="T76" fmla="*/ 10 w 403"/>
                  <a:gd name="T77" fmla="*/ 17 h 679"/>
                  <a:gd name="T78" fmla="*/ 11 w 403"/>
                  <a:gd name="T79" fmla="*/ 16 h 679"/>
                  <a:gd name="T80" fmla="*/ 11 w 403"/>
                  <a:gd name="T81" fmla="*/ 16 h 679"/>
                  <a:gd name="T82" fmla="*/ 12 w 403"/>
                  <a:gd name="T83" fmla="*/ 15 h 679"/>
                  <a:gd name="T84" fmla="*/ 12 w 403"/>
                  <a:gd name="T85" fmla="*/ 15 h 679"/>
                  <a:gd name="T86" fmla="*/ 13 w 403"/>
                  <a:gd name="T87" fmla="*/ 14 h 679"/>
                  <a:gd name="T88" fmla="*/ 13 w 403"/>
                  <a:gd name="T89" fmla="*/ 14 h 679"/>
                  <a:gd name="T90" fmla="*/ 14 w 403"/>
                  <a:gd name="T91" fmla="*/ 14 h 679"/>
                  <a:gd name="T92" fmla="*/ 14 w 403"/>
                  <a:gd name="T93" fmla="*/ 13 h 679"/>
                  <a:gd name="T94" fmla="*/ 15 w 403"/>
                  <a:gd name="T95" fmla="*/ 13 h 679"/>
                  <a:gd name="T96" fmla="*/ 15 w 403"/>
                  <a:gd name="T97" fmla="*/ 12 h 679"/>
                  <a:gd name="T98" fmla="*/ 16 w 403"/>
                  <a:gd name="T99" fmla="*/ 12 h 679"/>
                  <a:gd name="T100" fmla="*/ 22 w 403"/>
                  <a:gd name="T101" fmla="*/ 0 h 679"/>
                  <a:gd name="T102" fmla="*/ 22 w 403"/>
                  <a:gd name="T103" fmla="*/ 0 h 679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403" h="679">
                    <a:moveTo>
                      <a:pt x="363" y="0"/>
                    </a:moveTo>
                    <a:lnTo>
                      <a:pt x="359" y="219"/>
                    </a:lnTo>
                    <a:lnTo>
                      <a:pt x="329" y="337"/>
                    </a:lnTo>
                    <a:lnTo>
                      <a:pt x="249" y="453"/>
                    </a:lnTo>
                    <a:lnTo>
                      <a:pt x="348" y="475"/>
                    </a:lnTo>
                    <a:lnTo>
                      <a:pt x="384" y="544"/>
                    </a:lnTo>
                    <a:lnTo>
                      <a:pt x="403" y="616"/>
                    </a:lnTo>
                    <a:lnTo>
                      <a:pt x="220" y="603"/>
                    </a:lnTo>
                    <a:lnTo>
                      <a:pt x="0" y="679"/>
                    </a:lnTo>
                    <a:lnTo>
                      <a:pt x="4" y="662"/>
                    </a:lnTo>
                    <a:lnTo>
                      <a:pt x="10" y="645"/>
                    </a:lnTo>
                    <a:lnTo>
                      <a:pt x="17" y="622"/>
                    </a:lnTo>
                    <a:lnTo>
                      <a:pt x="27" y="597"/>
                    </a:lnTo>
                    <a:lnTo>
                      <a:pt x="38" y="574"/>
                    </a:lnTo>
                    <a:lnTo>
                      <a:pt x="51" y="551"/>
                    </a:lnTo>
                    <a:lnTo>
                      <a:pt x="59" y="540"/>
                    </a:lnTo>
                    <a:lnTo>
                      <a:pt x="67" y="532"/>
                    </a:lnTo>
                    <a:lnTo>
                      <a:pt x="76" y="525"/>
                    </a:lnTo>
                    <a:lnTo>
                      <a:pt x="84" y="517"/>
                    </a:lnTo>
                    <a:lnTo>
                      <a:pt x="93" y="510"/>
                    </a:lnTo>
                    <a:lnTo>
                      <a:pt x="101" y="504"/>
                    </a:lnTo>
                    <a:lnTo>
                      <a:pt x="108" y="496"/>
                    </a:lnTo>
                    <a:lnTo>
                      <a:pt x="118" y="491"/>
                    </a:lnTo>
                    <a:lnTo>
                      <a:pt x="125" y="487"/>
                    </a:lnTo>
                    <a:lnTo>
                      <a:pt x="133" y="481"/>
                    </a:lnTo>
                    <a:lnTo>
                      <a:pt x="146" y="473"/>
                    </a:lnTo>
                    <a:lnTo>
                      <a:pt x="156" y="470"/>
                    </a:lnTo>
                    <a:lnTo>
                      <a:pt x="165" y="464"/>
                    </a:lnTo>
                    <a:lnTo>
                      <a:pt x="150" y="458"/>
                    </a:lnTo>
                    <a:lnTo>
                      <a:pt x="114" y="401"/>
                    </a:lnTo>
                    <a:lnTo>
                      <a:pt x="112" y="373"/>
                    </a:lnTo>
                    <a:lnTo>
                      <a:pt x="118" y="358"/>
                    </a:lnTo>
                    <a:lnTo>
                      <a:pt x="125" y="340"/>
                    </a:lnTo>
                    <a:lnTo>
                      <a:pt x="135" y="323"/>
                    </a:lnTo>
                    <a:lnTo>
                      <a:pt x="146" y="308"/>
                    </a:lnTo>
                    <a:lnTo>
                      <a:pt x="154" y="299"/>
                    </a:lnTo>
                    <a:lnTo>
                      <a:pt x="162" y="291"/>
                    </a:lnTo>
                    <a:lnTo>
                      <a:pt x="167" y="282"/>
                    </a:lnTo>
                    <a:lnTo>
                      <a:pt x="175" y="274"/>
                    </a:lnTo>
                    <a:lnTo>
                      <a:pt x="182" y="266"/>
                    </a:lnTo>
                    <a:lnTo>
                      <a:pt x="190" y="259"/>
                    </a:lnTo>
                    <a:lnTo>
                      <a:pt x="198" y="251"/>
                    </a:lnTo>
                    <a:lnTo>
                      <a:pt x="205" y="245"/>
                    </a:lnTo>
                    <a:lnTo>
                      <a:pt x="211" y="238"/>
                    </a:lnTo>
                    <a:lnTo>
                      <a:pt x="219" y="232"/>
                    </a:lnTo>
                    <a:lnTo>
                      <a:pt x="224" y="226"/>
                    </a:lnTo>
                    <a:lnTo>
                      <a:pt x="230" y="221"/>
                    </a:lnTo>
                    <a:lnTo>
                      <a:pt x="241" y="211"/>
                    </a:lnTo>
                    <a:lnTo>
                      <a:pt x="249" y="204"/>
                    </a:lnTo>
                    <a:lnTo>
                      <a:pt x="257" y="198"/>
                    </a:lnTo>
                    <a:lnTo>
                      <a:pt x="363" y="0"/>
                    </a:lnTo>
                    <a:close/>
                  </a:path>
                </a:pathLst>
              </a:custGeom>
              <a:solidFill>
                <a:srgbClr val="3A3A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19" name="Freeform 10"/>
              <p:cNvSpPr>
                <a:spLocks/>
              </p:cNvSpPr>
              <p:nvPr/>
            </p:nvSpPr>
            <p:spPr bwMode="auto">
              <a:xfrm>
                <a:off x="2914" y="2627"/>
                <a:ext cx="60" cy="65"/>
              </a:xfrm>
              <a:custGeom>
                <a:avLst/>
                <a:gdLst>
                  <a:gd name="T0" fmla="*/ 5 w 120"/>
                  <a:gd name="T1" fmla="*/ 0 h 132"/>
                  <a:gd name="T2" fmla="*/ 7 w 120"/>
                  <a:gd name="T3" fmla="*/ 0 h 132"/>
                  <a:gd name="T4" fmla="*/ 8 w 120"/>
                  <a:gd name="T5" fmla="*/ 2 h 132"/>
                  <a:gd name="T6" fmla="*/ 8 w 120"/>
                  <a:gd name="T7" fmla="*/ 6 h 132"/>
                  <a:gd name="T8" fmla="*/ 6 w 120"/>
                  <a:gd name="T9" fmla="*/ 8 h 132"/>
                  <a:gd name="T10" fmla="*/ 4 w 120"/>
                  <a:gd name="T11" fmla="*/ 8 h 132"/>
                  <a:gd name="T12" fmla="*/ 2 w 120"/>
                  <a:gd name="T13" fmla="*/ 7 h 132"/>
                  <a:gd name="T14" fmla="*/ 0 w 120"/>
                  <a:gd name="T15" fmla="*/ 5 h 132"/>
                  <a:gd name="T16" fmla="*/ 1 w 120"/>
                  <a:gd name="T17" fmla="*/ 3 h 132"/>
                  <a:gd name="T18" fmla="*/ 1 w 120"/>
                  <a:gd name="T19" fmla="*/ 2 h 132"/>
                  <a:gd name="T20" fmla="*/ 3 w 120"/>
                  <a:gd name="T21" fmla="*/ 1 h 132"/>
                  <a:gd name="T22" fmla="*/ 5 w 120"/>
                  <a:gd name="T23" fmla="*/ 0 h 132"/>
                  <a:gd name="T24" fmla="*/ 5 w 120"/>
                  <a:gd name="T25" fmla="*/ 0 h 13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20" h="132">
                    <a:moveTo>
                      <a:pt x="73" y="0"/>
                    </a:moveTo>
                    <a:lnTo>
                      <a:pt x="103" y="12"/>
                    </a:lnTo>
                    <a:lnTo>
                      <a:pt x="120" y="40"/>
                    </a:lnTo>
                    <a:lnTo>
                      <a:pt x="113" y="99"/>
                    </a:lnTo>
                    <a:lnTo>
                      <a:pt x="84" y="132"/>
                    </a:lnTo>
                    <a:lnTo>
                      <a:pt x="50" y="132"/>
                    </a:lnTo>
                    <a:lnTo>
                      <a:pt x="19" y="122"/>
                    </a:lnTo>
                    <a:lnTo>
                      <a:pt x="0" y="88"/>
                    </a:lnTo>
                    <a:lnTo>
                      <a:pt x="2" y="63"/>
                    </a:lnTo>
                    <a:lnTo>
                      <a:pt x="16" y="35"/>
                    </a:lnTo>
                    <a:lnTo>
                      <a:pt x="35" y="16"/>
                    </a:lnTo>
                    <a:lnTo>
                      <a:pt x="73" y="0"/>
                    </a:lnTo>
                    <a:close/>
                  </a:path>
                </a:pathLst>
              </a:custGeom>
              <a:solidFill>
                <a:srgbClr val="8C5F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20" name="Freeform 11"/>
              <p:cNvSpPr>
                <a:spLocks/>
              </p:cNvSpPr>
              <p:nvPr/>
            </p:nvSpPr>
            <p:spPr bwMode="auto">
              <a:xfrm>
                <a:off x="2535" y="2207"/>
                <a:ext cx="333" cy="969"/>
              </a:xfrm>
              <a:custGeom>
                <a:avLst/>
                <a:gdLst>
                  <a:gd name="T0" fmla="*/ 27 w 667"/>
                  <a:gd name="T1" fmla="*/ 5 h 1939"/>
                  <a:gd name="T2" fmla="*/ 28 w 667"/>
                  <a:gd name="T3" fmla="*/ 27 h 1939"/>
                  <a:gd name="T4" fmla="*/ 27 w 667"/>
                  <a:gd name="T5" fmla="*/ 38 h 1939"/>
                  <a:gd name="T6" fmla="*/ 26 w 667"/>
                  <a:gd name="T7" fmla="*/ 44 h 1939"/>
                  <a:gd name="T8" fmla="*/ 25 w 667"/>
                  <a:gd name="T9" fmla="*/ 46 h 1939"/>
                  <a:gd name="T10" fmla="*/ 25 w 667"/>
                  <a:gd name="T11" fmla="*/ 49 h 1939"/>
                  <a:gd name="T12" fmla="*/ 23 w 667"/>
                  <a:gd name="T13" fmla="*/ 55 h 1939"/>
                  <a:gd name="T14" fmla="*/ 22 w 667"/>
                  <a:gd name="T15" fmla="*/ 59 h 1939"/>
                  <a:gd name="T16" fmla="*/ 21 w 667"/>
                  <a:gd name="T17" fmla="*/ 62 h 1939"/>
                  <a:gd name="T18" fmla="*/ 20 w 667"/>
                  <a:gd name="T19" fmla="*/ 64 h 1939"/>
                  <a:gd name="T20" fmla="*/ 20 w 667"/>
                  <a:gd name="T21" fmla="*/ 66 h 1939"/>
                  <a:gd name="T22" fmla="*/ 19 w 667"/>
                  <a:gd name="T23" fmla="*/ 68 h 1939"/>
                  <a:gd name="T24" fmla="*/ 18 w 667"/>
                  <a:gd name="T25" fmla="*/ 70 h 1939"/>
                  <a:gd name="T26" fmla="*/ 17 w 667"/>
                  <a:gd name="T27" fmla="*/ 72 h 1939"/>
                  <a:gd name="T28" fmla="*/ 12 w 667"/>
                  <a:gd name="T29" fmla="*/ 74 h 1939"/>
                  <a:gd name="T30" fmla="*/ 11 w 667"/>
                  <a:gd name="T31" fmla="*/ 76 h 1939"/>
                  <a:gd name="T32" fmla="*/ 10 w 667"/>
                  <a:gd name="T33" fmla="*/ 78 h 1939"/>
                  <a:gd name="T34" fmla="*/ 9 w 667"/>
                  <a:gd name="T35" fmla="*/ 80 h 1939"/>
                  <a:gd name="T36" fmla="*/ 8 w 667"/>
                  <a:gd name="T37" fmla="*/ 83 h 1939"/>
                  <a:gd name="T38" fmla="*/ 6 w 667"/>
                  <a:gd name="T39" fmla="*/ 87 h 1939"/>
                  <a:gd name="T40" fmla="*/ 5 w 667"/>
                  <a:gd name="T41" fmla="*/ 90 h 1939"/>
                  <a:gd name="T42" fmla="*/ 3 w 667"/>
                  <a:gd name="T43" fmla="*/ 94 h 1939"/>
                  <a:gd name="T44" fmla="*/ 2 w 667"/>
                  <a:gd name="T45" fmla="*/ 98 h 1939"/>
                  <a:gd name="T46" fmla="*/ 1 w 667"/>
                  <a:gd name="T47" fmla="*/ 106 h 1939"/>
                  <a:gd name="T48" fmla="*/ 0 w 667"/>
                  <a:gd name="T49" fmla="*/ 120 h 1939"/>
                  <a:gd name="T50" fmla="*/ 14 w 667"/>
                  <a:gd name="T51" fmla="*/ 121 h 1939"/>
                  <a:gd name="T52" fmla="*/ 25 w 667"/>
                  <a:gd name="T53" fmla="*/ 120 h 1939"/>
                  <a:gd name="T54" fmla="*/ 29 w 667"/>
                  <a:gd name="T55" fmla="*/ 119 h 1939"/>
                  <a:gd name="T56" fmla="*/ 31 w 667"/>
                  <a:gd name="T57" fmla="*/ 118 h 1939"/>
                  <a:gd name="T58" fmla="*/ 32 w 667"/>
                  <a:gd name="T59" fmla="*/ 117 h 1939"/>
                  <a:gd name="T60" fmla="*/ 35 w 667"/>
                  <a:gd name="T61" fmla="*/ 111 h 1939"/>
                  <a:gd name="T62" fmla="*/ 36 w 667"/>
                  <a:gd name="T63" fmla="*/ 102 h 1939"/>
                  <a:gd name="T64" fmla="*/ 37 w 667"/>
                  <a:gd name="T65" fmla="*/ 83 h 1939"/>
                  <a:gd name="T66" fmla="*/ 38 w 667"/>
                  <a:gd name="T67" fmla="*/ 76 h 1939"/>
                  <a:gd name="T68" fmla="*/ 39 w 667"/>
                  <a:gd name="T69" fmla="*/ 69 h 1939"/>
                  <a:gd name="T70" fmla="*/ 39 w 667"/>
                  <a:gd name="T71" fmla="*/ 63 h 1939"/>
                  <a:gd name="T72" fmla="*/ 40 w 667"/>
                  <a:gd name="T73" fmla="*/ 56 h 1939"/>
                  <a:gd name="T74" fmla="*/ 41 w 667"/>
                  <a:gd name="T75" fmla="*/ 45 h 1939"/>
                  <a:gd name="T76" fmla="*/ 41 w 667"/>
                  <a:gd name="T77" fmla="*/ 36 h 1939"/>
                  <a:gd name="T78" fmla="*/ 40 w 667"/>
                  <a:gd name="T79" fmla="*/ 32 h 1939"/>
                  <a:gd name="T80" fmla="*/ 40 w 667"/>
                  <a:gd name="T81" fmla="*/ 30 h 1939"/>
                  <a:gd name="T82" fmla="*/ 39 w 667"/>
                  <a:gd name="T83" fmla="*/ 28 h 1939"/>
                  <a:gd name="T84" fmla="*/ 37 w 667"/>
                  <a:gd name="T85" fmla="*/ 25 h 1939"/>
                  <a:gd name="T86" fmla="*/ 36 w 667"/>
                  <a:gd name="T87" fmla="*/ 22 h 1939"/>
                  <a:gd name="T88" fmla="*/ 34 w 667"/>
                  <a:gd name="T89" fmla="*/ 20 h 1939"/>
                  <a:gd name="T90" fmla="*/ 33 w 667"/>
                  <a:gd name="T91" fmla="*/ 19 h 1939"/>
                  <a:gd name="T92" fmla="*/ 33 w 667"/>
                  <a:gd name="T93" fmla="*/ 18 h 1939"/>
                  <a:gd name="T94" fmla="*/ 32 w 667"/>
                  <a:gd name="T95" fmla="*/ 17 h 1939"/>
                  <a:gd name="T96" fmla="*/ 31 w 667"/>
                  <a:gd name="T97" fmla="*/ 16 h 1939"/>
                  <a:gd name="T98" fmla="*/ 35 w 667"/>
                  <a:gd name="T99" fmla="*/ 13 h 1939"/>
                  <a:gd name="T100" fmla="*/ 26 w 667"/>
                  <a:gd name="T101" fmla="*/ 2 h 1939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667" h="1939">
                    <a:moveTo>
                      <a:pt x="430" y="33"/>
                    </a:moveTo>
                    <a:lnTo>
                      <a:pt x="435" y="94"/>
                    </a:lnTo>
                    <a:lnTo>
                      <a:pt x="445" y="246"/>
                    </a:lnTo>
                    <a:lnTo>
                      <a:pt x="449" y="436"/>
                    </a:lnTo>
                    <a:lnTo>
                      <a:pt x="447" y="533"/>
                    </a:lnTo>
                    <a:lnTo>
                      <a:pt x="439" y="618"/>
                    </a:lnTo>
                    <a:lnTo>
                      <a:pt x="434" y="660"/>
                    </a:lnTo>
                    <a:lnTo>
                      <a:pt x="424" y="704"/>
                    </a:lnTo>
                    <a:lnTo>
                      <a:pt x="420" y="726"/>
                    </a:lnTo>
                    <a:lnTo>
                      <a:pt x="415" y="749"/>
                    </a:lnTo>
                    <a:lnTo>
                      <a:pt x="409" y="772"/>
                    </a:lnTo>
                    <a:lnTo>
                      <a:pt x="403" y="795"/>
                    </a:lnTo>
                    <a:lnTo>
                      <a:pt x="392" y="840"/>
                    </a:lnTo>
                    <a:lnTo>
                      <a:pt x="378" y="886"/>
                    </a:lnTo>
                    <a:lnTo>
                      <a:pt x="365" y="932"/>
                    </a:lnTo>
                    <a:lnTo>
                      <a:pt x="358" y="953"/>
                    </a:lnTo>
                    <a:lnTo>
                      <a:pt x="352" y="973"/>
                    </a:lnTo>
                    <a:lnTo>
                      <a:pt x="344" y="994"/>
                    </a:lnTo>
                    <a:lnTo>
                      <a:pt x="339" y="1013"/>
                    </a:lnTo>
                    <a:lnTo>
                      <a:pt x="331" y="1032"/>
                    </a:lnTo>
                    <a:lnTo>
                      <a:pt x="325" y="1051"/>
                    </a:lnTo>
                    <a:lnTo>
                      <a:pt x="320" y="1067"/>
                    </a:lnTo>
                    <a:lnTo>
                      <a:pt x="314" y="1084"/>
                    </a:lnTo>
                    <a:lnTo>
                      <a:pt x="308" y="1099"/>
                    </a:lnTo>
                    <a:lnTo>
                      <a:pt x="304" y="1112"/>
                    </a:lnTo>
                    <a:lnTo>
                      <a:pt x="295" y="1135"/>
                    </a:lnTo>
                    <a:lnTo>
                      <a:pt x="289" y="1152"/>
                    </a:lnTo>
                    <a:lnTo>
                      <a:pt x="283" y="1167"/>
                    </a:lnTo>
                    <a:lnTo>
                      <a:pt x="202" y="1388"/>
                    </a:lnTo>
                    <a:lnTo>
                      <a:pt x="206" y="1196"/>
                    </a:lnTo>
                    <a:lnTo>
                      <a:pt x="202" y="1201"/>
                    </a:lnTo>
                    <a:lnTo>
                      <a:pt x="190" y="1222"/>
                    </a:lnTo>
                    <a:lnTo>
                      <a:pt x="183" y="1236"/>
                    </a:lnTo>
                    <a:lnTo>
                      <a:pt x="173" y="1253"/>
                    </a:lnTo>
                    <a:lnTo>
                      <a:pt x="164" y="1272"/>
                    </a:lnTo>
                    <a:lnTo>
                      <a:pt x="152" y="1295"/>
                    </a:lnTo>
                    <a:lnTo>
                      <a:pt x="141" y="1317"/>
                    </a:lnTo>
                    <a:lnTo>
                      <a:pt x="128" y="1342"/>
                    </a:lnTo>
                    <a:lnTo>
                      <a:pt x="116" y="1367"/>
                    </a:lnTo>
                    <a:lnTo>
                      <a:pt x="103" y="1393"/>
                    </a:lnTo>
                    <a:lnTo>
                      <a:pt x="92" y="1422"/>
                    </a:lnTo>
                    <a:lnTo>
                      <a:pt x="80" y="1449"/>
                    </a:lnTo>
                    <a:lnTo>
                      <a:pt x="71" y="1477"/>
                    </a:lnTo>
                    <a:lnTo>
                      <a:pt x="59" y="1506"/>
                    </a:lnTo>
                    <a:lnTo>
                      <a:pt x="52" y="1536"/>
                    </a:lnTo>
                    <a:lnTo>
                      <a:pt x="42" y="1568"/>
                    </a:lnTo>
                    <a:lnTo>
                      <a:pt x="29" y="1637"/>
                    </a:lnTo>
                    <a:lnTo>
                      <a:pt x="19" y="1707"/>
                    </a:lnTo>
                    <a:lnTo>
                      <a:pt x="12" y="1775"/>
                    </a:lnTo>
                    <a:lnTo>
                      <a:pt x="0" y="1931"/>
                    </a:lnTo>
                    <a:lnTo>
                      <a:pt x="69" y="1935"/>
                    </a:lnTo>
                    <a:lnTo>
                      <a:pt x="228" y="1939"/>
                    </a:lnTo>
                    <a:lnTo>
                      <a:pt x="318" y="1935"/>
                    </a:lnTo>
                    <a:lnTo>
                      <a:pt x="403" y="1924"/>
                    </a:lnTo>
                    <a:lnTo>
                      <a:pt x="441" y="1916"/>
                    </a:lnTo>
                    <a:lnTo>
                      <a:pt x="473" y="1905"/>
                    </a:lnTo>
                    <a:lnTo>
                      <a:pt x="489" y="1899"/>
                    </a:lnTo>
                    <a:lnTo>
                      <a:pt x="502" y="1893"/>
                    </a:lnTo>
                    <a:lnTo>
                      <a:pt x="511" y="1886"/>
                    </a:lnTo>
                    <a:lnTo>
                      <a:pt x="521" y="1876"/>
                    </a:lnTo>
                    <a:lnTo>
                      <a:pt x="549" y="1823"/>
                    </a:lnTo>
                    <a:lnTo>
                      <a:pt x="561" y="1785"/>
                    </a:lnTo>
                    <a:lnTo>
                      <a:pt x="570" y="1741"/>
                    </a:lnTo>
                    <a:lnTo>
                      <a:pt x="586" y="1639"/>
                    </a:lnTo>
                    <a:lnTo>
                      <a:pt x="595" y="1528"/>
                    </a:lnTo>
                    <a:lnTo>
                      <a:pt x="603" y="1335"/>
                    </a:lnTo>
                    <a:lnTo>
                      <a:pt x="603" y="1249"/>
                    </a:lnTo>
                    <a:lnTo>
                      <a:pt x="608" y="1226"/>
                    </a:lnTo>
                    <a:lnTo>
                      <a:pt x="618" y="1162"/>
                    </a:lnTo>
                    <a:lnTo>
                      <a:pt x="624" y="1118"/>
                    </a:lnTo>
                    <a:lnTo>
                      <a:pt x="631" y="1068"/>
                    </a:lnTo>
                    <a:lnTo>
                      <a:pt x="637" y="1015"/>
                    </a:lnTo>
                    <a:lnTo>
                      <a:pt x="644" y="958"/>
                    </a:lnTo>
                    <a:lnTo>
                      <a:pt x="652" y="897"/>
                    </a:lnTo>
                    <a:lnTo>
                      <a:pt x="658" y="839"/>
                    </a:lnTo>
                    <a:lnTo>
                      <a:pt x="665" y="723"/>
                    </a:lnTo>
                    <a:lnTo>
                      <a:pt x="667" y="622"/>
                    </a:lnTo>
                    <a:lnTo>
                      <a:pt x="663" y="580"/>
                    </a:lnTo>
                    <a:lnTo>
                      <a:pt x="658" y="546"/>
                    </a:lnTo>
                    <a:lnTo>
                      <a:pt x="650" y="515"/>
                    </a:lnTo>
                    <a:lnTo>
                      <a:pt x="646" y="502"/>
                    </a:lnTo>
                    <a:lnTo>
                      <a:pt x="641" y="487"/>
                    </a:lnTo>
                    <a:lnTo>
                      <a:pt x="637" y="474"/>
                    </a:lnTo>
                    <a:lnTo>
                      <a:pt x="631" y="460"/>
                    </a:lnTo>
                    <a:lnTo>
                      <a:pt x="620" y="434"/>
                    </a:lnTo>
                    <a:lnTo>
                      <a:pt x="606" y="409"/>
                    </a:lnTo>
                    <a:lnTo>
                      <a:pt x="595" y="386"/>
                    </a:lnTo>
                    <a:lnTo>
                      <a:pt x="582" y="365"/>
                    </a:lnTo>
                    <a:lnTo>
                      <a:pt x="568" y="346"/>
                    </a:lnTo>
                    <a:lnTo>
                      <a:pt x="557" y="327"/>
                    </a:lnTo>
                    <a:lnTo>
                      <a:pt x="546" y="312"/>
                    </a:lnTo>
                    <a:lnTo>
                      <a:pt x="540" y="304"/>
                    </a:lnTo>
                    <a:lnTo>
                      <a:pt x="534" y="299"/>
                    </a:lnTo>
                    <a:lnTo>
                      <a:pt x="530" y="293"/>
                    </a:lnTo>
                    <a:lnTo>
                      <a:pt x="527" y="287"/>
                    </a:lnTo>
                    <a:lnTo>
                      <a:pt x="519" y="278"/>
                    </a:lnTo>
                    <a:lnTo>
                      <a:pt x="511" y="272"/>
                    </a:lnTo>
                    <a:lnTo>
                      <a:pt x="508" y="266"/>
                    </a:lnTo>
                    <a:lnTo>
                      <a:pt x="475" y="170"/>
                    </a:lnTo>
                    <a:lnTo>
                      <a:pt x="563" y="208"/>
                    </a:lnTo>
                    <a:lnTo>
                      <a:pt x="449" y="0"/>
                    </a:lnTo>
                    <a:lnTo>
                      <a:pt x="430" y="33"/>
                    </a:lnTo>
                    <a:close/>
                  </a:path>
                </a:pathLst>
              </a:custGeom>
              <a:solidFill>
                <a:srgbClr val="3A3A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21" name="Freeform 12"/>
              <p:cNvSpPr>
                <a:spLocks/>
              </p:cNvSpPr>
              <p:nvPr/>
            </p:nvSpPr>
            <p:spPr bwMode="auto">
              <a:xfrm>
                <a:off x="2902" y="2812"/>
                <a:ext cx="29" cy="27"/>
              </a:xfrm>
              <a:custGeom>
                <a:avLst/>
                <a:gdLst>
                  <a:gd name="T0" fmla="*/ 1 w 57"/>
                  <a:gd name="T1" fmla="*/ 0 h 53"/>
                  <a:gd name="T2" fmla="*/ 2 w 57"/>
                  <a:gd name="T3" fmla="*/ 2 h 53"/>
                  <a:gd name="T4" fmla="*/ 3 w 57"/>
                  <a:gd name="T5" fmla="*/ 3 h 53"/>
                  <a:gd name="T6" fmla="*/ 4 w 57"/>
                  <a:gd name="T7" fmla="*/ 3 h 53"/>
                  <a:gd name="T8" fmla="*/ 4 w 57"/>
                  <a:gd name="T9" fmla="*/ 4 h 53"/>
                  <a:gd name="T10" fmla="*/ 3 w 57"/>
                  <a:gd name="T11" fmla="*/ 4 h 53"/>
                  <a:gd name="T12" fmla="*/ 2 w 57"/>
                  <a:gd name="T13" fmla="*/ 4 h 53"/>
                  <a:gd name="T14" fmla="*/ 2 w 57"/>
                  <a:gd name="T15" fmla="*/ 3 h 53"/>
                  <a:gd name="T16" fmla="*/ 1 w 57"/>
                  <a:gd name="T17" fmla="*/ 3 h 53"/>
                  <a:gd name="T18" fmla="*/ 1 w 57"/>
                  <a:gd name="T19" fmla="*/ 3 h 53"/>
                  <a:gd name="T20" fmla="*/ 0 w 57"/>
                  <a:gd name="T21" fmla="*/ 1 h 53"/>
                  <a:gd name="T22" fmla="*/ 1 w 57"/>
                  <a:gd name="T23" fmla="*/ 0 h 53"/>
                  <a:gd name="T24" fmla="*/ 1 w 57"/>
                  <a:gd name="T25" fmla="*/ 0 h 5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7" h="53">
                    <a:moveTo>
                      <a:pt x="15" y="0"/>
                    </a:moveTo>
                    <a:lnTo>
                      <a:pt x="21" y="23"/>
                    </a:lnTo>
                    <a:lnTo>
                      <a:pt x="36" y="40"/>
                    </a:lnTo>
                    <a:lnTo>
                      <a:pt x="57" y="46"/>
                    </a:lnTo>
                    <a:lnTo>
                      <a:pt x="53" y="49"/>
                    </a:lnTo>
                    <a:lnTo>
                      <a:pt x="38" y="53"/>
                    </a:lnTo>
                    <a:lnTo>
                      <a:pt x="26" y="49"/>
                    </a:lnTo>
                    <a:lnTo>
                      <a:pt x="19" y="44"/>
                    </a:lnTo>
                    <a:lnTo>
                      <a:pt x="11" y="36"/>
                    </a:lnTo>
                    <a:lnTo>
                      <a:pt x="9" y="34"/>
                    </a:lnTo>
                    <a:lnTo>
                      <a:pt x="0" y="11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C1997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22" name="Freeform 13"/>
              <p:cNvSpPr>
                <a:spLocks/>
              </p:cNvSpPr>
              <p:nvPr/>
            </p:nvSpPr>
            <p:spPr bwMode="auto">
              <a:xfrm>
                <a:off x="3306" y="2759"/>
                <a:ext cx="18" cy="13"/>
              </a:xfrm>
              <a:custGeom>
                <a:avLst/>
                <a:gdLst>
                  <a:gd name="T0" fmla="*/ 0 w 36"/>
                  <a:gd name="T1" fmla="*/ 2 h 26"/>
                  <a:gd name="T2" fmla="*/ 1 w 36"/>
                  <a:gd name="T3" fmla="*/ 1 h 26"/>
                  <a:gd name="T4" fmla="*/ 2 w 36"/>
                  <a:gd name="T5" fmla="*/ 2 h 26"/>
                  <a:gd name="T6" fmla="*/ 3 w 36"/>
                  <a:gd name="T7" fmla="*/ 1 h 26"/>
                  <a:gd name="T8" fmla="*/ 1 w 36"/>
                  <a:gd name="T9" fmla="*/ 0 h 26"/>
                  <a:gd name="T10" fmla="*/ 0 w 36"/>
                  <a:gd name="T11" fmla="*/ 1 h 26"/>
                  <a:gd name="T12" fmla="*/ 0 w 36"/>
                  <a:gd name="T13" fmla="*/ 2 h 26"/>
                  <a:gd name="T14" fmla="*/ 0 w 36"/>
                  <a:gd name="T15" fmla="*/ 2 h 2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6" h="26">
                    <a:moveTo>
                      <a:pt x="0" y="22"/>
                    </a:moveTo>
                    <a:lnTo>
                      <a:pt x="15" y="15"/>
                    </a:lnTo>
                    <a:lnTo>
                      <a:pt x="31" y="26"/>
                    </a:lnTo>
                    <a:lnTo>
                      <a:pt x="36" y="7"/>
                    </a:lnTo>
                    <a:lnTo>
                      <a:pt x="15" y="0"/>
                    </a:lnTo>
                    <a:lnTo>
                      <a:pt x="0" y="7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E5B2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23" name="Freeform 14"/>
              <p:cNvSpPr>
                <a:spLocks/>
              </p:cNvSpPr>
              <p:nvPr/>
            </p:nvSpPr>
            <p:spPr bwMode="auto">
              <a:xfrm>
                <a:off x="2945" y="2471"/>
                <a:ext cx="61" cy="64"/>
              </a:xfrm>
              <a:custGeom>
                <a:avLst/>
                <a:gdLst>
                  <a:gd name="T0" fmla="*/ 7 w 122"/>
                  <a:gd name="T1" fmla="*/ 2 h 127"/>
                  <a:gd name="T2" fmla="*/ 8 w 122"/>
                  <a:gd name="T3" fmla="*/ 5 h 127"/>
                  <a:gd name="T4" fmla="*/ 7 w 122"/>
                  <a:gd name="T5" fmla="*/ 7 h 127"/>
                  <a:gd name="T6" fmla="*/ 4 w 122"/>
                  <a:gd name="T7" fmla="*/ 8 h 127"/>
                  <a:gd name="T8" fmla="*/ 1 w 122"/>
                  <a:gd name="T9" fmla="*/ 7 h 127"/>
                  <a:gd name="T10" fmla="*/ 0 w 122"/>
                  <a:gd name="T11" fmla="*/ 6 h 127"/>
                  <a:gd name="T12" fmla="*/ 0 w 122"/>
                  <a:gd name="T13" fmla="*/ 4 h 127"/>
                  <a:gd name="T14" fmla="*/ 1 w 122"/>
                  <a:gd name="T15" fmla="*/ 2 h 127"/>
                  <a:gd name="T16" fmla="*/ 2 w 122"/>
                  <a:gd name="T17" fmla="*/ 1 h 127"/>
                  <a:gd name="T18" fmla="*/ 3 w 122"/>
                  <a:gd name="T19" fmla="*/ 0 h 127"/>
                  <a:gd name="T20" fmla="*/ 6 w 122"/>
                  <a:gd name="T21" fmla="*/ 1 h 127"/>
                  <a:gd name="T22" fmla="*/ 7 w 122"/>
                  <a:gd name="T23" fmla="*/ 2 h 127"/>
                  <a:gd name="T24" fmla="*/ 7 w 122"/>
                  <a:gd name="T25" fmla="*/ 2 h 12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22" h="127">
                    <a:moveTo>
                      <a:pt x="108" y="28"/>
                    </a:moveTo>
                    <a:lnTo>
                      <a:pt x="122" y="66"/>
                    </a:lnTo>
                    <a:lnTo>
                      <a:pt x="101" y="97"/>
                    </a:lnTo>
                    <a:lnTo>
                      <a:pt x="50" y="127"/>
                    </a:lnTo>
                    <a:lnTo>
                      <a:pt x="13" y="104"/>
                    </a:lnTo>
                    <a:lnTo>
                      <a:pt x="0" y="87"/>
                    </a:lnTo>
                    <a:lnTo>
                      <a:pt x="0" y="53"/>
                    </a:lnTo>
                    <a:lnTo>
                      <a:pt x="8" y="28"/>
                    </a:lnTo>
                    <a:lnTo>
                      <a:pt x="25" y="11"/>
                    </a:lnTo>
                    <a:lnTo>
                      <a:pt x="48" y="0"/>
                    </a:lnTo>
                    <a:lnTo>
                      <a:pt x="88" y="4"/>
                    </a:lnTo>
                    <a:lnTo>
                      <a:pt x="108" y="28"/>
                    </a:lnTo>
                    <a:close/>
                  </a:path>
                </a:pathLst>
              </a:custGeom>
              <a:solidFill>
                <a:srgbClr val="A57A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24" name="Freeform 15"/>
              <p:cNvSpPr>
                <a:spLocks/>
              </p:cNvSpPr>
              <p:nvPr/>
            </p:nvSpPr>
            <p:spPr bwMode="auto">
              <a:xfrm>
                <a:off x="2902" y="2945"/>
                <a:ext cx="26" cy="39"/>
              </a:xfrm>
              <a:custGeom>
                <a:avLst/>
                <a:gdLst>
                  <a:gd name="T0" fmla="*/ 0 w 51"/>
                  <a:gd name="T1" fmla="*/ 1 h 78"/>
                  <a:gd name="T2" fmla="*/ 2 w 51"/>
                  <a:gd name="T3" fmla="*/ 2 h 78"/>
                  <a:gd name="T4" fmla="*/ 3 w 51"/>
                  <a:gd name="T5" fmla="*/ 3 h 78"/>
                  <a:gd name="T6" fmla="*/ 3 w 51"/>
                  <a:gd name="T7" fmla="*/ 5 h 78"/>
                  <a:gd name="T8" fmla="*/ 4 w 51"/>
                  <a:gd name="T9" fmla="*/ 3 h 78"/>
                  <a:gd name="T10" fmla="*/ 3 w 51"/>
                  <a:gd name="T11" fmla="*/ 1 h 78"/>
                  <a:gd name="T12" fmla="*/ 2 w 51"/>
                  <a:gd name="T13" fmla="*/ 0 h 78"/>
                  <a:gd name="T14" fmla="*/ 1 w 51"/>
                  <a:gd name="T15" fmla="*/ 1 h 78"/>
                  <a:gd name="T16" fmla="*/ 0 w 51"/>
                  <a:gd name="T17" fmla="*/ 1 h 78"/>
                  <a:gd name="T18" fmla="*/ 0 w 51"/>
                  <a:gd name="T19" fmla="*/ 1 h 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51" h="78">
                    <a:moveTo>
                      <a:pt x="0" y="13"/>
                    </a:moveTo>
                    <a:lnTo>
                      <a:pt x="21" y="17"/>
                    </a:lnTo>
                    <a:lnTo>
                      <a:pt x="36" y="40"/>
                    </a:lnTo>
                    <a:lnTo>
                      <a:pt x="36" y="78"/>
                    </a:lnTo>
                    <a:lnTo>
                      <a:pt x="51" y="48"/>
                    </a:lnTo>
                    <a:lnTo>
                      <a:pt x="45" y="13"/>
                    </a:lnTo>
                    <a:lnTo>
                      <a:pt x="19" y="0"/>
                    </a:lnTo>
                    <a:lnTo>
                      <a:pt x="2" y="4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E5B2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25" name="Freeform 16"/>
              <p:cNvSpPr>
                <a:spLocks/>
              </p:cNvSpPr>
              <p:nvPr/>
            </p:nvSpPr>
            <p:spPr bwMode="auto">
              <a:xfrm>
                <a:off x="2919" y="2794"/>
                <a:ext cx="25" cy="31"/>
              </a:xfrm>
              <a:custGeom>
                <a:avLst/>
                <a:gdLst>
                  <a:gd name="T0" fmla="*/ 0 w 49"/>
                  <a:gd name="T1" fmla="*/ 0 h 63"/>
                  <a:gd name="T2" fmla="*/ 2 w 49"/>
                  <a:gd name="T3" fmla="*/ 0 h 63"/>
                  <a:gd name="T4" fmla="*/ 3 w 49"/>
                  <a:gd name="T5" fmla="*/ 2 h 63"/>
                  <a:gd name="T6" fmla="*/ 3 w 49"/>
                  <a:gd name="T7" fmla="*/ 3 h 63"/>
                  <a:gd name="T8" fmla="*/ 4 w 49"/>
                  <a:gd name="T9" fmla="*/ 3 h 63"/>
                  <a:gd name="T10" fmla="*/ 3 w 49"/>
                  <a:gd name="T11" fmla="*/ 1 h 63"/>
                  <a:gd name="T12" fmla="*/ 2 w 49"/>
                  <a:gd name="T13" fmla="*/ 0 h 63"/>
                  <a:gd name="T14" fmla="*/ 1 w 49"/>
                  <a:gd name="T15" fmla="*/ 0 h 63"/>
                  <a:gd name="T16" fmla="*/ 0 w 49"/>
                  <a:gd name="T17" fmla="*/ 0 h 63"/>
                  <a:gd name="T18" fmla="*/ 0 w 49"/>
                  <a:gd name="T19" fmla="*/ 0 h 6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49" h="63">
                    <a:moveTo>
                      <a:pt x="0" y="11"/>
                    </a:moveTo>
                    <a:lnTo>
                      <a:pt x="19" y="15"/>
                    </a:lnTo>
                    <a:lnTo>
                      <a:pt x="36" y="34"/>
                    </a:lnTo>
                    <a:lnTo>
                      <a:pt x="36" y="63"/>
                    </a:lnTo>
                    <a:lnTo>
                      <a:pt x="49" y="51"/>
                    </a:lnTo>
                    <a:lnTo>
                      <a:pt x="40" y="17"/>
                    </a:lnTo>
                    <a:lnTo>
                      <a:pt x="21" y="0"/>
                    </a:lnTo>
                    <a:lnTo>
                      <a:pt x="2" y="0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E5B2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26" name="Freeform 17"/>
              <p:cNvSpPr>
                <a:spLocks/>
              </p:cNvSpPr>
              <p:nvPr/>
            </p:nvSpPr>
            <p:spPr bwMode="auto">
              <a:xfrm>
                <a:off x="3267" y="2484"/>
                <a:ext cx="265" cy="266"/>
              </a:xfrm>
              <a:custGeom>
                <a:avLst/>
                <a:gdLst>
                  <a:gd name="T0" fmla="*/ 22 w 530"/>
                  <a:gd name="T1" fmla="*/ 0 h 532"/>
                  <a:gd name="T2" fmla="*/ 32 w 530"/>
                  <a:gd name="T3" fmla="*/ 1 h 532"/>
                  <a:gd name="T4" fmla="*/ 32 w 530"/>
                  <a:gd name="T5" fmla="*/ 2 h 532"/>
                  <a:gd name="T6" fmla="*/ 32 w 530"/>
                  <a:gd name="T7" fmla="*/ 4 h 532"/>
                  <a:gd name="T8" fmla="*/ 31 w 530"/>
                  <a:gd name="T9" fmla="*/ 4 h 532"/>
                  <a:gd name="T10" fmla="*/ 26 w 530"/>
                  <a:gd name="T11" fmla="*/ 5 h 532"/>
                  <a:gd name="T12" fmla="*/ 31 w 530"/>
                  <a:gd name="T13" fmla="*/ 13 h 532"/>
                  <a:gd name="T14" fmla="*/ 32 w 530"/>
                  <a:gd name="T15" fmla="*/ 15 h 532"/>
                  <a:gd name="T16" fmla="*/ 33 w 530"/>
                  <a:gd name="T17" fmla="*/ 17 h 532"/>
                  <a:gd name="T18" fmla="*/ 34 w 530"/>
                  <a:gd name="T19" fmla="*/ 19 h 532"/>
                  <a:gd name="T20" fmla="*/ 33 w 530"/>
                  <a:gd name="T21" fmla="*/ 19 h 532"/>
                  <a:gd name="T22" fmla="*/ 31 w 530"/>
                  <a:gd name="T23" fmla="*/ 18 h 532"/>
                  <a:gd name="T24" fmla="*/ 30 w 530"/>
                  <a:gd name="T25" fmla="*/ 17 h 532"/>
                  <a:gd name="T26" fmla="*/ 29 w 530"/>
                  <a:gd name="T27" fmla="*/ 16 h 532"/>
                  <a:gd name="T28" fmla="*/ 28 w 530"/>
                  <a:gd name="T29" fmla="*/ 15 h 532"/>
                  <a:gd name="T30" fmla="*/ 27 w 530"/>
                  <a:gd name="T31" fmla="*/ 14 h 532"/>
                  <a:gd name="T32" fmla="*/ 26 w 530"/>
                  <a:gd name="T33" fmla="*/ 13 h 532"/>
                  <a:gd name="T34" fmla="*/ 25 w 530"/>
                  <a:gd name="T35" fmla="*/ 26 h 532"/>
                  <a:gd name="T36" fmla="*/ 25 w 530"/>
                  <a:gd name="T37" fmla="*/ 32 h 532"/>
                  <a:gd name="T38" fmla="*/ 24 w 530"/>
                  <a:gd name="T39" fmla="*/ 33 h 532"/>
                  <a:gd name="T40" fmla="*/ 24 w 530"/>
                  <a:gd name="T41" fmla="*/ 34 h 532"/>
                  <a:gd name="T42" fmla="*/ 22 w 530"/>
                  <a:gd name="T43" fmla="*/ 29 h 532"/>
                  <a:gd name="T44" fmla="*/ 22 w 530"/>
                  <a:gd name="T45" fmla="*/ 25 h 532"/>
                  <a:gd name="T46" fmla="*/ 21 w 530"/>
                  <a:gd name="T47" fmla="*/ 22 h 532"/>
                  <a:gd name="T48" fmla="*/ 20 w 530"/>
                  <a:gd name="T49" fmla="*/ 21 h 532"/>
                  <a:gd name="T50" fmla="*/ 19 w 530"/>
                  <a:gd name="T51" fmla="*/ 21 h 532"/>
                  <a:gd name="T52" fmla="*/ 18 w 530"/>
                  <a:gd name="T53" fmla="*/ 19 h 532"/>
                  <a:gd name="T54" fmla="*/ 17 w 530"/>
                  <a:gd name="T55" fmla="*/ 18 h 532"/>
                  <a:gd name="T56" fmla="*/ 16 w 530"/>
                  <a:gd name="T57" fmla="*/ 17 h 532"/>
                  <a:gd name="T58" fmla="*/ 15 w 530"/>
                  <a:gd name="T59" fmla="*/ 17 h 532"/>
                  <a:gd name="T60" fmla="*/ 14 w 530"/>
                  <a:gd name="T61" fmla="*/ 16 h 532"/>
                  <a:gd name="T62" fmla="*/ 13 w 530"/>
                  <a:gd name="T63" fmla="*/ 20 h 532"/>
                  <a:gd name="T64" fmla="*/ 6 w 530"/>
                  <a:gd name="T65" fmla="*/ 30 h 532"/>
                  <a:gd name="T66" fmla="*/ 3 w 530"/>
                  <a:gd name="T67" fmla="*/ 30 h 532"/>
                  <a:gd name="T68" fmla="*/ 4 w 530"/>
                  <a:gd name="T69" fmla="*/ 25 h 532"/>
                  <a:gd name="T70" fmla="*/ 5 w 530"/>
                  <a:gd name="T71" fmla="*/ 20 h 532"/>
                  <a:gd name="T72" fmla="*/ 5 w 530"/>
                  <a:gd name="T73" fmla="*/ 15 h 532"/>
                  <a:gd name="T74" fmla="*/ 5 w 530"/>
                  <a:gd name="T75" fmla="*/ 13 h 532"/>
                  <a:gd name="T76" fmla="*/ 4 w 530"/>
                  <a:gd name="T77" fmla="*/ 12 h 532"/>
                  <a:gd name="T78" fmla="*/ 2 w 530"/>
                  <a:gd name="T79" fmla="*/ 11 h 532"/>
                  <a:gd name="T80" fmla="*/ 1 w 530"/>
                  <a:gd name="T81" fmla="*/ 10 h 532"/>
                  <a:gd name="T82" fmla="*/ 0 w 530"/>
                  <a:gd name="T83" fmla="*/ 9 h 532"/>
                  <a:gd name="T84" fmla="*/ 9 w 530"/>
                  <a:gd name="T85" fmla="*/ 10 h 532"/>
                  <a:gd name="T86" fmla="*/ 10 w 530"/>
                  <a:gd name="T87" fmla="*/ 6 h 532"/>
                  <a:gd name="T88" fmla="*/ 15 w 530"/>
                  <a:gd name="T89" fmla="*/ 3 h 532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530" h="532">
                    <a:moveTo>
                      <a:pt x="234" y="48"/>
                    </a:moveTo>
                    <a:lnTo>
                      <a:pt x="340" y="0"/>
                    </a:lnTo>
                    <a:lnTo>
                      <a:pt x="494" y="8"/>
                    </a:lnTo>
                    <a:lnTo>
                      <a:pt x="500" y="14"/>
                    </a:lnTo>
                    <a:lnTo>
                      <a:pt x="506" y="17"/>
                    </a:lnTo>
                    <a:lnTo>
                      <a:pt x="511" y="25"/>
                    </a:lnTo>
                    <a:lnTo>
                      <a:pt x="519" y="40"/>
                    </a:lnTo>
                    <a:lnTo>
                      <a:pt x="511" y="52"/>
                    </a:lnTo>
                    <a:lnTo>
                      <a:pt x="498" y="55"/>
                    </a:lnTo>
                    <a:lnTo>
                      <a:pt x="483" y="59"/>
                    </a:lnTo>
                    <a:lnTo>
                      <a:pt x="443" y="67"/>
                    </a:lnTo>
                    <a:lnTo>
                      <a:pt x="407" y="73"/>
                    </a:lnTo>
                    <a:lnTo>
                      <a:pt x="392" y="74"/>
                    </a:lnTo>
                    <a:lnTo>
                      <a:pt x="487" y="194"/>
                    </a:lnTo>
                    <a:lnTo>
                      <a:pt x="496" y="211"/>
                    </a:lnTo>
                    <a:lnTo>
                      <a:pt x="504" y="230"/>
                    </a:lnTo>
                    <a:lnTo>
                      <a:pt x="515" y="249"/>
                    </a:lnTo>
                    <a:lnTo>
                      <a:pt x="523" y="270"/>
                    </a:lnTo>
                    <a:lnTo>
                      <a:pt x="530" y="287"/>
                    </a:lnTo>
                    <a:lnTo>
                      <a:pt x="530" y="304"/>
                    </a:lnTo>
                    <a:lnTo>
                      <a:pt x="521" y="301"/>
                    </a:lnTo>
                    <a:lnTo>
                      <a:pt x="513" y="297"/>
                    </a:lnTo>
                    <a:lnTo>
                      <a:pt x="506" y="289"/>
                    </a:lnTo>
                    <a:lnTo>
                      <a:pt x="496" y="282"/>
                    </a:lnTo>
                    <a:lnTo>
                      <a:pt x="485" y="274"/>
                    </a:lnTo>
                    <a:lnTo>
                      <a:pt x="475" y="265"/>
                    </a:lnTo>
                    <a:lnTo>
                      <a:pt x="466" y="255"/>
                    </a:lnTo>
                    <a:lnTo>
                      <a:pt x="454" y="245"/>
                    </a:lnTo>
                    <a:lnTo>
                      <a:pt x="445" y="238"/>
                    </a:lnTo>
                    <a:lnTo>
                      <a:pt x="435" y="228"/>
                    </a:lnTo>
                    <a:lnTo>
                      <a:pt x="428" y="221"/>
                    </a:lnTo>
                    <a:lnTo>
                      <a:pt x="420" y="215"/>
                    </a:lnTo>
                    <a:lnTo>
                      <a:pt x="416" y="209"/>
                    </a:lnTo>
                    <a:lnTo>
                      <a:pt x="411" y="206"/>
                    </a:lnTo>
                    <a:lnTo>
                      <a:pt x="405" y="352"/>
                    </a:lnTo>
                    <a:lnTo>
                      <a:pt x="399" y="409"/>
                    </a:lnTo>
                    <a:lnTo>
                      <a:pt x="395" y="460"/>
                    </a:lnTo>
                    <a:lnTo>
                      <a:pt x="388" y="502"/>
                    </a:lnTo>
                    <a:lnTo>
                      <a:pt x="384" y="517"/>
                    </a:lnTo>
                    <a:lnTo>
                      <a:pt x="380" y="527"/>
                    </a:lnTo>
                    <a:lnTo>
                      <a:pt x="375" y="532"/>
                    </a:lnTo>
                    <a:lnTo>
                      <a:pt x="371" y="532"/>
                    </a:lnTo>
                    <a:lnTo>
                      <a:pt x="363" y="519"/>
                    </a:lnTo>
                    <a:lnTo>
                      <a:pt x="350" y="458"/>
                    </a:lnTo>
                    <a:lnTo>
                      <a:pt x="344" y="422"/>
                    </a:lnTo>
                    <a:lnTo>
                      <a:pt x="338" y="388"/>
                    </a:lnTo>
                    <a:lnTo>
                      <a:pt x="333" y="360"/>
                    </a:lnTo>
                    <a:lnTo>
                      <a:pt x="329" y="344"/>
                    </a:lnTo>
                    <a:lnTo>
                      <a:pt x="325" y="341"/>
                    </a:lnTo>
                    <a:lnTo>
                      <a:pt x="319" y="335"/>
                    </a:lnTo>
                    <a:lnTo>
                      <a:pt x="312" y="329"/>
                    </a:lnTo>
                    <a:lnTo>
                      <a:pt x="304" y="322"/>
                    </a:lnTo>
                    <a:lnTo>
                      <a:pt x="295" y="314"/>
                    </a:lnTo>
                    <a:lnTo>
                      <a:pt x="285" y="304"/>
                    </a:lnTo>
                    <a:lnTo>
                      <a:pt x="276" y="297"/>
                    </a:lnTo>
                    <a:lnTo>
                      <a:pt x="264" y="287"/>
                    </a:lnTo>
                    <a:lnTo>
                      <a:pt x="253" y="280"/>
                    </a:lnTo>
                    <a:lnTo>
                      <a:pt x="243" y="272"/>
                    </a:lnTo>
                    <a:lnTo>
                      <a:pt x="234" y="265"/>
                    </a:lnTo>
                    <a:lnTo>
                      <a:pt x="226" y="259"/>
                    </a:lnTo>
                    <a:lnTo>
                      <a:pt x="213" y="249"/>
                    </a:lnTo>
                    <a:lnTo>
                      <a:pt x="209" y="245"/>
                    </a:lnTo>
                    <a:lnTo>
                      <a:pt x="162" y="213"/>
                    </a:lnTo>
                    <a:lnTo>
                      <a:pt x="198" y="318"/>
                    </a:lnTo>
                    <a:lnTo>
                      <a:pt x="224" y="527"/>
                    </a:lnTo>
                    <a:lnTo>
                      <a:pt x="86" y="468"/>
                    </a:lnTo>
                    <a:lnTo>
                      <a:pt x="38" y="515"/>
                    </a:lnTo>
                    <a:lnTo>
                      <a:pt x="46" y="477"/>
                    </a:lnTo>
                    <a:lnTo>
                      <a:pt x="52" y="439"/>
                    </a:lnTo>
                    <a:lnTo>
                      <a:pt x="59" y="394"/>
                    </a:lnTo>
                    <a:lnTo>
                      <a:pt x="67" y="348"/>
                    </a:lnTo>
                    <a:lnTo>
                      <a:pt x="72" y="306"/>
                    </a:lnTo>
                    <a:lnTo>
                      <a:pt x="78" y="257"/>
                    </a:lnTo>
                    <a:lnTo>
                      <a:pt x="78" y="225"/>
                    </a:lnTo>
                    <a:lnTo>
                      <a:pt x="72" y="209"/>
                    </a:lnTo>
                    <a:lnTo>
                      <a:pt x="67" y="204"/>
                    </a:lnTo>
                    <a:lnTo>
                      <a:pt x="59" y="198"/>
                    </a:lnTo>
                    <a:lnTo>
                      <a:pt x="50" y="192"/>
                    </a:lnTo>
                    <a:lnTo>
                      <a:pt x="40" y="185"/>
                    </a:lnTo>
                    <a:lnTo>
                      <a:pt x="29" y="175"/>
                    </a:lnTo>
                    <a:lnTo>
                      <a:pt x="19" y="166"/>
                    </a:lnTo>
                    <a:lnTo>
                      <a:pt x="12" y="156"/>
                    </a:lnTo>
                    <a:lnTo>
                      <a:pt x="6" y="150"/>
                    </a:lnTo>
                    <a:lnTo>
                      <a:pt x="0" y="143"/>
                    </a:lnTo>
                    <a:lnTo>
                      <a:pt x="78" y="150"/>
                    </a:lnTo>
                    <a:lnTo>
                      <a:pt x="129" y="150"/>
                    </a:lnTo>
                    <a:lnTo>
                      <a:pt x="95" y="99"/>
                    </a:lnTo>
                    <a:lnTo>
                      <a:pt x="154" y="95"/>
                    </a:lnTo>
                    <a:lnTo>
                      <a:pt x="316" y="122"/>
                    </a:lnTo>
                    <a:lnTo>
                      <a:pt x="234" y="48"/>
                    </a:lnTo>
                    <a:close/>
                  </a:path>
                </a:pathLst>
              </a:custGeom>
              <a:solidFill>
                <a:srgbClr val="3A3A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27" name="Freeform 18"/>
              <p:cNvSpPr>
                <a:spLocks/>
              </p:cNvSpPr>
              <p:nvPr/>
            </p:nvSpPr>
            <p:spPr bwMode="auto">
              <a:xfrm>
                <a:off x="3392" y="1943"/>
                <a:ext cx="104" cy="346"/>
              </a:xfrm>
              <a:custGeom>
                <a:avLst/>
                <a:gdLst>
                  <a:gd name="T0" fmla="*/ 3 w 209"/>
                  <a:gd name="T1" fmla="*/ 21 h 694"/>
                  <a:gd name="T2" fmla="*/ 5 w 209"/>
                  <a:gd name="T3" fmla="*/ 15 h 694"/>
                  <a:gd name="T4" fmla="*/ 6 w 209"/>
                  <a:gd name="T5" fmla="*/ 0 h 694"/>
                  <a:gd name="T6" fmla="*/ 7 w 209"/>
                  <a:gd name="T7" fmla="*/ 0 h 694"/>
                  <a:gd name="T8" fmla="*/ 7 w 209"/>
                  <a:gd name="T9" fmla="*/ 2 h 694"/>
                  <a:gd name="T10" fmla="*/ 8 w 209"/>
                  <a:gd name="T11" fmla="*/ 3 h 694"/>
                  <a:gd name="T12" fmla="*/ 8 w 209"/>
                  <a:gd name="T13" fmla="*/ 4 h 694"/>
                  <a:gd name="T14" fmla="*/ 9 w 209"/>
                  <a:gd name="T15" fmla="*/ 5 h 694"/>
                  <a:gd name="T16" fmla="*/ 10 w 209"/>
                  <a:gd name="T17" fmla="*/ 6 h 694"/>
                  <a:gd name="T18" fmla="*/ 10 w 209"/>
                  <a:gd name="T19" fmla="*/ 8 h 694"/>
                  <a:gd name="T20" fmla="*/ 11 w 209"/>
                  <a:gd name="T21" fmla="*/ 9 h 694"/>
                  <a:gd name="T22" fmla="*/ 11 w 209"/>
                  <a:gd name="T23" fmla="*/ 11 h 694"/>
                  <a:gd name="T24" fmla="*/ 12 w 209"/>
                  <a:gd name="T25" fmla="*/ 12 h 694"/>
                  <a:gd name="T26" fmla="*/ 13 w 209"/>
                  <a:gd name="T27" fmla="*/ 17 h 694"/>
                  <a:gd name="T28" fmla="*/ 13 w 209"/>
                  <a:gd name="T29" fmla="*/ 19 h 694"/>
                  <a:gd name="T30" fmla="*/ 12 w 209"/>
                  <a:gd name="T31" fmla="*/ 20 h 694"/>
                  <a:gd name="T32" fmla="*/ 12 w 209"/>
                  <a:gd name="T33" fmla="*/ 22 h 694"/>
                  <a:gd name="T34" fmla="*/ 12 w 209"/>
                  <a:gd name="T35" fmla="*/ 23 h 694"/>
                  <a:gd name="T36" fmla="*/ 11 w 209"/>
                  <a:gd name="T37" fmla="*/ 25 h 694"/>
                  <a:gd name="T38" fmla="*/ 11 w 209"/>
                  <a:gd name="T39" fmla="*/ 26 h 694"/>
                  <a:gd name="T40" fmla="*/ 10 w 209"/>
                  <a:gd name="T41" fmla="*/ 26 h 694"/>
                  <a:gd name="T42" fmla="*/ 0 w 209"/>
                  <a:gd name="T43" fmla="*/ 43 h 694"/>
                  <a:gd name="T44" fmla="*/ 4 w 209"/>
                  <a:gd name="T45" fmla="*/ 33 h 694"/>
                  <a:gd name="T46" fmla="*/ 3 w 209"/>
                  <a:gd name="T47" fmla="*/ 29 h 694"/>
                  <a:gd name="T48" fmla="*/ 0 w 209"/>
                  <a:gd name="T49" fmla="*/ 30 h 694"/>
                  <a:gd name="T50" fmla="*/ 10 w 209"/>
                  <a:gd name="T51" fmla="*/ 18 h 694"/>
                  <a:gd name="T52" fmla="*/ 9 w 209"/>
                  <a:gd name="T53" fmla="*/ 17 h 694"/>
                  <a:gd name="T54" fmla="*/ 3 w 209"/>
                  <a:gd name="T55" fmla="*/ 21 h 694"/>
                  <a:gd name="T56" fmla="*/ 3 w 209"/>
                  <a:gd name="T57" fmla="*/ 21 h 694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09" h="694">
                    <a:moveTo>
                      <a:pt x="51" y="344"/>
                    </a:moveTo>
                    <a:lnTo>
                      <a:pt x="88" y="241"/>
                    </a:lnTo>
                    <a:lnTo>
                      <a:pt x="110" y="0"/>
                    </a:lnTo>
                    <a:lnTo>
                      <a:pt x="114" y="8"/>
                    </a:lnTo>
                    <a:lnTo>
                      <a:pt x="126" y="32"/>
                    </a:lnTo>
                    <a:lnTo>
                      <a:pt x="133" y="48"/>
                    </a:lnTo>
                    <a:lnTo>
                      <a:pt x="141" y="67"/>
                    </a:lnTo>
                    <a:lnTo>
                      <a:pt x="150" y="87"/>
                    </a:lnTo>
                    <a:lnTo>
                      <a:pt x="160" y="108"/>
                    </a:lnTo>
                    <a:lnTo>
                      <a:pt x="167" y="131"/>
                    </a:lnTo>
                    <a:lnTo>
                      <a:pt x="177" y="154"/>
                    </a:lnTo>
                    <a:lnTo>
                      <a:pt x="184" y="177"/>
                    </a:lnTo>
                    <a:lnTo>
                      <a:pt x="192" y="200"/>
                    </a:lnTo>
                    <a:lnTo>
                      <a:pt x="209" y="278"/>
                    </a:lnTo>
                    <a:lnTo>
                      <a:pt x="209" y="306"/>
                    </a:lnTo>
                    <a:lnTo>
                      <a:pt x="205" y="335"/>
                    </a:lnTo>
                    <a:lnTo>
                      <a:pt x="200" y="361"/>
                    </a:lnTo>
                    <a:lnTo>
                      <a:pt x="192" y="384"/>
                    </a:lnTo>
                    <a:lnTo>
                      <a:pt x="184" y="405"/>
                    </a:lnTo>
                    <a:lnTo>
                      <a:pt x="177" y="418"/>
                    </a:lnTo>
                    <a:lnTo>
                      <a:pt x="171" y="431"/>
                    </a:lnTo>
                    <a:lnTo>
                      <a:pt x="0" y="694"/>
                    </a:lnTo>
                    <a:lnTo>
                      <a:pt x="67" y="530"/>
                    </a:lnTo>
                    <a:lnTo>
                      <a:pt x="59" y="471"/>
                    </a:lnTo>
                    <a:lnTo>
                      <a:pt x="0" y="483"/>
                    </a:lnTo>
                    <a:lnTo>
                      <a:pt x="167" y="293"/>
                    </a:lnTo>
                    <a:lnTo>
                      <a:pt x="150" y="274"/>
                    </a:lnTo>
                    <a:lnTo>
                      <a:pt x="51" y="344"/>
                    </a:lnTo>
                    <a:close/>
                  </a:path>
                </a:pathLst>
              </a:custGeom>
              <a:solidFill>
                <a:srgbClr val="3A3A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28" name="Freeform 19"/>
              <p:cNvSpPr>
                <a:spLocks/>
              </p:cNvSpPr>
              <p:nvPr/>
            </p:nvSpPr>
            <p:spPr bwMode="auto">
              <a:xfrm>
                <a:off x="2937" y="2634"/>
                <a:ext cx="26" cy="17"/>
              </a:xfrm>
              <a:custGeom>
                <a:avLst/>
                <a:gdLst>
                  <a:gd name="T0" fmla="*/ 0 w 51"/>
                  <a:gd name="T1" fmla="*/ 1 h 34"/>
                  <a:gd name="T2" fmla="*/ 2 w 51"/>
                  <a:gd name="T3" fmla="*/ 2 h 34"/>
                  <a:gd name="T4" fmla="*/ 3 w 51"/>
                  <a:gd name="T5" fmla="*/ 3 h 34"/>
                  <a:gd name="T6" fmla="*/ 4 w 51"/>
                  <a:gd name="T7" fmla="*/ 1 h 34"/>
                  <a:gd name="T8" fmla="*/ 3 w 51"/>
                  <a:gd name="T9" fmla="*/ 1 h 34"/>
                  <a:gd name="T10" fmla="*/ 1 w 51"/>
                  <a:gd name="T11" fmla="*/ 0 h 34"/>
                  <a:gd name="T12" fmla="*/ 0 w 51"/>
                  <a:gd name="T13" fmla="*/ 1 h 34"/>
                  <a:gd name="T14" fmla="*/ 0 w 51"/>
                  <a:gd name="T15" fmla="*/ 1 h 3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51" h="34">
                    <a:moveTo>
                      <a:pt x="0" y="13"/>
                    </a:moveTo>
                    <a:lnTo>
                      <a:pt x="25" y="19"/>
                    </a:lnTo>
                    <a:lnTo>
                      <a:pt x="44" y="34"/>
                    </a:lnTo>
                    <a:lnTo>
                      <a:pt x="51" y="15"/>
                    </a:lnTo>
                    <a:lnTo>
                      <a:pt x="36" y="5"/>
                    </a:lnTo>
                    <a:lnTo>
                      <a:pt x="15" y="0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C9A1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29" name="Freeform 20"/>
              <p:cNvSpPr>
                <a:spLocks/>
              </p:cNvSpPr>
              <p:nvPr/>
            </p:nvSpPr>
            <p:spPr bwMode="auto">
              <a:xfrm>
                <a:off x="2872" y="1985"/>
                <a:ext cx="259" cy="407"/>
              </a:xfrm>
              <a:custGeom>
                <a:avLst/>
                <a:gdLst>
                  <a:gd name="T0" fmla="*/ 0 w 519"/>
                  <a:gd name="T1" fmla="*/ 0 h 813"/>
                  <a:gd name="T2" fmla="*/ 7 w 519"/>
                  <a:gd name="T3" fmla="*/ 4 h 813"/>
                  <a:gd name="T4" fmla="*/ 12 w 519"/>
                  <a:gd name="T5" fmla="*/ 6 h 813"/>
                  <a:gd name="T6" fmla="*/ 15 w 519"/>
                  <a:gd name="T7" fmla="*/ 7 h 813"/>
                  <a:gd name="T8" fmla="*/ 21 w 519"/>
                  <a:gd name="T9" fmla="*/ 7 h 813"/>
                  <a:gd name="T10" fmla="*/ 26 w 519"/>
                  <a:gd name="T11" fmla="*/ 6 h 813"/>
                  <a:gd name="T12" fmla="*/ 32 w 519"/>
                  <a:gd name="T13" fmla="*/ 4 h 813"/>
                  <a:gd name="T14" fmla="*/ 26 w 519"/>
                  <a:gd name="T15" fmla="*/ 20 h 813"/>
                  <a:gd name="T16" fmla="*/ 21 w 519"/>
                  <a:gd name="T17" fmla="*/ 34 h 813"/>
                  <a:gd name="T18" fmla="*/ 11 w 519"/>
                  <a:gd name="T19" fmla="*/ 51 h 813"/>
                  <a:gd name="T20" fmla="*/ 8 w 519"/>
                  <a:gd name="T21" fmla="*/ 43 h 813"/>
                  <a:gd name="T22" fmla="*/ 5 w 519"/>
                  <a:gd name="T23" fmla="*/ 33 h 813"/>
                  <a:gd name="T24" fmla="*/ 3 w 519"/>
                  <a:gd name="T25" fmla="*/ 23 h 813"/>
                  <a:gd name="T26" fmla="*/ 0 w 519"/>
                  <a:gd name="T27" fmla="*/ 14 h 813"/>
                  <a:gd name="T28" fmla="*/ 0 w 519"/>
                  <a:gd name="T29" fmla="*/ 0 h 813"/>
                  <a:gd name="T30" fmla="*/ 0 w 519"/>
                  <a:gd name="T31" fmla="*/ 0 h 81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519" h="813">
                    <a:moveTo>
                      <a:pt x="6" y="0"/>
                    </a:moveTo>
                    <a:lnTo>
                      <a:pt x="120" y="58"/>
                    </a:lnTo>
                    <a:lnTo>
                      <a:pt x="199" y="91"/>
                    </a:lnTo>
                    <a:lnTo>
                      <a:pt x="249" y="100"/>
                    </a:lnTo>
                    <a:lnTo>
                      <a:pt x="344" y="98"/>
                    </a:lnTo>
                    <a:lnTo>
                      <a:pt x="420" y="87"/>
                    </a:lnTo>
                    <a:lnTo>
                      <a:pt x="519" y="55"/>
                    </a:lnTo>
                    <a:lnTo>
                      <a:pt x="431" y="306"/>
                    </a:lnTo>
                    <a:lnTo>
                      <a:pt x="338" y="539"/>
                    </a:lnTo>
                    <a:lnTo>
                      <a:pt x="188" y="813"/>
                    </a:lnTo>
                    <a:lnTo>
                      <a:pt x="140" y="678"/>
                    </a:lnTo>
                    <a:lnTo>
                      <a:pt x="89" y="524"/>
                    </a:lnTo>
                    <a:lnTo>
                      <a:pt x="51" y="353"/>
                    </a:lnTo>
                    <a:lnTo>
                      <a:pt x="0" y="211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FFED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30" name="Freeform 21"/>
              <p:cNvSpPr>
                <a:spLocks/>
              </p:cNvSpPr>
              <p:nvPr/>
            </p:nvSpPr>
            <p:spPr bwMode="auto">
              <a:xfrm>
                <a:off x="2975" y="2477"/>
                <a:ext cx="23" cy="28"/>
              </a:xfrm>
              <a:custGeom>
                <a:avLst/>
                <a:gdLst>
                  <a:gd name="T0" fmla="*/ 0 w 48"/>
                  <a:gd name="T1" fmla="*/ 0 h 57"/>
                  <a:gd name="T2" fmla="*/ 1 w 48"/>
                  <a:gd name="T3" fmla="*/ 1 h 57"/>
                  <a:gd name="T4" fmla="*/ 2 w 48"/>
                  <a:gd name="T5" fmla="*/ 3 h 57"/>
                  <a:gd name="T6" fmla="*/ 2 w 48"/>
                  <a:gd name="T7" fmla="*/ 3 h 57"/>
                  <a:gd name="T8" fmla="*/ 2 w 48"/>
                  <a:gd name="T9" fmla="*/ 2 h 57"/>
                  <a:gd name="T10" fmla="*/ 1 w 48"/>
                  <a:gd name="T11" fmla="*/ 0 h 57"/>
                  <a:gd name="T12" fmla="*/ 0 w 48"/>
                  <a:gd name="T13" fmla="*/ 0 h 57"/>
                  <a:gd name="T14" fmla="*/ 0 w 48"/>
                  <a:gd name="T15" fmla="*/ 0 h 57"/>
                  <a:gd name="T16" fmla="*/ 0 w 48"/>
                  <a:gd name="T17" fmla="*/ 0 h 5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8" h="57">
                    <a:moveTo>
                      <a:pt x="0" y="8"/>
                    </a:moveTo>
                    <a:lnTo>
                      <a:pt x="25" y="29"/>
                    </a:lnTo>
                    <a:lnTo>
                      <a:pt x="34" y="57"/>
                    </a:lnTo>
                    <a:lnTo>
                      <a:pt x="48" y="57"/>
                    </a:lnTo>
                    <a:lnTo>
                      <a:pt x="44" y="36"/>
                    </a:lnTo>
                    <a:lnTo>
                      <a:pt x="25" y="8"/>
                    </a:lnTo>
                    <a:lnTo>
                      <a:pt x="13" y="0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E5B2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31" name="Freeform 22"/>
              <p:cNvSpPr>
                <a:spLocks/>
              </p:cNvSpPr>
              <p:nvPr/>
            </p:nvSpPr>
            <p:spPr bwMode="auto">
              <a:xfrm>
                <a:off x="2998" y="1870"/>
                <a:ext cx="432" cy="664"/>
              </a:xfrm>
              <a:custGeom>
                <a:avLst/>
                <a:gdLst>
                  <a:gd name="T0" fmla="*/ 20 w 862"/>
                  <a:gd name="T1" fmla="*/ 16 h 1326"/>
                  <a:gd name="T2" fmla="*/ 0 w 862"/>
                  <a:gd name="T3" fmla="*/ 62 h 1326"/>
                  <a:gd name="T4" fmla="*/ 12 w 862"/>
                  <a:gd name="T5" fmla="*/ 69 h 1326"/>
                  <a:gd name="T6" fmla="*/ 13 w 862"/>
                  <a:gd name="T7" fmla="*/ 68 h 1326"/>
                  <a:gd name="T8" fmla="*/ 14 w 862"/>
                  <a:gd name="T9" fmla="*/ 67 h 1326"/>
                  <a:gd name="T10" fmla="*/ 15 w 862"/>
                  <a:gd name="T11" fmla="*/ 66 h 1326"/>
                  <a:gd name="T12" fmla="*/ 17 w 862"/>
                  <a:gd name="T13" fmla="*/ 63 h 1326"/>
                  <a:gd name="T14" fmla="*/ 18 w 862"/>
                  <a:gd name="T15" fmla="*/ 61 h 1326"/>
                  <a:gd name="T16" fmla="*/ 19 w 862"/>
                  <a:gd name="T17" fmla="*/ 59 h 1326"/>
                  <a:gd name="T18" fmla="*/ 21 w 862"/>
                  <a:gd name="T19" fmla="*/ 57 h 1326"/>
                  <a:gd name="T20" fmla="*/ 23 w 862"/>
                  <a:gd name="T21" fmla="*/ 54 h 1326"/>
                  <a:gd name="T22" fmla="*/ 24 w 862"/>
                  <a:gd name="T23" fmla="*/ 52 h 1326"/>
                  <a:gd name="T24" fmla="*/ 26 w 862"/>
                  <a:gd name="T25" fmla="*/ 49 h 1326"/>
                  <a:gd name="T26" fmla="*/ 28 w 862"/>
                  <a:gd name="T27" fmla="*/ 46 h 1326"/>
                  <a:gd name="T28" fmla="*/ 29 w 862"/>
                  <a:gd name="T29" fmla="*/ 43 h 1326"/>
                  <a:gd name="T30" fmla="*/ 30 w 862"/>
                  <a:gd name="T31" fmla="*/ 41 h 1326"/>
                  <a:gd name="T32" fmla="*/ 31 w 862"/>
                  <a:gd name="T33" fmla="*/ 38 h 1326"/>
                  <a:gd name="T34" fmla="*/ 32 w 862"/>
                  <a:gd name="T35" fmla="*/ 35 h 1326"/>
                  <a:gd name="T36" fmla="*/ 33 w 862"/>
                  <a:gd name="T37" fmla="*/ 33 h 1326"/>
                  <a:gd name="T38" fmla="*/ 34 w 862"/>
                  <a:gd name="T39" fmla="*/ 29 h 1326"/>
                  <a:gd name="T40" fmla="*/ 36 w 862"/>
                  <a:gd name="T41" fmla="*/ 25 h 1326"/>
                  <a:gd name="T42" fmla="*/ 37 w 862"/>
                  <a:gd name="T43" fmla="*/ 20 h 1326"/>
                  <a:gd name="T44" fmla="*/ 38 w 862"/>
                  <a:gd name="T45" fmla="*/ 16 h 1326"/>
                  <a:gd name="T46" fmla="*/ 38 w 862"/>
                  <a:gd name="T47" fmla="*/ 15 h 1326"/>
                  <a:gd name="T48" fmla="*/ 39 w 862"/>
                  <a:gd name="T49" fmla="*/ 16 h 1326"/>
                  <a:gd name="T50" fmla="*/ 40 w 862"/>
                  <a:gd name="T51" fmla="*/ 17 h 1326"/>
                  <a:gd name="T52" fmla="*/ 41 w 862"/>
                  <a:gd name="T53" fmla="*/ 19 h 1326"/>
                  <a:gd name="T54" fmla="*/ 42 w 862"/>
                  <a:gd name="T55" fmla="*/ 24 h 1326"/>
                  <a:gd name="T56" fmla="*/ 42 w 862"/>
                  <a:gd name="T57" fmla="*/ 26 h 1326"/>
                  <a:gd name="T58" fmla="*/ 41 w 862"/>
                  <a:gd name="T59" fmla="*/ 28 h 1326"/>
                  <a:gd name="T60" fmla="*/ 40 w 862"/>
                  <a:gd name="T61" fmla="*/ 30 h 1326"/>
                  <a:gd name="T62" fmla="*/ 39 w 862"/>
                  <a:gd name="T63" fmla="*/ 33 h 1326"/>
                  <a:gd name="T64" fmla="*/ 38 w 862"/>
                  <a:gd name="T65" fmla="*/ 35 h 1326"/>
                  <a:gd name="T66" fmla="*/ 36 w 862"/>
                  <a:gd name="T67" fmla="*/ 38 h 1326"/>
                  <a:gd name="T68" fmla="*/ 34 w 862"/>
                  <a:gd name="T69" fmla="*/ 42 h 1326"/>
                  <a:gd name="T70" fmla="*/ 33 w 862"/>
                  <a:gd name="T71" fmla="*/ 45 h 1326"/>
                  <a:gd name="T72" fmla="*/ 31 w 862"/>
                  <a:gd name="T73" fmla="*/ 48 h 1326"/>
                  <a:gd name="T74" fmla="*/ 30 w 862"/>
                  <a:gd name="T75" fmla="*/ 50 h 1326"/>
                  <a:gd name="T76" fmla="*/ 29 w 862"/>
                  <a:gd name="T77" fmla="*/ 53 h 1326"/>
                  <a:gd name="T78" fmla="*/ 27 w 862"/>
                  <a:gd name="T79" fmla="*/ 55 h 1326"/>
                  <a:gd name="T80" fmla="*/ 26 w 862"/>
                  <a:gd name="T81" fmla="*/ 58 h 1326"/>
                  <a:gd name="T82" fmla="*/ 22 w 862"/>
                  <a:gd name="T83" fmla="*/ 72 h 1326"/>
                  <a:gd name="T84" fmla="*/ 30 w 862"/>
                  <a:gd name="T85" fmla="*/ 84 h 1326"/>
                  <a:gd name="T86" fmla="*/ 42 w 862"/>
                  <a:gd name="T87" fmla="*/ 47 h 1326"/>
                  <a:gd name="T88" fmla="*/ 52 w 862"/>
                  <a:gd name="T89" fmla="*/ 22 h 1326"/>
                  <a:gd name="T90" fmla="*/ 42 w 862"/>
                  <a:gd name="T91" fmla="*/ 7 h 1326"/>
                  <a:gd name="T92" fmla="*/ 23 w 862"/>
                  <a:gd name="T93" fmla="*/ 0 h 132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0" t="0" r="r" b="b"/>
                <a:pathLst>
                  <a:path w="862" h="1326">
                    <a:moveTo>
                      <a:pt x="359" y="0"/>
                    </a:moveTo>
                    <a:lnTo>
                      <a:pt x="319" y="247"/>
                    </a:lnTo>
                    <a:lnTo>
                      <a:pt x="142" y="735"/>
                    </a:lnTo>
                    <a:lnTo>
                      <a:pt x="0" y="990"/>
                    </a:lnTo>
                    <a:lnTo>
                      <a:pt x="286" y="800"/>
                    </a:lnTo>
                    <a:lnTo>
                      <a:pt x="191" y="1094"/>
                    </a:lnTo>
                    <a:lnTo>
                      <a:pt x="193" y="1091"/>
                    </a:lnTo>
                    <a:lnTo>
                      <a:pt x="201" y="1081"/>
                    </a:lnTo>
                    <a:lnTo>
                      <a:pt x="207" y="1075"/>
                    </a:lnTo>
                    <a:lnTo>
                      <a:pt x="212" y="1066"/>
                    </a:lnTo>
                    <a:lnTo>
                      <a:pt x="220" y="1056"/>
                    </a:lnTo>
                    <a:lnTo>
                      <a:pt x="228" y="1047"/>
                    </a:lnTo>
                    <a:lnTo>
                      <a:pt x="247" y="1020"/>
                    </a:lnTo>
                    <a:lnTo>
                      <a:pt x="258" y="1007"/>
                    </a:lnTo>
                    <a:lnTo>
                      <a:pt x="267" y="992"/>
                    </a:lnTo>
                    <a:lnTo>
                      <a:pt x="279" y="975"/>
                    </a:lnTo>
                    <a:lnTo>
                      <a:pt x="292" y="957"/>
                    </a:lnTo>
                    <a:lnTo>
                      <a:pt x="304" y="940"/>
                    </a:lnTo>
                    <a:lnTo>
                      <a:pt x="317" y="921"/>
                    </a:lnTo>
                    <a:lnTo>
                      <a:pt x="330" y="902"/>
                    </a:lnTo>
                    <a:lnTo>
                      <a:pt x="342" y="883"/>
                    </a:lnTo>
                    <a:lnTo>
                      <a:pt x="355" y="862"/>
                    </a:lnTo>
                    <a:lnTo>
                      <a:pt x="368" y="842"/>
                    </a:lnTo>
                    <a:lnTo>
                      <a:pt x="381" y="821"/>
                    </a:lnTo>
                    <a:lnTo>
                      <a:pt x="395" y="798"/>
                    </a:lnTo>
                    <a:lnTo>
                      <a:pt x="406" y="777"/>
                    </a:lnTo>
                    <a:lnTo>
                      <a:pt x="419" y="754"/>
                    </a:lnTo>
                    <a:lnTo>
                      <a:pt x="433" y="731"/>
                    </a:lnTo>
                    <a:lnTo>
                      <a:pt x="444" y="709"/>
                    </a:lnTo>
                    <a:lnTo>
                      <a:pt x="456" y="686"/>
                    </a:lnTo>
                    <a:lnTo>
                      <a:pt x="465" y="663"/>
                    </a:lnTo>
                    <a:lnTo>
                      <a:pt x="476" y="642"/>
                    </a:lnTo>
                    <a:lnTo>
                      <a:pt x="486" y="619"/>
                    </a:lnTo>
                    <a:lnTo>
                      <a:pt x="494" y="596"/>
                    </a:lnTo>
                    <a:lnTo>
                      <a:pt x="501" y="575"/>
                    </a:lnTo>
                    <a:lnTo>
                      <a:pt x="509" y="555"/>
                    </a:lnTo>
                    <a:lnTo>
                      <a:pt x="516" y="534"/>
                    </a:lnTo>
                    <a:lnTo>
                      <a:pt x="522" y="513"/>
                    </a:lnTo>
                    <a:lnTo>
                      <a:pt x="530" y="494"/>
                    </a:lnTo>
                    <a:lnTo>
                      <a:pt x="541" y="458"/>
                    </a:lnTo>
                    <a:lnTo>
                      <a:pt x="551" y="423"/>
                    </a:lnTo>
                    <a:lnTo>
                      <a:pt x="560" y="393"/>
                    </a:lnTo>
                    <a:lnTo>
                      <a:pt x="568" y="365"/>
                    </a:lnTo>
                    <a:lnTo>
                      <a:pt x="579" y="317"/>
                    </a:lnTo>
                    <a:lnTo>
                      <a:pt x="589" y="279"/>
                    </a:lnTo>
                    <a:lnTo>
                      <a:pt x="594" y="252"/>
                    </a:lnTo>
                    <a:lnTo>
                      <a:pt x="598" y="231"/>
                    </a:lnTo>
                    <a:lnTo>
                      <a:pt x="602" y="233"/>
                    </a:lnTo>
                    <a:lnTo>
                      <a:pt x="609" y="243"/>
                    </a:lnTo>
                    <a:lnTo>
                      <a:pt x="617" y="250"/>
                    </a:lnTo>
                    <a:lnTo>
                      <a:pt x="623" y="258"/>
                    </a:lnTo>
                    <a:lnTo>
                      <a:pt x="630" y="268"/>
                    </a:lnTo>
                    <a:lnTo>
                      <a:pt x="636" y="275"/>
                    </a:lnTo>
                    <a:lnTo>
                      <a:pt x="651" y="298"/>
                    </a:lnTo>
                    <a:lnTo>
                      <a:pt x="661" y="323"/>
                    </a:lnTo>
                    <a:lnTo>
                      <a:pt x="670" y="376"/>
                    </a:lnTo>
                    <a:lnTo>
                      <a:pt x="665" y="393"/>
                    </a:lnTo>
                    <a:lnTo>
                      <a:pt x="661" y="406"/>
                    </a:lnTo>
                    <a:lnTo>
                      <a:pt x="655" y="420"/>
                    </a:lnTo>
                    <a:lnTo>
                      <a:pt x="649" y="435"/>
                    </a:lnTo>
                    <a:lnTo>
                      <a:pt x="642" y="454"/>
                    </a:lnTo>
                    <a:lnTo>
                      <a:pt x="632" y="473"/>
                    </a:lnTo>
                    <a:lnTo>
                      <a:pt x="625" y="494"/>
                    </a:lnTo>
                    <a:lnTo>
                      <a:pt x="613" y="515"/>
                    </a:lnTo>
                    <a:lnTo>
                      <a:pt x="604" y="537"/>
                    </a:lnTo>
                    <a:lnTo>
                      <a:pt x="592" y="560"/>
                    </a:lnTo>
                    <a:lnTo>
                      <a:pt x="581" y="583"/>
                    </a:lnTo>
                    <a:lnTo>
                      <a:pt x="568" y="608"/>
                    </a:lnTo>
                    <a:lnTo>
                      <a:pt x="556" y="632"/>
                    </a:lnTo>
                    <a:lnTo>
                      <a:pt x="543" y="657"/>
                    </a:lnTo>
                    <a:lnTo>
                      <a:pt x="532" y="682"/>
                    </a:lnTo>
                    <a:lnTo>
                      <a:pt x="518" y="707"/>
                    </a:lnTo>
                    <a:lnTo>
                      <a:pt x="507" y="731"/>
                    </a:lnTo>
                    <a:lnTo>
                      <a:pt x="494" y="754"/>
                    </a:lnTo>
                    <a:lnTo>
                      <a:pt x="482" y="777"/>
                    </a:lnTo>
                    <a:lnTo>
                      <a:pt x="471" y="798"/>
                    </a:lnTo>
                    <a:lnTo>
                      <a:pt x="459" y="819"/>
                    </a:lnTo>
                    <a:lnTo>
                      <a:pt x="450" y="840"/>
                    </a:lnTo>
                    <a:lnTo>
                      <a:pt x="440" y="857"/>
                    </a:lnTo>
                    <a:lnTo>
                      <a:pt x="431" y="874"/>
                    </a:lnTo>
                    <a:lnTo>
                      <a:pt x="423" y="889"/>
                    </a:lnTo>
                    <a:lnTo>
                      <a:pt x="410" y="914"/>
                    </a:lnTo>
                    <a:lnTo>
                      <a:pt x="399" y="935"/>
                    </a:lnTo>
                    <a:lnTo>
                      <a:pt x="342" y="1151"/>
                    </a:lnTo>
                    <a:lnTo>
                      <a:pt x="374" y="1303"/>
                    </a:lnTo>
                    <a:lnTo>
                      <a:pt x="471" y="1326"/>
                    </a:lnTo>
                    <a:lnTo>
                      <a:pt x="581" y="990"/>
                    </a:lnTo>
                    <a:lnTo>
                      <a:pt x="661" y="743"/>
                    </a:lnTo>
                    <a:lnTo>
                      <a:pt x="742" y="486"/>
                    </a:lnTo>
                    <a:lnTo>
                      <a:pt x="820" y="351"/>
                    </a:lnTo>
                    <a:lnTo>
                      <a:pt x="862" y="159"/>
                    </a:lnTo>
                    <a:lnTo>
                      <a:pt x="661" y="112"/>
                    </a:lnTo>
                    <a:lnTo>
                      <a:pt x="518" y="79"/>
                    </a:lnTo>
                    <a:lnTo>
                      <a:pt x="359" y="0"/>
                    </a:lnTo>
                    <a:close/>
                  </a:path>
                </a:pathLst>
              </a:custGeom>
              <a:solidFill>
                <a:srgbClr val="3A3A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32" name="Freeform 23"/>
              <p:cNvSpPr>
                <a:spLocks/>
              </p:cNvSpPr>
              <p:nvPr/>
            </p:nvSpPr>
            <p:spPr bwMode="auto">
              <a:xfrm>
                <a:off x="2914" y="2456"/>
                <a:ext cx="382" cy="251"/>
              </a:xfrm>
              <a:custGeom>
                <a:avLst/>
                <a:gdLst>
                  <a:gd name="T0" fmla="*/ 47 w 764"/>
                  <a:gd name="T1" fmla="*/ 24 h 504"/>
                  <a:gd name="T2" fmla="*/ 48 w 764"/>
                  <a:gd name="T3" fmla="*/ 19 h 504"/>
                  <a:gd name="T4" fmla="*/ 47 w 764"/>
                  <a:gd name="T5" fmla="*/ 17 h 504"/>
                  <a:gd name="T6" fmla="*/ 47 w 764"/>
                  <a:gd name="T7" fmla="*/ 15 h 504"/>
                  <a:gd name="T8" fmla="*/ 43 w 764"/>
                  <a:gd name="T9" fmla="*/ 11 h 504"/>
                  <a:gd name="T10" fmla="*/ 42 w 764"/>
                  <a:gd name="T11" fmla="*/ 10 h 504"/>
                  <a:gd name="T12" fmla="*/ 39 w 764"/>
                  <a:gd name="T13" fmla="*/ 10 h 504"/>
                  <a:gd name="T14" fmla="*/ 38 w 764"/>
                  <a:gd name="T15" fmla="*/ 9 h 504"/>
                  <a:gd name="T16" fmla="*/ 31 w 764"/>
                  <a:gd name="T17" fmla="*/ 5 h 504"/>
                  <a:gd name="T18" fmla="*/ 30 w 764"/>
                  <a:gd name="T19" fmla="*/ 3 h 504"/>
                  <a:gd name="T20" fmla="*/ 27 w 764"/>
                  <a:gd name="T21" fmla="*/ 2 h 504"/>
                  <a:gd name="T22" fmla="*/ 25 w 764"/>
                  <a:gd name="T23" fmla="*/ 0 h 504"/>
                  <a:gd name="T24" fmla="*/ 24 w 764"/>
                  <a:gd name="T25" fmla="*/ 0 h 504"/>
                  <a:gd name="T26" fmla="*/ 22 w 764"/>
                  <a:gd name="T27" fmla="*/ 0 h 504"/>
                  <a:gd name="T28" fmla="*/ 21 w 764"/>
                  <a:gd name="T29" fmla="*/ 1 h 504"/>
                  <a:gd name="T30" fmla="*/ 19 w 764"/>
                  <a:gd name="T31" fmla="*/ 2 h 504"/>
                  <a:gd name="T32" fmla="*/ 14 w 764"/>
                  <a:gd name="T33" fmla="*/ 5 h 504"/>
                  <a:gd name="T34" fmla="*/ 11 w 764"/>
                  <a:gd name="T35" fmla="*/ 6 h 504"/>
                  <a:gd name="T36" fmla="*/ 10 w 764"/>
                  <a:gd name="T37" fmla="*/ 7 h 504"/>
                  <a:gd name="T38" fmla="*/ 9 w 764"/>
                  <a:gd name="T39" fmla="*/ 9 h 504"/>
                  <a:gd name="T40" fmla="*/ 5 w 764"/>
                  <a:gd name="T41" fmla="*/ 13 h 504"/>
                  <a:gd name="T42" fmla="*/ 2 w 764"/>
                  <a:gd name="T43" fmla="*/ 16 h 504"/>
                  <a:gd name="T44" fmla="*/ 1 w 764"/>
                  <a:gd name="T45" fmla="*/ 19 h 504"/>
                  <a:gd name="T46" fmla="*/ 0 w 764"/>
                  <a:gd name="T47" fmla="*/ 20 h 504"/>
                  <a:gd name="T48" fmla="*/ 1 w 764"/>
                  <a:gd name="T49" fmla="*/ 22 h 504"/>
                  <a:gd name="T50" fmla="*/ 4 w 764"/>
                  <a:gd name="T51" fmla="*/ 21 h 504"/>
                  <a:gd name="T52" fmla="*/ 6 w 764"/>
                  <a:gd name="T53" fmla="*/ 20 h 504"/>
                  <a:gd name="T54" fmla="*/ 9 w 764"/>
                  <a:gd name="T55" fmla="*/ 21 h 504"/>
                  <a:gd name="T56" fmla="*/ 6 w 764"/>
                  <a:gd name="T57" fmla="*/ 26 h 504"/>
                  <a:gd name="T58" fmla="*/ 5 w 764"/>
                  <a:gd name="T59" fmla="*/ 28 h 504"/>
                  <a:gd name="T60" fmla="*/ 7 w 764"/>
                  <a:gd name="T61" fmla="*/ 31 h 504"/>
                  <a:gd name="T62" fmla="*/ 11 w 764"/>
                  <a:gd name="T63" fmla="*/ 29 h 504"/>
                  <a:gd name="T64" fmla="*/ 17 w 764"/>
                  <a:gd name="T65" fmla="*/ 31 h 504"/>
                  <a:gd name="T66" fmla="*/ 23 w 764"/>
                  <a:gd name="T67" fmla="*/ 29 h 504"/>
                  <a:gd name="T68" fmla="*/ 32 w 764"/>
                  <a:gd name="T69" fmla="*/ 27 h 504"/>
                  <a:gd name="T70" fmla="*/ 46 w 764"/>
                  <a:gd name="T71" fmla="*/ 28 h 504"/>
                  <a:gd name="T72" fmla="*/ 47 w 764"/>
                  <a:gd name="T73" fmla="*/ 24 h 504"/>
                  <a:gd name="T74" fmla="*/ 47 w 764"/>
                  <a:gd name="T75" fmla="*/ 24 h 504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764" h="504">
                    <a:moveTo>
                      <a:pt x="741" y="396"/>
                    </a:moveTo>
                    <a:lnTo>
                      <a:pt x="764" y="306"/>
                    </a:lnTo>
                    <a:lnTo>
                      <a:pt x="751" y="276"/>
                    </a:lnTo>
                    <a:lnTo>
                      <a:pt x="738" y="249"/>
                    </a:lnTo>
                    <a:lnTo>
                      <a:pt x="683" y="188"/>
                    </a:lnTo>
                    <a:lnTo>
                      <a:pt x="667" y="169"/>
                    </a:lnTo>
                    <a:lnTo>
                      <a:pt x="612" y="168"/>
                    </a:lnTo>
                    <a:lnTo>
                      <a:pt x="593" y="158"/>
                    </a:lnTo>
                    <a:lnTo>
                      <a:pt x="494" y="88"/>
                    </a:lnTo>
                    <a:lnTo>
                      <a:pt x="468" y="55"/>
                    </a:lnTo>
                    <a:lnTo>
                      <a:pt x="417" y="36"/>
                    </a:lnTo>
                    <a:lnTo>
                      <a:pt x="390" y="8"/>
                    </a:lnTo>
                    <a:lnTo>
                      <a:pt x="375" y="0"/>
                    </a:lnTo>
                    <a:lnTo>
                      <a:pt x="352" y="0"/>
                    </a:lnTo>
                    <a:lnTo>
                      <a:pt x="323" y="17"/>
                    </a:lnTo>
                    <a:lnTo>
                      <a:pt x="295" y="35"/>
                    </a:lnTo>
                    <a:lnTo>
                      <a:pt x="209" y="88"/>
                    </a:lnTo>
                    <a:lnTo>
                      <a:pt x="175" y="109"/>
                    </a:lnTo>
                    <a:lnTo>
                      <a:pt x="158" y="122"/>
                    </a:lnTo>
                    <a:lnTo>
                      <a:pt x="135" y="149"/>
                    </a:lnTo>
                    <a:lnTo>
                      <a:pt x="65" y="211"/>
                    </a:lnTo>
                    <a:lnTo>
                      <a:pt x="25" y="268"/>
                    </a:lnTo>
                    <a:lnTo>
                      <a:pt x="6" y="308"/>
                    </a:lnTo>
                    <a:lnTo>
                      <a:pt x="0" y="333"/>
                    </a:lnTo>
                    <a:lnTo>
                      <a:pt x="16" y="354"/>
                    </a:lnTo>
                    <a:lnTo>
                      <a:pt x="61" y="344"/>
                    </a:lnTo>
                    <a:lnTo>
                      <a:pt x="92" y="333"/>
                    </a:lnTo>
                    <a:lnTo>
                      <a:pt x="133" y="337"/>
                    </a:lnTo>
                    <a:lnTo>
                      <a:pt x="92" y="417"/>
                    </a:lnTo>
                    <a:lnTo>
                      <a:pt x="75" y="460"/>
                    </a:lnTo>
                    <a:lnTo>
                      <a:pt x="107" y="498"/>
                    </a:lnTo>
                    <a:lnTo>
                      <a:pt x="171" y="472"/>
                    </a:lnTo>
                    <a:lnTo>
                      <a:pt x="265" y="504"/>
                    </a:lnTo>
                    <a:lnTo>
                      <a:pt x="365" y="472"/>
                    </a:lnTo>
                    <a:lnTo>
                      <a:pt x="512" y="437"/>
                    </a:lnTo>
                    <a:lnTo>
                      <a:pt x="734" y="449"/>
                    </a:lnTo>
                    <a:lnTo>
                      <a:pt x="741" y="396"/>
                    </a:lnTo>
                    <a:close/>
                  </a:path>
                </a:pathLst>
              </a:custGeom>
              <a:solidFill>
                <a:srgbClr val="F59E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33" name="Freeform 24"/>
              <p:cNvSpPr>
                <a:spLocks/>
              </p:cNvSpPr>
              <p:nvPr/>
            </p:nvSpPr>
            <p:spPr bwMode="auto">
              <a:xfrm>
                <a:off x="2659" y="2198"/>
                <a:ext cx="64" cy="359"/>
              </a:xfrm>
              <a:custGeom>
                <a:avLst/>
                <a:gdLst>
                  <a:gd name="T0" fmla="*/ 8 w 128"/>
                  <a:gd name="T1" fmla="*/ 0 h 719"/>
                  <a:gd name="T2" fmla="*/ 8 w 128"/>
                  <a:gd name="T3" fmla="*/ 24 h 719"/>
                  <a:gd name="T4" fmla="*/ 5 w 128"/>
                  <a:gd name="T5" fmla="*/ 44 h 719"/>
                  <a:gd name="T6" fmla="*/ 4 w 128"/>
                  <a:gd name="T7" fmla="*/ 43 h 719"/>
                  <a:gd name="T8" fmla="*/ 4 w 128"/>
                  <a:gd name="T9" fmla="*/ 42 h 719"/>
                  <a:gd name="T10" fmla="*/ 3 w 128"/>
                  <a:gd name="T11" fmla="*/ 41 h 719"/>
                  <a:gd name="T12" fmla="*/ 2 w 128"/>
                  <a:gd name="T13" fmla="*/ 39 h 719"/>
                  <a:gd name="T14" fmla="*/ 1 w 128"/>
                  <a:gd name="T15" fmla="*/ 38 h 719"/>
                  <a:gd name="T16" fmla="*/ 0 w 128"/>
                  <a:gd name="T17" fmla="*/ 34 h 719"/>
                  <a:gd name="T18" fmla="*/ 1 w 128"/>
                  <a:gd name="T19" fmla="*/ 26 h 719"/>
                  <a:gd name="T20" fmla="*/ 1 w 128"/>
                  <a:gd name="T21" fmla="*/ 22 h 719"/>
                  <a:gd name="T22" fmla="*/ 3 w 128"/>
                  <a:gd name="T23" fmla="*/ 0 h 719"/>
                  <a:gd name="T24" fmla="*/ 8 w 128"/>
                  <a:gd name="T25" fmla="*/ 0 h 719"/>
                  <a:gd name="T26" fmla="*/ 8 w 128"/>
                  <a:gd name="T27" fmla="*/ 0 h 71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28" h="719">
                    <a:moveTo>
                      <a:pt x="128" y="8"/>
                    </a:moveTo>
                    <a:lnTo>
                      <a:pt x="120" y="392"/>
                    </a:lnTo>
                    <a:lnTo>
                      <a:pt x="71" y="719"/>
                    </a:lnTo>
                    <a:lnTo>
                      <a:pt x="61" y="703"/>
                    </a:lnTo>
                    <a:lnTo>
                      <a:pt x="50" y="686"/>
                    </a:lnTo>
                    <a:lnTo>
                      <a:pt x="36" y="665"/>
                    </a:lnTo>
                    <a:lnTo>
                      <a:pt x="23" y="637"/>
                    </a:lnTo>
                    <a:lnTo>
                      <a:pt x="12" y="608"/>
                    </a:lnTo>
                    <a:lnTo>
                      <a:pt x="0" y="544"/>
                    </a:lnTo>
                    <a:lnTo>
                      <a:pt x="4" y="422"/>
                    </a:lnTo>
                    <a:lnTo>
                      <a:pt x="8" y="367"/>
                    </a:lnTo>
                    <a:lnTo>
                      <a:pt x="48" y="0"/>
                    </a:lnTo>
                    <a:lnTo>
                      <a:pt x="128" y="8"/>
                    </a:lnTo>
                    <a:close/>
                  </a:path>
                </a:pathLst>
              </a:custGeom>
              <a:solidFill>
                <a:srgbClr val="3A3A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34" name="Freeform 25"/>
              <p:cNvSpPr>
                <a:spLocks/>
              </p:cNvSpPr>
              <p:nvPr/>
            </p:nvSpPr>
            <p:spPr bwMode="auto">
              <a:xfrm>
                <a:off x="2446" y="2259"/>
                <a:ext cx="168" cy="62"/>
              </a:xfrm>
              <a:custGeom>
                <a:avLst/>
                <a:gdLst>
                  <a:gd name="T0" fmla="*/ 8 w 334"/>
                  <a:gd name="T1" fmla="*/ 1 h 123"/>
                  <a:gd name="T2" fmla="*/ 8 w 334"/>
                  <a:gd name="T3" fmla="*/ 2 h 123"/>
                  <a:gd name="T4" fmla="*/ 5 w 334"/>
                  <a:gd name="T5" fmla="*/ 2 h 123"/>
                  <a:gd name="T6" fmla="*/ 0 w 334"/>
                  <a:gd name="T7" fmla="*/ 4 h 123"/>
                  <a:gd name="T8" fmla="*/ 1 w 334"/>
                  <a:gd name="T9" fmla="*/ 6 h 123"/>
                  <a:gd name="T10" fmla="*/ 2 w 334"/>
                  <a:gd name="T11" fmla="*/ 7 h 123"/>
                  <a:gd name="T12" fmla="*/ 9 w 334"/>
                  <a:gd name="T13" fmla="*/ 8 h 123"/>
                  <a:gd name="T14" fmla="*/ 17 w 334"/>
                  <a:gd name="T15" fmla="*/ 8 h 123"/>
                  <a:gd name="T16" fmla="*/ 22 w 334"/>
                  <a:gd name="T17" fmla="*/ 8 h 123"/>
                  <a:gd name="T18" fmla="*/ 21 w 334"/>
                  <a:gd name="T19" fmla="*/ 5 h 123"/>
                  <a:gd name="T20" fmla="*/ 17 w 334"/>
                  <a:gd name="T21" fmla="*/ 4 h 123"/>
                  <a:gd name="T22" fmla="*/ 13 w 334"/>
                  <a:gd name="T23" fmla="*/ 2 h 123"/>
                  <a:gd name="T24" fmla="*/ 13 w 334"/>
                  <a:gd name="T25" fmla="*/ 0 h 123"/>
                  <a:gd name="T26" fmla="*/ 8 w 334"/>
                  <a:gd name="T27" fmla="*/ 1 h 123"/>
                  <a:gd name="T28" fmla="*/ 8 w 334"/>
                  <a:gd name="T29" fmla="*/ 1 h 12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34" h="123">
                    <a:moveTo>
                      <a:pt x="125" y="4"/>
                    </a:moveTo>
                    <a:lnTo>
                      <a:pt x="116" y="30"/>
                    </a:lnTo>
                    <a:lnTo>
                      <a:pt x="72" y="30"/>
                    </a:lnTo>
                    <a:lnTo>
                      <a:pt x="0" y="61"/>
                    </a:lnTo>
                    <a:lnTo>
                      <a:pt x="2" y="89"/>
                    </a:lnTo>
                    <a:lnTo>
                      <a:pt x="17" y="108"/>
                    </a:lnTo>
                    <a:lnTo>
                      <a:pt x="135" y="123"/>
                    </a:lnTo>
                    <a:lnTo>
                      <a:pt x="262" y="120"/>
                    </a:lnTo>
                    <a:lnTo>
                      <a:pt x="334" y="118"/>
                    </a:lnTo>
                    <a:lnTo>
                      <a:pt x="328" y="68"/>
                    </a:lnTo>
                    <a:lnTo>
                      <a:pt x="269" y="51"/>
                    </a:lnTo>
                    <a:lnTo>
                      <a:pt x="203" y="30"/>
                    </a:lnTo>
                    <a:lnTo>
                      <a:pt x="205" y="0"/>
                    </a:lnTo>
                    <a:lnTo>
                      <a:pt x="125" y="4"/>
                    </a:lnTo>
                    <a:close/>
                  </a:path>
                </a:pathLst>
              </a:custGeom>
              <a:solidFill>
                <a:srgbClr val="F5F5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35" name="Freeform 26"/>
              <p:cNvSpPr>
                <a:spLocks/>
              </p:cNvSpPr>
              <p:nvPr/>
            </p:nvSpPr>
            <p:spPr bwMode="auto">
              <a:xfrm>
                <a:off x="2754" y="2102"/>
                <a:ext cx="204" cy="328"/>
              </a:xfrm>
              <a:custGeom>
                <a:avLst/>
                <a:gdLst>
                  <a:gd name="T0" fmla="*/ 0 w 409"/>
                  <a:gd name="T1" fmla="*/ 8 h 656"/>
                  <a:gd name="T2" fmla="*/ 7 w 409"/>
                  <a:gd name="T3" fmla="*/ 22 h 656"/>
                  <a:gd name="T4" fmla="*/ 22 w 409"/>
                  <a:gd name="T5" fmla="*/ 41 h 656"/>
                  <a:gd name="T6" fmla="*/ 25 w 409"/>
                  <a:gd name="T7" fmla="*/ 36 h 656"/>
                  <a:gd name="T8" fmla="*/ 17 w 409"/>
                  <a:gd name="T9" fmla="*/ 15 h 656"/>
                  <a:gd name="T10" fmla="*/ 12 w 409"/>
                  <a:gd name="T11" fmla="*/ 3 h 656"/>
                  <a:gd name="T12" fmla="*/ 3 w 409"/>
                  <a:gd name="T13" fmla="*/ 0 h 656"/>
                  <a:gd name="T14" fmla="*/ 0 w 409"/>
                  <a:gd name="T15" fmla="*/ 8 h 656"/>
                  <a:gd name="T16" fmla="*/ 0 w 409"/>
                  <a:gd name="T17" fmla="*/ 8 h 65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09" h="656">
                    <a:moveTo>
                      <a:pt x="0" y="128"/>
                    </a:moveTo>
                    <a:lnTo>
                      <a:pt x="122" y="344"/>
                    </a:lnTo>
                    <a:lnTo>
                      <a:pt x="352" y="656"/>
                    </a:lnTo>
                    <a:lnTo>
                      <a:pt x="409" y="576"/>
                    </a:lnTo>
                    <a:lnTo>
                      <a:pt x="281" y="225"/>
                    </a:lnTo>
                    <a:lnTo>
                      <a:pt x="202" y="33"/>
                    </a:lnTo>
                    <a:lnTo>
                      <a:pt x="50" y="0"/>
                    </a:lnTo>
                    <a:lnTo>
                      <a:pt x="0" y="128"/>
                    </a:lnTo>
                    <a:close/>
                  </a:path>
                </a:pathLst>
              </a:custGeom>
              <a:solidFill>
                <a:srgbClr val="3A3A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36" name="Freeform 27"/>
              <p:cNvSpPr>
                <a:spLocks/>
              </p:cNvSpPr>
              <p:nvPr/>
            </p:nvSpPr>
            <p:spPr bwMode="auto">
              <a:xfrm>
                <a:off x="2956" y="2611"/>
                <a:ext cx="31" cy="12"/>
              </a:xfrm>
              <a:custGeom>
                <a:avLst/>
                <a:gdLst>
                  <a:gd name="T0" fmla="*/ 1 w 61"/>
                  <a:gd name="T1" fmla="*/ 1 h 23"/>
                  <a:gd name="T2" fmla="*/ 2 w 61"/>
                  <a:gd name="T3" fmla="*/ 1 h 23"/>
                  <a:gd name="T4" fmla="*/ 4 w 61"/>
                  <a:gd name="T5" fmla="*/ 0 h 23"/>
                  <a:gd name="T6" fmla="*/ 4 w 61"/>
                  <a:gd name="T7" fmla="*/ 1 h 23"/>
                  <a:gd name="T8" fmla="*/ 4 w 61"/>
                  <a:gd name="T9" fmla="*/ 2 h 23"/>
                  <a:gd name="T10" fmla="*/ 4 w 61"/>
                  <a:gd name="T11" fmla="*/ 2 h 23"/>
                  <a:gd name="T12" fmla="*/ 2 w 61"/>
                  <a:gd name="T13" fmla="*/ 2 h 23"/>
                  <a:gd name="T14" fmla="*/ 0 w 61"/>
                  <a:gd name="T15" fmla="*/ 2 h 23"/>
                  <a:gd name="T16" fmla="*/ 1 w 61"/>
                  <a:gd name="T17" fmla="*/ 1 h 23"/>
                  <a:gd name="T18" fmla="*/ 1 w 61"/>
                  <a:gd name="T19" fmla="*/ 1 h 23"/>
                  <a:gd name="T20" fmla="*/ 1 w 61"/>
                  <a:gd name="T21" fmla="*/ 1 h 2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1" h="23">
                    <a:moveTo>
                      <a:pt x="9" y="8"/>
                    </a:moveTo>
                    <a:lnTo>
                      <a:pt x="27" y="6"/>
                    </a:lnTo>
                    <a:lnTo>
                      <a:pt x="61" y="0"/>
                    </a:lnTo>
                    <a:lnTo>
                      <a:pt x="59" y="11"/>
                    </a:lnTo>
                    <a:lnTo>
                      <a:pt x="55" y="19"/>
                    </a:lnTo>
                    <a:lnTo>
                      <a:pt x="49" y="23"/>
                    </a:lnTo>
                    <a:lnTo>
                      <a:pt x="21" y="23"/>
                    </a:lnTo>
                    <a:lnTo>
                      <a:pt x="0" y="21"/>
                    </a:lnTo>
                    <a:lnTo>
                      <a:pt x="4" y="6"/>
                    </a:lnTo>
                    <a:lnTo>
                      <a:pt x="9" y="8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37" name="Freeform 28"/>
              <p:cNvSpPr>
                <a:spLocks/>
              </p:cNvSpPr>
              <p:nvPr/>
            </p:nvSpPr>
            <p:spPr bwMode="auto">
              <a:xfrm>
                <a:off x="2303" y="2023"/>
                <a:ext cx="304" cy="318"/>
              </a:xfrm>
              <a:custGeom>
                <a:avLst/>
                <a:gdLst>
                  <a:gd name="T0" fmla="*/ 23 w 608"/>
                  <a:gd name="T1" fmla="*/ 2 h 634"/>
                  <a:gd name="T2" fmla="*/ 22 w 608"/>
                  <a:gd name="T3" fmla="*/ 1 h 634"/>
                  <a:gd name="T4" fmla="*/ 15 w 608"/>
                  <a:gd name="T5" fmla="*/ 1 h 634"/>
                  <a:gd name="T6" fmla="*/ 13 w 608"/>
                  <a:gd name="T7" fmla="*/ 0 h 634"/>
                  <a:gd name="T8" fmla="*/ 11 w 608"/>
                  <a:gd name="T9" fmla="*/ 1 h 634"/>
                  <a:gd name="T10" fmla="*/ 9 w 608"/>
                  <a:gd name="T11" fmla="*/ 2 h 634"/>
                  <a:gd name="T12" fmla="*/ 8 w 608"/>
                  <a:gd name="T13" fmla="*/ 4 h 634"/>
                  <a:gd name="T14" fmla="*/ 5 w 608"/>
                  <a:gd name="T15" fmla="*/ 5 h 634"/>
                  <a:gd name="T16" fmla="*/ 4 w 608"/>
                  <a:gd name="T17" fmla="*/ 7 h 634"/>
                  <a:gd name="T18" fmla="*/ 3 w 608"/>
                  <a:gd name="T19" fmla="*/ 8 h 634"/>
                  <a:gd name="T20" fmla="*/ 3 w 608"/>
                  <a:gd name="T21" fmla="*/ 11 h 634"/>
                  <a:gd name="T22" fmla="*/ 1 w 608"/>
                  <a:gd name="T23" fmla="*/ 13 h 634"/>
                  <a:gd name="T24" fmla="*/ 1 w 608"/>
                  <a:gd name="T25" fmla="*/ 17 h 634"/>
                  <a:gd name="T26" fmla="*/ 1 w 608"/>
                  <a:gd name="T27" fmla="*/ 18 h 634"/>
                  <a:gd name="T28" fmla="*/ 0 w 608"/>
                  <a:gd name="T29" fmla="*/ 20 h 634"/>
                  <a:gd name="T30" fmla="*/ 1 w 608"/>
                  <a:gd name="T31" fmla="*/ 23 h 634"/>
                  <a:gd name="T32" fmla="*/ 2 w 608"/>
                  <a:gd name="T33" fmla="*/ 26 h 634"/>
                  <a:gd name="T34" fmla="*/ 3 w 608"/>
                  <a:gd name="T35" fmla="*/ 28 h 634"/>
                  <a:gd name="T36" fmla="*/ 4 w 608"/>
                  <a:gd name="T37" fmla="*/ 34 h 634"/>
                  <a:gd name="T38" fmla="*/ 9 w 608"/>
                  <a:gd name="T39" fmla="*/ 40 h 634"/>
                  <a:gd name="T40" fmla="*/ 13 w 608"/>
                  <a:gd name="T41" fmla="*/ 39 h 634"/>
                  <a:gd name="T42" fmla="*/ 17 w 608"/>
                  <a:gd name="T43" fmla="*/ 31 h 634"/>
                  <a:gd name="T44" fmla="*/ 21 w 608"/>
                  <a:gd name="T45" fmla="*/ 32 h 634"/>
                  <a:gd name="T46" fmla="*/ 26 w 608"/>
                  <a:gd name="T47" fmla="*/ 32 h 634"/>
                  <a:gd name="T48" fmla="*/ 26 w 608"/>
                  <a:gd name="T49" fmla="*/ 30 h 634"/>
                  <a:gd name="T50" fmla="*/ 28 w 608"/>
                  <a:gd name="T51" fmla="*/ 31 h 634"/>
                  <a:gd name="T52" fmla="*/ 31 w 608"/>
                  <a:gd name="T53" fmla="*/ 31 h 634"/>
                  <a:gd name="T54" fmla="*/ 32 w 608"/>
                  <a:gd name="T55" fmla="*/ 29 h 634"/>
                  <a:gd name="T56" fmla="*/ 31 w 608"/>
                  <a:gd name="T57" fmla="*/ 27 h 634"/>
                  <a:gd name="T58" fmla="*/ 28 w 608"/>
                  <a:gd name="T59" fmla="*/ 25 h 634"/>
                  <a:gd name="T60" fmla="*/ 25 w 608"/>
                  <a:gd name="T61" fmla="*/ 24 h 634"/>
                  <a:gd name="T62" fmla="*/ 17 w 608"/>
                  <a:gd name="T63" fmla="*/ 18 h 634"/>
                  <a:gd name="T64" fmla="*/ 17 w 608"/>
                  <a:gd name="T65" fmla="*/ 18 h 634"/>
                  <a:gd name="T66" fmla="*/ 18 w 608"/>
                  <a:gd name="T67" fmla="*/ 18 h 634"/>
                  <a:gd name="T68" fmla="*/ 20 w 608"/>
                  <a:gd name="T69" fmla="*/ 18 h 634"/>
                  <a:gd name="T70" fmla="*/ 22 w 608"/>
                  <a:gd name="T71" fmla="*/ 19 h 634"/>
                  <a:gd name="T72" fmla="*/ 22 w 608"/>
                  <a:gd name="T73" fmla="*/ 19 h 634"/>
                  <a:gd name="T74" fmla="*/ 23 w 608"/>
                  <a:gd name="T75" fmla="*/ 20 h 634"/>
                  <a:gd name="T76" fmla="*/ 24 w 608"/>
                  <a:gd name="T77" fmla="*/ 20 h 634"/>
                  <a:gd name="T78" fmla="*/ 25 w 608"/>
                  <a:gd name="T79" fmla="*/ 20 h 634"/>
                  <a:gd name="T80" fmla="*/ 26 w 608"/>
                  <a:gd name="T81" fmla="*/ 21 h 634"/>
                  <a:gd name="T82" fmla="*/ 27 w 608"/>
                  <a:gd name="T83" fmla="*/ 21 h 634"/>
                  <a:gd name="T84" fmla="*/ 27 w 608"/>
                  <a:gd name="T85" fmla="*/ 22 h 634"/>
                  <a:gd name="T86" fmla="*/ 30 w 608"/>
                  <a:gd name="T87" fmla="*/ 23 h 634"/>
                  <a:gd name="T88" fmla="*/ 32 w 608"/>
                  <a:gd name="T89" fmla="*/ 23 h 634"/>
                  <a:gd name="T90" fmla="*/ 33 w 608"/>
                  <a:gd name="T91" fmla="*/ 22 h 634"/>
                  <a:gd name="T92" fmla="*/ 34 w 608"/>
                  <a:gd name="T93" fmla="*/ 21 h 634"/>
                  <a:gd name="T94" fmla="*/ 32 w 608"/>
                  <a:gd name="T95" fmla="*/ 18 h 634"/>
                  <a:gd name="T96" fmla="*/ 37 w 608"/>
                  <a:gd name="T97" fmla="*/ 17 h 634"/>
                  <a:gd name="T98" fmla="*/ 38 w 608"/>
                  <a:gd name="T99" fmla="*/ 13 h 634"/>
                  <a:gd name="T100" fmla="*/ 35 w 608"/>
                  <a:gd name="T101" fmla="*/ 9 h 634"/>
                  <a:gd name="T102" fmla="*/ 30 w 608"/>
                  <a:gd name="T103" fmla="*/ 10 h 634"/>
                  <a:gd name="T104" fmla="*/ 28 w 608"/>
                  <a:gd name="T105" fmla="*/ 8 h 634"/>
                  <a:gd name="T106" fmla="*/ 23 w 608"/>
                  <a:gd name="T107" fmla="*/ 4 h 634"/>
                  <a:gd name="T108" fmla="*/ 23 w 608"/>
                  <a:gd name="T109" fmla="*/ 2 h 634"/>
                  <a:gd name="T110" fmla="*/ 23 w 608"/>
                  <a:gd name="T111" fmla="*/ 2 h 634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608" h="634">
                    <a:moveTo>
                      <a:pt x="365" y="26"/>
                    </a:moveTo>
                    <a:lnTo>
                      <a:pt x="340" y="7"/>
                    </a:lnTo>
                    <a:lnTo>
                      <a:pt x="232" y="7"/>
                    </a:lnTo>
                    <a:lnTo>
                      <a:pt x="195" y="0"/>
                    </a:lnTo>
                    <a:lnTo>
                      <a:pt x="173" y="3"/>
                    </a:lnTo>
                    <a:lnTo>
                      <a:pt x="144" y="17"/>
                    </a:lnTo>
                    <a:lnTo>
                      <a:pt x="125" y="62"/>
                    </a:lnTo>
                    <a:lnTo>
                      <a:pt x="80" y="79"/>
                    </a:lnTo>
                    <a:lnTo>
                      <a:pt x="55" y="97"/>
                    </a:lnTo>
                    <a:lnTo>
                      <a:pt x="45" y="123"/>
                    </a:lnTo>
                    <a:lnTo>
                      <a:pt x="45" y="169"/>
                    </a:lnTo>
                    <a:lnTo>
                      <a:pt x="11" y="193"/>
                    </a:lnTo>
                    <a:lnTo>
                      <a:pt x="11" y="262"/>
                    </a:lnTo>
                    <a:lnTo>
                      <a:pt x="9" y="287"/>
                    </a:lnTo>
                    <a:lnTo>
                      <a:pt x="0" y="313"/>
                    </a:lnTo>
                    <a:lnTo>
                      <a:pt x="4" y="359"/>
                    </a:lnTo>
                    <a:lnTo>
                      <a:pt x="28" y="406"/>
                    </a:lnTo>
                    <a:lnTo>
                      <a:pt x="38" y="446"/>
                    </a:lnTo>
                    <a:lnTo>
                      <a:pt x="49" y="539"/>
                    </a:lnTo>
                    <a:lnTo>
                      <a:pt x="144" y="634"/>
                    </a:lnTo>
                    <a:lnTo>
                      <a:pt x="207" y="608"/>
                    </a:lnTo>
                    <a:lnTo>
                      <a:pt x="271" y="482"/>
                    </a:lnTo>
                    <a:lnTo>
                      <a:pt x="323" y="499"/>
                    </a:lnTo>
                    <a:lnTo>
                      <a:pt x="403" y="501"/>
                    </a:lnTo>
                    <a:lnTo>
                      <a:pt x="412" y="477"/>
                    </a:lnTo>
                    <a:lnTo>
                      <a:pt x="441" y="480"/>
                    </a:lnTo>
                    <a:lnTo>
                      <a:pt x="490" y="484"/>
                    </a:lnTo>
                    <a:lnTo>
                      <a:pt x="503" y="454"/>
                    </a:lnTo>
                    <a:lnTo>
                      <a:pt x="484" y="423"/>
                    </a:lnTo>
                    <a:lnTo>
                      <a:pt x="446" y="395"/>
                    </a:lnTo>
                    <a:lnTo>
                      <a:pt x="395" y="372"/>
                    </a:lnTo>
                    <a:lnTo>
                      <a:pt x="260" y="279"/>
                    </a:lnTo>
                    <a:lnTo>
                      <a:pt x="268" y="277"/>
                    </a:lnTo>
                    <a:lnTo>
                      <a:pt x="287" y="277"/>
                    </a:lnTo>
                    <a:lnTo>
                      <a:pt x="315" y="287"/>
                    </a:lnTo>
                    <a:lnTo>
                      <a:pt x="338" y="296"/>
                    </a:lnTo>
                    <a:lnTo>
                      <a:pt x="349" y="302"/>
                    </a:lnTo>
                    <a:lnTo>
                      <a:pt x="363" y="307"/>
                    </a:lnTo>
                    <a:lnTo>
                      <a:pt x="374" y="313"/>
                    </a:lnTo>
                    <a:lnTo>
                      <a:pt x="385" y="319"/>
                    </a:lnTo>
                    <a:lnTo>
                      <a:pt x="406" y="328"/>
                    </a:lnTo>
                    <a:lnTo>
                      <a:pt x="420" y="334"/>
                    </a:lnTo>
                    <a:lnTo>
                      <a:pt x="425" y="336"/>
                    </a:lnTo>
                    <a:lnTo>
                      <a:pt x="467" y="359"/>
                    </a:lnTo>
                    <a:lnTo>
                      <a:pt x="501" y="364"/>
                    </a:lnTo>
                    <a:lnTo>
                      <a:pt x="520" y="351"/>
                    </a:lnTo>
                    <a:lnTo>
                      <a:pt x="532" y="328"/>
                    </a:lnTo>
                    <a:lnTo>
                      <a:pt x="511" y="285"/>
                    </a:lnTo>
                    <a:lnTo>
                      <a:pt x="585" y="264"/>
                    </a:lnTo>
                    <a:lnTo>
                      <a:pt x="608" y="201"/>
                    </a:lnTo>
                    <a:lnTo>
                      <a:pt x="553" y="142"/>
                    </a:lnTo>
                    <a:lnTo>
                      <a:pt x="480" y="155"/>
                    </a:lnTo>
                    <a:lnTo>
                      <a:pt x="437" y="114"/>
                    </a:lnTo>
                    <a:lnTo>
                      <a:pt x="366" y="60"/>
                    </a:lnTo>
                    <a:lnTo>
                      <a:pt x="365" y="26"/>
                    </a:lnTo>
                    <a:close/>
                  </a:path>
                </a:pathLst>
              </a:custGeom>
              <a:solidFill>
                <a:srgbClr val="F59E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38" name="Freeform 29"/>
              <p:cNvSpPr>
                <a:spLocks/>
              </p:cNvSpPr>
              <p:nvPr/>
            </p:nvSpPr>
            <p:spPr bwMode="auto">
              <a:xfrm>
                <a:off x="2841" y="1317"/>
                <a:ext cx="359" cy="720"/>
              </a:xfrm>
              <a:custGeom>
                <a:avLst/>
                <a:gdLst>
                  <a:gd name="T0" fmla="*/ 42 w 718"/>
                  <a:gd name="T1" fmla="*/ 18 h 1438"/>
                  <a:gd name="T2" fmla="*/ 44 w 718"/>
                  <a:gd name="T3" fmla="*/ 19 h 1438"/>
                  <a:gd name="T4" fmla="*/ 45 w 718"/>
                  <a:gd name="T5" fmla="*/ 21 h 1438"/>
                  <a:gd name="T6" fmla="*/ 45 w 718"/>
                  <a:gd name="T7" fmla="*/ 24 h 1438"/>
                  <a:gd name="T8" fmla="*/ 45 w 718"/>
                  <a:gd name="T9" fmla="*/ 28 h 1438"/>
                  <a:gd name="T10" fmla="*/ 45 w 718"/>
                  <a:gd name="T11" fmla="*/ 32 h 1438"/>
                  <a:gd name="T12" fmla="*/ 44 w 718"/>
                  <a:gd name="T13" fmla="*/ 36 h 1438"/>
                  <a:gd name="T14" fmla="*/ 42 w 718"/>
                  <a:gd name="T15" fmla="*/ 38 h 1438"/>
                  <a:gd name="T16" fmla="*/ 41 w 718"/>
                  <a:gd name="T17" fmla="*/ 67 h 1438"/>
                  <a:gd name="T18" fmla="*/ 38 w 718"/>
                  <a:gd name="T19" fmla="*/ 84 h 1438"/>
                  <a:gd name="T20" fmla="*/ 32 w 718"/>
                  <a:gd name="T21" fmla="*/ 89 h 1438"/>
                  <a:gd name="T22" fmla="*/ 24 w 718"/>
                  <a:gd name="T23" fmla="*/ 91 h 1438"/>
                  <a:gd name="T24" fmla="*/ 16 w 718"/>
                  <a:gd name="T25" fmla="*/ 89 h 1438"/>
                  <a:gd name="T26" fmla="*/ 5 w 718"/>
                  <a:gd name="T27" fmla="*/ 84 h 1438"/>
                  <a:gd name="T28" fmla="*/ 1 w 718"/>
                  <a:gd name="T29" fmla="*/ 36 h 1438"/>
                  <a:gd name="T30" fmla="*/ 6 w 718"/>
                  <a:gd name="T31" fmla="*/ 4 h 1438"/>
                  <a:gd name="T32" fmla="*/ 7 w 718"/>
                  <a:gd name="T33" fmla="*/ 3 h 1438"/>
                  <a:gd name="T34" fmla="*/ 9 w 718"/>
                  <a:gd name="T35" fmla="*/ 3 h 1438"/>
                  <a:gd name="T36" fmla="*/ 10 w 718"/>
                  <a:gd name="T37" fmla="*/ 2 h 1438"/>
                  <a:gd name="T38" fmla="*/ 12 w 718"/>
                  <a:gd name="T39" fmla="*/ 1 h 1438"/>
                  <a:gd name="T40" fmla="*/ 14 w 718"/>
                  <a:gd name="T41" fmla="*/ 1 h 1438"/>
                  <a:gd name="T42" fmla="*/ 24 w 718"/>
                  <a:gd name="T43" fmla="*/ 1 h 1438"/>
                  <a:gd name="T44" fmla="*/ 26 w 718"/>
                  <a:gd name="T45" fmla="*/ 1 h 1438"/>
                  <a:gd name="T46" fmla="*/ 29 w 718"/>
                  <a:gd name="T47" fmla="*/ 2 h 1438"/>
                  <a:gd name="T48" fmla="*/ 32 w 718"/>
                  <a:gd name="T49" fmla="*/ 3 h 1438"/>
                  <a:gd name="T50" fmla="*/ 33 w 718"/>
                  <a:gd name="T51" fmla="*/ 4 h 1438"/>
                  <a:gd name="T52" fmla="*/ 34 w 718"/>
                  <a:gd name="T53" fmla="*/ 5 h 1438"/>
                  <a:gd name="T54" fmla="*/ 35 w 718"/>
                  <a:gd name="T55" fmla="*/ 6 h 1438"/>
                  <a:gd name="T56" fmla="*/ 36 w 718"/>
                  <a:gd name="T57" fmla="*/ 6 h 1438"/>
                  <a:gd name="T58" fmla="*/ 37 w 718"/>
                  <a:gd name="T59" fmla="*/ 7 h 1438"/>
                  <a:gd name="T60" fmla="*/ 37 w 718"/>
                  <a:gd name="T61" fmla="*/ 8 h 1438"/>
                  <a:gd name="T62" fmla="*/ 38 w 718"/>
                  <a:gd name="T63" fmla="*/ 8 h 1438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718" h="1438">
                    <a:moveTo>
                      <a:pt x="595" y="121"/>
                    </a:moveTo>
                    <a:lnTo>
                      <a:pt x="659" y="287"/>
                    </a:lnTo>
                    <a:lnTo>
                      <a:pt x="673" y="290"/>
                    </a:lnTo>
                    <a:lnTo>
                      <a:pt x="697" y="294"/>
                    </a:lnTo>
                    <a:lnTo>
                      <a:pt x="709" y="307"/>
                    </a:lnTo>
                    <a:lnTo>
                      <a:pt x="713" y="328"/>
                    </a:lnTo>
                    <a:lnTo>
                      <a:pt x="713" y="347"/>
                    </a:lnTo>
                    <a:lnTo>
                      <a:pt x="707" y="382"/>
                    </a:lnTo>
                    <a:lnTo>
                      <a:pt x="716" y="416"/>
                    </a:lnTo>
                    <a:lnTo>
                      <a:pt x="718" y="448"/>
                    </a:lnTo>
                    <a:lnTo>
                      <a:pt x="711" y="482"/>
                    </a:lnTo>
                    <a:lnTo>
                      <a:pt x="707" y="507"/>
                    </a:lnTo>
                    <a:lnTo>
                      <a:pt x="707" y="545"/>
                    </a:lnTo>
                    <a:lnTo>
                      <a:pt x="701" y="564"/>
                    </a:lnTo>
                    <a:lnTo>
                      <a:pt x="682" y="583"/>
                    </a:lnTo>
                    <a:lnTo>
                      <a:pt x="663" y="602"/>
                    </a:lnTo>
                    <a:lnTo>
                      <a:pt x="650" y="764"/>
                    </a:lnTo>
                    <a:lnTo>
                      <a:pt x="644" y="1056"/>
                    </a:lnTo>
                    <a:lnTo>
                      <a:pt x="640" y="1163"/>
                    </a:lnTo>
                    <a:lnTo>
                      <a:pt x="602" y="1334"/>
                    </a:lnTo>
                    <a:lnTo>
                      <a:pt x="582" y="1391"/>
                    </a:lnTo>
                    <a:lnTo>
                      <a:pt x="509" y="1419"/>
                    </a:lnTo>
                    <a:lnTo>
                      <a:pt x="435" y="1434"/>
                    </a:lnTo>
                    <a:lnTo>
                      <a:pt x="376" y="1438"/>
                    </a:lnTo>
                    <a:lnTo>
                      <a:pt x="310" y="1438"/>
                    </a:lnTo>
                    <a:lnTo>
                      <a:pt x="251" y="1421"/>
                    </a:lnTo>
                    <a:lnTo>
                      <a:pt x="133" y="1372"/>
                    </a:lnTo>
                    <a:lnTo>
                      <a:pt x="72" y="1332"/>
                    </a:lnTo>
                    <a:lnTo>
                      <a:pt x="105" y="767"/>
                    </a:lnTo>
                    <a:lnTo>
                      <a:pt x="6" y="575"/>
                    </a:lnTo>
                    <a:lnTo>
                      <a:pt x="0" y="283"/>
                    </a:lnTo>
                    <a:lnTo>
                      <a:pt x="82" y="57"/>
                    </a:lnTo>
                    <a:lnTo>
                      <a:pt x="88" y="53"/>
                    </a:lnTo>
                    <a:lnTo>
                      <a:pt x="101" y="47"/>
                    </a:lnTo>
                    <a:lnTo>
                      <a:pt x="118" y="39"/>
                    </a:lnTo>
                    <a:lnTo>
                      <a:pt x="129" y="34"/>
                    </a:lnTo>
                    <a:lnTo>
                      <a:pt x="141" y="28"/>
                    </a:lnTo>
                    <a:lnTo>
                      <a:pt x="152" y="22"/>
                    </a:lnTo>
                    <a:lnTo>
                      <a:pt x="165" y="19"/>
                    </a:lnTo>
                    <a:lnTo>
                      <a:pt x="177" y="13"/>
                    </a:lnTo>
                    <a:lnTo>
                      <a:pt x="188" y="9"/>
                    </a:lnTo>
                    <a:lnTo>
                      <a:pt x="209" y="3"/>
                    </a:lnTo>
                    <a:lnTo>
                      <a:pt x="226" y="0"/>
                    </a:lnTo>
                    <a:lnTo>
                      <a:pt x="376" y="1"/>
                    </a:lnTo>
                    <a:lnTo>
                      <a:pt x="395" y="7"/>
                    </a:lnTo>
                    <a:lnTo>
                      <a:pt x="414" y="15"/>
                    </a:lnTo>
                    <a:lnTo>
                      <a:pt x="437" y="22"/>
                    </a:lnTo>
                    <a:lnTo>
                      <a:pt x="462" y="30"/>
                    </a:lnTo>
                    <a:lnTo>
                      <a:pt x="483" y="38"/>
                    </a:lnTo>
                    <a:lnTo>
                      <a:pt x="500" y="43"/>
                    </a:lnTo>
                    <a:lnTo>
                      <a:pt x="509" y="49"/>
                    </a:lnTo>
                    <a:lnTo>
                      <a:pt x="517" y="53"/>
                    </a:lnTo>
                    <a:lnTo>
                      <a:pt x="526" y="62"/>
                    </a:lnTo>
                    <a:lnTo>
                      <a:pt x="534" y="68"/>
                    </a:lnTo>
                    <a:lnTo>
                      <a:pt x="542" y="74"/>
                    </a:lnTo>
                    <a:lnTo>
                      <a:pt x="549" y="81"/>
                    </a:lnTo>
                    <a:lnTo>
                      <a:pt x="557" y="87"/>
                    </a:lnTo>
                    <a:lnTo>
                      <a:pt x="564" y="95"/>
                    </a:lnTo>
                    <a:lnTo>
                      <a:pt x="570" y="100"/>
                    </a:lnTo>
                    <a:lnTo>
                      <a:pt x="578" y="106"/>
                    </a:lnTo>
                    <a:lnTo>
                      <a:pt x="583" y="110"/>
                    </a:lnTo>
                    <a:lnTo>
                      <a:pt x="591" y="117"/>
                    </a:lnTo>
                    <a:lnTo>
                      <a:pt x="595" y="121"/>
                    </a:lnTo>
                    <a:close/>
                  </a:path>
                </a:pathLst>
              </a:custGeom>
              <a:solidFill>
                <a:srgbClr val="F59E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39" name="Freeform 30"/>
              <p:cNvSpPr>
                <a:spLocks/>
              </p:cNvSpPr>
              <p:nvPr/>
            </p:nvSpPr>
            <p:spPr bwMode="auto">
              <a:xfrm>
                <a:off x="2375" y="2121"/>
                <a:ext cx="159" cy="79"/>
              </a:xfrm>
              <a:custGeom>
                <a:avLst/>
                <a:gdLst>
                  <a:gd name="T0" fmla="*/ 0 w 317"/>
                  <a:gd name="T1" fmla="*/ 0 h 158"/>
                  <a:gd name="T2" fmla="*/ 7 w 317"/>
                  <a:gd name="T3" fmla="*/ 4 h 158"/>
                  <a:gd name="T4" fmla="*/ 8 w 317"/>
                  <a:gd name="T5" fmla="*/ 1 h 158"/>
                  <a:gd name="T6" fmla="*/ 10 w 317"/>
                  <a:gd name="T7" fmla="*/ 1 h 158"/>
                  <a:gd name="T8" fmla="*/ 10 w 317"/>
                  <a:gd name="T9" fmla="*/ 3 h 158"/>
                  <a:gd name="T10" fmla="*/ 12 w 317"/>
                  <a:gd name="T11" fmla="*/ 5 h 158"/>
                  <a:gd name="T12" fmla="*/ 18 w 317"/>
                  <a:gd name="T13" fmla="*/ 7 h 158"/>
                  <a:gd name="T14" fmla="*/ 19 w 317"/>
                  <a:gd name="T15" fmla="*/ 9 h 158"/>
                  <a:gd name="T16" fmla="*/ 20 w 317"/>
                  <a:gd name="T17" fmla="*/ 10 h 158"/>
                  <a:gd name="T18" fmla="*/ 15 w 317"/>
                  <a:gd name="T19" fmla="*/ 8 h 158"/>
                  <a:gd name="T20" fmla="*/ 8 w 317"/>
                  <a:gd name="T21" fmla="*/ 5 h 158"/>
                  <a:gd name="T22" fmla="*/ 7 w 317"/>
                  <a:gd name="T23" fmla="*/ 5 h 158"/>
                  <a:gd name="T24" fmla="*/ 1 w 317"/>
                  <a:gd name="T25" fmla="*/ 2 h 158"/>
                  <a:gd name="T26" fmla="*/ 0 w 317"/>
                  <a:gd name="T27" fmla="*/ 0 h 158"/>
                  <a:gd name="T28" fmla="*/ 0 w 317"/>
                  <a:gd name="T29" fmla="*/ 0 h 158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17" h="158">
                    <a:moveTo>
                      <a:pt x="0" y="0"/>
                    </a:moveTo>
                    <a:lnTo>
                      <a:pt x="112" y="50"/>
                    </a:lnTo>
                    <a:lnTo>
                      <a:pt x="126" y="14"/>
                    </a:lnTo>
                    <a:lnTo>
                      <a:pt x="156" y="14"/>
                    </a:lnTo>
                    <a:lnTo>
                      <a:pt x="156" y="38"/>
                    </a:lnTo>
                    <a:lnTo>
                      <a:pt x="179" y="65"/>
                    </a:lnTo>
                    <a:lnTo>
                      <a:pt x="278" y="112"/>
                    </a:lnTo>
                    <a:lnTo>
                      <a:pt x="291" y="135"/>
                    </a:lnTo>
                    <a:lnTo>
                      <a:pt x="317" y="158"/>
                    </a:lnTo>
                    <a:lnTo>
                      <a:pt x="232" y="120"/>
                    </a:lnTo>
                    <a:lnTo>
                      <a:pt x="126" y="73"/>
                    </a:lnTo>
                    <a:lnTo>
                      <a:pt x="112" y="74"/>
                    </a:lnTo>
                    <a:lnTo>
                      <a:pt x="8" y="2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40" name="Freeform 31"/>
              <p:cNvSpPr>
                <a:spLocks/>
              </p:cNvSpPr>
              <p:nvPr/>
            </p:nvSpPr>
            <p:spPr bwMode="auto">
              <a:xfrm>
                <a:off x="2976" y="2584"/>
                <a:ext cx="19" cy="24"/>
              </a:xfrm>
              <a:custGeom>
                <a:avLst/>
                <a:gdLst>
                  <a:gd name="T0" fmla="*/ 3 w 38"/>
                  <a:gd name="T1" fmla="*/ 0 h 47"/>
                  <a:gd name="T2" fmla="*/ 2 w 38"/>
                  <a:gd name="T3" fmla="*/ 3 h 47"/>
                  <a:gd name="T4" fmla="*/ 0 w 38"/>
                  <a:gd name="T5" fmla="*/ 3 h 47"/>
                  <a:gd name="T6" fmla="*/ 2 w 38"/>
                  <a:gd name="T7" fmla="*/ 1 h 47"/>
                  <a:gd name="T8" fmla="*/ 3 w 38"/>
                  <a:gd name="T9" fmla="*/ 0 h 47"/>
                  <a:gd name="T10" fmla="*/ 3 w 38"/>
                  <a:gd name="T11" fmla="*/ 0 h 4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8" h="47">
                    <a:moveTo>
                      <a:pt x="38" y="0"/>
                    </a:moveTo>
                    <a:lnTo>
                      <a:pt x="17" y="36"/>
                    </a:lnTo>
                    <a:lnTo>
                      <a:pt x="0" y="47"/>
                    </a:lnTo>
                    <a:lnTo>
                      <a:pt x="17" y="7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41" name="Freeform 32"/>
              <p:cNvSpPr>
                <a:spLocks/>
              </p:cNvSpPr>
              <p:nvPr/>
            </p:nvSpPr>
            <p:spPr bwMode="auto">
              <a:xfrm>
                <a:off x="2959" y="1621"/>
                <a:ext cx="51" cy="43"/>
              </a:xfrm>
              <a:custGeom>
                <a:avLst/>
                <a:gdLst>
                  <a:gd name="T0" fmla="*/ 2 w 100"/>
                  <a:gd name="T1" fmla="*/ 1 h 85"/>
                  <a:gd name="T2" fmla="*/ 2 w 100"/>
                  <a:gd name="T3" fmla="*/ 2 h 85"/>
                  <a:gd name="T4" fmla="*/ 3 w 100"/>
                  <a:gd name="T5" fmla="*/ 3 h 85"/>
                  <a:gd name="T6" fmla="*/ 7 w 100"/>
                  <a:gd name="T7" fmla="*/ 5 h 85"/>
                  <a:gd name="T8" fmla="*/ 6 w 100"/>
                  <a:gd name="T9" fmla="*/ 6 h 85"/>
                  <a:gd name="T10" fmla="*/ 2 w 100"/>
                  <a:gd name="T11" fmla="*/ 5 h 85"/>
                  <a:gd name="T12" fmla="*/ 1 w 100"/>
                  <a:gd name="T13" fmla="*/ 5 h 85"/>
                  <a:gd name="T14" fmla="*/ 0 w 100"/>
                  <a:gd name="T15" fmla="*/ 2 h 85"/>
                  <a:gd name="T16" fmla="*/ 1 w 100"/>
                  <a:gd name="T17" fmla="*/ 0 h 85"/>
                  <a:gd name="T18" fmla="*/ 2 w 100"/>
                  <a:gd name="T19" fmla="*/ 1 h 85"/>
                  <a:gd name="T20" fmla="*/ 2 w 100"/>
                  <a:gd name="T21" fmla="*/ 1 h 8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00" h="85">
                    <a:moveTo>
                      <a:pt x="32" y="2"/>
                    </a:moveTo>
                    <a:lnTo>
                      <a:pt x="28" y="24"/>
                    </a:lnTo>
                    <a:lnTo>
                      <a:pt x="34" y="47"/>
                    </a:lnTo>
                    <a:lnTo>
                      <a:pt x="100" y="68"/>
                    </a:lnTo>
                    <a:lnTo>
                      <a:pt x="83" y="85"/>
                    </a:lnTo>
                    <a:lnTo>
                      <a:pt x="32" y="74"/>
                    </a:lnTo>
                    <a:lnTo>
                      <a:pt x="15" y="74"/>
                    </a:lnTo>
                    <a:lnTo>
                      <a:pt x="0" y="24"/>
                    </a:lnTo>
                    <a:lnTo>
                      <a:pt x="15" y="0"/>
                    </a:lnTo>
                    <a:lnTo>
                      <a:pt x="32" y="2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42" name="Freeform 33"/>
              <p:cNvSpPr>
                <a:spLocks/>
              </p:cNvSpPr>
              <p:nvPr/>
            </p:nvSpPr>
            <p:spPr bwMode="auto">
              <a:xfrm>
                <a:off x="2984" y="1672"/>
                <a:ext cx="91" cy="45"/>
              </a:xfrm>
              <a:custGeom>
                <a:avLst/>
                <a:gdLst>
                  <a:gd name="T0" fmla="*/ 12 w 182"/>
                  <a:gd name="T1" fmla="*/ 0 h 92"/>
                  <a:gd name="T2" fmla="*/ 11 w 182"/>
                  <a:gd name="T3" fmla="*/ 1 h 92"/>
                  <a:gd name="T4" fmla="*/ 8 w 182"/>
                  <a:gd name="T5" fmla="*/ 3 h 92"/>
                  <a:gd name="T6" fmla="*/ 7 w 182"/>
                  <a:gd name="T7" fmla="*/ 4 h 92"/>
                  <a:gd name="T8" fmla="*/ 5 w 182"/>
                  <a:gd name="T9" fmla="*/ 5 h 92"/>
                  <a:gd name="T10" fmla="*/ 4 w 182"/>
                  <a:gd name="T11" fmla="*/ 5 h 92"/>
                  <a:gd name="T12" fmla="*/ 0 w 182"/>
                  <a:gd name="T13" fmla="*/ 5 h 92"/>
                  <a:gd name="T14" fmla="*/ 3 w 182"/>
                  <a:gd name="T15" fmla="*/ 3 h 92"/>
                  <a:gd name="T16" fmla="*/ 7 w 182"/>
                  <a:gd name="T17" fmla="*/ 1 h 92"/>
                  <a:gd name="T18" fmla="*/ 12 w 182"/>
                  <a:gd name="T19" fmla="*/ 0 h 92"/>
                  <a:gd name="T20" fmla="*/ 12 w 182"/>
                  <a:gd name="T21" fmla="*/ 0 h 9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82" h="92">
                    <a:moveTo>
                      <a:pt x="182" y="0"/>
                    </a:moveTo>
                    <a:lnTo>
                      <a:pt x="163" y="31"/>
                    </a:lnTo>
                    <a:lnTo>
                      <a:pt x="127" y="61"/>
                    </a:lnTo>
                    <a:lnTo>
                      <a:pt x="105" y="76"/>
                    </a:lnTo>
                    <a:lnTo>
                      <a:pt x="74" y="90"/>
                    </a:lnTo>
                    <a:lnTo>
                      <a:pt x="59" y="92"/>
                    </a:lnTo>
                    <a:lnTo>
                      <a:pt x="0" y="88"/>
                    </a:lnTo>
                    <a:lnTo>
                      <a:pt x="36" y="59"/>
                    </a:lnTo>
                    <a:lnTo>
                      <a:pt x="112" y="25"/>
                    </a:lnTo>
                    <a:lnTo>
                      <a:pt x="182" y="0"/>
                    </a:lnTo>
                    <a:close/>
                  </a:path>
                </a:pathLst>
              </a:custGeom>
              <a:solidFill>
                <a:srgbClr val="FFF2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43" name="Freeform 34"/>
              <p:cNvSpPr>
                <a:spLocks/>
              </p:cNvSpPr>
              <p:nvPr/>
            </p:nvSpPr>
            <p:spPr bwMode="auto">
              <a:xfrm>
                <a:off x="3073" y="1412"/>
                <a:ext cx="63" cy="138"/>
              </a:xfrm>
              <a:custGeom>
                <a:avLst/>
                <a:gdLst>
                  <a:gd name="T0" fmla="*/ 2 w 125"/>
                  <a:gd name="T1" fmla="*/ 7 h 275"/>
                  <a:gd name="T2" fmla="*/ 1 w 125"/>
                  <a:gd name="T3" fmla="*/ 5 h 275"/>
                  <a:gd name="T4" fmla="*/ 1 w 125"/>
                  <a:gd name="T5" fmla="*/ 3 h 275"/>
                  <a:gd name="T6" fmla="*/ 2 w 125"/>
                  <a:gd name="T7" fmla="*/ 2 h 275"/>
                  <a:gd name="T8" fmla="*/ 2 w 125"/>
                  <a:gd name="T9" fmla="*/ 2 h 275"/>
                  <a:gd name="T10" fmla="*/ 2 w 125"/>
                  <a:gd name="T11" fmla="*/ 1 h 275"/>
                  <a:gd name="T12" fmla="*/ 3 w 125"/>
                  <a:gd name="T13" fmla="*/ 1 h 275"/>
                  <a:gd name="T14" fmla="*/ 3 w 125"/>
                  <a:gd name="T15" fmla="*/ 1 h 275"/>
                  <a:gd name="T16" fmla="*/ 4 w 125"/>
                  <a:gd name="T17" fmla="*/ 0 h 275"/>
                  <a:gd name="T18" fmla="*/ 4 w 125"/>
                  <a:gd name="T19" fmla="*/ 1 h 275"/>
                  <a:gd name="T20" fmla="*/ 5 w 125"/>
                  <a:gd name="T21" fmla="*/ 3 h 275"/>
                  <a:gd name="T22" fmla="*/ 6 w 125"/>
                  <a:gd name="T23" fmla="*/ 4 h 275"/>
                  <a:gd name="T24" fmla="*/ 7 w 125"/>
                  <a:gd name="T25" fmla="*/ 4 h 275"/>
                  <a:gd name="T26" fmla="*/ 7 w 125"/>
                  <a:gd name="T27" fmla="*/ 6 h 275"/>
                  <a:gd name="T28" fmla="*/ 7 w 125"/>
                  <a:gd name="T29" fmla="*/ 10 h 275"/>
                  <a:gd name="T30" fmla="*/ 7 w 125"/>
                  <a:gd name="T31" fmla="*/ 13 h 275"/>
                  <a:gd name="T32" fmla="*/ 8 w 125"/>
                  <a:gd name="T33" fmla="*/ 17 h 275"/>
                  <a:gd name="T34" fmla="*/ 7 w 125"/>
                  <a:gd name="T35" fmla="*/ 16 h 275"/>
                  <a:gd name="T36" fmla="*/ 4 w 125"/>
                  <a:gd name="T37" fmla="*/ 16 h 275"/>
                  <a:gd name="T38" fmla="*/ 2 w 125"/>
                  <a:gd name="T39" fmla="*/ 18 h 275"/>
                  <a:gd name="T40" fmla="*/ 0 w 125"/>
                  <a:gd name="T41" fmla="*/ 17 h 275"/>
                  <a:gd name="T42" fmla="*/ 3 w 125"/>
                  <a:gd name="T43" fmla="*/ 15 h 275"/>
                  <a:gd name="T44" fmla="*/ 4 w 125"/>
                  <a:gd name="T45" fmla="*/ 14 h 275"/>
                  <a:gd name="T46" fmla="*/ 5 w 125"/>
                  <a:gd name="T47" fmla="*/ 13 h 275"/>
                  <a:gd name="T48" fmla="*/ 5 w 125"/>
                  <a:gd name="T49" fmla="*/ 9 h 275"/>
                  <a:gd name="T50" fmla="*/ 2 w 125"/>
                  <a:gd name="T51" fmla="*/ 7 h 275"/>
                  <a:gd name="T52" fmla="*/ 2 w 125"/>
                  <a:gd name="T53" fmla="*/ 7 h 27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25" h="275">
                    <a:moveTo>
                      <a:pt x="17" y="102"/>
                    </a:moveTo>
                    <a:lnTo>
                      <a:pt x="13" y="72"/>
                    </a:lnTo>
                    <a:lnTo>
                      <a:pt x="11" y="47"/>
                    </a:lnTo>
                    <a:lnTo>
                      <a:pt x="17" y="24"/>
                    </a:lnTo>
                    <a:lnTo>
                      <a:pt x="21" y="17"/>
                    </a:lnTo>
                    <a:lnTo>
                      <a:pt x="26" y="11"/>
                    </a:lnTo>
                    <a:lnTo>
                      <a:pt x="34" y="7"/>
                    </a:lnTo>
                    <a:lnTo>
                      <a:pt x="40" y="3"/>
                    </a:lnTo>
                    <a:lnTo>
                      <a:pt x="53" y="0"/>
                    </a:lnTo>
                    <a:lnTo>
                      <a:pt x="60" y="11"/>
                    </a:lnTo>
                    <a:lnTo>
                      <a:pt x="78" y="36"/>
                    </a:lnTo>
                    <a:lnTo>
                      <a:pt x="87" y="49"/>
                    </a:lnTo>
                    <a:lnTo>
                      <a:pt x="97" y="64"/>
                    </a:lnTo>
                    <a:lnTo>
                      <a:pt x="108" y="87"/>
                    </a:lnTo>
                    <a:lnTo>
                      <a:pt x="110" y="155"/>
                    </a:lnTo>
                    <a:lnTo>
                      <a:pt x="110" y="207"/>
                    </a:lnTo>
                    <a:lnTo>
                      <a:pt x="125" y="266"/>
                    </a:lnTo>
                    <a:lnTo>
                      <a:pt x="102" y="256"/>
                    </a:lnTo>
                    <a:lnTo>
                      <a:pt x="59" y="256"/>
                    </a:lnTo>
                    <a:lnTo>
                      <a:pt x="22" y="275"/>
                    </a:lnTo>
                    <a:lnTo>
                      <a:pt x="0" y="266"/>
                    </a:lnTo>
                    <a:lnTo>
                      <a:pt x="47" y="230"/>
                    </a:lnTo>
                    <a:lnTo>
                      <a:pt x="59" y="222"/>
                    </a:lnTo>
                    <a:lnTo>
                      <a:pt x="70" y="193"/>
                    </a:lnTo>
                    <a:lnTo>
                      <a:pt x="68" y="142"/>
                    </a:lnTo>
                    <a:lnTo>
                      <a:pt x="17" y="102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44" name="Freeform 35"/>
              <p:cNvSpPr>
                <a:spLocks/>
              </p:cNvSpPr>
              <p:nvPr/>
            </p:nvSpPr>
            <p:spPr bwMode="auto">
              <a:xfrm>
                <a:off x="3158" y="1509"/>
                <a:ext cx="27" cy="36"/>
              </a:xfrm>
              <a:custGeom>
                <a:avLst/>
                <a:gdLst>
                  <a:gd name="T0" fmla="*/ 0 w 55"/>
                  <a:gd name="T1" fmla="*/ 0 h 73"/>
                  <a:gd name="T2" fmla="*/ 1 w 55"/>
                  <a:gd name="T3" fmla="*/ 0 h 73"/>
                  <a:gd name="T4" fmla="*/ 2 w 55"/>
                  <a:gd name="T5" fmla="*/ 1 h 73"/>
                  <a:gd name="T6" fmla="*/ 3 w 55"/>
                  <a:gd name="T7" fmla="*/ 3 h 73"/>
                  <a:gd name="T8" fmla="*/ 2 w 55"/>
                  <a:gd name="T9" fmla="*/ 4 h 73"/>
                  <a:gd name="T10" fmla="*/ 2 w 55"/>
                  <a:gd name="T11" fmla="*/ 2 h 73"/>
                  <a:gd name="T12" fmla="*/ 0 w 55"/>
                  <a:gd name="T13" fmla="*/ 1 h 73"/>
                  <a:gd name="T14" fmla="*/ 0 w 55"/>
                  <a:gd name="T15" fmla="*/ 0 h 73"/>
                  <a:gd name="T16" fmla="*/ 0 w 55"/>
                  <a:gd name="T17" fmla="*/ 0 h 7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5" h="73">
                    <a:moveTo>
                      <a:pt x="0" y="0"/>
                    </a:moveTo>
                    <a:lnTo>
                      <a:pt x="30" y="6"/>
                    </a:lnTo>
                    <a:lnTo>
                      <a:pt x="47" y="25"/>
                    </a:lnTo>
                    <a:lnTo>
                      <a:pt x="55" y="54"/>
                    </a:lnTo>
                    <a:lnTo>
                      <a:pt x="45" y="73"/>
                    </a:lnTo>
                    <a:lnTo>
                      <a:pt x="32" y="35"/>
                    </a:lnTo>
                    <a:lnTo>
                      <a:pt x="9" y="3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45" name="Freeform 36"/>
              <p:cNvSpPr>
                <a:spLocks/>
              </p:cNvSpPr>
              <p:nvPr/>
            </p:nvSpPr>
            <p:spPr bwMode="auto">
              <a:xfrm>
                <a:off x="3140" y="1461"/>
                <a:ext cx="21" cy="143"/>
              </a:xfrm>
              <a:custGeom>
                <a:avLst/>
                <a:gdLst>
                  <a:gd name="T0" fmla="*/ 3 w 41"/>
                  <a:gd name="T1" fmla="*/ 5 h 286"/>
                  <a:gd name="T2" fmla="*/ 2 w 41"/>
                  <a:gd name="T3" fmla="*/ 11 h 286"/>
                  <a:gd name="T4" fmla="*/ 2 w 41"/>
                  <a:gd name="T5" fmla="*/ 15 h 286"/>
                  <a:gd name="T6" fmla="*/ 2 w 41"/>
                  <a:gd name="T7" fmla="*/ 18 h 286"/>
                  <a:gd name="T8" fmla="*/ 1 w 41"/>
                  <a:gd name="T9" fmla="*/ 12 h 286"/>
                  <a:gd name="T10" fmla="*/ 2 w 41"/>
                  <a:gd name="T11" fmla="*/ 4 h 286"/>
                  <a:gd name="T12" fmla="*/ 0 w 41"/>
                  <a:gd name="T13" fmla="*/ 0 h 286"/>
                  <a:gd name="T14" fmla="*/ 3 w 41"/>
                  <a:gd name="T15" fmla="*/ 0 h 286"/>
                  <a:gd name="T16" fmla="*/ 3 w 41"/>
                  <a:gd name="T17" fmla="*/ 3 h 286"/>
                  <a:gd name="T18" fmla="*/ 3 w 41"/>
                  <a:gd name="T19" fmla="*/ 5 h 286"/>
                  <a:gd name="T20" fmla="*/ 3 w 41"/>
                  <a:gd name="T21" fmla="*/ 5 h 28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41" h="286">
                    <a:moveTo>
                      <a:pt x="36" y="76"/>
                    </a:moveTo>
                    <a:lnTo>
                      <a:pt x="26" y="169"/>
                    </a:lnTo>
                    <a:lnTo>
                      <a:pt x="26" y="226"/>
                    </a:lnTo>
                    <a:lnTo>
                      <a:pt x="19" y="286"/>
                    </a:lnTo>
                    <a:lnTo>
                      <a:pt x="11" y="180"/>
                    </a:lnTo>
                    <a:lnTo>
                      <a:pt x="17" y="57"/>
                    </a:lnTo>
                    <a:lnTo>
                      <a:pt x="0" y="0"/>
                    </a:lnTo>
                    <a:lnTo>
                      <a:pt x="41" y="0"/>
                    </a:lnTo>
                    <a:lnTo>
                      <a:pt x="38" y="38"/>
                    </a:lnTo>
                    <a:lnTo>
                      <a:pt x="36" y="76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46" name="Freeform 37"/>
              <p:cNvSpPr>
                <a:spLocks/>
              </p:cNvSpPr>
              <p:nvPr/>
            </p:nvSpPr>
            <p:spPr bwMode="auto">
              <a:xfrm>
                <a:off x="3161" y="2621"/>
                <a:ext cx="134" cy="45"/>
              </a:xfrm>
              <a:custGeom>
                <a:avLst/>
                <a:gdLst>
                  <a:gd name="T0" fmla="*/ 2 w 268"/>
                  <a:gd name="T1" fmla="*/ 1 h 89"/>
                  <a:gd name="T2" fmla="*/ 5 w 268"/>
                  <a:gd name="T3" fmla="*/ 4 h 89"/>
                  <a:gd name="T4" fmla="*/ 9 w 268"/>
                  <a:gd name="T5" fmla="*/ 4 h 89"/>
                  <a:gd name="T6" fmla="*/ 11 w 268"/>
                  <a:gd name="T7" fmla="*/ 3 h 89"/>
                  <a:gd name="T8" fmla="*/ 12 w 268"/>
                  <a:gd name="T9" fmla="*/ 1 h 89"/>
                  <a:gd name="T10" fmla="*/ 14 w 268"/>
                  <a:gd name="T11" fmla="*/ 1 h 89"/>
                  <a:gd name="T12" fmla="*/ 17 w 268"/>
                  <a:gd name="T13" fmla="*/ 0 h 89"/>
                  <a:gd name="T14" fmla="*/ 15 w 268"/>
                  <a:gd name="T15" fmla="*/ 4 h 89"/>
                  <a:gd name="T16" fmla="*/ 13 w 268"/>
                  <a:gd name="T17" fmla="*/ 4 h 89"/>
                  <a:gd name="T18" fmla="*/ 9 w 268"/>
                  <a:gd name="T19" fmla="*/ 6 h 89"/>
                  <a:gd name="T20" fmla="*/ 3 w 268"/>
                  <a:gd name="T21" fmla="*/ 5 h 89"/>
                  <a:gd name="T22" fmla="*/ 0 w 268"/>
                  <a:gd name="T23" fmla="*/ 3 h 89"/>
                  <a:gd name="T24" fmla="*/ 2 w 268"/>
                  <a:gd name="T25" fmla="*/ 1 h 89"/>
                  <a:gd name="T26" fmla="*/ 2 w 268"/>
                  <a:gd name="T27" fmla="*/ 1 h 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268" h="89">
                    <a:moveTo>
                      <a:pt x="25" y="11"/>
                    </a:moveTo>
                    <a:lnTo>
                      <a:pt x="80" y="49"/>
                    </a:lnTo>
                    <a:lnTo>
                      <a:pt x="133" y="53"/>
                    </a:lnTo>
                    <a:lnTo>
                      <a:pt x="164" y="42"/>
                    </a:lnTo>
                    <a:lnTo>
                      <a:pt x="185" y="10"/>
                    </a:lnTo>
                    <a:lnTo>
                      <a:pt x="217" y="13"/>
                    </a:lnTo>
                    <a:lnTo>
                      <a:pt x="268" y="0"/>
                    </a:lnTo>
                    <a:lnTo>
                      <a:pt x="240" y="49"/>
                    </a:lnTo>
                    <a:lnTo>
                      <a:pt x="194" y="53"/>
                    </a:lnTo>
                    <a:lnTo>
                      <a:pt x="130" y="89"/>
                    </a:lnTo>
                    <a:lnTo>
                      <a:pt x="33" y="78"/>
                    </a:lnTo>
                    <a:lnTo>
                      <a:pt x="0" y="38"/>
                    </a:lnTo>
                    <a:lnTo>
                      <a:pt x="25" y="11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47" name="Freeform 38"/>
              <p:cNvSpPr>
                <a:spLocks/>
              </p:cNvSpPr>
              <p:nvPr/>
            </p:nvSpPr>
            <p:spPr bwMode="auto">
              <a:xfrm>
                <a:off x="3184" y="2562"/>
                <a:ext cx="102" cy="72"/>
              </a:xfrm>
              <a:custGeom>
                <a:avLst/>
                <a:gdLst>
                  <a:gd name="T0" fmla="*/ 0 w 205"/>
                  <a:gd name="T1" fmla="*/ 8 h 145"/>
                  <a:gd name="T2" fmla="*/ 4 w 205"/>
                  <a:gd name="T3" fmla="*/ 9 h 145"/>
                  <a:gd name="T4" fmla="*/ 7 w 205"/>
                  <a:gd name="T5" fmla="*/ 7 h 145"/>
                  <a:gd name="T6" fmla="*/ 7 w 205"/>
                  <a:gd name="T7" fmla="*/ 5 h 145"/>
                  <a:gd name="T8" fmla="*/ 9 w 205"/>
                  <a:gd name="T9" fmla="*/ 5 h 145"/>
                  <a:gd name="T10" fmla="*/ 11 w 205"/>
                  <a:gd name="T11" fmla="*/ 5 h 145"/>
                  <a:gd name="T12" fmla="*/ 12 w 205"/>
                  <a:gd name="T13" fmla="*/ 5 h 145"/>
                  <a:gd name="T14" fmla="*/ 12 w 205"/>
                  <a:gd name="T15" fmla="*/ 5 h 145"/>
                  <a:gd name="T16" fmla="*/ 12 w 205"/>
                  <a:gd name="T17" fmla="*/ 5 h 145"/>
                  <a:gd name="T18" fmla="*/ 12 w 205"/>
                  <a:gd name="T19" fmla="*/ 4 h 145"/>
                  <a:gd name="T20" fmla="*/ 12 w 205"/>
                  <a:gd name="T21" fmla="*/ 3 h 145"/>
                  <a:gd name="T22" fmla="*/ 12 w 205"/>
                  <a:gd name="T23" fmla="*/ 2 h 145"/>
                  <a:gd name="T24" fmla="*/ 9 w 205"/>
                  <a:gd name="T25" fmla="*/ 2 h 145"/>
                  <a:gd name="T26" fmla="*/ 6 w 205"/>
                  <a:gd name="T27" fmla="*/ 2 h 145"/>
                  <a:gd name="T28" fmla="*/ 3 w 205"/>
                  <a:gd name="T29" fmla="*/ 0 h 145"/>
                  <a:gd name="T30" fmla="*/ 1 w 205"/>
                  <a:gd name="T31" fmla="*/ 0 h 145"/>
                  <a:gd name="T32" fmla="*/ 3 w 205"/>
                  <a:gd name="T33" fmla="*/ 3 h 145"/>
                  <a:gd name="T34" fmla="*/ 3 w 205"/>
                  <a:gd name="T35" fmla="*/ 6 h 145"/>
                  <a:gd name="T36" fmla="*/ 1 w 205"/>
                  <a:gd name="T37" fmla="*/ 6 h 145"/>
                  <a:gd name="T38" fmla="*/ 0 w 205"/>
                  <a:gd name="T39" fmla="*/ 6 h 145"/>
                  <a:gd name="T40" fmla="*/ 0 w 205"/>
                  <a:gd name="T41" fmla="*/ 8 h 145"/>
                  <a:gd name="T42" fmla="*/ 0 w 205"/>
                  <a:gd name="T43" fmla="*/ 8 h 145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205" h="145">
                    <a:moveTo>
                      <a:pt x="8" y="137"/>
                    </a:moveTo>
                    <a:lnTo>
                      <a:pt x="70" y="145"/>
                    </a:lnTo>
                    <a:lnTo>
                      <a:pt x="112" y="124"/>
                    </a:lnTo>
                    <a:lnTo>
                      <a:pt x="122" y="93"/>
                    </a:lnTo>
                    <a:lnTo>
                      <a:pt x="154" y="89"/>
                    </a:lnTo>
                    <a:lnTo>
                      <a:pt x="179" y="93"/>
                    </a:lnTo>
                    <a:lnTo>
                      <a:pt x="196" y="91"/>
                    </a:lnTo>
                    <a:lnTo>
                      <a:pt x="203" y="89"/>
                    </a:lnTo>
                    <a:lnTo>
                      <a:pt x="205" y="84"/>
                    </a:lnTo>
                    <a:lnTo>
                      <a:pt x="203" y="69"/>
                    </a:lnTo>
                    <a:lnTo>
                      <a:pt x="198" y="55"/>
                    </a:lnTo>
                    <a:lnTo>
                      <a:pt x="194" y="40"/>
                    </a:lnTo>
                    <a:lnTo>
                      <a:pt x="154" y="40"/>
                    </a:lnTo>
                    <a:lnTo>
                      <a:pt x="101" y="44"/>
                    </a:lnTo>
                    <a:lnTo>
                      <a:pt x="55" y="10"/>
                    </a:lnTo>
                    <a:lnTo>
                      <a:pt x="23" y="0"/>
                    </a:lnTo>
                    <a:lnTo>
                      <a:pt x="48" y="51"/>
                    </a:lnTo>
                    <a:lnTo>
                      <a:pt x="63" y="101"/>
                    </a:lnTo>
                    <a:lnTo>
                      <a:pt x="25" y="105"/>
                    </a:lnTo>
                    <a:lnTo>
                      <a:pt x="0" y="107"/>
                    </a:lnTo>
                    <a:lnTo>
                      <a:pt x="8" y="137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48" name="Freeform 39"/>
              <p:cNvSpPr>
                <a:spLocks/>
              </p:cNvSpPr>
              <p:nvPr/>
            </p:nvSpPr>
            <p:spPr bwMode="auto">
              <a:xfrm>
                <a:off x="3042" y="1614"/>
                <a:ext cx="63" cy="75"/>
              </a:xfrm>
              <a:custGeom>
                <a:avLst/>
                <a:gdLst>
                  <a:gd name="T0" fmla="*/ 0 w 125"/>
                  <a:gd name="T1" fmla="*/ 0 h 151"/>
                  <a:gd name="T2" fmla="*/ 1 w 125"/>
                  <a:gd name="T3" fmla="*/ 0 h 151"/>
                  <a:gd name="T4" fmla="*/ 2 w 125"/>
                  <a:gd name="T5" fmla="*/ 0 h 151"/>
                  <a:gd name="T6" fmla="*/ 3 w 125"/>
                  <a:gd name="T7" fmla="*/ 1 h 151"/>
                  <a:gd name="T8" fmla="*/ 4 w 125"/>
                  <a:gd name="T9" fmla="*/ 1 h 151"/>
                  <a:gd name="T10" fmla="*/ 5 w 125"/>
                  <a:gd name="T11" fmla="*/ 2 h 151"/>
                  <a:gd name="T12" fmla="*/ 6 w 125"/>
                  <a:gd name="T13" fmla="*/ 2 h 151"/>
                  <a:gd name="T14" fmla="*/ 6 w 125"/>
                  <a:gd name="T15" fmla="*/ 3 h 151"/>
                  <a:gd name="T16" fmla="*/ 7 w 125"/>
                  <a:gd name="T17" fmla="*/ 3 h 151"/>
                  <a:gd name="T18" fmla="*/ 8 w 125"/>
                  <a:gd name="T19" fmla="*/ 4 h 151"/>
                  <a:gd name="T20" fmla="*/ 8 w 125"/>
                  <a:gd name="T21" fmla="*/ 5 h 151"/>
                  <a:gd name="T22" fmla="*/ 8 w 125"/>
                  <a:gd name="T23" fmla="*/ 6 h 151"/>
                  <a:gd name="T24" fmla="*/ 8 w 125"/>
                  <a:gd name="T25" fmla="*/ 8 h 151"/>
                  <a:gd name="T26" fmla="*/ 8 w 125"/>
                  <a:gd name="T27" fmla="*/ 9 h 151"/>
                  <a:gd name="T28" fmla="*/ 8 w 125"/>
                  <a:gd name="T29" fmla="*/ 9 h 151"/>
                  <a:gd name="T30" fmla="*/ 8 w 125"/>
                  <a:gd name="T31" fmla="*/ 7 h 151"/>
                  <a:gd name="T32" fmla="*/ 7 w 125"/>
                  <a:gd name="T33" fmla="*/ 6 h 151"/>
                  <a:gd name="T34" fmla="*/ 6 w 125"/>
                  <a:gd name="T35" fmla="*/ 6 h 151"/>
                  <a:gd name="T36" fmla="*/ 6 w 125"/>
                  <a:gd name="T37" fmla="*/ 5 h 151"/>
                  <a:gd name="T38" fmla="*/ 6 w 125"/>
                  <a:gd name="T39" fmla="*/ 5 h 151"/>
                  <a:gd name="T40" fmla="*/ 3 w 125"/>
                  <a:gd name="T41" fmla="*/ 1 h 151"/>
                  <a:gd name="T42" fmla="*/ 0 w 125"/>
                  <a:gd name="T43" fmla="*/ 0 h 151"/>
                  <a:gd name="T44" fmla="*/ 0 w 125"/>
                  <a:gd name="T45" fmla="*/ 0 h 151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125" h="151">
                    <a:moveTo>
                      <a:pt x="0" y="0"/>
                    </a:moveTo>
                    <a:lnTo>
                      <a:pt x="8" y="4"/>
                    </a:lnTo>
                    <a:lnTo>
                      <a:pt x="23" y="10"/>
                    </a:lnTo>
                    <a:lnTo>
                      <a:pt x="44" y="18"/>
                    </a:lnTo>
                    <a:lnTo>
                      <a:pt x="61" y="25"/>
                    </a:lnTo>
                    <a:lnTo>
                      <a:pt x="74" y="35"/>
                    </a:lnTo>
                    <a:lnTo>
                      <a:pt x="85" y="44"/>
                    </a:lnTo>
                    <a:lnTo>
                      <a:pt x="93" y="52"/>
                    </a:lnTo>
                    <a:lnTo>
                      <a:pt x="97" y="54"/>
                    </a:lnTo>
                    <a:lnTo>
                      <a:pt x="120" y="67"/>
                    </a:lnTo>
                    <a:lnTo>
                      <a:pt x="118" y="82"/>
                    </a:lnTo>
                    <a:lnTo>
                      <a:pt x="125" y="107"/>
                    </a:lnTo>
                    <a:lnTo>
                      <a:pt x="123" y="135"/>
                    </a:lnTo>
                    <a:lnTo>
                      <a:pt x="120" y="151"/>
                    </a:lnTo>
                    <a:lnTo>
                      <a:pt x="120" y="145"/>
                    </a:lnTo>
                    <a:lnTo>
                      <a:pt x="114" y="124"/>
                    </a:lnTo>
                    <a:lnTo>
                      <a:pt x="101" y="103"/>
                    </a:lnTo>
                    <a:lnTo>
                      <a:pt x="95" y="96"/>
                    </a:lnTo>
                    <a:lnTo>
                      <a:pt x="89" y="88"/>
                    </a:lnTo>
                    <a:lnTo>
                      <a:pt x="84" y="82"/>
                    </a:lnTo>
                    <a:lnTo>
                      <a:pt x="40" y="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49" name="Freeform 40"/>
              <p:cNvSpPr>
                <a:spLocks/>
              </p:cNvSpPr>
              <p:nvPr/>
            </p:nvSpPr>
            <p:spPr bwMode="auto">
              <a:xfrm>
                <a:off x="3014" y="2615"/>
                <a:ext cx="112" cy="102"/>
              </a:xfrm>
              <a:custGeom>
                <a:avLst/>
                <a:gdLst>
                  <a:gd name="T0" fmla="*/ 4 w 222"/>
                  <a:gd name="T1" fmla="*/ 0 h 203"/>
                  <a:gd name="T2" fmla="*/ 4 w 222"/>
                  <a:gd name="T3" fmla="*/ 2 h 203"/>
                  <a:gd name="T4" fmla="*/ 6 w 222"/>
                  <a:gd name="T5" fmla="*/ 4 h 203"/>
                  <a:gd name="T6" fmla="*/ 8 w 222"/>
                  <a:gd name="T7" fmla="*/ 4 h 203"/>
                  <a:gd name="T8" fmla="*/ 9 w 222"/>
                  <a:gd name="T9" fmla="*/ 3 h 203"/>
                  <a:gd name="T10" fmla="*/ 10 w 222"/>
                  <a:gd name="T11" fmla="*/ 5 h 203"/>
                  <a:gd name="T12" fmla="*/ 11 w 222"/>
                  <a:gd name="T13" fmla="*/ 6 h 203"/>
                  <a:gd name="T14" fmla="*/ 15 w 222"/>
                  <a:gd name="T15" fmla="*/ 7 h 203"/>
                  <a:gd name="T16" fmla="*/ 11 w 222"/>
                  <a:gd name="T17" fmla="*/ 11 h 203"/>
                  <a:gd name="T18" fmla="*/ 3 w 222"/>
                  <a:gd name="T19" fmla="*/ 13 h 203"/>
                  <a:gd name="T20" fmla="*/ 0 w 222"/>
                  <a:gd name="T21" fmla="*/ 9 h 203"/>
                  <a:gd name="T22" fmla="*/ 3 w 222"/>
                  <a:gd name="T23" fmla="*/ 3 h 203"/>
                  <a:gd name="T24" fmla="*/ 4 w 222"/>
                  <a:gd name="T25" fmla="*/ 0 h 203"/>
                  <a:gd name="T26" fmla="*/ 4 w 222"/>
                  <a:gd name="T27" fmla="*/ 0 h 203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222" h="203">
                    <a:moveTo>
                      <a:pt x="51" y="0"/>
                    </a:moveTo>
                    <a:lnTo>
                      <a:pt x="63" y="28"/>
                    </a:lnTo>
                    <a:lnTo>
                      <a:pt x="87" y="53"/>
                    </a:lnTo>
                    <a:lnTo>
                      <a:pt x="112" y="57"/>
                    </a:lnTo>
                    <a:lnTo>
                      <a:pt x="137" y="45"/>
                    </a:lnTo>
                    <a:lnTo>
                      <a:pt x="150" y="66"/>
                    </a:lnTo>
                    <a:lnTo>
                      <a:pt x="175" y="85"/>
                    </a:lnTo>
                    <a:lnTo>
                      <a:pt x="222" y="102"/>
                    </a:lnTo>
                    <a:lnTo>
                      <a:pt x="171" y="174"/>
                    </a:lnTo>
                    <a:lnTo>
                      <a:pt x="45" y="203"/>
                    </a:lnTo>
                    <a:lnTo>
                      <a:pt x="0" y="133"/>
                    </a:lnTo>
                    <a:lnTo>
                      <a:pt x="45" y="36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A84A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50" name="Freeform 41"/>
              <p:cNvSpPr>
                <a:spLocks/>
              </p:cNvSpPr>
              <p:nvPr/>
            </p:nvSpPr>
            <p:spPr bwMode="auto">
              <a:xfrm>
                <a:off x="3097" y="2529"/>
                <a:ext cx="101" cy="93"/>
              </a:xfrm>
              <a:custGeom>
                <a:avLst/>
                <a:gdLst>
                  <a:gd name="T0" fmla="*/ 5 w 202"/>
                  <a:gd name="T1" fmla="*/ 0 h 186"/>
                  <a:gd name="T2" fmla="*/ 6 w 202"/>
                  <a:gd name="T3" fmla="*/ 2 h 186"/>
                  <a:gd name="T4" fmla="*/ 8 w 202"/>
                  <a:gd name="T5" fmla="*/ 5 h 186"/>
                  <a:gd name="T6" fmla="*/ 7 w 202"/>
                  <a:gd name="T7" fmla="*/ 6 h 186"/>
                  <a:gd name="T8" fmla="*/ 9 w 202"/>
                  <a:gd name="T9" fmla="*/ 8 h 186"/>
                  <a:gd name="T10" fmla="*/ 11 w 202"/>
                  <a:gd name="T11" fmla="*/ 9 h 186"/>
                  <a:gd name="T12" fmla="*/ 13 w 202"/>
                  <a:gd name="T13" fmla="*/ 9 h 186"/>
                  <a:gd name="T14" fmla="*/ 13 w 202"/>
                  <a:gd name="T15" fmla="*/ 11 h 186"/>
                  <a:gd name="T16" fmla="*/ 10 w 202"/>
                  <a:gd name="T17" fmla="*/ 11 h 186"/>
                  <a:gd name="T18" fmla="*/ 9 w 202"/>
                  <a:gd name="T19" fmla="*/ 12 h 186"/>
                  <a:gd name="T20" fmla="*/ 8 w 202"/>
                  <a:gd name="T21" fmla="*/ 12 h 186"/>
                  <a:gd name="T22" fmla="*/ 7 w 202"/>
                  <a:gd name="T23" fmla="*/ 11 h 186"/>
                  <a:gd name="T24" fmla="*/ 6 w 202"/>
                  <a:gd name="T25" fmla="*/ 11 h 186"/>
                  <a:gd name="T26" fmla="*/ 6 w 202"/>
                  <a:gd name="T27" fmla="*/ 10 h 186"/>
                  <a:gd name="T28" fmla="*/ 6 w 202"/>
                  <a:gd name="T29" fmla="*/ 9 h 186"/>
                  <a:gd name="T30" fmla="*/ 6 w 202"/>
                  <a:gd name="T31" fmla="*/ 8 h 186"/>
                  <a:gd name="T32" fmla="*/ 5 w 202"/>
                  <a:gd name="T33" fmla="*/ 7 h 186"/>
                  <a:gd name="T34" fmla="*/ 4 w 202"/>
                  <a:gd name="T35" fmla="*/ 5 h 186"/>
                  <a:gd name="T36" fmla="*/ 2 w 202"/>
                  <a:gd name="T37" fmla="*/ 5 h 186"/>
                  <a:gd name="T38" fmla="*/ 0 w 202"/>
                  <a:gd name="T39" fmla="*/ 5 h 186"/>
                  <a:gd name="T40" fmla="*/ 2 w 202"/>
                  <a:gd name="T41" fmla="*/ 3 h 186"/>
                  <a:gd name="T42" fmla="*/ 3 w 202"/>
                  <a:gd name="T43" fmla="*/ 1 h 186"/>
                  <a:gd name="T44" fmla="*/ 5 w 202"/>
                  <a:gd name="T45" fmla="*/ 0 h 186"/>
                  <a:gd name="T46" fmla="*/ 5 w 202"/>
                  <a:gd name="T47" fmla="*/ 0 h 18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202" h="186">
                    <a:moveTo>
                      <a:pt x="80" y="0"/>
                    </a:moveTo>
                    <a:lnTo>
                      <a:pt x="88" y="30"/>
                    </a:lnTo>
                    <a:lnTo>
                      <a:pt x="114" y="66"/>
                    </a:lnTo>
                    <a:lnTo>
                      <a:pt x="112" y="89"/>
                    </a:lnTo>
                    <a:lnTo>
                      <a:pt x="129" y="121"/>
                    </a:lnTo>
                    <a:lnTo>
                      <a:pt x="162" y="135"/>
                    </a:lnTo>
                    <a:lnTo>
                      <a:pt x="198" y="133"/>
                    </a:lnTo>
                    <a:lnTo>
                      <a:pt x="202" y="163"/>
                    </a:lnTo>
                    <a:lnTo>
                      <a:pt x="156" y="167"/>
                    </a:lnTo>
                    <a:lnTo>
                      <a:pt x="135" y="186"/>
                    </a:lnTo>
                    <a:lnTo>
                      <a:pt x="127" y="182"/>
                    </a:lnTo>
                    <a:lnTo>
                      <a:pt x="108" y="176"/>
                    </a:lnTo>
                    <a:lnTo>
                      <a:pt x="91" y="167"/>
                    </a:lnTo>
                    <a:lnTo>
                      <a:pt x="84" y="157"/>
                    </a:lnTo>
                    <a:lnTo>
                      <a:pt x="89" y="131"/>
                    </a:lnTo>
                    <a:lnTo>
                      <a:pt x="93" y="114"/>
                    </a:lnTo>
                    <a:lnTo>
                      <a:pt x="76" y="100"/>
                    </a:lnTo>
                    <a:lnTo>
                      <a:pt x="57" y="66"/>
                    </a:lnTo>
                    <a:lnTo>
                      <a:pt x="29" y="66"/>
                    </a:lnTo>
                    <a:lnTo>
                      <a:pt x="0" y="70"/>
                    </a:lnTo>
                    <a:lnTo>
                      <a:pt x="21" y="38"/>
                    </a:lnTo>
                    <a:lnTo>
                      <a:pt x="44" y="3"/>
                    </a:lnTo>
                    <a:lnTo>
                      <a:pt x="80" y="0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51" name="Freeform 42"/>
              <p:cNvSpPr>
                <a:spLocks/>
              </p:cNvSpPr>
              <p:nvPr/>
            </p:nvSpPr>
            <p:spPr bwMode="auto">
              <a:xfrm>
                <a:off x="3161" y="2559"/>
                <a:ext cx="23" cy="29"/>
              </a:xfrm>
              <a:custGeom>
                <a:avLst/>
                <a:gdLst>
                  <a:gd name="T0" fmla="*/ 0 w 46"/>
                  <a:gd name="T1" fmla="*/ 1 h 57"/>
                  <a:gd name="T2" fmla="*/ 0 w 46"/>
                  <a:gd name="T3" fmla="*/ 3 h 57"/>
                  <a:gd name="T4" fmla="*/ 2 w 46"/>
                  <a:gd name="T5" fmla="*/ 4 h 57"/>
                  <a:gd name="T6" fmla="*/ 3 w 46"/>
                  <a:gd name="T7" fmla="*/ 4 h 57"/>
                  <a:gd name="T8" fmla="*/ 3 w 46"/>
                  <a:gd name="T9" fmla="*/ 2 h 57"/>
                  <a:gd name="T10" fmla="*/ 3 w 46"/>
                  <a:gd name="T11" fmla="*/ 1 h 57"/>
                  <a:gd name="T12" fmla="*/ 1 w 46"/>
                  <a:gd name="T13" fmla="*/ 0 h 57"/>
                  <a:gd name="T14" fmla="*/ 0 w 46"/>
                  <a:gd name="T15" fmla="*/ 1 h 57"/>
                  <a:gd name="T16" fmla="*/ 0 w 46"/>
                  <a:gd name="T17" fmla="*/ 1 h 5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6" h="57">
                    <a:moveTo>
                      <a:pt x="0" y="10"/>
                    </a:moveTo>
                    <a:lnTo>
                      <a:pt x="0" y="40"/>
                    </a:lnTo>
                    <a:lnTo>
                      <a:pt x="25" y="50"/>
                    </a:lnTo>
                    <a:lnTo>
                      <a:pt x="46" y="57"/>
                    </a:lnTo>
                    <a:lnTo>
                      <a:pt x="46" y="29"/>
                    </a:lnTo>
                    <a:lnTo>
                      <a:pt x="33" y="2"/>
                    </a:lnTo>
                    <a:lnTo>
                      <a:pt x="12" y="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52" name="Freeform 43"/>
              <p:cNvSpPr>
                <a:spLocks/>
              </p:cNvSpPr>
              <p:nvPr/>
            </p:nvSpPr>
            <p:spPr bwMode="auto">
              <a:xfrm>
                <a:off x="3145" y="2532"/>
                <a:ext cx="32" cy="22"/>
              </a:xfrm>
              <a:custGeom>
                <a:avLst/>
                <a:gdLst>
                  <a:gd name="T0" fmla="*/ 0 w 65"/>
                  <a:gd name="T1" fmla="*/ 1 h 44"/>
                  <a:gd name="T2" fmla="*/ 1 w 65"/>
                  <a:gd name="T3" fmla="*/ 3 h 44"/>
                  <a:gd name="T4" fmla="*/ 4 w 65"/>
                  <a:gd name="T5" fmla="*/ 3 h 44"/>
                  <a:gd name="T6" fmla="*/ 2 w 65"/>
                  <a:gd name="T7" fmla="*/ 1 h 44"/>
                  <a:gd name="T8" fmla="*/ 1 w 65"/>
                  <a:gd name="T9" fmla="*/ 0 h 44"/>
                  <a:gd name="T10" fmla="*/ 0 w 65"/>
                  <a:gd name="T11" fmla="*/ 1 h 44"/>
                  <a:gd name="T12" fmla="*/ 0 w 65"/>
                  <a:gd name="T13" fmla="*/ 1 h 4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5" h="44">
                    <a:moveTo>
                      <a:pt x="0" y="6"/>
                    </a:moveTo>
                    <a:lnTo>
                      <a:pt x="27" y="42"/>
                    </a:lnTo>
                    <a:lnTo>
                      <a:pt x="65" y="44"/>
                    </a:lnTo>
                    <a:lnTo>
                      <a:pt x="40" y="12"/>
                    </a:lnTo>
                    <a:lnTo>
                      <a:pt x="29" y="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53" name="Freeform 44"/>
              <p:cNvSpPr>
                <a:spLocks/>
              </p:cNvSpPr>
              <p:nvPr/>
            </p:nvSpPr>
            <p:spPr bwMode="auto">
              <a:xfrm>
                <a:off x="2947" y="2580"/>
                <a:ext cx="91" cy="126"/>
              </a:xfrm>
              <a:custGeom>
                <a:avLst/>
                <a:gdLst>
                  <a:gd name="T0" fmla="*/ 9 w 182"/>
                  <a:gd name="T1" fmla="*/ 0 h 251"/>
                  <a:gd name="T2" fmla="*/ 12 w 182"/>
                  <a:gd name="T3" fmla="*/ 4 h 251"/>
                  <a:gd name="T4" fmla="*/ 12 w 182"/>
                  <a:gd name="T5" fmla="*/ 4 h 251"/>
                  <a:gd name="T6" fmla="*/ 11 w 182"/>
                  <a:gd name="T7" fmla="*/ 4 h 251"/>
                  <a:gd name="T8" fmla="*/ 11 w 182"/>
                  <a:gd name="T9" fmla="*/ 5 h 251"/>
                  <a:gd name="T10" fmla="*/ 10 w 182"/>
                  <a:gd name="T11" fmla="*/ 5 h 251"/>
                  <a:gd name="T12" fmla="*/ 10 w 182"/>
                  <a:gd name="T13" fmla="*/ 6 h 251"/>
                  <a:gd name="T14" fmla="*/ 9 w 182"/>
                  <a:gd name="T15" fmla="*/ 6 h 251"/>
                  <a:gd name="T16" fmla="*/ 9 w 182"/>
                  <a:gd name="T17" fmla="*/ 8 h 251"/>
                  <a:gd name="T18" fmla="*/ 8 w 182"/>
                  <a:gd name="T19" fmla="*/ 9 h 251"/>
                  <a:gd name="T20" fmla="*/ 7 w 182"/>
                  <a:gd name="T21" fmla="*/ 13 h 251"/>
                  <a:gd name="T22" fmla="*/ 4 w 182"/>
                  <a:gd name="T23" fmla="*/ 16 h 251"/>
                  <a:gd name="T24" fmla="*/ 1 w 182"/>
                  <a:gd name="T25" fmla="*/ 16 h 251"/>
                  <a:gd name="T26" fmla="*/ 1 w 182"/>
                  <a:gd name="T27" fmla="*/ 16 h 251"/>
                  <a:gd name="T28" fmla="*/ 1 w 182"/>
                  <a:gd name="T29" fmla="*/ 15 h 251"/>
                  <a:gd name="T30" fmla="*/ 0 w 182"/>
                  <a:gd name="T31" fmla="*/ 14 h 251"/>
                  <a:gd name="T32" fmla="*/ 1 w 182"/>
                  <a:gd name="T33" fmla="*/ 13 h 251"/>
                  <a:gd name="T34" fmla="*/ 2 w 182"/>
                  <a:gd name="T35" fmla="*/ 12 h 251"/>
                  <a:gd name="T36" fmla="*/ 2 w 182"/>
                  <a:gd name="T37" fmla="*/ 11 h 251"/>
                  <a:gd name="T38" fmla="*/ 3 w 182"/>
                  <a:gd name="T39" fmla="*/ 10 h 251"/>
                  <a:gd name="T40" fmla="*/ 3 w 182"/>
                  <a:gd name="T41" fmla="*/ 15 h 251"/>
                  <a:gd name="T42" fmla="*/ 5 w 182"/>
                  <a:gd name="T43" fmla="*/ 14 h 251"/>
                  <a:gd name="T44" fmla="*/ 6 w 182"/>
                  <a:gd name="T45" fmla="*/ 13 h 251"/>
                  <a:gd name="T46" fmla="*/ 7 w 182"/>
                  <a:gd name="T47" fmla="*/ 12 h 251"/>
                  <a:gd name="T48" fmla="*/ 5 w 182"/>
                  <a:gd name="T49" fmla="*/ 12 h 251"/>
                  <a:gd name="T50" fmla="*/ 4 w 182"/>
                  <a:gd name="T51" fmla="*/ 10 h 251"/>
                  <a:gd name="T52" fmla="*/ 5 w 182"/>
                  <a:gd name="T53" fmla="*/ 5 h 251"/>
                  <a:gd name="T54" fmla="*/ 8 w 182"/>
                  <a:gd name="T55" fmla="*/ 1 h 251"/>
                  <a:gd name="T56" fmla="*/ 9 w 182"/>
                  <a:gd name="T57" fmla="*/ 0 h 251"/>
                  <a:gd name="T58" fmla="*/ 9 w 182"/>
                  <a:gd name="T59" fmla="*/ 0 h 251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82" h="251">
                    <a:moveTo>
                      <a:pt x="142" y="0"/>
                    </a:moveTo>
                    <a:lnTo>
                      <a:pt x="182" y="50"/>
                    </a:lnTo>
                    <a:lnTo>
                      <a:pt x="179" y="57"/>
                    </a:lnTo>
                    <a:lnTo>
                      <a:pt x="175" y="63"/>
                    </a:lnTo>
                    <a:lnTo>
                      <a:pt x="169" y="67"/>
                    </a:lnTo>
                    <a:lnTo>
                      <a:pt x="156" y="78"/>
                    </a:lnTo>
                    <a:lnTo>
                      <a:pt x="148" y="84"/>
                    </a:lnTo>
                    <a:lnTo>
                      <a:pt x="142" y="92"/>
                    </a:lnTo>
                    <a:lnTo>
                      <a:pt x="129" y="120"/>
                    </a:lnTo>
                    <a:lnTo>
                      <a:pt x="122" y="143"/>
                    </a:lnTo>
                    <a:lnTo>
                      <a:pt x="106" y="206"/>
                    </a:lnTo>
                    <a:lnTo>
                      <a:pt x="63" y="251"/>
                    </a:lnTo>
                    <a:lnTo>
                      <a:pt x="11" y="247"/>
                    </a:lnTo>
                    <a:lnTo>
                      <a:pt x="9" y="245"/>
                    </a:lnTo>
                    <a:lnTo>
                      <a:pt x="4" y="240"/>
                    </a:lnTo>
                    <a:lnTo>
                      <a:pt x="0" y="221"/>
                    </a:lnTo>
                    <a:lnTo>
                      <a:pt x="6" y="206"/>
                    </a:lnTo>
                    <a:lnTo>
                      <a:pt x="19" y="185"/>
                    </a:lnTo>
                    <a:lnTo>
                      <a:pt x="30" y="166"/>
                    </a:lnTo>
                    <a:lnTo>
                      <a:pt x="34" y="158"/>
                    </a:lnTo>
                    <a:lnTo>
                      <a:pt x="34" y="225"/>
                    </a:lnTo>
                    <a:lnTo>
                      <a:pt x="68" y="219"/>
                    </a:lnTo>
                    <a:lnTo>
                      <a:pt x="85" y="206"/>
                    </a:lnTo>
                    <a:lnTo>
                      <a:pt x="97" y="185"/>
                    </a:lnTo>
                    <a:lnTo>
                      <a:pt x="68" y="187"/>
                    </a:lnTo>
                    <a:lnTo>
                      <a:pt x="59" y="145"/>
                    </a:lnTo>
                    <a:lnTo>
                      <a:pt x="76" y="74"/>
                    </a:lnTo>
                    <a:lnTo>
                      <a:pt x="118" y="8"/>
                    </a:lnTo>
                    <a:lnTo>
                      <a:pt x="142" y="0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54" name="Freeform 45"/>
              <p:cNvSpPr>
                <a:spLocks/>
              </p:cNvSpPr>
              <p:nvPr/>
            </p:nvSpPr>
            <p:spPr bwMode="auto">
              <a:xfrm>
                <a:off x="2956" y="2568"/>
                <a:ext cx="77" cy="118"/>
              </a:xfrm>
              <a:custGeom>
                <a:avLst/>
                <a:gdLst>
                  <a:gd name="T0" fmla="*/ 8 w 154"/>
                  <a:gd name="T1" fmla="*/ 1 h 235"/>
                  <a:gd name="T2" fmla="*/ 9 w 154"/>
                  <a:gd name="T3" fmla="*/ 2 h 235"/>
                  <a:gd name="T4" fmla="*/ 10 w 154"/>
                  <a:gd name="T5" fmla="*/ 4 h 235"/>
                  <a:gd name="T6" fmla="*/ 9 w 154"/>
                  <a:gd name="T7" fmla="*/ 5 h 235"/>
                  <a:gd name="T8" fmla="*/ 8 w 154"/>
                  <a:gd name="T9" fmla="*/ 5 h 235"/>
                  <a:gd name="T10" fmla="*/ 7 w 154"/>
                  <a:gd name="T11" fmla="*/ 4 h 235"/>
                  <a:gd name="T12" fmla="*/ 5 w 154"/>
                  <a:gd name="T13" fmla="*/ 6 h 235"/>
                  <a:gd name="T14" fmla="*/ 5 w 154"/>
                  <a:gd name="T15" fmla="*/ 7 h 235"/>
                  <a:gd name="T16" fmla="*/ 6 w 154"/>
                  <a:gd name="T17" fmla="*/ 9 h 235"/>
                  <a:gd name="T18" fmla="*/ 4 w 154"/>
                  <a:gd name="T19" fmla="*/ 10 h 235"/>
                  <a:gd name="T20" fmla="*/ 4 w 154"/>
                  <a:gd name="T21" fmla="*/ 12 h 235"/>
                  <a:gd name="T22" fmla="*/ 4 w 154"/>
                  <a:gd name="T23" fmla="*/ 13 h 235"/>
                  <a:gd name="T24" fmla="*/ 4 w 154"/>
                  <a:gd name="T25" fmla="*/ 15 h 235"/>
                  <a:gd name="T26" fmla="*/ 3 w 154"/>
                  <a:gd name="T27" fmla="*/ 13 h 235"/>
                  <a:gd name="T28" fmla="*/ 0 w 154"/>
                  <a:gd name="T29" fmla="*/ 12 h 235"/>
                  <a:gd name="T30" fmla="*/ 3 w 154"/>
                  <a:gd name="T31" fmla="*/ 9 h 235"/>
                  <a:gd name="T32" fmla="*/ 4 w 154"/>
                  <a:gd name="T33" fmla="*/ 6 h 235"/>
                  <a:gd name="T34" fmla="*/ 6 w 154"/>
                  <a:gd name="T35" fmla="*/ 3 h 235"/>
                  <a:gd name="T36" fmla="*/ 8 w 154"/>
                  <a:gd name="T37" fmla="*/ 0 h 235"/>
                  <a:gd name="T38" fmla="*/ 8 w 154"/>
                  <a:gd name="T39" fmla="*/ 1 h 235"/>
                  <a:gd name="T40" fmla="*/ 8 w 154"/>
                  <a:gd name="T41" fmla="*/ 1 h 235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54" h="235">
                    <a:moveTo>
                      <a:pt x="125" y="1"/>
                    </a:moveTo>
                    <a:lnTo>
                      <a:pt x="129" y="26"/>
                    </a:lnTo>
                    <a:lnTo>
                      <a:pt x="154" y="51"/>
                    </a:lnTo>
                    <a:lnTo>
                      <a:pt x="139" y="77"/>
                    </a:lnTo>
                    <a:lnTo>
                      <a:pt x="118" y="79"/>
                    </a:lnTo>
                    <a:lnTo>
                      <a:pt x="97" y="58"/>
                    </a:lnTo>
                    <a:lnTo>
                      <a:pt x="68" y="93"/>
                    </a:lnTo>
                    <a:lnTo>
                      <a:pt x="76" y="112"/>
                    </a:lnTo>
                    <a:lnTo>
                      <a:pt x="85" y="136"/>
                    </a:lnTo>
                    <a:lnTo>
                      <a:pt x="59" y="159"/>
                    </a:lnTo>
                    <a:lnTo>
                      <a:pt x="53" y="180"/>
                    </a:lnTo>
                    <a:lnTo>
                      <a:pt x="61" y="195"/>
                    </a:lnTo>
                    <a:lnTo>
                      <a:pt x="51" y="235"/>
                    </a:lnTo>
                    <a:lnTo>
                      <a:pt x="42" y="199"/>
                    </a:lnTo>
                    <a:lnTo>
                      <a:pt x="0" y="186"/>
                    </a:lnTo>
                    <a:lnTo>
                      <a:pt x="34" y="135"/>
                    </a:lnTo>
                    <a:lnTo>
                      <a:pt x="61" y="89"/>
                    </a:lnTo>
                    <a:lnTo>
                      <a:pt x="84" y="45"/>
                    </a:lnTo>
                    <a:lnTo>
                      <a:pt x="114" y="0"/>
                    </a:lnTo>
                    <a:lnTo>
                      <a:pt x="125" y="1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55" name="Freeform 46"/>
              <p:cNvSpPr>
                <a:spLocks/>
              </p:cNvSpPr>
              <p:nvPr/>
            </p:nvSpPr>
            <p:spPr bwMode="auto">
              <a:xfrm>
                <a:off x="3037" y="2523"/>
                <a:ext cx="75" cy="73"/>
              </a:xfrm>
              <a:custGeom>
                <a:avLst/>
                <a:gdLst>
                  <a:gd name="T0" fmla="*/ 9 w 151"/>
                  <a:gd name="T1" fmla="*/ 1 h 147"/>
                  <a:gd name="T2" fmla="*/ 5 w 151"/>
                  <a:gd name="T3" fmla="*/ 5 h 147"/>
                  <a:gd name="T4" fmla="*/ 1 w 151"/>
                  <a:gd name="T5" fmla="*/ 9 h 147"/>
                  <a:gd name="T6" fmla="*/ 0 w 151"/>
                  <a:gd name="T7" fmla="*/ 7 h 147"/>
                  <a:gd name="T8" fmla="*/ 3 w 151"/>
                  <a:gd name="T9" fmla="*/ 2 h 147"/>
                  <a:gd name="T10" fmla="*/ 8 w 151"/>
                  <a:gd name="T11" fmla="*/ 0 h 147"/>
                  <a:gd name="T12" fmla="*/ 9 w 151"/>
                  <a:gd name="T13" fmla="*/ 0 h 147"/>
                  <a:gd name="T14" fmla="*/ 9 w 151"/>
                  <a:gd name="T15" fmla="*/ 1 h 147"/>
                  <a:gd name="T16" fmla="*/ 9 w 151"/>
                  <a:gd name="T17" fmla="*/ 1 h 14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51" h="147">
                    <a:moveTo>
                      <a:pt x="145" y="29"/>
                    </a:moveTo>
                    <a:lnTo>
                      <a:pt x="84" y="91"/>
                    </a:lnTo>
                    <a:lnTo>
                      <a:pt x="19" y="147"/>
                    </a:lnTo>
                    <a:lnTo>
                      <a:pt x="0" y="120"/>
                    </a:lnTo>
                    <a:lnTo>
                      <a:pt x="59" y="40"/>
                    </a:lnTo>
                    <a:lnTo>
                      <a:pt x="132" y="6"/>
                    </a:lnTo>
                    <a:lnTo>
                      <a:pt x="151" y="0"/>
                    </a:lnTo>
                    <a:lnTo>
                      <a:pt x="145" y="29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56" name="Freeform 47"/>
              <p:cNvSpPr>
                <a:spLocks/>
              </p:cNvSpPr>
              <p:nvPr/>
            </p:nvSpPr>
            <p:spPr bwMode="auto">
              <a:xfrm>
                <a:off x="3126" y="2485"/>
                <a:ext cx="34" cy="41"/>
              </a:xfrm>
              <a:custGeom>
                <a:avLst/>
                <a:gdLst>
                  <a:gd name="T0" fmla="*/ 0 w 69"/>
                  <a:gd name="T1" fmla="*/ 1 h 82"/>
                  <a:gd name="T2" fmla="*/ 1 w 69"/>
                  <a:gd name="T3" fmla="*/ 3 h 82"/>
                  <a:gd name="T4" fmla="*/ 2 w 69"/>
                  <a:gd name="T5" fmla="*/ 4 h 82"/>
                  <a:gd name="T6" fmla="*/ 4 w 69"/>
                  <a:gd name="T7" fmla="*/ 6 h 82"/>
                  <a:gd name="T8" fmla="*/ 3 w 69"/>
                  <a:gd name="T9" fmla="*/ 4 h 82"/>
                  <a:gd name="T10" fmla="*/ 4 w 69"/>
                  <a:gd name="T11" fmla="*/ 3 h 82"/>
                  <a:gd name="T12" fmla="*/ 2 w 69"/>
                  <a:gd name="T13" fmla="*/ 0 h 82"/>
                  <a:gd name="T14" fmla="*/ 1 w 69"/>
                  <a:gd name="T15" fmla="*/ 0 h 82"/>
                  <a:gd name="T16" fmla="*/ 0 w 69"/>
                  <a:gd name="T17" fmla="*/ 1 h 82"/>
                  <a:gd name="T18" fmla="*/ 0 w 69"/>
                  <a:gd name="T19" fmla="*/ 1 h 8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69" h="82">
                    <a:moveTo>
                      <a:pt x="0" y="15"/>
                    </a:moveTo>
                    <a:lnTo>
                      <a:pt x="19" y="38"/>
                    </a:lnTo>
                    <a:lnTo>
                      <a:pt x="32" y="63"/>
                    </a:lnTo>
                    <a:lnTo>
                      <a:pt x="69" y="82"/>
                    </a:lnTo>
                    <a:lnTo>
                      <a:pt x="59" y="53"/>
                    </a:lnTo>
                    <a:lnTo>
                      <a:pt x="65" y="34"/>
                    </a:lnTo>
                    <a:lnTo>
                      <a:pt x="40" y="0"/>
                    </a:lnTo>
                    <a:lnTo>
                      <a:pt x="17" y="0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57" name="Freeform 48"/>
              <p:cNvSpPr>
                <a:spLocks/>
              </p:cNvSpPr>
              <p:nvPr/>
            </p:nvSpPr>
            <p:spPr bwMode="auto">
              <a:xfrm>
                <a:off x="3057" y="2478"/>
                <a:ext cx="80" cy="59"/>
              </a:xfrm>
              <a:custGeom>
                <a:avLst/>
                <a:gdLst>
                  <a:gd name="T0" fmla="*/ 10 w 160"/>
                  <a:gd name="T1" fmla="*/ 1 h 118"/>
                  <a:gd name="T2" fmla="*/ 9 w 160"/>
                  <a:gd name="T3" fmla="*/ 1 h 118"/>
                  <a:gd name="T4" fmla="*/ 6 w 160"/>
                  <a:gd name="T5" fmla="*/ 5 h 118"/>
                  <a:gd name="T6" fmla="*/ 0 w 160"/>
                  <a:gd name="T7" fmla="*/ 8 h 118"/>
                  <a:gd name="T8" fmla="*/ 4 w 160"/>
                  <a:gd name="T9" fmla="*/ 4 h 118"/>
                  <a:gd name="T10" fmla="*/ 7 w 160"/>
                  <a:gd name="T11" fmla="*/ 1 h 118"/>
                  <a:gd name="T12" fmla="*/ 9 w 160"/>
                  <a:gd name="T13" fmla="*/ 0 h 118"/>
                  <a:gd name="T14" fmla="*/ 10 w 160"/>
                  <a:gd name="T15" fmla="*/ 1 h 118"/>
                  <a:gd name="T16" fmla="*/ 10 w 160"/>
                  <a:gd name="T17" fmla="*/ 1 h 11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118">
                    <a:moveTo>
                      <a:pt x="160" y="11"/>
                    </a:moveTo>
                    <a:lnTo>
                      <a:pt x="133" y="13"/>
                    </a:lnTo>
                    <a:lnTo>
                      <a:pt x="82" y="74"/>
                    </a:lnTo>
                    <a:lnTo>
                      <a:pt x="0" y="118"/>
                    </a:lnTo>
                    <a:lnTo>
                      <a:pt x="54" y="55"/>
                    </a:lnTo>
                    <a:lnTo>
                      <a:pt x="112" y="9"/>
                    </a:lnTo>
                    <a:lnTo>
                      <a:pt x="135" y="0"/>
                    </a:lnTo>
                    <a:lnTo>
                      <a:pt x="160" y="11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58" name="Freeform 49"/>
              <p:cNvSpPr>
                <a:spLocks/>
              </p:cNvSpPr>
              <p:nvPr/>
            </p:nvSpPr>
            <p:spPr bwMode="auto">
              <a:xfrm>
                <a:off x="2919" y="2513"/>
                <a:ext cx="90" cy="103"/>
              </a:xfrm>
              <a:custGeom>
                <a:avLst/>
                <a:gdLst>
                  <a:gd name="T0" fmla="*/ 11 w 178"/>
                  <a:gd name="T1" fmla="*/ 0 h 208"/>
                  <a:gd name="T2" fmla="*/ 10 w 178"/>
                  <a:gd name="T3" fmla="*/ 2 h 208"/>
                  <a:gd name="T4" fmla="*/ 11 w 178"/>
                  <a:gd name="T5" fmla="*/ 3 h 208"/>
                  <a:gd name="T6" fmla="*/ 12 w 178"/>
                  <a:gd name="T7" fmla="*/ 4 h 208"/>
                  <a:gd name="T8" fmla="*/ 10 w 178"/>
                  <a:gd name="T9" fmla="*/ 5 h 208"/>
                  <a:gd name="T10" fmla="*/ 8 w 178"/>
                  <a:gd name="T11" fmla="*/ 3 h 208"/>
                  <a:gd name="T12" fmla="*/ 4 w 178"/>
                  <a:gd name="T13" fmla="*/ 8 h 208"/>
                  <a:gd name="T14" fmla="*/ 5 w 178"/>
                  <a:gd name="T15" fmla="*/ 10 h 208"/>
                  <a:gd name="T16" fmla="*/ 4 w 178"/>
                  <a:gd name="T17" fmla="*/ 12 h 208"/>
                  <a:gd name="T18" fmla="*/ 3 w 178"/>
                  <a:gd name="T19" fmla="*/ 10 h 208"/>
                  <a:gd name="T20" fmla="*/ 0 w 178"/>
                  <a:gd name="T21" fmla="*/ 12 h 208"/>
                  <a:gd name="T22" fmla="*/ 1 w 178"/>
                  <a:gd name="T23" fmla="*/ 10 h 208"/>
                  <a:gd name="T24" fmla="*/ 2 w 178"/>
                  <a:gd name="T25" fmla="*/ 8 h 208"/>
                  <a:gd name="T26" fmla="*/ 7 w 178"/>
                  <a:gd name="T27" fmla="*/ 3 h 208"/>
                  <a:gd name="T28" fmla="*/ 9 w 178"/>
                  <a:gd name="T29" fmla="*/ 1 h 208"/>
                  <a:gd name="T30" fmla="*/ 11 w 178"/>
                  <a:gd name="T31" fmla="*/ 0 h 208"/>
                  <a:gd name="T32" fmla="*/ 11 w 178"/>
                  <a:gd name="T33" fmla="*/ 0 h 20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78" h="208">
                    <a:moveTo>
                      <a:pt x="161" y="0"/>
                    </a:moveTo>
                    <a:lnTo>
                      <a:pt x="154" y="33"/>
                    </a:lnTo>
                    <a:lnTo>
                      <a:pt x="165" y="54"/>
                    </a:lnTo>
                    <a:lnTo>
                      <a:pt x="178" y="69"/>
                    </a:lnTo>
                    <a:lnTo>
                      <a:pt x="156" y="80"/>
                    </a:lnTo>
                    <a:lnTo>
                      <a:pt x="127" y="57"/>
                    </a:lnTo>
                    <a:lnTo>
                      <a:pt x="53" y="131"/>
                    </a:lnTo>
                    <a:lnTo>
                      <a:pt x="68" y="171"/>
                    </a:lnTo>
                    <a:lnTo>
                      <a:pt x="55" y="208"/>
                    </a:lnTo>
                    <a:lnTo>
                      <a:pt x="40" y="175"/>
                    </a:lnTo>
                    <a:lnTo>
                      <a:pt x="0" y="194"/>
                    </a:lnTo>
                    <a:lnTo>
                      <a:pt x="7" y="162"/>
                    </a:lnTo>
                    <a:lnTo>
                      <a:pt x="25" y="130"/>
                    </a:lnTo>
                    <a:lnTo>
                      <a:pt x="104" y="59"/>
                    </a:lnTo>
                    <a:lnTo>
                      <a:pt x="129" y="31"/>
                    </a:lnTo>
                    <a:lnTo>
                      <a:pt x="161" y="0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59" name="Freeform 50"/>
              <p:cNvSpPr>
                <a:spLocks/>
              </p:cNvSpPr>
              <p:nvPr/>
            </p:nvSpPr>
            <p:spPr bwMode="auto">
              <a:xfrm>
                <a:off x="2975" y="1672"/>
                <a:ext cx="113" cy="70"/>
              </a:xfrm>
              <a:custGeom>
                <a:avLst/>
                <a:gdLst>
                  <a:gd name="T0" fmla="*/ 1 w 226"/>
                  <a:gd name="T1" fmla="*/ 8 h 141"/>
                  <a:gd name="T2" fmla="*/ 5 w 226"/>
                  <a:gd name="T3" fmla="*/ 8 h 141"/>
                  <a:gd name="T4" fmla="*/ 7 w 226"/>
                  <a:gd name="T5" fmla="*/ 8 h 141"/>
                  <a:gd name="T6" fmla="*/ 9 w 226"/>
                  <a:gd name="T7" fmla="*/ 7 h 141"/>
                  <a:gd name="T8" fmla="*/ 11 w 226"/>
                  <a:gd name="T9" fmla="*/ 6 h 141"/>
                  <a:gd name="T10" fmla="*/ 13 w 226"/>
                  <a:gd name="T11" fmla="*/ 3 h 141"/>
                  <a:gd name="T12" fmla="*/ 14 w 226"/>
                  <a:gd name="T13" fmla="*/ 1 h 141"/>
                  <a:gd name="T14" fmla="*/ 15 w 226"/>
                  <a:gd name="T15" fmla="*/ 0 h 141"/>
                  <a:gd name="T16" fmla="*/ 13 w 226"/>
                  <a:gd name="T17" fmla="*/ 0 h 141"/>
                  <a:gd name="T18" fmla="*/ 12 w 226"/>
                  <a:gd name="T19" fmla="*/ 1 h 141"/>
                  <a:gd name="T20" fmla="*/ 10 w 226"/>
                  <a:gd name="T21" fmla="*/ 3 h 141"/>
                  <a:gd name="T22" fmla="*/ 8 w 226"/>
                  <a:gd name="T23" fmla="*/ 4 h 141"/>
                  <a:gd name="T24" fmla="*/ 7 w 226"/>
                  <a:gd name="T25" fmla="*/ 5 h 141"/>
                  <a:gd name="T26" fmla="*/ 5 w 226"/>
                  <a:gd name="T27" fmla="*/ 5 h 141"/>
                  <a:gd name="T28" fmla="*/ 3 w 226"/>
                  <a:gd name="T29" fmla="*/ 5 h 141"/>
                  <a:gd name="T30" fmla="*/ 2 w 226"/>
                  <a:gd name="T31" fmla="*/ 5 h 141"/>
                  <a:gd name="T32" fmla="*/ 0 w 226"/>
                  <a:gd name="T33" fmla="*/ 5 h 141"/>
                  <a:gd name="T34" fmla="*/ 1 w 226"/>
                  <a:gd name="T35" fmla="*/ 8 h 141"/>
                  <a:gd name="T36" fmla="*/ 1 w 226"/>
                  <a:gd name="T37" fmla="*/ 8 h 14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226" h="141">
                    <a:moveTo>
                      <a:pt x="10" y="137"/>
                    </a:moveTo>
                    <a:lnTo>
                      <a:pt x="78" y="141"/>
                    </a:lnTo>
                    <a:lnTo>
                      <a:pt x="110" y="135"/>
                    </a:lnTo>
                    <a:lnTo>
                      <a:pt x="144" y="122"/>
                    </a:lnTo>
                    <a:lnTo>
                      <a:pt x="173" y="103"/>
                    </a:lnTo>
                    <a:lnTo>
                      <a:pt x="200" y="61"/>
                    </a:lnTo>
                    <a:lnTo>
                      <a:pt x="224" y="18"/>
                    </a:lnTo>
                    <a:lnTo>
                      <a:pt x="226" y="0"/>
                    </a:lnTo>
                    <a:lnTo>
                      <a:pt x="200" y="6"/>
                    </a:lnTo>
                    <a:lnTo>
                      <a:pt x="177" y="31"/>
                    </a:lnTo>
                    <a:lnTo>
                      <a:pt x="146" y="59"/>
                    </a:lnTo>
                    <a:lnTo>
                      <a:pt x="125" y="75"/>
                    </a:lnTo>
                    <a:lnTo>
                      <a:pt x="106" y="84"/>
                    </a:lnTo>
                    <a:lnTo>
                      <a:pt x="72" y="90"/>
                    </a:lnTo>
                    <a:lnTo>
                      <a:pt x="44" y="90"/>
                    </a:lnTo>
                    <a:lnTo>
                      <a:pt x="23" y="80"/>
                    </a:lnTo>
                    <a:lnTo>
                      <a:pt x="0" y="86"/>
                    </a:lnTo>
                    <a:lnTo>
                      <a:pt x="10" y="137"/>
                    </a:lnTo>
                    <a:close/>
                  </a:path>
                </a:pathLst>
              </a:custGeom>
              <a:solidFill>
                <a:srgbClr val="EB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60" name="Freeform 51"/>
              <p:cNvSpPr>
                <a:spLocks/>
              </p:cNvSpPr>
              <p:nvPr/>
            </p:nvSpPr>
            <p:spPr bwMode="auto">
              <a:xfrm>
                <a:off x="2963" y="1712"/>
                <a:ext cx="36" cy="30"/>
              </a:xfrm>
              <a:custGeom>
                <a:avLst/>
                <a:gdLst>
                  <a:gd name="T0" fmla="*/ 4 w 72"/>
                  <a:gd name="T1" fmla="*/ 0 h 61"/>
                  <a:gd name="T2" fmla="*/ 3 w 72"/>
                  <a:gd name="T3" fmla="*/ 1 h 61"/>
                  <a:gd name="T4" fmla="*/ 5 w 72"/>
                  <a:gd name="T5" fmla="*/ 3 h 61"/>
                  <a:gd name="T6" fmla="*/ 4 w 72"/>
                  <a:gd name="T7" fmla="*/ 3 h 61"/>
                  <a:gd name="T8" fmla="*/ 2 w 72"/>
                  <a:gd name="T9" fmla="*/ 3 h 61"/>
                  <a:gd name="T10" fmla="*/ 0 w 72"/>
                  <a:gd name="T11" fmla="*/ 2 h 61"/>
                  <a:gd name="T12" fmla="*/ 1 w 72"/>
                  <a:gd name="T13" fmla="*/ 0 h 61"/>
                  <a:gd name="T14" fmla="*/ 3 w 72"/>
                  <a:gd name="T15" fmla="*/ 0 h 61"/>
                  <a:gd name="T16" fmla="*/ 4 w 72"/>
                  <a:gd name="T17" fmla="*/ 0 h 61"/>
                  <a:gd name="T18" fmla="*/ 4 w 72"/>
                  <a:gd name="T19" fmla="*/ 0 h 6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72" h="61">
                    <a:moveTo>
                      <a:pt x="55" y="0"/>
                    </a:moveTo>
                    <a:lnTo>
                      <a:pt x="48" y="31"/>
                    </a:lnTo>
                    <a:lnTo>
                      <a:pt x="72" y="55"/>
                    </a:lnTo>
                    <a:lnTo>
                      <a:pt x="53" y="61"/>
                    </a:lnTo>
                    <a:lnTo>
                      <a:pt x="21" y="52"/>
                    </a:lnTo>
                    <a:lnTo>
                      <a:pt x="0" y="33"/>
                    </a:lnTo>
                    <a:lnTo>
                      <a:pt x="4" y="4"/>
                    </a:lnTo>
                    <a:lnTo>
                      <a:pt x="33" y="4"/>
                    </a:lnTo>
                    <a:lnTo>
                      <a:pt x="55" y="0"/>
                    </a:lnTo>
                    <a:close/>
                  </a:path>
                </a:pathLst>
              </a:custGeom>
              <a:solidFill>
                <a:srgbClr val="AD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61" name="Freeform 52"/>
              <p:cNvSpPr>
                <a:spLocks/>
              </p:cNvSpPr>
              <p:nvPr/>
            </p:nvSpPr>
            <p:spPr bwMode="auto">
              <a:xfrm>
                <a:off x="3026" y="2012"/>
                <a:ext cx="102" cy="262"/>
              </a:xfrm>
              <a:custGeom>
                <a:avLst/>
                <a:gdLst>
                  <a:gd name="T0" fmla="*/ 10 w 205"/>
                  <a:gd name="T1" fmla="*/ 1 h 524"/>
                  <a:gd name="T2" fmla="*/ 8 w 205"/>
                  <a:gd name="T3" fmla="*/ 10 h 524"/>
                  <a:gd name="T4" fmla="*/ 4 w 205"/>
                  <a:gd name="T5" fmla="*/ 21 h 524"/>
                  <a:gd name="T6" fmla="*/ 1 w 205"/>
                  <a:gd name="T7" fmla="*/ 27 h 524"/>
                  <a:gd name="T8" fmla="*/ 0 w 205"/>
                  <a:gd name="T9" fmla="*/ 33 h 524"/>
                  <a:gd name="T10" fmla="*/ 2 w 205"/>
                  <a:gd name="T11" fmla="*/ 29 h 524"/>
                  <a:gd name="T12" fmla="*/ 7 w 205"/>
                  <a:gd name="T13" fmla="*/ 16 h 524"/>
                  <a:gd name="T14" fmla="*/ 12 w 205"/>
                  <a:gd name="T15" fmla="*/ 5 h 524"/>
                  <a:gd name="T16" fmla="*/ 12 w 205"/>
                  <a:gd name="T17" fmla="*/ 0 h 524"/>
                  <a:gd name="T18" fmla="*/ 10 w 205"/>
                  <a:gd name="T19" fmla="*/ 1 h 524"/>
                  <a:gd name="T20" fmla="*/ 10 w 205"/>
                  <a:gd name="T21" fmla="*/ 1 h 52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05" h="524">
                    <a:moveTo>
                      <a:pt x="167" y="11"/>
                    </a:moveTo>
                    <a:lnTo>
                      <a:pt x="131" y="150"/>
                    </a:lnTo>
                    <a:lnTo>
                      <a:pt x="64" y="327"/>
                    </a:lnTo>
                    <a:lnTo>
                      <a:pt x="30" y="429"/>
                    </a:lnTo>
                    <a:lnTo>
                      <a:pt x="0" y="524"/>
                    </a:lnTo>
                    <a:lnTo>
                      <a:pt x="47" y="450"/>
                    </a:lnTo>
                    <a:lnTo>
                      <a:pt x="125" y="254"/>
                    </a:lnTo>
                    <a:lnTo>
                      <a:pt x="195" y="74"/>
                    </a:lnTo>
                    <a:lnTo>
                      <a:pt x="205" y="0"/>
                    </a:lnTo>
                    <a:lnTo>
                      <a:pt x="167" y="11"/>
                    </a:lnTo>
                    <a:close/>
                  </a:path>
                </a:pathLst>
              </a:custGeom>
              <a:solidFill>
                <a:srgbClr val="A394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62" name="Freeform 53"/>
              <p:cNvSpPr>
                <a:spLocks/>
              </p:cNvSpPr>
              <p:nvPr/>
            </p:nvSpPr>
            <p:spPr bwMode="auto">
              <a:xfrm>
                <a:off x="3013" y="2460"/>
                <a:ext cx="103" cy="79"/>
              </a:xfrm>
              <a:custGeom>
                <a:avLst/>
                <a:gdLst>
                  <a:gd name="T0" fmla="*/ 0 w 207"/>
                  <a:gd name="T1" fmla="*/ 10 h 158"/>
                  <a:gd name="T2" fmla="*/ 7 w 207"/>
                  <a:gd name="T3" fmla="*/ 6 h 158"/>
                  <a:gd name="T4" fmla="*/ 8 w 207"/>
                  <a:gd name="T5" fmla="*/ 3 h 158"/>
                  <a:gd name="T6" fmla="*/ 10 w 207"/>
                  <a:gd name="T7" fmla="*/ 2 h 158"/>
                  <a:gd name="T8" fmla="*/ 12 w 207"/>
                  <a:gd name="T9" fmla="*/ 2 h 158"/>
                  <a:gd name="T10" fmla="*/ 12 w 207"/>
                  <a:gd name="T11" fmla="*/ 2 h 158"/>
                  <a:gd name="T12" fmla="*/ 12 w 207"/>
                  <a:gd name="T13" fmla="*/ 2 h 158"/>
                  <a:gd name="T14" fmla="*/ 12 w 207"/>
                  <a:gd name="T15" fmla="*/ 1 h 158"/>
                  <a:gd name="T16" fmla="*/ 11 w 207"/>
                  <a:gd name="T17" fmla="*/ 1 h 158"/>
                  <a:gd name="T18" fmla="*/ 11 w 207"/>
                  <a:gd name="T19" fmla="*/ 1 h 158"/>
                  <a:gd name="T20" fmla="*/ 10 w 207"/>
                  <a:gd name="T21" fmla="*/ 0 h 158"/>
                  <a:gd name="T22" fmla="*/ 9 w 207"/>
                  <a:gd name="T23" fmla="*/ 1 h 158"/>
                  <a:gd name="T24" fmla="*/ 8 w 207"/>
                  <a:gd name="T25" fmla="*/ 1 h 158"/>
                  <a:gd name="T26" fmla="*/ 7 w 207"/>
                  <a:gd name="T27" fmla="*/ 2 h 158"/>
                  <a:gd name="T28" fmla="*/ 7 w 207"/>
                  <a:gd name="T29" fmla="*/ 2 h 158"/>
                  <a:gd name="T30" fmla="*/ 6 w 207"/>
                  <a:gd name="T31" fmla="*/ 4 h 158"/>
                  <a:gd name="T32" fmla="*/ 1 w 207"/>
                  <a:gd name="T33" fmla="*/ 7 h 158"/>
                  <a:gd name="T34" fmla="*/ 0 w 207"/>
                  <a:gd name="T35" fmla="*/ 9 h 158"/>
                  <a:gd name="T36" fmla="*/ 0 w 207"/>
                  <a:gd name="T37" fmla="*/ 10 h 158"/>
                  <a:gd name="T38" fmla="*/ 0 w 207"/>
                  <a:gd name="T39" fmla="*/ 10 h 15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07" h="158">
                    <a:moveTo>
                      <a:pt x="13" y="158"/>
                    </a:moveTo>
                    <a:lnTo>
                      <a:pt x="118" y="89"/>
                    </a:lnTo>
                    <a:lnTo>
                      <a:pt x="135" y="34"/>
                    </a:lnTo>
                    <a:lnTo>
                      <a:pt x="162" y="26"/>
                    </a:lnTo>
                    <a:lnTo>
                      <a:pt x="207" y="32"/>
                    </a:lnTo>
                    <a:lnTo>
                      <a:pt x="203" y="26"/>
                    </a:lnTo>
                    <a:lnTo>
                      <a:pt x="198" y="21"/>
                    </a:lnTo>
                    <a:lnTo>
                      <a:pt x="192" y="15"/>
                    </a:lnTo>
                    <a:lnTo>
                      <a:pt x="186" y="9"/>
                    </a:lnTo>
                    <a:lnTo>
                      <a:pt x="181" y="4"/>
                    </a:lnTo>
                    <a:lnTo>
                      <a:pt x="169" y="0"/>
                    </a:lnTo>
                    <a:lnTo>
                      <a:pt x="156" y="6"/>
                    </a:lnTo>
                    <a:lnTo>
                      <a:pt x="141" y="13"/>
                    </a:lnTo>
                    <a:lnTo>
                      <a:pt x="127" y="21"/>
                    </a:lnTo>
                    <a:lnTo>
                      <a:pt x="122" y="25"/>
                    </a:lnTo>
                    <a:lnTo>
                      <a:pt x="101" y="63"/>
                    </a:lnTo>
                    <a:lnTo>
                      <a:pt x="30" y="112"/>
                    </a:lnTo>
                    <a:lnTo>
                      <a:pt x="0" y="137"/>
                    </a:lnTo>
                    <a:lnTo>
                      <a:pt x="13" y="158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63" name="Freeform 54"/>
              <p:cNvSpPr>
                <a:spLocks/>
              </p:cNvSpPr>
              <p:nvPr/>
            </p:nvSpPr>
            <p:spPr bwMode="auto">
              <a:xfrm>
                <a:off x="2918" y="2598"/>
                <a:ext cx="24" cy="31"/>
              </a:xfrm>
              <a:custGeom>
                <a:avLst/>
                <a:gdLst>
                  <a:gd name="T0" fmla="*/ 3 w 49"/>
                  <a:gd name="T1" fmla="*/ 1 h 61"/>
                  <a:gd name="T2" fmla="*/ 3 w 49"/>
                  <a:gd name="T3" fmla="*/ 3 h 61"/>
                  <a:gd name="T4" fmla="*/ 2 w 49"/>
                  <a:gd name="T5" fmla="*/ 3 h 61"/>
                  <a:gd name="T6" fmla="*/ 2 w 49"/>
                  <a:gd name="T7" fmla="*/ 3 h 61"/>
                  <a:gd name="T8" fmla="*/ 2 w 49"/>
                  <a:gd name="T9" fmla="*/ 4 h 61"/>
                  <a:gd name="T10" fmla="*/ 1 w 49"/>
                  <a:gd name="T11" fmla="*/ 4 h 61"/>
                  <a:gd name="T12" fmla="*/ 0 w 49"/>
                  <a:gd name="T13" fmla="*/ 4 h 61"/>
                  <a:gd name="T14" fmla="*/ 0 w 49"/>
                  <a:gd name="T15" fmla="*/ 3 h 61"/>
                  <a:gd name="T16" fmla="*/ 0 w 49"/>
                  <a:gd name="T17" fmla="*/ 2 h 61"/>
                  <a:gd name="T18" fmla="*/ 0 w 49"/>
                  <a:gd name="T19" fmla="*/ 2 h 61"/>
                  <a:gd name="T20" fmla="*/ 1 w 49"/>
                  <a:gd name="T21" fmla="*/ 1 h 61"/>
                  <a:gd name="T22" fmla="*/ 2 w 49"/>
                  <a:gd name="T23" fmla="*/ 0 h 61"/>
                  <a:gd name="T24" fmla="*/ 3 w 49"/>
                  <a:gd name="T25" fmla="*/ 1 h 61"/>
                  <a:gd name="T26" fmla="*/ 3 w 49"/>
                  <a:gd name="T27" fmla="*/ 1 h 6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49" h="61">
                    <a:moveTo>
                      <a:pt x="48" y="12"/>
                    </a:moveTo>
                    <a:lnTo>
                      <a:pt x="49" y="35"/>
                    </a:lnTo>
                    <a:lnTo>
                      <a:pt x="46" y="42"/>
                    </a:lnTo>
                    <a:lnTo>
                      <a:pt x="42" y="48"/>
                    </a:lnTo>
                    <a:lnTo>
                      <a:pt x="34" y="52"/>
                    </a:lnTo>
                    <a:lnTo>
                      <a:pt x="17" y="57"/>
                    </a:lnTo>
                    <a:lnTo>
                      <a:pt x="8" y="61"/>
                    </a:lnTo>
                    <a:lnTo>
                      <a:pt x="0" y="44"/>
                    </a:lnTo>
                    <a:lnTo>
                      <a:pt x="6" y="31"/>
                    </a:lnTo>
                    <a:lnTo>
                      <a:pt x="13" y="17"/>
                    </a:lnTo>
                    <a:lnTo>
                      <a:pt x="25" y="4"/>
                    </a:lnTo>
                    <a:lnTo>
                      <a:pt x="44" y="0"/>
                    </a:lnTo>
                    <a:lnTo>
                      <a:pt x="48" y="12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64" name="Freeform 55"/>
              <p:cNvSpPr>
                <a:spLocks/>
              </p:cNvSpPr>
              <p:nvPr/>
            </p:nvSpPr>
            <p:spPr bwMode="auto">
              <a:xfrm>
                <a:off x="2328" y="2087"/>
                <a:ext cx="185" cy="128"/>
              </a:xfrm>
              <a:custGeom>
                <a:avLst/>
                <a:gdLst>
                  <a:gd name="T0" fmla="*/ 0 w 371"/>
                  <a:gd name="T1" fmla="*/ 0 h 256"/>
                  <a:gd name="T2" fmla="*/ 3 w 371"/>
                  <a:gd name="T3" fmla="*/ 1 h 256"/>
                  <a:gd name="T4" fmla="*/ 4 w 371"/>
                  <a:gd name="T5" fmla="*/ 4 h 256"/>
                  <a:gd name="T6" fmla="*/ 13 w 371"/>
                  <a:gd name="T7" fmla="*/ 10 h 256"/>
                  <a:gd name="T8" fmla="*/ 23 w 371"/>
                  <a:gd name="T9" fmla="*/ 16 h 256"/>
                  <a:gd name="T10" fmla="*/ 20 w 371"/>
                  <a:gd name="T11" fmla="*/ 16 h 256"/>
                  <a:gd name="T12" fmla="*/ 10 w 371"/>
                  <a:gd name="T13" fmla="*/ 10 h 256"/>
                  <a:gd name="T14" fmla="*/ 3 w 371"/>
                  <a:gd name="T15" fmla="*/ 6 h 256"/>
                  <a:gd name="T16" fmla="*/ 0 w 371"/>
                  <a:gd name="T17" fmla="*/ 3 h 256"/>
                  <a:gd name="T18" fmla="*/ 0 w 371"/>
                  <a:gd name="T19" fmla="*/ 0 h 256"/>
                  <a:gd name="T20" fmla="*/ 0 w 371"/>
                  <a:gd name="T21" fmla="*/ 0 h 256"/>
                  <a:gd name="T22" fmla="*/ 0 w 371"/>
                  <a:gd name="T23" fmla="*/ 0 h 25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71" h="256">
                    <a:moveTo>
                      <a:pt x="10" y="0"/>
                    </a:moveTo>
                    <a:lnTo>
                      <a:pt x="59" y="15"/>
                    </a:lnTo>
                    <a:lnTo>
                      <a:pt x="74" y="55"/>
                    </a:lnTo>
                    <a:lnTo>
                      <a:pt x="215" y="154"/>
                    </a:lnTo>
                    <a:lnTo>
                      <a:pt x="371" y="256"/>
                    </a:lnTo>
                    <a:lnTo>
                      <a:pt x="327" y="249"/>
                    </a:lnTo>
                    <a:lnTo>
                      <a:pt x="175" y="146"/>
                    </a:lnTo>
                    <a:lnTo>
                      <a:pt x="51" y="82"/>
                    </a:lnTo>
                    <a:lnTo>
                      <a:pt x="0" y="40"/>
                    </a:lnTo>
                    <a:lnTo>
                      <a:pt x="0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65" name="Freeform 56"/>
              <p:cNvSpPr>
                <a:spLocks/>
              </p:cNvSpPr>
              <p:nvPr/>
            </p:nvSpPr>
            <p:spPr bwMode="auto">
              <a:xfrm>
                <a:off x="2405" y="2258"/>
                <a:ext cx="31" cy="22"/>
              </a:xfrm>
              <a:custGeom>
                <a:avLst/>
                <a:gdLst>
                  <a:gd name="T0" fmla="*/ 2 w 63"/>
                  <a:gd name="T1" fmla="*/ 1 h 44"/>
                  <a:gd name="T2" fmla="*/ 0 w 63"/>
                  <a:gd name="T3" fmla="*/ 0 h 44"/>
                  <a:gd name="T4" fmla="*/ 0 w 63"/>
                  <a:gd name="T5" fmla="*/ 3 h 44"/>
                  <a:gd name="T6" fmla="*/ 0 w 63"/>
                  <a:gd name="T7" fmla="*/ 3 h 44"/>
                  <a:gd name="T8" fmla="*/ 1 w 63"/>
                  <a:gd name="T9" fmla="*/ 3 h 44"/>
                  <a:gd name="T10" fmla="*/ 2 w 63"/>
                  <a:gd name="T11" fmla="*/ 3 h 44"/>
                  <a:gd name="T12" fmla="*/ 3 w 63"/>
                  <a:gd name="T13" fmla="*/ 1 h 44"/>
                  <a:gd name="T14" fmla="*/ 2 w 63"/>
                  <a:gd name="T15" fmla="*/ 1 h 44"/>
                  <a:gd name="T16" fmla="*/ 2 w 63"/>
                  <a:gd name="T17" fmla="*/ 1 h 4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3" h="44">
                    <a:moveTo>
                      <a:pt x="40" y="6"/>
                    </a:moveTo>
                    <a:lnTo>
                      <a:pt x="0" y="0"/>
                    </a:lnTo>
                    <a:lnTo>
                      <a:pt x="4" y="38"/>
                    </a:lnTo>
                    <a:lnTo>
                      <a:pt x="15" y="44"/>
                    </a:lnTo>
                    <a:lnTo>
                      <a:pt x="27" y="44"/>
                    </a:lnTo>
                    <a:lnTo>
                      <a:pt x="40" y="40"/>
                    </a:lnTo>
                    <a:lnTo>
                      <a:pt x="63" y="13"/>
                    </a:lnTo>
                    <a:lnTo>
                      <a:pt x="40" y="6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66" name="Freeform 57"/>
              <p:cNvSpPr>
                <a:spLocks/>
              </p:cNvSpPr>
              <p:nvPr/>
            </p:nvSpPr>
            <p:spPr bwMode="auto">
              <a:xfrm>
                <a:off x="2407" y="2075"/>
                <a:ext cx="56" cy="39"/>
              </a:xfrm>
              <a:custGeom>
                <a:avLst/>
                <a:gdLst>
                  <a:gd name="T0" fmla="*/ 6 w 112"/>
                  <a:gd name="T1" fmla="*/ 0 h 78"/>
                  <a:gd name="T2" fmla="*/ 6 w 112"/>
                  <a:gd name="T3" fmla="*/ 2 h 78"/>
                  <a:gd name="T4" fmla="*/ 7 w 112"/>
                  <a:gd name="T5" fmla="*/ 5 h 78"/>
                  <a:gd name="T6" fmla="*/ 0 w 112"/>
                  <a:gd name="T7" fmla="*/ 2 h 78"/>
                  <a:gd name="T8" fmla="*/ 3 w 112"/>
                  <a:gd name="T9" fmla="*/ 1 h 78"/>
                  <a:gd name="T10" fmla="*/ 6 w 112"/>
                  <a:gd name="T11" fmla="*/ 0 h 78"/>
                  <a:gd name="T12" fmla="*/ 6 w 112"/>
                  <a:gd name="T13" fmla="*/ 0 h 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12" h="78">
                    <a:moveTo>
                      <a:pt x="93" y="0"/>
                    </a:moveTo>
                    <a:lnTo>
                      <a:pt x="93" y="25"/>
                    </a:lnTo>
                    <a:lnTo>
                      <a:pt x="112" y="78"/>
                    </a:lnTo>
                    <a:lnTo>
                      <a:pt x="0" y="23"/>
                    </a:lnTo>
                    <a:lnTo>
                      <a:pt x="45" y="15"/>
                    </a:lnTo>
                    <a:lnTo>
                      <a:pt x="93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67" name="Freeform 58"/>
              <p:cNvSpPr>
                <a:spLocks/>
              </p:cNvSpPr>
              <p:nvPr/>
            </p:nvSpPr>
            <p:spPr bwMode="auto">
              <a:xfrm>
                <a:off x="2454" y="2086"/>
                <a:ext cx="45" cy="48"/>
              </a:xfrm>
              <a:custGeom>
                <a:avLst/>
                <a:gdLst>
                  <a:gd name="T0" fmla="*/ 0 w 89"/>
                  <a:gd name="T1" fmla="*/ 0 h 97"/>
                  <a:gd name="T2" fmla="*/ 2 w 89"/>
                  <a:gd name="T3" fmla="*/ 2 h 97"/>
                  <a:gd name="T4" fmla="*/ 5 w 89"/>
                  <a:gd name="T5" fmla="*/ 5 h 97"/>
                  <a:gd name="T6" fmla="*/ 6 w 89"/>
                  <a:gd name="T7" fmla="*/ 6 h 97"/>
                  <a:gd name="T8" fmla="*/ 5 w 89"/>
                  <a:gd name="T9" fmla="*/ 3 h 97"/>
                  <a:gd name="T10" fmla="*/ 4 w 89"/>
                  <a:gd name="T11" fmla="*/ 3 h 97"/>
                  <a:gd name="T12" fmla="*/ 4 w 89"/>
                  <a:gd name="T13" fmla="*/ 2 h 97"/>
                  <a:gd name="T14" fmla="*/ 2 w 89"/>
                  <a:gd name="T15" fmla="*/ 0 h 97"/>
                  <a:gd name="T16" fmla="*/ 0 w 89"/>
                  <a:gd name="T17" fmla="*/ 0 h 97"/>
                  <a:gd name="T18" fmla="*/ 0 w 89"/>
                  <a:gd name="T19" fmla="*/ 0 h 9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89" h="97">
                    <a:moveTo>
                      <a:pt x="0" y="0"/>
                    </a:moveTo>
                    <a:lnTo>
                      <a:pt x="30" y="46"/>
                    </a:lnTo>
                    <a:lnTo>
                      <a:pt x="66" y="84"/>
                    </a:lnTo>
                    <a:lnTo>
                      <a:pt x="89" y="97"/>
                    </a:lnTo>
                    <a:lnTo>
                      <a:pt x="74" y="61"/>
                    </a:lnTo>
                    <a:lnTo>
                      <a:pt x="59" y="53"/>
                    </a:lnTo>
                    <a:lnTo>
                      <a:pt x="51" y="34"/>
                    </a:lnTo>
                    <a:lnTo>
                      <a:pt x="21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68" name="Freeform 59"/>
              <p:cNvSpPr>
                <a:spLocks/>
              </p:cNvSpPr>
              <p:nvPr/>
            </p:nvSpPr>
            <p:spPr bwMode="auto">
              <a:xfrm>
                <a:off x="2518" y="2148"/>
                <a:ext cx="41" cy="33"/>
              </a:xfrm>
              <a:custGeom>
                <a:avLst/>
                <a:gdLst>
                  <a:gd name="T0" fmla="*/ 1 w 84"/>
                  <a:gd name="T1" fmla="*/ 2 h 66"/>
                  <a:gd name="T2" fmla="*/ 3 w 84"/>
                  <a:gd name="T3" fmla="*/ 4 h 66"/>
                  <a:gd name="T4" fmla="*/ 5 w 84"/>
                  <a:gd name="T5" fmla="*/ 5 h 66"/>
                  <a:gd name="T6" fmla="*/ 4 w 84"/>
                  <a:gd name="T7" fmla="*/ 3 h 66"/>
                  <a:gd name="T8" fmla="*/ 1 w 84"/>
                  <a:gd name="T9" fmla="*/ 1 h 66"/>
                  <a:gd name="T10" fmla="*/ 0 w 84"/>
                  <a:gd name="T11" fmla="*/ 0 h 66"/>
                  <a:gd name="T12" fmla="*/ 1 w 84"/>
                  <a:gd name="T13" fmla="*/ 2 h 66"/>
                  <a:gd name="T14" fmla="*/ 1 w 84"/>
                  <a:gd name="T15" fmla="*/ 2 h 6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84" h="66">
                    <a:moveTo>
                      <a:pt x="17" y="20"/>
                    </a:moveTo>
                    <a:lnTo>
                      <a:pt x="55" y="49"/>
                    </a:lnTo>
                    <a:lnTo>
                      <a:pt x="84" y="66"/>
                    </a:lnTo>
                    <a:lnTo>
                      <a:pt x="80" y="41"/>
                    </a:lnTo>
                    <a:lnTo>
                      <a:pt x="27" y="13"/>
                    </a:lnTo>
                    <a:lnTo>
                      <a:pt x="0" y="0"/>
                    </a:lnTo>
                    <a:lnTo>
                      <a:pt x="17" y="20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69" name="Freeform 60"/>
              <p:cNvSpPr>
                <a:spLocks/>
              </p:cNvSpPr>
              <p:nvPr/>
            </p:nvSpPr>
            <p:spPr bwMode="auto">
              <a:xfrm>
                <a:off x="2528" y="2176"/>
                <a:ext cx="35" cy="20"/>
              </a:xfrm>
              <a:custGeom>
                <a:avLst/>
                <a:gdLst>
                  <a:gd name="T0" fmla="*/ 0 w 70"/>
                  <a:gd name="T1" fmla="*/ 1 h 39"/>
                  <a:gd name="T2" fmla="*/ 4 w 70"/>
                  <a:gd name="T3" fmla="*/ 3 h 39"/>
                  <a:gd name="T4" fmla="*/ 5 w 70"/>
                  <a:gd name="T5" fmla="*/ 2 h 39"/>
                  <a:gd name="T6" fmla="*/ 2 w 70"/>
                  <a:gd name="T7" fmla="*/ 0 h 39"/>
                  <a:gd name="T8" fmla="*/ 0 w 70"/>
                  <a:gd name="T9" fmla="*/ 1 h 39"/>
                  <a:gd name="T10" fmla="*/ 0 w 70"/>
                  <a:gd name="T11" fmla="*/ 1 h 3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70" h="39">
                    <a:moveTo>
                      <a:pt x="0" y="3"/>
                    </a:moveTo>
                    <a:lnTo>
                      <a:pt x="63" y="39"/>
                    </a:lnTo>
                    <a:lnTo>
                      <a:pt x="70" y="19"/>
                    </a:lnTo>
                    <a:lnTo>
                      <a:pt x="19" y="0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FFD6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70" name="Freeform 61"/>
              <p:cNvSpPr>
                <a:spLocks/>
              </p:cNvSpPr>
              <p:nvPr/>
            </p:nvSpPr>
            <p:spPr bwMode="auto">
              <a:xfrm>
                <a:off x="2561" y="2105"/>
                <a:ext cx="34" cy="33"/>
              </a:xfrm>
              <a:custGeom>
                <a:avLst/>
                <a:gdLst>
                  <a:gd name="T0" fmla="*/ 2 w 66"/>
                  <a:gd name="T1" fmla="*/ 0 h 67"/>
                  <a:gd name="T2" fmla="*/ 3 w 66"/>
                  <a:gd name="T3" fmla="*/ 2 h 67"/>
                  <a:gd name="T4" fmla="*/ 4 w 66"/>
                  <a:gd name="T5" fmla="*/ 4 h 67"/>
                  <a:gd name="T6" fmla="*/ 5 w 66"/>
                  <a:gd name="T7" fmla="*/ 3 h 67"/>
                  <a:gd name="T8" fmla="*/ 4 w 66"/>
                  <a:gd name="T9" fmla="*/ 1 h 67"/>
                  <a:gd name="T10" fmla="*/ 3 w 66"/>
                  <a:gd name="T11" fmla="*/ 0 h 67"/>
                  <a:gd name="T12" fmla="*/ 1 w 66"/>
                  <a:gd name="T13" fmla="*/ 0 h 67"/>
                  <a:gd name="T14" fmla="*/ 0 w 66"/>
                  <a:gd name="T15" fmla="*/ 0 h 67"/>
                  <a:gd name="T16" fmla="*/ 2 w 66"/>
                  <a:gd name="T17" fmla="*/ 0 h 67"/>
                  <a:gd name="T18" fmla="*/ 2 w 66"/>
                  <a:gd name="T19" fmla="*/ 0 h 6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66" h="67">
                    <a:moveTo>
                      <a:pt x="20" y="11"/>
                    </a:moveTo>
                    <a:lnTo>
                      <a:pt x="41" y="40"/>
                    </a:lnTo>
                    <a:lnTo>
                      <a:pt x="55" y="67"/>
                    </a:lnTo>
                    <a:lnTo>
                      <a:pt x="66" y="49"/>
                    </a:lnTo>
                    <a:lnTo>
                      <a:pt x="62" y="21"/>
                    </a:lnTo>
                    <a:lnTo>
                      <a:pt x="41" y="2"/>
                    </a:lnTo>
                    <a:lnTo>
                      <a:pt x="9" y="0"/>
                    </a:lnTo>
                    <a:lnTo>
                      <a:pt x="0" y="8"/>
                    </a:lnTo>
                    <a:lnTo>
                      <a:pt x="20" y="11"/>
                    </a:lnTo>
                    <a:close/>
                  </a:path>
                </a:pathLst>
              </a:custGeom>
              <a:solidFill>
                <a:srgbClr val="FFD6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71" name="Freeform 62"/>
              <p:cNvSpPr>
                <a:spLocks/>
              </p:cNvSpPr>
              <p:nvPr/>
            </p:nvSpPr>
            <p:spPr bwMode="auto">
              <a:xfrm>
                <a:off x="2552" y="2110"/>
                <a:ext cx="24" cy="45"/>
              </a:xfrm>
              <a:custGeom>
                <a:avLst/>
                <a:gdLst>
                  <a:gd name="T0" fmla="*/ 0 w 47"/>
                  <a:gd name="T1" fmla="*/ 0 h 91"/>
                  <a:gd name="T2" fmla="*/ 3 w 47"/>
                  <a:gd name="T3" fmla="*/ 0 h 91"/>
                  <a:gd name="T4" fmla="*/ 3 w 47"/>
                  <a:gd name="T5" fmla="*/ 2 h 91"/>
                  <a:gd name="T6" fmla="*/ 3 w 47"/>
                  <a:gd name="T7" fmla="*/ 4 h 91"/>
                  <a:gd name="T8" fmla="*/ 3 w 47"/>
                  <a:gd name="T9" fmla="*/ 4 h 91"/>
                  <a:gd name="T10" fmla="*/ 3 w 47"/>
                  <a:gd name="T11" fmla="*/ 5 h 91"/>
                  <a:gd name="T12" fmla="*/ 3 w 47"/>
                  <a:gd name="T13" fmla="*/ 5 h 91"/>
                  <a:gd name="T14" fmla="*/ 3 w 47"/>
                  <a:gd name="T15" fmla="*/ 5 h 91"/>
                  <a:gd name="T16" fmla="*/ 1 w 47"/>
                  <a:gd name="T17" fmla="*/ 5 h 91"/>
                  <a:gd name="T18" fmla="*/ 1 w 47"/>
                  <a:gd name="T19" fmla="*/ 4 h 91"/>
                  <a:gd name="T20" fmla="*/ 1 w 47"/>
                  <a:gd name="T21" fmla="*/ 2 h 91"/>
                  <a:gd name="T22" fmla="*/ 0 w 47"/>
                  <a:gd name="T23" fmla="*/ 0 h 91"/>
                  <a:gd name="T24" fmla="*/ 0 w 47"/>
                  <a:gd name="T25" fmla="*/ 0 h 9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7" h="91">
                    <a:moveTo>
                      <a:pt x="0" y="0"/>
                    </a:moveTo>
                    <a:lnTo>
                      <a:pt x="36" y="11"/>
                    </a:lnTo>
                    <a:lnTo>
                      <a:pt x="41" y="32"/>
                    </a:lnTo>
                    <a:lnTo>
                      <a:pt x="47" y="64"/>
                    </a:lnTo>
                    <a:lnTo>
                      <a:pt x="45" y="74"/>
                    </a:lnTo>
                    <a:lnTo>
                      <a:pt x="41" y="83"/>
                    </a:lnTo>
                    <a:lnTo>
                      <a:pt x="36" y="87"/>
                    </a:lnTo>
                    <a:lnTo>
                      <a:pt x="34" y="89"/>
                    </a:lnTo>
                    <a:lnTo>
                      <a:pt x="1" y="91"/>
                    </a:lnTo>
                    <a:lnTo>
                      <a:pt x="1" y="70"/>
                    </a:lnTo>
                    <a:lnTo>
                      <a:pt x="7" y="3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72" name="Freeform 63"/>
              <p:cNvSpPr>
                <a:spLocks/>
              </p:cNvSpPr>
              <p:nvPr/>
            </p:nvSpPr>
            <p:spPr bwMode="auto">
              <a:xfrm>
                <a:off x="2310" y="2182"/>
                <a:ext cx="178" cy="147"/>
              </a:xfrm>
              <a:custGeom>
                <a:avLst/>
                <a:gdLst>
                  <a:gd name="T0" fmla="*/ 2 w 355"/>
                  <a:gd name="T1" fmla="*/ 0 h 295"/>
                  <a:gd name="T2" fmla="*/ 3 w 355"/>
                  <a:gd name="T3" fmla="*/ 2 h 295"/>
                  <a:gd name="T4" fmla="*/ 11 w 355"/>
                  <a:gd name="T5" fmla="*/ 6 h 295"/>
                  <a:gd name="T6" fmla="*/ 15 w 355"/>
                  <a:gd name="T7" fmla="*/ 7 h 295"/>
                  <a:gd name="T8" fmla="*/ 14 w 355"/>
                  <a:gd name="T9" fmla="*/ 5 h 295"/>
                  <a:gd name="T10" fmla="*/ 9 w 355"/>
                  <a:gd name="T11" fmla="*/ 1 h 295"/>
                  <a:gd name="T12" fmla="*/ 12 w 355"/>
                  <a:gd name="T13" fmla="*/ 2 h 295"/>
                  <a:gd name="T14" fmla="*/ 18 w 355"/>
                  <a:gd name="T15" fmla="*/ 6 h 295"/>
                  <a:gd name="T16" fmla="*/ 23 w 355"/>
                  <a:gd name="T17" fmla="*/ 8 h 295"/>
                  <a:gd name="T18" fmla="*/ 21 w 355"/>
                  <a:gd name="T19" fmla="*/ 9 h 295"/>
                  <a:gd name="T20" fmla="*/ 21 w 355"/>
                  <a:gd name="T21" fmla="*/ 10 h 295"/>
                  <a:gd name="T22" fmla="*/ 22 w 355"/>
                  <a:gd name="T23" fmla="*/ 11 h 295"/>
                  <a:gd name="T24" fmla="*/ 19 w 355"/>
                  <a:gd name="T25" fmla="*/ 11 h 295"/>
                  <a:gd name="T26" fmla="*/ 14 w 355"/>
                  <a:gd name="T27" fmla="*/ 8 h 295"/>
                  <a:gd name="T28" fmla="*/ 9 w 355"/>
                  <a:gd name="T29" fmla="*/ 7 h 295"/>
                  <a:gd name="T30" fmla="*/ 9 w 355"/>
                  <a:gd name="T31" fmla="*/ 8 h 295"/>
                  <a:gd name="T32" fmla="*/ 9 w 355"/>
                  <a:gd name="T33" fmla="*/ 9 h 295"/>
                  <a:gd name="T34" fmla="*/ 10 w 355"/>
                  <a:gd name="T35" fmla="*/ 10 h 295"/>
                  <a:gd name="T36" fmla="*/ 10 w 355"/>
                  <a:gd name="T37" fmla="*/ 11 h 295"/>
                  <a:gd name="T38" fmla="*/ 10 w 355"/>
                  <a:gd name="T39" fmla="*/ 11 h 295"/>
                  <a:gd name="T40" fmla="*/ 11 w 355"/>
                  <a:gd name="T41" fmla="*/ 12 h 295"/>
                  <a:gd name="T42" fmla="*/ 13 w 355"/>
                  <a:gd name="T43" fmla="*/ 13 h 295"/>
                  <a:gd name="T44" fmla="*/ 13 w 355"/>
                  <a:gd name="T45" fmla="*/ 14 h 295"/>
                  <a:gd name="T46" fmla="*/ 11 w 355"/>
                  <a:gd name="T47" fmla="*/ 14 h 295"/>
                  <a:gd name="T48" fmla="*/ 10 w 355"/>
                  <a:gd name="T49" fmla="*/ 16 h 295"/>
                  <a:gd name="T50" fmla="*/ 10 w 355"/>
                  <a:gd name="T51" fmla="*/ 17 h 295"/>
                  <a:gd name="T52" fmla="*/ 9 w 355"/>
                  <a:gd name="T53" fmla="*/ 18 h 295"/>
                  <a:gd name="T54" fmla="*/ 9 w 355"/>
                  <a:gd name="T55" fmla="*/ 18 h 295"/>
                  <a:gd name="T56" fmla="*/ 8 w 355"/>
                  <a:gd name="T57" fmla="*/ 18 h 295"/>
                  <a:gd name="T58" fmla="*/ 8 w 355"/>
                  <a:gd name="T59" fmla="*/ 17 h 295"/>
                  <a:gd name="T60" fmla="*/ 7 w 355"/>
                  <a:gd name="T61" fmla="*/ 17 h 295"/>
                  <a:gd name="T62" fmla="*/ 6 w 355"/>
                  <a:gd name="T63" fmla="*/ 16 h 295"/>
                  <a:gd name="T64" fmla="*/ 6 w 355"/>
                  <a:gd name="T65" fmla="*/ 16 h 295"/>
                  <a:gd name="T66" fmla="*/ 5 w 355"/>
                  <a:gd name="T67" fmla="*/ 16 h 295"/>
                  <a:gd name="T68" fmla="*/ 10 w 355"/>
                  <a:gd name="T69" fmla="*/ 13 h 295"/>
                  <a:gd name="T70" fmla="*/ 7 w 355"/>
                  <a:gd name="T71" fmla="*/ 11 h 295"/>
                  <a:gd name="T72" fmla="*/ 6 w 355"/>
                  <a:gd name="T73" fmla="*/ 11 h 295"/>
                  <a:gd name="T74" fmla="*/ 6 w 355"/>
                  <a:gd name="T75" fmla="*/ 10 h 295"/>
                  <a:gd name="T76" fmla="*/ 5 w 355"/>
                  <a:gd name="T77" fmla="*/ 7 h 295"/>
                  <a:gd name="T78" fmla="*/ 4 w 355"/>
                  <a:gd name="T79" fmla="*/ 6 h 295"/>
                  <a:gd name="T80" fmla="*/ 4 w 355"/>
                  <a:gd name="T81" fmla="*/ 5 h 295"/>
                  <a:gd name="T82" fmla="*/ 4 w 355"/>
                  <a:gd name="T83" fmla="*/ 5 h 295"/>
                  <a:gd name="T84" fmla="*/ 3 w 355"/>
                  <a:gd name="T85" fmla="*/ 4 h 295"/>
                  <a:gd name="T86" fmla="*/ 3 w 355"/>
                  <a:gd name="T87" fmla="*/ 4 h 295"/>
                  <a:gd name="T88" fmla="*/ 2 w 355"/>
                  <a:gd name="T89" fmla="*/ 3 h 295"/>
                  <a:gd name="T90" fmla="*/ 1 w 355"/>
                  <a:gd name="T91" fmla="*/ 3 h 295"/>
                  <a:gd name="T92" fmla="*/ 1 w 355"/>
                  <a:gd name="T93" fmla="*/ 2 h 295"/>
                  <a:gd name="T94" fmla="*/ 0 w 355"/>
                  <a:gd name="T95" fmla="*/ 1 h 295"/>
                  <a:gd name="T96" fmla="*/ 1 w 355"/>
                  <a:gd name="T97" fmla="*/ 0 h 295"/>
                  <a:gd name="T98" fmla="*/ 1 w 355"/>
                  <a:gd name="T99" fmla="*/ 0 h 295"/>
                  <a:gd name="T100" fmla="*/ 2 w 355"/>
                  <a:gd name="T101" fmla="*/ 0 h 295"/>
                  <a:gd name="T102" fmla="*/ 2 w 355"/>
                  <a:gd name="T103" fmla="*/ 0 h 295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355" h="295">
                    <a:moveTo>
                      <a:pt x="27" y="0"/>
                    </a:moveTo>
                    <a:lnTo>
                      <a:pt x="46" y="42"/>
                    </a:lnTo>
                    <a:lnTo>
                      <a:pt x="165" y="105"/>
                    </a:lnTo>
                    <a:lnTo>
                      <a:pt x="228" y="120"/>
                    </a:lnTo>
                    <a:lnTo>
                      <a:pt x="224" y="86"/>
                    </a:lnTo>
                    <a:lnTo>
                      <a:pt x="137" y="30"/>
                    </a:lnTo>
                    <a:lnTo>
                      <a:pt x="179" y="44"/>
                    </a:lnTo>
                    <a:lnTo>
                      <a:pt x="287" y="101"/>
                    </a:lnTo>
                    <a:lnTo>
                      <a:pt x="355" y="143"/>
                    </a:lnTo>
                    <a:lnTo>
                      <a:pt x="329" y="148"/>
                    </a:lnTo>
                    <a:lnTo>
                      <a:pt x="331" y="169"/>
                    </a:lnTo>
                    <a:lnTo>
                      <a:pt x="351" y="181"/>
                    </a:lnTo>
                    <a:lnTo>
                      <a:pt x="302" y="182"/>
                    </a:lnTo>
                    <a:lnTo>
                      <a:pt x="217" y="143"/>
                    </a:lnTo>
                    <a:lnTo>
                      <a:pt x="137" y="112"/>
                    </a:lnTo>
                    <a:lnTo>
                      <a:pt x="137" y="141"/>
                    </a:lnTo>
                    <a:lnTo>
                      <a:pt x="141" y="152"/>
                    </a:lnTo>
                    <a:lnTo>
                      <a:pt x="148" y="169"/>
                    </a:lnTo>
                    <a:lnTo>
                      <a:pt x="154" y="182"/>
                    </a:lnTo>
                    <a:lnTo>
                      <a:pt x="158" y="188"/>
                    </a:lnTo>
                    <a:lnTo>
                      <a:pt x="165" y="201"/>
                    </a:lnTo>
                    <a:lnTo>
                      <a:pt x="207" y="215"/>
                    </a:lnTo>
                    <a:lnTo>
                      <a:pt x="194" y="226"/>
                    </a:lnTo>
                    <a:lnTo>
                      <a:pt x="161" y="234"/>
                    </a:lnTo>
                    <a:lnTo>
                      <a:pt x="154" y="264"/>
                    </a:lnTo>
                    <a:lnTo>
                      <a:pt x="146" y="285"/>
                    </a:lnTo>
                    <a:lnTo>
                      <a:pt x="141" y="291"/>
                    </a:lnTo>
                    <a:lnTo>
                      <a:pt x="137" y="295"/>
                    </a:lnTo>
                    <a:lnTo>
                      <a:pt x="123" y="289"/>
                    </a:lnTo>
                    <a:lnTo>
                      <a:pt x="114" y="283"/>
                    </a:lnTo>
                    <a:lnTo>
                      <a:pt x="104" y="276"/>
                    </a:lnTo>
                    <a:lnTo>
                      <a:pt x="95" y="270"/>
                    </a:lnTo>
                    <a:lnTo>
                      <a:pt x="87" y="264"/>
                    </a:lnTo>
                    <a:lnTo>
                      <a:pt x="80" y="258"/>
                    </a:lnTo>
                    <a:lnTo>
                      <a:pt x="150" y="219"/>
                    </a:lnTo>
                    <a:lnTo>
                      <a:pt x="97" y="186"/>
                    </a:lnTo>
                    <a:lnTo>
                      <a:pt x="91" y="181"/>
                    </a:lnTo>
                    <a:lnTo>
                      <a:pt x="82" y="167"/>
                    </a:lnTo>
                    <a:lnTo>
                      <a:pt x="66" y="125"/>
                    </a:lnTo>
                    <a:lnTo>
                      <a:pt x="63" y="106"/>
                    </a:lnTo>
                    <a:lnTo>
                      <a:pt x="57" y="93"/>
                    </a:lnTo>
                    <a:lnTo>
                      <a:pt x="49" y="82"/>
                    </a:lnTo>
                    <a:lnTo>
                      <a:pt x="42" y="74"/>
                    </a:lnTo>
                    <a:lnTo>
                      <a:pt x="34" y="68"/>
                    </a:lnTo>
                    <a:lnTo>
                      <a:pt x="25" y="59"/>
                    </a:lnTo>
                    <a:lnTo>
                      <a:pt x="15" y="51"/>
                    </a:lnTo>
                    <a:lnTo>
                      <a:pt x="8" y="44"/>
                    </a:lnTo>
                    <a:lnTo>
                      <a:pt x="0" y="30"/>
                    </a:lnTo>
                    <a:lnTo>
                      <a:pt x="4" y="13"/>
                    </a:lnTo>
                    <a:lnTo>
                      <a:pt x="8" y="2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73" name="Freeform 64"/>
              <p:cNvSpPr>
                <a:spLocks/>
              </p:cNvSpPr>
              <p:nvPr/>
            </p:nvSpPr>
            <p:spPr bwMode="auto">
              <a:xfrm>
                <a:off x="2315" y="2128"/>
                <a:ext cx="215" cy="136"/>
              </a:xfrm>
              <a:custGeom>
                <a:avLst/>
                <a:gdLst>
                  <a:gd name="T0" fmla="*/ 1 w 430"/>
                  <a:gd name="T1" fmla="*/ 0 h 271"/>
                  <a:gd name="T2" fmla="*/ 13 w 430"/>
                  <a:gd name="T3" fmla="*/ 9 h 271"/>
                  <a:gd name="T4" fmla="*/ 19 w 430"/>
                  <a:gd name="T5" fmla="*/ 12 h 271"/>
                  <a:gd name="T6" fmla="*/ 24 w 430"/>
                  <a:gd name="T7" fmla="*/ 15 h 271"/>
                  <a:gd name="T8" fmla="*/ 27 w 430"/>
                  <a:gd name="T9" fmla="*/ 16 h 271"/>
                  <a:gd name="T10" fmla="*/ 27 w 430"/>
                  <a:gd name="T11" fmla="*/ 17 h 271"/>
                  <a:gd name="T12" fmla="*/ 23 w 430"/>
                  <a:gd name="T13" fmla="*/ 17 h 271"/>
                  <a:gd name="T14" fmla="*/ 21 w 430"/>
                  <a:gd name="T15" fmla="*/ 16 h 271"/>
                  <a:gd name="T16" fmla="*/ 17 w 430"/>
                  <a:gd name="T17" fmla="*/ 13 h 271"/>
                  <a:gd name="T18" fmla="*/ 11 w 430"/>
                  <a:gd name="T19" fmla="*/ 10 h 271"/>
                  <a:gd name="T20" fmla="*/ 7 w 430"/>
                  <a:gd name="T21" fmla="*/ 8 h 271"/>
                  <a:gd name="T22" fmla="*/ 3 w 430"/>
                  <a:gd name="T23" fmla="*/ 5 h 271"/>
                  <a:gd name="T24" fmla="*/ 3 w 430"/>
                  <a:gd name="T25" fmla="*/ 5 h 271"/>
                  <a:gd name="T26" fmla="*/ 2 w 430"/>
                  <a:gd name="T27" fmla="*/ 4 h 271"/>
                  <a:gd name="T28" fmla="*/ 2 w 430"/>
                  <a:gd name="T29" fmla="*/ 4 h 271"/>
                  <a:gd name="T30" fmla="*/ 0 w 430"/>
                  <a:gd name="T31" fmla="*/ 2 h 271"/>
                  <a:gd name="T32" fmla="*/ 1 w 430"/>
                  <a:gd name="T33" fmla="*/ 1 h 271"/>
                  <a:gd name="T34" fmla="*/ 1 w 430"/>
                  <a:gd name="T35" fmla="*/ 0 h 271"/>
                  <a:gd name="T36" fmla="*/ 1 w 430"/>
                  <a:gd name="T37" fmla="*/ 0 h 27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430" h="271">
                    <a:moveTo>
                      <a:pt x="12" y="0"/>
                    </a:moveTo>
                    <a:lnTo>
                      <a:pt x="206" y="144"/>
                    </a:lnTo>
                    <a:lnTo>
                      <a:pt x="293" y="188"/>
                    </a:lnTo>
                    <a:lnTo>
                      <a:pt x="373" y="230"/>
                    </a:lnTo>
                    <a:lnTo>
                      <a:pt x="430" y="249"/>
                    </a:lnTo>
                    <a:lnTo>
                      <a:pt x="430" y="271"/>
                    </a:lnTo>
                    <a:lnTo>
                      <a:pt x="356" y="258"/>
                    </a:lnTo>
                    <a:lnTo>
                      <a:pt x="329" y="251"/>
                    </a:lnTo>
                    <a:lnTo>
                      <a:pt x="266" y="205"/>
                    </a:lnTo>
                    <a:lnTo>
                      <a:pt x="175" y="154"/>
                    </a:lnTo>
                    <a:lnTo>
                      <a:pt x="105" y="125"/>
                    </a:lnTo>
                    <a:lnTo>
                      <a:pt x="40" y="78"/>
                    </a:lnTo>
                    <a:lnTo>
                      <a:pt x="35" y="70"/>
                    </a:lnTo>
                    <a:lnTo>
                      <a:pt x="29" y="64"/>
                    </a:lnTo>
                    <a:lnTo>
                      <a:pt x="21" y="57"/>
                    </a:lnTo>
                    <a:lnTo>
                      <a:pt x="0" y="28"/>
                    </a:lnTo>
                    <a:lnTo>
                      <a:pt x="6" y="11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74" name="Freeform 65"/>
              <p:cNvSpPr>
                <a:spLocks/>
              </p:cNvSpPr>
              <p:nvPr/>
            </p:nvSpPr>
            <p:spPr bwMode="auto">
              <a:xfrm>
                <a:off x="2507" y="2228"/>
                <a:ext cx="46" cy="37"/>
              </a:xfrm>
              <a:custGeom>
                <a:avLst/>
                <a:gdLst>
                  <a:gd name="T0" fmla="*/ 4 w 91"/>
                  <a:gd name="T1" fmla="*/ 0 h 74"/>
                  <a:gd name="T2" fmla="*/ 0 w 91"/>
                  <a:gd name="T3" fmla="*/ 1 h 74"/>
                  <a:gd name="T4" fmla="*/ 1 w 91"/>
                  <a:gd name="T5" fmla="*/ 2 h 74"/>
                  <a:gd name="T6" fmla="*/ 4 w 91"/>
                  <a:gd name="T7" fmla="*/ 2 h 74"/>
                  <a:gd name="T8" fmla="*/ 4 w 91"/>
                  <a:gd name="T9" fmla="*/ 5 h 74"/>
                  <a:gd name="T10" fmla="*/ 6 w 91"/>
                  <a:gd name="T11" fmla="*/ 5 h 74"/>
                  <a:gd name="T12" fmla="*/ 6 w 91"/>
                  <a:gd name="T13" fmla="*/ 2 h 74"/>
                  <a:gd name="T14" fmla="*/ 4 w 91"/>
                  <a:gd name="T15" fmla="*/ 1 h 74"/>
                  <a:gd name="T16" fmla="*/ 4 w 91"/>
                  <a:gd name="T17" fmla="*/ 0 h 74"/>
                  <a:gd name="T18" fmla="*/ 4 w 91"/>
                  <a:gd name="T19" fmla="*/ 0 h 7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91" h="74">
                    <a:moveTo>
                      <a:pt x="50" y="0"/>
                    </a:moveTo>
                    <a:lnTo>
                      <a:pt x="0" y="6"/>
                    </a:lnTo>
                    <a:lnTo>
                      <a:pt x="14" y="21"/>
                    </a:lnTo>
                    <a:lnTo>
                      <a:pt x="50" y="29"/>
                    </a:lnTo>
                    <a:lnTo>
                      <a:pt x="52" y="74"/>
                    </a:lnTo>
                    <a:lnTo>
                      <a:pt x="86" y="71"/>
                    </a:lnTo>
                    <a:lnTo>
                      <a:pt x="91" y="29"/>
                    </a:lnTo>
                    <a:lnTo>
                      <a:pt x="61" y="6"/>
                    </a:lnTo>
                    <a:lnTo>
                      <a:pt x="50" y="0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75" name="Freeform 66"/>
              <p:cNvSpPr>
                <a:spLocks/>
              </p:cNvSpPr>
              <p:nvPr/>
            </p:nvSpPr>
            <p:spPr bwMode="auto">
              <a:xfrm>
                <a:off x="2523" y="2230"/>
                <a:ext cx="28" cy="33"/>
              </a:xfrm>
              <a:custGeom>
                <a:avLst/>
                <a:gdLst>
                  <a:gd name="T0" fmla="*/ 4 w 55"/>
                  <a:gd name="T1" fmla="*/ 3 h 65"/>
                  <a:gd name="T2" fmla="*/ 4 w 55"/>
                  <a:gd name="T3" fmla="*/ 2 h 65"/>
                  <a:gd name="T4" fmla="*/ 3 w 55"/>
                  <a:gd name="T5" fmla="*/ 1 h 65"/>
                  <a:gd name="T6" fmla="*/ 2 w 55"/>
                  <a:gd name="T7" fmla="*/ 0 h 65"/>
                  <a:gd name="T8" fmla="*/ 0 w 55"/>
                  <a:gd name="T9" fmla="*/ 1 h 65"/>
                  <a:gd name="T10" fmla="*/ 2 w 55"/>
                  <a:gd name="T11" fmla="*/ 2 h 65"/>
                  <a:gd name="T12" fmla="*/ 3 w 55"/>
                  <a:gd name="T13" fmla="*/ 3 h 65"/>
                  <a:gd name="T14" fmla="*/ 3 w 55"/>
                  <a:gd name="T15" fmla="*/ 5 h 65"/>
                  <a:gd name="T16" fmla="*/ 4 w 55"/>
                  <a:gd name="T17" fmla="*/ 4 h 65"/>
                  <a:gd name="T18" fmla="*/ 4 w 55"/>
                  <a:gd name="T19" fmla="*/ 3 h 65"/>
                  <a:gd name="T20" fmla="*/ 4 w 55"/>
                  <a:gd name="T21" fmla="*/ 3 h 6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5" h="65">
                    <a:moveTo>
                      <a:pt x="55" y="42"/>
                    </a:moveTo>
                    <a:lnTo>
                      <a:pt x="55" y="27"/>
                    </a:lnTo>
                    <a:lnTo>
                      <a:pt x="41" y="8"/>
                    </a:lnTo>
                    <a:lnTo>
                      <a:pt x="20" y="0"/>
                    </a:lnTo>
                    <a:lnTo>
                      <a:pt x="0" y="6"/>
                    </a:lnTo>
                    <a:lnTo>
                      <a:pt x="24" y="27"/>
                    </a:lnTo>
                    <a:lnTo>
                      <a:pt x="38" y="46"/>
                    </a:lnTo>
                    <a:lnTo>
                      <a:pt x="36" y="65"/>
                    </a:lnTo>
                    <a:lnTo>
                      <a:pt x="55" y="51"/>
                    </a:lnTo>
                    <a:lnTo>
                      <a:pt x="55" y="42"/>
                    </a:lnTo>
                    <a:close/>
                  </a:path>
                </a:pathLst>
              </a:custGeom>
              <a:solidFill>
                <a:srgbClr val="FFD6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76" name="Freeform 67"/>
              <p:cNvSpPr>
                <a:spLocks/>
              </p:cNvSpPr>
              <p:nvPr/>
            </p:nvSpPr>
            <p:spPr bwMode="auto">
              <a:xfrm>
                <a:off x="2517" y="2083"/>
                <a:ext cx="40" cy="53"/>
              </a:xfrm>
              <a:custGeom>
                <a:avLst/>
                <a:gdLst>
                  <a:gd name="T0" fmla="*/ 0 w 82"/>
                  <a:gd name="T1" fmla="*/ 0 h 107"/>
                  <a:gd name="T2" fmla="*/ 1 w 82"/>
                  <a:gd name="T3" fmla="*/ 1 h 107"/>
                  <a:gd name="T4" fmla="*/ 0 w 82"/>
                  <a:gd name="T5" fmla="*/ 3 h 107"/>
                  <a:gd name="T6" fmla="*/ 2 w 82"/>
                  <a:gd name="T7" fmla="*/ 5 h 107"/>
                  <a:gd name="T8" fmla="*/ 3 w 82"/>
                  <a:gd name="T9" fmla="*/ 6 h 107"/>
                  <a:gd name="T10" fmla="*/ 5 w 82"/>
                  <a:gd name="T11" fmla="*/ 5 h 107"/>
                  <a:gd name="T12" fmla="*/ 2 w 82"/>
                  <a:gd name="T13" fmla="*/ 1 h 107"/>
                  <a:gd name="T14" fmla="*/ 0 w 82"/>
                  <a:gd name="T15" fmla="*/ 0 h 107"/>
                  <a:gd name="T16" fmla="*/ 0 w 82"/>
                  <a:gd name="T17" fmla="*/ 0 h 107"/>
                  <a:gd name="T18" fmla="*/ 0 w 82"/>
                  <a:gd name="T19" fmla="*/ 0 h 10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82" h="107">
                    <a:moveTo>
                      <a:pt x="0" y="2"/>
                    </a:moveTo>
                    <a:lnTo>
                      <a:pt x="19" y="27"/>
                    </a:lnTo>
                    <a:lnTo>
                      <a:pt x="12" y="55"/>
                    </a:lnTo>
                    <a:lnTo>
                      <a:pt x="44" y="92"/>
                    </a:lnTo>
                    <a:lnTo>
                      <a:pt x="63" y="107"/>
                    </a:lnTo>
                    <a:lnTo>
                      <a:pt x="82" y="92"/>
                    </a:lnTo>
                    <a:lnTo>
                      <a:pt x="34" y="19"/>
                    </a:lnTo>
                    <a:lnTo>
                      <a:pt x="15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77" name="Freeform 68"/>
              <p:cNvSpPr>
                <a:spLocks/>
              </p:cNvSpPr>
              <p:nvPr/>
            </p:nvSpPr>
            <p:spPr bwMode="auto">
              <a:xfrm>
                <a:off x="2525" y="2097"/>
                <a:ext cx="29" cy="38"/>
              </a:xfrm>
              <a:custGeom>
                <a:avLst/>
                <a:gdLst>
                  <a:gd name="T0" fmla="*/ 1 w 57"/>
                  <a:gd name="T1" fmla="*/ 0 h 76"/>
                  <a:gd name="T2" fmla="*/ 3 w 57"/>
                  <a:gd name="T3" fmla="*/ 2 h 76"/>
                  <a:gd name="T4" fmla="*/ 4 w 57"/>
                  <a:gd name="T5" fmla="*/ 4 h 76"/>
                  <a:gd name="T6" fmla="*/ 4 w 57"/>
                  <a:gd name="T7" fmla="*/ 5 h 76"/>
                  <a:gd name="T8" fmla="*/ 0 w 57"/>
                  <a:gd name="T9" fmla="*/ 1 h 76"/>
                  <a:gd name="T10" fmla="*/ 1 w 57"/>
                  <a:gd name="T11" fmla="*/ 0 h 76"/>
                  <a:gd name="T12" fmla="*/ 1 w 57"/>
                  <a:gd name="T13" fmla="*/ 0 h 7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" h="76">
                    <a:moveTo>
                      <a:pt x="10" y="0"/>
                    </a:moveTo>
                    <a:lnTo>
                      <a:pt x="40" y="26"/>
                    </a:lnTo>
                    <a:lnTo>
                      <a:pt x="57" y="64"/>
                    </a:lnTo>
                    <a:lnTo>
                      <a:pt x="52" y="76"/>
                    </a:lnTo>
                    <a:lnTo>
                      <a:pt x="0" y="15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6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78" name="Freeform 69"/>
              <p:cNvSpPr>
                <a:spLocks/>
              </p:cNvSpPr>
              <p:nvPr/>
            </p:nvSpPr>
            <p:spPr bwMode="auto">
              <a:xfrm>
                <a:off x="2386" y="2048"/>
                <a:ext cx="165" cy="104"/>
              </a:xfrm>
              <a:custGeom>
                <a:avLst/>
                <a:gdLst>
                  <a:gd name="T0" fmla="*/ 16 w 331"/>
                  <a:gd name="T1" fmla="*/ 6 h 207"/>
                  <a:gd name="T2" fmla="*/ 16 w 331"/>
                  <a:gd name="T3" fmla="*/ 7 h 207"/>
                  <a:gd name="T4" fmla="*/ 16 w 331"/>
                  <a:gd name="T5" fmla="*/ 8 h 207"/>
                  <a:gd name="T6" fmla="*/ 16 w 331"/>
                  <a:gd name="T7" fmla="*/ 9 h 207"/>
                  <a:gd name="T8" fmla="*/ 17 w 331"/>
                  <a:gd name="T9" fmla="*/ 10 h 207"/>
                  <a:gd name="T10" fmla="*/ 17 w 331"/>
                  <a:gd name="T11" fmla="*/ 10 h 207"/>
                  <a:gd name="T12" fmla="*/ 17 w 331"/>
                  <a:gd name="T13" fmla="*/ 11 h 207"/>
                  <a:gd name="T14" fmla="*/ 18 w 331"/>
                  <a:gd name="T15" fmla="*/ 11 h 207"/>
                  <a:gd name="T16" fmla="*/ 18 w 331"/>
                  <a:gd name="T17" fmla="*/ 11 h 207"/>
                  <a:gd name="T18" fmla="*/ 20 w 331"/>
                  <a:gd name="T19" fmla="*/ 12 h 207"/>
                  <a:gd name="T20" fmla="*/ 19 w 331"/>
                  <a:gd name="T21" fmla="*/ 13 h 207"/>
                  <a:gd name="T22" fmla="*/ 17 w 331"/>
                  <a:gd name="T23" fmla="*/ 13 h 207"/>
                  <a:gd name="T24" fmla="*/ 14 w 331"/>
                  <a:gd name="T25" fmla="*/ 11 h 207"/>
                  <a:gd name="T26" fmla="*/ 14 w 331"/>
                  <a:gd name="T27" fmla="*/ 10 h 207"/>
                  <a:gd name="T28" fmla="*/ 14 w 331"/>
                  <a:gd name="T29" fmla="*/ 9 h 207"/>
                  <a:gd name="T30" fmla="*/ 14 w 331"/>
                  <a:gd name="T31" fmla="*/ 9 h 207"/>
                  <a:gd name="T32" fmla="*/ 13 w 331"/>
                  <a:gd name="T33" fmla="*/ 9 h 207"/>
                  <a:gd name="T34" fmla="*/ 12 w 331"/>
                  <a:gd name="T35" fmla="*/ 8 h 207"/>
                  <a:gd name="T36" fmla="*/ 12 w 331"/>
                  <a:gd name="T37" fmla="*/ 7 h 207"/>
                  <a:gd name="T38" fmla="*/ 12 w 331"/>
                  <a:gd name="T39" fmla="*/ 7 h 207"/>
                  <a:gd name="T40" fmla="*/ 11 w 331"/>
                  <a:gd name="T41" fmla="*/ 7 h 207"/>
                  <a:gd name="T42" fmla="*/ 10 w 331"/>
                  <a:gd name="T43" fmla="*/ 6 h 207"/>
                  <a:gd name="T44" fmla="*/ 10 w 331"/>
                  <a:gd name="T45" fmla="*/ 6 h 207"/>
                  <a:gd name="T46" fmla="*/ 9 w 331"/>
                  <a:gd name="T47" fmla="*/ 5 h 207"/>
                  <a:gd name="T48" fmla="*/ 9 w 331"/>
                  <a:gd name="T49" fmla="*/ 5 h 207"/>
                  <a:gd name="T50" fmla="*/ 8 w 331"/>
                  <a:gd name="T51" fmla="*/ 4 h 207"/>
                  <a:gd name="T52" fmla="*/ 8 w 331"/>
                  <a:gd name="T53" fmla="*/ 4 h 207"/>
                  <a:gd name="T54" fmla="*/ 8 w 331"/>
                  <a:gd name="T55" fmla="*/ 3 h 207"/>
                  <a:gd name="T56" fmla="*/ 7 w 331"/>
                  <a:gd name="T57" fmla="*/ 3 h 207"/>
                  <a:gd name="T58" fmla="*/ 6 w 331"/>
                  <a:gd name="T59" fmla="*/ 5 h 207"/>
                  <a:gd name="T60" fmla="*/ 2 w 331"/>
                  <a:gd name="T61" fmla="*/ 5 h 207"/>
                  <a:gd name="T62" fmla="*/ 1 w 331"/>
                  <a:gd name="T63" fmla="*/ 4 h 207"/>
                  <a:gd name="T64" fmla="*/ 0 w 331"/>
                  <a:gd name="T65" fmla="*/ 3 h 207"/>
                  <a:gd name="T66" fmla="*/ 3 w 331"/>
                  <a:gd name="T67" fmla="*/ 3 h 207"/>
                  <a:gd name="T68" fmla="*/ 6 w 331"/>
                  <a:gd name="T69" fmla="*/ 2 h 207"/>
                  <a:gd name="T70" fmla="*/ 7 w 331"/>
                  <a:gd name="T71" fmla="*/ 0 h 207"/>
                  <a:gd name="T72" fmla="*/ 12 w 331"/>
                  <a:gd name="T73" fmla="*/ 5 h 207"/>
                  <a:gd name="T74" fmla="*/ 12 w 331"/>
                  <a:gd name="T75" fmla="*/ 6 h 207"/>
                  <a:gd name="T76" fmla="*/ 12 w 331"/>
                  <a:gd name="T77" fmla="*/ 6 h 207"/>
                  <a:gd name="T78" fmla="*/ 13 w 331"/>
                  <a:gd name="T79" fmla="*/ 7 h 207"/>
                  <a:gd name="T80" fmla="*/ 13 w 331"/>
                  <a:gd name="T81" fmla="*/ 7 h 207"/>
                  <a:gd name="T82" fmla="*/ 14 w 331"/>
                  <a:gd name="T83" fmla="*/ 7 h 207"/>
                  <a:gd name="T84" fmla="*/ 16 w 331"/>
                  <a:gd name="T85" fmla="*/ 7 h 207"/>
                  <a:gd name="T86" fmla="*/ 16 w 331"/>
                  <a:gd name="T87" fmla="*/ 6 h 207"/>
                  <a:gd name="T88" fmla="*/ 16 w 331"/>
                  <a:gd name="T89" fmla="*/ 6 h 207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31" h="207">
                    <a:moveTo>
                      <a:pt x="270" y="95"/>
                    </a:moveTo>
                    <a:lnTo>
                      <a:pt x="264" y="106"/>
                    </a:lnTo>
                    <a:lnTo>
                      <a:pt x="258" y="127"/>
                    </a:lnTo>
                    <a:lnTo>
                      <a:pt x="266" y="139"/>
                    </a:lnTo>
                    <a:lnTo>
                      <a:pt x="272" y="146"/>
                    </a:lnTo>
                    <a:lnTo>
                      <a:pt x="277" y="154"/>
                    </a:lnTo>
                    <a:lnTo>
                      <a:pt x="285" y="162"/>
                    </a:lnTo>
                    <a:lnTo>
                      <a:pt x="289" y="167"/>
                    </a:lnTo>
                    <a:lnTo>
                      <a:pt x="295" y="173"/>
                    </a:lnTo>
                    <a:lnTo>
                      <a:pt x="331" y="192"/>
                    </a:lnTo>
                    <a:lnTo>
                      <a:pt x="308" y="207"/>
                    </a:lnTo>
                    <a:lnTo>
                      <a:pt x="277" y="203"/>
                    </a:lnTo>
                    <a:lnTo>
                      <a:pt x="238" y="165"/>
                    </a:lnTo>
                    <a:lnTo>
                      <a:pt x="236" y="158"/>
                    </a:lnTo>
                    <a:lnTo>
                      <a:pt x="230" y="143"/>
                    </a:lnTo>
                    <a:lnTo>
                      <a:pt x="224" y="131"/>
                    </a:lnTo>
                    <a:lnTo>
                      <a:pt x="220" y="129"/>
                    </a:lnTo>
                    <a:lnTo>
                      <a:pt x="205" y="120"/>
                    </a:lnTo>
                    <a:lnTo>
                      <a:pt x="200" y="112"/>
                    </a:lnTo>
                    <a:lnTo>
                      <a:pt x="192" y="106"/>
                    </a:lnTo>
                    <a:lnTo>
                      <a:pt x="182" y="97"/>
                    </a:lnTo>
                    <a:lnTo>
                      <a:pt x="175" y="89"/>
                    </a:lnTo>
                    <a:lnTo>
                      <a:pt x="165" y="82"/>
                    </a:lnTo>
                    <a:lnTo>
                      <a:pt x="156" y="72"/>
                    </a:lnTo>
                    <a:lnTo>
                      <a:pt x="148" y="65"/>
                    </a:lnTo>
                    <a:lnTo>
                      <a:pt x="141" y="59"/>
                    </a:lnTo>
                    <a:lnTo>
                      <a:pt x="135" y="51"/>
                    </a:lnTo>
                    <a:lnTo>
                      <a:pt x="131" y="48"/>
                    </a:lnTo>
                    <a:lnTo>
                      <a:pt x="127" y="44"/>
                    </a:lnTo>
                    <a:lnTo>
                      <a:pt x="99" y="65"/>
                    </a:lnTo>
                    <a:lnTo>
                      <a:pt x="40" y="68"/>
                    </a:lnTo>
                    <a:lnTo>
                      <a:pt x="29" y="53"/>
                    </a:lnTo>
                    <a:lnTo>
                      <a:pt x="0" y="36"/>
                    </a:lnTo>
                    <a:lnTo>
                      <a:pt x="53" y="38"/>
                    </a:lnTo>
                    <a:lnTo>
                      <a:pt x="99" y="32"/>
                    </a:lnTo>
                    <a:lnTo>
                      <a:pt x="122" y="0"/>
                    </a:lnTo>
                    <a:lnTo>
                      <a:pt x="194" y="76"/>
                    </a:lnTo>
                    <a:lnTo>
                      <a:pt x="198" y="82"/>
                    </a:lnTo>
                    <a:lnTo>
                      <a:pt x="207" y="91"/>
                    </a:lnTo>
                    <a:lnTo>
                      <a:pt x="213" y="97"/>
                    </a:lnTo>
                    <a:lnTo>
                      <a:pt x="220" y="101"/>
                    </a:lnTo>
                    <a:lnTo>
                      <a:pt x="234" y="105"/>
                    </a:lnTo>
                    <a:lnTo>
                      <a:pt x="258" y="99"/>
                    </a:lnTo>
                    <a:lnTo>
                      <a:pt x="270" y="95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79" name="Freeform 70"/>
              <p:cNvSpPr>
                <a:spLocks/>
              </p:cNvSpPr>
              <p:nvPr/>
            </p:nvSpPr>
            <p:spPr bwMode="auto">
              <a:xfrm>
                <a:off x="2458" y="2029"/>
                <a:ext cx="59" cy="48"/>
              </a:xfrm>
              <a:custGeom>
                <a:avLst/>
                <a:gdLst>
                  <a:gd name="T0" fmla="*/ 0 w 118"/>
                  <a:gd name="T1" fmla="*/ 0 h 97"/>
                  <a:gd name="T2" fmla="*/ 1 w 118"/>
                  <a:gd name="T3" fmla="*/ 1 h 97"/>
                  <a:gd name="T4" fmla="*/ 1 w 118"/>
                  <a:gd name="T5" fmla="*/ 2 h 97"/>
                  <a:gd name="T6" fmla="*/ 2 w 118"/>
                  <a:gd name="T7" fmla="*/ 3 h 97"/>
                  <a:gd name="T8" fmla="*/ 2 w 118"/>
                  <a:gd name="T9" fmla="*/ 3 h 97"/>
                  <a:gd name="T10" fmla="*/ 3 w 118"/>
                  <a:gd name="T11" fmla="*/ 4 h 97"/>
                  <a:gd name="T12" fmla="*/ 3 w 118"/>
                  <a:gd name="T13" fmla="*/ 4 h 97"/>
                  <a:gd name="T14" fmla="*/ 4 w 118"/>
                  <a:gd name="T15" fmla="*/ 5 h 97"/>
                  <a:gd name="T16" fmla="*/ 5 w 118"/>
                  <a:gd name="T17" fmla="*/ 5 h 97"/>
                  <a:gd name="T18" fmla="*/ 5 w 118"/>
                  <a:gd name="T19" fmla="*/ 5 h 97"/>
                  <a:gd name="T20" fmla="*/ 6 w 118"/>
                  <a:gd name="T21" fmla="*/ 6 h 97"/>
                  <a:gd name="T22" fmla="*/ 8 w 118"/>
                  <a:gd name="T23" fmla="*/ 5 h 97"/>
                  <a:gd name="T24" fmla="*/ 4 w 118"/>
                  <a:gd name="T25" fmla="*/ 3 h 97"/>
                  <a:gd name="T26" fmla="*/ 3 w 118"/>
                  <a:gd name="T27" fmla="*/ 0 h 97"/>
                  <a:gd name="T28" fmla="*/ 2 w 118"/>
                  <a:gd name="T29" fmla="*/ 0 h 97"/>
                  <a:gd name="T30" fmla="*/ 0 w 118"/>
                  <a:gd name="T31" fmla="*/ 0 h 97"/>
                  <a:gd name="T32" fmla="*/ 0 w 118"/>
                  <a:gd name="T33" fmla="*/ 0 h 9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18" h="97">
                    <a:moveTo>
                      <a:pt x="0" y="8"/>
                    </a:moveTo>
                    <a:lnTo>
                      <a:pt x="4" y="27"/>
                    </a:lnTo>
                    <a:lnTo>
                      <a:pt x="10" y="42"/>
                    </a:lnTo>
                    <a:lnTo>
                      <a:pt x="18" y="51"/>
                    </a:lnTo>
                    <a:lnTo>
                      <a:pt x="25" y="59"/>
                    </a:lnTo>
                    <a:lnTo>
                      <a:pt x="35" y="67"/>
                    </a:lnTo>
                    <a:lnTo>
                      <a:pt x="46" y="72"/>
                    </a:lnTo>
                    <a:lnTo>
                      <a:pt x="56" y="80"/>
                    </a:lnTo>
                    <a:lnTo>
                      <a:pt x="65" y="86"/>
                    </a:lnTo>
                    <a:lnTo>
                      <a:pt x="80" y="93"/>
                    </a:lnTo>
                    <a:lnTo>
                      <a:pt x="86" y="97"/>
                    </a:lnTo>
                    <a:lnTo>
                      <a:pt x="118" y="95"/>
                    </a:lnTo>
                    <a:lnTo>
                      <a:pt x="63" y="51"/>
                    </a:lnTo>
                    <a:lnTo>
                      <a:pt x="44" y="8"/>
                    </a:lnTo>
                    <a:lnTo>
                      <a:pt x="27" y="0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A84A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80" name="Freeform 71"/>
              <p:cNvSpPr>
                <a:spLocks/>
              </p:cNvSpPr>
              <p:nvPr/>
            </p:nvSpPr>
            <p:spPr bwMode="auto">
              <a:xfrm>
                <a:off x="2487" y="1900"/>
                <a:ext cx="127" cy="197"/>
              </a:xfrm>
              <a:custGeom>
                <a:avLst/>
                <a:gdLst>
                  <a:gd name="T0" fmla="*/ 0 w 253"/>
                  <a:gd name="T1" fmla="*/ 0 h 395"/>
                  <a:gd name="T2" fmla="*/ 8 w 253"/>
                  <a:gd name="T3" fmla="*/ 0 h 395"/>
                  <a:gd name="T4" fmla="*/ 15 w 253"/>
                  <a:gd name="T5" fmla="*/ 0 h 395"/>
                  <a:gd name="T6" fmla="*/ 16 w 253"/>
                  <a:gd name="T7" fmla="*/ 2 h 395"/>
                  <a:gd name="T8" fmla="*/ 14 w 253"/>
                  <a:gd name="T9" fmla="*/ 14 h 395"/>
                  <a:gd name="T10" fmla="*/ 12 w 253"/>
                  <a:gd name="T11" fmla="*/ 17 h 395"/>
                  <a:gd name="T12" fmla="*/ 11 w 253"/>
                  <a:gd name="T13" fmla="*/ 20 h 395"/>
                  <a:gd name="T14" fmla="*/ 11 w 253"/>
                  <a:gd name="T15" fmla="*/ 22 h 395"/>
                  <a:gd name="T16" fmla="*/ 9 w 253"/>
                  <a:gd name="T17" fmla="*/ 24 h 395"/>
                  <a:gd name="T18" fmla="*/ 7 w 253"/>
                  <a:gd name="T19" fmla="*/ 24 h 395"/>
                  <a:gd name="T20" fmla="*/ 0 w 253"/>
                  <a:gd name="T21" fmla="*/ 15 h 395"/>
                  <a:gd name="T22" fmla="*/ 0 w 253"/>
                  <a:gd name="T23" fmla="*/ 0 h 395"/>
                  <a:gd name="T24" fmla="*/ 0 w 253"/>
                  <a:gd name="T25" fmla="*/ 0 h 39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53" h="395">
                    <a:moveTo>
                      <a:pt x="0" y="13"/>
                    </a:moveTo>
                    <a:lnTo>
                      <a:pt x="122" y="0"/>
                    </a:lnTo>
                    <a:lnTo>
                      <a:pt x="240" y="5"/>
                    </a:lnTo>
                    <a:lnTo>
                      <a:pt x="253" y="39"/>
                    </a:lnTo>
                    <a:lnTo>
                      <a:pt x="219" y="228"/>
                    </a:lnTo>
                    <a:lnTo>
                      <a:pt x="181" y="281"/>
                    </a:lnTo>
                    <a:lnTo>
                      <a:pt x="171" y="332"/>
                    </a:lnTo>
                    <a:lnTo>
                      <a:pt x="164" y="359"/>
                    </a:lnTo>
                    <a:lnTo>
                      <a:pt x="137" y="395"/>
                    </a:lnTo>
                    <a:lnTo>
                      <a:pt x="105" y="389"/>
                    </a:lnTo>
                    <a:lnTo>
                      <a:pt x="0" y="250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AD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81" name="Freeform 72"/>
              <p:cNvSpPr>
                <a:spLocks/>
              </p:cNvSpPr>
              <p:nvPr/>
            </p:nvSpPr>
            <p:spPr bwMode="auto">
              <a:xfrm>
                <a:off x="2466" y="1801"/>
                <a:ext cx="172" cy="106"/>
              </a:xfrm>
              <a:custGeom>
                <a:avLst/>
                <a:gdLst>
                  <a:gd name="T0" fmla="*/ 0 w 343"/>
                  <a:gd name="T1" fmla="*/ 0 h 213"/>
                  <a:gd name="T2" fmla="*/ 7 w 343"/>
                  <a:gd name="T3" fmla="*/ 0 h 213"/>
                  <a:gd name="T4" fmla="*/ 17 w 343"/>
                  <a:gd name="T5" fmla="*/ 0 h 213"/>
                  <a:gd name="T6" fmla="*/ 22 w 343"/>
                  <a:gd name="T7" fmla="*/ 1 h 213"/>
                  <a:gd name="T8" fmla="*/ 19 w 343"/>
                  <a:gd name="T9" fmla="*/ 13 h 213"/>
                  <a:gd name="T10" fmla="*/ 13 w 343"/>
                  <a:gd name="T11" fmla="*/ 12 h 213"/>
                  <a:gd name="T12" fmla="*/ 3 w 343"/>
                  <a:gd name="T13" fmla="*/ 12 h 213"/>
                  <a:gd name="T14" fmla="*/ 0 w 343"/>
                  <a:gd name="T15" fmla="*/ 0 h 213"/>
                  <a:gd name="T16" fmla="*/ 0 w 343"/>
                  <a:gd name="T17" fmla="*/ 0 h 21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43" h="213">
                    <a:moveTo>
                      <a:pt x="0" y="7"/>
                    </a:moveTo>
                    <a:lnTo>
                      <a:pt x="108" y="0"/>
                    </a:lnTo>
                    <a:lnTo>
                      <a:pt x="260" y="4"/>
                    </a:lnTo>
                    <a:lnTo>
                      <a:pt x="343" y="25"/>
                    </a:lnTo>
                    <a:lnTo>
                      <a:pt x="294" y="213"/>
                    </a:lnTo>
                    <a:lnTo>
                      <a:pt x="207" y="196"/>
                    </a:lnTo>
                    <a:lnTo>
                      <a:pt x="43" y="192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82" name="Freeform 73"/>
              <p:cNvSpPr>
                <a:spLocks/>
              </p:cNvSpPr>
              <p:nvPr/>
            </p:nvSpPr>
            <p:spPr bwMode="auto">
              <a:xfrm>
                <a:off x="2490" y="1829"/>
                <a:ext cx="67" cy="92"/>
              </a:xfrm>
              <a:custGeom>
                <a:avLst/>
                <a:gdLst>
                  <a:gd name="T0" fmla="*/ 8 w 135"/>
                  <a:gd name="T1" fmla="*/ 9 h 184"/>
                  <a:gd name="T2" fmla="*/ 4 w 135"/>
                  <a:gd name="T3" fmla="*/ 12 h 184"/>
                  <a:gd name="T4" fmla="*/ 1 w 135"/>
                  <a:gd name="T5" fmla="*/ 11 h 184"/>
                  <a:gd name="T6" fmla="*/ 1 w 135"/>
                  <a:gd name="T7" fmla="*/ 9 h 184"/>
                  <a:gd name="T8" fmla="*/ 0 w 135"/>
                  <a:gd name="T9" fmla="*/ 11 h 184"/>
                  <a:gd name="T10" fmla="*/ 0 w 135"/>
                  <a:gd name="T11" fmla="*/ 6 h 184"/>
                  <a:gd name="T12" fmla="*/ 0 w 135"/>
                  <a:gd name="T13" fmla="*/ 0 h 184"/>
                  <a:gd name="T14" fmla="*/ 0 w 135"/>
                  <a:gd name="T15" fmla="*/ 1 h 184"/>
                  <a:gd name="T16" fmla="*/ 1 w 135"/>
                  <a:gd name="T17" fmla="*/ 4 h 184"/>
                  <a:gd name="T18" fmla="*/ 4 w 135"/>
                  <a:gd name="T19" fmla="*/ 6 h 184"/>
                  <a:gd name="T20" fmla="*/ 4 w 135"/>
                  <a:gd name="T21" fmla="*/ 7 h 184"/>
                  <a:gd name="T22" fmla="*/ 5 w 135"/>
                  <a:gd name="T23" fmla="*/ 7 h 184"/>
                  <a:gd name="T24" fmla="*/ 5 w 135"/>
                  <a:gd name="T25" fmla="*/ 6 h 184"/>
                  <a:gd name="T26" fmla="*/ 5 w 135"/>
                  <a:gd name="T27" fmla="*/ 5 h 184"/>
                  <a:gd name="T28" fmla="*/ 5 w 135"/>
                  <a:gd name="T29" fmla="*/ 4 h 184"/>
                  <a:gd name="T30" fmla="*/ 7 w 135"/>
                  <a:gd name="T31" fmla="*/ 5 h 184"/>
                  <a:gd name="T32" fmla="*/ 8 w 135"/>
                  <a:gd name="T33" fmla="*/ 8 h 184"/>
                  <a:gd name="T34" fmla="*/ 8 w 135"/>
                  <a:gd name="T35" fmla="*/ 9 h 184"/>
                  <a:gd name="T36" fmla="*/ 8 w 135"/>
                  <a:gd name="T37" fmla="*/ 9 h 18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35" h="184">
                    <a:moveTo>
                      <a:pt x="135" y="139"/>
                    </a:moveTo>
                    <a:lnTo>
                      <a:pt x="76" y="184"/>
                    </a:lnTo>
                    <a:lnTo>
                      <a:pt x="29" y="173"/>
                    </a:lnTo>
                    <a:lnTo>
                      <a:pt x="29" y="144"/>
                    </a:lnTo>
                    <a:lnTo>
                      <a:pt x="10" y="165"/>
                    </a:lnTo>
                    <a:lnTo>
                      <a:pt x="2" y="89"/>
                    </a:lnTo>
                    <a:lnTo>
                      <a:pt x="0" y="0"/>
                    </a:lnTo>
                    <a:lnTo>
                      <a:pt x="15" y="4"/>
                    </a:lnTo>
                    <a:lnTo>
                      <a:pt x="23" y="51"/>
                    </a:lnTo>
                    <a:lnTo>
                      <a:pt x="67" y="95"/>
                    </a:lnTo>
                    <a:lnTo>
                      <a:pt x="68" y="97"/>
                    </a:lnTo>
                    <a:lnTo>
                      <a:pt x="82" y="97"/>
                    </a:lnTo>
                    <a:lnTo>
                      <a:pt x="89" y="89"/>
                    </a:lnTo>
                    <a:lnTo>
                      <a:pt x="91" y="78"/>
                    </a:lnTo>
                    <a:lnTo>
                      <a:pt x="89" y="63"/>
                    </a:lnTo>
                    <a:lnTo>
                      <a:pt x="122" y="80"/>
                    </a:lnTo>
                    <a:lnTo>
                      <a:pt x="129" y="114"/>
                    </a:lnTo>
                    <a:lnTo>
                      <a:pt x="135" y="139"/>
                    </a:lnTo>
                    <a:close/>
                  </a:path>
                </a:pathLst>
              </a:custGeom>
              <a:solidFill>
                <a:srgbClr val="FFED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83" name="Freeform 74"/>
              <p:cNvSpPr>
                <a:spLocks/>
              </p:cNvSpPr>
              <p:nvPr/>
            </p:nvSpPr>
            <p:spPr bwMode="auto">
              <a:xfrm>
                <a:off x="2488" y="2020"/>
                <a:ext cx="116" cy="58"/>
              </a:xfrm>
              <a:custGeom>
                <a:avLst/>
                <a:gdLst>
                  <a:gd name="T0" fmla="*/ 0 w 232"/>
                  <a:gd name="T1" fmla="*/ 0 h 118"/>
                  <a:gd name="T2" fmla="*/ 6 w 232"/>
                  <a:gd name="T3" fmla="*/ 1 h 118"/>
                  <a:gd name="T4" fmla="*/ 11 w 232"/>
                  <a:gd name="T5" fmla="*/ 1 h 118"/>
                  <a:gd name="T6" fmla="*/ 15 w 232"/>
                  <a:gd name="T7" fmla="*/ 0 h 118"/>
                  <a:gd name="T8" fmla="*/ 15 w 232"/>
                  <a:gd name="T9" fmla="*/ 4 h 118"/>
                  <a:gd name="T10" fmla="*/ 14 w 232"/>
                  <a:gd name="T11" fmla="*/ 4 h 118"/>
                  <a:gd name="T12" fmla="*/ 14 w 232"/>
                  <a:gd name="T13" fmla="*/ 4 h 118"/>
                  <a:gd name="T14" fmla="*/ 13 w 232"/>
                  <a:gd name="T15" fmla="*/ 5 h 118"/>
                  <a:gd name="T16" fmla="*/ 12 w 232"/>
                  <a:gd name="T17" fmla="*/ 6 h 118"/>
                  <a:gd name="T18" fmla="*/ 12 w 232"/>
                  <a:gd name="T19" fmla="*/ 6 h 118"/>
                  <a:gd name="T20" fmla="*/ 11 w 232"/>
                  <a:gd name="T21" fmla="*/ 6 h 118"/>
                  <a:gd name="T22" fmla="*/ 11 w 232"/>
                  <a:gd name="T23" fmla="*/ 7 h 118"/>
                  <a:gd name="T24" fmla="*/ 9 w 232"/>
                  <a:gd name="T25" fmla="*/ 7 h 118"/>
                  <a:gd name="T26" fmla="*/ 6 w 232"/>
                  <a:gd name="T27" fmla="*/ 6 h 118"/>
                  <a:gd name="T28" fmla="*/ 4 w 232"/>
                  <a:gd name="T29" fmla="*/ 6 h 118"/>
                  <a:gd name="T30" fmla="*/ 3 w 232"/>
                  <a:gd name="T31" fmla="*/ 6 h 118"/>
                  <a:gd name="T32" fmla="*/ 0 w 232"/>
                  <a:gd name="T33" fmla="*/ 3 h 118"/>
                  <a:gd name="T34" fmla="*/ 0 w 232"/>
                  <a:gd name="T35" fmla="*/ 0 h 118"/>
                  <a:gd name="T36" fmla="*/ 0 w 232"/>
                  <a:gd name="T37" fmla="*/ 0 h 11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232" h="118">
                    <a:moveTo>
                      <a:pt x="0" y="0"/>
                    </a:moveTo>
                    <a:lnTo>
                      <a:pt x="82" y="23"/>
                    </a:lnTo>
                    <a:lnTo>
                      <a:pt x="175" y="21"/>
                    </a:lnTo>
                    <a:lnTo>
                      <a:pt x="232" y="6"/>
                    </a:lnTo>
                    <a:lnTo>
                      <a:pt x="228" y="67"/>
                    </a:lnTo>
                    <a:lnTo>
                      <a:pt x="221" y="74"/>
                    </a:lnTo>
                    <a:lnTo>
                      <a:pt x="213" y="80"/>
                    </a:lnTo>
                    <a:lnTo>
                      <a:pt x="202" y="87"/>
                    </a:lnTo>
                    <a:lnTo>
                      <a:pt x="192" y="97"/>
                    </a:lnTo>
                    <a:lnTo>
                      <a:pt x="181" y="105"/>
                    </a:lnTo>
                    <a:lnTo>
                      <a:pt x="169" y="110"/>
                    </a:lnTo>
                    <a:lnTo>
                      <a:pt x="162" y="116"/>
                    </a:lnTo>
                    <a:lnTo>
                      <a:pt x="135" y="118"/>
                    </a:lnTo>
                    <a:lnTo>
                      <a:pt x="93" y="112"/>
                    </a:lnTo>
                    <a:lnTo>
                      <a:pt x="57" y="105"/>
                    </a:lnTo>
                    <a:lnTo>
                      <a:pt x="40" y="101"/>
                    </a:lnTo>
                    <a:lnTo>
                      <a:pt x="0" y="6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BDB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84" name="Freeform 75"/>
              <p:cNvSpPr>
                <a:spLocks/>
              </p:cNvSpPr>
              <p:nvPr/>
            </p:nvSpPr>
            <p:spPr bwMode="auto">
              <a:xfrm>
                <a:off x="2520" y="2030"/>
                <a:ext cx="31" cy="22"/>
              </a:xfrm>
              <a:custGeom>
                <a:avLst/>
                <a:gdLst>
                  <a:gd name="T0" fmla="*/ 4 w 61"/>
                  <a:gd name="T1" fmla="*/ 1 h 44"/>
                  <a:gd name="T2" fmla="*/ 4 w 61"/>
                  <a:gd name="T3" fmla="*/ 2 h 44"/>
                  <a:gd name="T4" fmla="*/ 1 w 61"/>
                  <a:gd name="T5" fmla="*/ 3 h 44"/>
                  <a:gd name="T6" fmla="*/ 0 w 61"/>
                  <a:gd name="T7" fmla="*/ 3 h 44"/>
                  <a:gd name="T8" fmla="*/ 0 w 61"/>
                  <a:gd name="T9" fmla="*/ 2 h 44"/>
                  <a:gd name="T10" fmla="*/ 1 w 61"/>
                  <a:gd name="T11" fmla="*/ 1 h 44"/>
                  <a:gd name="T12" fmla="*/ 4 w 61"/>
                  <a:gd name="T13" fmla="*/ 0 h 44"/>
                  <a:gd name="T14" fmla="*/ 4 w 61"/>
                  <a:gd name="T15" fmla="*/ 1 h 44"/>
                  <a:gd name="T16" fmla="*/ 4 w 61"/>
                  <a:gd name="T17" fmla="*/ 1 h 4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1" h="44">
                    <a:moveTo>
                      <a:pt x="61" y="15"/>
                    </a:moveTo>
                    <a:lnTo>
                      <a:pt x="53" y="32"/>
                    </a:lnTo>
                    <a:lnTo>
                      <a:pt x="13" y="44"/>
                    </a:lnTo>
                    <a:lnTo>
                      <a:pt x="0" y="36"/>
                    </a:lnTo>
                    <a:lnTo>
                      <a:pt x="0" y="28"/>
                    </a:lnTo>
                    <a:lnTo>
                      <a:pt x="9" y="2"/>
                    </a:lnTo>
                    <a:lnTo>
                      <a:pt x="55" y="0"/>
                    </a:lnTo>
                    <a:lnTo>
                      <a:pt x="61" y="15"/>
                    </a:lnTo>
                    <a:close/>
                  </a:path>
                </a:pathLst>
              </a:custGeom>
              <a:solidFill>
                <a:srgbClr val="8529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85" name="Freeform 76"/>
              <p:cNvSpPr>
                <a:spLocks/>
              </p:cNvSpPr>
              <p:nvPr/>
            </p:nvSpPr>
            <p:spPr bwMode="auto">
              <a:xfrm>
                <a:off x="2562" y="1913"/>
                <a:ext cx="47" cy="56"/>
              </a:xfrm>
              <a:custGeom>
                <a:avLst/>
                <a:gdLst>
                  <a:gd name="T0" fmla="*/ 1 w 94"/>
                  <a:gd name="T1" fmla="*/ 1 h 112"/>
                  <a:gd name="T2" fmla="*/ 4 w 94"/>
                  <a:gd name="T3" fmla="*/ 7 h 112"/>
                  <a:gd name="T4" fmla="*/ 6 w 94"/>
                  <a:gd name="T5" fmla="*/ 4 h 112"/>
                  <a:gd name="T6" fmla="*/ 6 w 94"/>
                  <a:gd name="T7" fmla="*/ 0 h 112"/>
                  <a:gd name="T8" fmla="*/ 0 w 94"/>
                  <a:gd name="T9" fmla="*/ 1 h 112"/>
                  <a:gd name="T10" fmla="*/ 1 w 94"/>
                  <a:gd name="T11" fmla="*/ 1 h 112"/>
                  <a:gd name="T12" fmla="*/ 1 w 94"/>
                  <a:gd name="T13" fmla="*/ 1 h 1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4" h="112">
                    <a:moveTo>
                      <a:pt x="8" y="13"/>
                    </a:moveTo>
                    <a:lnTo>
                      <a:pt x="59" y="112"/>
                    </a:lnTo>
                    <a:lnTo>
                      <a:pt x="92" y="59"/>
                    </a:lnTo>
                    <a:lnTo>
                      <a:pt x="94" y="0"/>
                    </a:lnTo>
                    <a:lnTo>
                      <a:pt x="0" y="4"/>
                    </a:lnTo>
                    <a:lnTo>
                      <a:pt x="8" y="13"/>
                    </a:lnTo>
                    <a:close/>
                  </a:path>
                </a:pathLst>
              </a:custGeom>
              <a:solidFill>
                <a:srgbClr val="7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86" name="Freeform 77"/>
              <p:cNvSpPr>
                <a:spLocks/>
              </p:cNvSpPr>
              <p:nvPr/>
            </p:nvSpPr>
            <p:spPr bwMode="auto">
              <a:xfrm>
                <a:off x="2518" y="1915"/>
                <a:ext cx="20" cy="31"/>
              </a:xfrm>
              <a:custGeom>
                <a:avLst/>
                <a:gdLst>
                  <a:gd name="T0" fmla="*/ 3 w 40"/>
                  <a:gd name="T1" fmla="*/ 0 h 63"/>
                  <a:gd name="T2" fmla="*/ 2 w 40"/>
                  <a:gd name="T3" fmla="*/ 2 h 63"/>
                  <a:gd name="T4" fmla="*/ 0 w 40"/>
                  <a:gd name="T5" fmla="*/ 3 h 63"/>
                  <a:gd name="T6" fmla="*/ 2 w 40"/>
                  <a:gd name="T7" fmla="*/ 0 h 63"/>
                  <a:gd name="T8" fmla="*/ 3 w 40"/>
                  <a:gd name="T9" fmla="*/ 0 h 63"/>
                  <a:gd name="T10" fmla="*/ 3 w 40"/>
                  <a:gd name="T11" fmla="*/ 0 h 6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0" h="63">
                    <a:moveTo>
                      <a:pt x="40" y="13"/>
                    </a:moveTo>
                    <a:lnTo>
                      <a:pt x="19" y="46"/>
                    </a:lnTo>
                    <a:lnTo>
                      <a:pt x="0" y="63"/>
                    </a:lnTo>
                    <a:lnTo>
                      <a:pt x="27" y="0"/>
                    </a:lnTo>
                    <a:lnTo>
                      <a:pt x="40" y="13"/>
                    </a:lnTo>
                    <a:close/>
                  </a:path>
                </a:pathLst>
              </a:custGeom>
              <a:solidFill>
                <a:srgbClr val="EB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87" name="Freeform 78"/>
              <p:cNvSpPr>
                <a:spLocks/>
              </p:cNvSpPr>
              <p:nvPr/>
            </p:nvSpPr>
            <p:spPr bwMode="auto">
              <a:xfrm>
                <a:off x="2494" y="1950"/>
                <a:ext cx="73" cy="84"/>
              </a:xfrm>
              <a:custGeom>
                <a:avLst/>
                <a:gdLst>
                  <a:gd name="T0" fmla="*/ 3 w 146"/>
                  <a:gd name="T1" fmla="*/ 0 h 168"/>
                  <a:gd name="T2" fmla="*/ 10 w 146"/>
                  <a:gd name="T3" fmla="*/ 7 h 168"/>
                  <a:gd name="T4" fmla="*/ 8 w 146"/>
                  <a:gd name="T5" fmla="*/ 11 h 168"/>
                  <a:gd name="T6" fmla="*/ 3 w 146"/>
                  <a:gd name="T7" fmla="*/ 11 h 168"/>
                  <a:gd name="T8" fmla="*/ 0 w 146"/>
                  <a:gd name="T9" fmla="*/ 9 h 168"/>
                  <a:gd name="T10" fmla="*/ 1 w 146"/>
                  <a:gd name="T11" fmla="*/ 4 h 168"/>
                  <a:gd name="T12" fmla="*/ 2 w 146"/>
                  <a:gd name="T13" fmla="*/ 0 h 168"/>
                  <a:gd name="T14" fmla="*/ 3 w 146"/>
                  <a:gd name="T15" fmla="*/ 0 h 168"/>
                  <a:gd name="T16" fmla="*/ 3 w 146"/>
                  <a:gd name="T17" fmla="*/ 0 h 16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46" h="168">
                    <a:moveTo>
                      <a:pt x="41" y="0"/>
                    </a:moveTo>
                    <a:lnTo>
                      <a:pt x="146" y="112"/>
                    </a:lnTo>
                    <a:lnTo>
                      <a:pt x="123" y="166"/>
                    </a:lnTo>
                    <a:lnTo>
                      <a:pt x="41" y="168"/>
                    </a:lnTo>
                    <a:lnTo>
                      <a:pt x="0" y="137"/>
                    </a:lnTo>
                    <a:lnTo>
                      <a:pt x="5" y="53"/>
                    </a:lnTo>
                    <a:lnTo>
                      <a:pt x="32" y="0"/>
                    </a:lnTo>
                    <a:lnTo>
                      <a:pt x="41" y="0"/>
                    </a:lnTo>
                    <a:close/>
                  </a:path>
                </a:pathLst>
              </a:custGeom>
              <a:solidFill>
                <a:srgbClr val="7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88" name="Freeform 79"/>
              <p:cNvSpPr>
                <a:spLocks/>
              </p:cNvSpPr>
              <p:nvPr/>
            </p:nvSpPr>
            <p:spPr bwMode="auto">
              <a:xfrm>
                <a:off x="2539" y="1908"/>
                <a:ext cx="69" cy="10"/>
              </a:xfrm>
              <a:custGeom>
                <a:avLst/>
                <a:gdLst>
                  <a:gd name="T0" fmla="*/ 0 w 137"/>
                  <a:gd name="T1" fmla="*/ 2 h 19"/>
                  <a:gd name="T2" fmla="*/ 6 w 137"/>
                  <a:gd name="T3" fmla="*/ 2 h 19"/>
                  <a:gd name="T4" fmla="*/ 9 w 137"/>
                  <a:gd name="T5" fmla="*/ 1 h 19"/>
                  <a:gd name="T6" fmla="*/ 9 w 137"/>
                  <a:gd name="T7" fmla="*/ 0 h 19"/>
                  <a:gd name="T8" fmla="*/ 6 w 137"/>
                  <a:gd name="T9" fmla="*/ 1 h 19"/>
                  <a:gd name="T10" fmla="*/ 0 w 137"/>
                  <a:gd name="T11" fmla="*/ 0 h 19"/>
                  <a:gd name="T12" fmla="*/ 0 w 137"/>
                  <a:gd name="T13" fmla="*/ 2 h 19"/>
                  <a:gd name="T14" fmla="*/ 0 w 137"/>
                  <a:gd name="T15" fmla="*/ 2 h 1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37" h="19">
                    <a:moveTo>
                      <a:pt x="0" y="17"/>
                    </a:moveTo>
                    <a:lnTo>
                      <a:pt x="87" y="19"/>
                    </a:lnTo>
                    <a:lnTo>
                      <a:pt x="137" y="13"/>
                    </a:lnTo>
                    <a:lnTo>
                      <a:pt x="137" y="0"/>
                    </a:lnTo>
                    <a:lnTo>
                      <a:pt x="83" y="5"/>
                    </a:lnTo>
                    <a:lnTo>
                      <a:pt x="0" y="0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EB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89" name="Freeform 80"/>
              <p:cNvSpPr>
                <a:spLocks/>
              </p:cNvSpPr>
              <p:nvPr/>
            </p:nvSpPr>
            <p:spPr bwMode="auto">
              <a:xfrm>
                <a:off x="2544" y="2287"/>
                <a:ext cx="32" cy="35"/>
              </a:xfrm>
              <a:custGeom>
                <a:avLst/>
                <a:gdLst>
                  <a:gd name="T0" fmla="*/ 0 w 65"/>
                  <a:gd name="T1" fmla="*/ 0 h 68"/>
                  <a:gd name="T2" fmla="*/ 2 w 65"/>
                  <a:gd name="T3" fmla="*/ 2 h 68"/>
                  <a:gd name="T4" fmla="*/ 3 w 65"/>
                  <a:gd name="T5" fmla="*/ 5 h 68"/>
                  <a:gd name="T6" fmla="*/ 4 w 65"/>
                  <a:gd name="T7" fmla="*/ 5 h 68"/>
                  <a:gd name="T8" fmla="*/ 3 w 65"/>
                  <a:gd name="T9" fmla="*/ 1 h 68"/>
                  <a:gd name="T10" fmla="*/ 1 w 65"/>
                  <a:gd name="T11" fmla="*/ 0 h 68"/>
                  <a:gd name="T12" fmla="*/ 0 w 65"/>
                  <a:gd name="T13" fmla="*/ 0 h 68"/>
                  <a:gd name="T14" fmla="*/ 0 w 65"/>
                  <a:gd name="T15" fmla="*/ 0 h 6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5" h="68">
                    <a:moveTo>
                      <a:pt x="0" y="0"/>
                    </a:moveTo>
                    <a:lnTo>
                      <a:pt x="46" y="25"/>
                    </a:lnTo>
                    <a:lnTo>
                      <a:pt x="54" y="68"/>
                    </a:lnTo>
                    <a:lnTo>
                      <a:pt x="65" y="68"/>
                    </a:lnTo>
                    <a:lnTo>
                      <a:pt x="61" y="15"/>
                    </a:lnTo>
                    <a:lnTo>
                      <a:pt x="2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394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90" name="Freeform 81"/>
              <p:cNvSpPr>
                <a:spLocks/>
              </p:cNvSpPr>
              <p:nvPr/>
            </p:nvSpPr>
            <p:spPr bwMode="auto">
              <a:xfrm>
                <a:off x="2509" y="2303"/>
                <a:ext cx="43" cy="14"/>
              </a:xfrm>
              <a:custGeom>
                <a:avLst/>
                <a:gdLst>
                  <a:gd name="T0" fmla="*/ 1 w 86"/>
                  <a:gd name="T1" fmla="*/ 0 h 29"/>
                  <a:gd name="T2" fmla="*/ 6 w 86"/>
                  <a:gd name="T3" fmla="*/ 0 h 29"/>
                  <a:gd name="T4" fmla="*/ 6 w 86"/>
                  <a:gd name="T5" fmla="*/ 1 h 29"/>
                  <a:gd name="T6" fmla="*/ 0 w 86"/>
                  <a:gd name="T7" fmla="*/ 1 h 29"/>
                  <a:gd name="T8" fmla="*/ 1 w 86"/>
                  <a:gd name="T9" fmla="*/ 0 h 29"/>
                  <a:gd name="T10" fmla="*/ 1 w 86"/>
                  <a:gd name="T11" fmla="*/ 0 h 2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86" h="29">
                    <a:moveTo>
                      <a:pt x="15" y="0"/>
                    </a:moveTo>
                    <a:lnTo>
                      <a:pt x="86" y="4"/>
                    </a:lnTo>
                    <a:lnTo>
                      <a:pt x="86" y="25"/>
                    </a:lnTo>
                    <a:lnTo>
                      <a:pt x="0" y="29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75686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91" name="Freeform 82"/>
              <p:cNvSpPr>
                <a:spLocks/>
              </p:cNvSpPr>
              <p:nvPr/>
            </p:nvSpPr>
            <p:spPr bwMode="auto">
              <a:xfrm>
                <a:off x="2512" y="2265"/>
                <a:ext cx="37" cy="22"/>
              </a:xfrm>
              <a:custGeom>
                <a:avLst/>
                <a:gdLst>
                  <a:gd name="T0" fmla="*/ 3 w 74"/>
                  <a:gd name="T1" fmla="*/ 1 h 44"/>
                  <a:gd name="T2" fmla="*/ 2 w 74"/>
                  <a:gd name="T3" fmla="*/ 2 h 44"/>
                  <a:gd name="T4" fmla="*/ 3 w 74"/>
                  <a:gd name="T5" fmla="*/ 3 h 44"/>
                  <a:gd name="T6" fmla="*/ 5 w 74"/>
                  <a:gd name="T7" fmla="*/ 2 h 44"/>
                  <a:gd name="T8" fmla="*/ 5 w 74"/>
                  <a:gd name="T9" fmla="*/ 3 h 44"/>
                  <a:gd name="T10" fmla="*/ 2 w 74"/>
                  <a:gd name="T11" fmla="*/ 3 h 44"/>
                  <a:gd name="T12" fmla="*/ 0 w 74"/>
                  <a:gd name="T13" fmla="*/ 2 h 44"/>
                  <a:gd name="T14" fmla="*/ 1 w 74"/>
                  <a:gd name="T15" fmla="*/ 1 h 44"/>
                  <a:gd name="T16" fmla="*/ 2 w 74"/>
                  <a:gd name="T17" fmla="*/ 0 h 44"/>
                  <a:gd name="T18" fmla="*/ 3 w 74"/>
                  <a:gd name="T19" fmla="*/ 1 h 44"/>
                  <a:gd name="T20" fmla="*/ 3 w 74"/>
                  <a:gd name="T21" fmla="*/ 1 h 4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4" h="44">
                    <a:moveTo>
                      <a:pt x="34" y="12"/>
                    </a:moveTo>
                    <a:lnTo>
                      <a:pt x="26" y="27"/>
                    </a:lnTo>
                    <a:lnTo>
                      <a:pt x="47" y="33"/>
                    </a:lnTo>
                    <a:lnTo>
                      <a:pt x="74" y="29"/>
                    </a:lnTo>
                    <a:lnTo>
                      <a:pt x="70" y="44"/>
                    </a:lnTo>
                    <a:lnTo>
                      <a:pt x="17" y="44"/>
                    </a:lnTo>
                    <a:lnTo>
                      <a:pt x="0" y="23"/>
                    </a:lnTo>
                    <a:lnTo>
                      <a:pt x="5" y="8"/>
                    </a:lnTo>
                    <a:lnTo>
                      <a:pt x="19" y="0"/>
                    </a:lnTo>
                    <a:lnTo>
                      <a:pt x="34" y="12"/>
                    </a:lnTo>
                    <a:close/>
                  </a:path>
                </a:pathLst>
              </a:custGeom>
              <a:solidFill>
                <a:srgbClr val="75686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92" name="Freeform 83"/>
              <p:cNvSpPr>
                <a:spLocks/>
              </p:cNvSpPr>
              <p:nvPr/>
            </p:nvSpPr>
            <p:spPr bwMode="auto">
              <a:xfrm>
                <a:off x="2522" y="2197"/>
                <a:ext cx="29" cy="39"/>
              </a:xfrm>
              <a:custGeom>
                <a:avLst/>
                <a:gdLst>
                  <a:gd name="T0" fmla="*/ 0 w 57"/>
                  <a:gd name="T1" fmla="*/ 1 h 78"/>
                  <a:gd name="T2" fmla="*/ 1 w 57"/>
                  <a:gd name="T3" fmla="*/ 3 h 78"/>
                  <a:gd name="T4" fmla="*/ 4 w 57"/>
                  <a:gd name="T5" fmla="*/ 5 h 78"/>
                  <a:gd name="T6" fmla="*/ 4 w 57"/>
                  <a:gd name="T7" fmla="*/ 2 h 78"/>
                  <a:gd name="T8" fmla="*/ 1 w 57"/>
                  <a:gd name="T9" fmla="*/ 0 h 78"/>
                  <a:gd name="T10" fmla="*/ 0 w 57"/>
                  <a:gd name="T11" fmla="*/ 1 h 78"/>
                  <a:gd name="T12" fmla="*/ 0 w 57"/>
                  <a:gd name="T13" fmla="*/ 1 h 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" h="78">
                    <a:moveTo>
                      <a:pt x="0" y="14"/>
                    </a:moveTo>
                    <a:lnTo>
                      <a:pt x="2" y="38"/>
                    </a:lnTo>
                    <a:lnTo>
                      <a:pt x="57" y="78"/>
                    </a:lnTo>
                    <a:lnTo>
                      <a:pt x="49" y="25"/>
                    </a:lnTo>
                    <a:lnTo>
                      <a:pt x="5" y="0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F791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93" name="Freeform 84"/>
              <p:cNvSpPr>
                <a:spLocks/>
              </p:cNvSpPr>
              <p:nvPr/>
            </p:nvSpPr>
            <p:spPr bwMode="auto">
              <a:xfrm>
                <a:off x="2532" y="2202"/>
                <a:ext cx="15" cy="18"/>
              </a:xfrm>
              <a:custGeom>
                <a:avLst/>
                <a:gdLst>
                  <a:gd name="T0" fmla="*/ 0 w 30"/>
                  <a:gd name="T1" fmla="*/ 0 h 36"/>
                  <a:gd name="T2" fmla="*/ 0 w 30"/>
                  <a:gd name="T3" fmla="*/ 2 h 36"/>
                  <a:gd name="T4" fmla="*/ 2 w 30"/>
                  <a:gd name="T5" fmla="*/ 3 h 36"/>
                  <a:gd name="T6" fmla="*/ 2 w 30"/>
                  <a:gd name="T7" fmla="*/ 2 h 36"/>
                  <a:gd name="T8" fmla="*/ 2 w 30"/>
                  <a:gd name="T9" fmla="*/ 1 h 36"/>
                  <a:gd name="T10" fmla="*/ 0 w 30"/>
                  <a:gd name="T11" fmla="*/ 0 h 36"/>
                  <a:gd name="T12" fmla="*/ 0 w 30"/>
                  <a:gd name="T13" fmla="*/ 0 h 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36">
                    <a:moveTo>
                      <a:pt x="0" y="0"/>
                    </a:moveTo>
                    <a:lnTo>
                      <a:pt x="0" y="32"/>
                    </a:lnTo>
                    <a:lnTo>
                      <a:pt x="17" y="36"/>
                    </a:lnTo>
                    <a:lnTo>
                      <a:pt x="30" y="26"/>
                    </a:lnTo>
                    <a:lnTo>
                      <a:pt x="28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394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94" name="Freeform 85"/>
              <p:cNvSpPr>
                <a:spLocks/>
              </p:cNvSpPr>
              <p:nvPr/>
            </p:nvSpPr>
            <p:spPr bwMode="auto">
              <a:xfrm>
                <a:off x="2530" y="2075"/>
                <a:ext cx="10" cy="18"/>
              </a:xfrm>
              <a:custGeom>
                <a:avLst/>
                <a:gdLst>
                  <a:gd name="T0" fmla="*/ 1 w 21"/>
                  <a:gd name="T1" fmla="*/ 1 h 36"/>
                  <a:gd name="T2" fmla="*/ 1 w 21"/>
                  <a:gd name="T3" fmla="*/ 3 h 36"/>
                  <a:gd name="T4" fmla="*/ 0 w 21"/>
                  <a:gd name="T5" fmla="*/ 3 h 36"/>
                  <a:gd name="T6" fmla="*/ 0 w 21"/>
                  <a:gd name="T7" fmla="*/ 0 h 36"/>
                  <a:gd name="T8" fmla="*/ 1 w 21"/>
                  <a:gd name="T9" fmla="*/ 1 h 36"/>
                  <a:gd name="T10" fmla="*/ 1 w 21"/>
                  <a:gd name="T11" fmla="*/ 1 h 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1" h="36">
                    <a:moveTo>
                      <a:pt x="21" y="4"/>
                    </a:moveTo>
                    <a:lnTo>
                      <a:pt x="21" y="36"/>
                    </a:lnTo>
                    <a:lnTo>
                      <a:pt x="6" y="34"/>
                    </a:lnTo>
                    <a:lnTo>
                      <a:pt x="0" y="0"/>
                    </a:lnTo>
                    <a:lnTo>
                      <a:pt x="21" y="4"/>
                    </a:lnTo>
                    <a:close/>
                  </a:path>
                </a:pathLst>
              </a:custGeom>
              <a:solidFill>
                <a:srgbClr val="FAC7C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95" name="Freeform 86"/>
              <p:cNvSpPr>
                <a:spLocks/>
              </p:cNvSpPr>
              <p:nvPr/>
            </p:nvSpPr>
            <p:spPr bwMode="auto">
              <a:xfrm>
                <a:off x="2538" y="2093"/>
                <a:ext cx="22" cy="13"/>
              </a:xfrm>
              <a:custGeom>
                <a:avLst/>
                <a:gdLst>
                  <a:gd name="T0" fmla="*/ 0 w 46"/>
                  <a:gd name="T1" fmla="*/ 0 h 27"/>
                  <a:gd name="T2" fmla="*/ 2 w 46"/>
                  <a:gd name="T3" fmla="*/ 0 h 27"/>
                  <a:gd name="T4" fmla="*/ 1 w 46"/>
                  <a:gd name="T5" fmla="*/ 1 h 27"/>
                  <a:gd name="T6" fmla="*/ 0 w 46"/>
                  <a:gd name="T7" fmla="*/ 0 h 27"/>
                  <a:gd name="T8" fmla="*/ 0 w 46"/>
                  <a:gd name="T9" fmla="*/ 0 h 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6" h="27">
                    <a:moveTo>
                      <a:pt x="0" y="0"/>
                    </a:moveTo>
                    <a:lnTo>
                      <a:pt x="46" y="0"/>
                    </a:lnTo>
                    <a:lnTo>
                      <a:pt x="29" y="2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2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96" name="Freeform 87"/>
              <p:cNvSpPr>
                <a:spLocks/>
              </p:cNvSpPr>
              <p:nvPr/>
            </p:nvSpPr>
            <p:spPr bwMode="auto">
              <a:xfrm>
                <a:off x="2508" y="2065"/>
                <a:ext cx="68" cy="18"/>
              </a:xfrm>
              <a:custGeom>
                <a:avLst/>
                <a:gdLst>
                  <a:gd name="T0" fmla="*/ 0 w 137"/>
                  <a:gd name="T1" fmla="*/ 1 h 36"/>
                  <a:gd name="T2" fmla="*/ 3 w 137"/>
                  <a:gd name="T3" fmla="*/ 1 h 36"/>
                  <a:gd name="T4" fmla="*/ 8 w 137"/>
                  <a:gd name="T5" fmla="*/ 0 h 36"/>
                  <a:gd name="T6" fmla="*/ 8 w 137"/>
                  <a:gd name="T7" fmla="*/ 2 h 36"/>
                  <a:gd name="T8" fmla="*/ 7 w 137"/>
                  <a:gd name="T9" fmla="*/ 3 h 36"/>
                  <a:gd name="T10" fmla="*/ 1 w 137"/>
                  <a:gd name="T11" fmla="*/ 2 h 36"/>
                  <a:gd name="T12" fmla="*/ 0 w 137"/>
                  <a:gd name="T13" fmla="*/ 1 h 36"/>
                  <a:gd name="T14" fmla="*/ 0 w 137"/>
                  <a:gd name="T15" fmla="*/ 1 h 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37" h="36">
                    <a:moveTo>
                      <a:pt x="0" y="2"/>
                    </a:moveTo>
                    <a:lnTo>
                      <a:pt x="53" y="4"/>
                    </a:lnTo>
                    <a:lnTo>
                      <a:pt x="137" y="0"/>
                    </a:lnTo>
                    <a:lnTo>
                      <a:pt x="129" y="27"/>
                    </a:lnTo>
                    <a:lnTo>
                      <a:pt x="114" y="36"/>
                    </a:lnTo>
                    <a:lnTo>
                      <a:pt x="23" y="31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E8D9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97" name="Freeform 88"/>
              <p:cNvSpPr>
                <a:spLocks/>
              </p:cNvSpPr>
              <p:nvPr/>
            </p:nvSpPr>
            <p:spPr bwMode="auto">
              <a:xfrm>
                <a:off x="2529" y="2048"/>
                <a:ext cx="25" cy="16"/>
              </a:xfrm>
              <a:custGeom>
                <a:avLst/>
                <a:gdLst>
                  <a:gd name="T0" fmla="*/ 3 w 49"/>
                  <a:gd name="T1" fmla="*/ 0 h 32"/>
                  <a:gd name="T2" fmla="*/ 0 w 49"/>
                  <a:gd name="T3" fmla="*/ 0 h 32"/>
                  <a:gd name="T4" fmla="*/ 0 w 49"/>
                  <a:gd name="T5" fmla="*/ 1 h 32"/>
                  <a:gd name="T6" fmla="*/ 1 w 49"/>
                  <a:gd name="T7" fmla="*/ 2 h 32"/>
                  <a:gd name="T8" fmla="*/ 2 w 49"/>
                  <a:gd name="T9" fmla="*/ 2 h 32"/>
                  <a:gd name="T10" fmla="*/ 4 w 49"/>
                  <a:gd name="T11" fmla="*/ 2 h 32"/>
                  <a:gd name="T12" fmla="*/ 3 w 49"/>
                  <a:gd name="T13" fmla="*/ 0 h 32"/>
                  <a:gd name="T14" fmla="*/ 3 w 49"/>
                  <a:gd name="T15" fmla="*/ 0 h 3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49" h="32">
                    <a:moveTo>
                      <a:pt x="44" y="0"/>
                    </a:moveTo>
                    <a:lnTo>
                      <a:pt x="0" y="0"/>
                    </a:lnTo>
                    <a:lnTo>
                      <a:pt x="0" y="15"/>
                    </a:lnTo>
                    <a:lnTo>
                      <a:pt x="9" y="30"/>
                    </a:lnTo>
                    <a:lnTo>
                      <a:pt x="27" y="32"/>
                    </a:lnTo>
                    <a:lnTo>
                      <a:pt x="49" y="23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FFF2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98" name="Freeform 89"/>
              <p:cNvSpPr>
                <a:spLocks/>
              </p:cNvSpPr>
              <p:nvPr/>
            </p:nvSpPr>
            <p:spPr bwMode="auto">
              <a:xfrm>
                <a:off x="2547" y="2044"/>
                <a:ext cx="9" cy="15"/>
              </a:xfrm>
              <a:custGeom>
                <a:avLst/>
                <a:gdLst>
                  <a:gd name="T0" fmla="*/ 2 w 17"/>
                  <a:gd name="T1" fmla="*/ 0 h 31"/>
                  <a:gd name="T2" fmla="*/ 2 w 17"/>
                  <a:gd name="T3" fmla="*/ 1 h 31"/>
                  <a:gd name="T4" fmla="*/ 0 w 17"/>
                  <a:gd name="T5" fmla="*/ 1 h 31"/>
                  <a:gd name="T6" fmla="*/ 0 w 17"/>
                  <a:gd name="T7" fmla="*/ 0 h 31"/>
                  <a:gd name="T8" fmla="*/ 2 w 17"/>
                  <a:gd name="T9" fmla="*/ 0 h 31"/>
                  <a:gd name="T10" fmla="*/ 2 w 17"/>
                  <a:gd name="T11" fmla="*/ 0 h 3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" h="31">
                    <a:moveTo>
                      <a:pt x="17" y="0"/>
                    </a:moveTo>
                    <a:lnTo>
                      <a:pt x="17" y="29"/>
                    </a:lnTo>
                    <a:lnTo>
                      <a:pt x="0" y="31"/>
                    </a:lnTo>
                    <a:lnTo>
                      <a:pt x="0" y="2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99" name="Freeform 90"/>
              <p:cNvSpPr>
                <a:spLocks/>
              </p:cNvSpPr>
              <p:nvPr/>
            </p:nvSpPr>
            <p:spPr bwMode="auto">
              <a:xfrm>
                <a:off x="2494" y="2017"/>
                <a:ext cx="25" cy="41"/>
              </a:xfrm>
              <a:custGeom>
                <a:avLst/>
                <a:gdLst>
                  <a:gd name="T0" fmla="*/ 0 w 49"/>
                  <a:gd name="T1" fmla="*/ 0 h 84"/>
                  <a:gd name="T2" fmla="*/ 2 w 49"/>
                  <a:gd name="T3" fmla="*/ 2 h 84"/>
                  <a:gd name="T4" fmla="*/ 1 w 49"/>
                  <a:gd name="T5" fmla="*/ 2 h 84"/>
                  <a:gd name="T6" fmla="*/ 0 w 49"/>
                  <a:gd name="T7" fmla="*/ 3 h 84"/>
                  <a:gd name="T8" fmla="*/ 0 w 49"/>
                  <a:gd name="T9" fmla="*/ 4 h 84"/>
                  <a:gd name="T10" fmla="*/ 1 w 49"/>
                  <a:gd name="T11" fmla="*/ 4 h 84"/>
                  <a:gd name="T12" fmla="*/ 1 w 49"/>
                  <a:gd name="T13" fmla="*/ 5 h 84"/>
                  <a:gd name="T14" fmla="*/ 1 w 49"/>
                  <a:gd name="T15" fmla="*/ 5 h 84"/>
                  <a:gd name="T16" fmla="*/ 3 w 49"/>
                  <a:gd name="T17" fmla="*/ 4 h 84"/>
                  <a:gd name="T18" fmla="*/ 2 w 49"/>
                  <a:gd name="T19" fmla="*/ 3 h 84"/>
                  <a:gd name="T20" fmla="*/ 4 w 49"/>
                  <a:gd name="T21" fmla="*/ 2 h 84"/>
                  <a:gd name="T22" fmla="*/ 4 w 49"/>
                  <a:gd name="T23" fmla="*/ 2 h 84"/>
                  <a:gd name="T24" fmla="*/ 2 w 49"/>
                  <a:gd name="T25" fmla="*/ 1 h 84"/>
                  <a:gd name="T26" fmla="*/ 1 w 49"/>
                  <a:gd name="T27" fmla="*/ 0 h 84"/>
                  <a:gd name="T28" fmla="*/ 1 w 49"/>
                  <a:gd name="T29" fmla="*/ 0 h 84"/>
                  <a:gd name="T30" fmla="*/ 0 w 49"/>
                  <a:gd name="T31" fmla="*/ 0 h 84"/>
                  <a:gd name="T32" fmla="*/ 0 w 49"/>
                  <a:gd name="T33" fmla="*/ 0 h 8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49" h="84">
                    <a:moveTo>
                      <a:pt x="0" y="12"/>
                    </a:moveTo>
                    <a:lnTo>
                      <a:pt x="17" y="42"/>
                    </a:lnTo>
                    <a:lnTo>
                      <a:pt x="9" y="48"/>
                    </a:lnTo>
                    <a:lnTo>
                      <a:pt x="0" y="63"/>
                    </a:lnTo>
                    <a:lnTo>
                      <a:pt x="0" y="71"/>
                    </a:lnTo>
                    <a:lnTo>
                      <a:pt x="3" y="76"/>
                    </a:lnTo>
                    <a:lnTo>
                      <a:pt x="7" y="82"/>
                    </a:lnTo>
                    <a:lnTo>
                      <a:pt x="9" y="84"/>
                    </a:lnTo>
                    <a:lnTo>
                      <a:pt x="47" y="80"/>
                    </a:lnTo>
                    <a:lnTo>
                      <a:pt x="30" y="55"/>
                    </a:lnTo>
                    <a:lnTo>
                      <a:pt x="49" y="48"/>
                    </a:lnTo>
                    <a:lnTo>
                      <a:pt x="49" y="40"/>
                    </a:lnTo>
                    <a:lnTo>
                      <a:pt x="24" y="25"/>
                    </a:lnTo>
                    <a:lnTo>
                      <a:pt x="13" y="10"/>
                    </a:lnTo>
                    <a:lnTo>
                      <a:pt x="2" y="0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FFED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00" name="Freeform 91"/>
              <p:cNvSpPr>
                <a:spLocks/>
              </p:cNvSpPr>
              <p:nvPr/>
            </p:nvSpPr>
            <p:spPr bwMode="auto">
              <a:xfrm>
                <a:off x="2490" y="1920"/>
                <a:ext cx="15" cy="97"/>
              </a:xfrm>
              <a:custGeom>
                <a:avLst/>
                <a:gdLst>
                  <a:gd name="T0" fmla="*/ 2 w 30"/>
                  <a:gd name="T1" fmla="*/ 4 h 194"/>
                  <a:gd name="T2" fmla="*/ 2 w 30"/>
                  <a:gd name="T3" fmla="*/ 7 h 194"/>
                  <a:gd name="T4" fmla="*/ 2 w 30"/>
                  <a:gd name="T5" fmla="*/ 9 h 194"/>
                  <a:gd name="T6" fmla="*/ 2 w 30"/>
                  <a:gd name="T7" fmla="*/ 10 h 194"/>
                  <a:gd name="T8" fmla="*/ 1 w 30"/>
                  <a:gd name="T9" fmla="*/ 11 h 194"/>
                  <a:gd name="T10" fmla="*/ 1 w 30"/>
                  <a:gd name="T11" fmla="*/ 13 h 194"/>
                  <a:gd name="T12" fmla="*/ 1 w 30"/>
                  <a:gd name="T13" fmla="*/ 7 h 194"/>
                  <a:gd name="T14" fmla="*/ 0 w 30"/>
                  <a:gd name="T15" fmla="*/ 6 h 194"/>
                  <a:gd name="T16" fmla="*/ 2 w 30"/>
                  <a:gd name="T17" fmla="*/ 1 h 194"/>
                  <a:gd name="T18" fmla="*/ 2 w 30"/>
                  <a:gd name="T19" fmla="*/ 0 h 194"/>
                  <a:gd name="T20" fmla="*/ 2 w 30"/>
                  <a:gd name="T21" fmla="*/ 4 h 194"/>
                  <a:gd name="T22" fmla="*/ 2 w 30"/>
                  <a:gd name="T23" fmla="*/ 3 h 194"/>
                  <a:gd name="T24" fmla="*/ 2 w 30"/>
                  <a:gd name="T25" fmla="*/ 4 h 194"/>
                  <a:gd name="T26" fmla="*/ 2 w 30"/>
                  <a:gd name="T27" fmla="*/ 4 h 19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30" h="194">
                    <a:moveTo>
                      <a:pt x="29" y="56"/>
                    </a:moveTo>
                    <a:lnTo>
                      <a:pt x="29" y="109"/>
                    </a:lnTo>
                    <a:lnTo>
                      <a:pt x="27" y="130"/>
                    </a:lnTo>
                    <a:lnTo>
                      <a:pt x="21" y="151"/>
                    </a:lnTo>
                    <a:lnTo>
                      <a:pt x="13" y="175"/>
                    </a:lnTo>
                    <a:lnTo>
                      <a:pt x="11" y="194"/>
                    </a:lnTo>
                    <a:lnTo>
                      <a:pt x="2" y="103"/>
                    </a:lnTo>
                    <a:lnTo>
                      <a:pt x="0" y="84"/>
                    </a:lnTo>
                    <a:lnTo>
                      <a:pt x="17" y="16"/>
                    </a:lnTo>
                    <a:lnTo>
                      <a:pt x="27" y="0"/>
                    </a:lnTo>
                    <a:lnTo>
                      <a:pt x="17" y="50"/>
                    </a:lnTo>
                    <a:lnTo>
                      <a:pt x="30" y="37"/>
                    </a:lnTo>
                    <a:lnTo>
                      <a:pt x="29" y="56"/>
                    </a:lnTo>
                    <a:close/>
                  </a:path>
                </a:pathLst>
              </a:custGeom>
              <a:solidFill>
                <a:srgbClr val="E8D9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01" name="Freeform 92"/>
              <p:cNvSpPr>
                <a:spLocks/>
              </p:cNvSpPr>
              <p:nvPr/>
            </p:nvSpPr>
            <p:spPr bwMode="auto">
              <a:xfrm>
                <a:off x="2574" y="2026"/>
                <a:ext cx="34" cy="47"/>
              </a:xfrm>
              <a:custGeom>
                <a:avLst/>
                <a:gdLst>
                  <a:gd name="T0" fmla="*/ 4 w 69"/>
                  <a:gd name="T1" fmla="*/ 2 h 93"/>
                  <a:gd name="T2" fmla="*/ 4 w 69"/>
                  <a:gd name="T3" fmla="*/ 4 h 93"/>
                  <a:gd name="T4" fmla="*/ 1 w 69"/>
                  <a:gd name="T5" fmla="*/ 6 h 93"/>
                  <a:gd name="T6" fmla="*/ 0 w 69"/>
                  <a:gd name="T7" fmla="*/ 6 h 93"/>
                  <a:gd name="T8" fmla="*/ 0 w 69"/>
                  <a:gd name="T9" fmla="*/ 5 h 93"/>
                  <a:gd name="T10" fmla="*/ 1 w 69"/>
                  <a:gd name="T11" fmla="*/ 3 h 93"/>
                  <a:gd name="T12" fmla="*/ 2 w 69"/>
                  <a:gd name="T13" fmla="*/ 2 h 93"/>
                  <a:gd name="T14" fmla="*/ 3 w 69"/>
                  <a:gd name="T15" fmla="*/ 0 h 93"/>
                  <a:gd name="T16" fmla="*/ 4 w 69"/>
                  <a:gd name="T17" fmla="*/ 2 h 93"/>
                  <a:gd name="T18" fmla="*/ 4 w 69"/>
                  <a:gd name="T19" fmla="*/ 2 h 9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69" h="93">
                    <a:moveTo>
                      <a:pt x="69" y="25"/>
                    </a:moveTo>
                    <a:lnTo>
                      <a:pt x="69" y="52"/>
                    </a:lnTo>
                    <a:lnTo>
                      <a:pt x="31" y="86"/>
                    </a:lnTo>
                    <a:lnTo>
                      <a:pt x="0" y="93"/>
                    </a:lnTo>
                    <a:lnTo>
                      <a:pt x="15" y="74"/>
                    </a:lnTo>
                    <a:lnTo>
                      <a:pt x="17" y="36"/>
                    </a:lnTo>
                    <a:lnTo>
                      <a:pt x="42" y="31"/>
                    </a:lnTo>
                    <a:lnTo>
                      <a:pt x="50" y="0"/>
                    </a:lnTo>
                    <a:lnTo>
                      <a:pt x="69" y="25"/>
                    </a:lnTo>
                    <a:close/>
                  </a:path>
                </a:pathLst>
              </a:custGeom>
              <a:solidFill>
                <a:srgbClr val="FFF2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02" name="Freeform 93"/>
              <p:cNvSpPr>
                <a:spLocks/>
              </p:cNvSpPr>
              <p:nvPr/>
            </p:nvSpPr>
            <p:spPr bwMode="auto">
              <a:xfrm>
                <a:off x="2583" y="2009"/>
                <a:ext cx="11" cy="23"/>
              </a:xfrm>
              <a:custGeom>
                <a:avLst/>
                <a:gdLst>
                  <a:gd name="T0" fmla="*/ 2 w 21"/>
                  <a:gd name="T1" fmla="*/ 0 h 46"/>
                  <a:gd name="T2" fmla="*/ 2 w 21"/>
                  <a:gd name="T3" fmla="*/ 2 h 46"/>
                  <a:gd name="T4" fmla="*/ 0 w 21"/>
                  <a:gd name="T5" fmla="*/ 3 h 46"/>
                  <a:gd name="T6" fmla="*/ 0 w 21"/>
                  <a:gd name="T7" fmla="*/ 1 h 46"/>
                  <a:gd name="T8" fmla="*/ 2 w 21"/>
                  <a:gd name="T9" fmla="*/ 0 h 46"/>
                  <a:gd name="T10" fmla="*/ 2 w 21"/>
                  <a:gd name="T11" fmla="*/ 0 h 4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1" h="46">
                    <a:moveTo>
                      <a:pt x="21" y="0"/>
                    </a:moveTo>
                    <a:lnTo>
                      <a:pt x="21" y="32"/>
                    </a:lnTo>
                    <a:lnTo>
                      <a:pt x="0" y="46"/>
                    </a:lnTo>
                    <a:lnTo>
                      <a:pt x="0" y="8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03" name="Freeform 94"/>
              <p:cNvSpPr>
                <a:spLocks/>
              </p:cNvSpPr>
              <p:nvPr/>
            </p:nvSpPr>
            <p:spPr bwMode="auto">
              <a:xfrm>
                <a:off x="2549" y="1825"/>
                <a:ext cx="85" cy="215"/>
              </a:xfrm>
              <a:custGeom>
                <a:avLst/>
                <a:gdLst>
                  <a:gd name="T0" fmla="*/ 8 w 171"/>
                  <a:gd name="T1" fmla="*/ 1 h 432"/>
                  <a:gd name="T2" fmla="*/ 6 w 171"/>
                  <a:gd name="T3" fmla="*/ 7 h 432"/>
                  <a:gd name="T4" fmla="*/ 7 w 171"/>
                  <a:gd name="T5" fmla="*/ 10 h 432"/>
                  <a:gd name="T6" fmla="*/ 7 w 171"/>
                  <a:gd name="T7" fmla="*/ 12 h 432"/>
                  <a:gd name="T8" fmla="*/ 5 w 171"/>
                  <a:gd name="T9" fmla="*/ 17 h 432"/>
                  <a:gd name="T10" fmla="*/ 5 w 171"/>
                  <a:gd name="T11" fmla="*/ 18 h 432"/>
                  <a:gd name="T12" fmla="*/ 4 w 171"/>
                  <a:gd name="T13" fmla="*/ 20 h 432"/>
                  <a:gd name="T14" fmla="*/ 2 w 171"/>
                  <a:gd name="T15" fmla="*/ 22 h 432"/>
                  <a:gd name="T16" fmla="*/ 0 w 171"/>
                  <a:gd name="T17" fmla="*/ 24 h 432"/>
                  <a:gd name="T18" fmla="*/ 0 w 171"/>
                  <a:gd name="T19" fmla="*/ 25 h 432"/>
                  <a:gd name="T20" fmla="*/ 2 w 171"/>
                  <a:gd name="T21" fmla="*/ 24 h 432"/>
                  <a:gd name="T22" fmla="*/ 4 w 171"/>
                  <a:gd name="T23" fmla="*/ 23 h 432"/>
                  <a:gd name="T24" fmla="*/ 2 w 171"/>
                  <a:gd name="T25" fmla="*/ 25 h 432"/>
                  <a:gd name="T26" fmla="*/ 0 w 171"/>
                  <a:gd name="T27" fmla="*/ 26 h 432"/>
                  <a:gd name="T28" fmla="*/ 0 w 171"/>
                  <a:gd name="T29" fmla="*/ 26 h 432"/>
                  <a:gd name="T30" fmla="*/ 4 w 171"/>
                  <a:gd name="T31" fmla="*/ 25 h 432"/>
                  <a:gd name="T32" fmla="*/ 6 w 171"/>
                  <a:gd name="T33" fmla="*/ 21 h 432"/>
                  <a:gd name="T34" fmla="*/ 7 w 171"/>
                  <a:gd name="T35" fmla="*/ 15 h 432"/>
                  <a:gd name="T36" fmla="*/ 8 w 171"/>
                  <a:gd name="T37" fmla="*/ 9 h 432"/>
                  <a:gd name="T38" fmla="*/ 9 w 171"/>
                  <a:gd name="T39" fmla="*/ 3 h 432"/>
                  <a:gd name="T40" fmla="*/ 10 w 171"/>
                  <a:gd name="T41" fmla="*/ 0 h 432"/>
                  <a:gd name="T42" fmla="*/ 8 w 171"/>
                  <a:gd name="T43" fmla="*/ 1 h 432"/>
                  <a:gd name="T44" fmla="*/ 8 w 171"/>
                  <a:gd name="T45" fmla="*/ 1 h 432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171" h="432">
                    <a:moveTo>
                      <a:pt x="140" y="31"/>
                    </a:moveTo>
                    <a:lnTo>
                      <a:pt x="110" y="116"/>
                    </a:lnTo>
                    <a:lnTo>
                      <a:pt x="112" y="166"/>
                    </a:lnTo>
                    <a:lnTo>
                      <a:pt x="118" y="200"/>
                    </a:lnTo>
                    <a:lnTo>
                      <a:pt x="95" y="276"/>
                    </a:lnTo>
                    <a:lnTo>
                      <a:pt x="80" y="297"/>
                    </a:lnTo>
                    <a:lnTo>
                      <a:pt x="72" y="327"/>
                    </a:lnTo>
                    <a:lnTo>
                      <a:pt x="44" y="360"/>
                    </a:lnTo>
                    <a:lnTo>
                      <a:pt x="0" y="388"/>
                    </a:lnTo>
                    <a:lnTo>
                      <a:pt x="0" y="403"/>
                    </a:lnTo>
                    <a:lnTo>
                      <a:pt x="32" y="398"/>
                    </a:lnTo>
                    <a:lnTo>
                      <a:pt x="72" y="373"/>
                    </a:lnTo>
                    <a:lnTo>
                      <a:pt x="47" y="407"/>
                    </a:lnTo>
                    <a:lnTo>
                      <a:pt x="13" y="424"/>
                    </a:lnTo>
                    <a:lnTo>
                      <a:pt x="13" y="432"/>
                    </a:lnTo>
                    <a:lnTo>
                      <a:pt x="64" y="411"/>
                    </a:lnTo>
                    <a:lnTo>
                      <a:pt x="106" y="344"/>
                    </a:lnTo>
                    <a:lnTo>
                      <a:pt x="121" y="255"/>
                    </a:lnTo>
                    <a:lnTo>
                      <a:pt x="135" y="156"/>
                    </a:lnTo>
                    <a:lnTo>
                      <a:pt x="158" y="50"/>
                    </a:lnTo>
                    <a:lnTo>
                      <a:pt x="171" y="0"/>
                    </a:lnTo>
                    <a:lnTo>
                      <a:pt x="140" y="31"/>
                    </a:lnTo>
                    <a:close/>
                  </a:path>
                </a:pathLst>
              </a:custGeom>
              <a:solidFill>
                <a:srgbClr val="FFED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04" name="Freeform 95"/>
              <p:cNvSpPr>
                <a:spLocks/>
              </p:cNvSpPr>
              <p:nvPr/>
            </p:nvSpPr>
            <p:spPr bwMode="auto">
              <a:xfrm>
                <a:off x="2589" y="1814"/>
                <a:ext cx="27" cy="69"/>
              </a:xfrm>
              <a:custGeom>
                <a:avLst/>
                <a:gdLst>
                  <a:gd name="T0" fmla="*/ 3 w 55"/>
                  <a:gd name="T1" fmla="*/ 1 h 137"/>
                  <a:gd name="T2" fmla="*/ 1 w 55"/>
                  <a:gd name="T3" fmla="*/ 9 h 137"/>
                  <a:gd name="T4" fmla="*/ 0 w 55"/>
                  <a:gd name="T5" fmla="*/ 9 h 137"/>
                  <a:gd name="T6" fmla="*/ 2 w 55"/>
                  <a:gd name="T7" fmla="*/ 1 h 137"/>
                  <a:gd name="T8" fmla="*/ 2 w 55"/>
                  <a:gd name="T9" fmla="*/ 0 h 137"/>
                  <a:gd name="T10" fmla="*/ 2 w 55"/>
                  <a:gd name="T11" fmla="*/ 1 h 137"/>
                  <a:gd name="T12" fmla="*/ 3 w 55"/>
                  <a:gd name="T13" fmla="*/ 1 h 137"/>
                  <a:gd name="T14" fmla="*/ 3 w 55"/>
                  <a:gd name="T15" fmla="*/ 1 h 13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55" h="137">
                    <a:moveTo>
                      <a:pt x="55" y="8"/>
                    </a:moveTo>
                    <a:lnTo>
                      <a:pt x="21" y="137"/>
                    </a:lnTo>
                    <a:lnTo>
                      <a:pt x="0" y="135"/>
                    </a:lnTo>
                    <a:lnTo>
                      <a:pt x="32" y="6"/>
                    </a:lnTo>
                    <a:lnTo>
                      <a:pt x="43" y="0"/>
                    </a:lnTo>
                    <a:lnTo>
                      <a:pt x="47" y="8"/>
                    </a:lnTo>
                    <a:lnTo>
                      <a:pt x="55" y="8"/>
                    </a:lnTo>
                    <a:close/>
                  </a:path>
                </a:pathLst>
              </a:custGeom>
              <a:solidFill>
                <a:srgbClr val="FFF2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05" name="Freeform 96"/>
              <p:cNvSpPr>
                <a:spLocks/>
              </p:cNvSpPr>
              <p:nvPr/>
            </p:nvSpPr>
            <p:spPr bwMode="auto">
              <a:xfrm>
                <a:off x="2535" y="1805"/>
                <a:ext cx="78" cy="8"/>
              </a:xfrm>
              <a:custGeom>
                <a:avLst/>
                <a:gdLst>
                  <a:gd name="T0" fmla="*/ 1 w 156"/>
                  <a:gd name="T1" fmla="*/ 0 h 18"/>
                  <a:gd name="T2" fmla="*/ 9 w 156"/>
                  <a:gd name="T3" fmla="*/ 0 h 18"/>
                  <a:gd name="T4" fmla="*/ 10 w 156"/>
                  <a:gd name="T5" fmla="*/ 1 h 18"/>
                  <a:gd name="T6" fmla="*/ 8 w 156"/>
                  <a:gd name="T7" fmla="*/ 1 h 18"/>
                  <a:gd name="T8" fmla="*/ 0 w 156"/>
                  <a:gd name="T9" fmla="*/ 0 h 18"/>
                  <a:gd name="T10" fmla="*/ 1 w 156"/>
                  <a:gd name="T11" fmla="*/ 0 h 18"/>
                  <a:gd name="T12" fmla="*/ 1 w 156"/>
                  <a:gd name="T13" fmla="*/ 0 h 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6" h="18">
                    <a:moveTo>
                      <a:pt x="10" y="0"/>
                    </a:moveTo>
                    <a:lnTo>
                      <a:pt x="141" y="8"/>
                    </a:lnTo>
                    <a:lnTo>
                      <a:pt x="156" y="18"/>
                    </a:lnTo>
                    <a:lnTo>
                      <a:pt x="128" y="18"/>
                    </a:lnTo>
                    <a:lnTo>
                      <a:pt x="0" y="1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D1BDB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06" name="Freeform 97"/>
              <p:cNvSpPr>
                <a:spLocks/>
              </p:cNvSpPr>
              <p:nvPr/>
            </p:nvSpPr>
            <p:spPr bwMode="auto">
              <a:xfrm>
                <a:off x="2535" y="1812"/>
                <a:ext cx="69" cy="10"/>
              </a:xfrm>
              <a:custGeom>
                <a:avLst/>
                <a:gdLst>
                  <a:gd name="T0" fmla="*/ 0 w 139"/>
                  <a:gd name="T1" fmla="*/ 0 h 19"/>
                  <a:gd name="T2" fmla="*/ 8 w 139"/>
                  <a:gd name="T3" fmla="*/ 1 h 19"/>
                  <a:gd name="T4" fmla="*/ 8 w 139"/>
                  <a:gd name="T5" fmla="*/ 2 h 19"/>
                  <a:gd name="T6" fmla="*/ 0 w 139"/>
                  <a:gd name="T7" fmla="*/ 1 h 19"/>
                  <a:gd name="T8" fmla="*/ 0 w 139"/>
                  <a:gd name="T9" fmla="*/ 0 h 19"/>
                  <a:gd name="T10" fmla="*/ 0 w 139"/>
                  <a:gd name="T11" fmla="*/ 0 h 1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39" h="19">
                    <a:moveTo>
                      <a:pt x="0" y="0"/>
                    </a:moveTo>
                    <a:lnTo>
                      <a:pt x="139" y="9"/>
                    </a:lnTo>
                    <a:lnTo>
                      <a:pt x="131" y="19"/>
                    </a:lnTo>
                    <a:lnTo>
                      <a:pt x="4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2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07" name="Freeform 98"/>
              <p:cNvSpPr>
                <a:spLocks/>
              </p:cNvSpPr>
              <p:nvPr/>
            </p:nvSpPr>
            <p:spPr bwMode="auto">
              <a:xfrm>
                <a:off x="2513" y="1802"/>
                <a:ext cx="25" cy="17"/>
              </a:xfrm>
              <a:custGeom>
                <a:avLst/>
                <a:gdLst>
                  <a:gd name="T0" fmla="*/ 0 w 49"/>
                  <a:gd name="T1" fmla="*/ 2 h 34"/>
                  <a:gd name="T2" fmla="*/ 4 w 49"/>
                  <a:gd name="T3" fmla="*/ 3 h 34"/>
                  <a:gd name="T4" fmla="*/ 3 w 49"/>
                  <a:gd name="T5" fmla="*/ 0 h 34"/>
                  <a:gd name="T6" fmla="*/ 1 w 49"/>
                  <a:gd name="T7" fmla="*/ 1 h 34"/>
                  <a:gd name="T8" fmla="*/ 0 w 49"/>
                  <a:gd name="T9" fmla="*/ 2 h 34"/>
                  <a:gd name="T10" fmla="*/ 0 w 49"/>
                  <a:gd name="T11" fmla="*/ 2 h 3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9" h="34">
                    <a:moveTo>
                      <a:pt x="0" y="28"/>
                    </a:moveTo>
                    <a:lnTo>
                      <a:pt x="49" y="34"/>
                    </a:lnTo>
                    <a:lnTo>
                      <a:pt x="40" y="0"/>
                    </a:lnTo>
                    <a:lnTo>
                      <a:pt x="7" y="5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08" name="Freeform 99"/>
              <p:cNvSpPr>
                <a:spLocks/>
              </p:cNvSpPr>
              <p:nvPr/>
            </p:nvSpPr>
            <p:spPr bwMode="auto">
              <a:xfrm>
                <a:off x="2469" y="1802"/>
                <a:ext cx="52" cy="104"/>
              </a:xfrm>
              <a:custGeom>
                <a:avLst/>
                <a:gdLst>
                  <a:gd name="T0" fmla="*/ 1 w 105"/>
                  <a:gd name="T1" fmla="*/ 1 h 209"/>
                  <a:gd name="T2" fmla="*/ 3 w 105"/>
                  <a:gd name="T3" fmla="*/ 13 h 209"/>
                  <a:gd name="T4" fmla="*/ 1 w 105"/>
                  <a:gd name="T5" fmla="*/ 6 h 209"/>
                  <a:gd name="T6" fmla="*/ 0 w 105"/>
                  <a:gd name="T7" fmla="*/ 0 h 209"/>
                  <a:gd name="T8" fmla="*/ 1 w 105"/>
                  <a:gd name="T9" fmla="*/ 0 h 209"/>
                  <a:gd name="T10" fmla="*/ 6 w 105"/>
                  <a:gd name="T11" fmla="*/ 0 h 209"/>
                  <a:gd name="T12" fmla="*/ 1 w 105"/>
                  <a:gd name="T13" fmla="*/ 1 h 209"/>
                  <a:gd name="T14" fmla="*/ 1 w 105"/>
                  <a:gd name="T15" fmla="*/ 1 h 20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05" h="209">
                    <a:moveTo>
                      <a:pt x="29" y="19"/>
                    </a:moveTo>
                    <a:lnTo>
                      <a:pt x="55" y="209"/>
                    </a:lnTo>
                    <a:lnTo>
                      <a:pt x="21" y="99"/>
                    </a:lnTo>
                    <a:lnTo>
                      <a:pt x="0" y="0"/>
                    </a:lnTo>
                    <a:lnTo>
                      <a:pt x="29" y="7"/>
                    </a:lnTo>
                    <a:lnTo>
                      <a:pt x="105" y="11"/>
                    </a:lnTo>
                    <a:lnTo>
                      <a:pt x="29" y="19"/>
                    </a:lnTo>
                    <a:close/>
                  </a:path>
                </a:pathLst>
              </a:custGeom>
              <a:solidFill>
                <a:srgbClr val="D1BDB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09" name="Freeform 100"/>
              <p:cNvSpPr>
                <a:spLocks/>
              </p:cNvSpPr>
              <p:nvPr/>
            </p:nvSpPr>
            <p:spPr bwMode="auto">
              <a:xfrm>
                <a:off x="2497" y="1817"/>
                <a:ext cx="17" cy="42"/>
              </a:xfrm>
              <a:custGeom>
                <a:avLst/>
                <a:gdLst>
                  <a:gd name="T0" fmla="*/ 0 w 35"/>
                  <a:gd name="T1" fmla="*/ 0 h 84"/>
                  <a:gd name="T2" fmla="*/ 1 w 35"/>
                  <a:gd name="T3" fmla="*/ 5 h 84"/>
                  <a:gd name="T4" fmla="*/ 2 w 35"/>
                  <a:gd name="T5" fmla="*/ 6 h 84"/>
                  <a:gd name="T6" fmla="*/ 1 w 35"/>
                  <a:gd name="T7" fmla="*/ 1 h 84"/>
                  <a:gd name="T8" fmla="*/ 0 w 35"/>
                  <a:gd name="T9" fmla="*/ 0 h 84"/>
                  <a:gd name="T10" fmla="*/ 0 w 35"/>
                  <a:gd name="T11" fmla="*/ 0 h 8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5" h="84">
                    <a:moveTo>
                      <a:pt x="0" y="0"/>
                    </a:moveTo>
                    <a:lnTo>
                      <a:pt x="17" y="71"/>
                    </a:lnTo>
                    <a:lnTo>
                      <a:pt x="35" y="84"/>
                    </a:lnTo>
                    <a:lnTo>
                      <a:pt x="29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394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10" name="Freeform 101"/>
              <p:cNvSpPr>
                <a:spLocks/>
              </p:cNvSpPr>
              <p:nvPr/>
            </p:nvSpPr>
            <p:spPr bwMode="auto">
              <a:xfrm>
                <a:off x="2890" y="1564"/>
                <a:ext cx="45" cy="19"/>
              </a:xfrm>
              <a:custGeom>
                <a:avLst/>
                <a:gdLst>
                  <a:gd name="T0" fmla="*/ 2 w 89"/>
                  <a:gd name="T1" fmla="*/ 0 h 38"/>
                  <a:gd name="T2" fmla="*/ 5 w 89"/>
                  <a:gd name="T3" fmla="*/ 1 h 38"/>
                  <a:gd name="T4" fmla="*/ 6 w 89"/>
                  <a:gd name="T5" fmla="*/ 1 h 38"/>
                  <a:gd name="T6" fmla="*/ 6 w 89"/>
                  <a:gd name="T7" fmla="*/ 2 h 38"/>
                  <a:gd name="T8" fmla="*/ 5 w 89"/>
                  <a:gd name="T9" fmla="*/ 2 h 38"/>
                  <a:gd name="T10" fmla="*/ 3 w 89"/>
                  <a:gd name="T11" fmla="*/ 3 h 38"/>
                  <a:gd name="T12" fmla="*/ 1 w 89"/>
                  <a:gd name="T13" fmla="*/ 2 h 38"/>
                  <a:gd name="T14" fmla="*/ 0 w 89"/>
                  <a:gd name="T15" fmla="*/ 2 h 38"/>
                  <a:gd name="T16" fmla="*/ 1 w 89"/>
                  <a:gd name="T17" fmla="*/ 1 h 38"/>
                  <a:gd name="T18" fmla="*/ 2 w 89"/>
                  <a:gd name="T19" fmla="*/ 0 h 38"/>
                  <a:gd name="T20" fmla="*/ 2 w 89"/>
                  <a:gd name="T21" fmla="*/ 0 h 3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89" h="38">
                    <a:moveTo>
                      <a:pt x="30" y="0"/>
                    </a:moveTo>
                    <a:lnTo>
                      <a:pt x="70" y="2"/>
                    </a:lnTo>
                    <a:lnTo>
                      <a:pt x="84" y="11"/>
                    </a:lnTo>
                    <a:lnTo>
                      <a:pt x="89" y="26"/>
                    </a:lnTo>
                    <a:lnTo>
                      <a:pt x="80" y="30"/>
                    </a:lnTo>
                    <a:lnTo>
                      <a:pt x="46" y="38"/>
                    </a:lnTo>
                    <a:lnTo>
                      <a:pt x="11" y="32"/>
                    </a:lnTo>
                    <a:lnTo>
                      <a:pt x="0" y="21"/>
                    </a:lnTo>
                    <a:lnTo>
                      <a:pt x="11" y="3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FFE5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11" name="Freeform 102"/>
              <p:cNvSpPr>
                <a:spLocks/>
              </p:cNvSpPr>
              <p:nvPr/>
            </p:nvSpPr>
            <p:spPr bwMode="auto">
              <a:xfrm>
                <a:off x="2887" y="1564"/>
                <a:ext cx="12" cy="16"/>
              </a:xfrm>
              <a:custGeom>
                <a:avLst/>
                <a:gdLst>
                  <a:gd name="T0" fmla="*/ 1 w 25"/>
                  <a:gd name="T1" fmla="*/ 0 h 32"/>
                  <a:gd name="T2" fmla="*/ 1 w 25"/>
                  <a:gd name="T3" fmla="*/ 1 h 32"/>
                  <a:gd name="T4" fmla="*/ 1 w 25"/>
                  <a:gd name="T5" fmla="*/ 2 h 32"/>
                  <a:gd name="T6" fmla="*/ 0 w 25"/>
                  <a:gd name="T7" fmla="*/ 2 h 32"/>
                  <a:gd name="T8" fmla="*/ 0 w 25"/>
                  <a:gd name="T9" fmla="*/ 2 h 32"/>
                  <a:gd name="T10" fmla="*/ 0 w 25"/>
                  <a:gd name="T11" fmla="*/ 1 h 32"/>
                  <a:gd name="T12" fmla="*/ 0 w 25"/>
                  <a:gd name="T13" fmla="*/ 1 h 32"/>
                  <a:gd name="T14" fmla="*/ 1 w 25"/>
                  <a:gd name="T15" fmla="*/ 0 h 32"/>
                  <a:gd name="T16" fmla="*/ 1 w 25"/>
                  <a:gd name="T17" fmla="*/ 0 h 3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5" h="32">
                    <a:moveTo>
                      <a:pt x="25" y="0"/>
                    </a:moveTo>
                    <a:lnTo>
                      <a:pt x="19" y="13"/>
                    </a:lnTo>
                    <a:lnTo>
                      <a:pt x="25" y="30"/>
                    </a:lnTo>
                    <a:lnTo>
                      <a:pt x="14" y="32"/>
                    </a:lnTo>
                    <a:lnTo>
                      <a:pt x="0" y="26"/>
                    </a:lnTo>
                    <a:lnTo>
                      <a:pt x="0" y="5"/>
                    </a:lnTo>
                    <a:lnTo>
                      <a:pt x="12" y="2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A394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12" name="Freeform 103"/>
              <p:cNvSpPr>
                <a:spLocks/>
              </p:cNvSpPr>
              <p:nvPr/>
            </p:nvSpPr>
            <p:spPr bwMode="auto">
              <a:xfrm>
                <a:off x="3026" y="1520"/>
                <a:ext cx="54" cy="23"/>
              </a:xfrm>
              <a:custGeom>
                <a:avLst/>
                <a:gdLst>
                  <a:gd name="T0" fmla="*/ 7 w 108"/>
                  <a:gd name="T1" fmla="*/ 1 h 48"/>
                  <a:gd name="T2" fmla="*/ 7 w 108"/>
                  <a:gd name="T3" fmla="*/ 1 h 48"/>
                  <a:gd name="T4" fmla="*/ 6 w 108"/>
                  <a:gd name="T5" fmla="*/ 2 h 48"/>
                  <a:gd name="T6" fmla="*/ 4 w 108"/>
                  <a:gd name="T7" fmla="*/ 2 h 48"/>
                  <a:gd name="T8" fmla="*/ 2 w 108"/>
                  <a:gd name="T9" fmla="*/ 2 h 48"/>
                  <a:gd name="T10" fmla="*/ 0 w 108"/>
                  <a:gd name="T11" fmla="*/ 2 h 48"/>
                  <a:gd name="T12" fmla="*/ 1 w 108"/>
                  <a:gd name="T13" fmla="*/ 1 h 48"/>
                  <a:gd name="T14" fmla="*/ 5 w 108"/>
                  <a:gd name="T15" fmla="*/ 0 h 48"/>
                  <a:gd name="T16" fmla="*/ 7 w 108"/>
                  <a:gd name="T17" fmla="*/ 0 h 48"/>
                  <a:gd name="T18" fmla="*/ 7 w 108"/>
                  <a:gd name="T19" fmla="*/ 1 h 48"/>
                  <a:gd name="T20" fmla="*/ 7 w 108"/>
                  <a:gd name="T21" fmla="*/ 1 h 4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08" h="48">
                    <a:moveTo>
                      <a:pt x="108" y="16"/>
                    </a:moveTo>
                    <a:lnTo>
                      <a:pt x="102" y="29"/>
                    </a:lnTo>
                    <a:lnTo>
                      <a:pt x="85" y="42"/>
                    </a:lnTo>
                    <a:lnTo>
                      <a:pt x="53" y="48"/>
                    </a:lnTo>
                    <a:lnTo>
                      <a:pt x="21" y="48"/>
                    </a:lnTo>
                    <a:lnTo>
                      <a:pt x="0" y="46"/>
                    </a:lnTo>
                    <a:lnTo>
                      <a:pt x="5" y="19"/>
                    </a:lnTo>
                    <a:lnTo>
                      <a:pt x="78" y="0"/>
                    </a:lnTo>
                    <a:lnTo>
                      <a:pt x="102" y="6"/>
                    </a:lnTo>
                    <a:lnTo>
                      <a:pt x="108" y="16"/>
                    </a:lnTo>
                    <a:close/>
                  </a:path>
                </a:pathLst>
              </a:custGeom>
              <a:solidFill>
                <a:srgbClr val="FFE5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13" name="Freeform 104"/>
              <p:cNvSpPr>
                <a:spLocks/>
              </p:cNvSpPr>
              <p:nvPr/>
            </p:nvSpPr>
            <p:spPr bwMode="auto">
              <a:xfrm>
                <a:off x="2801" y="1321"/>
                <a:ext cx="286" cy="506"/>
              </a:xfrm>
              <a:custGeom>
                <a:avLst/>
                <a:gdLst>
                  <a:gd name="T0" fmla="*/ 10 w 572"/>
                  <a:gd name="T1" fmla="*/ 8 h 1011"/>
                  <a:gd name="T2" fmla="*/ 9 w 572"/>
                  <a:gd name="T3" fmla="*/ 12 h 1011"/>
                  <a:gd name="T4" fmla="*/ 8 w 572"/>
                  <a:gd name="T5" fmla="*/ 16 h 1011"/>
                  <a:gd name="T6" fmla="*/ 8 w 572"/>
                  <a:gd name="T7" fmla="*/ 19 h 1011"/>
                  <a:gd name="T8" fmla="*/ 9 w 572"/>
                  <a:gd name="T9" fmla="*/ 22 h 1011"/>
                  <a:gd name="T10" fmla="*/ 10 w 572"/>
                  <a:gd name="T11" fmla="*/ 24 h 1011"/>
                  <a:gd name="T12" fmla="*/ 9 w 572"/>
                  <a:gd name="T13" fmla="*/ 31 h 1011"/>
                  <a:gd name="T14" fmla="*/ 11 w 572"/>
                  <a:gd name="T15" fmla="*/ 36 h 1011"/>
                  <a:gd name="T16" fmla="*/ 10 w 572"/>
                  <a:gd name="T17" fmla="*/ 38 h 1011"/>
                  <a:gd name="T18" fmla="*/ 9 w 572"/>
                  <a:gd name="T19" fmla="*/ 41 h 1011"/>
                  <a:gd name="T20" fmla="*/ 10 w 572"/>
                  <a:gd name="T21" fmla="*/ 42 h 1011"/>
                  <a:gd name="T22" fmla="*/ 11 w 572"/>
                  <a:gd name="T23" fmla="*/ 43 h 1011"/>
                  <a:gd name="T24" fmla="*/ 12 w 572"/>
                  <a:gd name="T25" fmla="*/ 43 h 1011"/>
                  <a:gd name="T26" fmla="*/ 17 w 572"/>
                  <a:gd name="T27" fmla="*/ 42 h 1011"/>
                  <a:gd name="T28" fmla="*/ 20 w 572"/>
                  <a:gd name="T29" fmla="*/ 43 h 1011"/>
                  <a:gd name="T30" fmla="*/ 24 w 572"/>
                  <a:gd name="T31" fmla="*/ 43 h 1011"/>
                  <a:gd name="T32" fmla="*/ 25 w 572"/>
                  <a:gd name="T33" fmla="*/ 47 h 1011"/>
                  <a:gd name="T34" fmla="*/ 22 w 572"/>
                  <a:gd name="T35" fmla="*/ 50 h 1011"/>
                  <a:gd name="T36" fmla="*/ 22 w 572"/>
                  <a:gd name="T37" fmla="*/ 52 h 1011"/>
                  <a:gd name="T38" fmla="*/ 23 w 572"/>
                  <a:gd name="T39" fmla="*/ 53 h 1011"/>
                  <a:gd name="T40" fmla="*/ 29 w 572"/>
                  <a:gd name="T41" fmla="*/ 53 h 1011"/>
                  <a:gd name="T42" fmla="*/ 28 w 572"/>
                  <a:gd name="T43" fmla="*/ 55 h 1011"/>
                  <a:gd name="T44" fmla="*/ 26 w 572"/>
                  <a:gd name="T45" fmla="*/ 55 h 1011"/>
                  <a:gd name="T46" fmla="*/ 25 w 572"/>
                  <a:gd name="T47" fmla="*/ 57 h 1011"/>
                  <a:gd name="T48" fmla="*/ 25 w 572"/>
                  <a:gd name="T49" fmla="*/ 58 h 1011"/>
                  <a:gd name="T50" fmla="*/ 26 w 572"/>
                  <a:gd name="T51" fmla="*/ 59 h 1011"/>
                  <a:gd name="T52" fmla="*/ 26 w 572"/>
                  <a:gd name="T53" fmla="*/ 59 h 1011"/>
                  <a:gd name="T54" fmla="*/ 28 w 572"/>
                  <a:gd name="T55" fmla="*/ 60 h 1011"/>
                  <a:gd name="T56" fmla="*/ 34 w 572"/>
                  <a:gd name="T57" fmla="*/ 60 h 1011"/>
                  <a:gd name="T58" fmla="*/ 34 w 572"/>
                  <a:gd name="T59" fmla="*/ 61 h 1011"/>
                  <a:gd name="T60" fmla="*/ 29 w 572"/>
                  <a:gd name="T61" fmla="*/ 64 h 1011"/>
                  <a:gd name="T62" fmla="*/ 14 w 572"/>
                  <a:gd name="T63" fmla="*/ 52 h 1011"/>
                  <a:gd name="T64" fmla="*/ 8 w 572"/>
                  <a:gd name="T65" fmla="*/ 45 h 1011"/>
                  <a:gd name="T66" fmla="*/ 5 w 572"/>
                  <a:gd name="T67" fmla="*/ 40 h 1011"/>
                  <a:gd name="T68" fmla="*/ 2 w 572"/>
                  <a:gd name="T69" fmla="*/ 34 h 1011"/>
                  <a:gd name="T70" fmla="*/ 2 w 572"/>
                  <a:gd name="T71" fmla="*/ 31 h 1011"/>
                  <a:gd name="T72" fmla="*/ 1 w 572"/>
                  <a:gd name="T73" fmla="*/ 23 h 1011"/>
                  <a:gd name="T74" fmla="*/ 7 w 572"/>
                  <a:gd name="T75" fmla="*/ 5 h 1011"/>
                  <a:gd name="T76" fmla="*/ 15 w 572"/>
                  <a:gd name="T77" fmla="*/ 0 h 1011"/>
                  <a:gd name="T78" fmla="*/ 16 w 572"/>
                  <a:gd name="T79" fmla="*/ 5 h 1011"/>
                  <a:gd name="T80" fmla="*/ 16 w 572"/>
                  <a:gd name="T81" fmla="*/ 6 h 1011"/>
                  <a:gd name="T82" fmla="*/ 15 w 572"/>
                  <a:gd name="T83" fmla="*/ 7 h 1011"/>
                  <a:gd name="T84" fmla="*/ 12 w 572"/>
                  <a:gd name="T85" fmla="*/ 6 h 1011"/>
                  <a:gd name="T86" fmla="*/ 10 w 572"/>
                  <a:gd name="T87" fmla="*/ 7 h 1011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572" h="1011">
                    <a:moveTo>
                      <a:pt x="150" y="103"/>
                    </a:moveTo>
                    <a:lnTo>
                      <a:pt x="145" y="120"/>
                    </a:lnTo>
                    <a:lnTo>
                      <a:pt x="135" y="164"/>
                    </a:lnTo>
                    <a:lnTo>
                      <a:pt x="130" y="188"/>
                    </a:lnTo>
                    <a:lnTo>
                      <a:pt x="126" y="213"/>
                    </a:lnTo>
                    <a:lnTo>
                      <a:pt x="118" y="247"/>
                    </a:lnTo>
                    <a:lnTo>
                      <a:pt x="122" y="280"/>
                    </a:lnTo>
                    <a:lnTo>
                      <a:pt x="128" y="299"/>
                    </a:lnTo>
                    <a:lnTo>
                      <a:pt x="135" y="319"/>
                    </a:lnTo>
                    <a:lnTo>
                      <a:pt x="141" y="338"/>
                    </a:lnTo>
                    <a:lnTo>
                      <a:pt x="147" y="354"/>
                    </a:lnTo>
                    <a:lnTo>
                      <a:pt x="152" y="369"/>
                    </a:lnTo>
                    <a:lnTo>
                      <a:pt x="188" y="422"/>
                    </a:lnTo>
                    <a:lnTo>
                      <a:pt x="130" y="489"/>
                    </a:lnTo>
                    <a:lnTo>
                      <a:pt x="150" y="555"/>
                    </a:lnTo>
                    <a:lnTo>
                      <a:pt x="175" y="570"/>
                    </a:lnTo>
                    <a:lnTo>
                      <a:pt x="160" y="582"/>
                    </a:lnTo>
                    <a:lnTo>
                      <a:pt x="149" y="599"/>
                    </a:lnTo>
                    <a:lnTo>
                      <a:pt x="143" y="627"/>
                    </a:lnTo>
                    <a:lnTo>
                      <a:pt x="143" y="643"/>
                    </a:lnTo>
                    <a:lnTo>
                      <a:pt x="149" y="654"/>
                    </a:lnTo>
                    <a:lnTo>
                      <a:pt x="154" y="663"/>
                    </a:lnTo>
                    <a:lnTo>
                      <a:pt x="162" y="671"/>
                    </a:lnTo>
                    <a:lnTo>
                      <a:pt x="171" y="677"/>
                    </a:lnTo>
                    <a:lnTo>
                      <a:pt x="177" y="681"/>
                    </a:lnTo>
                    <a:lnTo>
                      <a:pt x="185" y="682"/>
                    </a:lnTo>
                    <a:lnTo>
                      <a:pt x="221" y="682"/>
                    </a:lnTo>
                    <a:lnTo>
                      <a:pt x="272" y="665"/>
                    </a:lnTo>
                    <a:lnTo>
                      <a:pt x="295" y="658"/>
                    </a:lnTo>
                    <a:lnTo>
                      <a:pt x="314" y="679"/>
                    </a:lnTo>
                    <a:lnTo>
                      <a:pt x="354" y="673"/>
                    </a:lnTo>
                    <a:lnTo>
                      <a:pt x="378" y="684"/>
                    </a:lnTo>
                    <a:lnTo>
                      <a:pt x="378" y="713"/>
                    </a:lnTo>
                    <a:lnTo>
                      <a:pt x="394" y="749"/>
                    </a:lnTo>
                    <a:lnTo>
                      <a:pt x="354" y="777"/>
                    </a:lnTo>
                    <a:lnTo>
                      <a:pt x="342" y="795"/>
                    </a:lnTo>
                    <a:lnTo>
                      <a:pt x="337" y="819"/>
                    </a:lnTo>
                    <a:lnTo>
                      <a:pt x="344" y="827"/>
                    </a:lnTo>
                    <a:lnTo>
                      <a:pt x="354" y="833"/>
                    </a:lnTo>
                    <a:lnTo>
                      <a:pt x="367" y="838"/>
                    </a:lnTo>
                    <a:lnTo>
                      <a:pt x="411" y="842"/>
                    </a:lnTo>
                    <a:lnTo>
                      <a:pt x="462" y="836"/>
                    </a:lnTo>
                    <a:lnTo>
                      <a:pt x="491" y="850"/>
                    </a:lnTo>
                    <a:lnTo>
                      <a:pt x="439" y="865"/>
                    </a:lnTo>
                    <a:lnTo>
                      <a:pt x="430" y="869"/>
                    </a:lnTo>
                    <a:lnTo>
                      <a:pt x="413" y="876"/>
                    </a:lnTo>
                    <a:lnTo>
                      <a:pt x="394" y="888"/>
                    </a:lnTo>
                    <a:lnTo>
                      <a:pt x="386" y="901"/>
                    </a:lnTo>
                    <a:lnTo>
                      <a:pt x="388" y="922"/>
                    </a:lnTo>
                    <a:lnTo>
                      <a:pt x="392" y="926"/>
                    </a:lnTo>
                    <a:lnTo>
                      <a:pt x="396" y="929"/>
                    </a:lnTo>
                    <a:lnTo>
                      <a:pt x="401" y="935"/>
                    </a:lnTo>
                    <a:lnTo>
                      <a:pt x="409" y="939"/>
                    </a:lnTo>
                    <a:lnTo>
                      <a:pt x="416" y="943"/>
                    </a:lnTo>
                    <a:lnTo>
                      <a:pt x="426" y="947"/>
                    </a:lnTo>
                    <a:lnTo>
                      <a:pt x="445" y="952"/>
                    </a:lnTo>
                    <a:lnTo>
                      <a:pt x="466" y="954"/>
                    </a:lnTo>
                    <a:lnTo>
                      <a:pt x="530" y="952"/>
                    </a:lnTo>
                    <a:lnTo>
                      <a:pt x="572" y="943"/>
                    </a:lnTo>
                    <a:lnTo>
                      <a:pt x="540" y="966"/>
                    </a:lnTo>
                    <a:lnTo>
                      <a:pt x="479" y="983"/>
                    </a:lnTo>
                    <a:lnTo>
                      <a:pt x="464" y="1011"/>
                    </a:lnTo>
                    <a:lnTo>
                      <a:pt x="306" y="1004"/>
                    </a:lnTo>
                    <a:lnTo>
                      <a:pt x="221" y="829"/>
                    </a:lnTo>
                    <a:lnTo>
                      <a:pt x="158" y="730"/>
                    </a:lnTo>
                    <a:lnTo>
                      <a:pt x="122" y="713"/>
                    </a:lnTo>
                    <a:lnTo>
                      <a:pt x="99" y="682"/>
                    </a:lnTo>
                    <a:lnTo>
                      <a:pt x="74" y="635"/>
                    </a:lnTo>
                    <a:lnTo>
                      <a:pt x="46" y="578"/>
                    </a:lnTo>
                    <a:lnTo>
                      <a:pt x="17" y="530"/>
                    </a:lnTo>
                    <a:lnTo>
                      <a:pt x="0" y="494"/>
                    </a:lnTo>
                    <a:lnTo>
                      <a:pt x="17" y="481"/>
                    </a:lnTo>
                    <a:lnTo>
                      <a:pt x="44" y="475"/>
                    </a:lnTo>
                    <a:lnTo>
                      <a:pt x="14" y="357"/>
                    </a:lnTo>
                    <a:lnTo>
                      <a:pt x="48" y="171"/>
                    </a:lnTo>
                    <a:lnTo>
                      <a:pt x="97" y="80"/>
                    </a:lnTo>
                    <a:lnTo>
                      <a:pt x="168" y="44"/>
                    </a:lnTo>
                    <a:lnTo>
                      <a:pt x="234" y="0"/>
                    </a:lnTo>
                    <a:lnTo>
                      <a:pt x="255" y="8"/>
                    </a:lnTo>
                    <a:lnTo>
                      <a:pt x="244" y="65"/>
                    </a:lnTo>
                    <a:lnTo>
                      <a:pt x="247" y="80"/>
                    </a:lnTo>
                    <a:lnTo>
                      <a:pt x="247" y="89"/>
                    </a:lnTo>
                    <a:lnTo>
                      <a:pt x="244" y="95"/>
                    </a:lnTo>
                    <a:lnTo>
                      <a:pt x="238" y="97"/>
                    </a:lnTo>
                    <a:lnTo>
                      <a:pt x="209" y="95"/>
                    </a:lnTo>
                    <a:lnTo>
                      <a:pt x="192" y="88"/>
                    </a:lnTo>
                    <a:lnTo>
                      <a:pt x="150" y="103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14" name="Freeform 105"/>
              <p:cNvSpPr>
                <a:spLocks/>
              </p:cNvSpPr>
              <p:nvPr/>
            </p:nvSpPr>
            <p:spPr bwMode="auto">
              <a:xfrm>
                <a:off x="2829" y="1595"/>
                <a:ext cx="18" cy="38"/>
              </a:xfrm>
              <a:custGeom>
                <a:avLst/>
                <a:gdLst>
                  <a:gd name="T0" fmla="*/ 0 w 36"/>
                  <a:gd name="T1" fmla="*/ 0 h 77"/>
                  <a:gd name="T2" fmla="*/ 1 w 36"/>
                  <a:gd name="T3" fmla="*/ 2 h 77"/>
                  <a:gd name="T4" fmla="*/ 1 w 36"/>
                  <a:gd name="T5" fmla="*/ 3 h 77"/>
                  <a:gd name="T6" fmla="*/ 3 w 36"/>
                  <a:gd name="T7" fmla="*/ 4 h 77"/>
                  <a:gd name="T8" fmla="*/ 2 w 36"/>
                  <a:gd name="T9" fmla="*/ 2 h 77"/>
                  <a:gd name="T10" fmla="*/ 0 w 36"/>
                  <a:gd name="T11" fmla="*/ 0 h 77"/>
                  <a:gd name="T12" fmla="*/ 0 w 36"/>
                  <a:gd name="T13" fmla="*/ 0 h 7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77">
                    <a:moveTo>
                      <a:pt x="0" y="0"/>
                    </a:moveTo>
                    <a:lnTo>
                      <a:pt x="6" y="38"/>
                    </a:lnTo>
                    <a:lnTo>
                      <a:pt x="14" y="59"/>
                    </a:lnTo>
                    <a:lnTo>
                      <a:pt x="36" y="77"/>
                    </a:lnTo>
                    <a:lnTo>
                      <a:pt x="19" y="4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84A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15" name="Freeform 106"/>
              <p:cNvSpPr>
                <a:spLocks/>
              </p:cNvSpPr>
              <p:nvPr/>
            </p:nvSpPr>
            <p:spPr bwMode="auto">
              <a:xfrm>
                <a:off x="2985" y="1737"/>
                <a:ext cx="57" cy="23"/>
              </a:xfrm>
              <a:custGeom>
                <a:avLst/>
                <a:gdLst>
                  <a:gd name="T0" fmla="*/ 0 w 114"/>
                  <a:gd name="T1" fmla="*/ 0 h 45"/>
                  <a:gd name="T2" fmla="*/ 1 w 114"/>
                  <a:gd name="T3" fmla="*/ 2 h 45"/>
                  <a:gd name="T4" fmla="*/ 1 w 114"/>
                  <a:gd name="T5" fmla="*/ 3 h 45"/>
                  <a:gd name="T6" fmla="*/ 4 w 114"/>
                  <a:gd name="T7" fmla="*/ 2 h 45"/>
                  <a:gd name="T8" fmla="*/ 8 w 114"/>
                  <a:gd name="T9" fmla="*/ 2 h 45"/>
                  <a:gd name="T10" fmla="*/ 6 w 114"/>
                  <a:gd name="T11" fmla="*/ 1 h 45"/>
                  <a:gd name="T12" fmla="*/ 2 w 114"/>
                  <a:gd name="T13" fmla="*/ 1 h 45"/>
                  <a:gd name="T14" fmla="*/ 0 w 114"/>
                  <a:gd name="T15" fmla="*/ 0 h 45"/>
                  <a:gd name="T16" fmla="*/ 0 w 114"/>
                  <a:gd name="T17" fmla="*/ 0 h 4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14" h="45">
                    <a:moveTo>
                      <a:pt x="0" y="0"/>
                    </a:moveTo>
                    <a:lnTo>
                      <a:pt x="13" y="24"/>
                    </a:lnTo>
                    <a:lnTo>
                      <a:pt x="6" y="45"/>
                    </a:lnTo>
                    <a:lnTo>
                      <a:pt x="59" y="28"/>
                    </a:lnTo>
                    <a:lnTo>
                      <a:pt x="114" y="22"/>
                    </a:lnTo>
                    <a:lnTo>
                      <a:pt x="91" y="7"/>
                    </a:lnTo>
                    <a:lnTo>
                      <a:pt x="21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16" name="Freeform 107"/>
              <p:cNvSpPr>
                <a:spLocks/>
              </p:cNvSpPr>
              <p:nvPr/>
            </p:nvSpPr>
            <p:spPr bwMode="auto">
              <a:xfrm>
                <a:off x="2807" y="1575"/>
                <a:ext cx="35" cy="43"/>
              </a:xfrm>
              <a:custGeom>
                <a:avLst/>
                <a:gdLst>
                  <a:gd name="T0" fmla="*/ 3 w 70"/>
                  <a:gd name="T1" fmla="*/ 2 h 87"/>
                  <a:gd name="T2" fmla="*/ 2 w 70"/>
                  <a:gd name="T3" fmla="*/ 0 h 87"/>
                  <a:gd name="T4" fmla="*/ 1 w 70"/>
                  <a:gd name="T5" fmla="*/ 0 h 87"/>
                  <a:gd name="T6" fmla="*/ 1 w 70"/>
                  <a:gd name="T7" fmla="*/ 0 h 87"/>
                  <a:gd name="T8" fmla="*/ 0 w 70"/>
                  <a:gd name="T9" fmla="*/ 0 h 87"/>
                  <a:gd name="T10" fmla="*/ 1 w 70"/>
                  <a:gd name="T11" fmla="*/ 0 h 87"/>
                  <a:gd name="T12" fmla="*/ 1 w 70"/>
                  <a:gd name="T13" fmla="*/ 0 h 87"/>
                  <a:gd name="T14" fmla="*/ 2 w 70"/>
                  <a:gd name="T15" fmla="*/ 2 h 87"/>
                  <a:gd name="T16" fmla="*/ 4 w 70"/>
                  <a:gd name="T17" fmla="*/ 4 h 87"/>
                  <a:gd name="T18" fmla="*/ 5 w 70"/>
                  <a:gd name="T19" fmla="*/ 5 h 87"/>
                  <a:gd name="T20" fmla="*/ 3 w 70"/>
                  <a:gd name="T21" fmla="*/ 2 h 87"/>
                  <a:gd name="T22" fmla="*/ 3 w 70"/>
                  <a:gd name="T23" fmla="*/ 2 h 8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0" h="87">
                    <a:moveTo>
                      <a:pt x="40" y="36"/>
                    </a:moveTo>
                    <a:lnTo>
                      <a:pt x="19" y="7"/>
                    </a:lnTo>
                    <a:lnTo>
                      <a:pt x="11" y="3"/>
                    </a:lnTo>
                    <a:lnTo>
                      <a:pt x="2" y="0"/>
                    </a:lnTo>
                    <a:lnTo>
                      <a:pt x="0" y="3"/>
                    </a:lnTo>
                    <a:lnTo>
                      <a:pt x="2" y="9"/>
                    </a:lnTo>
                    <a:lnTo>
                      <a:pt x="5" y="15"/>
                    </a:lnTo>
                    <a:lnTo>
                      <a:pt x="26" y="32"/>
                    </a:lnTo>
                    <a:lnTo>
                      <a:pt x="49" y="64"/>
                    </a:lnTo>
                    <a:lnTo>
                      <a:pt x="70" y="87"/>
                    </a:lnTo>
                    <a:lnTo>
                      <a:pt x="40" y="36"/>
                    </a:lnTo>
                    <a:close/>
                  </a:path>
                </a:pathLst>
              </a:custGeom>
              <a:solidFill>
                <a:srgbClr val="A84A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17" name="Freeform 108"/>
              <p:cNvSpPr>
                <a:spLocks/>
              </p:cNvSpPr>
              <p:nvPr/>
            </p:nvSpPr>
            <p:spPr bwMode="auto">
              <a:xfrm>
                <a:off x="2839" y="1631"/>
                <a:ext cx="22" cy="38"/>
              </a:xfrm>
              <a:custGeom>
                <a:avLst/>
                <a:gdLst>
                  <a:gd name="T0" fmla="*/ 1 w 44"/>
                  <a:gd name="T1" fmla="*/ 1 h 76"/>
                  <a:gd name="T2" fmla="*/ 2 w 44"/>
                  <a:gd name="T3" fmla="*/ 3 h 76"/>
                  <a:gd name="T4" fmla="*/ 3 w 44"/>
                  <a:gd name="T5" fmla="*/ 5 h 76"/>
                  <a:gd name="T6" fmla="*/ 2 w 44"/>
                  <a:gd name="T7" fmla="*/ 2 h 76"/>
                  <a:gd name="T8" fmla="*/ 1 w 44"/>
                  <a:gd name="T9" fmla="*/ 1 h 76"/>
                  <a:gd name="T10" fmla="*/ 0 w 44"/>
                  <a:gd name="T11" fmla="*/ 0 h 76"/>
                  <a:gd name="T12" fmla="*/ 1 w 44"/>
                  <a:gd name="T13" fmla="*/ 1 h 76"/>
                  <a:gd name="T14" fmla="*/ 1 w 44"/>
                  <a:gd name="T15" fmla="*/ 1 h 7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44" h="76">
                    <a:moveTo>
                      <a:pt x="4" y="11"/>
                    </a:moveTo>
                    <a:lnTo>
                      <a:pt x="17" y="47"/>
                    </a:lnTo>
                    <a:lnTo>
                      <a:pt x="44" y="76"/>
                    </a:lnTo>
                    <a:lnTo>
                      <a:pt x="29" y="30"/>
                    </a:lnTo>
                    <a:lnTo>
                      <a:pt x="16" y="9"/>
                    </a:lnTo>
                    <a:lnTo>
                      <a:pt x="0" y="0"/>
                    </a:lnTo>
                    <a:lnTo>
                      <a:pt x="4" y="11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18" name="Freeform 109"/>
              <p:cNvSpPr>
                <a:spLocks/>
              </p:cNvSpPr>
              <p:nvPr/>
            </p:nvSpPr>
            <p:spPr bwMode="auto">
              <a:xfrm>
                <a:off x="2915" y="1542"/>
                <a:ext cx="22" cy="29"/>
              </a:xfrm>
              <a:custGeom>
                <a:avLst/>
                <a:gdLst>
                  <a:gd name="T0" fmla="*/ 2 w 46"/>
                  <a:gd name="T1" fmla="*/ 4 h 57"/>
                  <a:gd name="T2" fmla="*/ 1 w 46"/>
                  <a:gd name="T3" fmla="*/ 4 h 57"/>
                  <a:gd name="T4" fmla="*/ 1 w 46"/>
                  <a:gd name="T5" fmla="*/ 2 h 57"/>
                  <a:gd name="T6" fmla="*/ 0 w 46"/>
                  <a:gd name="T7" fmla="*/ 0 h 57"/>
                  <a:gd name="T8" fmla="*/ 2 w 46"/>
                  <a:gd name="T9" fmla="*/ 2 h 57"/>
                  <a:gd name="T10" fmla="*/ 2 w 46"/>
                  <a:gd name="T11" fmla="*/ 4 h 57"/>
                  <a:gd name="T12" fmla="*/ 2 w 46"/>
                  <a:gd name="T13" fmla="*/ 4 h 5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6" h="57">
                    <a:moveTo>
                      <a:pt x="46" y="57"/>
                    </a:moveTo>
                    <a:lnTo>
                      <a:pt x="27" y="51"/>
                    </a:lnTo>
                    <a:lnTo>
                      <a:pt x="17" y="27"/>
                    </a:lnTo>
                    <a:lnTo>
                      <a:pt x="0" y="0"/>
                    </a:lnTo>
                    <a:lnTo>
                      <a:pt x="46" y="19"/>
                    </a:lnTo>
                    <a:lnTo>
                      <a:pt x="46" y="57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19" name="Freeform 110"/>
              <p:cNvSpPr>
                <a:spLocks/>
              </p:cNvSpPr>
              <p:nvPr/>
            </p:nvSpPr>
            <p:spPr bwMode="auto">
              <a:xfrm>
                <a:off x="3165" y="1526"/>
                <a:ext cx="10" cy="30"/>
              </a:xfrm>
              <a:custGeom>
                <a:avLst/>
                <a:gdLst>
                  <a:gd name="T0" fmla="*/ 1 w 19"/>
                  <a:gd name="T1" fmla="*/ 0 h 59"/>
                  <a:gd name="T2" fmla="*/ 1 w 19"/>
                  <a:gd name="T3" fmla="*/ 1 h 59"/>
                  <a:gd name="T4" fmla="*/ 2 w 19"/>
                  <a:gd name="T5" fmla="*/ 2 h 59"/>
                  <a:gd name="T6" fmla="*/ 1 w 19"/>
                  <a:gd name="T7" fmla="*/ 3 h 59"/>
                  <a:gd name="T8" fmla="*/ 1 w 19"/>
                  <a:gd name="T9" fmla="*/ 3 h 59"/>
                  <a:gd name="T10" fmla="*/ 1 w 19"/>
                  <a:gd name="T11" fmla="*/ 4 h 59"/>
                  <a:gd name="T12" fmla="*/ 0 w 19"/>
                  <a:gd name="T13" fmla="*/ 3 h 59"/>
                  <a:gd name="T14" fmla="*/ 1 w 19"/>
                  <a:gd name="T15" fmla="*/ 1 h 59"/>
                  <a:gd name="T16" fmla="*/ 1 w 19"/>
                  <a:gd name="T17" fmla="*/ 0 h 59"/>
                  <a:gd name="T18" fmla="*/ 1 w 19"/>
                  <a:gd name="T19" fmla="*/ 0 h 5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9" h="59">
                    <a:moveTo>
                      <a:pt x="8" y="0"/>
                    </a:moveTo>
                    <a:lnTo>
                      <a:pt x="13" y="9"/>
                    </a:lnTo>
                    <a:lnTo>
                      <a:pt x="19" y="24"/>
                    </a:lnTo>
                    <a:lnTo>
                      <a:pt x="15" y="34"/>
                    </a:lnTo>
                    <a:lnTo>
                      <a:pt x="11" y="41"/>
                    </a:lnTo>
                    <a:lnTo>
                      <a:pt x="6" y="59"/>
                    </a:lnTo>
                    <a:lnTo>
                      <a:pt x="0" y="36"/>
                    </a:lnTo>
                    <a:lnTo>
                      <a:pt x="4" y="7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20" name="Freeform 111"/>
              <p:cNvSpPr>
                <a:spLocks/>
              </p:cNvSpPr>
              <p:nvPr/>
            </p:nvSpPr>
            <p:spPr bwMode="auto">
              <a:xfrm>
                <a:off x="3165" y="1564"/>
                <a:ext cx="26" cy="42"/>
              </a:xfrm>
              <a:custGeom>
                <a:avLst/>
                <a:gdLst>
                  <a:gd name="T0" fmla="*/ 0 w 53"/>
                  <a:gd name="T1" fmla="*/ 3 h 83"/>
                  <a:gd name="T2" fmla="*/ 0 w 53"/>
                  <a:gd name="T3" fmla="*/ 6 h 83"/>
                  <a:gd name="T4" fmla="*/ 0 w 53"/>
                  <a:gd name="T5" fmla="*/ 6 h 83"/>
                  <a:gd name="T6" fmla="*/ 2 w 53"/>
                  <a:gd name="T7" fmla="*/ 5 h 83"/>
                  <a:gd name="T8" fmla="*/ 3 w 53"/>
                  <a:gd name="T9" fmla="*/ 4 h 83"/>
                  <a:gd name="T10" fmla="*/ 3 w 53"/>
                  <a:gd name="T11" fmla="*/ 3 h 83"/>
                  <a:gd name="T12" fmla="*/ 3 w 53"/>
                  <a:gd name="T13" fmla="*/ 1 h 83"/>
                  <a:gd name="T14" fmla="*/ 3 w 53"/>
                  <a:gd name="T15" fmla="*/ 0 h 83"/>
                  <a:gd name="T16" fmla="*/ 2 w 53"/>
                  <a:gd name="T17" fmla="*/ 2 h 83"/>
                  <a:gd name="T18" fmla="*/ 2 w 53"/>
                  <a:gd name="T19" fmla="*/ 3 h 83"/>
                  <a:gd name="T20" fmla="*/ 2 w 53"/>
                  <a:gd name="T21" fmla="*/ 4 h 83"/>
                  <a:gd name="T22" fmla="*/ 2 w 53"/>
                  <a:gd name="T23" fmla="*/ 4 h 83"/>
                  <a:gd name="T24" fmla="*/ 1 w 53"/>
                  <a:gd name="T25" fmla="*/ 4 h 83"/>
                  <a:gd name="T26" fmla="*/ 0 w 53"/>
                  <a:gd name="T27" fmla="*/ 3 h 83"/>
                  <a:gd name="T28" fmla="*/ 0 w 53"/>
                  <a:gd name="T29" fmla="*/ 3 h 83"/>
                  <a:gd name="T30" fmla="*/ 0 w 53"/>
                  <a:gd name="T31" fmla="*/ 3 h 83"/>
                  <a:gd name="T32" fmla="*/ 0 w 53"/>
                  <a:gd name="T33" fmla="*/ 3 h 8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3" h="83">
                    <a:moveTo>
                      <a:pt x="0" y="41"/>
                    </a:moveTo>
                    <a:lnTo>
                      <a:pt x="6" y="81"/>
                    </a:lnTo>
                    <a:lnTo>
                      <a:pt x="15" y="83"/>
                    </a:lnTo>
                    <a:lnTo>
                      <a:pt x="36" y="78"/>
                    </a:lnTo>
                    <a:lnTo>
                      <a:pt x="51" y="55"/>
                    </a:lnTo>
                    <a:lnTo>
                      <a:pt x="53" y="40"/>
                    </a:lnTo>
                    <a:lnTo>
                      <a:pt x="53" y="13"/>
                    </a:lnTo>
                    <a:lnTo>
                      <a:pt x="48" y="0"/>
                    </a:lnTo>
                    <a:lnTo>
                      <a:pt x="42" y="22"/>
                    </a:lnTo>
                    <a:lnTo>
                      <a:pt x="40" y="45"/>
                    </a:lnTo>
                    <a:lnTo>
                      <a:pt x="36" y="55"/>
                    </a:lnTo>
                    <a:lnTo>
                      <a:pt x="32" y="59"/>
                    </a:lnTo>
                    <a:lnTo>
                      <a:pt x="21" y="53"/>
                    </a:lnTo>
                    <a:lnTo>
                      <a:pt x="15" y="47"/>
                    </a:lnTo>
                    <a:lnTo>
                      <a:pt x="10" y="34"/>
                    </a:lnTo>
                    <a:lnTo>
                      <a:pt x="0" y="41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21" name="Freeform 112"/>
              <p:cNvSpPr>
                <a:spLocks/>
              </p:cNvSpPr>
              <p:nvPr/>
            </p:nvSpPr>
            <p:spPr bwMode="auto">
              <a:xfrm>
                <a:off x="3163" y="1485"/>
                <a:ext cx="33" cy="81"/>
              </a:xfrm>
              <a:custGeom>
                <a:avLst/>
                <a:gdLst>
                  <a:gd name="T0" fmla="*/ 0 w 67"/>
                  <a:gd name="T1" fmla="*/ 2 h 163"/>
                  <a:gd name="T2" fmla="*/ 1 w 67"/>
                  <a:gd name="T3" fmla="*/ 3 h 163"/>
                  <a:gd name="T4" fmla="*/ 3 w 67"/>
                  <a:gd name="T5" fmla="*/ 4 h 163"/>
                  <a:gd name="T6" fmla="*/ 3 w 67"/>
                  <a:gd name="T7" fmla="*/ 6 h 163"/>
                  <a:gd name="T8" fmla="*/ 3 w 67"/>
                  <a:gd name="T9" fmla="*/ 8 h 163"/>
                  <a:gd name="T10" fmla="*/ 2 w 67"/>
                  <a:gd name="T11" fmla="*/ 8 h 163"/>
                  <a:gd name="T12" fmla="*/ 2 w 67"/>
                  <a:gd name="T13" fmla="*/ 9 h 163"/>
                  <a:gd name="T14" fmla="*/ 2 w 67"/>
                  <a:gd name="T15" fmla="*/ 10 h 163"/>
                  <a:gd name="T16" fmla="*/ 2 w 67"/>
                  <a:gd name="T17" fmla="*/ 10 h 163"/>
                  <a:gd name="T18" fmla="*/ 3 w 67"/>
                  <a:gd name="T19" fmla="*/ 9 h 163"/>
                  <a:gd name="T20" fmla="*/ 3 w 67"/>
                  <a:gd name="T21" fmla="*/ 8 h 163"/>
                  <a:gd name="T22" fmla="*/ 4 w 67"/>
                  <a:gd name="T23" fmla="*/ 6 h 163"/>
                  <a:gd name="T24" fmla="*/ 4 w 67"/>
                  <a:gd name="T25" fmla="*/ 5 h 163"/>
                  <a:gd name="T26" fmla="*/ 3 w 67"/>
                  <a:gd name="T27" fmla="*/ 4 h 163"/>
                  <a:gd name="T28" fmla="*/ 3 w 67"/>
                  <a:gd name="T29" fmla="*/ 3 h 163"/>
                  <a:gd name="T30" fmla="*/ 3 w 67"/>
                  <a:gd name="T31" fmla="*/ 3 h 163"/>
                  <a:gd name="T32" fmla="*/ 3 w 67"/>
                  <a:gd name="T33" fmla="*/ 2 h 163"/>
                  <a:gd name="T34" fmla="*/ 2 w 67"/>
                  <a:gd name="T35" fmla="*/ 2 h 163"/>
                  <a:gd name="T36" fmla="*/ 2 w 67"/>
                  <a:gd name="T37" fmla="*/ 1 h 163"/>
                  <a:gd name="T38" fmla="*/ 2 w 67"/>
                  <a:gd name="T39" fmla="*/ 0 h 163"/>
                  <a:gd name="T40" fmla="*/ 1 w 67"/>
                  <a:gd name="T41" fmla="*/ 0 h 163"/>
                  <a:gd name="T42" fmla="*/ 1 w 67"/>
                  <a:gd name="T43" fmla="*/ 1 h 163"/>
                  <a:gd name="T44" fmla="*/ 1 w 67"/>
                  <a:gd name="T45" fmla="*/ 2 h 163"/>
                  <a:gd name="T46" fmla="*/ 0 w 67"/>
                  <a:gd name="T47" fmla="*/ 2 h 163"/>
                  <a:gd name="T48" fmla="*/ 0 w 67"/>
                  <a:gd name="T49" fmla="*/ 2 h 163"/>
                  <a:gd name="T50" fmla="*/ 0 w 67"/>
                  <a:gd name="T51" fmla="*/ 2 h 163"/>
                  <a:gd name="T52" fmla="*/ 0 w 67"/>
                  <a:gd name="T53" fmla="*/ 2 h 163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67" h="163">
                    <a:moveTo>
                      <a:pt x="10" y="44"/>
                    </a:moveTo>
                    <a:lnTo>
                      <a:pt x="27" y="51"/>
                    </a:lnTo>
                    <a:lnTo>
                      <a:pt x="48" y="68"/>
                    </a:lnTo>
                    <a:lnTo>
                      <a:pt x="55" y="106"/>
                    </a:lnTo>
                    <a:lnTo>
                      <a:pt x="52" y="133"/>
                    </a:lnTo>
                    <a:lnTo>
                      <a:pt x="33" y="143"/>
                    </a:lnTo>
                    <a:lnTo>
                      <a:pt x="36" y="158"/>
                    </a:lnTo>
                    <a:lnTo>
                      <a:pt x="38" y="162"/>
                    </a:lnTo>
                    <a:lnTo>
                      <a:pt x="40" y="163"/>
                    </a:lnTo>
                    <a:lnTo>
                      <a:pt x="53" y="152"/>
                    </a:lnTo>
                    <a:lnTo>
                      <a:pt x="61" y="139"/>
                    </a:lnTo>
                    <a:lnTo>
                      <a:pt x="67" y="106"/>
                    </a:lnTo>
                    <a:lnTo>
                      <a:pt x="65" y="87"/>
                    </a:lnTo>
                    <a:lnTo>
                      <a:pt x="59" y="68"/>
                    </a:lnTo>
                    <a:lnTo>
                      <a:pt x="53" y="53"/>
                    </a:lnTo>
                    <a:lnTo>
                      <a:pt x="52" y="48"/>
                    </a:lnTo>
                    <a:lnTo>
                      <a:pt x="50" y="46"/>
                    </a:lnTo>
                    <a:lnTo>
                      <a:pt x="46" y="40"/>
                    </a:lnTo>
                    <a:lnTo>
                      <a:pt x="40" y="29"/>
                    </a:lnTo>
                    <a:lnTo>
                      <a:pt x="36" y="0"/>
                    </a:lnTo>
                    <a:lnTo>
                      <a:pt x="29" y="15"/>
                    </a:lnTo>
                    <a:lnTo>
                      <a:pt x="25" y="30"/>
                    </a:lnTo>
                    <a:lnTo>
                      <a:pt x="17" y="34"/>
                    </a:lnTo>
                    <a:lnTo>
                      <a:pt x="12" y="36"/>
                    </a:lnTo>
                    <a:lnTo>
                      <a:pt x="0" y="42"/>
                    </a:lnTo>
                    <a:lnTo>
                      <a:pt x="10" y="44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22" name="Freeform 113"/>
              <p:cNvSpPr>
                <a:spLocks/>
              </p:cNvSpPr>
              <p:nvPr/>
            </p:nvSpPr>
            <p:spPr bwMode="auto">
              <a:xfrm>
                <a:off x="3004" y="1893"/>
                <a:ext cx="51" cy="87"/>
              </a:xfrm>
              <a:custGeom>
                <a:avLst/>
                <a:gdLst>
                  <a:gd name="T0" fmla="*/ 0 w 103"/>
                  <a:gd name="T1" fmla="*/ 3 h 173"/>
                  <a:gd name="T2" fmla="*/ 3 w 103"/>
                  <a:gd name="T3" fmla="*/ 6 h 173"/>
                  <a:gd name="T4" fmla="*/ 3 w 103"/>
                  <a:gd name="T5" fmla="*/ 9 h 173"/>
                  <a:gd name="T6" fmla="*/ 3 w 103"/>
                  <a:gd name="T7" fmla="*/ 11 h 173"/>
                  <a:gd name="T8" fmla="*/ 5 w 103"/>
                  <a:gd name="T9" fmla="*/ 8 h 173"/>
                  <a:gd name="T10" fmla="*/ 6 w 103"/>
                  <a:gd name="T11" fmla="*/ 5 h 173"/>
                  <a:gd name="T12" fmla="*/ 5 w 103"/>
                  <a:gd name="T13" fmla="*/ 3 h 173"/>
                  <a:gd name="T14" fmla="*/ 3 w 103"/>
                  <a:gd name="T15" fmla="*/ 2 h 173"/>
                  <a:gd name="T16" fmla="*/ 0 w 103"/>
                  <a:gd name="T17" fmla="*/ 0 h 173"/>
                  <a:gd name="T18" fmla="*/ 0 w 103"/>
                  <a:gd name="T19" fmla="*/ 3 h 173"/>
                  <a:gd name="T20" fmla="*/ 0 w 103"/>
                  <a:gd name="T21" fmla="*/ 3 h 17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03" h="173">
                    <a:moveTo>
                      <a:pt x="15" y="42"/>
                    </a:moveTo>
                    <a:lnTo>
                      <a:pt x="51" y="82"/>
                    </a:lnTo>
                    <a:lnTo>
                      <a:pt x="59" y="135"/>
                    </a:lnTo>
                    <a:lnTo>
                      <a:pt x="51" y="173"/>
                    </a:lnTo>
                    <a:lnTo>
                      <a:pt x="87" y="124"/>
                    </a:lnTo>
                    <a:lnTo>
                      <a:pt x="103" y="65"/>
                    </a:lnTo>
                    <a:lnTo>
                      <a:pt x="87" y="42"/>
                    </a:lnTo>
                    <a:lnTo>
                      <a:pt x="51" y="29"/>
                    </a:lnTo>
                    <a:lnTo>
                      <a:pt x="0" y="0"/>
                    </a:lnTo>
                    <a:lnTo>
                      <a:pt x="15" y="42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23" name="Freeform 114"/>
              <p:cNvSpPr>
                <a:spLocks/>
              </p:cNvSpPr>
              <p:nvPr/>
            </p:nvSpPr>
            <p:spPr bwMode="auto">
              <a:xfrm>
                <a:off x="2904" y="1743"/>
                <a:ext cx="134" cy="217"/>
              </a:xfrm>
              <a:custGeom>
                <a:avLst/>
                <a:gdLst>
                  <a:gd name="T0" fmla="*/ 1 w 268"/>
                  <a:gd name="T1" fmla="*/ 0 h 433"/>
                  <a:gd name="T2" fmla="*/ 1 w 268"/>
                  <a:gd name="T3" fmla="*/ 12 h 433"/>
                  <a:gd name="T4" fmla="*/ 1 w 268"/>
                  <a:gd name="T5" fmla="*/ 21 h 433"/>
                  <a:gd name="T6" fmla="*/ 1 w 268"/>
                  <a:gd name="T7" fmla="*/ 25 h 433"/>
                  <a:gd name="T8" fmla="*/ 0 w 268"/>
                  <a:gd name="T9" fmla="*/ 27 h 433"/>
                  <a:gd name="T10" fmla="*/ 0 w 268"/>
                  <a:gd name="T11" fmla="*/ 28 h 433"/>
                  <a:gd name="T12" fmla="*/ 1 w 268"/>
                  <a:gd name="T13" fmla="*/ 27 h 433"/>
                  <a:gd name="T14" fmla="*/ 1 w 268"/>
                  <a:gd name="T15" fmla="*/ 27 h 433"/>
                  <a:gd name="T16" fmla="*/ 2 w 268"/>
                  <a:gd name="T17" fmla="*/ 26 h 433"/>
                  <a:gd name="T18" fmla="*/ 2 w 268"/>
                  <a:gd name="T19" fmla="*/ 25 h 433"/>
                  <a:gd name="T20" fmla="*/ 3 w 268"/>
                  <a:gd name="T21" fmla="*/ 24 h 433"/>
                  <a:gd name="T22" fmla="*/ 4 w 268"/>
                  <a:gd name="T23" fmla="*/ 24 h 433"/>
                  <a:gd name="T24" fmla="*/ 4 w 268"/>
                  <a:gd name="T25" fmla="*/ 24 h 433"/>
                  <a:gd name="T26" fmla="*/ 5 w 268"/>
                  <a:gd name="T27" fmla="*/ 24 h 433"/>
                  <a:gd name="T28" fmla="*/ 6 w 268"/>
                  <a:gd name="T29" fmla="*/ 24 h 433"/>
                  <a:gd name="T30" fmla="*/ 7 w 268"/>
                  <a:gd name="T31" fmla="*/ 22 h 433"/>
                  <a:gd name="T32" fmla="*/ 8 w 268"/>
                  <a:gd name="T33" fmla="*/ 20 h 433"/>
                  <a:gd name="T34" fmla="*/ 8 w 268"/>
                  <a:gd name="T35" fmla="*/ 18 h 433"/>
                  <a:gd name="T36" fmla="*/ 8 w 268"/>
                  <a:gd name="T37" fmla="*/ 17 h 433"/>
                  <a:gd name="T38" fmla="*/ 10 w 268"/>
                  <a:gd name="T39" fmla="*/ 14 h 433"/>
                  <a:gd name="T40" fmla="*/ 14 w 268"/>
                  <a:gd name="T41" fmla="*/ 13 h 433"/>
                  <a:gd name="T42" fmla="*/ 17 w 268"/>
                  <a:gd name="T43" fmla="*/ 9 h 433"/>
                  <a:gd name="T44" fmla="*/ 12 w 268"/>
                  <a:gd name="T45" fmla="*/ 9 h 433"/>
                  <a:gd name="T46" fmla="*/ 9 w 268"/>
                  <a:gd name="T47" fmla="*/ 8 h 433"/>
                  <a:gd name="T48" fmla="*/ 4 w 268"/>
                  <a:gd name="T49" fmla="*/ 3 h 433"/>
                  <a:gd name="T50" fmla="*/ 1 w 268"/>
                  <a:gd name="T51" fmla="*/ 0 h 433"/>
                  <a:gd name="T52" fmla="*/ 1 w 268"/>
                  <a:gd name="T53" fmla="*/ 0 h 433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68" h="433">
                    <a:moveTo>
                      <a:pt x="14" y="0"/>
                    </a:moveTo>
                    <a:lnTo>
                      <a:pt x="14" y="192"/>
                    </a:lnTo>
                    <a:lnTo>
                      <a:pt x="6" y="323"/>
                    </a:lnTo>
                    <a:lnTo>
                      <a:pt x="6" y="397"/>
                    </a:lnTo>
                    <a:lnTo>
                      <a:pt x="0" y="420"/>
                    </a:lnTo>
                    <a:lnTo>
                      <a:pt x="0" y="433"/>
                    </a:lnTo>
                    <a:lnTo>
                      <a:pt x="6" y="431"/>
                    </a:lnTo>
                    <a:lnTo>
                      <a:pt x="14" y="424"/>
                    </a:lnTo>
                    <a:lnTo>
                      <a:pt x="19" y="416"/>
                    </a:lnTo>
                    <a:lnTo>
                      <a:pt x="31" y="397"/>
                    </a:lnTo>
                    <a:lnTo>
                      <a:pt x="44" y="376"/>
                    </a:lnTo>
                    <a:lnTo>
                      <a:pt x="50" y="378"/>
                    </a:lnTo>
                    <a:lnTo>
                      <a:pt x="61" y="382"/>
                    </a:lnTo>
                    <a:lnTo>
                      <a:pt x="76" y="382"/>
                    </a:lnTo>
                    <a:lnTo>
                      <a:pt x="92" y="372"/>
                    </a:lnTo>
                    <a:lnTo>
                      <a:pt x="103" y="348"/>
                    </a:lnTo>
                    <a:lnTo>
                      <a:pt x="114" y="312"/>
                    </a:lnTo>
                    <a:lnTo>
                      <a:pt x="122" y="281"/>
                    </a:lnTo>
                    <a:lnTo>
                      <a:pt x="124" y="268"/>
                    </a:lnTo>
                    <a:lnTo>
                      <a:pt x="151" y="220"/>
                    </a:lnTo>
                    <a:lnTo>
                      <a:pt x="221" y="198"/>
                    </a:lnTo>
                    <a:lnTo>
                      <a:pt x="268" y="139"/>
                    </a:lnTo>
                    <a:lnTo>
                      <a:pt x="179" y="139"/>
                    </a:lnTo>
                    <a:lnTo>
                      <a:pt x="133" y="118"/>
                    </a:lnTo>
                    <a:lnTo>
                      <a:pt x="61" y="47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24" name="Freeform 115"/>
              <p:cNvSpPr>
                <a:spLocks/>
              </p:cNvSpPr>
              <p:nvPr/>
            </p:nvSpPr>
            <p:spPr bwMode="auto">
              <a:xfrm>
                <a:off x="3111" y="1866"/>
                <a:ext cx="53" cy="152"/>
              </a:xfrm>
              <a:custGeom>
                <a:avLst/>
                <a:gdLst>
                  <a:gd name="T0" fmla="*/ 7 w 104"/>
                  <a:gd name="T1" fmla="*/ 0 h 304"/>
                  <a:gd name="T2" fmla="*/ 6 w 104"/>
                  <a:gd name="T3" fmla="*/ 2 h 304"/>
                  <a:gd name="T4" fmla="*/ 5 w 104"/>
                  <a:gd name="T5" fmla="*/ 3 h 304"/>
                  <a:gd name="T6" fmla="*/ 5 w 104"/>
                  <a:gd name="T7" fmla="*/ 5 h 304"/>
                  <a:gd name="T8" fmla="*/ 4 w 104"/>
                  <a:gd name="T9" fmla="*/ 6 h 304"/>
                  <a:gd name="T10" fmla="*/ 3 w 104"/>
                  <a:gd name="T11" fmla="*/ 8 h 304"/>
                  <a:gd name="T12" fmla="*/ 2 w 104"/>
                  <a:gd name="T13" fmla="*/ 9 h 304"/>
                  <a:gd name="T14" fmla="*/ 2 w 104"/>
                  <a:gd name="T15" fmla="*/ 10 h 304"/>
                  <a:gd name="T16" fmla="*/ 1 w 104"/>
                  <a:gd name="T17" fmla="*/ 14 h 304"/>
                  <a:gd name="T18" fmla="*/ 1 w 104"/>
                  <a:gd name="T19" fmla="*/ 16 h 304"/>
                  <a:gd name="T20" fmla="*/ 0 w 104"/>
                  <a:gd name="T21" fmla="*/ 19 h 304"/>
                  <a:gd name="T22" fmla="*/ 3 w 104"/>
                  <a:gd name="T23" fmla="*/ 19 h 304"/>
                  <a:gd name="T24" fmla="*/ 6 w 104"/>
                  <a:gd name="T25" fmla="*/ 10 h 304"/>
                  <a:gd name="T26" fmla="*/ 7 w 104"/>
                  <a:gd name="T27" fmla="*/ 4 h 304"/>
                  <a:gd name="T28" fmla="*/ 7 w 104"/>
                  <a:gd name="T29" fmla="*/ 0 h 304"/>
                  <a:gd name="T30" fmla="*/ 7 w 104"/>
                  <a:gd name="T31" fmla="*/ 0 h 30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04" h="304">
                    <a:moveTo>
                      <a:pt x="98" y="0"/>
                    </a:moveTo>
                    <a:lnTo>
                      <a:pt x="89" y="19"/>
                    </a:lnTo>
                    <a:lnTo>
                      <a:pt x="79" y="40"/>
                    </a:lnTo>
                    <a:lnTo>
                      <a:pt x="66" y="65"/>
                    </a:lnTo>
                    <a:lnTo>
                      <a:pt x="55" y="91"/>
                    </a:lnTo>
                    <a:lnTo>
                      <a:pt x="41" y="116"/>
                    </a:lnTo>
                    <a:lnTo>
                      <a:pt x="32" y="139"/>
                    </a:lnTo>
                    <a:lnTo>
                      <a:pt x="24" y="154"/>
                    </a:lnTo>
                    <a:lnTo>
                      <a:pt x="11" y="211"/>
                    </a:lnTo>
                    <a:lnTo>
                      <a:pt x="7" y="241"/>
                    </a:lnTo>
                    <a:lnTo>
                      <a:pt x="0" y="304"/>
                    </a:lnTo>
                    <a:lnTo>
                      <a:pt x="41" y="295"/>
                    </a:lnTo>
                    <a:lnTo>
                      <a:pt x="81" y="152"/>
                    </a:lnTo>
                    <a:lnTo>
                      <a:pt x="104" y="57"/>
                    </a:lnTo>
                    <a:lnTo>
                      <a:pt x="98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25" name="Freeform 116"/>
              <p:cNvSpPr>
                <a:spLocks/>
              </p:cNvSpPr>
              <p:nvPr/>
            </p:nvSpPr>
            <p:spPr bwMode="auto">
              <a:xfrm>
                <a:off x="3023" y="1954"/>
                <a:ext cx="88" cy="69"/>
              </a:xfrm>
              <a:custGeom>
                <a:avLst/>
                <a:gdLst>
                  <a:gd name="T0" fmla="*/ 9 w 177"/>
                  <a:gd name="T1" fmla="*/ 7 h 139"/>
                  <a:gd name="T2" fmla="*/ 9 w 177"/>
                  <a:gd name="T3" fmla="*/ 7 h 139"/>
                  <a:gd name="T4" fmla="*/ 7 w 177"/>
                  <a:gd name="T5" fmla="*/ 7 h 139"/>
                  <a:gd name="T6" fmla="*/ 5 w 177"/>
                  <a:gd name="T7" fmla="*/ 8 h 139"/>
                  <a:gd name="T8" fmla="*/ 4 w 177"/>
                  <a:gd name="T9" fmla="*/ 8 h 139"/>
                  <a:gd name="T10" fmla="*/ 1 w 177"/>
                  <a:gd name="T11" fmla="*/ 8 h 139"/>
                  <a:gd name="T12" fmla="*/ 0 w 177"/>
                  <a:gd name="T13" fmla="*/ 8 h 139"/>
                  <a:gd name="T14" fmla="*/ 5 w 177"/>
                  <a:gd name="T15" fmla="*/ 2 h 139"/>
                  <a:gd name="T16" fmla="*/ 11 w 177"/>
                  <a:gd name="T17" fmla="*/ 0 h 139"/>
                  <a:gd name="T18" fmla="*/ 10 w 177"/>
                  <a:gd name="T19" fmla="*/ 5 h 139"/>
                  <a:gd name="T20" fmla="*/ 9 w 177"/>
                  <a:gd name="T21" fmla="*/ 7 h 139"/>
                  <a:gd name="T22" fmla="*/ 9 w 177"/>
                  <a:gd name="T23" fmla="*/ 7 h 13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77" h="139">
                    <a:moveTo>
                      <a:pt x="154" y="118"/>
                    </a:moveTo>
                    <a:lnTo>
                      <a:pt x="144" y="120"/>
                    </a:lnTo>
                    <a:lnTo>
                      <a:pt x="122" y="125"/>
                    </a:lnTo>
                    <a:lnTo>
                      <a:pt x="95" y="131"/>
                    </a:lnTo>
                    <a:lnTo>
                      <a:pt x="72" y="135"/>
                    </a:lnTo>
                    <a:lnTo>
                      <a:pt x="28" y="137"/>
                    </a:lnTo>
                    <a:lnTo>
                      <a:pt x="0" y="139"/>
                    </a:lnTo>
                    <a:lnTo>
                      <a:pt x="85" y="47"/>
                    </a:lnTo>
                    <a:lnTo>
                      <a:pt x="177" y="0"/>
                    </a:lnTo>
                    <a:lnTo>
                      <a:pt x="169" y="82"/>
                    </a:lnTo>
                    <a:lnTo>
                      <a:pt x="154" y="118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26" name="Freeform 117"/>
              <p:cNvSpPr>
                <a:spLocks/>
              </p:cNvSpPr>
              <p:nvPr/>
            </p:nvSpPr>
            <p:spPr bwMode="auto">
              <a:xfrm>
                <a:off x="2946" y="1907"/>
                <a:ext cx="77" cy="114"/>
              </a:xfrm>
              <a:custGeom>
                <a:avLst/>
                <a:gdLst>
                  <a:gd name="T0" fmla="*/ 6 w 154"/>
                  <a:gd name="T1" fmla="*/ 1 h 228"/>
                  <a:gd name="T2" fmla="*/ 9 w 154"/>
                  <a:gd name="T3" fmla="*/ 3 h 228"/>
                  <a:gd name="T4" fmla="*/ 10 w 154"/>
                  <a:gd name="T5" fmla="*/ 7 h 228"/>
                  <a:gd name="T6" fmla="*/ 7 w 154"/>
                  <a:gd name="T7" fmla="*/ 9 h 228"/>
                  <a:gd name="T8" fmla="*/ 9 w 154"/>
                  <a:gd name="T9" fmla="*/ 13 h 228"/>
                  <a:gd name="T10" fmla="*/ 8 w 154"/>
                  <a:gd name="T11" fmla="*/ 13 h 228"/>
                  <a:gd name="T12" fmla="*/ 8 w 154"/>
                  <a:gd name="T13" fmla="*/ 13 h 228"/>
                  <a:gd name="T14" fmla="*/ 8 w 154"/>
                  <a:gd name="T15" fmla="*/ 14 h 228"/>
                  <a:gd name="T16" fmla="*/ 7 w 154"/>
                  <a:gd name="T17" fmla="*/ 14 h 228"/>
                  <a:gd name="T18" fmla="*/ 7 w 154"/>
                  <a:gd name="T19" fmla="*/ 14 h 228"/>
                  <a:gd name="T20" fmla="*/ 5 w 154"/>
                  <a:gd name="T21" fmla="*/ 15 h 228"/>
                  <a:gd name="T22" fmla="*/ 4 w 154"/>
                  <a:gd name="T23" fmla="*/ 14 h 228"/>
                  <a:gd name="T24" fmla="*/ 3 w 154"/>
                  <a:gd name="T25" fmla="*/ 14 h 228"/>
                  <a:gd name="T26" fmla="*/ 3 w 154"/>
                  <a:gd name="T27" fmla="*/ 13 h 228"/>
                  <a:gd name="T28" fmla="*/ 2 w 154"/>
                  <a:gd name="T29" fmla="*/ 13 h 228"/>
                  <a:gd name="T30" fmla="*/ 2 w 154"/>
                  <a:gd name="T31" fmla="*/ 13 h 228"/>
                  <a:gd name="T32" fmla="*/ 2 w 154"/>
                  <a:gd name="T33" fmla="*/ 12 h 228"/>
                  <a:gd name="T34" fmla="*/ 1 w 154"/>
                  <a:gd name="T35" fmla="*/ 11 h 228"/>
                  <a:gd name="T36" fmla="*/ 0 w 154"/>
                  <a:gd name="T37" fmla="*/ 10 h 228"/>
                  <a:gd name="T38" fmla="*/ 1 w 154"/>
                  <a:gd name="T39" fmla="*/ 8 h 228"/>
                  <a:gd name="T40" fmla="*/ 1 w 154"/>
                  <a:gd name="T41" fmla="*/ 7 h 228"/>
                  <a:gd name="T42" fmla="*/ 1 w 154"/>
                  <a:gd name="T43" fmla="*/ 7 h 228"/>
                  <a:gd name="T44" fmla="*/ 2 w 154"/>
                  <a:gd name="T45" fmla="*/ 5 h 228"/>
                  <a:gd name="T46" fmla="*/ 2 w 154"/>
                  <a:gd name="T47" fmla="*/ 5 h 228"/>
                  <a:gd name="T48" fmla="*/ 5 w 154"/>
                  <a:gd name="T49" fmla="*/ 4 h 228"/>
                  <a:gd name="T50" fmla="*/ 5 w 154"/>
                  <a:gd name="T51" fmla="*/ 0 h 228"/>
                  <a:gd name="T52" fmla="*/ 6 w 154"/>
                  <a:gd name="T53" fmla="*/ 1 h 228"/>
                  <a:gd name="T54" fmla="*/ 6 w 154"/>
                  <a:gd name="T55" fmla="*/ 1 h 22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54" h="228">
                    <a:moveTo>
                      <a:pt x="89" y="4"/>
                    </a:moveTo>
                    <a:lnTo>
                      <a:pt x="137" y="43"/>
                    </a:lnTo>
                    <a:lnTo>
                      <a:pt x="154" y="99"/>
                    </a:lnTo>
                    <a:lnTo>
                      <a:pt x="103" y="135"/>
                    </a:lnTo>
                    <a:lnTo>
                      <a:pt x="131" y="197"/>
                    </a:lnTo>
                    <a:lnTo>
                      <a:pt x="127" y="203"/>
                    </a:lnTo>
                    <a:lnTo>
                      <a:pt x="124" y="207"/>
                    </a:lnTo>
                    <a:lnTo>
                      <a:pt x="116" y="213"/>
                    </a:lnTo>
                    <a:lnTo>
                      <a:pt x="108" y="218"/>
                    </a:lnTo>
                    <a:lnTo>
                      <a:pt x="101" y="224"/>
                    </a:lnTo>
                    <a:lnTo>
                      <a:pt x="80" y="228"/>
                    </a:lnTo>
                    <a:lnTo>
                      <a:pt x="55" y="218"/>
                    </a:lnTo>
                    <a:lnTo>
                      <a:pt x="42" y="209"/>
                    </a:lnTo>
                    <a:lnTo>
                      <a:pt x="36" y="205"/>
                    </a:lnTo>
                    <a:lnTo>
                      <a:pt x="30" y="199"/>
                    </a:lnTo>
                    <a:lnTo>
                      <a:pt x="25" y="194"/>
                    </a:lnTo>
                    <a:lnTo>
                      <a:pt x="19" y="186"/>
                    </a:lnTo>
                    <a:lnTo>
                      <a:pt x="10" y="173"/>
                    </a:lnTo>
                    <a:lnTo>
                      <a:pt x="0" y="148"/>
                    </a:lnTo>
                    <a:lnTo>
                      <a:pt x="2" y="121"/>
                    </a:lnTo>
                    <a:lnTo>
                      <a:pt x="4" y="108"/>
                    </a:lnTo>
                    <a:lnTo>
                      <a:pt x="10" y="97"/>
                    </a:lnTo>
                    <a:lnTo>
                      <a:pt x="17" y="78"/>
                    </a:lnTo>
                    <a:lnTo>
                      <a:pt x="23" y="70"/>
                    </a:lnTo>
                    <a:lnTo>
                      <a:pt x="72" y="59"/>
                    </a:lnTo>
                    <a:lnTo>
                      <a:pt x="65" y="0"/>
                    </a:lnTo>
                    <a:lnTo>
                      <a:pt x="89" y="4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27" name="Freeform 118"/>
              <p:cNvSpPr>
                <a:spLocks/>
              </p:cNvSpPr>
              <p:nvPr/>
            </p:nvSpPr>
            <p:spPr bwMode="auto">
              <a:xfrm>
                <a:off x="2997" y="1941"/>
                <a:ext cx="26" cy="21"/>
              </a:xfrm>
              <a:custGeom>
                <a:avLst/>
                <a:gdLst>
                  <a:gd name="T0" fmla="*/ 3 w 51"/>
                  <a:gd name="T1" fmla="*/ 0 h 44"/>
                  <a:gd name="T2" fmla="*/ 4 w 51"/>
                  <a:gd name="T3" fmla="*/ 1 h 44"/>
                  <a:gd name="T4" fmla="*/ 3 w 51"/>
                  <a:gd name="T5" fmla="*/ 2 h 44"/>
                  <a:gd name="T6" fmla="*/ 1 w 51"/>
                  <a:gd name="T7" fmla="*/ 2 h 44"/>
                  <a:gd name="T8" fmla="*/ 0 w 51"/>
                  <a:gd name="T9" fmla="*/ 0 h 44"/>
                  <a:gd name="T10" fmla="*/ 3 w 51"/>
                  <a:gd name="T11" fmla="*/ 0 h 44"/>
                  <a:gd name="T12" fmla="*/ 3 w 51"/>
                  <a:gd name="T13" fmla="*/ 0 h 4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1" h="44">
                    <a:moveTo>
                      <a:pt x="34" y="0"/>
                    </a:moveTo>
                    <a:lnTo>
                      <a:pt x="51" y="19"/>
                    </a:lnTo>
                    <a:lnTo>
                      <a:pt x="41" y="44"/>
                    </a:lnTo>
                    <a:lnTo>
                      <a:pt x="11" y="40"/>
                    </a:lnTo>
                    <a:lnTo>
                      <a:pt x="0" y="0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28" name="Freeform 119"/>
              <p:cNvSpPr>
                <a:spLocks/>
              </p:cNvSpPr>
              <p:nvPr/>
            </p:nvSpPr>
            <p:spPr bwMode="auto">
              <a:xfrm>
                <a:off x="3042" y="1716"/>
                <a:ext cx="102" cy="269"/>
              </a:xfrm>
              <a:custGeom>
                <a:avLst/>
                <a:gdLst>
                  <a:gd name="T0" fmla="*/ 13 w 203"/>
                  <a:gd name="T1" fmla="*/ 3 h 538"/>
                  <a:gd name="T2" fmla="*/ 10 w 203"/>
                  <a:gd name="T3" fmla="*/ 15 h 538"/>
                  <a:gd name="T4" fmla="*/ 6 w 203"/>
                  <a:gd name="T5" fmla="*/ 24 h 538"/>
                  <a:gd name="T6" fmla="*/ 4 w 203"/>
                  <a:gd name="T7" fmla="*/ 28 h 538"/>
                  <a:gd name="T8" fmla="*/ 5 w 203"/>
                  <a:gd name="T9" fmla="*/ 30 h 538"/>
                  <a:gd name="T10" fmla="*/ 10 w 203"/>
                  <a:gd name="T11" fmla="*/ 27 h 538"/>
                  <a:gd name="T12" fmla="*/ 11 w 203"/>
                  <a:gd name="T13" fmla="*/ 26 h 538"/>
                  <a:gd name="T14" fmla="*/ 10 w 203"/>
                  <a:gd name="T15" fmla="*/ 28 h 538"/>
                  <a:gd name="T16" fmla="*/ 6 w 203"/>
                  <a:gd name="T17" fmla="*/ 30 h 538"/>
                  <a:gd name="T18" fmla="*/ 3 w 203"/>
                  <a:gd name="T19" fmla="*/ 32 h 538"/>
                  <a:gd name="T20" fmla="*/ 1 w 203"/>
                  <a:gd name="T21" fmla="*/ 34 h 538"/>
                  <a:gd name="T22" fmla="*/ 3 w 203"/>
                  <a:gd name="T23" fmla="*/ 28 h 538"/>
                  <a:gd name="T24" fmla="*/ 4 w 203"/>
                  <a:gd name="T25" fmla="*/ 23 h 538"/>
                  <a:gd name="T26" fmla="*/ 0 w 203"/>
                  <a:gd name="T27" fmla="*/ 22 h 538"/>
                  <a:gd name="T28" fmla="*/ 0 w 203"/>
                  <a:gd name="T29" fmla="*/ 19 h 538"/>
                  <a:gd name="T30" fmla="*/ 1 w 203"/>
                  <a:gd name="T31" fmla="*/ 17 h 538"/>
                  <a:gd name="T32" fmla="*/ 4 w 203"/>
                  <a:gd name="T33" fmla="*/ 15 h 538"/>
                  <a:gd name="T34" fmla="*/ 2 w 203"/>
                  <a:gd name="T35" fmla="*/ 13 h 538"/>
                  <a:gd name="T36" fmla="*/ 3 w 203"/>
                  <a:gd name="T37" fmla="*/ 13 h 538"/>
                  <a:gd name="T38" fmla="*/ 3 w 203"/>
                  <a:gd name="T39" fmla="*/ 13 h 538"/>
                  <a:gd name="T40" fmla="*/ 4 w 203"/>
                  <a:gd name="T41" fmla="*/ 12 h 538"/>
                  <a:gd name="T42" fmla="*/ 5 w 203"/>
                  <a:gd name="T43" fmla="*/ 12 h 538"/>
                  <a:gd name="T44" fmla="*/ 6 w 203"/>
                  <a:gd name="T45" fmla="*/ 11 h 538"/>
                  <a:gd name="T46" fmla="*/ 7 w 203"/>
                  <a:gd name="T47" fmla="*/ 11 h 538"/>
                  <a:gd name="T48" fmla="*/ 7 w 203"/>
                  <a:gd name="T49" fmla="*/ 10 h 538"/>
                  <a:gd name="T50" fmla="*/ 8 w 203"/>
                  <a:gd name="T51" fmla="*/ 10 h 538"/>
                  <a:gd name="T52" fmla="*/ 9 w 203"/>
                  <a:gd name="T53" fmla="*/ 9 h 538"/>
                  <a:gd name="T54" fmla="*/ 9 w 203"/>
                  <a:gd name="T55" fmla="*/ 9 h 538"/>
                  <a:gd name="T56" fmla="*/ 10 w 203"/>
                  <a:gd name="T57" fmla="*/ 8 h 538"/>
                  <a:gd name="T58" fmla="*/ 10 w 203"/>
                  <a:gd name="T59" fmla="*/ 7 h 538"/>
                  <a:gd name="T60" fmla="*/ 11 w 203"/>
                  <a:gd name="T61" fmla="*/ 6 h 538"/>
                  <a:gd name="T62" fmla="*/ 11 w 203"/>
                  <a:gd name="T63" fmla="*/ 5 h 538"/>
                  <a:gd name="T64" fmla="*/ 12 w 203"/>
                  <a:gd name="T65" fmla="*/ 4 h 538"/>
                  <a:gd name="T66" fmla="*/ 13 w 203"/>
                  <a:gd name="T67" fmla="*/ 0 h 538"/>
                  <a:gd name="T68" fmla="*/ 13 w 203"/>
                  <a:gd name="T69" fmla="*/ 3 h 538"/>
                  <a:gd name="T70" fmla="*/ 13 w 203"/>
                  <a:gd name="T71" fmla="*/ 3 h 538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203" h="538">
                    <a:moveTo>
                      <a:pt x="203" y="42"/>
                    </a:moveTo>
                    <a:lnTo>
                      <a:pt x="146" y="237"/>
                    </a:lnTo>
                    <a:lnTo>
                      <a:pt x="89" y="370"/>
                    </a:lnTo>
                    <a:lnTo>
                      <a:pt x="63" y="433"/>
                    </a:lnTo>
                    <a:lnTo>
                      <a:pt x="66" y="467"/>
                    </a:lnTo>
                    <a:lnTo>
                      <a:pt x="146" y="429"/>
                    </a:lnTo>
                    <a:lnTo>
                      <a:pt x="169" y="401"/>
                    </a:lnTo>
                    <a:lnTo>
                      <a:pt x="156" y="444"/>
                    </a:lnTo>
                    <a:lnTo>
                      <a:pt x="95" y="473"/>
                    </a:lnTo>
                    <a:lnTo>
                      <a:pt x="44" y="501"/>
                    </a:lnTo>
                    <a:lnTo>
                      <a:pt x="8" y="538"/>
                    </a:lnTo>
                    <a:lnTo>
                      <a:pt x="47" y="435"/>
                    </a:lnTo>
                    <a:lnTo>
                      <a:pt x="59" y="365"/>
                    </a:lnTo>
                    <a:lnTo>
                      <a:pt x="0" y="340"/>
                    </a:lnTo>
                    <a:lnTo>
                      <a:pt x="0" y="291"/>
                    </a:lnTo>
                    <a:lnTo>
                      <a:pt x="2" y="260"/>
                    </a:lnTo>
                    <a:lnTo>
                      <a:pt x="55" y="228"/>
                    </a:lnTo>
                    <a:lnTo>
                      <a:pt x="28" y="203"/>
                    </a:lnTo>
                    <a:lnTo>
                      <a:pt x="38" y="199"/>
                    </a:lnTo>
                    <a:lnTo>
                      <a:pt x="47" y="194"/>
                    </a:lnTo>
                    <a:lnTo>
                      <a:pt x="59" y="188"/>
                    </a:lnTo>
                    <a:lnTo>
                      <a:pt x="70" y="180"/>
                    </a:lnTo>
                    <a:lnTo>
                      <a:pt x="85" y="173"/>
                    </a:lnTo>
                    <a:lnTo>
                      <a:pt x="99" y="165"/>
                    </a:lnTo>
                    <a:lnTo>
                      <a:pt x="112" y="157"/>
                    </a:lnTo>
                    <a:lnTo>
                      <a:pt x="123" y="148"/>
                    </a:lnTo>
                    <a:lnTo>
                      <a:pt x="129" y="142"/>
                    </a:lnTo>
                    <a:lnTo>
                      <a:pt x="135" y="135"/>
                    </a:lnTo>
                    <a:lnTo>
                      <a:pt x="146" y="118"/>
                    </a:lnTo>
                    <a:lnTo>
                      <a:pt x="156" y="100"/>
                    </a:lnTo>
                    <a:lnTo>
                      <a:pt x="163" y="81"/>
                    </a:lnTo>
                    <a:lnTo>
                      <a:pt x="171" y="68"/>
                    </a:lnTo>
                    <a:lnTo>
                      <a:pt x="177" y="53"/>
                    </a:lnTo>
                    <a:lnTo>
                      <a:pt x="203" y="0"/>
                    </a:lnTo>
                    <a:lnTo>
                      <a:pt x="203" y="42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29" name="Freeform 120"/>
              <p:cNvSpPr>
                <a:spLocks/>
              </p:cNvSpPr>
              <p:nvPr/>
            </p:nvSpPr>
            <p:spPr bwMode="auto">
              <a:xfrm>
                <a:off x="2898" y="1780"/>
                <a:ext cx="59" cy="161"/>
              </a:xfrm>
              <a:custGeom>
                <a:avLst/>
                <a:gdLst>
                  <a:gd name="T0" fmla="*/ 2 w 120"/>
                  <a:gd name="T1" fmla="*/ 0 h 321"/>
                  <a:gd name="T2" fmla="*/ 4 w 120"/>
                  <a:gd name="T3" fmla="*/ 5 h 321"/>
                  <a:gd name="T4" fmla="*/ 4 w 120"/>
                  <a:gd name="T5" fmla="*/ 6 h 321"/>
                  <a:gd name="T6" fmla="*/ 4 w 120"/>
                  <a:gd name="T7" fmla="*/ 6 h 321"/>
                  <a:gd name="T8" fmla="*/ 5 w 120"/>
                  <a:gd name="T9" fmla="*/ 6 h 321"/>
                  <a:gd name="T10" fmla="*/ 5 w 120"/>
                  <a:gd name="T11" fmla="*/ 7 h 321"/>
                  <a:gd name="T12" fmla="*/ 6 w 120"/>
                  <a:gd name="T13" fmla="*/ 7 h 321"/>
                  <a:gd name="T14" fmla="*/ 6 w 120"/>
                  <a:gd name="T15" fmla="*/ 8 h 321"/>
                  <a:gd name="T16" fmla="*/ 6 w 120"/>
                  <a:gd name="T17" fmla="*/ 8 h 321"/>
                  <a:gd name="T18" fmla="*/ 7 w 120"/>
                  <a:gd name="T19" fmla="*/ 10 h 321"/>
                  <a:gd name="T20" fmla="*/ 7 w 120"/>
                  <a:gd name="T21" fmla="*/ 12 h 321"/>
                  <a:gd name="T22" fmla="*/ 7 w 120"/>
                  <a:gd name="T23" fmla="*/ 14 h 321"/>
                  <a:gd name="T24" fmla="*/ 6 w 120"/>
                  <a:gd name="T25" fmla="*/ 17 h 321"/>
                  <a:gd name="T26" fmla="*/ 6 w 120"/>
                  <a:gd name="T27" fmla="*/ 18 h 321"/>
                  <a:gd name="T28" fmla="*/ 6 w 120"/>
                  <a:gd name="T29" fmla="*/ 19 h 321"/>
                  <a:gd name="T30" fmla="*/ 6 w 120"/>
                  <a:gd name="T31" fmla="*/ 19 h 321"/>
                  <a:gd name="T32" fmla="*/ 6 w 120"/>
                  <a:gd name="T33" fmla="*/ 19 h 321"/>
                  <a:gd name="T34" fmla="*/ 4 w 120"/>
                  <a:gd name="T35" fmla="*/ 19 h 321"/>
                  <a:gd name="T36" fmla="*/ 3 w 120"/>
                  <a:gd name="T37" fmla="*/ 18 h 321"/>
                  <a:gd name="T38" fmla="*/ 2 w 120"/>
                  <a:gd name="T39" fmla="*/ 21 h 321"/>
                  <a:gd name="T40" fmla="*/ 1 w 120"/>
                  <a:gd name="T41" fmla="*/ 20 h 321"/>
                  <a:gd name="T42" fmla="*/ 1 w 120"/>
                  <a:gd name="T43" fmla="*/ 19 h 321"/>
                  <a:gd name="T44" fmla="*/ 0 w 120"/>
                  <a:gd name="T45" fmla="*/ 18 h 321"/>
                  <a:gd name="T46" fmla="*/ 0 w 120"/>
                  <a:gd name="T47" fmla="*/ 16 h 321"/>
                  <a:gd name="T48" fmla="*/ 0 w 120"/>
                  <a:gd name="T49" fmla="*/ 14 h 321"/>
                  <a:gd name="T50" fmla="*/ 0 w 120"/>
                  <a:gd name="T51" fmla="*/ 8 h 321"/>
                  <a:gd name="T52" fmla="*/ 0 w 120"/>
                  <a:gd name="T53" fmla="*/ 4 h 321"/>
                  <a:gd name="T54" fmla="*/ 0 w 120"/>
                  <a:gd name="T55" fmla="*/ 0 h 321"/>
                  <a:gd name="T56" fmla="*/ 2 w 120"/>
                  <a:gd name="T57" fmla="*/ 0 h 321"/>
                  <a:gd name="T58" fmla="*/ 2 w 120"/>
                  <a:gd name="T59" fmla="*/ 0 h 321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0" h="321">
                    <a:moveTo>
                      <a:pt x="38" y="0"/>
                    </a:moveTo>
                    <a:lnTo>
                      <a:pt x="72" y="78"/>
                    </a:lnTo>
                    <a:lnTo>
                      <a:pt x="76" y="84"/>
                    </a:lnTo>
                    <a:lnTo>
                      <a:pt x="80" y="88"/>
                    </a:lnTo>
                    <a:lnTo>
                      <a:pt x="86" y="95"/>
                    </a:lnTo>
                    <a:lnTo>
                      <a:pt x="93" y="101"/>
                    </a:lnTo>
                    <a:lnTo>
                      <a:pt x="99" y="108"/>
                    </a:lnTo>
                    <a:lnTo>
                      <a:pt x="107" y="116"/>
                    </a:lnTo>
                    <a:lnTo>
                      <a:pt x="112" y="124"/>
                    </a:lnTo>
                    <a:lnTo>
                      <a:pt x="120" y="146"/>
                    </a:lnTo>
                    <a:lnTo>
                      <a:pt x="120" y="179"/>
                    </a:lnTo>
                    <a:lnTo>
                      <a:pt x="116" y="221"/>
                    </a:lnTo>
                    <a:lnTo>
                      <a:pt x="112" y="266"/>
                    </a:lnTo>
                    <a:lnTo>
                      <a:pt x="110" y="279"/>
                    </a:lnTo>
                    <a:lnTo>
                      <a:pt x="107" y="289"/>
                    </a:lnTo>
                    <a:lnTo>
                      <a:pt x="103" y="293"/>
                    </a:lnTo>
                    <a:lnTo>
                      <a:pt x="97" y="295"/>
                    </a:lnTo>
                    <a:lnTo>
                      <a:pt x="69" y="291"/>
                    </a:lnTo>
                    <a:lnTo>
                      <a:pt x="51" y="283"/>
                    </a:lnTo>
                    <a:lnTo>
                      <a:pt x="32" y="321"/>
                    </a:lnTo>
                    <a:lnTo>
                      <a:pt x="27" y="308"/>
                    </a:lnTo>
                    <a:lnTo>
                      <a:pt x="23" y="293"/>
                    </a:lnTo>
                    <a:lnTo>
                      <a:pt x="15" y="278"/>
                    </a:lnTo>
                    <a:lnTo>
                      <a:pt x="6" y="241"/>
                    </a:lnTo>
                    <a:lnTo>
                      <a:pt x="0" y="213"/>
                    </a:lnTo>
                    <a:lnTo>
                      <a:pt x="6" y="124"/>
                    </a:lnTo>
                    <a:lnTo>
                      <a:pt x="12" y="57"/>
                    </a:lnTo>
                    <a:lnTo>
                      <a:pt x="0" y="0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30" name="Freeform 121"/>
              <p:cNvSpPr>
                <a:spLocks/>
              </p:cNvSpPr>
              <p:nvPr/>
            </p:nvSpPr>
            <p:spPr bwMode="auto">
              <a:xfrm>
                <a:off x="2955" y="1809"/>
                <a:ext cx="80" cy="34"/>
              </a:xfrm>
              <a:custGeom>
                <a:avLst/>
                <a:gdLst>
                  <a:gd name="T0" fmla="*/ 10 w 162"/>
                  <a:gd name="T1" fmla="*/ 1 h 67"/>
                  <a:gd name="T2" fmla="*/ 6 w 162"/>
                  <a:gd name="T3" fmla="*/ 4 h 67"/>
                  <a:gd name="T4" fmla="*/ 3 w 162"/>
                  <a:gd name="T5" fmla="*/ 5 h 67"/>
                  <a:gd name="T6" fmla="*/ 0 w 162"/>
                  <a:gd name="T7" fmla="*/ 3 h 67"/>
                  <a:gd name="T8" fmla="*/ 3 w 162"/>
                  <a:gd name="T9" fmla="*/ 2 h 67"/>
                  <a:gd name="T10" fmla="*/ 4 w 162"/>
                  <a:gd name="T11" fmla="*/ 0 h 67"/>
                  <a:gd name="T12" fmla="*/ 7 w 162"/>
                  <a:gd name="T13" fmla="*/ 1 h 67"/>
                  <a:gd name="T14" fmla="*/ 10 w 162"/>
                  <a:gd name="T15" fmla="*/ 1 h 67"/>
                  <a:gd name="T16" fmla="*/ 10 w 162"/>
                  <a:gd name="T17" fmla="*/ 1 h 6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2" h="67">
                    <a:moveTo>
                      <a:pt x="162" y="6"/>
                    </a:moveTo>
                    <a:lnTo>
                      <a:pt x="112" y="55"/>
                    </a:lnTo>
                    <a:lnTo>
                      <a:pt x="48" y="67"/>
                    </a:lnTo>
                    <a:lnTo>
                      <a:pt x="0" y="40"/>
                    </a:lnTo>
                    <a:lnTo>
                      <a:pt x="50" y="27"/>
                    </a:lnTo>
                    <a:lnTo>
                      <a:pt x="74" y="0"/>
                    </a:lnTo>
                    <a:lnTo>
                      <a:pt x="114" y="9"/>
                    </a:lnTo>
                    <a:lnTo>
                      <a:pt x="162" y="6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31" name="Freeform 122"/>
              <p:cNvSpPr>
                <a:spLocks/>
              </p:cNvSpPr>
              <p:nvPr/>
            </p:nvSpPr>
            <p:spPr bwMode="auto">
              <a:xfrm>
                <a:off x="2876" y="1609"/>
                <a:ext cx="59" cy="41"/>
              </a:xfrm>
              <a:custGeom>
                <a:avLst/>
                <a:gdLst>
                  <a:gd name="T0" fmla="*/ 7 w 118"/>
                  <a:gd name="T1" fmla="*/ 1 h 82"/>
                  <a:gd name="T2" fmla="*/ 5 w 118"/>
                  <a:gd name="T3" fmla="*/ 2 h 82"/>
                  <a:gd name="T4" fmla="*/ 3 w 118"/>
                  <a:gd name="T5" fmla="*/ 2 h 82"/>
                  <a:gd name="T6" fmla="*/ 0 w 118"/>
                  <a:gd name="T7" fmla="*/ 2 h 82"/>
                  <a:gd name="T8" fmla="*/ 1 w 118"/>
                  <a:gd name="T9" fmla="*/ 4 h 82"/>
                  <a:gd name="T10" fmla="*/ 1 w 118"/>
                  <a:gd name="T11" fmla="*/ 5 h 82"/>
                  <a:gd name="T12" fmla="*/ 2 w 118"/>
                  <a:gd name="T13" fmla="*/ 5 h 82"/>
                  <a:gd name="T14" fmla="*/ 3 w 118"/>
                  <a:gd name="T15" fmla="*/ 5 h 82"/>
                  <a:gd name="T16" fmla="*/ 4 w 118"/>
                  <a:gd name="T17" fmla="*/ 6 h 82"/>
                  <a:gd name="T18" fmla="*/ 5 w 118"/>
                  <a:gd name="T19" fmla="*/ 5 h 82"/>
                  <a:gd name="T20" fmla="*/ 6 w 118"/>
                  <a:gd name="T21" fmla="*/ 4 h 82"/>
                  <a:gd name="T22" fmla="*/ 6 w 118"/>
                  <a:gd name="T23" fmla="*/ 4 h 82"/>
                  <a:gd name="T24" fmla="*/ 7 w 118"/>
                  <a:gd name="T25" fmla="*/ 3 h 82"/>
                  <a:gd name="T26" fmla="*/ 7 w 118"/>
                  <a:gd name="T27" fmla="*/ 2 h 82"/>
                  <a:gd name="T28" fmla="*/ 8 w 118"/>
                  <a:gd name="T29" fmla="*/ 2 h 82"/>
                  <a:gd name="T30" fmla="*/ 8 w 118"/>
                  <a:gd name="T31" fmla="*/ 1 h 82"/>
                  <a:gd name="T32" fmla="*/ 8 w 118"/>
                  <a:gd name="T33" fmla="*/ 0 h 82"/>
                  <a:gd name="T34" fmla="*/ 7 w 118"/>
                  <a:gd name="T35" fmla="*/ 1 h 82"/>
                  <a:gd name="T36" fmla="*/ 7 w 118"/>
                  <a:gd name="T37" fmla="*/ 1 h 82"/>
                  <a:gd name="T38" fmla="*/ 7 w 118"/>
                  <a:gd name="T39" fmla="*/ 1 h 82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18" h="82">
                    <a:moveTo>
                      <a:pt x="97" y="9"/>
                    </a:moveTo>
                    <a:lnTo>
                      <a:pt x="75" y="19"/>
                    </a:lnTo>
                    <a:lnTo>
                      <a:pt x="38" y="27"/>
                    </a:lnTo>
                    <a:lnTo>
                      <a:pt x="0" y="29"/>
                    </a:lnTo>
                    <a:lnTo>
                      <a:pt x="4" y="51"/>
                    </a:lnTo>
                    <a:lnTo>
                      <a:pt x="14" y="68"/>
                    </a:lnTo>
                    <a:lnTo>
                      <a:pt x="23" y="76"/>
                    </a:lnTo>
                    <a:lnTo>
                      <a:pt x="35" y="80"/>
                    </a:lnTo>
                    <a:lnTo>
                      <a:pt x="59" y="82"/>
                    </a:lnTo>
                    <a:lnTo>
                      <a:pt x="78" y="74"/>
                    </a:lnTo>
                    <a:lnTo>
                      <a:pt x="90" y="63"/>
                    </a:lnTo>
                    <a:lnTo>
                      <a:pt x="94" y="59"/>
                    </a:lnTo>
                    <a:lnTo>
                      <a:pt x="101" y="48"/>
                    </a:lnTo>
                    <a:lnTo>
                      <a:pt x="111" y="30"/>
                    </a:lnTo>
                    <a:lnTo>
                      <a:pt x="113" y="23"/>
                    </a:lnTo>
                    <a:lnTo>
                      <a:pt x="116" y="13"/>
                    </a:lnTo>
                    <a:lnTo>
                      <a:pt x="118" y="0"/>
                    </a:lnTo>
                    <a:lnTo>
                      <a:pt x="105" y="4"/>
                    </a:lnTo>
                    <a:lnTo>
                      <a:pt x="97" y="9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32" name="Freeform 123"/>
              <p:cNvSpPr>
                <a:spLocks/>
              </p:cNvSpPr>
              <p:nvPr/>
            </p:nvSpPr>
            <p:spPr bwMode="auto">
              <a:xfrm>
                <a:off x="2839" y="1603"/>
                <a:ext cx="221" cy="210"/>
              </a:xfrm>
              <a:custGeom>
                <a:avLst/>
                <a:gdLst>
                  <a:gd name="T0" fmla="*/ 1 w 443"/>
                  <a:gd name="T1" fmla="*/ 2 h 420"/>
                  <a:gd name="T2" fmla="*/ 1 w 443"/>
                  <a:gd name="T3" fmla="*/ 4 h 420"/>
                  <a:gd name="T4" fmla="*/ 2 w 443"/>
                  <a:gd name="T5" fmla="*/ 4 h 420"/>
                  <a:gd name="T6" fmla="*/ 2 w 443"/>
                  <a:gd name="T7" fmla="*/ 5 h 420"/>
                  <a:gd name="T8" fmla="*/ 3 w 443"/>
                  <a:gd name="T9" fmla="*/ 6 h 420"/>
                  <a:gd name="T10" fmla="*/ 3 w 443"/>
                  <a:gd name="T11" fmla="*/ 7 h 420"/>
                  <a:gd name="T12" fmla="*/ 3 w 443"/>
                  <a:gd name="T13" fmla="*/ 7 h 420"/>
                  <a:gd name="T14" fmla="*/ 4 w 443"/>
                  <a:gd name="T15" fmla="*/ 7 h 420"/>
                  <a:gd name="T16" fmla="*/ 4 w 443"/>
                  <a:gd name="T17" fmla="*/ 8 h 420"/>
                  <a:gd name="T18" fmla="*/ 4 w 443"/>
                  <a:gd name="T19" fmla="*/ 8 h 420"/>
                  <a:gd name="T20" fmla="*/ 5 w 443"/>
                  <a:gd name="T21" fmla="*/ 8 h 420"/>
                  <a:gd name="T22" fmla="*/ 5 w 443"/>
                  <a:gd name="T23" fmla="*/ 8 h 420"/>
                  <a:gd name="T24" fmla="*/ 6 w 443"/>
                  <a:gd name="T25" fmla="*/ 9 h 420"/>
                  <a:gd name="T26" fmla="*/ 8 w 443"/>
                  <a:gd name="T27" fmla="*/ 9 h 420"/>
                  <a:gd name="T28" fmla="*/ 9 w 443"/>
                  <a:gd name="T29" fmla="*/ 9 h 420"/>
                  <a:gd name="T30" fmla="*/ 11 w 443"/>
                  <a:gd name="T31" fmla="*/ 7 h 420"/>
                  <a:gd name="T32" fmla="*/ 11 w 443"/>
                  <a:gd name="T33" fmla="*/ 6 h 420"/>
                  <a:gd name="T34" fmla="*/ 11 w 443"/>
                  <a:gd name="T35" fmla="*/ 6 h 420"/>
                  <a:gd name="T36" fmla="*/ 12 w 443"/>
                  <a:gd name="T37" fmla="*/ 6 h 420"/>
                  <a:gd name="T38" fmla="*/ 12 w 443"/>
                  <a:gd name="T39" fmla="*/ 5 h 420"/>
                  <a:gd name="T40" fmla="*/ 12 w 443"/>
                  <a:gd name="T41" fmla="*/ 5 h 420"/>
                  <a:gd name="T42" fmla="*/ 13 w 443"/>
                  <a:gd name="T43" fmla="*/ 4 h 420"/>
                  <a:gd name="T44" fmla="*/ 13 w 443"/>
                  <a:gd name="T45" fmla="*/ 4 h 420"/>
                  <a:gd name="T46" fmla="*/ 14 w 443"/>
                  <a:gd name="T47" fmla="*/ 4 h 420"/>
                  <a:gd name="T48" fmla="*/ 14 w 443"/>
                  <a:gd name="T49" fmla="*/ 4 h 420"/>
                  <a:gd name="T50" fmla="*/ 12 w 443"/>
                  <a:gd name="T51" fmla="*/ 8 h 420"/>
                  <a:gd name="T52" fmla="*/ 13 w 443"/>
                  <a:gd name="T53" fmla="*/ 10 h 420"/>
                  <a:gd name="T54" fmla="*/ 13 w 443"/>
                  <a:gd name="T55" fmla="*/ 13 h 420"/>
                  <a:gd name="T56" fmla="*/ 15 w 443"/>
                  <a:gd name="T57" fmla="*/ 14 h 420"/>
                  <a:gd name="T58" fmla="*/ 15 w 443"/>
                  <a:gd name="T59" fmla="*/ 15 h 420"/>
                  <a:gd name="T60" fmla="*/ 14 w 443"/>
                  <a:gd name="T61" fmla="*/ 16 h 420"/>
                  <a:gd name="T62" fmla="*/ 14 w 443"/>
                  <a:gd name="T63" fmla="*/ 19 h 420"/>
                  <a:gd name="T64" fmla="*/ 14 w 443"/>
                  <a:gd name="T65" fmla="*/ 20 h 420"/>
                  <a:gd name="T66" fmla="*/ 15 w 443"/>
                  <a:gd name="T67" fmla="*/ 22 h 420"/>
                  <a:gd name="T68" fmla="*/ 16 w 443"/>
                  <a:gd name="T69" fmla="*/ 23 h 420"/>
                  <a:gd name="T70" fmla="*/ 16 w 443"/>
                  <a:gd name="T71" fmla="*/ 24 h 420"/>
                  <a:gd name="T72" fmla="*/ 18 w 443"/>
                  <a:gd name="T73" fmla="*/ 24 h 420"/>
                  <a:gd name="T74" fmla="*/ 19 w 443"/>
                  <a:gd name="T75" fmla="*/ 24 h 420"/>
                  <a:gd name="T76" fmla="*/ 20 w 443"/>
                  <a:gd name="T77" fmla="*/ 25 h 420"/>
                  <a:gd name="T78" fmla="*/ 21 w 443"/>
                  <a:gd name="T79" fmla="*/ 25 h 420"/>
                  <a:gd name="T80" fmla="*/ 22 w 443"/>
                  <a:gd name="T81" fmla="*/ 25 h 420"/>
                  <a:gd name="T82" fmla="*/ 23 w 443"/>
                  <a:gd name="T83" fmla="*/ 25 h 420"/>
                  <a:gd name="T84" fmla="*/ 27 w 443"/>
                  <a:gd name="T85" fmla="*/ 25 h 420"/>
                  <a:gd name="T86" fmla="*/ 26 w 443"/>
                  <a:gd name="T87" fmla="*/ 26 h 420"/>
                  <a:gd name="T88" fmla="*/ 23 w 443"/>
                  <a:gd name="T89" fmla="*/ 27 h 420"/>
                  <a:gd name="T90" fmla="*/ 21 w 443"/>
                  <a:gd name="T91" fmla="*/ 27 h 420"/>
                  <a:gd name="T92" fmla="*/ 18 w 443"/>
                  <a:gd name="T93" fmla="*/ 26 h 420"/>
                  <a:gd name="T94" fmla="*/ 16 w 443"/>
                  <a:gd name="T95" fmla="*/ 25 h 420"/>
                  <a:gd name="T96" fmla="*/ 12 w 443"/>
                  <a:gd name="T97" fmla="*/ 22 h 420"/>
                  <a:gd name="T98" fmla="*/ 11 w 443"/>
                  <a:gd name="T99" fmla="*/ 20 h 420"/>
                  <a:gd name="T100" fmla="*/ 7 w 443"/>
                  <a:gd name="T101" fmla="*/ 17 h 420"/>
                  <a:gd name="T102" fmla="*/ 4 w 443"/>
                  <a:gd name="T103" fmla="*/ 12 h 420"/>
                  <a:gd name="T104" fmla="*/ 4 w 443"/>
                  <a:gd name="T105" fmla="*/ 10 h 420"/>
                  <a:gd name="T106" fmla="*/ 2 w 443"/>
                  <a:gd name="T107" fmla="*/ 7 h 420"/>
                  <a:gd name="T108" fmla="*/ 0 w 443"/>
                  <a:gd name="T109" fmla="*/ 2 h 420"/>
                  <a:gd name="T110" fmla="*/ 0 w 443"/>
                  <a:gd name="T111" fmla="*/ 0 h 420"/>
                  <a:gd name="T112" fmla="*/ 1 w 443"/>
                  <a:gd name="T113" fmla="*/ 2 h 420"/>
                  <a:gd name="T114" fmla="*/ 1 w 443"/>
                  <a:gd name="T115" fmla="*/ 2 h 420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443" h="420">
                    <a:moveTo>
                      <a:pt x="17" y="32"/>
                    </a:moveTo>
                    <a:lnTo>
                      <a:pt x="25" y="49"/>
                    </a:lnTo>
                    <a:lnTo>
                      <a:pt x="33" y="60"/>
                    </a:lnTo>
                    <a:lnTo>
                      <a:pt x="40" y="76"/>
                    </a:lnTo>
                    <a:lnTo>
                      <a:pt x="52" y="89"/>
                    </a:lnTo>
                    <a:lnTo>
                      <a:pt x="55" y="97"/>
                    </a:lnTo>
                    <a:lnTo>
                      <a:pt x="61" y="102"/>
                    </a:lnTo>
                    <a:lnTo>
                      <a:pt x="67" y="108"/>
                    </a:lnTo>
                    <a:lnTo>
                      <a:pt x="73" y="114"/>
                    </a:lnTo>
                    <a:lnTo>
                      <a:pt x="78" y="117"/>
                    </a:lnTo>
                    <a:lnTo>
                      <a:pt x="82" y="121"/>
                    </a:lnTo>
                    <a:lnTo>
                      <a:pt x="93" y="127"/>
                    </a:lnTo>
                    <a:lnTo>
                      <a:pt x="105" y="131"/>
                    </a:lnTo>
                    <a:lnTo>
                      <a:pt x="128" y="135"/>
                    </a:lnTo>
                    <a:lnTo>
                      <a:pt x="152" y="135"/>
                    </a:lnTo>
                    <a:lnTo>
                      <a:pt x="181" y="98"/>
                    </a:lnTo>
                    <a:lnTo>
                      <a:pt x="185" y="93"/>
                    </a:lnTo>
                    <a:lnTo>
                      <a:pt x="188" y="89"/>
                    </a:lnTo>
                    <a:lnTo>
                      <a:pt x="194" y="83"/>
                    </a:lnTo>
                    <a:lnTo>
                      <a:pt x="198" y="78"/>
                    </a:lnTo>
                    <a:lnTo>
                      <a:pt x="204" y="72"/>
                    </a:lnTo>
                    <a:lnTo>
                      <a:pt x="209" y="62"/>
                    </a:lnTo>
                    <a:lnTo>
                      <a:pt x="217" y="59"/>
                    </a:lnTo>
                    <a:lnTo>
                      <a:pt x="226" y="55"/>
                    </a:lnTo>
                    <a:lnTo>
                      <a:pt x="238" y="49"/>
                    </a:lnTo>
                    <a:lnTo>
                      <a:pt x="202" y="127"/>
                    </a:lnTo>
                    <a:lnTo>
                      <a:pt x="219" y="155"/>
                    </a:lnTo>
                    <a:lnTo>
                      <a:pt x="217" y="207"/>
                    </a:lnTo>
                    <a:lnTo>
                      <a:pt x="247" y="214"/>
                    </a:lnTo>
                    <a:lnTo>
                      <a:pt x="242" y="226"/>
                    </a:lnTo>
                    <a:lnTo>
                      <a:pt x="234" y="241"/>
                    </a:lnTo>
                    <a:lnTo>
                      <a:pt x="234" y="302"/>
                    </a:lnTo>
                    <a:lnTo>
                      <a:pt x="238" y="319"/>
                    </a:lnTo>
                    <a:lnTo>
                      <a:pt x="247" y="342"/>
                    </a:lnTo>
                    <a:lnTo>
                      <a:pt x="257" y="361"/>
                    </a:lnTo>
                    <a:lnTo>
                      <a:pt x="263" y="370"/>
                    </a:lnTo>
                    <a:lnTo>
                      <a:pt x="299" y="374"/>
                    </a:lnTo>
                    <a:lnTo>
                      <a:pt x="306" y="378"/>
                    </a:lnTo>
                    <a:lnTo>
                      <a:pt x="327" y="385"/>
                    </a:lnTo>
                    <a:lnTo>
                      <a:pt x="340" y="391"/>
                    </a:lnTo>
                    <a:lnTo>
                      <a:pt x="352" y="395"/>
                    </a:lnTo>
                    <a:lnTo>
                      <a:pt x="369" y="399"/>
                    </a:lnTo>
                    <a:lnTo>
                      <a:pt x="443" y="399"/>
                    </a:lnTo>
                    <a:lnTo>
                      <a:pt x="426" y="410"/>
                    </a:lnTo>
                    <a:lnTo>
                      <a:pt x="375" y="418"/>
                    </a:lnTo>
                    <a:lnTo>
                      <a:pt x="339" y="420"/>
                    </a:lnTo>
                    <a:lnTo>
                      <a:pt x="295" y="412"/>
                    </a:lnTo>
                    <a:lnTo>
                      <a:pt x="261" y="393"/>
                    </a:lnTo>
                    <a:lnTo>
                      <a:pt x="204" y="342"/>
                    </a:lnTo>
                    <a:lnTo>
                      <a:pt x="179" y="309"/>
                    </a:lnTo>
                    <a:lnTo>
                      <a:pt x="120" y="260"/>
                    </a:lnTo>
                    <a:lnTo>
                      <a:pt x="76" y="182"/>
                    </a:lnTo>
                    <a:lnTo>
                      <a:pt x="69" y="157"/>
                    </a:lnTo>
                    <a:lnTo>
                      <a:pt x="40" y="112"/>
                    </a:lnTo>
                    <a:lnTo>
                      <a:pt x="6" y="30"/>
                    </a:lnTo>
                    <a:lnTo>
                      <a:pt x="0" y="0"/>
                    </a:lnTo>
                    <a:lnTo>
                      <a:pt x="17" y="32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33" name="Freeform 124"/>
              <p:cNvSpPr>
                <a:spLocks/>
              </p:cNvSpPr>
              <p:nvPr/>
            </p:nvSpPr>
            <p:spPr bwMode="auto">
              <a:xfrm>
                <a:off x="2932" y="1531"/>
                <a:ext cx="43" cy="99"/>
              </a:xfrm>
              <a:custGeom>
                <a:avLst/>
                <a:gdLst>
                  <a:gd name="T0" fmla="*/ 0 w 87"/>
                  <a:gd name="T1" fmla="*/ 0 h 198"/>
                  <a:gd name="T2" fmla="*/ 0 w 87"/>
                  <a:gd name="T3" fmla="*/ 1 h 198"/>
                  <a:gd name="T4" fmla="*/ 1 w 87"/>
                  <a:gd name="T5" fmla="*/ 1 h 198"/>
                  <a:gd name="T6" fmla="*/ 2 w 87"/>
                  <a:gd name="T7" fmla="*/ 2 h 198"/>
                  <a:gd name="T8" fmla="*/ 2 w 87"/>
                  <a:gd name="T9" fmla="*/ 2 h 198"/>
                  <a:gd name="T10" fmla="*/ 3 w 87"/>
                  <a:gd name="T11" fmla="*/ 2 h 198"/>
                  <a:gd name="T12" fmla="*/ 3 w 87"/>
                  <a:gd name="T13" fmla="*/ 3 h 198"/>
                  <a:gd name="T14" fmla="*/ 4 w 87"/>
                  <a:gd name="T15" fmla="*/ 5 h 198"/>
                  <a:gd name="T16" fmla="*/ 4 w 87"/>
                  <a:gd name="T17" fmla="*/ 7 h 198"/>
                  <a:gd name="T18" fmla="*/ 5 w 87"/>
                  <a:gd name="T19" fmla="*/ 12 h 198"/>
                  <a:gd name="T20" fmla="*/ 4 w 87"/>
                  <a:gd name="T21" fmla="*/ 13 h 198"/>
                  <a:gd name="T22" fmla="*/ 4 w 87"/>
                  <a:gd name="T23" fmla="*/ 11 h 198"/>
                  <a:gd name="T24" fmla="*/ 2 w 87"/>
                  <a:gd name="T25" fmla="*/ 6 h 198"/>
                  <a:gd name="T26" fmla="*/ 1 w 87"/>
                  <a:gd name="T27" fmla="*/ 3 h 198"/>
                  <a:gd name="T28" fmla="*/ 0 w 87"/>
                  <a:gd name="T29" fmla="*/ 0 h 198"/>
                  <a:gd name="T30" fmla="*/ 0 w 87"/>
                  <a:gd name="T31" fmla="*/ 0 h 19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87" h="198">
                    <a:moveTo>
                      <a:pt x="0" y="0"/>
                    </a:moveTo>
                    <a:lnTo>
                      <a:pt x="7" y="4"/>
                    </a:lnTo>
                    <a:lnTo>
                      <a:pt x="24" y="13"/>
                    </a:lnTo>
                    <a:lnTo>
                      <a:pt x="34" y="17"/>
                    </a:lnTo>
                    <a:lnTo>
                      <a:pt x="43" y="23"/>
                    </a:lnTo>
                    <a:lnTo>
                      <a:pt x="55" y="32"/>
                    </a:lnTo>
                    <a:lnTo>
                      <a:pt x="62" y="48"/>
                    </a:lnTo>
                    <a:lnTo>
                      <a:pt x="68" y="72"/>
                    </a:lnTo>
                    <a:lnTo>
                      <a:pt x="76" y="105"/>
                    </a:lnTo>
                    <a:lnTo>
                      <a:pt x="87" y="181"/>
                    </a:lnTo>
                    <a:lnTo>
                      <a:pt x="74" y="198"/>
                    </a:lnTo>
                    <a:lnTo>
                      <a:pt x="64" y="167"/>
                    </a:lnTo>
                    <a:lnTo>
                      <a:pt x="43" y="88"/>
                    </a:lnTo>
                    <a:lnTo>
                      <a:pt x="20" y="4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34" name="Freeform 125"/>
              <p:cNvSpPr>
                <a:spLocks/>
              </p:cNvSpPr>
              <p:nvPr/>
            </p:nvSpPr>
            <p:spPr bwMode="auto">
              <a:xfrm>
                <a:off x="2930" y="1574"/>
                <a:ext cx="19" cy="20"/>
              </a:xfrm>
              <a:custGeom>
                <a:avLst/>
                <a:gdLst>
                  <a:gd name="T0" fmla="*/ 3 w 38"/>
                  <a:gd name="T1" fmla="*/ 0 h 40"/>
                  <a:gd name="T2" fmla="*/ 2 w 38"/>
                  <a:gd name="T3" fmla="*/ 2 h 40"/>
                  <a:gd name="T4" fmla="*/ 2 w 38"/>
                  <a:gd name="T5" fmla="*/ 2 h 40"/>
                  <a:gd name="T6" fmla="*/ 1 w 38"/>
                  <a:gd name="T7" fmla="*/ 3 h 40"/>
                  <a:gd name="T8" fmla="*/ 0 w 38"/>
                  <a:gd name="T9" fmla="*/ 3 h 40"/>
                  <a:gd name="T10" fmla="*/ 1 w 38"/>
                  <a:gd name="T11" fmla="*/ 2 h 40"/>
                  <a:gd name="T12" fmla="*/ 1 w 38"/>
                  <a:gd name="T13" fmla="*/ 0 h 40"/>
                  <a:gd name="T14" fmla="*/ 3 w 38"/>
                  <a:gd name="T15" fmla="*/ 0 h 40"/>
                  <a:gd name="T16" fmla="*/ 3 w 38"/>
                  <a:gd name="T17" fmla="*/ 0 h 4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8" h="40">
                    <a:moveTo>
                      <a:pt x="38" y="0"/>
                    </a:moveTo>
                    <a:lnTo>
                      <a:pt x="32" y="22"/>
                    </a:lnTo>
                    <a:lnTo>
                      <a:pt x="23" y="3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11" y="28"/>
                    </a:lnTo>
                    <a:lnTo>
                      <a:pt x="13" y="0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35" name="Freeform 126"/>
              <p:cNvSpPr>
                <a:spLocks/>
              </p:cNvSpPr>
              <p:nvPr/>
            </p:nvSpPr>
            <p:spPr bwMode="auto">
              <a:xfrm>
                <a:off x="2860" y="1528"/>
                <a:ext cx="61" cy="80"/>
              </a:xfrm>
              <a:custGeom>
                <a:avLst/>
                <a:gdLst>
                  <a:gd name="T0" fmla="*/ 4 w 124"/>
                  <a:gd name="T1" fmla="*/ 0 h 160"/>
                  <a:gd name="T2" fmla="*/ 3 w 124"/>
                  <a:gd name="T3" fmla="*/ 1 h 160"/>
                  <a:gd name="T4" fmla="*/ 3 w 124"/>
                  <a:gd name="T5" fmla="*/ 1 h 160"/>
                  <a:gd name="T6" fmla="*/ 2 w 124"/>
                  <a:gd name="T7" fmla="*/ 2 h 160"/>
                  <a:gd name="T8" fmla="*/ 2 w 124"/>
                  <a:gd name="T9" fmla="*/ 2 h 160"/>
                  <a:gd name="T10" fmla="*/ 1 w 124"/>
                  <a:gd name="T11" fmla="*/ 3 h 160"/>
                  <a:gd name="T12" fmla="*/ 0 w 124"/>
                  <a:gd name="T13" fmla="*/ 3 h 160"/>
                  <a:gd name="T14" fmla="*/ 0 w 124"/>
                  <a:gd name="T15" fmla="*/ 4 h 160"/>
                  <a:gd name="T16" fmla="*/ 0 w 124"/>
                  <a:gd name="T17" fmla="*/ 5 h 160"/>
                  <a:gd name="T18" fmla="*/ 0 w 124"/>
                  <a:gd name="T19" fmla="*/ 6 h 160"/>
                  <a:gd name="T20" fmla="*/ 0 w 124"/>
                  <a:gd name="T21" fmla="*/ 8 h 160"/>
                  <a:gd name="T22" fmla="*/ 0 w 124"/>
                  <a:gd name="T23" fmla="*/ 9 h 160"/>
                  <a:gd name="T24" fmla="*/ 1 w 124"/>
                  <a:gd name="T25" fmla="*/ 9 h 160"/>
                  <a:gd name="T26" fmla="*/ 1 w 124"/>
                  <a:gd name="T27" fmla="*/ 9 h 160"/>
                  <a:gd name="T28" fmla="*/ 1 w 124"/>
                  <a:gd name="T29" fmla="*/ 10 h 160"/>
                  <a:gd name="T30" fmla="*/ 2 w 124"/>
                  <a:gd name="T31" fmla="*/ 10 h 160"/>
                  <a:gd name="T32" fmla="*/ 2 w 124"/>
                  <a:gd name="T33" fmla="*/ 10 h 160"/>
                  <a:gd name="T34" fmla="*/ 3 w 124"/>
                  <a:gd name="T35" fmla="*/ 10 h 160"/>
                  <a:gd name="T36" fmla="*/ 5 w 124"/>
                  <a:gd name="T37" fmla="*/ 10 h 160"/>
                  <a:gd name="T38" fmla="*/ 6 w 124"/>
                  <a:gd name="T39" fmla="*/ 10 h 160"/>
                  <a:gd name="T40" fmla="*/ 7 w 124"/>
                  <a:gd name="T41" fmla="*/ 9 h 160"/>
                  <a:gd name="T42" fmla="*/ 6 w 124"/>
                  <a:gd name="T43" fmla="*/ 9 h 160"/>
                  <a:gd name="T44" fmla="*/ 4 w 124"/>
                  <a:gd name="T45" fmla="*/ 9 h 160"/>
                  <a:gd name="T46" fmla="*/ 4 w 124"/>
                  <a:gd name="T47" fmla="*/ 9 h 160"/>
                  <a:gd name="T48" fmla="*/ 3 w 124"/>
                  <a:gd name="T49" fmla="*/ 9 h 160"/>
                  <a:gd name="T50" fmla="*/ 3 w 124"/>
                  <a:gd name="T51" fmla="*/ 8 h 160"/>
                  <a:gd name="T52" fmla="*/ 3 w 124"/>
                  <a:gd name="T53" fmla="*/ 8 h 160"/>
                  <a:gd name="T54" fmla="*/ 2 w 124"/>
                  <a:gd name="T55" fmla="*/ 7 h 160"/>
                  <a:gd name="T56" fmla="*/ 3 w 124"/>
                  <a:gd name="T57" fmla="*/ 6 h 160"/>
                  <a:gd name="T58" fmla="*/ 4 w 124"/>
                  <a:gd name="T59" fmla="*/ 5 h 160"/>
                  <a:gd name="T60" fmla="*/ 5 w 124"/>
                  <a:gd name="T61" fmla="*/ 5 h 160"/>
                  <a:gd name="T62" fmla="*/ 4 w 124"/>
                  <a:gd name="T63" fmla="*/ 5 h 160"/>
                  <a:gd name="T64" fmla="*/ 4 w 124"/>
                  <a:gd name="T65" fmla="*/ 4 h 160"/>
                  <a:gd name="T66" fmla="*/ 4 w 124"/>
                  <a:gd name="T67" fmla="*/ 3 h 160"/>
                  <a:gd name="T68" fmla="*/ 4 w 124"/>
                  <a:gd name="T69" fmla="*/ 3 h 160"/>
                  <a:gd name="T70" fmla="*/ 7 w 124"/>
                  <a:gd name="T71" fmla="*/ 3 h 160"/>
                  <a:gd name="T72" fmla="*/ 7 w 124"/>
                  <a:gd name="T73" fmla="*/ 1 h 160"/>
                  <a:gd name="T74" fmla="*/ 4 w 124"/>
                  <a:gd name="T75" fmla="*/ 1 h 160"/>
                  <a:gd name="T76" fmla="*/ 4 w 124"/>
                  <a:gd name="T77" fmla="*/ 0 h 160"/>
                  <a:gd name="T78" fmla="*/ 4 w 124"/>
                  <a:gd name="T79" fmla="*/ 0 h 160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124" h="160">
                    <a:moveTo>
                      <a:pt x="67" y="0"/>
                    </a:moveTo>
                    <a:lnTo>
                      <a:pt x="55" y="12"/>
                    </a:lnTo>
                    <a:lnTo>
                      <a:pt x="50" y="16"/>
                    </a:lnTo>
                    <a:lnTo>
                      <a:pt x="42" y="21"/>
                    </a:lnTo>
                    <a:lnTo>
                      <a:pt x="32" y="27"/>
                    </a:lnTo>
                    <a:lnTo>
                      <a:pt x="23" y="35"/>
                    </a:lnTo>
                    <a:lnTo>
                      <a:pt x="15" y="42"/>
                    </a:lnTo>
                    <a:lnTo>
                      <a:pt x="4" y="56"/>
                    </a:lnTo>
                    <a:lnTo>
                      <a:pt x="0" y="80"/>
                    </a:lnTo>
                    <a:lnTo>
                      <a:pt x="2" y="94"/>
                    </a:lnTo>
                    <a:lnTo>
                      <a:pt x="12" y="124"/>
                    </a:lnTo>
                    <a:lnTo>
                      <a:pt x="15" y="130"/>
                    </a:lnTo>
                    <a:lnTo>
                      <a:pt x="19" y="133"/>
                    </a:lnTo>
                    <a:lnTo>
                      <a:pt x="23" y="141"/>
                    </a:lnTo>
                    <a:lnTo>
                      <a:pt x="29" y="147"/>
                    </a:lnTo>
                    <a:lnTo>
                      <a:pt x="36" y="152"/>
                    </a:lnTo>
                    <a:lnTo>
                      <a:pt x="44" y="156"/>
                    </a:lnTo>
                    <a:lnTo>
                      <a:pt x="53" y="158"/>
                    </a:lnTo>
                    <a:lnTo>
                      <a:pt x="88" y="160"/>
                    </a:lnTo>
                    <a:lnTo>
                      <a:pt x="107" y="158"/>
                    </a:lnTo>
                    <a:lnTo>
                      <a:pt x="124" y="139"/>
                    </a:lnTo>
                    <a:lnTo>
                      <a:pt x="103" y="141"/>
                    </a:lnTo>
                    <a:lnTo>
                      <a:pt x="76" y="141"/>
                    </a:lnTo>
                    <a:lnTo>
                      <a:pt x="67" y="133"/>
                    </a:lnTo>
                    <a:lnTo>
                      <a:pt x="63" y="130"/>
                    </a:lnTo>
                    <a:lnTo>
                      <a:pt x="57" y="124"/>
                    </a:lnTo>
                    <a:lnTo>
                      <a:pt x="50" y="114"/>
                    </a:lnTo>
                    <a:lnTo>
                      <a:pt x="46" y="111"/>
                    </a:lnTo>
                    <a:lnTo>
                      <a:pt x="51" y="88"/>
                    </a:lnTo>
                    <a:lnTo>
                      <a:pt x="70" y="71"/>
                    </a:lnTo>
                    <a:lnTo>
                      <a:pt x="88" y="69"/>
                    </a:lnTo>
                    <a:lnTo>
                      <a:pt x="76" y="67"/>
                    </a:lnTo>
                    <a:lnTo>
                      <a:pt x="65" y="59"/>
                    </a:lnTo>
                    <a:lnTo>
                      <a:pt x="69" y="48"/>
                    </a:lnTo>
                    <a:lnTo>
                      <a:pt x="70" y="44"/>
                    </a:lnTo>
                    <a:lnTo>
                      <a:pt x="116" y="33"/>
                    </a:lnTo>
                    <a:lnTo>
                      <a:pt x="120" y="14"/>
                    </a:lnTo>
                    <a:lnTo>
                      <a:pt x="78" y="2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36" name="Freeform 127"/>
              <p:cNvSpPr>
                <a:spLocks/>
              </p:cNvSpPr>
              <p:nvPr/>
            </p:nvSpPr>
            <p:spPr bwMode="auto">
              <a:xfrm>
                <a:off x="3067" y="1502"/>
                <a:ext cx="33" cy="29"/>
              </a:xfrm>
              <a:custGeom>
                <a:avLst/>
                <a:gdLst>
                  <a:gd name="T0" fmla="*/ 2 w 67"/>
                  <a:gd name="T1" fmla="*/ 3 h 59"/>
                  <a:gd name="T2" fmla="*/ 3 w 67"/>
                  <a:gd name="T3" fmla="*/ 3 h 59"/>
                  <a:gd name="T4" fmla="*/ 4 w 67"/>
                  <a:gd name="T5" fmla="*/ 1 h 59"/>
                  <a:gd name="T6" fmla="*/ 3 w 67"/>
                  <a:gd name="T7" fmla="*/ 1 h 59"/>
                  <a:gd name="T8" fmla="*/ 3 w 67"/>
                  <a:gd name="T9" fmla="*/ 0 h 59"/>
                  <a:gd name="T10" fmla="*/ 2 w 67"/>
                  <a:gd name="T11" fmla="*/ 0 h 59"/>
                  <a:gd name="T12" fmla="*/ 0 w 67"/>
                  <a:gd name="T13" fmla="*/ 0 h 59"/>
                  <a:gd name="T14" fmla="*/ 1 w 67"/>
                  <a:gd name="T15" fmla="*/ 1 h 59"/>
                  <a:gd name="T16" fmla="*/ 1 w 67"/>
                  <a:gd name="T17" fmla="*/ 2 h 59"/>
                  <a:gd name="T18" fmla="*/ 2 w 67"/>
                  <a:gd name="T19" fmla="*/ 3 h 59"/>
                  <a:gd name="T20" fmla="*/ 2 w 67"/>
                  <a:gd name="T21" fmla="*/ 3 h 5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7" h="59">
                    <a:moveTo>
                      <a:pt x="35" y="59"/>
                    </a:moveTo>
                    <a:lnTo>
                      <a:pt x="63" y="52"/>
                    </a:lnTo>
                    <a:lnTo>
                      <a:pt x="67" y="27"/>
                    </a:lnTo>
                    <a:lnTo>
                      <a:pt x="61" y="19"/>
                    </a:lnTo>
                    <a:lnTo>
                      <a:pt x="54" y="12"/>
                    </a:lnTo>
                    <a:lnTo>
                      <a:pt x="46" y="4"/>
                    </a:lnTo>
                    <a:lnTo>
                      <a:pt x="0" y="0"/>
                    </a:lnTo>
                    <a:lnTo>
                      <a:pt x="29" y="17"/>
                    </a:lnTo>
                    <a:lnTo>
                      <a:pt x="25" y="38"/>
                    </a:lnTo>
                    <a:lnTo>
                      <a:pt x="35" y="59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37" name="Freeform 128"/>
              <p:cNvSpPr>
                <a:spLocks/>
              </p:cNvSpPr>
              <p:nvPr/>
            </p:nvSpPr>
            <p:spPr bwMode="auto">
              <a:xfrm>
                <a:off x="3010" y="1504"/>
                <a:ext cx="51" cy="59"/>
              </a:xfrm>
              <a:custGeom>
                <a:avLst/>
                <a:gdLst>
                  <a:gd name="T0" fmla="*/ 4 w 103"/>
                  <a:gd name="T1" fmla="*/ 0 h 120"/>
                  <a:gd name="T2" fmla="*/ 0 w 103"/>
                  <a:gd name="T3" fmla="*/ 1 h 120"/>
                  <a:gd name="T4" fmla="*/ 0 w 103"/>
                  <a:gd name="T5" fmla="*/ 2 h 120"/>
                  <a:gd name="T6" fmla="*/ 0 w 103"/>
                  <a:gd name="T7" fmla="*/ 3 h 120"/>
                  <a:gd name="T8" fmla="*/ 0 w 103"/>
                  <a:gd name="T9" fmla="*/ 5 h 120"/>
                  <a:gd name="T10" fmla="*/ 0 w 103"/>
                  <a:gd name="T11" fmla="*/ 5 h 120"/>
                  <a:gd name="T12" fmla="*/ 0 w 103"/>
                  <a:gd name="T13" fmla="*/ 6 h 120"/>
                  <a:gd name="T14" fmla="*/ 1 w 103"/>
                  <a:gd name="T15" fmla="*/ 6 h 120"/>
                  <a:gd name="T16" fmla="*/ 1 w 103"/>
                  <a:gd name="T17" fmla="*/ 6 h 120"/>
                  <a:gd name="T18" fmla="*/ 2 w 103"/>
                  <a:gd name="T19" fmla="*/ 7 h 120"/>
                  <a:gd name="T20" fmla="*/ 3 w 103"/>
                  <a:gd name="T21" fmla="*/ 7 h 120"/>
                  <a:gd name="T22" fmla="*/ 4 w 103"/>
                  <a:gd name="T23" fmla="*/ 7 h 120"/>
                  <a:gd name="T24" fmla="*/ 6 w 103"/>
                  <a:gd name="T25" fmla="*/ 6 h 120"/>
                  <a:gd name="T26" fmla="*/ 2 w 103"/>
                  <a:gd name="T27" fmla="*/ 6 h 120"/>
                  <a:gd name="T28" fmla="*/ 1 w 103"/>
                  <a:gd name="T29" fmla="*/ 6 h 120"/>
                  <a:gd name="T30" fmla="*/ 1 w 103"/>
                  <a:gd name="T31" fmla="*/ 5 h 120"/>
                  <a:gd name="T32" fmla="*/ 1 w 103"/>
                  <a:gd name="T33" fmla="*/ 5 h 120"/>
                  <a:gd name="T34" fmla="*/ 2 w 103"/>
                  <a:gd name="T35" fmla="*/ 5 h 120"/>
                  <a:gd name="T36" fmla="*/ 2 w 103"/>
                  <a:gd name="T37" fmla="*/ 5 h 120"/>
                  <a:gd name="T38" fmla="*/ 2 w 103"/>
                  <a:gd name="T39" fmla="*/ 3 h 120"/>
                  <a:gd name="T40" fmla="*/ 2 w 103"/>
                  <a:gd name="T41" fmla="*/ 2 h 120"/>
                  <a:gd name="T42" fmla="*/ 3 w 103"/>
                  <a:gd name="T43" fmla="*/ 2 h 120"/>
                  <a:gd name="T44" fmla="*/ 5 w 103"/>
                  <a:gd name="T45" fmla="*/ 0 h 120"/>
                  <a:gd name="T46" fmla="*/ 4 w 103"/>
                  <a:gd name="T47" fmla="*/ 0 h 120"/>
                  <a:gd name="T48" fmla="*/ 4 w 103"/>
                  <a:gd name="T49" fmla="*/ 0 h 12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3" h="120">
                    <a:moveTo>
                      <a:pt x="76" y="0"/>
                    </a:moveTo>
                    <a:lnTo>
                      <a:pt x="12" y="19"/>
                    </a:lnTo>
                    <a:lnTo>
                      <a:pt x="2" y="36"/>
                    </a:lnTo>
                    <a:lnTo>
                      <a:pt x="0" y="57"/>
                    </a:lnTo>
                    <a:lnTo>
                      <a:pt x="0" y="82"/>
                    </a:lnTo>
                    <a:lnTo>
                      <a:pt x="4" y="93"/>
                    </a:lnTo>
                    <a:lnTo>
                      <a:pt x="10" y="103"/>
                    </a:lnTo>
                    <a:lnTo>
                      <a:pt x="16" y="106"/>
                    </a:lnTo>
                    <a:lnTo>
                      <a:pt x="19" y="110"/>
                    </a:lnTo>
                    <a:lnTo>
                      <a:pt x="36" y="118"/>
                    </a:lnTo>
                    <a:lnTo>
                      <a:pt x="54" y="120"/>
                    </a:lnTo>
                    <a:lnTo>
                      <a:pt x="74" y="120"/>
                    </a:lnTo>
                    <a:lnTo>
                      <a:pt x="103" y="110"/>
                    </a:lnTo>
                    <a:lnTo>
                      <a:pt x="38" y="106"/>
                    </a:lnTo>
                    <a:lnTo>
                      <a:pt x="31" y="103"/>
                    </a:lnTo>
                    <a:lnTo>
                      <a:pt x="23" y="93"/>
                    </a:lnTo>
                    <a:lnTo>
                      <a:pt x="25" y="87"/>
                    </a:lnTo>
                    <a:lnTo>
                      <a:pt x="35" y="84"/>
                    </a:lnTo>
                    <a:lnTo>
                      <a:pt x="44" y="82"/>
                    </a:lnTo>
                    <a:lnTo>
                      <a:pt x="40" y="59"/>
                    </a:lnTo>
                    <a:lnTo>
                      <a:pt x="44" y="40"/>
                    </a:lnTo>
                    <a:lnTo>
                      <a:pt x="48" y="34"/>
                    </a:lnTo>
                    <a:lnTo>
                      <a:pt x="92" y="2"/>
                    </a:lnTo>
                    <a:lnTo>
                      <a:pt x="76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38" name="Freeform 129"/>
              <p:cNvSpPr>
                <a:spLocks/>
              </p:cNvSpPr>
              <p:nvPr/>
            </p:nvSpPr>
            <p:spPr bwMode="auto">
              <a:xfrm>
                <a:off x="3025" y="1479"/>
                <a:ext cx="77" cy="21"/>
              </a:xfrm>
              <a:custGeom>
                <a:avLst/>
                <a:gdLst>
                  <a:gd name="T0" fmla="*/ 3 w 154"/>
                  <a:gd name="T1" fmla="*/ 2 h 41"/>
                  <a:gd name="T2" fmla="*/ 8 w 154"/>
                  <a:gd name="T3" fmla="*/ 2 h 41"/>
                  <a:gd name="T4" fmla="*/ 10 w 154"/>
                  <a:gd name="T5" fmla="*/ 3 h 41"/>
                  <a:gd name="T6" fmla="*/ 8 w 154"/>
                  <a:gd name="T7" fmla="*/ 1 h 41"/>
                  <a:gd name="T8" fmla="*/ 6 w 154"/>
                  <a:gd name="T9" fmla="*/ 0 h 41"/>
                  <a:gd name="T10" fmla="*/ 3 w 154"/>
                  <a:gd name="T11" fmla="*/ 1 h 41"/>
                  <a:gd name="T12" fmla="*/ 0 w 154"/>
                  <a:gd name="T13" fmla="*/ 3 h 41"/>
                  <a:gd name="T14" fmla="*/ 2 w 154"/>
                  <a:gd name="T15" fmla="*/ 2 h 41"/>
                  <a:gd name="T16" fmla="*/ 3 w 154"/>
                  <a:gd name="T17" fmla="*/ 2 h 41"/>
                  <a:gd name="T18" fmla="*/ 3 w 154"/>
                  <a:gd name="T19" fmla="*/ 2 h 4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54" h="41">
                    <a:moveTo>
                      <a:pt x="40" y="32"/>
                    </a:moveTo>
                    <a:lnTo>
                      <a:pt x="118" y="30"/>
                    </a:lnTo>
                    <a:lnTo>
                      <a:pt x="154" y="41"/>
                    </a:lnTo>
                    <a:lnTo>
                      <a:pt x="125" y="7"/>
                    </a:lnTo>
                    <a:lnTo>
                      <a:pt x="83" y="0"/>
                    </a:lnTo>
                    <a:lnTo>
                      <a:pt x="38" y="15"/>
                    </a:lnTo>
                    <a:lnTo>
                      <a:pt x="0" y="41"/>
                    </a:lnTo>
                    <a:lnTo>
                      <a:pt x="19" y="30"/>
                    </a:lnTo>
                    <a:lnTo>
                      <a:pt x="40" y="32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39" name="Freeform 130"/>
              <p:cNvSpPr>
                <a:spLocks/>
              </p:cNvSpPr>
              <p:nvPr/>
            </p:nvSpPr>
            <p:spPr bwMode="auto">
              <a:xfrm>
                <a:off x="3035" y="1478"/>
                <a:ext cx="51" cy="17"/>
              </a:xfrm>
              <a:custGeom>
                <a:avLst/>
                <a:gdLst>
                  <a:gd name="T0" fmla="*/ 5 w 100"/>
                  <a:gd name="T1" fmla="*/ 0 h 34"/>
                  <a:gd name="T2" fmla="*/ 3 w 100"/>
                  <a:gd name="T3" fmla="*/ 1 h 34"/>
                  <a:gd name="T4" fmla="*/ 0 w 100"/>
                  <a:gd name="T5" fmla="*/ 3 h 34"/>
                  <a:gd name="T6" fmla="*/ 5 w 100"/>
                  <a:gd name="T7" fmla="*/ 2 h 34"/>
                  <a:gd name="T8" fmla="*/ 7 w 100"/>
                  <a:gd name="T9" fmla="*/ 1 h 34"/>
                  <a:gd name="T10" fmla="*/ 5 w 100"/>
                  <a:gd name="T11" fmla="*/ 0 h 34"/>
                  <a:gd name="T12" fmla="*/ 5 w 100"/>
                  <a:gd name="T13" fmla="*/ 0 h 3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00" h="34">
                    <a:moveTo>
                      <a:pt x="68" y="0"/>
                    </a:moveTo>
                    <a:lnTo>
                      <a:pt x="38" y="5"/>
                    </a:lnTo>
                    <a:lnTo>
                      <a:pt x="0" y="34"/>
                    </a:lnTo>
                    <a:lnTo>
                      <a:pt x="68" y="23"/>
                    </a:lnTo>
                    <a:lnTo>
                      <a:pt x="100" y="13"/>
                    </a:lnTo>
                    <a:lnTo>
                      <a:pt x="68" y="0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40" name="Freeform 131"/>
              <p:cNvSpPr>
                <a:spLocks/>
              </p:cNvSpPr>
              <p:nvPr/>
            </p:nvSpPr>
            <p:spPr bwMode="auto">
              <a:xfrm>
                <a:off x="2960" y="1390"/>
                <a:ext cx="120" cy="106"/>
              </a:xfrm>
              <a:custGeom>
                <a:avLst/>
                <a:gdLst>
                  <a:gd name="T0" fmla="*/ 11 w 239"/>
                  <a:gd name="T1" fmla="*/ 1 h 211"/>
                  <a:gd name="T2" fmla="*/ 10 w 239"/>
                  <a:gd name="T3" fmla="*/ 1 h 211"/>
                  <a:gd name="T4" fmla="*/ 9 w 239"/>
                  <a:gd name="T5" fmla="*/ 1 h 211"/>
                  <a:gd name="T6" fmla="*/ 7 w 239"/>
                  <a:gd name="T7" fmla="*/ 0 h 211"/>
                  <a:gd name="T8" fmla="*/ 6 w 239"/>
                  <a:gd name="T9" fmla="*/ 0 h 211"/>
                  <a:gd name="T10" fmla="*/ 4 w 239"/>
                  <a:gd name="T11" fmla="*/ 1 h 211"/>
                  <a:gd name="T12" fmla="*/ 3 w 239"/>
                  <a:gd name="T13" fmla="*/ 2 h 211"/>
                  <a:gd name="T14" fmla="*/ 2 w 239"/>
                  <a:gd name="T15" fmla="*/ 2 h 211"/>
                  <a:gd name="T16" fmla="*/ 2 w 239"/>
                  <a:gd name="T17" fmla="*/ 3 h 211"/>
                  <a:gd name="T18" fmla="*/ 2 w 239"/>
                  <a:gd name="T19" fmla="*/ 3 h 211"/>
                  <a:gd name="T20" fmla="*/ 1 w 239"/>
                  <a:gd name="T21" fmla="*/ 3 h 211"/>
                  <a:gd name="T22" fmla="*/ 1 w 239"/>
                  <a:gd name="T23" fmla="*/ 4 h 211"/>
                  <a:gd name="T24" fmla="*/ 1 w 239"/>
                  <a:gd name="T25" fmla="*/ 4 h 211"/>
                  <a:gd name="T26" fmla="*/ 0 w 239"/>
                  <a:gd name="T27" fmla="*/ 4 h 211"/>
                  <a:gd name="T28" fmla="*/ 1 w 239"/>
                  <a:gd name="T29" fmla="*/ 9 h 211"/>
                  <a:gd name="T30" fmla="*/ 5 w 239"/>
                  <a:gd name="T31" fmla="*/ 11 h 211"/>
                  <a:gd name="T32" fmla="*/ 5 w 239"/>
                  <a:gd name="T33" fmla="*/ 14 h 211"/>
                  <a:gd name="T34" fmla="*/ 9 w 239"/>
                  <a:gd name="T35" fmla="*/ 12 h 211"/>
                  <a:gd name="T36" fmla="*/ 14 w 239"/>
                  <a:gd name="T37" fmla="*/ 11 h 211"/>
                  <a:gd name="T38" fmla="*/ 15 w 239"/>
                  <a:gd name="T39" fmla="*/ 10 h 211"/>
                  <a:gd name="T40" fmla="*/ 13 w 239"/>
                  <a:gd name="T41" fmla="*/ 7 h 211"/>
                  <a:gd name="T42" fmla="*/ 13 w 239"/>
                  <a:gd name="T43" fmla="*/ 4 h 211"/>
                  <a:gd name="T44" fmla="*/ 11 w 239"/>
                  <a:gd name="T45" fmla="*/ 1 h 211"/>
                  <a:gd name="T46" fmla="*/ 11 w 239"/>
                  <a:gd name="T47" fmla="*/ 1 h 211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239" h="211">
                    <a:moveTo>
                      <a:pt x="161" y="15"/>
                    </a:moveTo>
                    <a:lnTo>
                      <a:pt x="153" y="11"/>
                    </a:lnTo>
                    <a:lnTo>
                      <a:pt x="136" y="6"/>
                    </a:lnTo>
                    <a:lnTo>
                      <a:pt x="112" y="0"/>
                    </a:lnTo>
                    <a:lnTo>
                      <a:pt x="81" y="0"/>
                    </a:lnTo>
                    <a:lnTo>
                      <a:pt x="51" y="11"/>
                    </a:lnTo>
                    <a:lnTo>
                      <a:pt x="38" y="23"/>
                    </a:lnTo>
                    <a:lnTo>
                      <a:pt x="30" y="28"/>
                    </a:lnTo>
                    <a:lnTo>
                      <a:pt x="24" y="34"/>
                    </a:lnTo>
                    <a:lnTo>
                      <a:pt x="19" y="40"/>
                    </a:lnTo>
                    <a:lnTo>
                      <a:pt x="15" y="45"/>
                    </a:lnTo>
                    <a:lnTo>
                      <a:pt x="7" y="55"/>
                    </a:lnTo>
                    <a:lnTo>
                      <a:pt x="1" y="61"/>
                    </a:lnTo>
                    <a:lnTo>
                      <a:pt x="0" y="64"/>
                    </a:lnTo>
                    <a:lnTo>
                      <a:pt x="7" y="139"/>
                    </a:lnTo>
                    <a:lnTo>
                      <a:pt x="66" y="175"/>
                    </a:lnTo>
                    <a:lnTo>
                      <a:pt x="77" y="211"/>
                    </a:lnTo>
                    <a:lnTo>
                      <a:pt x="138" y="186"/>
                    </a:lnTo>
                    <a:lnTo>
                      <a:pt x="216" y="163"/>
                    </a:lnTo>
                    <a:lnTo>
                      <a:pt x="239" y="160"/>
                    </a:lnTo>
                    <a:lnTo>
                      <a:pt x="201" y="108"/>
                    </a:lnTo>
                    <a:lnTo>
                      <a:pt x="203" y="59"/>
                    </a:lnTo>
                    <a:lnTo>
                      <a:pt x="161" y="15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41" name="Freeform 132"/>
              <p:cNvSpPr>
                <a:spLocks/>
              </p:cNvSpPr>
              <p:nvPr/>
            </p:nvSpPr>
            <p:spPr bwMode="auto">
              <a:xfrm>
                <a:off x="2862" y="1504"/>
                <a:ext cx="37" cy="19"/>
              </a:xfrm>
              <a:custGeom>
                <a:avLst/>
                <a:gdLst>
                  <a:gd name="T0" fmla="*/ 5 w 72"/>
                  <a:gd name="T1" fmla="*/ 2 h 36"/>
                  <a:gd name="T2" fmla="*/ 0 w 72"/>
                  <a:gd name="T3" fmla="*/ 3 h 36"/>
                  <a:gd name="T4" fmla="*/ 2 w 72"/>
                  <a:gd name="T5" fmla="*/ 1 h 36"/>
                  <a:gd name="T6" fmla="*/ 4 w 72"/>
                  <a:gd name="T7" fmla="*/ 0 h 36"/>
                  <a:gd name="T8" fmla="*/ 5 w 72"/>
                  <a:gd name="T9" fmla="*/ 2 h 36"/>
                  <a:gd name="T10" fmla="*/ 5 w 72"/>
                  <a:gd name="T11" fmla="*/ 2 h 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72" h="36">
                    <a:moveTo>
                      <a:pt x="72" y="28"/>
                    </a:moveTo>
                    <a:lnTo>
                      <a:pt x="0" y="36"/>
                    </a:lnTo>
                    <a:lnTo>
                      <a:pt x="17" y="11"/>
                    </a:lnTo>
                    <a:lnTo>
                      <a:pt x="57" y="0"/>
                    </a:lnTo>
                    <a:lnTo>
                      <a:pt x="72" y="28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42" name="Freeform 133"/>
              <p:cNvSpPr>
                <a:spLocks/>
              </p:cNvSpPr>
              <p:nvPr/>
            </p:nvSpPr>
            <p:spPr bwMode="auto">
              <a:xfrm>
                <a:off x="2861" y="1436"/>
                <a:ext cx="30" cy="26"/>
              </a:xfrm>
              <a:custGeom>
                <a:avLst/>
                <a:gdLst>
                  <a:gd name="T0" fmla="*/ 1 w 61"/>
                  <a:gd name="T1" fmla="*/ 0 h 51"/>
                  <a:gd name="T2" fmla="*/ 0 w 61"/>
                  <a:gd name="T3" fmla="*/ 1 h 51"/>
                  <a:gd name="T4" fmla="*/ 0 w 61"/>
                  <a:gd name="T5" fmla="*/ 4 h 51"/>
                  <a:gd name="T6" fmla="*/ 3 w 61"/>
                  <a:gd name="T7" fmla="*/ 4 h 51"/>
                  <a:gd name="T8" fmla="*/ 3 w 61"/>
                  <a:gd name="T9" fmla="*/ 2 h 51"/>
                  <a:gd name="T10" fmla="*/ 1 w 61"/>
                  <a:gd name="T11" fmla="*/ 0 h 51"/>
                  <a:gd name="T12" fmla="*/ 1 w 61"/>
                  <a:gd name="T13" fmla="*/ 0 h 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1" h="51">
                    <a:moveTo>
                      <a:pt x="30" y="0"/>
                    </a:moveTo>
                    <a:lnTo>
                      <a:pt x="0" y="12"/>
                    </a:lnTo>
                    <a:lnTo>
                      <a:pt x="11" y="51"/>
                    </a:lnTo>
                    <a:lnTo>
                      <a:pt x="48" y="50"/>
                    </a:lnTo>
                    <a:lnTo>
                      <a:pt x="61" y="27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43" name="Freeform 134"/>
              <p:cNvSpPr>
                <a:spLocks/>
              </p:cNvSpPr>
              <p:nvPr/>
            </p:nvSpPr>
            <p:spPr bwMode="auto">
              <a:xfrm>
                <a:off x="3055" y="1678"/>
                <a:ext cx="53" cy="102"/>
              </a:xfrm>
              <a:custGeom>
                <a:avLst/>
                <a:gdLst>
                  <a:gd name="T0" fmla="*/ 6 w 106"/>
                  <a:gd name="T1" fmla="*/ 1 h 203"/>
                  <a:gd name="T2" fmla="*/ 6 w 106"/>
                  <a:gd name="T3" fmla="*/ 4 h 203"/>
                  <a:gd name="T4" fmla="*/ 7 w 106"/>
                  <a:gd name="T5" fmla="*/ 6 h 203"/>
                  <a:gd name="T6" fmla="*/ 7 w 106"/>
                  <a:gd name="T7" fmla="*/ 8 h 203"/>
                  <a:gd name="T8" fmla="*/ 7 w 106"/>
                  <a:gd name="T9" fmla="*/ 9 h 203"/>
                  <a:gd name="T10" fmla="*/ 6 w 106"/>
                  <a:gd name="T11" fmla="*/ 9 h 203"/>
                  <a:gd name="T12" fmla="*/ 6 w 106"/>
                  <a:gd name="T13" fmla="*/ 10 h 203"/>
                  <a:gd name="T14" fmla="*/ 5 w 106"/>
                  <a:gd name="T15" fmla="*/ 11 h 203"/>
                  <a:gd name="T16" fmla="*/ 5 w 106"/>
                  <a:gd name="T17" fmla="*/ 11 h 203"/>
                  <a:gd name="T18" fmla="*/ 4 w 106"/>
                  <a:gd name="T19" fmla="*/ 12 h 203"/>
                  <a:gd name="T20" fmla="*/ 4 w 106"/>
                  <a:gd name="T21" fmla="*/ 12 h 203"/>
                  <a:gd name="T22" fmla="*/ 3 w 106"/>
                  <a:gd name="T23" fmla="*/ 13 h 203"/>
                  <a:gd name="T24" fmla="*/ 3 w 106"/>
                  <a:gd name="T25" fmla="*/ 13 h 203"/>
                  <a:gd name="T26" fmla="*/ 2 w 106"/>
                  <a:gd name="T27" fmla="*/ 13 h 203"/>
                  <a:gd name="T28" fmla="*/ 1 w 106"/>
                  <a:gd name="T29" fmla="*/ 13 h 203"/>
                  <a:gd name="T30" fmla="*/ 0 w 106"/>
                  <a:gd name="T31" fmla="*/ 11 h 203"/>
                  <a:gd name="T32" fmla="*/ 2 w 106"/>
                  <a:gd name="T33" fmla="*/ 9 h 203"/>
                  <a:gd name="T34" fmla="*/ 2 w 106"/>
                  <a:gd name="T35" fmla="*/ 7 h 203"/>
                  <a:gd name="T36" fmla="*/ 1 w 106"/>
                  <a:gd name="T37" fmla="*/ 6 h 203"/>
                  <a:gd name="T38" fmla="*/ 3 w 106"/>
                  <a:gd name="T39" fmla="*/ 3 h 203"/>
                  <a:gd name="T40" fmla="*/ 5 w 106"/>
                  <a:gd name="T41" fmla="*/ 0 h 203"/>
                  <a:gd name="T42" fmla="*/ 6 w 106"/>
                  <a:gd name="T43" fmla="*/ 1 h 203"/>
                  <a:gd name="T44" fmla="*/ 6 w 106"/>
                  <a:gd name="T45" fmla="*/ 1 h 203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106" h="203">
                    <a:moveTo>
                      <a:pt x="81" y="9"/>
                    </a:moveTo>
                    <a:lnTo>
                      <a:pt x="91" y="53"/>
                    </a:lnTo>
                    <a:lnTo>
                      <a:pt x="98" y="81"/>
                    </a:lnTo>
                    <a:lnTo>
                      <a:pt x="106" y="125"/>
                    </a:lnTo>
                    <a:lnTo>
                      <a:pt x="98" y="137"/>
                    </a:lnTo>
                    <a:lnTo>
                      <a:pt x="93" y="144"/>
                    </a:lnTo>
                    <a:lnTo>
                      <a:pt x="85" y="152"/>
                    </a:lnTo>
                    <a:lnTo>
                      <a:pt x="79" y="161"/>
                    </a:lnTo>
                    <a:lnTo>
                      <a:pt x="72" y="169"/>
                    </a:lnTo>
                    <a:lnTo>
                      <a:pt x="62" y="178"/>
                    </a:lnTo>
                    <a:lnTo>
                      <a:pt x="55" y="186"/>
                    </a:lnTo>
                    <a:lnTo>
                      <a:pt x="47" y="194"/>
                    </a:lnTo>
                    <a:lnTo>
                      <a:pt x="38" y="199"/>
                    </a:lnTo>
                    <a:lnTo>
                      <a:pt x="20" y="203"/>
                    </a:lnTo>
                    <a:lnTo>
                      <a:pt x="1" y="203"/>
                    </a:lnTo>
                    <a:lnTo>
                      <a:pt x="0" y="165"/>
                    </a:lnTo>
                    <a:lnTo>
                      <a:pt x="32" y="135"/>
                    </a:lnTo>
                    <a:lnTo>
                      <a:pt x="32" y="108"/>
                    </a:lnTo>
                    <a:lnTo>
                      <a:pt x="9" y="83"/>
                    </a:lnTo>
                    <a:lnTo>
                      <a:pt x="47" y="36"/>
                    </a:lnTo>
                    <a:lnTo>
                      <a:pt x="70" y="0"/>
                    </a:lnTo>
                    <a:lnTo>
                      <a:pt x="81" y="9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44" name="Freeform 135"/>
              <p:cNvSpPr>
                <a:spLocks/>
              </p:cNvSpPr>
              <p:nvPr/>
            </p:nvSpPr>
            <p:spPr bwMode="auto">
              <a:xfrm>
                <a:off x="3063" y="1741"/>
                <a:ext cx="26" cy="38"/>
              </a:xfrm>
              <a:custGeom>
                <a:avLst/>
                <a:gdLst>
                  <a:gd name="T0" fmla="*/ 1 w 53"/>
                  <a:gd name="T1" fmla="*/ 2 h 76"/>
                  <a:gd name="T2" fmla="*/ 0 w 53"/>
                  <a:gd name="T3" fmla="*/ 3 h 76"/>
                  <a:gd name="T4" fmla="*/ 0 w 53"/>
                  <a:gd name="T5" fmla="*/ 5 h 76"/>
                  <a:gd name="T6" fmla="*/ 3 w 53"/>
                  <a:gd name="T7" fmla="*/ 2 h 76"/>
                  <a:gd name="T8" fmla="*/ 3 w 53"/>
                  <a:gd name="T9" fmla="*/ 0 h 76"/>
                  <a:gd name="T10" fmla="*/ 1 w 53"/>
                  <a:gd name="T11" fmla="*/ 2 h 76"/>
                  <a:gd name="T12" fmla="*/ 1 w 53"/>
                  <a:gd name="T13" fmla="*/ 2 h 7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" h="76">
                    <a:moveTo>
                      <a:pt x="19" y="21"/>
                    </a:moveTo>
                    <a:lnTo>
                      <a:pt x="0" y="42"/>
                    </a:lnTo>
                    <a:lnTo>
                      <a:pt x="11" y="76"/>
                    </a:lnTo>
                    <a:lnTo>
                      <a:pt x="51" y="29"/>
                    </a:lnTo>
                    <a:lnTo>
                      <a:pt x="53" y="0"/>
                    </a:lnTo>
                    <a:lnTo>
                      <a:pt x="19" y="21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45" name="Freeform 136"/>
              <p:cNvSpPr>
                <a:spLocks/>
              </p:cNvSpPr>
              <p:nvPr/>
            </p:nvSpPr>
            <p:spPr bwMode="auto">
              <a:xfrm>
                <a:off x="3061" y="1680"/>
                <a:ext cx="32" cy="52"/>
              </a:xfrm>
              <a:custGeom>
                <a:avLst/>
                <a:gdLst>
                  <a:gd name="T0" fmla="*/ 4 w 65"/>
                  <a:gd name="T1" fmla="*/ 0 h 102"/>
                  <a:gd name="T2" fmla="*/ 2 w 65"/>
                  <a:gd name="T3" fmla="*/ 1 h 102"/>
                  <a:gd name="T4" fmla="*/ 1 w 65"/>
                  <a:gd name="T5" fmla="*/ 4 h 102"/>
                  <a:gd name="T6" fmla="*/ 0 w 65"/>
                  <a:gd name="T7" fmla="*/ 6 h 102"/>
                  <a:gd name="T8" fmla="*/ 0 w 65"/>
                  <a:gd name="T9" fmla="*/ 7 h 102"/>
                  <a:gd name="T10" fmla="*/ 2 w 65"/>
                  <a:gd name="T11" fmla="*/ 6 h 102"/>
                  <a:gd name="T12" fmla="*/ 3 w 65"/>
                  <a:gd name="T13" fmla="*/ 4 h 102"/>
                  <a:gd name="T14" fmla="*/ 4 w 65"/>
                  <a:gd name="T15" fmla="*/ 0 h 102"/>
                  <a:gd name="T16" fmla="*/ 4 w 65"/>
                  <a:gd name="T17" fmla="*/ 0 h 10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5" h="102">
                    <a:moveTo>
                      <a:pt x="65" y="0"/>
                    </a:moveTo>
                    <a:lnTo>
                      <a:pt x="47" y="9"/>
                    </a:lnTo>
                    <a:lnTo>
                      <a:pt x="30" y="53"/>
                    </a:lnTo>
                    <a:lnTo>
                      <a:pt x="15" y="81"/>
                    </a:lnTo>
                    <a:lnTo>
                      <a:pt x="0" y="102"/>
                    </a:lnTo>
                    <a:lnTo>
                      <a:pt x="38" y="89"/>
                    </a:lnTo>
                    <a:lnTo>
                      <a:pt x="59" y="58"/>
                    </a:lnTo>
                    <a:lnTo>
                      <a:pt x="65" y="0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46" name="Freeform 137"/>
              <p:cNvSpPr>
                <a:spLocks/>
              </p:cNvSpPr>
              <p:nvPr/>
            </p:nvSpPr>
            <p:spPr bwMode="auto">
              <a:xfrm>
                <a:off x="3048" y="1706"/>
                <a:ext cx="15" cy="12"/>
              </a:xfrm>
              <a:custGeom>
                <a:avLst/>
                <a:gdLst>
                  <a:gd name="T0" fmla="*/ 1 w 31"/>
                  <a:gd name="T1" fmla="*/ 0 h 25"/>
                  <a:gd name="T2" fmla="*/ 0 w 31"/>
                  <a:gd name="T3" fmla="*/ 0 h 25"/>
                  <a:gd name="T4" fmla="*/ 0 w 31"/>
                  <a:gd name="T5" fmla="*/ 1 h 25"/>
                  <a:gd name="T6" fmla="*/ 1 w 31"/>
                  <a:gd name="T7" fmla="*/ 1 h 25"/>
                  <a:gd name="T8" fmla="*/ 1 w 31"/>
                  <a:gd name="T9" fmla="*/ 0 h 25"/>
                  <a:gd name="T10" fmla="*/ 1 w 31"/>
                  <a:gd name="T11" fmla="*/ 0 h 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1" h="25">
                    <a:moveTo>
                      <a:pt x="27" y="0"/>
                    </a:moveTo>
                    <a:lnTo>
                      <a:pt x="0" y="11"/>
                    </a:lnTo>
                    <a:lnTo>
                      <a:pt x="4" y="25"/>
                    </a:lnTo>
                    <a:lnTo>
                      <a:pt x="31" y="17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FFD6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47" name="Freeform 138"/>
              <p:cNvSpPr>
                <a:spLocks/>
              </p:cNvSpPr>
              <p:nvPr/>
            </p:nvSpPr>
            <p:spPr bwMode="auto">
              <a:xfrm>
                <a:off x="3019" y="1626"/>
                <a:ext cx="55" cy="50"/>
              </a:xfrm>
              <a:custGeom>
                <a:avLst/>
                <a:gdLst>
                  <a:gd name="T0" fmla="*/ 2 w 111"/>
                  <a:gd name="T1" fmla="*/ 0 h 101"/>
                  <a:gd name="T2" fmla="*/ 2 w 111"/>
                  <a:gd name="T3" fmla="*/ 1 h 101"/>
                  <a:gd name="T4" fmla="*/ 2 w 111"/>
                  <a:gd name="T5" fmla="*/ 2 h 101"/>
                  <a:gd name="T6" fmla="*/ 1 w 111"/>
                  <a:gd name="T7" fmla="*/ 2 h 101"/>
                  <a:gd name="T8" fmla="*/ 0 w 111"/>
                  <a:gd name="T9" fmla="*/ 3 h 101"/>
                  <a:gd name="T10" fmla="*/ 0 w 111"/>
                  <a:gd name="T11" fmla="*/ 4 h 101"/>
                  <a:gd name="T12" fmla="*/ 1 w 111"/>
                  <a:gd name="T13" fmla="*/ 5 h 101"/>
                  <a:gd name="T14" fmla="*/ 2 w 111"/>
                  <a:gd name="T15" fmla="*/ 6 h 101"/>
                  <a:gd name="T16" fmla="*/ 6 w 111"/>
                  <a:gd name="T17" fmla="*/ 5 h 101"/>
                  <a:gd name="T18" fmla="*/ 6 w 111"/>
                  <a:gd name="T19" fmla="*/ 3 h 101"/>
                  <a:gd name="T20" fmla="*/ 5 w 111"/>
                  <a:gd name="T21" fmla="*/ 3 h 101"/>
                  <a:gd name="T22" fmla="*/ 5 w 111"/>
                  <a:gd name="T23" fmla="*/ 2 h 101"/>
                  <a:gd name="T24" fmla="*/ 5 w 111"/>
                  <a:gd name="T25" fmla="*/ 2 h 101"/>
                  <a:gd name="T26" fmla="*/ 4 w 111"/>
                  <a:gd name="T27" fmla="*/ 1 h 101"/>
                  <a:gd name="T28" fmla="*/ 4 w 111"/>
                  <a:gd name="T29" fmla="*/ 1 h 101"/>
                  <a:gd name="T30" fmla="*/ 3 w 111"/>
                  <a:gd name="T31" fmla="*/ 0 h 101"/>
                  <a:gd name="T32" fmla="*/ 3 w 111"/>
                  <a:gd name="T33" fmla="*/ 0 h 101"/>
                  <a:gd name="T34" fmla="*/ 2 w 111"/>
                  <a:gd name="T35" fmla="*/ 0 h 101"/>
                  <a:gd name="T36" fmla="*/ 2 w 111"/>
                  <a:gd name="T37" fmla="*/ 0 h 10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11" h="101">
                    <a:moveTo>
                      <a:pt x="42" y="0"/>
                    </a:moveTo>
                    <a:lnTo>
                      <a:pt x="42" y="25"/>
                    </a:lnTo>
                    <a:lnTo>
                      <a:pt x="35" y="44"/>
                    </a:lnTo>
                    <a:lnTo>
                      <a:pt x="16" y="46"/>
                    </a:lnTo>
                    <a:lnTo>
                      <a:pt x="0" y="48"/>
                    </a:lnTo>
                    <a:lnTo>
                      <a:pt x="2" y="69"/>
                    </a:lnTo>
                    <a:lnTo>
                      <a:pt x="29" y="88"/>
                    </a:lnTo>
                    <a:lnTo>
                      <a:pt x="46" y="101"/>
                    </a:lnTo>
                    <a:lnTo>
                      <a:pt x="111" y="88"/>
                    </a:lnTo>
                    <a:lnTo>
                      <a:pt x="97" y="53"/>
                    </a:lnTo>
                    <a:lnTo>
                      <a:pt x="93" y="50"/>
                    </a:lnTo>
                    <a:lnTo>
                      <a:pt x="90" y="44"/>
                    </a:lnTo>
                    <a:lnTo>
                      <a:pt x="82" y="36"/>
                    </a:lnTo>
                    <a:lnTo>
                      <a:pt x="74" y="27"/>
                    </a:lnTo>
                    <a:lnTo>
                      <a:pt x="67" y="19"/>
                    </a:lnTo>
                    <a:lnTo>
                      <a:pt x="57" y="10"/>
                    </a:lnTo>
                    <a:lnTo>
                      <a:pt x="54" y="6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48" name="Freeform 139"/>
              <p:cNvSpPr>
                <a:spLocks/>
              </p:cNvSpPr>
              <p:nvPr/>
            </p:nvSpPr>
            <p:spPr bwMode="auto">
              <a:xfrm>
                <a:off x="2993" y="1627"/>
                <a:ext cx="40" cy="18"/>
              </a:xfrm>
              <a:custGeom>
                <a:avLst/>
                <a:gdLst>
                  <a:gd name="T0" fmla="*/ 4 w 82"/>
                  <a:gd name="T1" fmla="*/ 0 h 36"/>
                  <a:gd name="T2" fmla="*/ 2 w 82"/>
                  <a:gd name="T3" fmla="*/ 0 h 36"/>
                  <a:gd name="T4" fmla="*/ 0 w 82"/>
                  <a:gd name="T5" fmla="*/ 1 h 36"/>
                  <a:gd name="T6" fmla="*/ 0 w 82"/>
                  <a:gd name="T7" fmla="*/ 3 h 36"/>
                  <a:gd name="T8" fmla="*/ 1 w 82"/>
                  <a:gd name="T9" fmla="*/ 3 h 36"/>
                  <a:gd name="T10" fmla="*/ 3 w 82"/>
                  <a:gd name="T11" fmla="*/ 1 h 36"/>
                  <a:gd name="T12" fmla="*/ 5 w 82"/>
                  <a:gd name="T13" fmla="*/ 1 h 36"/>
                  <a:gd name="T14" fmla="*/ 4 w 82"/>
                  <a:gd name="T15" fmla="*/ 0 h 36"/>
                  <a:gd name="T16" fmla="*/ 4 w 82"/>
                  <a:gd name="T17" fmla="*/ 0 h 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2" h="36">
                    <a:moveTo>
                      <a:pt x="80" y="0"/>
                    </a:moveTo>
                    <a:lnTo>
                      <a:pt x="44" y="0"/>
                    </a:lnTo>
                    <a:lnTo>
                      <a:pt x="0" y="13"/>
                    </a:lnTo>
                    <a:lnTo>
                      <a:pt x="8" y="36"/>
                    </a:lnTo>
                    <a:lnTo>
                      <a:pt x="31" y="34"/>
                    </a:lnTo>
                    <a:lnTo>
                      <a:pt x="57" y="13"/>
                    </a:lnTo>
                    <a:lnTo>
                      <a:pt x="82" y="10"/>
                    </a:lnTo>
                    <a:lnTo>
                      <a:pt x="80" y="0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49" name="Freeform 140"/>
              <p:cNvSpPr>
                <a:spLocks/>
              </p:cNvSpPr>
              <p:nvPr/>
            </p:nvSpPr>
            <p:spPr bwMode="auto">
              <a:xfrm>
                <a:off x="2988" y="1536"/>
                <a:ext cx="148" cy="86"/>
              </a:xfrm>
              <a:custGeom>
                <a:avLst/>
                <a:gdLst>
                  <a:gd name="T0" fmla="*/ 2 w 296"/>
                  <a:gd name="T1" fmla="*/ 2 h 173"/>
                  <a:gd name="T2" fmla="*/ 5 w 296"/>
                  <a:gd name="T3" fmla="*/ 3 h 173"/>
                  <a:gd name="T4" fmla="*/ 10 w 296"/>
                  <a:gd name="T5" fmla="*/ 4 h 173"/>
                  <a:gd name="T6" fmla="*/ 14 w 296"/>
                  <a:gd name="T7" fmla="*/ 3 h 173"/>
                  <a:gd name="T8" fmla="*/ 17 w 296"/>
                  <a:gd name="T9" fmla="*/ 2 h 173"/>
                  <a:gd name="T10" fmla="*/ 18 w 296"/>
                  <a:gd name="T11" fmla="*/ 2 h 173"/>
                  <a:gd name="T12" fmla="*/ 19 w 296"/>
                  <a:gd name="T13" fmla="*/ 4 h 173"/>
                  <a:gd name="T14" fmla="*/ 19 w 296"/>
                  <a:gd name="T15" fmla="*/ 6 h 173"/>
                  <a:gd name="T16" fmla="*/ 19 w 296"/>
                  <a:gd name="T17" fmla="*/ 7 h 173"/>
                  <a:gd name="T18" fmla="*/ 19 w 296"/>
                  <a:gd name="T19" fmla="*/ 9 h 173"/>
                  <a:gd name="T20" fmla="*/ 18 w 296"/>
                  <a:gd name="T21" fmla="*/ 9 h 173"/>
                  <a:gd name="T22" fmla="*/ 17 w 296"/>
                  <a:gd name="T23" fmla="*/ 10 h 173"/>
                  <a:gd name="T24" fmla="*/ 16 w 296"/>
                  <a:gd name="T25" fmla="*/ 10 h 173"/>
                  <a:gd name="T26" fmla="*/ 15 w 296"/>
                  <a:gd name="T27" fmla="*/ 10 h 173"/>
                  <a:gd name="T28" fmla="*/ 14 w 296"/>
                  <a:gd name="T29" fmla="*/ 10 h 173"/>
                  <a:gd name="T30" fmla="*/ 13 w 296"/>
                  <a:gd name="T31" fmla="*/ 10 h 173"/>
                  <a:gd name="T32" fmla="*/ 12 w 296"/>
                  <a:gd name="T33" fmla="*/ 9 h 173"/>
                  <a:gd name="T34" fmla="*/ 11 w 296"/>
                  <a:gd name="T35" fmla="*/ 9 h 173"/>
                  <a:gd name="T36" fmla="*/ 10 w 296"/>
                  <a:gd name="T37" fmla="*/ 8 h 173"/>
                  <a:gd name="T38" fmla="*/ 9 w 296"/>
                  <a:gd name="T39" fmla="*/ 8 h 173"/>
                  <a:gd name="T40" fmla="*/ 5 w 296"/>
                  <a:gd name="T41" fmla="*/ 8 h 173"/>
                  <a:gd name="T42" fmla="*/ 4 w 296"/>
                  <a:gd name="T43" fmla="*/ 9 h 173"/>
                  <a:gd name="T44" fmla="*/ 3 w 296"/>
                  <a:gd name="T45" fmla="*/ 10 h 173"/>
                  <a:gd name="T46" fmla="*/ 1 w 296"/>
                  <a:gd name="T47" fmla="*/ 4 h 173"/>
                  <a:gd name="T48" fmla="*/ 0 w 296"/>
                  <a:gd name="T49" fmla="*/ 1 h 173"/>
                  <a:gd name="T50" fmla="*/ 1 w 296"/>
                  <a:gd name="T51" fmla="*/ 0 h 173"/>
                  <a:gd name="T52" fmla="*/ 2 w 296"/>
                  <a:gd name="T53" fmla="*/ 2 h 173"/>
                  <a:gd name="T54" fmla="*/ 2 w 296"/>
                  <a:gd name="T55" fmla="*/ 2 h 173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296" h="173">
                    <a:moveTo>
                      <a:pt x="30" y="34"/>
                    </a:moveTo>
                    <a:lnTo>
                      <a:pt x="78" y="60"/>
                    </a:lnTo>
                    <a:lnTo>
                      <a:pt x="155" y="72"/>
                    </a:lnTo>
                    <a:lnTo>
                      <a:pt x="218" y="53"/>
                    </a:lnTo>
                    <a:lnTo>
                      <a:pt x="258" y="34"/>
                    </a:lnTo>
                    <a:lnTo>
                      <a:pt x="273" y="41"/>
                    </a:lnTo>
                    <a:lnTo>
                      <a:pt x="294" y="78"/>
                    </a:lnTo>
                    <a:lnTo>
                      <a:pt x="296" y="104"/>
                    </a:lnTo>
                    <a:lnTo>
                      <a:pt x="294" y="127"/>
                    </a:lnTo>
                    <a:lnTo>
                      <a:pt x="290" y="148"/>
                    </a:lnTo>
                    <a:lnTo>
                      <a:pt x="283" y="152"/>
                    </a:lnTo>
                    <a:lnTo>
                      <a:pt x="266" y="161"/>
                    </a:lnTo>
                    <a:lnTo>
                      <a:pt x="247" y="169"/>
                    </a:lnTo>
                    <a:lnTo>
                      <a:pt x="235" y="173"/>
                    </a:lnTo>
                    <a:lnTo>
                      <a:pt x="216" y="167"/>
                    </a:lnTo>
                    <a:lnTo>
                      <a:pt x="201" y="161"/>
                    </a:lnTo>
                    <a:lnTo>
                      <a:pt x="186" y="154"/>
                    </a:lnTo>
                    <a:lnTo>
                      <a:pt x="171" y="148"/>
                    </a:lnTo>
                    <a:lnTo>
                      <a:pt x="157" y="140"/>
                    </a:lnTo>
                    <a:lnTo>
                      <a:pt x="144" y="135"/>
                    </a:lnTo>
                    <a:lnTo>
                      <a:pt x="78" y="131"/>
                    </a:lnTo>
                    <a:lnTo>
                      <a:pt x="49" y="159"/>
                    </a:lnTo>
                    <a:lnTo>
                      <a:pt x="36" y="163"/>
                    </a:lnTo>
                    <a:lnTo>
                      <a:pt x="11" y="76"/>
                    </a:lnTo>
                    <a:lnTo>
                      <a:pt x="0" y="19"/>
                    </a:lnTo>
                    <a:lnTo>
                      <a:pt x="11" y="0"/>
                    </a:lnTo>
                    <a:lnTo>
                      <a:pt x="30" y="34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50" name="Freeform 141"/>
              <p:cNvSpPr>
                <a:spLocks/>
              </p:cNvSpPr>
              <p:nvPr/>
            </p:nvSpPr>
            <p:spPr bwMode="auto">
              <a:xfrm>
                <a:off x="3062" y="1573"/>
                <a:ext cx="66" cy="42"/>
              </a:xfrm>
              <a:custGeom>
                <a:avLst/>
                <a:gdLst>
                  <a:gd name="T0" fmla="*/ 8 w 133"/>
                  <a:gd name="T1" fmla="*/ 3 h 83"/>
                  <a:gd name="T2" fmla="*/ 7 w 133"/>
                  <a:gd name="T3" fmla="*/ 5 h 83"/>
                  <a:gd name="T4" fmla="*/ 5 w 133"/>
                  <a:gd name="T5" fmla="*/ 6 h 83"/>
                  <a:gd name="T6" fmla="*/ 1 w 133"/>
                  <a:gd name="T7" fmla="*/ 4 h 83"/>
                  <a:gd name="T8" fmla="*/ 0 w 133"/>
                  <a:gd name="T9" fmla="*/ 4 h 83"/>
                  <a:gd name="T10" fmla="*/ 3 w 133"/>
                  <a:gd name="T11" fmla="*/ 3 h 83"/>
                  <a:gd name="T12" fmla="*/ 5 w 133"/>
                  <a:gd name="T13" fmla="*/ 0 h 83"/>
                  <a:gd name="T14" fmla="*/ 7 w 133"/>
                  <a:gd name="T15" fmla="*/ 1 h 83"/>
                  <a:gd name="T16" fmla="*/ 8 w 133"/>
                  <a:gd name="T17" fmla="*/ 3 h 83"/>
                  <a:gd name="T18" fmla="*/ 8 w 133"/>
                  <a:gd name="T19" fmla="*/ 3 h 8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33" h="83">
                    <a:moveTo>
                      <a:pt x="133" y="47"/>
                    </a:moveTo>
                    <a:lnTo>
                      <a:pt x="116" y="76"/>
                    </a:lnTo>
                    <a:lnTo>
                      <a:pt x="85" y="83"/>
                    </a:lnTo>
                    <a:lnTo>
                      <a:pt x="25" y="62"/>
                    </a:lnTo>
                    <a:lnTo>
                      <a:pt x="0" y="53"/>
                    </a:lnTo>
                    <a:lnTo>
                      <a:pt x="53" y="36"/>
                    </a:lnTo>
                    <a:lnTo>
                      <a:pt x="87" y="0"/>
                    </a:lnTo>
                    <a:lnTo>
                      <a:pt x="121" y="4"/>
                    </a:lnTo>
                    <a:lnTo>
                      <a:pt x="133" y="47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51" name="Freeform 142"/>
              <p:cNvSpPr>
                <a:spLocks/>
              </p:cNvSpPr>
              <p:nvPr/>
            </p:nvSpPr>
            <p:spPr bwMode="auto">
              <a:xfrm>
                <a:off x="3075" y="1582"/>
                <a:ext cx="44" cy="25"/>
              </a:xfrm>
              <a:custGeom>
                <a:avLst/>
                <a:gdLst>
                  <a:gd name="T0" fmla="*/ 4 w 88"/>
                  <a:gd name="T1" fmla="*/ 4 h 49"/>
                  <a:gd name="T2" fmla="*/ 6 w 88"/>
                  <a:gd name="T3" fmla="*/ 1 h 49"/>
                  <a:gd name="T4" fmla="*/ 5 w 88"/>
                  <a:gd name="T5" fmla="*/ 0 h 49"/>
                  <a:gd name="T6" fmla="*/ 3 w 88"/>
                  <a:gd name="T7" fmla="*/ 2 h 49"/>
                  <a:gd name="T8" fmla="*/ 0 w 88"/>
                  <a:gd name="T9" fmla="*/ 3 h 49"/>
                  <a:gd name="T10" fmla="*/ 4 w 88"/>
                  <a:gd name="T11" fmla="*/ 4 h 49"/>
                  <a:gd name="T12" fmla="*/ 4 w 88"/>
                  <a:gd name="T13" fmla="*/ 4 h 4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8" h="49">
                    <a:moveTo>
                      <a:pt x="57" y="49"/>
                    </a:moveTo>
                    <a:lnTo>
                      <a:pt x="88" y="9"/>
                    </a:lnTo>
                    <a:lnTo>
                      <a:pt x="80" y="0"/>
                    </a:lnTo>
                    <a:lnTo>
                      <a:pt x="46" y="28"/>
                    </a:lnTo>
                    <a:lnTo>
                      <a:pt x="0" y="38"/>
                    </a:lnTo>
                    <a:lnTo>
                      <a:pt x="57" y="49"/>
                    </a:lnTo>
                    <a:close/>
                  </a:path>
                </a:pathLst>
              </a:custGeom>
              <a:solidFill>
                <a:srgbClr val="FFD6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52" name="Freeform 143"/>
              <p:cNvSpPr>
                <a:spLocks/>
              </p:cNvSpPr>
              <p:nvPr/>
            </p:nvSpPr>
            <p:spPr bwMode="auto">
              <a:xfrm>
                <a:off x="2978" y="1542"/>
                <a:ext cx="29" cy="72"/>
              </a:xfrm>
              <a:custGeom>
                <a:avLst/>
                <a:gdLst>
                  <a:gd name="T0" fmla="*/ 3 w 57"/>
                  <a:gd name="T1" fmla="*/ 2 h 142"/>
                  <a:gd name="T2" fmla="*/ 2 w 57"/>
                  <a:gd name="T3" fmla="*/ 1 h 142"/>
                  <a:gd name="T4" fmla="*/ 2 w 57"/>
                  <a:gd name="T5" fmla="*/ 0 h 142"/>
                  <a:gd name="T6" fmla="*/ 0 w 57"/>
                  <a:gd name="T7" fmla="*/ 1 h 142"/>
                  <a:gd name="T8" fmla="*/ 1 w 57"/>
                  <a:gd name="T9" fmla="*/ 4 h 142"/>
                  <a:gd name="T10" fmla="*/ 2 w 57"/>
                  <a:gd name="T11" fmla="*/ 7 h 142"/>
                  <a:gd name="T12" fmla="*/ 2 w 57"/>
                  <a:gd name="T13" fmla="*/ 9 h 142"/>
                  <a:gd name="T14" fmla="*/ 3 w 57"/>
                  <a:gd name="T15" fmla="*/ 10 h 142"/>
                  <a:gd name="T16" fmla="*/ 4 w 57"/>
                  <a:gd name="T17" fmla="*/ 10 h 142"/>
                  <a:gd name="T18" fmla="*/ 4 w 57"/>
                  <a:gd name="T19" fmla="*/ 9 h 142"/>
                  <a:gd name="T20" fmla="*/ 4 w 57"/>
                  <a:gd name="T21" fmla="*/ 6 h 142"/>
                  <a:gd name="T22" fmla="*/ 3 w 57"/>
                  <a:gd name="T23" fmla="*/ 2 h 142"/>
                  <a:gd name="T24" fmla="*/ 3 w 57"/>
                  <a:gd name="T25" fmla="*/ 2 h 14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7" h="142">
                    <a:moveTo>
                      <a:pt x="43" y="27"/>
                    </a:moveTo>
                    <a:lnTo>
                      <a:pt x="32" y="4"/>
                    </a:lnTo>
                    <a:lnTo>
                      <a:pt x="21" y="0"/>
                    </a:lnTo>
                    <a:lnTo>
                      <a:pt x="0" y="15"/>
                    </a:lnTo>
                    <a:lnTo>
                      <a:pt x="5" y="61"/>
                    </a:lnTo>
                    <a:lnTo>
                      <a:pt x="21" y="104"/>
                    </a:lnTo>
                    <a:lnTo>
                      <a:pt x="26" y="139"/>
                    </a:lnTo>
                    <a:lnTo>
                      <a:pt x="40" y="142"/>
                    </a:lnTo>
                    <a:lnTo>
                      <a:pt x="51" y="142"/>
                    </a:lnTo>
                    <a:lnTo>
                      <a:pt x="57" y="137"/>
                    </a:lnTo>
                    <a:lnTo>
                      <a:pt x="57" y="80"/>
                    </a:lnTo>
                    <a:lnTo>
                      <a:pt x="43" y="27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53" name="Freeform 144"/>
              <p:cNvSpPr>
                <a:spLocks/>
              </p:cNvSpPr>
              <p:nvPr/>
            </p:nvSpPr>
            <p:spPr bwMode="auto">
              <a:xfrm>
                <a:off x="2994" y="1627"/>
                <a:ext cx="18" cy="15"/>
              </a:xfrm>
              <a:custGeom>
                <a:avLst/>
                <a:gdLst>
                  <a:gd name="T0" fmla="*/ 3 w 34"/>
                  <a:gd name="T1" fmla="*/ 0 h 31"/>
                  <a:gd name="T2" fmla="*/ 0 w 34"/>
                  <a:gd name="T3" fmla="*/ 0 h 31"/>
                  <a:gd name="T4" fmla="*/ 2 w 34"/>
                  <a:gd name="T5" fmla="*/ 1 h 31"/>
                  <a:gd name="T6" fmla="*/ 3 w 34"/>
                  <a:gd name="T7" fmla="*/ 0 h 31"/>
                  <a:gd name="T8" fmla="*/ 3 w 34"/>
                  <a:gd name="T9" fmla="*/ 0 h 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4" h="31">
                    <a:moveTo>
                      <a:pt x="34" y="0"/>
                    </a:moveTo>
                    <a:lnTo>
                      <a:pt x="0" y="6"/>
                    </a:lnTo>
                    <a:lnTo>
                      <a:pt x="28" y="31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FFD6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54" name="Freeform 145"/>
              <p:cNvSpPr>
                <a:spLocks/>
              </p:cNvSpPr>
              <p:nvPr/>
            </p:nvSpPr>
            <p:spPr bwMode="auto">
              <a:xfrm>
                <a:off x="2982" y="1545"/>
                <a:ext cx="14" cy="38"/>
              </a:xfrm>
              <a:custGeom>
                <a:avLst/>
                <a:gdLst>
                  <a:gd name="T0" fmla="*/ 1 w 29"/>
                  <a:gd name="T1" fmla="*/ 1 h 76"/>
                  <a:gd name="T2" fmla="*/ 0 w 29"/>
                  <a:gd name="T3" fmla="*/ 0 h 76"/>
                  <a:gd name="T4" fmla="*/ 0 w 29"/>
                  <a:gd name="T5" fmla="*/ 3 h 76"/>
                  <a:gd name="T6" fmla="*/ 0 w 29"/>
                  <a:gd name="T7" fmla="*/ 5 h 76"/>
                  <a:gd name="T8" fmla="*/ 1 w 29"/>
                  <a:gd name="T9" fmla="*/ 4 h 76"/>
                  <a:gd name="T10" fmla="*/ 1 w 29"/>
                  <a:gd name="T11" fmla="*/ 1 h 76"/>
                  <a:gd name="T12" fmla="*/ 1 w 29"/>
                  <a:gd name="T13" fmla="*/ 1 h 7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9" h="76">
                    <a:moveTo>
                      <a:pt x="25" y="5"/>
                    </a:moveTo>
                    <a:lnTo>
                      <a:pt x="0" y="0"/>
                    </a:lnTo>
                    <a:lnTo>
                      <a:pt x="0" y="40"/>
                    </a:lnTo>
                    <a:lnTo>
                      <a:pt x="6" y="76"/>
                    </a:lnTo>
                    <a:lnTo>
                      <a:pt x="29" y="64"/>
                    </a:lnTo>
                    <a:lnTo>
                      <a:pt x="25" y="5"/>
                    </a:lnTo>
                    <a:close/>
                  </a:path>
                </a:pathLst>
              </a:custGeom>
              <a:solidFill>
                <a:srgbClr val="FFD6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55" name="Freeform 146"/>
              <p:cNvSpPr>
                <a:spLocks/>
              </p:cNvSpPr>
              <p:nvPr/>
            </p:nvSpPr>
            <p:spPr bwMode="auto">
              <a:xfrm>
                <a:off x="2981" y="1406"/>
                <a:ext cx="80" cy="81"/>
              </a:xfrm>
              <a:custGeom>
                <a:avLst/>
                <a:gdLst>
                  <a:gd name="T0" fmla="*/ 4 w 160"/>
                  <a:gd name="T1" fmla="*/ 0 h 164"/>
                  <a:gd name="T2" fmla="*/ 3 w 160"/>
                  <a:gd name="T3" fmla="*/ 0 h 164"/>
                  <a:gd name="T4" fmla="*/ 2 w 160"/>
                  <a:gd name="T5" fmla="*/ 0 h 164"/>
                  <a:gd name="T6" fmla="*/ 2 w 160"/>
                  <a:gd name="T7" fmla="*/ 1 h 164"/>
                  <a:gd name="T8" fmla="*/ 1 w 160"/>
                  <a:gd name="T9" fmla="*/ 1 h 164"/>
                  <a:gd name="T10" fmla="*/ 0 w 160"/>
                  <a:gd name="T11" fmla="*/ 3 h 164"/>
                  <a:gd name="T12" fmla="*/ 0 w 160"/>
                  <a:gd name="T13" fmla="*/ 4 h 164"/>
                  <a:gd name="T14" fmla="*/ 1 w 160"/>
                  <a:gd name="T15" fmla="*/ 5 h 164"/>
                  <a:gd name="T16" fmla="*/ 1 w 160"/>
                  <a:gd name="T17" fmla="*/ 6 h 164"/>
                  <a:gd name="T18" fmla="*/ 2 w 160"/>
                  <a:gd name="T19" fmla="*/ 6 h 164"/>
                  <a:gd name="T20" fmla="*/ 3 w 160"/>
                  <a:gd name="T21" fmla="*/ 8 h 164"/>
                  <a:gd name="T22" fmla="*/ 4 w 160"/>
                  <a:gd name="T23" fmla="*/ 10 h 164"/>
                  <a:gd name="T24" fmla="*/ 10 w 160"/>
                  <a:gd name="T25" fmla="*/ 8 h 164"/>
                  <a:gd name="T26" fmla="*/ 9 w 160"/>
                  <a:gd name="T27" fmla="*/ 6 h 164"/>
                  <a:gd name="T28" fmla="*/ 9 w 160"/>
                  <a:gd name="T29" fmla="*/ 5 h 164"/>
                  <a:gd name="T30" fmla="*/ 9 w 160"/>
                  <a:gd name="T31" fmla="*/ 3 h 164"/>
                  <a:gd name="T32" fmla="*/ 8 w 160"/>
                  <a:gd name="T33" fmla="*/ 3 h 164"/>
                  <a:gd name="T34" fmla="*/ 8 w 160"/>
                  <a:gd name="T35" fmla="*/ 2 h 164"/>
                  <a:gd name="T36" fmla="*/ 8 w 160"/>
                  <a:gd name="T37" fmla="*/ 2 h 164"/>
                  <a:gd name="T38" fmla="*/ 7 w 160"/>
                  <a:gd name="T39" fmla="*/ 1 h 164"/>
                  <a:gd name="T40" fmla="*/ 7 w 160"/>
                  <a:gd name="T41" fmla="*/ 1 h 164"/>
                  <a:gd name="T42" fmla="*/ 7 w 160"/>
                  <a:gd name="T43" fmla="*/ 0 h 164"/>
                  <a:gd name="T44" fmla="*/ 4 w 160"/>
                  <a:gd name="T45" fmla="*/ 0 h 164"/>
                  <a:gd name="T46" fmla="*/ 4 w 160"/>
                  <a:gd name="T47" fmla="*/ 0 h 164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60" h="164">
                    <a:moveTo>
                      <a:pt x="52" y="0"/>
                    </a:moveTo>
                    <a:lnTo>
                      <a:pt x="44" y="4"/>
                    </a:lnTo>
                    <a:lnTo>
                      <a:pt x="27" y="14"/>
                    </a:lnTo>
                    <a:lnTo>
                      <a:pt x="19" y="21"/>
                    </a:lnTo>
                    <a:lnTo>
                      <a:pt x="10" y="29"/>
                    </a:lnTo>
                    <a:lnTo>
                      <a:pt x="0" y="48"/>
                    </a:lnTo>
                    <a:lnTo>
                      <a:pt x="0" y="69"/>
                    </a:lnTo>
                    <a:lnTo>
                      <a:pt x="8" y="90"/>
                    </a:lnTo>
                    <a:lnTo>
                      <a:pt x="14" y="103"/>
                    </a:lnTo>
                    <a:lnTo>
                      <a:pt x="17" y="111"/>
                    </a:lnTo>
                    <a:lnTo>
                      <a:pt x="46" y="133"/>
                    </a:lnTo>
                    <a:lnTo>
                      <a:pt x="61" y="164"/>
                    </a:lnTo>
                    <a:lnTo>
                      <a:pt x="160" y="133"/>
                    </a:lnTo>
                    <a:lnTo>
                      <a:pt x="133" y="103"/>
                    </a:lnTo>
                    <a:lnTo>
                      <a:pt x="133" y="80"/>
                    </a:lnTo>
                    <a:lnTo>
                      <a:pt x="131" y="63"/>
                    </a:lnTo>
                    <a:lnTo>
                      <a:pt x="126" y="48"/>
                    </a:lnTo>
                    <a:lnTo>
                      <a:pt x="120" y="42"/>
                    </a:lnTo>
                    <a:lnTo>
                      <a:pt x="116" y="36"/>
                    </a:lnTo>
                    <a:lnTo>
                      <a:pt x="107" y="27"/>
                    </a:lnTo>
                    <a:lnTo>
                      <a:pt x="99" y="19"/>
                    </a:lnTo>
                    <a:lnTo>
                      <a:pt x="97" y="15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56" name="Freeform 147"/>
              <p:cNvSpPr>
                <a:spLocks/>
              </p:cNvSpPr>
              <p:nvPr/>
            </p:nvSpPr>
            <p:spPr bwMode="auto">
              <a:xfrm>
                <a:off x="3007" y="1471"/>
                <a:ext cx="45" cy="16"/>
              </a:xfrm>
              <a:custGeom>
                <a:avLst/>
                <a:gdLst>
                  <a:gd name="T0" fmla="*/ 1 w 91"/>
                  <a:gd name="T1" fmla="*/ 0 h 33"/>
                  <a:gd name="T2" fmla="*/ 0 w 91"/>
                  <a:gd name="T3" fmla="*/ 2 h 33"/>
                  <a:gd name="T4" fmla="*/ 2 w 91"/>
                  <a:gd name="T5" fmla="*/ 1 h 33"/>
                  <a:gd name="T6" fmla="*/ 5 w 91"/>
                  <a:gd name="T7" fmla="*/ 0 h 33"/>
                  <a:gd name="T8" fmla="*/ 1 w 91"/>
                  <a:gd name="T9" fmla="*/ 0 h 33"/>
                  <a:gd name="T10" fmla="*/ 1 w 91"/>
                  <a:gd name="T11" fmla="*/ 0 h 3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91" h="33">
                    <a:moveTo>
                      <a:pt x="28" y="0"/>
                    </a:moveTo>
                    <a:lnTo>
                      <a:pt x="0" y="33"/>
                    </a:lnTo>
                    <a:lnTo>
                      <a:pt x="40" y="23"/>
                    </a:lnTo>
                    <a:lnTo>
                      <a:pt x="91" y="4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FFD6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57" name="Freeform 148"/>
              <p:cNvSpPr>
                <a:spLocks/>
              </p:cNvSpPr>
              <p:nvPr/>
            </p:nvSpPr>
            <p:spPr bwMode="auto">
              <a:xfrm>
                <a:off x="2994" y="1419"/>
                <a:ext cx="39" cy="30"/>
              </a:xfrm>
              <a:custGeom>
                <a:avLst/>
                <a:gdLst>
                  <a:gd name="T0" fmla="*/ 3 w 78"/>
                  <a:gd name="T1" fmla="*/ 0 h 61"/>
                  <a:gd name="T2" fmla="*/ 0 w 78"/>
                  <a:gd name="T3" fmla="*/ 0 h 61"/>
                  <a:gd name="T4" fmla="*/ 1 w 78"/>
                  <a:gd name="T5" fmla="*/ 3 h 61"/>
                  <a:gd name="T6" fmla="*/ 5 w 78"/>
                  <a:gd name="T7" fmla="*/ 3 h 61"/>
                  <a:gd name="T8" fmla="*/ 3 w 78"/>
                  <a:gd name="T9" fmla="*/ 0 h 61"/>
                  <a:gd name="T10" fmla="*/ 3 w 78"/>
                  <a:gd name="T11" fmla="*/ 0 h 6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78" h="61">
                    <a:moveTo>
                      <a:pt x="46" y="0"/>
                    </a:moveTo>
                    <a:lnTo>
                      <a:pt x="0" y="9"/>
                    </a:lnTo>
                    <a:lnTo>
                      <a:pt x="9" y="61"/>
                    </a:lnTo>
                    <a:lnTo>
                      <a:pt x="78" y="51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FFD6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58" name="Freeform 149"/>
              <p:cNvSpPr>
                <a:spLocks/>
              </p:cNvSpPr>
              <p:nvPr/>
            </p:nvSpPr>
            <p:spPr bwMode="auto">
              <a:xfrm>
                <a:off x="2789" y="1243"/>
                <a:ext cx="388" cy="380"/>
              </a:xfrm>
              <a:custGeom>
                <a:avLst/>
                <a:gdLst>
                  <a:gd name="T0" fmla="*/ 48 w 775"/>
                  <a:gd name="T1" fmla="*/ 22 h 761"/>
                  <a:gd name="T2" fmla="*/ 47 w 775"/>
                  <a:gd name="T3" fmla="*/ 18 h 761"/>
                  <a:gd name="T4" fmla="*/ 46 w 775"/>
                  <a:gd name="T5" fmla="*/ 14 h 761"/>
                  <a:gd name="T6" fmla="*/ 45 w 775"/>
                  <a:gd name="T7" fmla="*/ 12 h 761"/>
                  <a:gd name="T8" fmla="*/ 44 w 775"/>
                  <a:gd name="T9" fmla="*/ 10 h 761"/>
                  <a:gd name="T10" fmla="*/ 41 w 775"/>
                  <a:gd name="T11" fmla="*/ 7 h 761"/>
                  <a:gd name="T12" fmla="*/ 37 w 775"/>
                  <a:gd name="T13" fmla="*/ 4 h 761"/>
                  <a:gd name="T14" fmla="*/ 32 w 775"/>
                  <a:gd name="T15" fmla="*/ 1 h 761"/>
                  <a:gd name="T16" fmla="*/ 27 w 775"/>
                  <a:gd name="T17" fmla="*/ 0 h 761"/>
                  <a:gd name="T18" fmla="*/ 23 w 775"/>
                  <a:gd name="T19" fmla="*/ 0 h 761"/>
                  <a:gd name="T20" fmla="*/ 19 w 775"/>
                  <a:gd name="T21" fmla="*/ 1 h 761"/>
                  <a:gd name="T22" fmla="*/ 14 w 775"/>
                  <a:gd name="T23" fmla="*/ 2 h 761"/>
                  <a:gd name="T24" fmla="*/ 12 w 775"/>
                  <a:gd name="T25" fmla="*/ 3 h 761"/>
                  <a:gd name="T26" fmla="*/ 11 w 775"/>
                  <a:gd name="T27" fmla="*/ 4 h 761"/>
                  <a:gd name="T28" fmla="*/ 8 w 775"/>
                  <a:gd name="T29" fmla="*/ 7 h 761"/>
                  <a:gd name="T30" fmla="*/ 5 w 775"/>
                  <a:gd name="T31" fmla="*/ 9 h 761"/>
                  <a:gd name="T32" fmla="*/ 4 w 775"/>
                  <a:gd name="T33" fmla="*/ 11 h 761"/>
                  <a:gd name="T34" fmla="*/ 3 w 775"/>
                  <a:gd name="T35" fmla="*/ 14 h 761"/>
                  <a:gd name="T36" fmla="*/ 1 w 775"/>
                  <a:gd name="T37" fmla="*/ 17 h 761"/>
                  <a:gd name="T38" fmla="*/ 1 w 775"/>
                  <a:gd name="T39" fmla="*/ 22 h 761"/>
                  <a:gd name="T40" fmla="*/ 1 w 775"/>
                  <a:gd name="T41" fmla="*/ 28 h 761"/>
                  <a:gd name="T42" fmla="*/ 2 w 775"/>
                  <a:gd name="T43" fmla="*/ 32 h 761"/>
                  <a:gd name="T44" fmla="*/ 2 w 775"/>
                  <a:gd name="T45" fmla="*/ 35 h 761"/>
                  <a:gd name="T46" fmla="*/ 3 w 775"/>
                  <a:gd name="T47" fmla="*/ 36 h 761"/>
                  <a:gd name="T48" fmla="*/ 4 w 775"/>
                  <a:gd name="T49" fmla="*/ 40 h 761"/>
                  <a:gd name="T50" fmla="*/ 6 w 775"/>
                  <a:gd name="T51" fmla="*/ 46 h 761"/>
                  <a:gd name="T52" fmla="*/ 7 w 775"/>
                  <a:gd name="T53" fmla="*/ 43 h 761"/>
                  <a:gd name="T54" fmla="*/ 5 w 775"/>
                  <a:gd name="T55" fmla="*/ 34 h 761"/>
                  <a:gd name="T56" fmla="*/ 5 w 775"/>
                  <a:gd name="T57" fmla="*/ 28 h 761"/>
                  <a:gd name="T58" fmla="*/ 6 w 775"/>
                  <a:gd name="T59" fmla="*/ 22 h 761"/>
                  <a:gd name="T60" fmla="*/ 9 w 775"/>
                  <a:gd name="T61" fmla="*/ 19 h 761"/>
                  <a:gd name="T62" fmla="*/ 9 w 775"/>
                  <a:gd name="T63" fmla="*/ 15 h 761"/>
                  <a:gd name="T64" fmla="*/ 14 w 775"/>
                  <a:gd name="T65" fmla="*/ 13 h 761"/>
                  <a:gd name="T66" fmla="*/ 14 w 775"/>
                  <a:gd name="T67" fmla="*/ 15 h 761"/>
                  <a:gd name="T68" fmla="*/ 16 w 775"/>
                  <a:gd name="T69" fmla="*/ 15 h 761"/>
                  <a:gd name="T70" fmla="*/ 17 w 775"/>
                  <a:gd name="T71" fmla="*/ 11 h 761"/>
                  <a:gd name="T72" fmla="*/ 19 w 775"/>
                  <a:gd name="T73" fmla="*/ 11 h 761"/>
                  <a:gd name="T74" fmla="*/ 21 w 775"/>
                  <a:gd name="T75" fmla="*/ 14 h 761"/>
                  <a:gd name="T76" fmla="*/ 22 w 775"/>
                  <a:gd name="T77" fmla="*/ 13 h 761"/>
                  <a:gd name="T78" fmla="*/ 23 w 775"/>
                  <a:gd name="T79" fmla="*/ 10 h 761"/>
                  <a:gd name="T80" fmla="*/ 25 w 775"/>
                  <a:gd name="T81" fmla="*/ 13 h 761"/>
                  <a:gd name="T82" fmla="*/ 30 w 775"/>
                  <a:gd name="T83" fmla="*/ 10 h 761"/>
                  <a:gd name="T84" fmla="*/ 30 w 775"/>
                  <a:gd name="T85" fmla="*/ 13 h 761"/>
                  <a:gd name="T86" fmla="*/ 33 w 775"/>
                  <a:gd name="T87" fmla="*/ 13 h 761"/>
                  <a:gd name="T88" fmla="*/ 35 w 775"/>
                  <a:gd name="T89" fmla="*/ 14 h 761"/>
                  <a:gd name="T90" fmla="*/ 37 w 775"/>
                  <a:gd name="T91" fmla="*/ 18 h 761"/>
                  <a:gd name="T92" fmla="*/ 39 w 775"/>
                  <a:gd name="T93" fmla="*/ 20 h 761"/>
                  <a:gd name="T94" fmla="*/ 43 w 775"/>
                  <a:gd name="T95" fmla="*/ 22 h 761"/>
                  <a:gd name="T96" fmla="*/ 45 w 775"/>
                  <a:gd name="T97" fmla="*/ 25 h 761"/>
                  <a:gd name="T98" fmla="*/ 46 w 775"/>
                  <a:gd name="T99" fmla="*/ 27 h 761"/>
                  <a:gd name="T100" fmla="*/ 46 w 775"/>
                  <a:gd name="T101" fmla="*/ 29 h 761"/>
                  <a:gd name="T102" fmla="*/ 46 w 775"/>
                  <a:gd name="T103" fmla="*/ 33 h 761"/>
                  <a:gd name="T104" fmla="*/ 49 w 775"/>
                  <a:gd name="T105" fmla="*/ 27 h 761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775" h="761">
                    <a:moveTo>
                      <a:pt x="775" y="441"/>
                    </a:moveTo>
                    <a:lnTo>
                      <a:pt x="767" y="405"/>
                    </a:lnTo>
                    <a:lnTo>
                      <a:pt x="767" y="356"/>
                    </a:lnTo>
                    <a:lnTo>
                      <a:pt x="771" y="335"/>
                    </a:lnTo>
                    <a:lnTo>
                      <a:pt x="761" y="321"/>
                    </a:lnTo>
                    <a:lnTo>
                      <a:pt x="752" y="293"/>
                    </a:lnTo>
                    <a:lnTo>
                      <a:pt x="741" y="282"/>
                    </a:lnTo>
                    <a:lnTo>
                      <a:pt x="739" y="268"/>
                    </a:lnTo>
                    <a:lnTo>
                      <a:pt x="731" y="238"/>
                    </a:lnTo>
                    <a:lnTo>
                      <a:pt x="725" y="223"/>
                    </a:lnTo>
                    <a:lnTo>
                      <a:pt x="720" y="207"/>
                    </a:lnTo>
                    <a:lnTo>
                      <a:pt x="714" y="196"/>
                    </a:lnTo>
                    <a:lnTo>
                      <a:pt x="710" y="188"/>
                    </a:lnTo>
                    <a:lnTo>
                      <a:pt x="695" y="175"/>
                    </a:lnTo>
                    <a:lnTo>
                      <a:pt x="691" y="171"/>
                    </a:lnTo>
                    <a:lnTo>
                      <a:pt x="682" y="143"/>
                    </a:lnTo>
                    <a:lnTo>
                      <a:pt x="670" y="128"/>
                    </a:lnTo>
                    <a:lnTo>
                      <a:pt x="644" y="120"/>
                    </a:lnTo>
                    <a:lnTo>
                      <a:pt x="615" y="82"/>
                    </a:lnTo>
                    <a:lnTo>
                      <a:pt x="590" y="74"/>
                    </a:lnTo>
                    <a:lnTo>
                      <a:pt x="587" y="65"/>
                    </a:lnTo>
                    <a:lnTo>
                      <a:pt x="537" y="38"/>
                    </a:lnTo>
                    <a:lnTo>
                      <a:pt x="518" y="31"/>
                    </a:lnTo>
                    <a:lnTo>
                      <a:pt x="497" y="31"/>
                    </a:lnTo>
                    <a:lnTo>
                      <a:pt x="452" y="19"/>
                    </a:lnTo>
                    <a:lnTo>
                      <a:pt x="440" y="10"/>
                    </a:lnTo>
                    <a:lnTo>
                      <a:pt x="421" y="10"/>
                    </a:lnTo>
                    <a:lnTo>
                      <a:pt x="414" y="14"/>
                    </a:lnTo>
                    <a:lnTo>
                      <a:pt x="389" y="4"/>
                    </a:lnTo>
                    <a:lnTo>
                      <a:pt x="359" y="0"/>
                    </a:lnTo>
                    <a:lnTo>
                      <a:pt x="317" y="10"/>
                    </a:lnTo>
                    <a:lnTo>
                      <a:pt x="309" y="17"/>
                    </a:lnTo>
                    <a:lnTo>
                      <a:pt x="298" y="21"/>
                    </a:lnTo>
                    <a:lnTo>
                      <a:pt x="271" y="27"/>
                    </a:lnTo>
                    <a:lnTo>
                      <a:pt x="241" y="35"/>
                    </a:lnTo>
                    <a:lnTo>
                      <a:pt x="220" y="44"/>
                    </a:lnTo>
                    <a:lnTo>
                      <a:pt x="207" y="54"/>
                    </a:lnTo>
                    <a:lnTo>
                      <a:pt x="197" y="57"/>
                    </a:lnTo>
                    <a:lnTo>
                      <a:pt x="190" y="63"/>
                    </a:lnTo>
                    <a:lnTo>
                      <a:pt x="182" y="69"/>
                    </a:lnTo>
                    <a:lnTo>
                      <a:pt x="176" y="73"/>
                    </a:lnTo>
                    <a:lnTo>
                      <a:pt x="171" y="76"/>
                    </a:lnTo>
                    <a:lnTo>
                      <a:pt x="146" y="82"/>
                    </a:lnTo>
                    <a:lnTo>
                      <a:pt x="134" y="99"/>
                    </a:lnTo>
                    <a:lnTo>
                      <a:pt x="117" y="116"/>
                    </a:lnTo>
                    <a:lnTo>
                      <a:pt x="102" y="130"/>
                    </a:lnTo>
                    <a:lnTo>
                      <a:pt x="81" y="135"/>
                    </a:lnTo>
                    <a:lnTo>
                      <a:pt x="77" y="145"/>
                    </a:lnTo>
                    <a:lnTo>
                      <a:pt x="77" y="154"/>
                    </a:lnTo>
                    <a:lnTo>
                      <a:pt x="60" y="164"/>
                    </a:lnTo>
                    <a:lnTo>
                      <a:pt x="49" y="187"/>
                    </a:lnTo>
                    <a:lnTo>
                      <a:pt x="41" y="202"/>
                    </a:lnTo>
                    <a:lnTo>
                      <a:pt x="43" y="234"/>
                    </a:lnTo>
                    <a:lnTo>
                      <a:pt x="38" y="238"/>
                    </a:lnTo>
                    <a:lnTo>
                      <a:pt x="34" y="244"/>
                    </a:lnTo>
                    <a:lnTo>
                      <a:pt x="30" y="247"/>
                    </a:lnTo>
                    <a:lnTo>
                      <a:pt x="15" y="272"/>
                    </a:lnTo>
                    <a:lnTo>
                      <a:pt x="15" y="339"/>
                    </a:lnTo>
                    <a:lnTo>
                      <a:pt x="11" y="348"/>
                    </a:lnTo>
                    <a:lnTo>
                      <a:pt x="3" y="361"/>
                    </a:lnTo>
                    <a:lnTo>
                      <a:pt x="5" y="403"/>
                    </a:lnTo>
                    <a:lnTo>
                      <a:pt x="0" y="436"/>
                    </a:lnTo>
                    <a:lnTo>
                      <a:pt x="3" y="455"/>
                    </a:lnTo>
                    <a:lnTo>
                      <a:pt x="11" y="483"/>
                    </a:lnTo>
                    <a:lnTo>
                      <a:pt x="19" y="510"/>
                    </a:lnTo>
                    <a:lnTo>
                      <a:pt x="22" y="523"/>
                    </a:lnTo>
                    <a:lnTo>
                      <a:pt x="20" y="538"/>
                    </a:lnTo>
                    <a:lnTo>
                      <a:pt x="22" y="561"/>
                    </a:lnTo>
                    <a:lnTo>
                      <a:pt x="30" y="569"/>
                    </a:lnTo>
                    <a:lnTo>
                      <a:pt x="34" y="574"/>
                    </a:lnTo>
                    <a:lnTo>
                      <a:pt x="39" y="582"/>
                    </a:lnTo>
                    <a:lnTo>
                      <a:pt x="45" y="588"/>
                    </a:lnTo>
                    <a:lnTo>
                      <a:pt x="49" y="593"/>
                    </a:lnTo>
                    <a:lnTo>
                      <a:pt x="53" y="597"/>
                    </a:lnTo>
                    <a:lnTo>
                      <a:pt x="53" y="643"/>
                    </a:lnTo>
                    <a:lnTo>
                      <a:pt x="70" y="660"/>
                    </a:lnTo>
                    <a:lnTo>
                      <a:pt x="83" y="679"/>
                    </a:lnTo>
                    <a:lnTo>
                      <a:pt x="95" y="736"/>
                    </a:lnTo>
                    <a:lnTo>
                      <a:pt x="112" y="761"/>
                    </a:lnTo>
                    <a:lnTo>
                      <a:pt x="106" y="736"/>
                    </a:lnTo>
                    <a:lnTo>
                      <a:pt x="98" y="698"/>
                    </a:lnTo>
                    <a:lnTo>
                      <a:pt x="93" y="662"/>
                    </a:lnTo>
                    <a:lnTo>
                      <a:pt x="89" y="641"/>
                    </a:lnTo>
                    <a:lnTo>
                      <a:pt x="66" y="555"/>
                    </a:lnTo>
                    <a:lnTo>
                      <a:pt x="53" y="519"/>
                    </a:lnTo>
                    <a:lnTo>
                      <a:pt x="66" y="506"/>
                    </a:lnTo>
                    <a:lnTo>
                      <a:pt x="70" y="453"/>
                    </a:lnTo>
                    <a:lnTo>
                      <a:pt x="72" y="411"/>
                    </a:lnTo>
                    <a:lnTo>
                      <a:pt x="87" y="380"/>
                    </a:lnTo>
                    <a:lnTo>
                      <a:pt x="81" y="354"/>
                    </a:lnTo>
                    <a:lnTo>
                      <a:pt x="89" y="339"/>
                    </a:lnTo>
                    <a:lnTo>
                      <a:pt x="133" y="327"/>
                    </a:lnTo>
                    <a:lnTo>
                      <a:pt x="134" y="310"/>
                    </a:lnTo>
                    <a:lnTo>
                      <a:pt x="129" y="293"/>
                    </a:lnTo>
                    <a:lnTo>
                      <a:pt x="155" y="282"/>
                    </a:lnTo>
                    <a:lnTo>
                      <a:pt x="144" y="251"/>
                    </a:lnTo>
                    <a:lnTo>
                      <a:pt x="167" y="253"/>
                    </a:lnTo>
                    <a:lnTo>
                      <a:pt x="191" y="253"/>
                    </a:lnTo>
                    <a:lnTo>
                      <a:pt x="209" y="223"/>
                    </a:lnTo>
                    <a:lnTo>
                      <a:pt x="212" y="226"/>
                    </a:lnTo>
                    <a:lnTo>
                      <a:pt x="220" y="234"/>
                    </a:lnTo>
                    <a:lnTo>
                      <a:pt x="224" y="240"/>
                    </a:lnTo>
                    <a:lnTo>
                      <a:pt x="229" y="244"/>
                    </a:lnTo>
                    <a:lnTo>
                      <a:pt x="241" y="247"/>
                    </a:lnTo>
                    <a:lnTo>
                      <a:pt x="248" y="244"/>
                    </a:lnTo>
                    <a:lnTo>
                      <a:pt x="254" y="234"/>
                    </a:lnTo>
                    <a:lnTo>
                      <a:pt x="258" y="223"/>
                    </a:lnTo>
                    <a:lnTo>
                      <a:pt x="262" y="183"/>
                    </a:lnTo>
                    <a:lnTo>
                      <a:pt x="277" y="177"/>
                    </a:lnTo>
                    <a:lnTo>
                      <a:pt x="285" y="173"/>
                    </a:lnTo>
                    <a:lnTo>
                      <a:pt x="292" y="188"/>
                    </a:lnTo>
                    <a:lnTo>
                      <a:pt x="309" y="236"/>
                    </a:lnTo>
                    <a:lnTo>
                      <a:pt x="319" y="219"/>
                    </a:lnTo>
                    <a:lnTo>
                      <a:pt x="328" y="230"/>
                    </a:lnTo>
                    <a:lnTo>
                      <a:pt x="334" y="234"/>
                    </a:lnTo>
                    <a:lnTo>
                      <a:pt x="338" y="232"/>
                    </a:lnTo>
                    <a:lnTo>
                      <a:pt x="343" y="219"/>
                    </a:lnTo>
                    <a:lnTo>
                      <a:pt x="349" y="200"/>
                    </a:lnTo>
                    <a:lnTo>
                      <a:pt x="355" y="183"/>
                    </a:lnTo>
                    <a:lnTo>
                      <a:pt x="359" y="175"/>
                    </a:lnTo>
                    <a:lnTo>
                      <a:pt x="381" y="171"/>
                    </a:lnTo>
                    <a:lnTo>
                      <a:pt x="378" y="206"/>
                    </a:lnTo>
                    <a:lnTo>
                      <a:pt x="393" y="213"/>
                    </a:lnTo>
                    <a:lnTo>
                      <a:pt x="418" y="204"/>
                    </a:lnTo>
                    <a:lnTo>
                      <a:pt x="446" y="166"/>
                    </a:lnTo>
                    <a:lnTo>
                      <a:pt x="465" y="171"/>
                    </a:lnTo>
                    <a:lnTo>
                      <a:pt x="450" y="196"/>
                    </a:lnTo>
                    <a:lnTo>
                      <a:pt x="450" y="211"/>
                    </a:lnTo>
                    <a:lnTo>
                      <a:pt x="471" y="221"/>
                    </a:lnTo>
                    <a:lnTo>
                      <a:pt x="492" y="211"/>
                    </a:lnTo>
                    <a:lnTo>
                      <a:pt x="514" y="206"/>
                    </a:lnTo>
                    <a:lnTo>
                      <a:pt x="524" y="211"/>
                    </a:lnTo>
                    <a:lnTo>
                      <a:pt x="501" y="234"/>
                    </a:lnTo>
                    <a:lnTo>
                      <a:pt x="520" y="238"/>
                    </a:lnTo>
                    <a:lnTo>
                      <a:pt x="552" y="234"/>
                    </a:lnTo>
                    <a:lnTo>
                      <a:pt x="581" y="247"/>
                    </a:lnTo>
                    <a:lnTo>
                      <a:pt x="558" y="261"/>
                    </a:lnTo>
                    <a:lnTo>
                      <a:pt x="581" y="289"/>
                    </a:lnTo>
                    <a:lnTo>
                      <a:pt x="619" y="297"/>
                    </a:lnTo>
                    <a:lnTo>
                      <a:pt x="606" y="312"/>
                    </a:lnTo>
                    <a:lnTo>
                      <a:pt x="617" y="327"/>
                    </a:lnTo>
                    <a:lnTo>
                      <a:pt x="636" y="329"/>
                    </a:lnTo>
                    <a:lnTo>
                      <a:pt x="636" y="344"/>
                    </a:lnTo>
                    <a:lnTo>
                      <a:pt x="678" y="359"/>
                    </a:lnTo>
                    <a:lnTo>
                      <a:pt x="678" y="388"/>
                    </a:lnTo>
                    <a:lnTo>
                      <a:pt x="723" y="405"/>
                    </a:lnTo>
                    <a:lnTo>
                      <a:pt x="712" y="413"/>
                    </a:lnTo>
                    <a:lnTo>
                      <a:pt x="691" y="413"/>
                    </a:lnTo>
                    <a:lnTo>
                      <a:pt x="701" y="441"/>
                    </a:lnTo>
                    <a:lnTo>
                      <a:pt x="735" y="447"/>
                    </a:lnTo>
                    <a:lnTo>
                      <a:pt x="733" y="462"/>
                    </a:lnTo>
                    <a:lnTo>
                      <a:pt x="727" y="468"/>
                    </a:lnTo>
                    <a:lnTo>
                      <a:pt x="723" y="472"/>
                    </a:lnTo>
                    <a:lnTo>
                      <a:pt x="718" y="477"/>
                    </a:lnTo>
                    <a:lnTo>
                      <a:pt x="729" y="487"/>
                    </a:lnTo>
                    <a:lnTo>
                      <a:pt x="729" y="540"/>
                    </a:lnTo>
                    <a:lnTo>
                      <a:pt x="750" y="470"/>
                    </a:lnTo>
                    <a:lnTo>
                      <a:pt x="767" y="456"/>
                    </a:lnTo>
                    <a:lnTo>
                      <a:pt x="775" y="44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59" name="Freeform 150"/>
              <p:cNvSpPr>
                <a:spLocks/>
              </p:cNvSpPr>
              <p:nvPr/>
            </p:nvSpPr>
            <p:spPr bwMode="auto">
              <a:xfrm>
                <a:off x="2800" y="1556"/>
                <a:ext cx="327" cy="260"/>
              </a:xfrm>
              <a:custGeom>
                <a:avLst/>
                <a:gdLst>
                  <a:gd name="T0" fmla="*/ 1 w 656"/>
                  <a:gd name="T1" fmla="*/ 2 h 520"/>
                  <a:gd name="T2" fmla="*/ 1 w 656"/>
                  <a:gd name="T3" fmla="*/ 3 h 520"/>
                  <a:gd name="T4" fmla="*/ 2 w 656"/>
                  <a:gd name="T5" fmla="*/ 5 h 520"/>
                  <a:gd name="T6" fmla="*/ 5 w 656"/>
                  <a:gd name="T7" fmla="*/ 11 h 520"/>
                  <a:gd name="T8" fmla="*/ 7 w 656"/>
                  <a:gd name="T9" fmla="*/ 15 h 520"/>
                  <a:gd name="T10" fmla="*/ 11 w 656"/>
                  <a:gd name="T11" fmla="*/ 20 h 520"/>
                  <a:gd name="T12" fmla="*/ 17 w 656"/>
                  <a:gd name="T13" fmla="*/ 26 h 520"/>
                  <a:gd name="T14" fmla="*/ 17 w 656"/>
                  <a:gd name="T15" fmla="*/ 27 h 520"/>
                  <a:gd name="T16" fmla="*/ 18 w 656"/>
                  <a:gd name="T17" fmla="*/ 27 h 520"/>
                  <a:gd name="T18" fmla="*/ 18 w 656"/>
                  <a:gd name="T19" fmla="*/ 28 h 520"/>
                  <a:gd name="T20" fmla="*/ 19 w 656"/>
                  <a:gd name="T21" fmla="*/ 29 h 520"/>
                  <a:gd name="T22" fmla="*/ 20 w 656"/>
                  <a:gd name="T23" fmla="*/ 30 h 520"/>
                  <a:gd name="T24" fmla="*/ 21 w 656"/>
                  <a:gd name="T25" fmla="*/ 30 h 520"/>
                  <a:gd name="T26" fmla="*/ 22 w 656"/>
                  <a:gd name="T27" fmla="*/ 31 h 520"/>
                  <a:gd name="T28" fmla="*/ 24 w 656"/>
                  <a:gd name="T29" fmla="*/ 32 h 520"/>
                  <a:gd name="T30" fmla="*/ 27 w 656"/>
                  <a:gd name="T31" fmla="*/ 32 h 520"/>
                  <a:gd name="T32" fmla="*/ 31 w 656"/>
                  <a:gd name="T33" fmla="*/ 32 h 520"/>
                  <a:gd name="T34" fmla="*/ 35 w 656"/>
                  <a:gd name="T35" fmla="*/ 30 h 520"/>
                  <a:gd name="T36" fmla="*/ 35 w 656"/>
                  <a:gd name="T37" fmla="*/ 30 h 520"/>
                  <a:gd name="T38" fmla="*/ 36 w 656"/>
                  <a:gd name="T39" fmla="*/ 29 h 520"/>
                  <a:gd name="T40" fmla="*/ 37 w 656"/>
                  <a:gd name="T41" fmla="*/ 28 h 520"/>
                  <a:gd name="T42" fmla="*/ 37 w 656"/>
                  <a:gd name="T43" fmla="*/ 27 h 520"/>
                  <a:gd name="T44" fmla="*/ 40 w 656"/>
                  <a:gd name="T45" fmla="*/ 22 h 520"/>
                  <a:gd name="T46" fmla="*/ 37 w 656"/>
                  <a:gd name="T47" fmla="*/ 29 h 520"/>
                  <a:gd name="T48" fmla="*/ 36 w 656"/>
                  <a:gd name="T49" fmla="*/ 30 h 520"/>
                  <a:gd name="T50" fmla="*/ 34 w 656"/>
                  <a:gd name="T51" fmla="*/ 31 h 520"/>
                  <a:gd name="T52" fmla="*/ 32 w 656"/>
                  <a:gd name="T53" fmla="*/ 32 h 520"/>
                  <a:gd name="T54" fmla="*/ 28 w 656"/>
                  <a:gd name="T55" fmla="*/ 33 h 520"/>
                  <a:gd name="T56" fmla="*/ 24 w 656"/>
                  <a:gd name="T57" fmla="*/ 33 h 520"/>
                  <a:gd name="T58" fmla="*/ 21 w 656"/>
                  <a:gd name="T59" fmla="*/ 32 h 520"/>
                  <a:gd name="T60" fmla="*/ 20 w 656"/>
                  <a:gd name="T61" fmla="*/ 31 h 520"/>
                  <a:gd name="T62" fmla="*/ 19 w 656"/>
                  <a:gd name="T63" fmla="*/ 30 h 520"/>
                  <a:gd name="T64" fmla="*/ 18 w 656"/>
                  <a:gd name="T65" fmla="*/ 29 h 520"/>
                  <a:gd name="T66" fmla="*/ 17 w 656"/>
                  <a:gd name="T67" fmla="*/ 28 h 520"/>
                  <a:gd name="T68" fmla="*/ 16 w 656"/>
                  <a:gd name="T69" fmla="*/ 27 h 520"/>
                  <a:gd name="T70" fmla="*/ 15 w 656"/>
                  <a:gd name="T71" fmla="*/ 26 h 520"/>
                  <a:gd name="T72" fmla="*/ 12 w 656"/>
                  <a:gd name="T73" fmla="*/ 22 h 520"/>
                  <a:gd name="T74" fmla="*/ 7 w 656"/>
                  <a:gd name="T75" fmla="*/ 16 h 520"/>
                  <a:gd name="T76" fmla="*/ 4 w 656"/>
                  <a:gd name="T77" fmla="*/ 12 h 520"/>
                  <a:gd name="T78" fmla="*/ 2 w 656"/>
                  <a:gd name="T79" fmla="*/ 6 h 520"/>
                  <a:gd name="T80" fmla="*/ 0 w 656"/>
                  <a:gd name="T81" fmla="*/ 1 h 520"/>
                  <a:gd name="T82" fmla="*/ 2 w 656"/>
                  <a:gd name="T83" fmla="*/ 2 h 520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656" h="520">
                    <a:moveTo>
                      <a:pt x="33" y="20"/>
                    </a:moveTo>
                    <a:lnTo>
                      <a:pt x="23" y="20"/>
                    </a:lnTo>
                    <a:lnTo>
                      <a:pt x="12" y="26"/>
                    </a:lnTo>
                    <a:lnTo>
                      <a:pt x="16" y="39"/>
                    </a:lnTo>
                    <a:lnTo>
                      <a:pt x="25" y="57"/>
                    </a:lnTo>
                    <a:lnTo>
                      <a:pt x="37" y="72"/>
                    </a:lnTo>
                    <a:lnTo>
                      <a:pt x="40" y="77"/>
                    </a:lnTo>
                    <a:lnTo>
                      <a:pt x="84" y="165"/>
                    </a:lnTo>
                    <a:lnTo>
                      <a:pt x="103" y="201"/>
                    </a:lnTo>
                    <a:lnTo>
                      <a:pt x="124" y="233"/>
                    </a:lnTo>
                    <a:lnTo>
                      <a:pt x="151" y="252"/>
                    </a:lnTo>
                    <a:lnTo>
                      <a:pt x="185" y="317"/>
                    </a:lnTo>
                    <a:lnTo>
                      <a:pt x="206" y="349"/>
                    </a:lnTo>
                    <a:lnTo>
                      <a:pt x="272" y="408"/>
                    </a:lnTo>
                    <a:lnTo>
                      <a:pt x="276" y="416"/>
                    </a:lnTo>
                    <a:lnTo>
                      <a:pt x="282" y="421"/>
                    </a:lnTo>
                    <a:lnTo>
                      <a:pt x="285" y="427"/>
                    </a:lnTo>
                    <a:lnTo>
                      <a:pt x="289" y="431"/>
                    </a:lnTo>
                    <a:lnTo>
                      <a:pt x="295" y="437"/>
                    </a:lnTo>
                    <a:lnTo>
                      <a:pt x="299" y="442"/>
                    </a:lnTo>
                    <a:lnTo>
                      <a:pt x="304" y="450"/>
                    </a:lnTo>
                    <a:lnTo>
                      <a:pt x="310" y="456"/>
                    </a:lnTo>
                    <a:lnTo>
                      <a:pt x="318" y="461"/>
                    </a:lnTo>
                    <a:lnTo>
                      <a:pt x="325" y="467"/>
                    </a:lnTo>
                    <a:lnTo>
                      <a:pt x="331" y="475"/>
                    </a:lnTo>
                    <a:lnTo>
                      <a:pt x="341" y="480"/>
                    </a:lnTo>
                    <a:lnTo>
                      <a:pt x="348" y="486"/>
                    </a:lnTo>
                    <a:lnTo>
                      <a:pt x="358" y="492"/>
                    </a:lnTo>
                    <a:lnTo>
                      <a:pt x="375" y="499"/>
                    </a:lnTo>
                    <a:lnTo>
                      <a:pt x="392" y="505"/>
                    </a:lnTo>
                    <a:lnTo>
                      <a:pt x="407" y="509"/>
                    </a:lnTo>
                    <a:lnTo>
                      <a:pt x="443" y="511"/>
                    </a:lnTo>
                    <a:lnTo>
                      <a:pt x="477" y="503"/>
                    </a:lnTo>
                    <a:lnTo>
                      <a:pt x="504" y="499"/>
                    </a:lnTo>
                    <a:lnTo>
                      <a:pt x="523" y="494"/>
                    </a:lnTo>
                    <a:lnTo>
                      <a:pt x="561" y="477"/>
                    </a:lnTo>
                    <a:lnTo>
                      <a:pt x="567" y="473"/>
                    </a:lnTo>
                    <a:lnTo>
                      <a:pt x="574" y="465"/>
                    </a:lnTo>
                    <a:lnTo>
                      <a:pt x="582" y="456"/>
                    </a:lnTo>
                    <a:lnTo>
                      <a:pt x="586" y="450"/>
                    </a:lnTo>
                    <a:lnTo>
                      <a:pt x="589" y="444"/>
                    </a:lnTo>
                    <a:lnTo>
                      <a:pt x="593" y="440"/>
                    </a:lnTo>
                    <a:lnTo>
                      <a:pt x="597" y="435"/>
                    </a:lnTo>
                    <a:lnTo>
                      <a:pt x="603" y="427"/>
                    </a:lnTo>
                    <a:lnTo>
                      <a:pt x="608" y="420"/>
                    </a:lnTo>
                    <a:lnTo>
                      <a:pt x="656" y="347"/>
                    </a:lnTo>
                    <a:lnTo>
                      <a:pt x="626" y="412"/>
                    </a:lnTo>
                    <a:lnTo>
                      <a:pt x="593" y="459"/>
                    </a:lnTo>
                    <a:lnTo>
                      <a:pt x="584" y="473"/>
                    </a:lnTo>
                    <a:lnTo>
                      <a:pt x="578" y="478"/>
                    </a:lnTo>
                    <a:lnTo>
                      <a:pt x="569" y="486"/>
                    </a:lnTo>
                    <a:lnTo>
                      <a:pt x="557" y="492"/>
                    </a:lnTo>
                    <a:lnTo>
                      <a:pt x="544" y="496"/>
                    </a:lnTo>
                    <a:lnTo>
                      <a:pt x="515" y="505"/>
                    </a:lnTo>
                    <a:lnTo>
                      <a:pt x="489" y="513"/>
                    </a:lnTo>
                    <a:lnTo>
                      <a:pt x="462" y="520"/>
                    </a:lnTo>
                    <a:lnTo>
                      <a:pt x="415" y="520"/>
                    </a:lnTo>
                    <a:lnTo>
                      <a:pt x="394" y="516"/>
                    </a:lnTo>
                    <a:lnTo>
                      <a:pt x="371" y="511"/>
                    </a:lnTo>
                    <a:lnTo>
                      <a:pt x="346" y="501"/>
                    </a:lnTo>
                    <a:lnTo>
                      <a:pt x="333" y="494"/>
                    </a:lnTo>
                    <a:lnTo>
                      <a:pt x="325" y="488"/>
                    </a:lnTo>
                    <a:lnTo>
                      <a:pt x="318" y="480"/>
                    </a:lnTo>
                    <a:lnTo>
                      <a:pt x="310" y="473"/>
                    </a:lnTo>
                    <a:lnTo>
                      <a:pt x="301" y="465"/>
                    </a:lnTo>
                    <a:lnTo>
                      <a:pt x="293" y="458"/>
                    </a:lnTo>
                    <a:lnTo>
                      <a:pt x="285" y="450"/>
                    </a:lnTo>
                    <a:lnTo>
                      <a:pt x="280" y="442"/>
                    </a:lnTo>
                    <a:lnTo>
                      <a:pt x="272" y="435"/>
                    </a:lnTo>
                    <a:lnTo>
                      <a:pt x="266" y="427"/>
                    </a:lnTo>
                    <a:lnTo>
                      <a:pt x="261" y="421"/>
                    </a:lnTo>
                    <a:lnTo>
                      <a:pt x="253" y="414"/>
                    </a:lnTo>
                    <a:lnTo>
                      <a:pt x="251" y="410"/>
                    </a:lnTo>
                    <a:lnTo>
                      <a:pt x="192" y="349"/>
                    </a:lnTo>
                    <a:lnTo>
                      <a:pt x="145" y="260"/>
                    </a:lnTo>
                    <a:lnTo>
                      <a:pt x="126" y="250"/>
                    </a:lnTo>
                    <a:lnTo>
                      <a:pt x="105" y="224"/>
                    </a:lnTo>
                    <a:lnTo>
                      <a:pt x="78" y="184"/>
                    </a:lnTo>
                    <a:lnTo>
                      <a:pt x="57" y="136"/>
                    </a:lnTo>
                    <a:lnTo>
                      <a:pt x="37" y="95"/>
                    </a:lnTo>
                    <a:lnTo>
                      <a:pt x="0" y="26"/>
                    </a:lnTo>
                    <a:lnTo>
                      <a:pt x="8" y="7"/>
                    </a:lnTo>
                    <a:lnTo>
                      <a:pt x="37" y="0"/>
                    </a:lnTo>
                    <a:lnTo>
                      <a:pt x="33" y="2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60" name="Freeform 151"/>
              <p:cNvSpPr>
                <a:spLocks/>
              </p:cNvSpPr>
              <p:nvPr/>
            </p:nvSpPr>
            <p:spPr bwMode="auto">
              <a:xfrm>
                <a:off x="2474" y="1798"/>
                <a:ext cx="173" cy="304"/>
              </a:xfrm>
              <a:custGeom>
                <a:avLst/>
                <a:gdLst>
                  <a:gd name="T0" fmla="*/ 21 w 346"/>
                  <a:gd name="T1" fmla="*/ 2 h 608"/>
                  <a:gd name="T2" fmla="*/ 21 w 346"/>
                  <a:gd name="T3" fmla="*/ 4 h 608"/>
                  <a:gd name="T4" fmla="*/ 20 w 346"/>
                  <a:gd name="T5" fmla="*/ 6 h 608"/>
                  <a:gd name="T6" fmla="*/ 20 w 346"/>
                  <a:gd name="T7" fmla="*/ 9 h 608"/>
                  <a:gd name="T8" fmla="*/ 19 w 346"/>
                  <a:gd name="T9" fmla="*/ 11 h 608"/>
                  <a:gd name="T10" fmla="*/ 19 w 346"/>
                  <a:gd name="T11" fmla="*/ 13 h 608"/>
                  <a:gd name="T12" fmla="*/ 18 w 346"/>
                  <a:gd name="T13" fmla="*/ 17 h 608"/>
                  <a:gd name="T14" fmla="*/ 17 w 346"/>
                  <a:gd name="T15" fmla="*/ 25 h 608"/>
                  <a:gd name="T16" fmla="*/ 17 w 346"/>
                  <a:gd name="T17" fmla="*/ 32 h 608"/>
                  <a:gd name="T18" fmla="*/ 15 w 346"/>
                  <a:gd name="T19" fmla="*/ 34 h 608"/>
                  <a:gd name="T20" fmla="*/ 12 w 346"/>
                  <a:gd name="T21" fmla="*/ 35 h 608"/>
                  <a:gd name="T22" fmla="*/ 12 w 346"/>
                  <a:gd name="T23" fmla="*/ 36 h 608"/>
                  <a:gd name="T24" fmla="*/ 12 w 346"/>
                  <a:gd name="T25" fmla="*/ 37 h 608"/>
                  <a:gd name="T26" fmla="*/ 11 w 346"/>
                  <a:gd name="T27" fmla="*/ 38 h 608"/>
                  <a:gd name="T28" fmla="*/ 13 w 346"/>
                  <a:gd name="T29" fmla="*/ 36 h 608"/>
                  <a:gd name="T30" fmla="*/ 16 w 346"/>
                  <a:gd name="T31" fmla="*/ 35 h 608"/>
                  <a:gd name="T32" fmla="*/ 18 w 346"/>
                  <a:gd name="T33" fmla="*/ 33 h 608"/>
                  <a:gd name="T34" fmla="*/ 18 w 346"/>
                  <a:gd name="T35" fmla="*/ 24 h 608"/>
                  <a:gd name="T36" fmla="*/ 19 w 346"/>
                  <a:gd name="T37" fmla="*/ 18 h 608"/>
                  <a:gd name="T38" fmla="*/ 19 w 346"/>
                  <a:gd name="T39" fmla="*/ 13 h 608"/>
                  <a:gd name="T40" fmla="*/ 22 w 346"/>
                  <a:gd name="T41" fmla="*/ 2 h 608"/>
                  <a:gd name="T42" fmla="*/ 18 w 346"/>
                  <a:gd name="T43" fmla="*/ 1 h 608"/>
                  <a:gd name="T44" fmla="*/ 10 w 346"/>
                  <a:gd name="T45" fmla="*/ 0 h 608"/>
                  <a:gd name="T46" fmla="*/ 4 w 346"/>
                  <a:gd name="T47" fmla="*/ 0 h 608"/>
                  <a:gd name="T48" fmla="*/ 0 w 346"/>
                  <a:gd name="T49" fmla="*/ 1 h 608"/>
                  <a:gd name="T50" fmla="*/ 7 w 346"/>
                  <a:gd name="T51" fmla="*/ 1 h 608"/>
                  <a:gd name="T52" fmla="*/ 16 w 346"/>
                  <a:gd name="T53" fmla="*/ 1 h 608"/>
                  <a:gd name="T54" fmla="*/ 20 w 346"/>
                  <a:gd name="T55" fmla="*/ 2 h 608"/>
                  <a:gd name="T56" fmla="*/ 21 w 346"/>
                  <a:gd name="T57" fmla="*/ 2 h 608"/>
                  <a:gd name="T58" fmla="*/ 21 w 346"/>
                  <a:gd name="T59" fmla="*/ 2 h 608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346" h="608">
                    <a:moveTo>
                      <a:pt x="330" y="31"/>
                    </a:moveTo>
                    <a:lnTo>
                      <a:pt x="323" y="59"/>
                    </a:lnTo>
                    <a:lnTo>
                      <a:pt x="315" y="91"/>
                    </a:lnTo>
                    <a:lnTo>
                      <a:pt x="306" y="129"/>
                    </a:lnTo>
                    <a:lnTo>
                      <a:pt x="296" y="169"/>
                    </a:lnTo>
                    <a:lnTo>
                      <a:pt x="289" y="205"/>
                    </a:lnTo>
                    <a:lnTo>
                      <a:pt x="279" y="259"/>
                    </a:lnTo>
                    <a:lnTo>
                      <a:pt x="270" y="395"/>
                    </a:lnTo>
                    <a:lnTo>
                      <a:pt x="264" y="504"/>
                    </a:lnTo>
                    <a:lnTo>
                      <a:pt x="235" y="534"/>
                    </a:lnTo>
                    <a:lnTo>
                      <a:pt x="192" y="555"/>
                    </a:lnTo>
                    <a:lnTo>
                      <a:pt x="190" y="568"/>
                    </a:lnTo>
                    <a:lnTo>
                      <a:pt x="178" y="580"/>
                    </a:lnTo>
                    <a:lnTo>
                      <a:pt x="163" y="608"/>
                    </a:lnTo>
                    <a:lnTo>
                      <a:pt x="207" y="563"/>
                    </a:lnTo>
                    <a:lnTo>
                      <a:pt x="247" y="548"/>
                    </a:lnTo>
                    <a:lnTo>
                      <a:pt x="281" y="515"/>
                    </a:lnTo>
                    <a:lnTo>
                      <a:pt x="281" y="384"/>
                    </a:lnTo>
                    <a:lnTo>
                      <a:pt x="290" y="280"/>
                    </a:lnTo>
                    <a:lnTo>
                      <a:pt x="304" y="200"/>
                    </a:lnTo>
                    <a:lnTo>
                      <a:pt x="346" y="25"/>
                    </a:lnTo>
                    <a:lnTo>
                      <a:pt x="273" y="8"/>
                    </a:lnTo>
                    <a:lnTo>
                      <a:pt x="150" y="0"/>
                    </a:lnTo>
                    <a:lnTo>
                      <a:pt x="61" y="0"/>
                    </a:lnTo>
                    <a:lnTo>
                      <a:pt x="0" y="10"/>
                    </a:lnTo>
                    <a:lnTo>
                      <a:pt x="108" y="8"/>
                    </a:lnTo>
                    <a:lnTo>
                      <a:pt x="245" y="15"/>
                    </a:lnTo>
                    <a:lnTo>
                      <a:pt x="311" y="27"/>
                    </a:lnTo>
                    <a:lnTo>
                      <a:pt x="330" y="3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61" name="Freeform 152"/>
              <p:cNvSpPr>
                <a:spLocks/>
              </p:cNvSpPr>
              <p:nvPr/>
            </p:nvSpPr>
            <p:spPr bwMode="auto">
              <a:xfrm>
                <a:off x="2464" y="1799"/>
                <a:ext cx="68" cy="285"/>
              </a:xfrm>
              <a:custGeom>
                <a:avLst/>
                <a:gdLst>
                  <a:gd name="T0" fmla="*/ 2 w 135"/>
                  <a:gd name="T1" fmla="*/ 1 h 570"/>
                  <a:gd name="T2" fmla="*/ 2 w 135"/>
                  <a:gd name="T3" fmla="*/ 2 h 570"/>
                  <a:gd name="T4" fmla="*/ 2 w 135"/>
                  <a:gd name="T5" fmla="*/ 6 h 570"/>
                  <a:gd name="T6" fmla="*/ 3 w 135"/>
                  <a:gd name="T7" fmla="*/ 9 h 570"/>
                  <a:gd name="T8" fmla="*/ 3 w 135"/>
                  <a:gd name="T9" fmla="*/ 11 h 570"/>
                  <a:gd name="T10" fmla="*/ 4 w 135"/>
                  <a:gd name="T11" fmla="*/ 20 h 570"/>
                  <a:gd name="T12" fmla="*/ 4 w 135"/>
                  <a:gd name="T13" fmla="*/ 29 h 570"/>
                  <a:gd name="T14" fmla="*/ 4 w 135"/>
                  <a:gd name="T15" fmla="*/ 33 h 570"/>
                  <a:gd name="T16" fmla="*/ 7 w 135"/>
                  <a:gd name="T17" fmla="*/ 35 h 570"/>
                  <a:gd name="T18" fmla="*/ 9 w 135"/>
                  <a:gd name="T19" fmla="*/ 36 h 570"/>
                  <a:gd name="T20" fmla="*/ 7 w 135"/>
                  <a:gd name="T21" fmla="*/ 36 h 570"/>
                  <a:gd name="T22" fmla="*/ 3 w 135"/>
                  <a:gd name="T23" fmla="*/ 33 h 570"/>
                  <a:gd name="T24" fmla="*/ 3 w 135"/>
                  <a:gd name="T25" fmla="*/ 19 h 570"/>
                  <a:gd name="T26" fmla="*/ 3 w 135"/>
                  <a:gd name="T27" fmla="*/ 12 h 570"/>
                  <a:gd name="T28" fmla="*/ 0 w 135"/>
                  <a:gd name="T29" fmla="*/ 0 h 570"/>
                  <a:gd name="T30" fmla="*/ 2 w 135"/>
                  <a:gd name="T31" fmla="*/ 1 h 570"/>
                  <a:gd name="T32" fmla="*/ 2 w 135"/>
                  <a:gd name="T33" fmla="*/ 1 h 57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35" h="570">
                    <a:moveTo>
                      <a:pt x="17" y="8"/>
                    </a:moveTo>
                    <a:lnTo>
                      <a:pt x="21" y="30"/>
                    </a:lnTo>
                    <a:lnTo>
                      <a:pt x="32" y="84"/>
                    </a:lnTo>
                    <a:lnTo>
                      <a:pt x="42" y="141"/>
                    </a:lnTo>
                    <a:lnTo>
                      <a:pt x="47" y="175"/>
                    </a:lnTo>
                    <a:lnTo>
                      <a:pt x="49" y="312"/>
                    </a:lnTo>
                    <a:lnTo>
                      <a:pt x="49" y="451"/>
                    </a:lnTo>
                    <a:lnTo>
                      <a:pt x="57" y="515"/>
                    </a:lnTo>
                    <a:lnTo>
                      <a:pt x="108" y="551"/>
                    </a:lnTo>
                    <a:lnTo>
                      <a:pt x="135" y="570"/>
                    </a:lnTo>
                    <a:lnTo>
                      <a:pt x="112" y="570"/>
                    </a:lnTo>
                    <a:lnTo>
                      <a:pt x="36" y="515"/>
                    </a:lnTo>
                    <a:lnTo>
                      <a:pt x="36" y="298"/>
                    </a:lnTo>
                    <a:lnTo>
                      <a:pt x="36" y="179"/>
                    </a:lnTo>
                    <a:lnTo>
                      <a:pt x="0" y="0"/>
                    </a:lnTo>
                    <a:lnTo>
                      <a:pt x="17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62" name="Freeform 153"/>
              <p:cNvSpPr>
                <a:spLocks/>
              </p:cNvSpPr>
              <p:nvPr/>
            </p:nvSpPr>
            <p:spPr bwMode="auto">
              <a:xfrm>
                <a:off x="2426" y="1887"/>
                <a:ext cx="60" cy="140"/>
              </a:xfrm>
              <a:custGeom>
                <a:avLst/>
                <a:gdLst>
                  <a:gd name="T0" fmla="*/ 8 w 119"/>
                  <a:gd name="T1" fmla="*/ 3 h 279"/>
                  <a:gd name="T2" fmla="*/ 5 w 119"/>
                  <a:gd name="T3" fmla="*/ 10 h 279"/>
                  <a:gd name="T4" fmla="*/ 3 w 119"/>
                  <a:gd name="T5" fmla="*/ 16 h 279"/>
                  <a:gd name="T6" fmla="*/ 2 w 119"/>
                  <a:gd name="T7" fmla="*/ 18 h 279"/>
                  <a:gd name="T8" fmla="*/ 0 w 119"/>
                  <a:gd name="T9" fmla="*/ 18 h 279"/>
                  <a:gd name="T10" fmla="*/ 2 w 119"/>
                  <a:gd name="T11" fmla="*/ 15 h 279"/>
                  <a:gd name="T12" fmla="*/ 4 w 119"/>
                  <a:gd name="T13" fmla="*/ 8 h 279"/>
                  <a:gd name="T14" fmla="*/ 8 w 119"/>
                  <a:gd name="T15" fmla="*/ 0 h 279"/>
                  <a:gd name="T16" fmla="*/ 8 w 119"/>
                  <a:gd name="T17" fmla="*/ 3 h 279"/>
                  <a:gd name="T18" fmla="*/ 8 w 119"/>
                  <a:gd name="T19" fmla="*/ 3 h 27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19" h="279">
                    <a:moveTo>
                      <a:pt x="119" y="38"/>
                    </a:moveTo>
                    <a:lnTo>
                      <a:pt x="74" y="154"/>
                    </a:lnTo>
                    <a:lnTo>
                      <a:pt x="40" y="256"/>
                    </a:lnTo>
                    <a:lnTo>
                      <a:pt x="28" y="277"/>
                    </a:lnTo>
                    <a:lnTo>
                      <a:pt x="0" y="279"/>
                    </a:lnTo>
                    <a:lnTo>
                      <a:pt x="30" y="232"/>
                    </a:lnTo>
                    <a:lnTo>
                      <a:pt x="64" y="118"/>
                    </a:lnTo>
                    <a:lnTo>
                      <a:pt x="116" y="0"/>
                    </a:lnTo>
                    <a:lnTo>
                      <a:pt x="119" y="3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63" name="Freeform 154"/>
              <p:cNvSpPr>
                <a:spLocks/>
              </p:cNvSpPr>
              <p:nvPr/>
            </p:nvSpPr>
            <p:spPr bwMode="auto">
              <a:xfrm>
                <a:off x="2276" y="2020"/>
                <a:ext cx="210" cy="435"/>
              </a:xfrm>
              <a:custGeom>
                <a:avLst/>
                <a:gdLst>
                  <a:gd name="T0" fmla="*/ 26 w 419"/>
                  <a:gd name="T1" fmla="*/ 3 h 870"/>
                  <a:gd name="T2" fmla="*/ 25 w 419"/>
                  <a:gd name="T3" fmla="*/ 2 h 870"/>
                  <a:gd name="T4" fmla="*/ 22 w 419"/>
                  <a:gd name="T5" fmla="*/ 2 h 870"/>
                  <a:gd name="T6" fmla="*/ 15 w 419"/>
                  <a:gd name="T7" fmla="*/ 1 h 870"/>
                  <a:gd name="T8" fmla="*/ 13 w 419"/>
                  <a:gd name="T9" fmla="*/ 2 h 870"/>
                  <a:gd name="T10" fmla="*/ 12 w 419"/>
                  <a:gd name="T11" fmla="*/ 5 h 870"/>
                  <a:gd name="T12" fmla="*/ 9 w 419"/>
                  <a:gd name="T13" fmla="*/ 6 h 870"/>
                  <a:gd name="T14" fmla="*/ 8 w 419"/>
                  <a:gd name="T15" fmla="*/ 7 h 870"/>
                  <a:gd name="T16" fmla="*/ 7 w 419"/>
                  <a:gd name="T17" fmla="*/ 9 h 870"/>
                  <a:gd name="T18" fmla="*/ 7 w 419"/>
                  <a:gd name="T19" fmla="*/ 12 h 870"/>
                  <a:gd name="T20" fmla="*/ 6 w 419"/>
                  <a:gd name="T21" fmla="*/ 12 h 870"/>
                  <a:gd name="T22" fmla="*/ 5 w 419"/>
                  <a:gd name="T23" fmla="*/ 13 h 870"/>
                  <a:gd name="T24" fmla="*/ 5 w 419"/>
                  <a:gd name="T25" fmla="*/ 18 h 870"/>
                  <a:gd name="T26" fmla="*/ 4 w 419"/>
                  <a:gd name="T27" fmla="*/ 21 h 870"/>
                  <a:gd name="T28" fmla="*/ 5 w 419"/>
                  <a:gd name="T29" fmla="*/ 24 h 870"/>
                  <a:gd name="T30" fmla="*/ 7 w 419"/>
                  <a:gd name="T31" fmla="*/ 31 h 870"/>
                  <a:gd name="T32" fmla="*/ 8 w 419"/>
                  <a:gd name="T33" fmla="*/ 33 h 870"/>
                  <a:gd name="T34" fmla="*/ 9 w 419"/>
                  <a:gd name="T35" fmla="*/ 35 h 870"/>
                  <a:gd name="T36" fmla="*/ 10 w 419"/>
                  <a:gd name="T37" fmla="*/ 36 h 870"/>
                  <a:gd name="T38" fmla="*/ 11 w 419"/>
                  <a:gd name="T39" fmla="*/ 37 h 870"/>
                  <a:gd name="T40" fmla="*/ 12 w 419"/>
                  <a:gd name="T41" fmla="*/ 38 h 870"/>
                  <a:gd name="T42" fmla="*/ 13 w 419"/>
                  <a:gd name="T43" fmla="*/ 38 h 870"/>
                  <a:gd name="T44" fmla="*/ 15 w 419"/>
                  <a:gd name="T45" fmla="*/ 38 h 870"/>
                  <a:gd name="T46" fmla="*/ 17 w 419"/>
                  <a:gd name="T47" fmla="*/ 36 h 870"/>
                  <a:gd name="T48" fmla="*/ 20 w 419"/>
                  <a:gd name="T49" fmla="*/ 31 h 870"/>
                  <a:gd name="T50" fmla="*/ 18 w 419"/>
                  <a:gd name="T51" fmla="*/ 36 h 870"/>
                  <a:gd name="T52" fmla="*/ 12 w 419"/>
                  <a:gd name="T53" fmla="*/ 49 h 870"/>
                  <a:gd name="T54" fmla="*/ 11 w 419"/>
                  <a:gd name="T55" fmla="*/ 51 h 870"/>
                  <a:gd name="T56" fmla="*/ 10 w 419"/>
                  <a:gd name="T57" fmla="*/ 53 h 870"/>
                  <a:gd name="T58" fmla="*/ 9 w 419"/>
                  <a:gd name="T59" fmla="*/ 54 h 870"/>
                  <a:gd name="T60" fmla="*/ 8 w 419"/>
                  <a:gd name="T61" fmla="*/ 55 h 870"/>
                  <a:gd name="T62" fmla="*/ 5 w 419"/>
                  <a:gd name="T63" fmla="*/ 55 h 870"/>
                  <a:gd name="T64" fmla="*/ 2 w 419"/>
                  <a:gd name="T65" fmla="*/ 55 h 870"/>
                  <a:gd name="T66" fmla="*/ 0 w 419"/>
                  <a:gd name="T67" fmla="*/ 52 h 870"/>
                  <a:gd name="T68" fmla="*/ 1 w 419"/>
                  <a:gd name="T69" fmla="*/ 48 h 870"/>
                  <a:gd name="T70" fmla="*/ 2 w 419"/>
                  <a:gd name="T71" fmla="*/ 41 h 870"/>
                  <a:gd name="T72" fmla="*/ 5 w 419"/>
                  <a:gd name="T73" fmla="*/ 31 h 870"/>
                  <a:gd name="T74" fmla="*/ 6 w 419"/>
                  <a:gd name="T75" fmla="*/ 27 h 870"/>
                  <a:gd name="T76" fmla="*/ 3 w 419"/>
                  <a:gd name="T77" fmla="*/ 20 h 870"/>
                  <a:gd name="T78" fmla="*/ 4 w 419"/>
                  <a:gd name="T79" fmla="*/ 14 h 870"/>
                  <a:gd name="T80" fmla="*/ 6 w 419"/>
                  <a:gd name="T81" fmla="*/ 11 h 870"/>
                  <a:gd name="T82" fmla="*/ 7 w 419"/>
                  <a:gd name="T83" fmla="*/ 7 h 870"/>
                  <a:gd name="T84" fmla="*/ 11 w 419"/>
                  <a:gd name="T85" fmla="*/ 5 h 870"/>
                  <a:gd name="T86" fmla="*/ 15 w 419"/>
                  <a:gd name="T87" fmla="*/ 0 h 870"/>
                  <a:gd name="T88" fmla="*/ 23 w 419"/>
                  <a:gd name="T89" fmla="*/ 1 h 870"/>
                  <a:gd name="T90" fmla="*/ 27 w 419"/>
                  <a:gd name="T91" fmla="*/ 2 h 870"/>
                  <a:gd name="T92" fmla="*/ 26 w 419"/>
                  <a:gd name="T93" fmla="*/ 3 h 87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0" t="0" r="r" b="b"/>
                <a:pathLst>
                  <a:path w="419" h="870">
                    <a:moveTo>
                      <a:pt x="416" y="46"/>
                    </a:moveTo>
                    <a:lnTo>
                      <a:pt x="406" y="36"/>
                    </a:lnTo>
                    <a:lnTo>
                      <a:pt x="397" y="29"/>
                    </a:lnTo>
                    <a:lnTo>
                      <a:pt x="387" y="23"/>
                    </a:lnTo>
                    <a:lnTo>
                      <a:pt x="359" y="19"/>
                    </a:lnTo>
                    <a:lnTo>
                      <a:pt x="340" y="19"/>
                    </a:lnTo>
                    <a:lnTo>
                      <a:pt x="281" y="19"/>
                    </a:lnTo>
                    <a:lnTo>
                      <a:pt x="235" y="15"/>
                    </a:lnTo>
                    <a:lnTo>
                      <a:pt x="220" y="19"/>
                    </a:lnTo>
                    <a:lnTo>
                      <a:pt x="203" y="29"/>
                    </a:lnTo>
                    <a:lnTo>
                      <a:pt x="193" y="53"/>
                    </a:lnTo>
                    <a:lnTo>
                      <a:pt x="188" y="72"/>
                    </a:lnTo>
                    <a:lnTo>
                      <a:pt x="176" y="84"/>
                    </a:lnTo>
                    <a:lnTo>
                      <a:pt x="142" y="93"/>
                    </a:lnTo>
                    <a:lnTo>
                      <a:pt x="129" y="99"/>
                    </a:lnTo>
                    <a:lnTo>
                      <a:pt x="119" y="106"/>
                    </a:lnTo>
                    <a:lnTo>
                      <a:pt x="112" y="116"/>
                    </a:lnTo>
                    <a:lnTo>
                      <a:pt x="104" y="135"/>
                    </a:lnTo>
                    <a:lnTo>
                      <a:pt x="102" y="144"/>
                    </a:lnTo>
                    <a:lnTo>
                      <a:pt x="102" y="179"/>
                    </a:lnTo>
                    <a:lnTo>
                      <a:pt x="98" y="184"/>
                    </a:lnTo>
                    <a:lnTo>
                      <a:pt x="89" y="190"/>
                    </a:lnTo>
                    <a:lnTo>
                      <a:pt x="79" y="198"/>
                    </a:lnTo>
                    <a:lnTo>
                      <a:pt x="74" y="203"/>
                    </a:lnTo>
                    <a:lnTo>
                      <a:pt x="70" y="232"/>
                    </a:lnTo>
                    <a:lnTo>
                      <a:pt x="74" y="283"/>
                    </a:lnTo>
                    <a:lnTo>
                      <a:pt x="66" y="298"/>
                    </a:lnTo>
                    <a:lnTo>
                      <a:pt x="58" y="329"/>
                    </a:lnTo>
                    <a:lnTo>
                      <a:pt x="64" y="361"/>
                    </a:lnTo>
                    <a:lnTo>
                      <a:pt x="68" y="380"/>
                    </a:lnTo>
                    <a:lnTo>
                      <a:pt x="98" y="418"/>
                    </a:lnTo>
                    <a:lnTo>
                      <a:pt x="100" y="487"/>
                    </a:lnTo>
                    <a:lnTo>
                      <a:pt x="106" y="502"/>
                    </a:lnTo>
                    <a:lnTo>
                      <a:pt x="115" y="523"/>
                    </a:lnTo>
                    <a:lnTo>
                      <a:pt x="125" y="542"/>
                    </a:lnTo>
                    <a:lnTo>
                      <a:pt x="129" y="549"/>
                    </a:lnTo>
                    <a:lnTo>
                      <a:pt x="138" y="557"/>
                    </a:lnTo>
                    <a:lnTo>
                      <a:pt x="148" y="564"/>
                    </a:lnTo>
                    <a:lnTo>
                      <a:pt x="157" y="574"/>
                    </a:lnTo>
                    <a:lnTo>
                      <a:pt x="163" y="578"/>
                    </a:lnTo>
                    <a:lnTo>
                      <a:pt x="169" y="583"/>
                    </a:lnTo>
                    <a:lnTo>
                      <a:pt x="180" y="593"/>
                    </a:lnTo>
                    <a:lnTo>
                      <a:pt x="188" y="599"/>
                    </a:lnTo>
                    <a:lnTo>
                      <a:pt x="193" y="602"/>
                    </a:lnTo>
                    <a:lnTo>
                      <a:pt x="212" y="604"/>
                    </a:lnTo>
                    <a:lnTo>
                      <a:pt x="239" y="597"/>
                    </a:lnTo>
                    <a:lnTo>
                      <a:pt x="254" y="587"/>
                    </a:lnTo>
                    <a:lnTo>
                      <a:pt x="262" y="570"/>
                    </a:lnTo>
                    <a:lnTo>
                      <a:pt x="266" y="547"/>
                    </a:lnTo>
                    <a:lnTo>
                      <a:pt x="319" y="492"/>
                    </a:lnTo>
                    <a:lnTo>
                      <a:pt x="330" y="494"/>
                    </a:lnTo>
                    <a:lnTo>
                      <a:pt x="288" y="572"/>
                    </a:lnTo>
                    <a:lnTo>
                      <a:pt x="197" y="770"/>
                    </a:lnTo>
                    <a:lnTo>
                      <a:pt x="190" y="783"/>
                    </a:lnTo>
                    <a:lnTo>
                      <a:pt x="182" y="796"/>
                    </a:lnTo>
                    <a:lnTo>
                      <a:pt x="174" y="812"/>
                    </a:lnTo>
                    <a:lnTo>
                      <a:pt x="163" y="827"/>
                    </a:lnTo>
                    <a:lnTo>
                      <a:pt x="153" y="842"/>
                    </a:lnTo>
                    <a:lnTo>
                      <a:pt x="148" y="848"/>
                    </a:lnTo>
                    <a:lnTo>
                      <a:pt x="142" y="853"/>
                    </a:lnTo>
                    <a:lnTo>
                      <a:pt x="134" y="859"/>
                    </a:lnTo>
                    <a:lnTo>
                      <a:pt x="115" y="865"/>
                    </a:lnTo>
                    <a:lnTo>
                      <a:pt x="96" y="867"/>
                    </a:lnTo>
                    <a:lnTo>
                      <a:pt x="74" y="870"/>
                    </a:lnTo>
                    <a:lnTo>
                      <a:pt x="45" y="870"/>
                    </a:lnTo>
                    <a:lnTo>
                      <a:pt x="24" y="865"/>
                    </a:lnTo>
                    <a:lnTo>
                      <a:pt x="7" y="851"/>
                    </a:lnTo>
                    <a:lnTo>
                      <a:pt x="0" y="825"/>
                    </a:lnTo>
                    <a:lnTo>
                      <a:pt x="1" y="789"/>
                    </a:lnTo>
                    <a:lnTo>
                      <a:pt x="5" y="758"/>
                    </a:lnTo>
                    <a:lnTo>
                      <a:pt x="7" y="745"/>
                    </a:lnTo>
                    <a:lnTo>
                      <a:pt x="17" y="650"/>
                    </a:lnTo>
                    <a:lnTo>
                      <a:pt x="74" y="513"/>
                    </a:lnTo>
                    <a:lnTo>
                      <a:pt x="77" y="492"/>
                    </a:lnTo>
                    <a:lnTo>
                      <a:pt x="83" y="462"/>
                    </a:lnTo>
                    <a:lnTo>
                      <a:pt x="83" y="424"/>
                    </a:lnTo>
                    <a:lnTo>
                      <a:pt x="47" y="369"/>
                    </a:lnTo>
                    <a:lnTo>
                      <a:pt x="47" y="310"/>
                    </a:lnTo>
                    <a:lnTo>
                      <a:pt x="57" y="277"/>
                    </a:lnTo>
                    <a:lnTo>
                      <a:pt x="57" y="211"/>
                    </a:lnTo>
                    <a:lnTo>
                      <a:pt x="58" y="194"/>
                    </a:lnTo>
                    <a:lnTo>
                      <a:pt x="91" y="173"/>
                    </a:lnTo>
                    <a:lnTo>
                      <a:pt x="93" y="125"/>
                    </a:lnTo>
                    <a:lnTo>
                      <a:pt x="104" y="99"/>
                    </a:lnTo>
                    <a:lnTo>
                      <a:pt x="127" y="84"/>
                    </a:lnTo>
                    <a:lnTo>
                      <a:pt x="171" y="68"/>
                    </a:lnTo>
                    <a:lnTo>
                      <a:pt x="191" y="19"/>
                    </a:lnTo>
                    <a:lnTo>
                      <a:pt x="239" y="0"/>
                    </a:lnTo>
                    <a:lnTo>
                      <a:pt x="302" y="8"/>
                    </a:lnTo>
                    <a:lnTo>
                      <a:pt x="366" y="8"/>
                    </a:lnTo>
                    <a:lnTo>
                      <a:pt x="399" y="10"/>
                    </a:lnTo>
                    <a:lnTo>
                      <a:pt x="419" y="29"/>
                    </a:lnTo>
                    <a:lnTo>
                      <a:pt x="416" y="4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64" name="Freeform 155"/>
              <p:cNvSpPr>
                <a:spLocks/>
              </p:cNvSpPr>
              <p:nvPr/>
            </p:nvSpPr>
            <p:spPr bwMode="auto">
              <a:xfrm>
                <a:off x="2189" y="2162"/>
                <a:ext cx="395" cy="340"/>
              </a:xfrm>
              <a:custGeom>
                <a:avLst/>
                <a:gdLst>
                  <a:gd name="T0" fmla="*/ 5 w 790"/>
                  <a:gd name="T1" fmla="*/ 12 h 680"/>
                  <a:gd name="T2" fmla="*/ 3 w 790"/>
                  <a:gd name="T3" fmla="*/ 17 h 680"/>
                  <a:gd name="T4" fmla="*/ 2 w 790"/>
                  <a:gd name="T5" fmla="*/ 24 h 680"/>
                  <a:gd name="T6" fmla="*/ 3 w 790"/>
                  <a:gd name="T7" fmla="*/ 32 h 680"/>
                  <a:gd name="T8" fmla="*/ 4 w 790"/>
                  <a:gd name="T9" fmla="*/ 35 h 680"/>
                  <a:gd name="T10" fmla="*/ 5 w 790"/>
                  <a:gd name="T11" fmla="*/ 36 h 680"/>
                  <a:gd name="T12" fmla="*/ 6 w 790"/>
                  <a:gd name="T13" fmla="*/ 37 h 680"/>
                  <a:gd name="T14" fmla="*/ 7 w 790"/>
                  <a:gd name="T15" fmla="*/ 38 h 680"/>
                  <a:gd name="T16" fmla="*/ 8 w 790"/>
                  <a:gd name="T17" fmla="*/ 39 h 680"/>
                  <a:gd name="T18" fmla="*/ 9 w 790"/>
                  <a:gd name="T19" fmla="*/ 41 h 680"/>
                  <a:gd name="T20" fmla="*/ 11 w 790"/>
                  <a:gd name="T21" fmla="*/ 41 h 680"/>
                  <a:gd name="T22" fmla="*/ 15 w 790"/>
                  <a:gd name="T23" fmla="*/ 40 h 680"/>
                  <a:gd name="T24" fmla="*/ 23 w 790"/>
                  <a:gd name="T25" fmla="*/ 37 h 680"/>
                  <a:gd name="T26" fmla="*/ 24 w 790"/>
                  <a:gd name="T27" fmla="*/ 34 h 680"/>
                  <a:gd name="T28" fmla="*/ 26 w 790"/>
                  <a:gd name="T29" fmla="*/ 30 h 680"/>
                  <a:gd name="T30" fmla="*/ 28 w 790"/>
                  <a:gd name="T31" fmla="*/ 26 h 680"/>
                  <a:gd name="T32" fmla="*/ 30 w 790"/>
                  <a:gd name="T33" fmla="*/ 22 h 680"/>
                  <a:gd name="T34" fmla="*/ 30 w 790"/>
                  <a:gd name="T35" fmla="*/ 23 h 680"/>
                  <a:gd name="T36" fmla="*/ 29 w 790"/>
                  <a:gd name="T37" fmla="*/ 29 h 680"/>
                  <a:gd name="T38" fmla="*/ 28 w 790"/>
                  <a:gd name="T39" fmla="*/ 36 h 680"/>
                  <a:gd name="T40" fmla="*/ 28 w 790"/>
                  <a:gd name="T41" fmla="*/ 41 h 680"/>
                  <a:gd name="T42" fmla="*/ 29 w 790"/>
                  <a:gd name="T43" fmla="*/ 41 h 680"/>
                  <a:gd name="T44" fmla="*/ 30 w 790"/>
                  <a:gd name="T45" fmla="*/ 40 h 680"/>
                  <a:gd name="T46" fmla="*/ 32 w 790"/>
                  <a:gd name="T47" fmla="*/ 38 h 680"/>
                  <a:gd name="T48" fmla="*/ 33 w 790"/>
                  <a:gd name="T49" fmla="*/ 37 h 680"/>
                  <a:gd name="T50" fmla="*/ 35 w 790"/>
                  <a:gd name="T51" fmla="*/ 35 h 680"/>
                  <a:gd name="T52" fmla="*/ 37 w 790"/>
                  <a:gd name="T53" fmla="*/ 33 h 680"/>
                  <a:gd name="T54" fmla="*/ 39 w 790"/>
                  <a:gd name="T55" fmla="*/ 32 h 680"/>
                  <a:gd name="T56" fmla="*/ 40 w 790"/>
                  <a:gd name="T57" fmla="*/ 30 h 680"/>
                  <a:gd name="T58" fmla="*/ 41 w 790"/>
                  <a:gd name="T59" fmla="*/ 29 h 680"/>
                  <a:gd name="T60" fmla="*/ 44 w 790"/>
                  <a:gd name="T61" fmla="*/ 24 h 680"/>
                  <a:gd name="T62" fmla="*/ 47 w 790"/>
                  <a:gd name="T63" fmla="*/ 22 h 680"/>
                  <a:gd name="T64" fmla="*/ 42 w 790"/>
                  <a:gd name="T65" fmla="*/ 31 h 680"/>
                  <a:gd name="T66" fmla="*/ 26 w 790"/>
                  <a:gd name="T67" fmla="*/ 43 h 680"/>
                  <a:gd name="T68" fmla="*/ 16 w 790"/>
                  <a:gd name="T69" fmla="*/ 42 h 680"/>
                  <a:gd name="T70" fmla="*/ 13 w 790"/>
                  <a:gd name="T71" fmla="*/ 43 h 680"/>
                  <a:gd name="T72" fmla="*/ 3 w 790"/>
                  <a:gd name="T73" fmla="*/ 35 h 680"/>
                  <a:gd name="T74" fmla="*/ 1 w 790"/>
                  <a:gd name="T75" fmla="*/ 30 h 680"/>
                  <a:gd name="T76" fmla="*/ 1 w 790"/>
                  <a:gd name="T77" fmla="*/ 20 h 680"/>
                  <a:gd name="T78" fmla="*/ 9 w 790"/>
                  <a:gd name="T79" fmla="*/ 7 h 680"/>
                  <a:gd name="T80" fmla="*/ 10 w 790"/>
                  <a:gd name="T81" fmla="*/ 5 h 680"/>
                  <a:gd name="T82" fmla="*/ 12 w 790"/>
                  <a:gd name="T83" fmla="*/ 4 h 680"/>
                  <a:gd name="T84" fmla="*/ 13 w 790"/>
                  <a:gd name="T85" fmla="*/ 3 h 680"/>
                  <a:gd name="T86" fmla="*/ 14 w 790"/>
                  <a:gd name="T87" fmla="*/ 1 h 680"/>
                  <a:gd name="T88" fmla="*/ 15 w 790"/>
                  <a:gd name="T89" fmla="*/ 2 h 680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790" h="680">
                    <a:moveTo>
                      <a:pt x="232" y="21"/>
                    </a:moveTo>
                    <a:lnTo>
                      <a:pt x="137" y="122"/>
                    </a:lnTo>
                    <a:lnTo>
                      <a:pt x="66" y="184"/>
                    </a:lnTo>
                    <a:lnTo>
                      <a:pt x="59" y="205"/>
                    </a:lnTo>
                    <a:lnTo>
                      <a:pt x="51" y="228"/>
                    </a:lnTo>
                    <a:lnTo>
                      <a:pt x="43" y="257"/>
                    </a:lnTo>
                    <a:lnTo>
                      <a:pt x="34" y="289"/>
                    </a:lnTo>
                    <a:lnTo>
                      <a:pt x="26" y="321"/>
                    </a:lnTo>
                    <a:lnTo>
                      <a:pt x="19" y="374"/>
                    </a:lnTo>
                    <a:lnTo>
                      <a:pt x="23" y="422"/>
                    </a:lnTo>
                    <a:lnTo>
                      <a:pt x="30" y="469"/>
                    </a:lnTo>
                    <a:lnTo>
                      <a:pt x="38" y="508"/>
                    </a:lnTo>
                    <a:lnTo>
                      <a:pt x="42" y="525"/>
                    </a:lnTo>
                    <a:lnTo>
                      <a:pt x="57" y="544"/>
                    </a:lnTo>
                    <a:lnTo>
                      <a:pt x="61" y="549"/>
                    </a:lnTo>
                    <a:lnTo>
                      <a:pt x="64" y="553"/>
                    </a:lnTo>
                    <a:lnTo>
                      <a:pt x="72" y="565"/>
                    </a:lnTo>
                    <a:lnTo>
                      <a:pt x="78" y="570"/>
                    </a:lnTo>
                    <a:lnTo>
                      <a:pt x="81" y="576"/>
                    </a:lnTo>
                    <a:lnTo>
                      <a:pt x="85" y="582"/>
                    </a:lnTo>
                    <a:lnTo>
                      <a:pt x="91" y="589"/>
                    </a:lnTo>
                    <a:lnTo>
                      <a:pt x="95" y="595"/>
                    </a:lnTo>
                    <a:lnTo>
                      <a:pt x="100" y="601"/>
                    </a:lnTo>
                    <a:lnTo>
                      <a:pt x="104" y="606"/>
                    </a:lnTo>
                    <a:lnTo>
                      <a:pt x="110" y="612"/>
                    </a:lnTo>
                    <a:lnTo>
                      <a:pt x="114" y="618"/>
                    </a:lnTo>
                    <a:lnTo>
                      <a:pt x="119" y="623"/>
                    </a:lnTo>
                    <a:lnTo>
                      <a:pt x="123" y="629"/>
                    </a:lnTo>
                    <a:lnTo>
                      <a:pt x="127" y="633"/>
                    </a:lnTo>
                    <a:lnTo>
                      <a:pt x="135" y="642"/>
                    </a:lnTo>
                    <a:lnTo>
                      <a:pt x="142" y="648"/>
                    </a:lnTo>
                    <a:lnTo>
                      <a:pt x="150" y="654"/>
                    </a:lnTo>
                    <a:lnTo>
                      <a:pt x="176" y="650"/>
                    </a:lnTo>
                    <a:lnTo>
                      <a:pt x="195" y="644"/>
                    </a:lnTo>
                    <a:lnTo>
                      <a:pt x="218" y="637"/>
                    </a:lnTo>
                    <a:lnTo>
                      <a:pt x="239" y="631"/>
                    </a:lnTo>
                    <a:lnTo>
                      <a:pt x="258" y="625"/>
                    </a:lnTo>
                    <a:lnTo>
                      <a:pt x="275" y="620"/>
                    </a:lnTo>
                    <a:lnTo>
                      <a:pt x="355" y="580"/>
                    </a:lnTo>
                    <a:lnTo>
                      <a:pt x="361" y="570"/>
                    </a:lnTo>
                    <a:lnTo>
                      <a:pt x="366" y="557"/>
                    </a:lnTo>
                    <a:lnTo>
                      <a:pt x="374" y="542"/>
                    </a:lnTo>
                    <a:lnTo>
                      <a:pt x="384" y="523"/>
                    </a:lnTo>
                    <a:lnTo>
                      <a:pt x="395" y="502"/>
                    </a:lnTo>
                    <a:lnTo>
                      <a:pt x="406" y="479"/>
                    </a:lnTo>
                    <a:lnTo>
                      <a:pt x="418" y="456"/>
                    </a:lnTo>
                    <a:lnTo>
                      <a:pt x="429" y="433"/>
                    </a:lnTo>
                    <a:lnTo>
                      <a:pt x="441" y="412"/>
                    </a:lnTo>
                    <a:lnTo>
                      <a:pt x="452" y="393"/>
                    </a:lnTo>
                    <a:lnTo>
                      <a:pt x="461" y="374"/>
                    </a:lnTo>
                    <a:lnTo>
                      <a:pt x="475" y="352"/>
                    </a:lnTo>
                    <a:lnTo>
                      <a:pt x="479" y="346"/>
                    </a:lnTo>
                    <a:lnTo>
                      <a:pt x="480" y="346"/>
                    </a:lnTo>
                    <a:lnTo>
                      <a:pt x="479" y="361"/>
                    </a:lnTo>
                    <a:lnTo>
                      <a:pt x="473" y="393"/>
                    </a:lnTo>
                    <a:lnTo>
                      <a:pt x="463" y="437"/>
                    </a:lnTo>
                    <a:lnTo>
                      <a:pt x="460" y="460"/>
                    </a:lnTo>
                    <a:lnTo>
                      <a:pt x="454" y="483"/>
                    </a:lnTo>
                    <a:lnTo>
                      <a:pt x="444" y="530"/>
                    </a:lnTo>
                    <a:lnTo>
                      <a:pt x="435" y="570"/>
                    </a:lnTo>
                    <a:lnTo>
                      <a:pt x="427" y="608"/>
                    </a:lnTo>
                    <a:lnTo>
                      <a:pt x="433" y="633"/>
                    </a:lnTo>
                    <a:lnTo>
                      <a:pt x="441" y="648"/>
                    </a:lnTo>
                    <a:lnTo>
                      <a:pt x="446" y="650"/>
                    </a:lnTo>
                    <a:lnTo>
                      <a:pt x="452" y="648"/>
                    </a:lnTo>
                    <a:lnTo>
                      <a:pt x="458" y="644"/>
                    </a:lnTo>
                    <a:lnTo>
                      <a:pt x="467" y="635"/>
                    </a:lnTo>
                    <a:lnTo>
                      <a:pt x="473" y="631"/>
                    </a:lnTo>
                    <a:lnTo>
                      <a:pt x="479" y="625"/>
                    </a:lnTo>
                    <a:lnTo>
                      <a:pt x="486" y="618"/>
                    </a:lnTo>
                    <a:lnTo>
                      <a:pt x="494" y="612"/>
                    </a:lnTo>
                    <a:lnTo>
                      <a:pt x="501" y="604"/>
                    </a:lnTo>
                    <a:lnTo>
                      <a:pt x="511" y="597"/>
                    </a:lnTo>
                    <a:lnTo>
                      <a:pt x="518" y="587"/>
                    </a:lnTo>
                    <a:lnTo>
                      <a:pt x="528" y="580"/>
                    </a:lnTo>
                    <a:lnTo>
                      <a:pt x="537" y="570"/>
                    </a:lnTo>
                    <a:lnTo>
                      <a:pt x="547" y="561"/>
                    </a:lnTo>
                    <a:lnTo>
                      <a:pt x="556" y="553"/>
                    </a:lnTo>
                    <a:lnTo>
                      <a:pt x="566" y="544"/>
                    </a:lnTo>
                    <a:lnTo>
                      <a:pt x="575" y="534"/>
                    </a:lnTo>
                    <a:lnTo>
                      <a:pt x="585" y="527"/>
                    </a:lnTo>
                    <a:lnTo>
                      <a:pt x="594" y="517"/>
                    </a:lnTo>
                    <a:lnTo>
                      <a:pt x="602" y="509"/>
                    </a:lnTo>
                    <a:lnTo>
                      <a:pt x="612" y="500"/>
                    </a:lnTo>
                    <a:lnTo>
                      <a:pt x="619" y="492"/>
                    </a:lnTo>
                    <a:lnTo>
                      <a:pt x="627" y="485"/>
                    </a:lnTo>
                    <a:lnTo>
                      <a:pt x="634" y="479"/>
                    </a:lnTo>
                    <a:lnTo>
                      <a:pt x="640" y="473"/>
                    </a:lnTo>
                    <a:lnTo>
                      <a:pt x="648" y="468"/>
                    </a:lnTo>
                    <a:lnTo>
                      <a:pt x="655" y="458"/>
                    </a:lnTo>
                    <a:lnTo>
                      <a:pt x="665" y="450"/>
                    </a:lnTo>
                    <a:lnTo>
                      <a:pt x="703" y="405"/>
                    </a:lnTo>
                    <a:lnTo>
                      <a:pt x="703" y="369"/>
                    </a:lnTo>
                    <a:lnTo>
                      <a:pt x="566" y="306"/>
                    </a:lnTo>
                    <a:lnTo>
                      <a:pt x="790" y="314"/>
                    </a:lnTo>
                    <a:lnTo>
                      <a:pt x="739" y="348"/>
                    </a:lnTo>
                    <a:lnTo>
                      <a:pt x="733" y="376"/>
                    </a:lnTo>
                    <a:lnTo>
                      <a:pt x="716" y="437"/>
                    </a:lnTo>
                    <a:lnTo>
                      <a:pt x="657" y="481"/>
                    </a:lnTo>
                    <a:lnTo>
                      <a:pt x="556" y="580"/>
                    </a:lnTo>
                    <a:lnTo>
                      <a:pt x="450" y="680"/>
                    </a:lnTo>
                    <a:lnTo>
                      <a:pt x="414" y="680"/>
                    </a:lnTo>
                    <a:lnTo>
                      <a:pt x="334" y="669"/>
                    </a:lnTo>
                    <a:lnTo>
                      <a:pt x="245" y="661"/>
                    </a:lnTo>
                    <a:lnTo>
                      <a:pt x="243" y="669"/>
                    </a:lnTo>
                    <a:lnTo>
                      <a:pt x="237" y="673"/>
                    </a:lnTo>
                    <a:lnTo>
                      <a:pt x="232" y="675"/>
                    </a:lnTo>
                    <a:lnTo>
                      <a:pt x="205" y="680"/>
                    </a:lnTo>
                    <a:lnTo>
                      <a:pt x="154" y="679"/>
                    </a:lnTo>
                    <a:lnTo>
                      <a:pt x="137" y="677"/>
                    </a:lnTo>
                    <a:lnTo>
                      <a:pt x="34" y="551"/>
                    </a:lnTo>
                    <a:lnTo>
                      <a:pt x="30" y="538"/>
                    </a:lnTo>
                    <a:lnTo>
                      <a:pt x="21" y="506"/>
                    </a:lnTo>
                    <a:lnTo>
                      <a:pt x="9" y="468"/>
                    </a:lnTo>
                    <a:lnTo>
                      <a:pt x="2" y="437"/>
                    </a:lnTo>
                    <a:lnTo>
                      <a:pt x="0" y="367"/>
                    </a:lnTo>
                    <a:lnTo>
                      <a:pt x="4" y="319"/>
                    </a:lnTo>
                    <a:lnTo>
                      <a:pt x="45" y="184"/>
                    </a:lnTo>
                    <a:lnTo>
                      <a:pt x="76" y="148"/>
                    </a:lnTo>
                    <a:lnTo>
                      <a:pt x="135" y="101"/>
                    </a:lnTo>
                    <a:lnTo>
                      <a:pt x="140" y="95"/>
                    </a:lnTo>
                    <a:lnTo>
                      <a:pt x="148" y="87"/>
                    </a:lnTo>
                    <a:lnTo>
                      <a:pt x="156" y="80"/>
                    </a:lnTo>
                    <a:lnTo>
                      <a:pt x="165" y="70"/>
                    </a:lnTo>
                    <a:lnTo>
                      <a:pt x="173" y="63"/>
                    </a:lnTo>
                    <a:lnTo>
                      <a:pt x="180" y="55"/>
                    </a:lnTo>
                    <a:lnTo>
                      <a:pt x="186" y="49"/>
                    </a:lnTo>
                    <a:lnTo>
                      <a:pt x="190" y="44"/>
                    </a:lnTo>
                    <a:lnTo>
                      <a:pt x="195" y="38"/>
                    </a:lnTo>
                    <a:lnTo>
                      <a:pt x="203" y="29"/>
                    </a:lnTo>
                    <a:lnTo>
                      <a:pt x="211" y="21"/>
                    </a:lnTo>
                    <a:lnTo>
                      <a:pt x="218" y="13"/>
                    </a:lnTo>
                    <a:lnTo>
                      <a:pt x="224" y="8"/>
                    </a:lnTo>
                    <a:lnTo>
                      <a:pt x="230" y="0"/>
                    </a:lnTo>
                    <a:lnTo>
                      <a:pt x="232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65" name="Freeform 156"/>
              <p:cNvSpPr>
                <a:spLocks/>
              </p:cNvSpPr>
              <p:nvPr/>
            </p:nvSpPr>
            <p:spPr bwMode="auto">
              <a:xfrm>
                <a:off x="2557" y="1721"/>
                <a:ext cx="383" cy="539"/>
              </a:xfrm>
              <a:custGeom>
                <a:avLst/>
                <a:gdLst>
                  <a:gd name="T0" fmla="*/ 46 w 768"/>
                  <a:gd name="T1" fmla="*/ 14 h 1078"/>
                  <a:gd name="T2" fmla="*/ 47 w 768"/>
                  <a:gd name="T3" fmla="*/ 18 h 1078"/>
                  <a:gd name="T4" fmla="*/ 46 w 768"/>
                  <a:gd name="T5" fmla="*/ 24 h 1078"/>
                  <a:gd name="T6" fmla="*/ 44 w 768"/>
                  <a:gd name="T7" fmla="*/ 25 h 1078"/>
                  <a:gd name="T8" fmla="*/ 44 w 768"/>
                  <a:gd name="T9" fmla="*/ 33 h 1078"/>
                  <a:gd name="T10" fmla="*/ 42 w 768"/>
                  <a:gd name="T11" fmla="*/ 34 h 1078"/>
                  <a:gd name="T12" fmla="*/ 41 w 768"/>
                  <a:gd name="T13" fmla="*/ 36 h 1078"/>
                  <a:gd name="T14" fmla="*/ 41 w 768"/>
                  <a:gd name="T15" fmla="*/ 47 h 1078"/>
                  <a:gd name="T16" fmla="*/ 42 w 768"/>
                  <a:gd name="T17" fmla="*/ 53 h 1078"/>
                  <a:gd name="T18" fmla="*/ 43 w 768"/>
                  <a:gd name="T19" fmla="*/ 53 h 1078"/>
                  <a:gd name="T20" fmla="*/ 43 w 768"/>
                  <a:gd name="T21" fmla="*/ 58 h 1078"/>
                  <a:gd name="T22" fmla="*/ 42 w 768"/>
                  <a:gd name="T23" fmla="*/ 60 h 1078"/>
                  <a:gd name="T24" fmla="*/ 41 w 768"/>
                  <a:gd name="T25" fmla="*/ 64 h 1078"/>
                  <a:gd name="T26" fmla="*/ 40 w 768"/>
                  <a:gd name="T27" fmla="*/ 66 h 1078"/>
                  <a:gd name="T28" fmla="*/ 39 w 768"/>
                  <a:gd name="T29" fmla="*/ 67 h 1078"/>
                  <a:gd name="T30" fmla="*/ 38 w 768"/>
                  <a:gd name="T31" fmla="*/ 66 h 1078"/>
                  <a:gd name="T32" fmla="*/ 40 w 768"/>
                  <a:gd name="T33" fmla="*/ 64 h 1078"/>
                  <a:gd name="T34" fmla="*/ 39 w 768"/>
                  <a:gd name="T35" fmla="*/ 58 h 1078"/>
                  <a:gd name="T36" fmla="*/ 38 w 768"/>
                  <a:gd name="T37" fmla="*/ 59 h 1078"/>
                  <a:gd name="T38" fmla="*/ 36 w 768"/>
                  <a:gd name="T39" fmla="*/ 59 h 1078"/>
                  <a:gd name="T40" fmla="*/ 35 w 768"/>
                  <a:gd name="T41" fmla="*/ 55 h 1078"/>
                  <a:gd name="T42" fmla="*/ 31 w 768"/>
                  <a:gd name="T43" fmla="*/ 63 h 1078"/>
                  <a:gd name="T44" fmla="*/ 30 w 768"/>
                  <a:gd name="T45" fmla="*/ 65 h 1078"/>
                  <a:gd name="T46" fmla="*/ 28 w 768"/>
                  <a:gd name="T47" fmla="*/ 65 h 1078"/>
                  <a:gd name="T48" fmla="*/ 27 w 768"/>
                  <a:gd name="T49" fmla="*/ 61 h 1078"/>
                  <a:gd name="T50" fmla="*/ 25 w 768"/>
                  <a:gd name="T51" fmla="*/ 58 h 1078"/>
                  <a:gd name="T52" fmla="*/ 24 w 768"/>
                  <a:gd name="T53" fmla="*/ 62 h 1078"/>
                  <a:gd name="T54" fmla="*/ 23 w 768"/>
                  <a:gd name="T55" fmla="*/ 65 h 1078"/>
                  <a:gd name="T56" fmla="*/ 21 w 768"/>
                  <a:gd name="T57" fmla="*/ 65 h 1078"/>
                  <a:gd name="T58" fmla="*/ 19 w 768"/>
                  <a:gd name="T59" fmla="*/ 64 h 1078"/>
                  <a:gd name="T60" fmla="*/ 18 w 768"/>
                  <a:gd name="T61" fmla="*/ 62 h 1078"/>
                  <a:gd name="T62" fmla="*/ 16 w 768"/>
                  <a:gd name="T63" fmla="*/ 66 h 1078"/>
                  <a:gd name="T64" fmla="*/ 15 w 768"/>
                  <a:gd name="T65" fmla="*/ 67 h 1078"/>
                  <a:gd name="T66" fmla="*/ 13 w 768"/>
                  <a:gd name="T67" fmla="*/ 67 h 1078"/>
                  <a:gd name="T68" fmla="*/ 12 w 768"/>
                  <a:gd name="T69" fmla="*/ 67 h 1078"/>
                  <a:gd name="T70" fmla="*/ 10 w 768"/>
                  <a:gd name="T71" fmla="*/ 68 h 1078"/>
                  <a:gd name="T72" fmla="*/ 8 w 768"/>
                  <a:gd name="T73" fmla="*/ 66 h 1078"/>
                  <a:gd name="T74" fmla="*/ 6 w 768"/>
                  <a:gd name="T75" fmla="*/ 63 h 1078"/>
                  <a:gd name="T76" fmla="*/ 1 w 768"/>
                  <a:gd name="T77" fmla="*/ 61 h 1078"/>
                  <a:gd name="T78" fmla="*/ 0 w 768"/>
                  <a:gd name="T79" fmla="*/ 57 h 1078"/>
                  <a:gd name="T80" fmla="*/ 3 w 768"/>
                  <a:gd name="T81" fmla="*/ 54 h 1078"/>
                  <a:gd name="T82" fmla="*/ 5 w 768"/>
                  <a:gd name="T83" fmla="*/ 52 h 1078"/>
                  <a:gd name="T84" fmla="*/ 5 w 768"/>
                  <a:gd name="T85" fmla="*/ 51 h 1078"/>
                  <a:gd name="T86" fmla="*/ 4 w 768"/>
                  <a:gd name="T87" fmla="*/ 49 h 1078"/>
                  <a:gd name="T88" fmla="*/ 2 w 768"/>
                  <a:gd name="T89" fmla="*/ 48 h 1078"/>
                  <a:gd name="T90" fmla="*/ 2 w 768"/>
                  <a:gd name="T91" fmla="*/ 45 h 1078"/>
                  <a:gd name="T92" fmla="*/ 7 w 768"/>
                  <a:gd name="T93" fmla="*/ 27 h 1078"/>
                  <a:gd name="T94" fmla="*/ 16 w 768"/>
                  <a:gd name="T95" fmla="*/ 12 h 1078"/>
                  <a:gd name="T96" fmla="*/ 27 w 768"/>
                  <a:gd name="T97" fmla="*/ 6 h 1078"/>
                  <a:gd name="T98" fmla="*/ 32 w 768"/>
                  <a:gd name="T99" fmla="*/ 4 h 1078"/>
                  <a:gd name="T100" fmla="*/ 37 w 768"/>
                  <a:gd name="T101" fmla="*/ 5 h 1078"/>
                  <a:gd name="T102" fmla="*/ 42 w 768"/>
                  <a:gd name="T103" fmla="*/ 0 h 1078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768" h="1078">
                    <a:moveTo>
                      <a:pt x="724" y="55"/>
                    </a:moveTo>
                    <a:lnTo>
                      <a:pt x="716" y="131"/>
                    </a:lnTo>
                    <a:lnTo>
                      <a:pt x="737" y="211"/>
                    </a:lnTo>
                    <a:lnTo>
                      <a:pt x="741" y="219"/>
                    </a:lnTo>
                    <a:lnTo>
                      <a:pt x="752" y="238"/>
                    </a:lnTo>
                    <a:lnTo>
                      <a:pt x="768" y="285"/>
                    </a:lnTo>
                    <a:lnTo>
                      <a:pt x="766" y="312"/>
                    </a:lnTo>
                    <a:lnTo>
                      <a:pt x="758" y="344"/>
                    </a:lnTo>
                    <a:lnTo>
                      <a:pt x="751" y="369"/>
                    </a:lnTo>
                    <a:lnTo>
                      <a:pt x="747" y="380"/>
                    </a:lnTo>
                    <a:lnTo>
                      <a:pt x="724" y="367"/>
                    </a:lnTo>
                    <a:lnTo>
                      <a:pt x="713" y="388"/>
                    </a:lnTo>
                    <a:lnTo>
                      <a:pt x="713" y="472"/>
                    </a:lnTo>
                    <a:lnTo>
                      <a:pt x="711" y="508"/>
                    </a:lnTo>
                    <a:lnTo>
                      <a:pt x="705" y="521"/>
                    </a:lnTo>
                    <a:lnTo>
                      <a:pt x="697" y="532"/>
                    </a:lnTo>
                    <a:lnTo>
                      <a:pt x="692" y="538"/>
                    </a:lnTo>
                    <a:lnTo>
                      <a:pt x="686" y="542"/>
                    </a:lnTo>
                    <a:lnTo>
                      <a:pt x="680" y="549"/>
                    </a:lnTo>
                    <a:lnTo>
                      <a:pt x="675" y="553"/>
                    </a:lnTo>
                    <a:lnTo>
                      <a:pt x="665" y="563"/>
                    </a:lnTo>
                    <a:lnTo>
                      <a:pt x="661" y="567"/>
                    </a:lnTo>
                    <a:lnTo>
                      <a:pt x="656" y="743"/>
                    </a:lnTo>
                    <a:lnTo>
                      <a:pt x="669" y="751"/>
                    </a:lnTo>
                    <a:lnTo>
                      <a:pt x="682" y="781"/>
                    </a:lnTo>
                    <a:lnTo>
                      <a:pt x="678" y="821"/>
                    </a:lnTo>
                    <a:lnTo>
                      <a:pt x="675" y="840"/>
                    </a:lnTo>
                    <a:lnTo>
                      <a:pt x="678" y="836"/>
                    </a:lnTo>
                    <a:lnTo>
                      <a:pt x="688" y="836"/>
                    </a:lnTo>
                    <a:lnTo>
                      <a:pt x="697" y="848"/>
                    </a:lnTo>
                    <a:lnTo>
                      <a:pt x="701" y="876"/>
                    </a:lnTo>
                    <a:lnTo>
                      <a:pt x="695" y="909"/>
                    </a:lnTo>
                    <a:lnTo>
                      <a:pt x="692" y="922"/>
                    </a:lnTo>
                    <a:lnTo>
                      <a:pt x="686" y="931"/>
                    </a:lnTo>
                    <a:lnTo>
                      <a:pt x="680" y="939"/>
                    </a:lnTo>
                    <a:lnTo>
                      <a:pt x="675" y="945"/>
                    </a:lnTo>
                    <a:lnTo>
                      <a:pt x="667" y="954"/>
                    </a:lnTo>
                    <a:lnTo>
                      <a:pt x="667" y="981"/>
                    </a:lnTo>
                    <a:lnTo>
                      <a:pt x="669" y="1019"/>
                    </a:lnTo>
                    <a:lnTo>
                      <a:pt x="667" y="1028"/>
                    </a:lnTo>
                    <a:lnTo>
                      <a:pt x="663" y="1036"/>
                    </a:lnTo>
                    <a:lnTo>
                      <a:pt x="654" y="1049"/>
                    </a:lnTo>
                    <a:lnTo>
                      <a:pt x="650" y="1055"/>
                    </a:lnTo>
                    <a:lnTo>
                      <a:pt x="644" y="1059"/>
                    </a:lnTo>
                    <a:lnTo>
                      <a:pt x="640" y="1061"/>
                    </a:lnTo>
                    <a:lnTo>
                      <a:pt x="606" y="1074"/>
                    </a:lnTo>
                    <a:lnTo>
                      <a:pt x="612" y="1040"/>
                    </a:lnTo>
                    <a:lnTo>
                      <a:pt x="618" y="1044"/>
                    </a:lnTo>
                    <a:lnTo>
                      <a:pt x="627" y="1049"/>
                    </a:lnTo>
                    <a:lnTo>
                      <a:pt x="638" y="1042"/>
                    </a:lnTo>
                    <a:lnTo>
                      <a:pt x="644" y="1011"/>
                    </a:lnTo>
                    <a:lnTo>
                      <a:pt x="640" y="971"/>
                    </a:lnTo>
                    <a:lnTo>
                      <a:pt x="635" y="943"/>
                    </a:lnTo>
                    <a:lnTo>
                      <a:pt x="631" y="928"/>
                    </a:lnTo>
                    <a:lnTo>
                      <a:pt x="627" y="922"/>
                    </a:lnTo>
                    <a:lnTo>
                      <a:pt x="619" y="928"/>
                    </a:lnTo>
                    <a:lnTo>
                      <a:pt x="612" y="931"/>
                    </a:lnTo>
                    <a:lnTo>
                      <a:pt x="602" y="937"/>
                    </a:lnTo>
                    <a:lnTo>
                      <a:pt x="593" y="941"/>
                    </a:lnTo>
                    <a:lnTo>
                      <a:pt x="583" y="943"/>
                    </a:lnTo>
                    <a:lnTo>
                      <a:pt x="578" y="941"/>
                    </a:lnTo>
                    <a:lnTo>
                      <a:pt x="576" y="935"/>
                    </a:lnTo>
                    <a:lnTo>
                      <a:pt x="576" y="865"/>
                    </a:lnTo>
                    <a:lnTo>
                      <a:pt x="526" y="842"/>
                    </a:lnTo>
                    <a:lnTo>
                      <a:pt x="526" y="922"/>
                    </a:lnTo>
                    <a:lnTo>
                      <a:pt x="505" y="1006"/>
                    </a:lnTo>
                    <a:lnTo>
                      <a:pt x="504" y="1013"/>
                    </a:lnTo>
                    <a:lnTo>
                      <a:pt x="498" y="1027"/>
                    </a:lnTo>
                    <a:lnTo>
                      <a:pt x="494" y="1032"/>
                    </a:lnTo>
                    <a:lnTo>
                      <a:pt x="486" y="1036"/>
                    </a:lnTo>
                    <a:lnTo>
                      <a:pt x="467" y="1034"/>
                    </a:lnTo>
                    <a:lnTo>
                      <a:pt x="456" y="1027"/>
                    </a:lnTo>
                    <a:lnTo>
                      <a:pt x="447" y="1017"/>
                    </a:lnTo>
                    <a:lnTo>
                      <a:pt x="437" y="996"/>
                    </a:lnTo>
                    <a:lnTo>
                      <a:pt x="433" y="969"/>
                    </a:lnTo>
                    <a:lnTo>
                      <a:pt x="433" y="907"/>
                    </a:lnTo>
                    <a:lnTo>
                      <a:pt x="422" y="911"/>
                    </a:lnTo>
                    <a:lnTo>
                      <a:pt x="401" y="922"/>
                    </a:lnTo>
                    <a:lnTo>
                      <a:pt x="395" y="937"/>
                    </a:lnTo>
                    <a:lnTo>
                      <a:pt x="390" y="960"/>
                    </a:lnTo>
                    <a:lnTo>
                      <a:pt x="386" y="988"/>
                    </a:lnTo>
                    <a:lnTo>
                      <a:pt x="380" y="1011"/>
                    </a:lnTo>
                    <a:lnTo>
                      <a:pt x="372" y="1027"/>
                    </a:lnTo>
                    <a:lnTo>
                      <a:pt x="369" y="1034"/>
                    </a:lnTo>
                    <a:lnTo>
                      <a:pt x="363" y="1038"/>
                    </a:lnTo>
                    <a:lnTo>
                      <a:pt x="348" y="1034"/>
                    </a:lnTo>
                    <a:lnTo>
                      <a:pt x="338" y="1030"/>
                    </a:lnTo>
                    <a:lnTo>
                      <a:pt x="329" y="1023"/>
                    </a:lnTo>
                    <a:lnTo>
                      <a:pt x="319" y="1017"/>
                    </a:lnTo>
                    <a:lnTo>
                      <a:pt x="312" y="1011"/>
                    </a:lnTo>
                    <a:lnTo>
                      <a:pt x="306" y="1006"/>
                    </a:lnTo>
                    <a:lnTo>
                      <a:pt x="302" y="981"/>
                    </a:lnTo>
                    <a:lnTo>
                      <a:pt x="298" y="987"/>
                    </a:lnTo>
                    <a:lnTo>
                      <a:pt x="287" y="1002"/>
                    </a:lnTo>
                    <a:lnTo>
                      <a:pt x="274" y="1023"/>
                    </a:lnTo>
                    <a:lnTo>
                      <a:pt x="266" y="1042"/>
                    </a:lnTo>
                    <a:lnTo>
                      <a:pt x="258" y="1059"/>
                    </a:lnTo>
                    <a:lnTo>
                      <a:pt x="253" y="1065"/>
                    </a:lnTo>
                    <a:lnTo>
                      <a:pt x="245" y="1068"/>
                    </a:lnTo>
                    <a:lnTo>
                      <a:pt x="232" y="1072"/>
                    </a:lnTo>
                    <a:lnTo>
                      <a:pt x="222" y="1070"/>
                    </a:lnTo>
                    <a:lnTo>
                      <a:pt x="215" y="1066"/>
                    </a:lnTo>
                    <a:lnTo>
                      <a:pt x="207" y="1061"/>
                    </a:lnTo>
                    <a:lnTo>
                      <a:pt x="200" y="1053"/>
                    </a:lnTo>
                    <a:lnTo>
                      <a:pt x="194" y="1059"/>
                    </a:lnTo>
                    <a:lnTo>
                      <a:pt x="188" y="1065"/>
                    </a:lnTo>
                    <a:lnTo>
                      <a:pt x="181" y="1070"/>
                    </a:lnTo>
                    <a:lnTo>
                      <a:pt x="171" y="1076"/>
                    </a:lnTo>
                    <a:lnTo>
                      <a:pt x="162" y="1078"/>
                    </a:lnTo>
                    <a:lnTo>
                      <a:pt x="144" y="1070"/>
                    </a:lnTo>
                    <a:lnTo>
                      <a:pt x="131" y="1049"/>
                    </a:lnTo>
                    <a:lnTo>
                      <a:pt x="125" y="1025"/>
                    </a:lnTo>
                    <a:lnTo>
                      <a:pt x="124" y="996"/>
                    </a:lnTo>
                    <a:lnTo>
                      <a:pt x="101" y="996"/>
                    </a:lnTo>
                    <a:lnTo>
                      <a:pt x="70" y="992"/>
                    </a:lnTo>
                    <a:lnTo>
                      <a:pt x="34" y="981"/>
                    </a:lnTo>
                    <a:lnTo>
                      <a:pt x="25" y="964"/>
                    </a:lnTo>
                    <a:lnTo>
                      <a:pt x="21" y="954"/>
                    </a:lnTo>
                    <a:lnTo>
                      <a:pt x="19" y="926"/>
                    </a:lnTo>
                    <a:lnTo>
                      <a:pt x="11" y="901"/>
                    </a:lnTo>
                    <a:lnTo>
                      <a:pt x="11" y="880"/>
                    </a:lnTo>
                    <a:lnTo>
                      <a:pt x="55" y="863"/>
                    </a:lnTo>
                    <a:lnTo>
                      <a:pt x="63" y="857"/>
                    </a:lnTo>
                    <a:lnTo>
                      <a:pt x="68" y="852"/>
                    </a:lnTo>
                    <a:lnTo>
                      <a:pt x="76" y="842"/>
                    </a:lnTo>
                    <a:lnTo>
                      <a:pt x="84" y="821"/>
                    </a:lnTo>
                    <a:lnTo>
                      <a:pt x="87" y="814"/>
                    </a:lnTo>
                    <a:lnTo>
                      <a:pt x="91" y="816"/>
                    </a:lnTo>
                    <a:lnTo>
                      <a:pt x="84" y="802"/>
                    </a:lnTo>
                    <a:lnTo>
                      <a:pt x="78" y="793"/>
                    </a:lnTo>
                    <a:lnTo>
                      <a:pt x="70" y="785"/>
                    </a:lnTo>
                    <a:lnTo>
                      <a:pt x="65" y="778"/>
                    </a:lnTo>
                    <a:lnTo>
                      <a:pt x="57" y="772"/>
                    </a:lnTo>
                    <a:lnTo>
                      <a:pt x="49" y="766"/>
                    </a:lnTo>
                    <a:lnTo>
                      <a:pt x="46" y="764"/>
                    </a:lnTo>
                    <a:lnTo>
                      <a:pt x="0" y="760"/>
                    </a:lnTo>
                    <a:lnTo>
                      <a:pt x="32" y="724"/>
                    </a:lnTo>
                    <a:lnTo>
                      <a:pt x="38" y="707"/>
                    </a:lnTo>
                    <a:lnTo>
                      <a:pt x="74" y="696"/>
                    </a:lnTo>
                    <a:lnTo>
                      <a:pt x="110" y="667"/>
                    </a:lnTo>
                    <a:lnTo>
                      <a:pt x="118" y="422"/>
                    </a:lnTo>
                    <a:lnTo>
                      <a:pt x="169" y="190"/>
                    </a:lnTo>
                    <a:lnTo>
                      <a:pt x="190" y="175"/>
                    </a:lnTo>
                    <a:lnTo>
                      <a:pt x="264" y="179"/>
                    </a:lnTo>
                    <a:lnTo>
                      <a:pt x="357" y="148"/>
                    </a:lnTo>
                    <a:lnTo>
                      <a:pt x="448" y="128"/>
                    </a:lnTo>
                    <a:lnTo>
                      <a:pt x="448" y="84"/>
                    </a:lnTo>
                    <a:lnTo>
                      <a:pt x="471" y="74"/>
                    </a:lnTo>
                    <a:lnTo>
                      <a:pt x="507" y="95"/>
                    </a:lnTo>
                    <a:lnTo>
                      <a:pt x="519" y="61"/>
                    </a:lnTo>
                    <a:lnTo>
                      <a:pt x="545" y="69"/>
                    </a:lnTo>
                    <a:lnTo>
                      <a:pt x="555" y="50"/>
                    </a:lnTo>
                    <a:lnTo>
                      <a:pt x="597" y="74"/>
                    </a:lnTo>
                    <a:lnTo>
                      <a:pt x="606" y="42"/>
                    </a:lnTo>
                    <a:lnTo>
                      <a:pt x="644" y="36"/>
                    </a:lnTo>
                    <a:lnTo>
                      <a:pt x="675" y="0"/>
                    </a:lnTo>
                    <a:lnTo>
                      <a:pt x="724" y="5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66" name="Freeform 157"/>
              <p:cNvSpPr>
                <a:spLocks/>
              </p:cNvSpPr>
              <p:nvPr/>
            </p:nvSpPr>
            <p:spPr bwMode="auto">
              <a:xfrm>
                <a:off x="2888" y="1992"/>
                <a:ext cx="252" cy="47"/>
              </a:xfrm>
              <a:custGeom>
                <a:avLst/>
                <a:gdLst>
                  <a:gd name="T0" fmla="*/ 2 w 504"/>
                  <a:gd name="T1" fmla="*/ 0 h 95"/>
                  <a:gd name="T2" fmla="*/ 2 w 504"/>
                  <a:gd name="T3" fmla="*/ 0 h 95"/>
                  <a:gd name="T4" fmla="*/ 3 w 504"/>
                  <a:gd name="T5" fmla="*/ 0 h 95"/>
                  <a:gd name="T6" fmla="*/ 4 w 504"/>
                  <a:gd name="T7" fmla="*/ 1 h 95"/>
                  <a:gd name="T8" fmla="*/ 4 w 504"/>
                  <a:gd name="T9" fmla="*/ 1 h 95"/>
                  <a:gd name="T10" fmla="*/ 5 w 504"/>
                  <a:gd name="T11" fmla="*/ 1 h 95"/>
                  <a:gd name="T12" fmla="*/ 6 w 504"/>
                  <a:gd name="T13" fmla="*/ 2 h 95"/>
                  <a:gd name="T14" fmla="*/ 7 w 504"/>
                  <a:gd name="T15" fmla="*/ 2 h 95"/>
                  <a:gd name="T16" fmla="*/ 8 w 504"/>
                  <a:gd name="T17" fmla="*/ 3 h 95"/>
                  <a:gd name="T18" fmla="*/ 9 w 504"/>
                  <a:gd name="T19" fmla="*/ 3 h 95"/>
                  <a:gd name="T20" fmla="*/ 10 w 504"/>
                  <a:gd name="T21" fmla="*/ 4 h 95"/>
                  <a:gd name="T22" fmla="*/ 11 w 504"/>
                  <a:gd name="T23" fmla="*/ 4 h 95"/>
                  <a:gd name="T24" fmla="*/ 12 w 504"/>
                  <a:gd name="T25" fmla="*/ 4 h 95"/>
                  <a:gd name="T26" fmla="*/ 14 w 504"/>
                  <a:gd name="T27" fmla="*/ 5 h 95"/>
                  <a:gd name="T28" fmla="*/ 18 w 504"/>
                  <a:gd name="T29" fmla="*/ 5 h 95"/>
                  <a:gd name="T30" fmla="*/ 21 w 504"/>
                  <a:gd name="T31" fmla="*/ 4 h 95"/>
                  <a:gd name="T32" fmla="*/ 23 w 504"/>
                  <a:gd name="T33" fmla="*/ 4 h 95"/>
                  <a:gd name="T34" fmla="*/ 24 w 504"/>
                  <a:gd name="T35" fmla="*/ 4 h 95"/>
                  <a:gd name="T36" fmla="*/ 32 w 504"/>
                  <a:gd name="T37" fmla="*/ 1 h 95"/>
                  <a:gd name="T38" fmla="*/ 31 w 504"/>
                  <a:gd name="T39" fmla="*/ 3 h 95"/>
                  <a:gd name="T40" fmla="*/ 26 w 504"/>
                  <a:gd name="T41" fmla="*/ 4 h 95"/>
                  <a:gd name="T42" fmla="*/ 26 w 504"/>
                  <a:gd name="T43" fmla="*/ 4 h 95"/>
                  <a:gd name="T44" fmla="*/ 25 w 504"/>
                  <a:gd name="T45" fmla="*/ 5 h 95"/>
                  <a:gd name="T46" fmla="*/ 22 w 504"/>
                  <a:gd name="T47" fmla="*/ 5 h 95"/>
                  <a:gd name="T48" fmla="*/ 20 w 504"/>
                  <a:gd name="T49" fmla="*/ 5 h 95"/>
                  <a:gd name="T50" fmla="*/ 15 w 504"/>
                  <a:gd name="T51" fmla="*/ 5 h 95"/>
                  <a:gd name="T52" fmla="*/ 11 w 504"/>
                  <a:gd name="T53" fmla="*/ 5 h 95"/>
                  <a:gd name="T54" fmla="*/ 10 w 504"/>
                  <a:gd name="T55" fmla="*/ 4 h 95"/>
                  <a:gd name="T56" fmla="*/ 9 w 504"/>
                  <a:gd name="T57" fmla="*/ 4 h 95"/>
                  <a:gd name="T58" fmla="*/ 8 w 504"/>
                  <a:gd name="T59" fmla="*/ 4 h 95"/>
                  <a:gd name="T60" fmla="*/ 7 w 504"/>
                  <a:gd name="T61" fmla="*/ 3 h 95"/>
                  <a:gd name="T62" fmla="*/ 7 w 504"/>
                  <a:gd name="T63" fmla="*/ 3 h 95"/>
                  <a:gd name="T64" fmla="*/ 6 w 504"/>
                  <a:gd name="T65" fmla="*/ 3 h 95"/>
                  <a:gd name="T66" fmla="*/ 5 w 504"/>
                  <a:gd name="T67" fmla="*/ 2 h 95"/>
                  <a:gd name="T68" fmla="*/ 4 w 504"/>
                  <a:gd name="T69" fmla="*/ 2 h 95"/>
                  <a:gd name="T70" fmla="*/ 3 w 504"/>
                  <a:gd name="T71" fmla="*/ 1 h 95"/>
                  <a:gd name="T72" fmla="*/ 2 w 504"/>
                  <a:gd name="T73" fmla="*/ 1 h 95"/>
                  <a:gd name="T74" fmla="*/ 2 w 504"/>
                  <a:gd name="T75" fmla="*/ 1 h 95"/>
                  <a:gd name="T76" fmla="*/ 1 w 504"/>
                  <a:gd name="T77" fmla="*/ 0 h 95"/>
                  <a:gd name="T78" fmla="*/ 0 w 504"/>
                  <a:gd name="T79" fmla="*/ 0 h 95"/>
                  <a:gd name="T80" fmla="*/ 2 w 504"/>
                  <a:gd name="T81" fmla="*/ 0 h 95"/>
                  <a:gd name="T82" fmla="*/ 2 w 504"/>
                  <a:gd name="T83" fmla="*/ 0 h 95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504" h="95">
                    <a:moveTo>
                      <a:pt x="21" y="0"/>
                    </a:moveTo>
                    <a:lnTo>
                      <a:pt x="27" y="4"/>
                    </a:lnTo>
                    <a:lnTo>
                      <a:pt x="40" y="11"/>
                    </a:lnTo>
                    <a:lnTo>
                      <a:pt x="50" y="17"/>
                    </a:lnTo>
                    <a:lnTo>
                      <a:pt x="59" y="23"/>
                    </a:lnTo>
                    <a:lnTo>
                      <a:pt x="72" y="30"/>
                    </a:lnTo>
                    <a:lnTo>
                      <a:pt x="86" y="36"/>
                    </a:lnTo>
                    <a:lnTo>
                      <a:pt x="101" y="44"/>
                    </a:lnTo>
                    <a:lnTo>
                      <a:pt x="116" y="51"/>
                    </a:lnTo>
                    <a:lnTo>
                      <a:pt x="131" y="57"/>
                    </a:lnTo>
                    <a:lnTo>
                      <a:pt x="146" y="65"/>
                    </a:lnTo>
                    <a:lnTo>
                      <a:pt x="164" y="70"/>
                    </a:lnTo>
                    <a:lnTo>
                      <a:pt x="179" y="74"/>
                    </a:lnTo>
                    <a:lnTo>
                      <a:pt x="211" y="82"/>
                    </a:lnTo>
                    <a:lnTo>
                      <a:pt x="274" y="84"/>
                    </a:lnTo>
                    <a:lnTo>
                      <a:pt x="327" y="78"/>
                    </a:lnTo>
                    <a:lnTo>
                      <a:pt x="367" y="72"/>
                    </a:lnTo>
                    <a:lnTo>
                      <a:pt x="380" y="68"/>
                    </a:lnTo>
                    <a:lnTo>
                      <a:pt x="504" y="26"/>
                    </a:lnTo>
                    <a:lnTo>
                      <a:pt x="496" y="53"/>
                    </a:lnTo>
                    <a:lnTo>
                      <a:pt x="414" y="76"/>
                    </a:lnTo>
                    <a:lnTo>
                      <a:pt x="407" y="78"/>
                    </a:lnTo>
                    <a:lnTo>
                      <a:pt x="386" y="85"/>
                    </a:lnTo>
                    <a:lnTo>
                      <a:pt x="352" y="91"/>
                    </a:lnTo>
                    <a:lnTo>
                      <a:pt x="306" y="95"/>
                    </a:lnTo>
                    <a:lnTo>
                      <a:pt x="228" y="93"/>
                    </a:lnTo>
                    <a:lnTo>
                      <a:pt x="171" y="84"/>
                    </a:lnTo>
                    <a:lnTo>
                      <a:pt x="150" y="78"/>
                    </a:lnTo>
                    <a:lnTo>
                      <a:pt x="139" y="72"/>
                    </a:lnTo>
                    <a:lnTo>
                      <a:pt x="126" y="66"/>
                    </a:lnTo>
                    <a:lnTo>
                      <a:pt x="112" y="61"/>
                    </a:lnTo>
                    <a:lnTo>
                      <a:pt x="97" y="55"/>
                    </a:lnTo>
                    <a:lnTo>
                      <a:pt x="84" y="49"/>
                    </a:lnTo>
                    <a:lnTo>
                      <a:pt x="69" y="42"/>
                    </a:lnTo>
                    <a:lnTo>
                      <a:pt x="55" y="36"/>
                    </a:lnTo>
                    <a:lnTo>
                      <a:pt x="42" y="30"/>
                    </a:lnTo>
                    <a:lnTo>
                      <a:pt x="31" y="25"/>
                    </a:lnTo>
                    <a:lnTo>
                      <a:pt x="21" y="21"/>
                    </a:lnTo>
                    <a:lnTo>
                      <a:pt x="6" y="13"/>
                    </a:lnTo>
                    <a:lnTo>
                      <a:pt x="0" y="11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67" name="Freeform 158"/>
              <p:cNvSpPr>
                <a:spLocks/>
              </p:cNvSpPr>
              <p:nvPr/>
            </p:nvSpPr>
            <p:spPr bwMode="auto">
              <a:xfrm>
                <a:off x="2853" y="1836"/>
                <a:ext cx="315" cy="1318"/>
              </a:xfrm>
              <a:custGeom>
                <a:avLst/>
                <a:gdLst>
                  <a:gd name="T0" fmla="*/ 39 w 631"/>
                  <a:gd name="T1" fmla="*/ 0 h 2636"/>
                  <a:gd name="T2" fmla="*/ 39 w 631"/>
                  <a:gd name="T3" fmla="*/ 7 h 2636"/>
                  <a:gd name="T4" fmla="*/ 39 w 631"/>
                  <a:gd name="T5" fmla="*/ 9 h 2636"/>
                  <a:gd name="T6" fmla="*/ 38 w 631"/>
                  <a:gd name="T7" fmla="*/ 11 h 2636"/>
                  <a:gd name="T8" fmla="*/ 38 w 631"/>
                  <a:gd name="T9" fmla="*/ 13 h 2636"/>
                  <a:gd name="T10" fmla="*/ 37 w 631"/>
                  <a:gd name="T11" fmla="*/ 14 h 2636"/>
                  <a:gd name="T12" fmla="*/ 37 w 631"/>
                  <a:gd name="T13" fmla="*/ 16 h 2636"/>
                  <a:gd name="T14" fmla="*/ 36 w 631"/>
                  <a:gd name="T15" fmla="*/ 18 h 2636"/>
                  <a:gd name="T16" fmla="*/ 36 w 631"/>
                  <a:gd name="T17" fmla="*/ 19 h 2636"/>
                  <a:gd name="T18" fmla="*/ 35 w 631"/>
                  <a:gd name="T19" fmla="*/ 21 h 2636"/>
                  <a:gd name="T20" fmla="*/ 35 w 631"/>
                  <a:gd name="T21" fmla="*/ 24 h 2636"/>
                  <a:gd name="T22" fmla="*/ 34 w 631"/>
                  <a:gd name="T23" fmla="*/ 26 h 2636"/>
                  <a:gd name="T24" fmla="*/ 34 w 631"/>
                  <a:gd name="T25" fmla="*/ 27 h 2636"/>
                  <a:gd name="T26" fmla="*/ 25 w 631"/>
                  <a:gd name="T27" fmla="*/ 51 h 2636"/>
                  <a:gd name="T28" fmla="*/ 15 w 631"/>
                  <a:gd name="T29" fmla="*/ 69 h 2636"/>
                  <a:gd name="T30" fmla="*/ 14 w 631"/>
                  <a:gd name="T31" fmla="*/ 70 h 2636"/>
                  <a:gd name="T32" fmla="*/ 14 w 631"/>
                  <a:gd name="T33" fmla="*/ 72 h 2636"/>
                  <a:gd name="T34" fmla="*/ 13 w 631"/>
                  <a:gd name="T35" fmla="*/ 73 h 2636"/>
                  <a:gd name="T36" fmla="*/ 12 w 631"/>
                  <a:gd name="T37" fmla="*/ 74 h 2636"/>
                  <a:gd name="T38" fmla="*/ 12 w 631"/>
                  <a:gd name="T39" fmla="*/ 75 h 2636"/>
                  <a:gd name="T40" fmla="*/ 11 w 631"/>
                  <a:gd name="T41" fmla="*/ 77 h 2636"/>
                  <a:gd name="T42" fmla="*/ 11 w 631"/>
                  <a:gd name="T43" fmla="*/ 79 h 2636"/>
                  <a:gd name="T44" fmla="*/ 10 w 631"/>
                  <a:gd name="T45" fmla="*/ 80 h 2636"/>
                  <a:gd name="T46" fmla="*/ 10 w 631"/>
                  <a:gd name="T47" fmla="*/ 81 h 2636"/>
                  <a:gd name="T48" fmla="*/ 9 w 631"/>
                  <a:gd name="T49" fmla="*/ 84 h 2636"/>
                  <a:gd name="T50" fmla="*/ 9 w 631"/>
                  <a:gd name="T51" fmla="*/ 88 h 2636"/>
                  <a:gd name="T52" fmla="*/ 8 w 631"/>
                  <a:gd name="T53" fmla="*/ 92 h 2636"/>
                  <a:gd name="T54" fmla="*/ 7 w 631"/>
                  <a:gd name="T55" fmla="*/ 96 h 2636"/>
                  <a:gd name="T56" fmla="*/ 6 w 631"/>
                  <a:gd name="T57" fmla="*/ 99 h 2636"/>
                  <a:gd name="T58" fmla="*/ 6 w 631"/>
                  <a:gd name="T59" fmla="*/ 102 h 2636"/>
                  <a:gd name="T60" fmla="*/ 5 w 631"/>
                  <a:gd name="T61" fmla="*/ 105 h 2636"/>
                  <a:gd name="T62" fmla="*/ 5 w 631"/>
                  <a:gd name="T63" fmla="*/ 109 h 2636"/>
                  <a:gd name="T64" fmla="*/ 4 w 631"/>
                  <a:gd name="T65" fmla="*/ 112 h 2636"/>
                  <a:gd name="T66" fmla="*/ 4 w 631"/>
                  <a:gd name="T67" fmla="*/ 116 h 2636"/>
                  <a:gd name="T68" fmla="*/ 3 w 631"/>
                  <a:gd name="T69" fmla="*/ 120 h 2636"/>
                  <a:gd name="T70" fmla="*/ 2 w 631"/>
                  <a:gd name="T71" fmla="*/ 126 h 2636"/>
                  <a:gd name="T72" fmla="*/ 2 w 631"/>
                  <a:gd name="T73" fmla="*/ 129 h 2636"/>
                  <a:gd name="T74" fmla="*/ 2 w 631"/>
                  <a:gd name="T75" fmla="*/ 132 h 2636"/>
                  <a:gd name="T76" fmla="*/ 2 w 631"/>
                  <a:gd name="T77" fmla="*/ 135 h 2636"/>
                  <a:gd name="T78" fmla="*/ 1 w 631"/>
                  <a:gd name="T79" fmla="*/ 136 h 2636"/>
                  <a:gd name="T80" fmla="*/ 2 w 631"/>
                  <a:gd name="T81" fmla="*/ 144 h 2636"/>
                  <a:gd name="T82" fmla="*/ 2 w 631"/>
                  <a:gd name="T83" fmla="*/ 153 h 2636"/>
                  <a:gd name="T84" fmla="*/ 1 w 631"/>
                  <a:gd name="T85" fmla="*/ 160 h 2636"/>
                  <a:gd name="T86" fmla="*/ 1 w 631"/>
                  <a:gd name="T87" fmla="*/ 165 h 2636"/>
                  <a:gd name="T88" fmla="*/ 0 w 631"/>
                  <a:gd name="T89" fmla="*/ 165 h 2636"/>
                  <a:gd name="T90" fmla="*/ 0 w 631"/>
                  <a:gd name="T91" fmla="*/ 160 h 2636"/>
                  <a:gd name="T92" fmla="*/ 0 w 631"/>
                  <a:gd name="T93" fmla="*/ 153 h 2636"/>
                  <a:gd name="T94" fmla="*/ 0 w 631"/>
                  <a:gd name="T95" fmla="*/ 132 h 2636"/>
                  <a:gd name="T96" fmla="*/ 5 w 631"/>
                  <a:gd name="T97" fmla="*/ 102 h 2636"/>
                  <a:gd name="T98" fmla="*/ 8 w 631"/>
                  <a:gd name="T99" fmla="*/ 84 h 2636"/>
                  <a:gd name="T100" fmla="*/ 10 w 631"/>
                  <a:gd name="T101" fmla="*/ 77 h 2636"/>
                  <a:gd name="T102" fmla="*/ 14 w 631"/>
                  <a:gd name="T103" fmla="*/ 68 h 2636"/>
                  <a:gd name="T104" fmla="*/ 23 w 631"/>
                  <a:gd name="T105" fmla="*/ 51 h 2636"/>
                  <a:gd name="T106" fmla="*/ 33 w 631"/>
                  <a:gd name="T107" fmla="*/ 27 h 2636"/>
                  <a:gd name="T108" fmla="*/ 35 w 631"/>
                  <a:gd name="T109" fmla="*/ 20 h 2636"/>
                  <a:gd name="T110" fmla="*/ 38 w 631"/>
                  <a:gd name="T111" fmla="*/ 6 h 2636"/>
                  <a:gd name="T112" fmla="*/ 38 w 631"/>
                  <a:gd name="T113" fmla="*/ 1 h 2636"/>
                  <a:gd name="T114" fmla="*/ 39 w 631"/>
                  <a:gd name="T115" fmla="*/ 0 h 2636"/>
                  <a:gd name="T116" fmla="*/ 39 w 631"/>
                  <a:gd name="T117" fmla="*/ 0 h 26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631" h="2636">
                    <a:moveTo>
                      <a:pt x="631" y="0"/>
                    </a:moveTo>
                    <a:lnTo>
                      <a:pt x="627" y="112"/>
                    </a:lnTo>
                    <a:lnTo>
                      <a:pt x="625" y="133"/>
                    </a:lnTo>
                    <a:lnTo>
                      <a:pt x="615" y="171"/>
                    </a:lnTo>
                    <a:lnTo>
                      <a:pt x="610" y="196"/>
                    </a:lnTo>
                    <a:lnTo>
                      <a:pt x="602" y="223"/>
                    </a:lnTo>
                    <a:lnTo>
                      <a:pt x="596" y="249"/>
                    </a:lnTo>
                    <a:lnTo>
                      <a:pt x="589" y="276"/>
                    </a:lnTo>
                    <a:lnTo>
                      <a:pt x="581" y="302"/>
                    </a:lnTo>
                    <a:lnTo>
                      <a:pt x="574" y="329"/>
                    </a:lnTo>
                    <a:lnTo>
                      <a:pt x="562" y="375"/>
                    </a:lnTo>
                    <a:lnTo>
                      <a:pt x="553" y="407"/>
                    </a:lnTo>
                    <a:lnTo>
                      <a:pt x="549" y="418"/>
                    </a:lnTo>
                    <a:lnTo>
                      <a:pt x="401" y="812"/>
                    </a:lnTo>
                    <a:lnTo>
                      <a:pt x="245" y="1093"/>
                    </a:lnTo>
                    <a:lnTo>
                      <a:pt x="235" y="1116"/>
                    </a:lnTo>
                    <a:lnTo>
                      <a:pt x="224" y="1139"/>
                    </a:lnTo>
                    <a:lnTo>
                      <a:pt x="213" y="1167"/>
                    </a:lnTo>
                    <a:lnTo>
                      <a:pt x="205" y="1182"/>
                    </a:lnTo>
                    <a:lnTo>
                      <a:pt x="199" y="1196"/>
                    </a:lnTo>
                    <a:lnTo>
                      <a:pt x="188" y="1224"/>
                    </a:lnTo>
                    <a:lnTo>
                      <a:pt x="178" y="1249"/>
                    </a:lnTo>
                    <a:lnTo>
                      <a:pt x="173" y="1266"/>
                    </a:lnTo>
                    <a:lnTo>
                      <a:pt x="167" y="1291"/>
                    </a:lnTo>
                    <a:lnTo>
                      <a:pt x="158" y="1336"/>
                    </a:lnTo>
                    <a:lnTo>
                      <a:pt x="146" y="1395"/>
                    </a:lnTo>
                    <a:lnTo>
                      <a:pt x="133" y="1460"/>
                    </a:lnTo>
                    <a:lnTo>
                      <a:pt x="121" y="1522"/>
                    </a:lnTo>
                    <a:lnTo>
                      <a:pt x="110" y="1576"/>
                    </a:lnTo>
                    <a:lnTo>
                      <a:pt x="101" y="1627"/>
                    </a:lnTo>
                    <a:lnTo>
                      <a:pt x="91" y="1676"/>
                    </a:lnTo>
                    <a:lnTo>
                      <a:pt x="83" y="1730"/>
                    </a:lnTo>
                    <a:lnTo>
                      <a:pt x="74" y="1790"/>
                    </a:lnTo>
                    <a:lnTo>
                      <a:pt x="64" y="1855"/>
                    </a:lnTo>
                    <a:lnTo>
                      <a:pt x="55" y="1916"/>
                    </a:lnTo>
                    <a:lnTo>
                      <a:pt x="47" y="2003"/>
                    </a:lnTo>
                    <a:lnTo>
                      <a:pt x="45" y="2055"/>
                    </a:lnTo>
                    <a:lnTo>
                      <a:pt x="38" y="2106"/>
                    </a:lnTo>
                    <a:lnTo>
                      <a:pt x="32" y="2146"/>
                    </a:lnTo>
                    <a:lnTo>
                      <a:pt x="30" y="2161"/>
                    </a:lnTo>
                    <a:lnTo>
                      <a:pt x="32" y="2292"/>
                    </a:lnTo>
                    <a:lnTo>
                      <a:pt x="34" y="2448"/>
                    </a:lnTo>
                    <a:lnTo>
                      <a:pt x="30" y="2554"/>
                    </a:lnTo>
                    <a:lnTo>
                      <a:pt x="26" y="2636"/>
                    </a:lnTo>
                    <a:lnTo>
                      <a:pt x="0" y="2632"/>
                    </a:lnTo>
                    <a:lnTo>
                      <a:pt x="4" y="2553"/>
                    </a:lnTo>
                    <a:lnTo>
                      <a:pt x="9" y="2448"/>
                    </a:lnTo>
                    <a:lnTo>
                      <a:pt x="11" y="2112"/>
                    </a:lnTo>
                    <a:lnTo>
                      <a:pt x="80" y="1627"/>
                    </a:lnTo>
                    <a:lnTo>
                      <a:pt x="139" y="1329"/>
                    </a:lnTo>
                    <a:lnTo>
                      <a:pt x="165" y="1218"/>
                    </a:lnTo>
                    <a:lnTo>
                      <a:pt x="230" y="1083"/>
                    </a:lnTo>
                    <a:lnTo>
                      <a:pt x="378" y="812"/>
                    </a:lnTo>
                    <a:lnTo>
                      <a:pt x="528" y="424"/>
                    </a:lnTo>
                    <a:lnTo>
                      <a:pt x="560" y="308"/>
                    </a:lnTo>
                    <a:lnTo>
                      <a:pt x="614" y="93"/>
                    </a:lnTo>
                    <a:lnTo>
                      <a:pt x="612" y="8"/>
                    </a:lnTo>
                    <a:lnTo>
                      <a:pt x="63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68" name="Freeform 159"/>
              <p:cNvSpPr>
                <a:spLocks/>
              </p:cNvSpPr>
              <p:nvPr/>
            </p:nvSpPr>
            <p:spPr bwMode="auto">
              <a:xfrm>
                <a:off x="2895" y="2168"/>
                <a:ext cx="76" cy="225"/>
              </a:xfrm>
              <a:custGeom>
                <a:avLst/>
                <a:gdLst>
                  <a:gd name="T0" fmla="*/ 2 w 152"/>
                  <a:gd name="T1" fmla="*/ 0 h 451"/>
                  <a:gd name="T2" fmla="*/ 3 w 152"/>
                  <a:gd name="T3" fmla="*/ 8 h 451"/>
                  <a:gd name="T4" fmla="*/ 7 w 152"/>
                  <a:gd name="T5" fmla="*/ 20 h 451"/>
                  <a:gd name="T6" fmla="*/ 10 w 152"/>
                  <a:gd name="T7" fmla="*/ 26 h 451"/>
                  <a:gd name="T8" fmla="*/ 9 w 152"/>
                  <a:gd name="T9" fmla="*/ 28 h 451"/>
                  <a:gd name="T10" fmla="*/ 6 w 152"/>
                  <a:gd name="T11" fmla="*/ 18 h 451"/>
                  <a:gd name="T12" fmla="*/ 2 w 152"/>
                  <a:gd name="T13" fmla="*/ 8 h 451"/>
                  <a:gd name="T14" fmla="*/ 0 w 152"/>
                  <a:gd name="T15" fmla="*/ 0 h 451"/>
                  <a:gd name="T16" fmla="*/ 2 w 152"/>
                  <a:gd name="T17" fmla="*/ 0 h 451"/>
                  <a:gd name="T18" fmla="*/ 2 w 152"/>
                  <a:gd name="T19" fmla="*/ 0 h 45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52" h="451">
                    <a:moveTo>
                      <a:pt x="18" y="0"/>
                    </a:moveTo>
                    <a:lnTo>
                      <a:pt x="48" y="134"/>
                    </a:lnTo>
                    <a:lnTo>
                      <a:pt x="111" y="327"/>
                    </a:lnTo>
                    <a:lnTo>
                      <a:pt x="152" y="430"/>
                    </a:lnTo>
                    <a:lnTo>
                      <a:pt x="139" y="451"/>
                    </a:lnTo>
                    <a:lnTo>
                      <a:pt x="88" y="299"/>
                    </a:lnTo>
                    <a:lnTo>
                      <a:pt x="29" y="134"/>
                    </a:lnTo>
                    <a:lnTo>
                      <a:pt x="0" y="8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69" name="Freeform 160"/>
              <p:cNvSpPr>
                <a:spLocks/>
              </p:cNvSpPr>
              <p:nvPr/>
            </p:nvSpPr>
            <p:spPr bwMode="auto">
              <a:xfrm>
                <a:off x="3152" y="1822"/>
                <a:ext cx="402" cy="980"/>
              </a:xfrm>
              <a:custGeom>
                <a:avLst/>
                <a:gdLst>
                  <a:gd name="T0" fmla="*/ 16 w 804"/>
                  <a:gd name="T1" fmla="*/ 9 h 1959"/>
                  <a:gd name="T2" fmla="*/ 35 w 804"/>
                  <a:gd name="T3" fmla="*/ 22 h 1959"/>
                  <a:gd name="T4" fmla="*/ 34 w 804"/>
                  <a:gd name="T5" fmla="*/ 31 h 1959"/>
                  <a:gd name="T6" fmla="*/ 32 w 804"/>
                  <a:gd name="T7" fmla="*/ 35 h 1959"/>
                  <a:gd name="T8" fmla="*/ 31 w 804"/>
                  <a:gd name="T9" fmla="*/ 39 h 1959"/>
                  <a:gd name="T10" fmla="*/ 24 w 804"/>
                  <a:gd name="T11" fmla="*/ 55 h 1959"/>
                  <a:gd name="T12" fmla="*/ 13 w 804"/>
                  <a:gd name="T13" fmla="*/ 91 h 1959"/>
                  <a:gd name="T14" fmla="*/ 15 w 804"/>
                  <a:gd name="T15" fmla="*/ 86 h 1959"/>
                  <a:gd name="T16" fmla="*/ 16 w 804"/>
                  <a:gd name="T17" fmla="*/ 80 h 1959"/>
                  <a:gd name="T18" fmla="*/ 17 w 804"/>
                  <a:gd name="T19" fmla="*/ 74 h 1959"/>
                  <a:gd name="T20" fmla="*/ 13 w 804"/>
                  <a:gd name="T21" fmla="*/ 91 h 1959"/>
                  <a:gd name="T22" fmla="*/ 18 w 804"/>
                  <a:gd name="T23" fmla="*/ 91 h 1959"/>
                  <a:gd name="T24" fmla="*/ 18 w 804"/>
                  <a:gd name="T25" fmla="*/ 89 h 1959"/>
                  <a:gd name="T26" fmla="*/ 37 w 804"/>
                  <a:gd name="T27" fmla="*/ 91 h 1959"/>
                  <a:gd name="T28" fmla="*/ 26 w 804"/>
                  <a:gd name="T29" fmla="*/ 87 h 1959"/>
                  <a:gd name="T30" fmla="*/ 29 w 804"/>
                  <a:gd name="T31" fmla="*/ 86 h 1959"/>
                  <a:gd name="T32" fmla="*/ 31 w 804"/>
                  <a:gd name="T33" fmla="*/ 84 h 1959"/>
                  <a:gd name="T34" fmla="*/ 34 w 804"/>
                  <a:gd name="T35" fmla="*/ 83 h 1959"/>
                  <a:gd name="T36" fmla="*/ 41 w 804"/>
                  <a:gd name="T37" fmla="*/ 82 h 1959"/>
                  <a:gd name="T38" fmla="*/ 44 w 804"/>
                  <a:gd name="T39" fmla="*/ 81 h 1959"/>
                  <a:gd name="T40" fmla="*/ 42 w 804"/>
                  <a:gd name="T41" fmla="*/ 80 h 1959"/>
                  <a:gd name="T42" fmla="*/ 21 w 804"/>
                  <a:gd name="T43" fmla="*/ 86 h 1959"/>
                  <a:gd name="T44" fmla="*/ 27 w 804"/>
                  <a:gd name="T45" fmla="*/ 52 h 1959"/>
                  <a:gd name="T46" fmla="*/ 31 w 804"/>
                  <a:gd name="T47" fmla="*/ 44 h 1959"/>
                  <a:gd name="T48" fmla="*/ 34 w 804"/>
                  <a:gd name="T49" fmla="*/ 33 h 1959"/>
                  <a:gd name="T50" fmla="*/ 45 w 804"/>
                  <a:gd name="T51" fmla="*/ 38 h 1959"/>
                  <a:gd name="T52" fmla="*/ 44 w 804"/>
                  <a:gd name="T53" fmla="*/ 60 h 1959"/>
                  <a:gd name="T54" fmla="*/ 44 w 804"/>
                  <a:gd name="T55" fmla="*/ 65 h 1959"/>
                  <a:gd name="T56" fmla="*/ 46 w 804"/>
                  <a:gd name="T57" fmla="*/ 81 h 1959"/>
                  <a:gd name="T58" fmla="*/ 49 w 804"/>
                  <a:gd name="T59" fmla="*/ 84 h 1959"/>
                  <a:gd name="T60" fmla="*/ 49 w 804"/>
                  <a:gd name="T61" fmla="*/ 92 h 1959"/>
                  <a:gd name="T62" fmla="*/ 39 w 804"/>
                  <a:gd name="T63" fmla="*/ 89 h 1959"/>
                  <a:gd name="T64" fmla="*/ 47 w 804"/>
                  <a:gd name="T65" fmla="*/ 102 h 1959"/>
                  <a:gd name="T66" fmla="*/ 45 w 804"/>
                  <a:gd name="T67" fmla="*/ 101 h 1959"/>
                  <a:gd name="T68" fmla="*/ 44 w 804"/>
                  <a:gd name="T69" fmla="*/ 99 h 1959"/>
                  <a:gd name="T70" fmla="*/ 43 w 804"/>
                  <a:gd name="T71" fmla="*/ 98 h 1959"/>
                  <a:gd name="T72" fmla="*/ 41 w 804"/>
                  <a:gd name="T73" fmla="*/ 114 h 1959"/>
                  <a:gd name="T74" fmla="*/ 36 w 804"/>
                  <a:gd name="T75" fmla="*/ 121 h 1959"/>
                  <a:gd name="T76" fmla="*/ 35 w 804"/>
                  <a:gd name="T77" fmla="*/ 123 h 1959"/>
                  <a:gd name="T78" fmla="*/ 38 w 804"/>
                  <a:gd name="T79" fmla="*/ 121 h 1959"/>
                  <a:gd name="T80" fmla="*/ 41 w 804"/>
                  <a:gd name="T81" fmla="*/ 120 h 1959"/>
                  <a:gd name="T82" fmla="*/ 49 w 804"/>
                  <a:gd name="T83" fmla="*/ 94 h 1959"/>
                  <a:gd name="T84" fmla="*/ 51 w 804"/>
                  <a:gd name="T85" fmla="*/ 86 h 1959"/>
                  <a:gd name="T86" fmla="*/ 47 w 804"/>
                  <a:gd name="T87" fmla="*/ 80 h 1959"/>
                  <a:gd name="T88" fmla="*/ 46 w 804"/>
                  <a:gd name="T89" fmla="*/ 46 h 1959"/>
                  <a:gd name="T90" fmla="*/ 39 w 804"/>
                  <a:gd name="T91" fmla="*/ 15 h 1959"/>
                  <a:gd name="T92" fmla="*/ 15 w 804"/>
                  <a:gd name="T93" fmla="*/ 7 h 1959"/>
                  <a:gd name="T94" fmla="*/ 1 w 804"/>
                  <a:gd name="T95" fmla="*/ 2 h 1959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804" h="1959">
                    <a:moveTo>
                      <a:pt x="8" y="30"/>
                    </a:moveTo>
                    <a:lnTo>
                      <a:pt x="97" y="72"/>
                    </a:lnTo>
                    <a:lnTo>
                      <a:pt x="187" y="100"/>
                    </a:lnTo>
                    <a:lnTo>
                      <a:pt x="244" y="135"/>
                    </a:lnTo>
                    <a:lnTo>
                      <a:pt x="515" y="224"/>
                    </a:lnTo>
                    <a:lnTo>
                      <a:pt x="565" y="247"/>
                    </a:lnTo>
                    <a:lnTo>
                      <a:pt x="561" y="277"/>
                    </a:lnTo>
                    <a:lnTo>
                      <a:pt x="553" y="349"/>
                    </a:lnTo>
                    <a:lnTo>
                      <a:pt x="548" y="389"/>
                    </a:lnTo>
                    <a:lnTo>
                      <a:pt x="542" y="427"/>
                    </a:lnTo>
                    <a:lnTo>
                      <a:pt x="536" y="462"/>
                    </a:lnTo>
                    <a:lnTo>
                      <a:pt x="530" y="484"/>
                    </a:lnTo>
                    <a:lnTo>
                      <a:pt x="527" y="503"/>
                    </a:lnTo>
                    <a:lnTo>
                      <a:pt x="517" y="532"/>
                    </a:lnTo>
                    <a:lnTo>
                      <a:pt x="511" y="545"/>
                    </a:lnTo>
                    <a:lnTo>
                      <a:pt x="506" y="560"/>
                    </a:lnTo>
                    <a:lnTo>
                      <a:pt x="498" y="576"/>
                    </a:lnTo>
                    <a:lnTo>
                      <a:pt x="492" y="591"/>
                    </a:lnTo>
                    <a:lnTo>
                      <a:pt x="487" y="606"/>
                    </a:lnTo>
                    <a:lnTo>
                      <a:pt x="481" y="619"/>
                    </a:lnTo>
                    <a:lnTo>
                      <a:pt x="472" y="644"/>
                    </a:lnTo>
                    <a:lnTo>
                      <a:pt x="462" y="667"/>
                    </a:lnTo>
                    <a:lnTo>
                      <a:pt x="415" y="718"/>
                    </a:lnTo>
                    <a:lnTo>
                      <a:pt x="378" y="880"/>
                    </a:lnTo>
                    <a:lnTo>
                      <a:pt x="247" y="1188"/>
                    </a:lnTo>
                    <a:lnTo>
                      <a:pt x="209" y="1357"/>
                    </a:lnTo>
                    <a:lnTo>
                      <a:pt x="175" y="1440"/>
                    </a:lnTo>
                    <a:lnTo>
                      <a:pt x="202" y="1444"/>
                    </a:lnTo>
                    <a:lnTo>
                      <a:pt x="206" y="1431"/>
                    </a:lnTo>
                    <a:lnTo>
                      <a:pt x="215" y="1400"/>
                    </a:lnTo>
                    <a:lnTo>
                      <a:pt x="221" y="1381"/>
                    </a:lnTo>
                    <a:lnTo>
                      <a:pt x="226" y="1364"/>
                    </a:lnTo>
                    <a:lnTo>
                      <a:pt x="232" y="1349"/>
                    </a:lnTo>
                    <a:lnTo>
                      <a:pt x="236" y="1338"/>
                    </a:lnTo>
                    <a:lnTo>
                      <a:pt x="244" y="1303"/>
                    </a:lnTo>
                    <a:lnTo>
                      <a:pt x="249" y="1279"/>
                    </a:lnTo>
                    <a:lnTo>
                      <a:pt x="255" y="1252"/>
                    </a:lnTo>
                    <a:lnTo>
                      <a:pt x="261" y="1227"/>
                    </a:lnTo>
                    <a:lnTo>
                      <a:pt x="264" y="1205"/>
                    </a:lnTo>
                    <a:lnTo>
                      <a:pt x="268" y="1184"/>
                    </a:lnTo>
                    <a:lnTo>
                      <a:pt x="287" y="1267"/>
                    </a:lnTo>
                    <a:lnTo>
                      <a:pt x="238" y="1435"/>
                    </a:lnTo>
                    <a:lnTo>
                      <a:pt x="190" y="1450"/>
                    </a:lnTo>
                    <a:lnTo>
                      <a:pt x="202" y="1454"/>
                    </a:lnTo>
                    <a:lnTo>
                      <a:pt x="228" y="1457"/>
                    </a:lnTo>
                    <a:lnTo>
                      <a:pt x="257" y="1461"/>
                    </a:lnTo>
                    <a:lnTo>
                      <a:pt x="276" y="1461"/>
                    </a:lnTo>
                    <a:lnTo>
                      <a:pt x="287" y="1454"/>
                    </a:lnTo>
                    <a:lnTo>
                      <a:pt x="297" y="1446"/>
                    </a:lnTo>
                    <a:lnTo>
                      <a:pt x="302" y="1440"/>
                    </a:lnTo>
                    <a:lnTo>
                      <a:pt x="306" y="1436"/>
                    </a:lnTo>
                    <a:lnTo>
                      <a:pt x="285" y="1414"/>
                    </a:lnTo>
                    <a:lnTo>
                      <a:pt x="339" y="1402"/>
                    </a:lnTo>
                    <a:lnTo>
                      <a:pt x="473" y="1442"/>
                    </a:lnTo>
                    <a:lnTo>
                      <a:pt x="570" y="1457"/>
                    </a:lnTo>
                    <a:lnTo>
                      <a:pt x="586" y="1442"/>
                    </a:lnTo>
                    <a:lnTo>
                      <a:pt x="530" y="1421"/>
                    </a:lnTo>
                    <a:lnTo>
                      <a:pt x="492" y="1374"/>
                    </a:lnTo>
                    <a:lnTo>
                      <a:pt x="399" y="1387"/>
                    </a:lnTo>
                    <a:lnTo>
                      <a:pt x="403" y="1385"/>
                    </a:lnTo>
                    <a:lnTo>
                      <a:pt x="418" y="1378"/>
                    </a:lnTo>
                    <a:lnTo>
                      <a:pt x="426" y="1374"/>
                    </a:lnTo>
                    <a:lnTo>
                      <a:pt x="437" y="1368"/>
                    </a:lnTo>
                    <a:lnTo>
                      <a:pt x="449" y="1362"/>
                    </a:lnTo>
                    <a:lnTo>
                      <a:pt x="460" y="1357"/>
                    </a:lnTo>
                    <a:lnTo>
                      <a:pt x="473" y="1351"/>
                    </a:lnTo>
                    <a:lnTo>
                      <a:pt x="485" y="1345"/>
                    </a:lnTo>
                    <a:lnTo>
                      <a:pt x="496" y="1340"/>
                    </a:lnTo>
                    <a:lnTo>
                      <a:pt x="510" y="1334"/>
                    </a:lnTo>
                    <a:lnTo>
                      <a:pt x="519" y="1328"/>
                    </a:lnTo>
                    <a:lnTo>
                      <a:pt x="529" y="1324"/>
                    </a:lnTo>
                    <a:lnTo>
                      <a:pt x="542" y="1317"/>
                    </a:lnTo>
                    <a:lnTo>
                      <a:pt x="555" y="1313"/>
                    </a:lnTo>
                    <a:lnTo>
                      <a:pt x="570" y="1311"/>
                    </a:lnTo>
                    <a:lnTo>
                      <a:pt x="608" y="1309"/>
                    </a:lnTo>
                    <a:lnTo>
                      <a:pt x="656" y="1311"/>
                    </a:lnTo>
                    <a:lnTo>
                      <a:pt x="709" y="1315"/>
                    </a:lnTo>
                    <a:lnTo>
                      <a:pt x="709" y="1305"/>
                    </a:lnTo>
                    <a:lnTo>
                      <a:pt x="703" y="1294"/>
                    </a:lnTo>
                    <a:lnTo>
                      <a:pt x="700" y="1288"/>
                    </a:lnTo>
                    <a:lnTo>
                      <a:pt x="692" y="1283"/>
                    </a:lnTo>
                    <a:lnTo>
                      <a:pt x="684" y="1279"/>
                    </a:lnTo>
                    <a:lnTo>
                      <a:pt x="677" y="1273"/>
                    </a:lnTo>
                    <a:lnTo>
                      <a:pt x="662" y="1269"/>
                    </a:lnTo>
                    <a:lnTo>
                      <a:pt x="646" y="1265"/>
                    </a:lnTo>
                    <a:lnTo>
                      <a:pt x="536" y="1269"/>
                    </a:lnTo>
                    <a:lnTo>
                      <a:pt x="363" y="1340"/>
                    </a:lnTo>
                    <a:lnTo>
                      <a:pt x="323" y="1364"/>
                    </a:lnTo>
                    <a:lnTo>
                      <a:pt x="329" y="1265"/>
                    </a:lnTo>
                    <a:lnTo>
                      <a:pt x="325" y="1199"/>
                    </a:lnTo>
                    <a:lnTo>
                      <a:pt x="422" y="910"/>
                    </a:lnTo>
                    <a:lnTo>
                      <a:pt x="422" y="830"/>
                    </a:lnTo>
                    <a:lnTo>
                      <a:pt x="494" y="775"/>
                    </a:lnTo>
                    <a:lnTo>
                      <a:pt x="576" y="674"/>
                    </a:lnTo>
                    <a:lnTo>
                      <a:pt x="441" y="769"/>
                    </a:lnTo>
                    <a:lnTo>
                      <a:pt x="487" y="691"/>
                    </a:lnTo>
                    <a:lnTo>
                      <a:pt x="635" y="538"/>
                    </a:lnTo>
                    <a:lnTo>
                      <a:pt x="610" y="543"/>
                    </a:lnTo>
                    <a:lnTo>
                      <a:pt x="521" y="614"/>
                    </a:lnTo>
                    <a:lnTo>
                      <a:pt x="544" y="528"/>
                    </a:lnTo>
                    <a:lnTo>
                      <a:pt x="570" y="385"/>
                    </a:lnTo>
                    <a:lnTo>
                      <a:pt x="591" y="254"/>
                    </a:lnTo>
                    <a:lnTo>
                      <a:pt x="627" y="294"/>
                    </a:lnTo>
                    <a:lnTo>
                      <a:pt x="709" y="608"/>
                    </a:lnTo>
                    <a:lnTo>
                      <a:pt x="711" y="823"/>
                    </a:lnTo>
                    <a:lnTo>
                      <a:pt x="705" y="887"/>
                    </a:lnTo>
                    <a:lnTo>
                      <a:pt x="700" y="920"/>
                    </a:lnTo>
                    <a:lnTo>
                      <a:pt x="694" y="950"/>
                    </a:lnTo>
                    <a:lnTo>
                      <a:pt x="686" y="997"/>
                    </a:lnTo>
                    <a:lnTo>
                      <a:pt x="682" y="1015"/>
                    </a:lnTo>
                    <a:lnTo>
                      <a:pt x="688" y="1018"/>
                    </a:lnTo>
                    <a:lnTo>
                      <a:pt x="703" y="1032"/>
                    </a:lnTo>
                    <a:lnTo>
                      <a:pt x="717" y="1062"/>
                    </a:lnTo>
                    <a:lnTo>
                      <a:pt x="724" y="1113"/>
                    </a:lnTo>
                    <a:lnTo>
                      <a:pt x="724" y="1275"/>
                    </a:lnTo>
                    <a:lnTo>
                      <a:pt x="734" y="1284"/>
                    </a:lnTo>
                    <a:lnTo>
                      <a:pt x="743" y="1294"/>
                    </a:lnTo>
                    <a:lnTo>
                      <a:pt x="749" y="1300"/>
                    </a:lnTo>
                    <a:lnTo>
                      <a:pt x="755" y="1307"/>
                    </a:lnTo>
                    <a:lnTo>
                      <a:pt x="776" y="1340"/>
                    </a:lnTo>
                    <a:lnTo>
                      <a:pt x="787" y="1378"/>
                    </a:lnTo>
                    <a:lnTo>
                      <a:pt x="785" y="1416"/>
                    </a:lnTo>
                    <a:lnTo>
                      <a:pt x="777" y="1448"/>
                    </a:lnTo>
                    <a:lnTo>
                      <a:pt x="772" y="1471"/>
                    </a:lnTo>
                    <a:lnTo>
                      <a:pt x="768" y="1478"/>
                    </a:lnTo>
                    <a:lnTo>
                      <a:pt x="738" y="1471"/>
                    </a:lnTo>
                    <a:lnTo>
                      <a:pt x="696" y="1429"/>
                    </a:lnTo>
                    <a:lnTo>
                      <a:pt x="614" y="1414"/>
                    </a:lnTo>
                    <a:lnTo>
                      <a:pt x="698" y="1493"/>
                    </a:lnTo>
                    <a:lnTo>
                      <a:pt x="753" y="1604"/>
                    </a:lnTo>
                    <a:lnTo>
                      <a:pt x="751" y="1638"/>
                    </a:lnTo>
                    <a:lnTo>
                      <a:pt x="743" y="1630"/>
                    </a:lnTo>
                    <a:lnTo>
                      <a:pt x="738" y="1627"/>
                    </a:lnTo>
                    <a:lnTo>
                      <a:pt x="734" y="1621"/>
                    </a:lnTo>
                    <a:lnTo>
                      <a:pt x="726" y="1613"/>
                    </a:lnTo>
                    <a:lnTo>
                      <a:pt x="720" y="1606"/>
                    </a:lnTo>
                    <a:lnTo>
                      <a:pt x="715" y="1600"/>
                    </a:lnTo>
                    <a:lnTo>
                      <a:pt x="707" y="1592"/>
                    </a:lnTo>
                    <a:lnTo>
                      <a:pt x="701" y="1585"/>
                    </a:lnTo>
                    <a:lnTo>
                      <a:pt x="696" y="1577"/>
                    </a:lnTo>
                    <a:lnTo>
                      <a:pt x="690" y="1571"/>
                    </a:lnTo>
                    <a:lnTo>
                      <a:pt x="684" y="1566"/>
                    </a:lnTo>
                    <a:lnTo>
                      <a:pt x="677" y="1558"/>
                    </a:lnTo>
                    <a:lnTo>
                      <a:pt x="675" y="1554"/>
                    </a:lnTo>
                    <a:lnTo>
                      <a:pt x="671" y="1642"/>
                    </a:lnTo>
                    <a:lnTo>
                      <a:pt x="667" y="1714"/>
                    </a:lnTo>
                    <a:lnTo>
                      <a:pt x="662" y="1773"/>
                    </a:lnTo>
                    <a:lnTo>
                      <a:pt x="654" y="1815"/>
                    </a:lnTo>
                    <a:lnTo>
                      <a:pt x="644" y="1849"/>
                    </a:lnTo>
                    <a:lnTo>
                      <a:pt x="637" y="1872"/>
                    </a:lnTo>
                    <a:lnTo>
                      <a:pt x="633" y="1879"/>
                    </a:lnTo>
                    <a:lnTo>
                      <a:pt x="563" y="1932"/>
                    </a:lnTo>
                    <a:lnTo>
                      <a:pt x="487" y="1950"/>
                    </a:lnTo>
                    <a:lnTo>
                      <a:pt x="500" y="1953"/>
                    </a:lnTo>
                    <a:lnTo>
                      <a:pt x="529" y="1959"/>
                    </a:lnTo>
                    <a:lnTo>
                      <a:pt x="559" y="1959"/>
                    </a:lnTo>
                    <a:lnTo>
                      <a:pt x="582" y="1953"/>
                    </a:lnTo>
                    <a:lnTo>
                      <a:pt x="587" y="1946"/>
                    </a:lnTo>
                    <a:lnTo>
                      <a:pt x="597" y="1938"/>
                    </a:lnTo>
                    <a:lnTo>
                      <a:pt x="608" y="1931"/>
                    </a:lnTo>
                    <a:lnTo>
                      <a:pt x="618" y="1923"/>
                    </a:lnTo>
                    <a:lnTo>
                      <a:pt x="627" y="1917"/>
                    </a:lnTo>
                    <a:lnTo>
                      <a:pt x="637" y="1913"/>
                    </a:lnTo>
                    <a:lnTo>
                      <a:pt x="643" y="1908"/>
                    </a:lnTo>
                    <a:lnTo>
                      <a:pt x="753" y="1822"/>
                    </a:lnTo>
                    <a:lnTo>
                      <a:pt x="762" y="1718"/>
                    </a:lnTo>
                    <a:lnTo>
                      <a:pt x="772" y="1606"/>
                    </a:lnTo>
                    <a:lnTo>
                      <a:pt x="781" y="1492"/>
                    </a:lnTo>
                    <a:lnTo>
                      <a:pt x="785" y="1480"/>
                    </a:lnTo>
                    <a:lnTo>
                      <a:pt x="793" y="1452"/>
                    </a:lnTo>
                    <a:lnTo>
                      <a:pt x="804" y="1393"/>
                    </a:lnTo>
                    <a:lnTo>
                      <a:pt x="802" y="1372"/>
                    </a:lnTo>
                    <a:lnTo>
                      <a:pt x="795" y="1351"/>
                    </a:lnTo>
                    <a:lnTo>
                      <a:pt x="787" y="1334"/>
                    </a:lnTo>
                    <a:lnTo>
                      <a:pt x="783" y="1328"/>
                    </a:lnTo>
                    <a:lnTo>
                      <a:pt x="747" y="1279"/>
                    </a:lnTo>
                    <a:lnTo>
                      <a:pt x="747" y="1096"/>
                    </a:lnTo>
                    <a:lnTo>
                      <a:pt x="711" y="1001"/>
                    </a:lnTo>
                    <a:lnTo>
                      <a:pt x="732" y="859"/>
                    </a:lnTo>
                    <a:lnTo>
                      <a:pt x="734" y="731"/>
                    </a:lnTo>
                    <a:lnTo>
                      <a:pt x="732" y="606"/>
                    </a:lnTo>
                    <a:lnTo>
                      <a:pt x="656" y="315"/>
                    </a:lnTo>
                    <a:lnTo>
                      <a:pt x="633" y="262"/>
                    </a:lnTo>
                    <a:lnTo>
                      <a:pt x="612" y="235"/>
                    </a:lnTo>
                    <a:lnTo>
                      <a:pt x="570" y="228"/>
                    </a:lnTo>
                    <a:lnTo>
                      <a:pt x="479" y="195"/>
                    </a:lnTo>
                    <a:lnTo>
                      <a:pt x="268" y="127"/>
                    </a:lnTo>
                    <a:lnTo>
                      <a:pt x="230" y="112"/>
                    </a:lnTo>
                    <a:lnTo>
                      <a:pt x="181" y="80"/>
                    </a:lnTo>
                    <a:lnTo>
                      <a:pt x="82" y="43"/>
                    </a:lnTo>
                    <a:lnTo>
                      <a:pt x="0" y="0"/>
                    </a:lnTo>
                    <a:lnTo>
                      <a:pt x="8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70" name="Freeform 161"/>
              <p:cNvSpPr>
                <a:spLocks/>
              </p:cNvSpPr>
              <p:nvPr/>
            </p:nvSpPr>
            <p:spPr bwMode="auto">
              <a:xfrm>
                <a:off x="3142" y="1607"/>
                <a:ext cx="62" cy="246"/>
              </a:xfrm>
              <a:custGeom>
                <a:avLst/>
                <a:gdLst>
                  <a:gd name="T0" fmla="*/ 2 w 126"/>
                  <a:gd name="T1" fmla="*/ 1 h 492"/>
                  <a:gd name="T2" fmla="*/ 2 w 126"/>
                  <a:gd name="T3" fmla="*/ 7 h 492"/>
                  <a:gd name="T4" fmla="*/ 2 w 126"/>
                  <a:gd name="T5" fmla="*/ 9 h 492"/>
                  <a:gd name="T6" fmla="*/ 1 w 126"/>
                  <a:gd name="T7" fmla="*/ 10 h 492"/>
                  <a:gd name="T8" fmla="*/ 0 w 126"/>
                  <a:gd name="T9" fmla="*/ 13 h 492"/>
                  <a:gd name="T10" fmla="*/ 1 w 126"/>
                  <a:gd name="T11" fmla="*/ 12 h 492"/>
                  <a:gd name="T12" fmla="*/ 1 w 126"/>
                  <a:gd name="T13" fmla="*/ 22 h 492"/>
                  <a:gd name="T14" fmla="*/ 1 w 126"/>
                  <a:gd name="T15" fmla="*/ 27 h 492"/>
                  <a:gd name="T16" fmla="*/ 2 w 126"/>
                  <a:gd name="T17" fmla="*/ 30 h 492"/>
                  <a:gd name="T18" fmla="*/ 7 w 126"/>
                  <a:gd name="T19" fmla="*/ 31 h 492"/>
                  <a:gd name="T20" fmla="*/ 7 w 126"/>
                  <a:gd name="T21" fmla="*/ 28 h 492"/>
                  <a:gd name="T22" fmla="*/ 7 w 126"/>
                  <a:gd name="T23" fmla="*/ 26 h 492"/>
                  <a:gd name="T24" fmla="*/ 7 w 126"/>
                  <a:gd name="T25" fmla="*/ 25 h 492"/>
                  <a:gd name="T26" fmla="*/ 7 w 126"/>
                  <a:gd name="T27" fmla="*/ 21 h 492"/>
                  <a:gd name="T28" fmla="*/ 7 w 126"/>
                  <a:gd name="T29" fmla="*/ 18 h 492"/>
                  <a:gd name="T30" fmla="*/ 7 w 126"/>
                  <a:gd name="T31" fmla="*/ 17 h 492"/>
                  <a:gd name="T32" fmla="*/ 7 w 126"/>
                  <a:gd name="T33" fmla="*/ 17 h 492"/>
                  <a:gd name="T34" fmla="*/ 7 w 126"/>
                  <a:gd name="T35" fmla="*/ 16 h 492"/>
                  <a:gd name="T36" fmla="*/ 7 w 126"/>
                  <a:gd name="T37" fmla="*/ 14 h 492"/>
                  <a:gd name="T38" fmla="*/ 7 w 126"/>
                  <a:gd name="T39" fmla="*/ 13 h 492"/>
                  <a:gd name="T40" fmla="*/ 7 w 126"/>
                  <a:gd name="T41" fmla="*/ 12 h 492"/>
                  <a:gd name="T42" fmla="*/ 6 w 126"/>
                  <a:gd name="T43" fmla="*/ 11 h 492"/>
                  <a:gd name="T44" fmla="*/ 7 w 126"/>
                  <a:gd name="T45" fmla="*/ 10 h 492"/>
                  <a:gd name="T46" fmla="*/ 7 w 126"/>
                  <a:gd name="T47" fmla="*/ 7 h 492"/>
                  <a:gd name="T48" fmla="*/ 7 w 126"/>
                  <a:gd name="T49" fmla="*/ 6 h 492"/>
                  <a:gd name="T50" fmla="*/ 6 w 126"/>
                  <a:gd name="T51" fmla="*/ 6 h 492"/>
                  <a:gd name="T52" fmla="*/ 6 w 126"/>
                  <a:gd name="T53" fmla="*/ 5 h 492"/>
                  <a:gd name="T54" fmla="*/ 6 w 126"/>
                  <a:gd name="T55" fmla="*/ 5 h 492"/>
                  <a:gd name="T56" fmla="*/ 4 w 126"/>
                  <a:gd name="T57" fmla="*/ 4 h 492"/>
                  <a:gd name="T58" fmla="*/ 4 w 126"/>
                  <a:gd name="T59" fmla="*/ 0 h 492"/>
                  <a:gd name="T60" fmla="*/ 2 w 126"/>
                  <a:gd name="T61" fmla="*/ 1 h 492"/>
                  <a:gd name="T62" fmla="*/ 2 w 126"/>
                  <a:gd name="T63" fmla="*/ 1 h 492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126" h="492">
                    <a:moveTo>
                      <a:pt x="40" y="4"/>
                    </a:moveTo>
                    <a:lnTo>
                      <a:pt x="40" y="105"/>
                    </a:lnTo>
                    <a:lnTo>
                      <a:pt x="33" y="135"/>
                    </a:lnTo>
                    <a:lnTo>
                      <a:pt x="27" y="150"/>
                    </a:lnTo>
                    <a:lnTo>
                      <a:pt x="0" y="207"/>
                    </a:lnTo>
                    <a:lnTo>
                      <a:pt x="25" y="177"/>
                    </a:lnTo>
                    <a:lnTo>
                      <a:pt x="19" y="340"/>
                    </a:lnTo>
                    <a:lnTo>
                      <a:pt x="23" y="422"/>
                    </a:lnTo>
                    <a:lnTo>
                      <a:pt x="42" y="466"/>
                    </a:lnTo>
                    <a:lnTo>
                      <a:pt x="120" y="492"/>
                    </a:lnTo>
                    <a:lnTo>
                      <a:pt x="126" y="447"/>
                    </a:lnTo>
                    <a:lnTo>
                      <a:pt x="122" y="405"/>
                    </a:lnTo>
                    <a:lnTo>
                      <a:pt x="118" y="386"/>
                    </a:lnTo>
                    <a:lnTo>
                      <a:pt x="118" y="331"/>
                    </a:lnTo>
                    <a:lnTo>
                      <a:pt x="118" y="285"/>
                    </a:lnTo>
                    <a:lnTo>
                      <a:pt x="114" y="270"/>
                    </a:lnTo>
                    <a:lnTo>
                      <a:pt x="113" y="262"/>
                    </a:lnTo>
                    <a:lnTo>
                      <a:pt x="116" y="243"/>
                    </a:lnTo>
                    <a:lnTo>
                      <a:pt x="120" y="211"/>
                    </a:lnTo>
                    <a:lnTo>
                      <a:pt x="116" y="198"/>
                    </a:lnTo>
                    <a:lnTo>
                      <a:pt x="113" y="181"/>
                    </a:lnTo>
                    <a:lnTo>
                      <a:pt x="109" y="162"/>
                    </a:lnTo>
                    <a:lnTo>
                      <a:pt x="113" y="145"/>
                    </a:lnTo>
                    <a:lnTo>
                      <a:pt x="116" y="110"/>
                    </a:lnTo>
                    <a:lnTo>
                      <a:pt x="113" y="95"/>
                    </a:lnTo>
                    <a:lnTo>
                      <a:pt x="109" y="86"/>
                    </a:lnTo>
                    <a:lnTo>
                      <a:pt x="103" y="78"/>
                    </a:lnTo>
                    <a:lnTo>
                      <a:pt x="99" y="76"/>
                    </a:lnTo>
                    <a:lnTo>
                      <a:pt x="78" y="50"/>
                    </a:lnTo>
                    <a:lnTo>
                      <a:pt x="78" y="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71" name="Freeform 162"/>
              <p:cNvSpPr>
                <a:spLocks/>
              </p:cNvSpPr>
              <p:nvPr/>
            </p:nvSpPr>
            <p:spPr bwMode="auto">
              <a:xfrm>
                <a:off x="3173" y="1461"/>
                <a:ext cx="29" cy="153"/>
              </a:xfrm>
              <a:custGeom>
                <a:avLst/>
                <a:gdLst>
                  <a:gd name="T0" fmla="*/ 1 w 57"/>
                  <a:gd name="T1" fmla="*/ 1 h 305"/>
                  <a:gd name="T2" fmla="*/ 3 w 57"/>
                  <a:gd name="T3" fmla="*/ 1 h 305"/>
                  <a:gd name="T4" fmla="*/ 3 w 57"/>
                  <a:gd name="T5" fmla="*/ 2 h 305"/>
                  <a:gd name="T6" fmla="*/ 3 w 57"/>
                  <a:gd name="T7" fmla="*/ 3 h 305"/>
                  <a:gd name="T8" fmla="*/ 3 w 57"/>
                  <a:gd name="T9" fmla="*/ 5 h 305"/>
                  <a:gd name="T10" fmla="*/ 3 w 57"/>
                  <a:gd name="T11" fmla="*/ 7 h 305"/>
                  <a:gd name="T12" fmla="*/ 3 w 57"/>
                  <a:gd name="T13" fmla="*/ 8 h 305"/>
                  <a:gd name="T14" fmla="*/ 3 w 57"/>
                  <a:gd name="T15" fmla="*/ 11 h 305"/>
                  <a:gd name="T16" fmla="*/ 3 w 57"/>
                  <a:gd name="T17" fmla="*/ 15 h 305"/>
                  <a:gd name="T18" fmla="*/ 3 w 57"/>
                  <a:gd name="T19" fmla="*/ 17 h 305"/>
                  <a:gd name="T20" fmla="*/ 2 w 57"/>
                  <a:gd name="T21" fmla="*/ 18 h 305"/>
                  <a:gd name="T22" fmla="*/ 2 w 57"/>
                  <a:gd name="T23" fmla="*/ 18 h 305"/>
                  <a:gd name="T24" fmla="*/ 2 w 57"/>
                  <a:gd name="T25" fmla="*/ 18 h 305"/>
                  <a:gd name="T26" fmla="*/ 2 w 57"/>
                  <a:gd name="T27" fmla="*/ 19 h 305"/>
                  <a:gd name="T28" fmla="*/ 1 w 57"/>
                  <a:gd name="T29" fmla="*/ 19 h 305"/>
                  <a:gd name="T30" fmla="*/ 1 w 57"/>
                  <a:gd name="T31" fmla="*/ 20 h 305"/>
                  <a:gd name="T32" fmla="*/ 2 w 57"/>
                  <a:gd name="T33" fmla="*/ 19 h 305"/>
                  <a:gd name="T34" fmla="*/ 2 w 57"/>
                  <a:gd name="T35" fmla="*/ 19 h 305"/>
                  <a:gd name="T36" fmla="*/ 2 w 57"/>
                  <a:gd name="T37" fmla="*/ 18 h 305"/>
                  <a:gd name="T38" fmla="*/ 3 w 57"/>
                  <a:gd name="T39" fmla="*/ 18 h 305"/>
                  <a:gd name="T40" fmla="*/ 4 w 57"/>
                  <a:gd name="T41" fmla="*/ 16 h 305"/>
                  <a:gd name="T42" fmla="*/ 3 w 57"/>
                  <a:gd name="T43" fmla="*/ 14 h 305"/>
                  <a:gd name="T44" fmla="*/ 4 w 57"/>
                  <a:gd name="T45" fmla="*/ 12 h 305"/>
                  <a:gd name="T46" fmla="*/ 4 w 57"/>
                  <a:gd name="T47" fmla="*/ 11 h 305"/>
                  <a:gd name="T48" fmla="*/ 4 w 57"/>
                  <a:gd name="T49" fmla="*/ 8 h 305"/>
                  <a:gd name="T50" fmla="*/ 3 w 57"/>
                  <a:gd name="T51" fmla="*/ 6 h 305"/>
                  <a:gd name="T52" fmla="*/ 4 w 57"/>
                  <a:gd name="T53" fmla="*/ 2 h 305"/>
                  <a:gd name="T54" fmla="*/ 3 w 57"/>
                  <a:gd name="T55" fmla="*/ 1 h 305"/>
                  <a:gd name="T56" fmla="*/ 2 w 57"/>
                  <a:gd name="T57" fmla="*/ 1 h 305"/>
                  <a:gd name="T58" fmla="*/ 0 w 57"/>
                  <a:gd name="T59" fmla="*/ 0 h 305"/>
                  <a:gd name="T60" fmla="*/ 1 w 57"/>
                  <a:gd name="T61" fmla="*/ 1 h 305"/>
                  <a:gd name="T62" fmla="*/ 1 w 57"/>
                  <a:gd name="T63" fmla="*/ 1 h 305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7" h="305">
                    <a:moveTo>
                      <a:pt x="6" y="11"/>
                    </a:moveTo>
                    <a:lnTo>
                      <a:pt x="36" y="13"/>
                    </a:lnTo>
                    <a:lnTo>
                      <a:pt x="42" y="32"/>
                    </a:lnTo>
                    <a:lnTo>
                      <a:pt x="46" y="47"/>
                    </a:lnTo>
                    <a:lnTo>
                      <a:pt x="40" y="70"/>
                    </a:lnTo>
                    <a:lnTo>
                      <a:pt x="36" y="98"/>
                    </a:lnTo>
                    <a:lnTo>
                      <a:pt x="46" y="127"/>
                    </a:lnTo>
                    <a:lnTo>
                      <a:pt x="48" y="172"/>
                    </a:lnTo>
                    <a:lnTo>
                      <a:pt x="36" y="228"/>
                    </a:lnTo>
                    <a:lnTo>
                      <a:pt x="36" y="264"/>
                    </a:lnTo>
                    <a:lnTo>
                      <a:pt x="32" y="275"/>
                    </a:lnTo>
                    <a:lnTo>
                      <a:pt x="27" y="283"/>
                    </a:lnTo>
                    <a:lnTo>
                      <a:pt x="21" y="288"/>
                    </a:lnTo>
                    <a:lnTo>
                      <a:pt x="19" y="290"/>
                    </a:lnTo>
                    <a:lnTo>
                      <a:pt x="2" y="304"/>
                    </a:lnTo>
                    <a:lnTo>
                      <a:pt x="13" y="305"/>
                    </a:lnTo>
                    <a:lnTo>
                      <a:pt x="17" y="304"/>
                    </a:lnTo>
                    <a:lnTo>
                      <a:pt x="23" y="298"/>
                    </a:lnTo>
                    <a:lnTo>
                      <a:pt x="32" y="288"/>
                    </a:lnTo>
                    <a:lnTo>
                      <a:pt x="40" y="277"/>
                    </a:lnTo>
                    <a:lnTo>
                      <a:pt x="50" y="247"/>
                    </a:lnTo>
                    <a:lnTo>
                      <a:pt x="46" y="209"/>
                    </a:lnTo>
                    <a:lnTo>
                      <a:pt x="51" y="190"/>
                    </a:lnTo>
                    <a:lnTo>
                      <a:pt x="57" y="163"/>
                    </a:lnTo>
                    <a:lnTo>
                      <a:pt x="53" y="121"/>
                    </a:lnTo>
                    <a:lnTo>
                      <a:pt x="46" y="85"/>
                    </a:lnTo>
                    <a:lnTo>
                      <a:pt x="50" y="22"/>
                    </a:lnTo>
                    <a:lnTo>
                      <a:pt x="36" y="5"/>
                    </a:lnTo>
                    <a:lnTo>
                      <a:pt x="31" y="1"/>
                    </a:lnTo>
                    <a:lnTo>
                      <a:pt x="0" y="0"/>
                    </a:lnTo>
                    <a:lnTo>
                      <a:pt x="6" y="1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72" name="Freeform 163"/>
              <p:cNvSpPr>
                <a:spLocks/>
              </p:cNvSpPr>
              <p:nvPr/>
            </p:nvSpPr>
            <p:spPr bwMode="auto">
              <a:xfrm>
                <a:off x="3158" y="1472"/>
                <a:ext cx="33" cy="37"/>
              </a:xfrm>
              <a:custGeom>
                <a:avLst/>
                <a:gdLst>
                  <a:gd name="T0" fmla="*/ 0 w 66"/>
                  <a:gd name="T1" fmla="*/ 5 h 74"/>
                  <a:gd name="T2" fmla="*/ 3 w 66"/>
                  <a:gd name="T3" fmla="*/ 2 h 74"/>
                  <a:gd name="T4" fmla="*/ 3 w 66"/>
                  <a:gd name="T5" fmla="*/ 1 h 74"/>
                  <a:gd name="T6" fmla="*/ 3 w 66"/>
                  <a:gd name="T7" fmla="*/ 1 h 74"/>
                  <a:gd name="T8" fmla="*/ 4 w 66"/>
                  <a:gd name="T9" fmla="*/ 1 h 74"/>
                  <a:gd name="T10" fmla="*/ 4 w 66"/>
                  <a:gd name="T11" fmla="*/ 0 h 74"/>
                  <a:gd name="T12" fmla="*/ 4 w 66"/>
                  <a:gd name="T13" fmla="*/ 1 h 74"/>
                  <a:gd name="T14" fmla="*/ 4 w 66"/>
                  <a:gd name="T15" fmla="*/ 1 h 74"/>
                  <a:gd name="T16" fmla="*/ 4 w 66"/>
                  <a:gd name="T17" fmla="*/ 4 h 74"/>
                  <a:gd name="T18" fmla="*/ 5 w 66"/>
                  <a:gd name="T19" fmla="*/ 5 h 74"/>
                  <a:gd name="T20" fmla="*/ 4 w 66"/>
                  <a:gd name="T21" fmla="*/ 4 h 74"/>
                  <a:gd name="T22" fmla="*/ 4 w 66"/>
                  <a:gd name="T23" fmla="*/ 2 h 74"/>
                  <a:gd name="T24" fmla="*/ 3 w 66"/>
                  <a:gd name="T25" fmla="*/ 2 h 74"/>
                  <a:gd name="T26" fmla="*/ 2 w 66"/>
                  <a:gd name="T27" fmla="*/ 4 h 74"/>
                  <a:gd name="T28" fmla="*/ 0 w 66"/>
                  <a:gd name="T29" fmla="*/ 5 h 74"/>
                  <a:gd name="T30" fmla="*/ 0 w 66"/>
                  <a:gd name="T31" fmla="*/ 5 h 7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6" h="74">
                    <a:moveTo>
                      <a:pt x="0" y="73"/>
                    </a:moveTo>
                    <a:lnTo>
                      <a:pt x="34" y="17"/>
                    </a:lnTo>
                    <a:lnTo>
                      <a:pt x="36" y="14"/>
                    </a:lnTo>
                    <a:lnTo>
                      <a:pt x="42" y="10"/>
                    </a:lnTo>
                    <a:lnTo>
                      <a:pt x="49" y="2"/>
                    </a:lnTo>
                    <a:lnTo>
                      <a:pt x="55" y="0"/>
                    </a:lnTo>
                    <a:lnTo>
                      <a:pt x="62" y="4"/>
                    </a:lnTo>
                    <a:lnTo>
                      <a:pt x="64" y="8"/>
                    </a:lnTo>
                    <a:lnTo>
                      <a:pt x="62" y="52"/>
                    </a:lnTo>
                    <a:lnTo>
                      <a:pt x="66" y="74"/>
                    </a:lnTo>
                    <a:lnTo>
                      <a:pt x="53" y="55"/>
                    </a:lnTo>
                    <a:lnTo>
                      <a:pt x="53" y="17"/>
                    </a:lnTo>
                    <a:lnTo>
                      <a:pt x="40" y="29"/>
                    </a:lnTo>
                    <a:lnTo>
                      <a:pt x="17" y="59"/>
                    </a:lnTo>
                    <a:lnTo>
                      <a:pt x="0" y="7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73" name="Freeform 164"/>
              <p:cNvSpPr>
                <a:spLocks/>
              </p:cNvSpPr>
              <p:nvPr/>
            </p:nvSpPr>
            <p:spPr bwMode="auto">
              <a:xfrm>
                <a:off x="3156" y="1517"/>
                <a:ext cx="11" cy="44"/>
              </a:xfrm>
              <a:custGeom>
                <a:avLst/>
                <a:gdLst>
                  <a:gd name="T0" fmla="*/ 0 w 23"/>
                  <a:gd name="T1" fmla="*/ 0 h 89"/>
                  <a:gd name="T2" fmla="*/ 0 w 23"/>
                  <a:gd name="T3" fmla="*/ 0 h 89"/>
                  <a:gd name="T4" fmla="*/ 0 w 23"/>
                  <a:gd name="T5" fmla="*/ 1 h 89"/>
                  <a:gd name="T6" fmla="*/ 0 w 23"/>
                  <a:gd name="T7" fmla="*/ 3 h 89"/>
                  <a:gd name="T8" fmla="*/ 0 w 23"/>
                  <a:gd name="T9" fmla="*/ 4 h 89"/>
                  <a:gd name="T10" fmla="*/ 1 w 23"/>
                  <a:gd name="T11" fmla="*/ 5 h 89"/>
                  <a:gd name="T12" fmla="*/ 1 w 23"/>
                  <a:gd name="T13" fmla="*/ 3 h 89"/>
                  <a:gd name="T14" fmla="*/ 1 w 23"/>
                  <a:gd name="T15" fmla="*/ 1 h 89"/>
                  <a:gd name="T16" fmla="*/ 1 w 23"/>
                  <a:gd name="T17" fmla="*/ 0 h 89"/>
                  <a:gd name="T18" fmla="*/ 0 w 23"/>
                  <a:gd name="T19" fmla="*/ 0 h 89"/>
                  <a:gd name="T20" fmla="*/ 0 w 23"/>
                  <a:gd name="T21" fmla="*/ 0 h 8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3" h="89">
                    <a:moveTo>
                      <a:pt x="0" y="0"/>
                    </a:moveTo>
                    <a:lnTo>
                      <a:pt x="6" y="9"/>
                    </a:lnTo>
                    <a:lnTo>
                      <a:pt x="13" y="24"/>
                    </a:lnTo>
                    <a:lnTo>
                      <a:pt x="11" y="51"/>
                    </a:lnTo>
                    <a:lnTo>
                      <a:pt x="8" y="72"/>
                    </a:lnTo>
                    <a:lnTo>
                      <a:pt x="21" y="89"/>
                    </a:lnTo>
                    <a:lnTo>
                      <a:pt x="17" y="62"/>
                    </a:lnTo>
                    <a:lnTo>
                      <a:pt x="23" y="28"/>
                    </a:lnTo>
                    <a:lnTo>
                      <a:pt x="17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74" name="Freeform 165"/>
              <p:cNvSpPr>
                <a:spLocks/>
              </p:cNvSpPr>
              <p:nvPr/>
            </p:nvSpPr>
            <p:spPr bwMode="auto">
              <a:xfrm>
                <a:off x="3162" y="1516"/>
                <a:ext cx="23" cy="49"/>
              </a:xfrm>
              <a:custGeom>
                <a:avLst/>
                <a:gdLst>
                  <a:gd name="T0" fmla="*/ 0 w 48"/>
                  <a:gd name="T1" fmla="*/ 0 h 99"/>
                  <a:gd name="T2" fmla="*/ 0 w 48"/>
                  <a:gd name="T3" fmla="*/ 0 h 99"/>
                  <a:gd name="T4" fmla="*/ 1 w 48"/>
                  <a:gd name="T5" fmla="*/ 0 h 99"/>
                  <a:gd name="T6" fmla="*/ 2 w 48"/>
                  <a:gd name="T7" fmla="*/ 0 h 99"/>
                  <a:gd name="T8" fmla="*/ 2 w 48"/>
                  <a:gd name="T9" fmla="*/ 1 h 99"/>
                  <a:gd name="T10" fmla="*/ 2 w 48"/>
                  <a:gd name="T11" fmla="*/ 2 h 99"/>
                  <a:gd name="T12" fmla="*/ 2 w 48"/>
                  <a:gd name="T13" fmla="*/ 2 h 99"/>
                  <a:gd name="T14" fmla="*/ 2 w 48"/>
                  <a:gd name="T15" fmla="*/ 3 h 99"/>
                  <a:gd name="T16" fmla="*/ 2 w 48"/>
                  <a:gd name="T17" fmla="*/ 4 h 99"/>
                  <a:gd name="T18" fmla="*/ 2 w 48"/>
                  <a:gd name="T19" fmla="*/ 4 h 99"/>
                  <a:gd name="T20" fmla="*/ 1 w 48"/>
                  <a:gd name="T21" fmla="*/ 5 h 99"/>
                  <a:gd name="T22" fmla="*/ 1 w 48"/>
                  <a:gd name="T23" fmla="*/ 5 h 99"/>
                  <a:gd name="T24" fmla="*/ 1 w 48"/>
                  <a:gd name="T25" fmla="*/ 5 h 99"/>
                  <a:gd name="T26" fmla="*/ 1 w 48"/>
                  <a:gd name="T27" fmla="*/ 6 h 99"/>
                  <a:gd name="T28" fmla="*/ 0 w 48"/>
                  <a:gd name="T29" fmla="*/ 5 h 99"/>
                  <a:gd name="T30" fmla="*/ 0 w 48"/>
                  <a:gd name="T31" fmla="*/ 5 h 99"/>
                  <a:gd name="T32" fmla="*/ 1 w 48"/>
                  <a:gd name="T33" fmla="*/ 5 h 99"/>
                  <a:gd name="T34" fmla="*/ 1 w 48"/>
                  <a:gd name="T35" fmla="*/ 3 h 99"/>
                  <a:gd name="T36" fmla="*/ 2 w 48"/>
                  <a:gd name="T37" fmla="*/ 2 h 99"/>
                  <a:gd name="T38" fmla="*/ 2 w 48"/>
                  <a:gd name="T39" fmla="*/ 2 h 99"/>
                  <a:gd name="T40" fmla="*/ 1 w 48"/>
                  <a:gd name="T41" fmla="*/ 1 h 99"/>
                  <a:gd name="T42" fmla="*/ 1 w 48"/>
                  <a:gd name="T43" fmla="*/ 0 h 99"/>
                  <a:gd name="T44" fmla="*/ 0 w 48"/>
                  <a:gd name="T45" fmla="*/ 1 h 99"/>
                  <a:gd name="T46" fmla="*/ 0 w 48"/>
                  <a:gd name="T47" fmla="*/ 0 h 99"/>
                  <a:gd name="T48" fmla="*/ 0 w 48"/>
                  <a:gd name="T49" fmla="*/ 0 h 9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8" h="99">
                    <a:moveTo>
                      <a:pt x="0" y="4"/>
                    </a:moveTo>
                    <a:lnTo>
                      <a:pt x="10" y="0"/>
                    </a:lnTo>
                    <a:lnTo>
                      <a:pt x="31" y="4"/>
                    </a:lnTo>
                    <a:lnTo>
                      <a:pt x="40" y="13"/>
                    </a:lnTo>
                    <a:lnTo>
                      <a:pt x="46" y="23"/>
                    </a:lnTo>
                    <a:lnTo>
                      <a:pt x="48" y="32"/>
                    </a:lnTo>
                    <a:lnTo>
                      <a:pt x="48" y="47"/>
                    </a:lnTo>
                    <a:lnTo>
                      <a:pt x="42" y="61"/>
                    </a:lnTo>
                    <a:lnTo>
                      <a:pt x="38" y="64"/>
                    </a:lnTo>
                    <a:lnTo>
                      <a:pt x="35" y="68"/>
                    </a:lnTo>
                    <a:lnTo>
                      <a:pt x="29" y="81"/>
                    </a:lnTo>
                    <a:lnTo>
                      <a:pt x="29" y="91"/>
                    </a:lnTo>
                    <a:lnTo>
                      <a:pt x="27" y="95"/>
                    </a:lnTo>
                    <a:lnTo>
                      <a:pt x="23" y="99"/>
                    </a:lnTo>
                    <a:lnTo>
                      <a:pt x="12" y="95"/>
                    </a:lnTo>
                    <a:lnTo>
                      <a:pt x="6" y="91"/>
                    </a:lnTo>
                    <a:lnTo>
                      <a:pt x="17" y="85"/>
                    </a:lnTo>
                    <a:lnTo>
                      <a:pt x="23" y="62"/>
                    </a:lnTo>
                    <a:lnTo>
                      <a:pt x="36" y="47"/>
                    </a:lnTo>
                    <a:lnTo>
                      <a:pt x="35" y="36"/>
                    </a:lnTo>
                    <a:lnTo>
                      <a:pt x="31" y="24"/>
                    </a:lnTo>
                    <a:lnTo>
                      <a:pt x="25" y="13"/>
                    </a:lnTo>
                    <a:lnTo>
                      <a:pt x="4" y="21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75" name="Freeform 166"/>
              <p:cNvSpPr>
                <a:spLocks/>
              </p:cNvSpPr>
              <p:nvPr/>
            </p:nvSpPr>
            <p:spPr bwMode="auto">
              <a:xfrm>
                <a:off x="3159" y="1564"/>
                <a:ext cx="17" cy="22"/>
              </a:xfrm>
              <a:custGeom>
                <a:avLst/>
                <a:gdLst>
                  <a:gd name="T0" fmla="*/ 1 w 34"/>
                  <a:gd name="T1" fmla="*/ 1 h 43"/>
                  <a:gd name="T2" fmla="*/ 1 w 34"/>
                  <a:gd name="T3" fmla="*/ 1 h 43"/>
                  <a:gd name="T4" fmla="*/ 2 w 34"/>
                  <a:gd name="T5" fmla="*/ 2 h 43"/>
                  <a:gd name="T6" fmla="*/ 3 w 34"/>
                  <a:gd name="T7" fmla="*/ 3 h 43"/>
                  <a:gd name="T8" fmla="*/ 2 w 34"/>
                  <a:gd name="T9" fmla="*/ 2 h 43"/>
                  <a:gd name="T10" fmla="*/ 0 w 34"/>
                  <a:gd name="T11" fmla="*/ 2 h 43"/>
                  <a:gd name="T12" fmla="*/ 0 w 34"/>
                  <a:gd name="T13" fmla="*/ 0 h 43"/>
                  <a:gd name="T14" fmla="*/ 1 w 34"/>
                  <a:gd name="T15" fmla="*/ 1 h 43"/>
                  <a:gd name="T16" fmla="*/ 1 w 34"/>
                  <a:gd name="T17" fmla="*/ 1 h 4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4" h="43">
                    <a:moveTo>
                      <a:pt x="11" y="3"/>
                    </a:moveTo>
                    <a:lnTo>
                      <a:pt x="11" y="15"/>
                    </a:lnTo>
                    <a:lnTo>
                      <a:pt x="30" y="22"/>
                    </a:lnTo>
                    <a:lnTo>
                      <a:pt x="34" y="43"/>
                    </a:lnTo>
                    <a:lnTo>
                      <a:pt x="22" y="28"/>
                    </a:lnTo>
                    <a:lnTo>
                      <a:pt x="0" y="22"/>
                    </a:lnTo>
                    <a:lnTo>
                      <a:pt x="0" y="0"/>
                    </a:lnTo>
                    <a:lnTo>
                      <a:pt x="11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76" name="Freeform 167"/>
              <p:cNvSpPr>
                <a:spLocks/>
              </p:cNvSpPr>
              <p:nvPr/>
            </p:nvSpPr>
            <p:spPr bwMode="auto">
              <a:xfrm>
                <a:off x="2842" y="1520"/>
                <a:ext cx="112" cy="68"/>
              </a:xfrm>
              <a:custGeom>
                <a:avLst/>
                <a:gdLst>
                  <a:gd name="T0" fmla="*/ 15 w 222"/>
                  <a:gd name="T1" fmla="*/ 3 h 137"/>
                  <a:gd name="T2" fmla="*/ 13 w 222"/>
                  <a:gd name="T3" fmla="*/ 2 h 137"/>
                  <a:gd name="T4" fmla="*/ 10 w 222"/>
                  <a:gd name="T5" fmla="*/ 0 h 137"/>
                  <a:gd name="T6" fmla="*/ 9 w 222"/>
                  <a:gd name="T7" fmla="*/ 0 h 137"/>
                  <a:gd name="T8" fmla="*/ 7 w 222"/>
                  <a:gd name="T9" fmla="*/ 0 h 137"/>
                  <a:gd name="T10" fmla="*/ 3 w 222"/>
                  <a:gd name="T11" fmla="*/ 0 h 137"/>
                  <a:gd name="T12" fmla="*/ 2 w 222"/>
                  <a:gd name="T13" fmla="*/ 1 h 137"/>
                  <a:gd name="T14" fmla="*/ 1 w 222"/>
                  <a:gd name="T15" fmla="*/ 2 h 137"/>
                  <a:gd name="T16" fmla="*/ 0 w 222"/>
                  <a:gd name="T17" fmla="*/ 3 h 137"/>
                  <a:gd name="T18" fmla="*/ 1 w 222"/>
                  <a:gd name="T19" fmla="*/ 3 h 137"/>
                  <a:gd name="T20" fmla="*/ 1 w 222"/>
                  <a:gd name="T21" fmla="*/ 3 h 137"/>
                  <a:gd name="T22" fmla="*/ 1 w 222"/>
                  <a:gd name="T23" fmla="*/ 2 h 137"/>
                  <a:gd name="T24" fmla="*/ 2 w 222"/>
                  <a:gd name="T25" fmla="*/ 2 h 137"/>
                  <a:gd name="T26" fmla="*/ 2 w 222"/>
                  <a:gd name="T27" fmla="*/ 2 h 137"/>
                  <a:gd name="T28" fmla="*/ 2 w 222"/>
                  <a:gd name="T29" fmla="*/ 1 h 137"/>
                  <a:gd name="T30" fmla="*/ 3 w 222"/>
                  <a:gd name="T31" fmla="*/ 1 h 137"/>
                  <a:gd name="T32" fmla="*/ 4 w 222"/>
                  <a:gd name="T33" fmla="*/ 1 h 137"/>
                  <a:gd name="T34" fmla="*/ 8 w 222"/>
                  <a:gd name="T35" fmla="*/ 1 h 137"/>
                  <a:gd name="T36" fmla="*/ 9 w 222"/>
                  <a:gd name="T37" fmla="*/ 2 h 137"/>
                  <a:gd name="T38" fmla="*/ 9 w 222"/>
                  <a:gd name="T39" fmla="*/ 2 h 137"/>
                  <a:gd name="T40" fmla="*/ 6 w 222"/>
                  <a:gd name="T41" fmla="*/ 3 h 137"/>
                  <a:gd name="T42" fmla="*/ 5 w 222"/>
                  <a:gd name="T43" fmla="*/ 3 h 137"/>
                  <a:gd name="T44" fmla="*/ 5 w 222"/>
                  <a:gd name="T45" fmla="*/ 4 h 137"/>
                  <a:gd name="T46" fmla="*/ 4 w 222"/>
                  <a:gd name="T47" fmla="*/ 4 h 137"/>
                  <a:gd name="T48" fmla="*/ 4 w 222"/>
                  <a:gd name="T49" fmla="*/ 5 h 137"/>
                  <a:gd name="T50" fmla="*/ 3 w 222"/>
                  <a:gd name="T51" fmla="*/ 5 h 137"/>
                  <a:gd name="T52" fmla="*/ 3 w 222"/>
                  <a:gd name="T53" fmla="*/ 6 h 137"/>
                  <a:gd name="T54" fmla="*/ 3 w 222"/>
                  <a:gd name="T55" fmla="*/ 8 h 137"/>
                  <a:gd name="T56" fmla="*/ 5 w 222"/>
                  <a:gd name="T57" fmla="*/ 8 h 137"/>
                  <a:gd name="T58" fmla="*/ 6 w 222"/>
                  <a:gd name="T59" fmla="*/ 7 h 137"/>
                  <a:gd name="T60" fmla="*/ 6 w 222"/>
                  <a:gd name="T61" fmla="*/ 6 h 137"/>
                  <a:gd name="T62" fmla="*/ 7 w 222"/>
                  <a:gd name="T63" fmla="*/ 6 h 137"/>
                  <a:gd name="T64" fmla="*/ 7 w 222"/>
                  <a:gd name="T65" fmla="*/ 7 h 137"/>
                  <a:gd name="T66" fmla="*/ 8 w 222"/>
                  <a:gd name="T67" fmla="*/ 8 h 137"/>
                  <a:gd name="T68" fmla="*/ 9 w 222"/>
                  <a:gd name="T69" fmla="*/ 8 h 137"/>
                  <a:gd name="T70" fmla="*/ 10 w 222"/>
                  <a:gd name="T71" fmla="*/ 8 h 137"/>
                  <a:gd name="T72" fmla="*/ 10 w 222"/>
                  <a:gd name="T73" fmla="*/ 7 h 137"/>
                  <a:gd name="T74" fmla="*/ 10 w 222"/>
                  <a:gd name="T75" fmla="*/ 6 h 137"/>
                  <a:gd name="T76" fmla="*/ 10 w 222"/>
                  <a:gd name="T77" fmla="*/ 6 h 137"/>
                  <a:gd name="T78" fmla="*/ 11 w 222"/>
                  <a:gd name="T79" fmla="*/ 6 h 137"/>
                  <a:gd name="T80" fmla="*/ 12 w 222"/>
                  <a:gd name="T81" fmla="*/ 7 h 137"/>
                  <a:gd name="T82" fmla="*/ 13 w 222"/>
                  <a:gd name="T83" fmla="*/ 7 h 137"/>
                  <a:gd name="T84" fmla="*/ 13 w 222"/>
                  <a:gd name="T85" fmla="*/ 6 h 137"/>
                  <a:gd name="T86" fmla="*/ 11 w 222"/>
                  <a:gd name="T87" fmla="*/ 5 h 137"/>
                  <a:gd name="T88" fmla="*/ 10 w 222"/>
                  <a:gd name="T89" fmla="*/ 5 h 137"/>
                  <a:gd name="T90" fmla="*/ 8 w 222"/>
                  <a:gd name="T91" fmla="*/ 5 h 137"/>
                  <a:gd name="T92" fmla="*/ 7 w 222"/>
                  <a:gd name="T93" fmla="*/ 5 h 137"/>
                  <a:gd name="T94" fmla="*/ 6 w 222"/>
                  <a:gd name="T95" fmla="*/ 5 h 137"/>
                  <a:gd name="T96" fmla="*/ 5 w 222"/>
                  <a:gd name="T97" fmla="*/ 6 h 137"/>
                  <a:gd name="T98" fmla="*/ 5 w 222"/>
                  <a:gd name="T99" fmla="*/ 6 h 137"/>
                  <a:gd name="T100" fmla="*/ 5 w 222"/>
                  <a:gd name="T101" fmla="*/ 4 h 137"/>
                  <a:gd name="T102" fmla="*/ 6 w 222"/>
                  <a:gd name="T103" fmla="*/ 4 h 137"/>
                  <a:gd name="T104" fmla="*/ 6 w 222"/>
                  <a:gd name="T105" fmla="*/ 4 h 137"/>
                  <a:gd name="T106" fmla="*/ 7 w 222"/>
                  <a:gd name="T107" fmla="*/ 4 h 137"/>
                  <a:gd name="T108" fmla="*/ 8 w 222"/>
                  <a:gd name="T109" fmla="*/ 3 h 137"/>
                  <a:gd name="T110" fmla="*/ 11 w 222"/>
                  <a:gd name="T111" fmla="*/ 3 h 137"/>
                  <a:gd name="T112" fmla="*/ 12 w 222"/>
                  <a:gd name="T113" fmla="*/ 4 h 137"/>
                  <a:gd name="T114" fmla="*/ 14 w 222"/>
                  <a:gd name="T115" fmla="*/ 5 h 137"/>
                  <a:gd name="T116" fmla="*/ 15 w 222"/>
                  <a:gd name="T117" fmla="*/ 3 h 137"/>
                  <a:gd name="T118" fmla="*/ 15 w 222"/>
                  <a:gd name="T119" fmla="*/ 3 h 137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222" h="137">
                    <a:moveTo>
                      <a:pt x="222" y="63"/>
                    </a:moveTo>
                    <a:lnTo>
                      <a:pt x="207" y="38"/>
                    </a:lnTo>
                    <a:lnTo>
                      <a:pt x="158" y="12"/>
                    </a:lnTo>
                    <a:lnTo>
                      <a:pt x="131" y="0"/>
                    </a:lnTo>
                    <a:lnTo>
                      <a:pt x="104" y="4"/>
                    </a:lnTo>
                    <a:lnTo>
                      <a:pt x="38" y="6"/>
                    </a:lnTo>
                    <a:lnTo>
                      <a:pt x="21" y="16"/>
                    </a:lnTo>
                    <a:lnTo>
                      <a:pt x="6" y="35"/>
                    </a:lnTo>
                    <a:lnTo>
                      <a:pt x="0" y="48"/>
                    </a:lnTo>
                    <a:lnTo>
                      <a:pt x="2" y="63"/>
                    </a:lnTo>
                    <a:lnTo>
                      <a:pt x="9" y="48"/>
                    </a:lnTo>
                    <a:lnTo>
                      <a:pt x="15" y="42"/>
                    </a:lnTo>
                    <a:lnTo>
                      <a:pt x="19" y="36"/>
                    </a:lnTo>
                    <a:lnTo>
                      <a:pt x="25" y="33"/>
                    </a:lnTo>
                    <a:lnTo>
                      <a:pt x="28" y="31"/>
                    </a:lnTo>
                    <a:lnTo>
                      <a:pt x="46" y="27"/>
                    </a:lnTo>
                    <a:lnTo>
                      <a:pt x="55" y="23"/>
                    </a:lnTo>
                    <a:lnTo>
                      <a:pt x="114" y="29"/>
                    </a:lnTo>
                    <a:lnTo>
                      <a:pt x="141" y="36"/>
                    </a:lnTo>
                    <a:lnTo>
                      <a:pt x="133" y="46"/>
                    </a:lnTo>
                    <a:lnTo>
                      <a:pt x="82" y="59"/>
                    </a:lnTo>
                    <a:lnTo>
                      <a:pt x="78" y="61"/>
                    </a:lnTo>
                    <a:lnTo>
                      <a:pt x="68" y="69"/>
                    </a:lnTo>
                    <a:lnTo>
                      <a:pt x="59" y="76"/>
                    </a:lnTo>
                    <a:lnTo>
                      <a:pt x="53" y="84"/>
                    </a:lnTo>
                    <a:lnTo>
                      <a:pt x="46" y="93"/>
                    </a:lnTo>
                    <a:lnTo>
                      <a:pt x="40" y="103"/>
                    </a:lnTo>
                    <a:lnTo>
                      <a:pt x="44" y="137"/>
                    </a:lnTo>
                    <a:lnTo>
                      <a:pt x="80" y="137"/>
                    </a:lnTo>
                    <a:lnTo>
                      <a:pt x="87" y="118"/>
                    </a:lnTo>
                    <a:lnTo>
                      <a:pt x="95" y="103"/>
                    </a:lnTo>
                    <a:lnTo>
                      <a:pt x="104" y="97"/>
                    </a:lnTo>
                    <a:lnTo>
                      <a:pt x="106" y="114"/>
                    </a:lnTo>
                    <a:lnTo>
                      <a:pt x="122" y="128"/>
                    </a:lnTo>
                    <a:lnTo>
                      <a:pt x="129" y="130"/>
                    </a:lnTo>
                    <a:lnTo>
                      <a:pt x="146" y="128"/>
                    </a:lnTo>
                    <a:lnTo>
                      <a:pt x="156" y="118"/>
                    </a:lnTo>
                    <a:lnTo>
                      <a:pt x="158" y="111"/>
                    </a:lnTo>
                    <a:lnTo>
                      <a:pt x="158" y="97"/>
                    </a:lnTo>
                    <a:lnTo>
                      <a:pt x="173" y="101"/>
                    </a:lnTo>
                    <a:lnTo>
                      <a:pt x="180" y="118"/>
                    </a:lnTo>
                    <a:lnTo>
                      <a:pt x="203" y="120"/>
                    </a:lnTo>
                    <a:lnTo>
                      <a:pt x="203" y="101"/>
                    </a:lnTo>
                    <a:lnTo>
                      <a:pt x="171" y="88"/>
                    </a:lnTo>
                    <a:lnTo>
                      <a:pt x="152" y="86"/>
                    </a:lnTo>
                    <a:lnTo>
                      <a:pt x="122" y="82"/>
                    </a:lnTo>
                    <a:lnTo>
                      <a:pt x="99" y="86"/>
                    </a:lnTo>
                    <a:lnTo>
                      <a:pt x="91" y="90"/>
                    </a:lnTo>
                    <a:lnTo>
                      <a:pt x="78" y="105"/>
                    </a:lnTo>
                    <a:lnTo>
                      <a:pt x="65" y="97"/>
                    </a:lnTo>
                    <a:lnTo>
                      <a:pt x="78" y="78"/>
                    </a:lnTo>
                    <a:lnTo>
                      <a:pt x="82" y="76"/>
                    </a:lnTo>
                    <a:lnTo>
                      <a:pt x="93" y="71"/>
                    </a:lnTo>
                    <a:lnTo>
                      <a:pt x="106" y="67"/>
                    </a:lnTo>
                    <a:lnTo>
                      <a:pt x="118" y="63"/>
                    </a:lnTo>
                    <a:lnTo>
                      <a:pt x="160" y="63"/>
                    </a:lnTo>
                    <a:lnTo>
                      <a:pt x="184" y="76"/>
                    </a:lnTo>
                    <a:lnTo>
                      <a:pt x="220" y="86"/>
                    </a:lnTo>
                    <a:lnTo>
                      <a:pt x="222" y="6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77" name="Freeform 168"/>
              <p:cNvSpPr>
                <a:spLocks/>
              </p:cNvSpPr>
              <p:nvPr/>
            </p:nvSpPr>
            <p:spPr bwMode="auto">
              <a:xfrm>
                <a:off x="2928" y="1549"/>
                <a:ext cx="25" cy="31"/>
              </a:xfrm>
              <a:custGeom>
                <a:avLst/>
                <a:gdLst>
                  <a:gd name="T0" fmla="*/ 4 w 49"/>
                  <a:gd name="T1" fmla="*/ 1 h 63"/>
                  <a:gd name="T2" fmla="*/ 3 w 49"/>
                  <a:gd name="T3" fmla="*/ 3 h 63"/>
                  <a:gd name="T4" fmla="*/ 2 w 49"/>
                  <a:gd name="T5" fmla="*/ 3 h 63"/>
                  <a:gd name="T6" fmla="*/ 1 w 49"/>
                  <a:gd name="T7" fmla="*/ 2 h 63"/>
                  <a:gd name="T8" fmla="*/ 1 w 49"/>
                  <a:gd name="T9" fmla="*/ 1 h 63"/>
                  <a:gd name="T10" fmla="*/ 1 w 49"/>
                  <a:gd name="T11" fmla="*/ 0 h 63"/>
                  <a:gd name="T12" fmla="*/ 0 w 49"/>
                  <a:gd name="T13" fmla="*/ 0 h 63"/>
                  <a:gd name="T14" fmla="*/ 2 w 49"/>
                  <a:gd name="T15" fmla="*/ 0 h 63"/>
                  <a:gd name="T16" fmla="*/ 4 w 49"/>
                  <a:gd name="T17" fmla="*/ 1 h 63"/>
                  <a:gd name="T18" fmla="*/ 4 w 49"/>
                  <a:gd name="T19" fmla="*/ 1 h 6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49" h="63">
                    <a:moveTo>
                      <a:pt x="49" y="27"/>
                    </a:moveTo>
                    <a:lnTo>
                      <a:pt x="40" y="57"/>
                    </a:lnTo>
                    <a:lnTo>
                      <a:pt x="28" y="63"/>
                    </a:lnTo>
                    <a:lnTo>
                      <a:pt x="9" y="42"/>
                    </a:lnTo>
                    <a:lnTo>
                      <a:pt x="11" y="29"/>
                    </a:lnTo>
                    <a:lnTo>
                      <a:pt x="6" y="12"/>
                    </a:lnTo>
                    <a:lnTo>
                      <a:pt x="0" y="0"/>
                    </a:lnTo>
                    <a:lnTo>
                      <a:pt x="25" y="0"/>
                    </a:lnTo>
                    <a:lnTo>
                      <a:pt x="49" y="2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78" name="Freeform 169"/>
              <p:cNvSpPr>
                <a:spLocks/>
              </p:cNvSpPr>
              <p:nvPr/>
            </p:nvSpPr>
            <p:spPr bwMode="auto">
              <a:xfrm>
                <a:off x="2990" y="1470"/>
                <a:ext cx="111" cy="53"/>
              </a:xfrm>
              <a:custGeom>
                <a:avLst/>
                <a:gdLst>
                  <a:gd name="T0" fmla="*/ 13 w 223"/>
                  <a:gd name="T1" fmla="*/ 1 h 104"/>
                  <a:gd name="T2" fmla="*/ 10 w 223"/>
                  <a:gd name="T3" fmla="*/ 1 h 104"/>
                  <a:gd name="T4" fmla="*/ 8 w 223"/>
                  <a:gd name="T5" fmla="*/ 2 h 104"/>
                  <a:gd name="T6" fmla="*/ 7 w 223"/>
                  <a:gd name="T7" fmla="*/ 2 h 104"/>
                  <a:gd name="T8" fmla="*/ 7 w 223"/>
                  <a:gd name="T9" fmla="*/ 2 h 104"/>
                  <a:gd name="T10" fmla="*/ 6 w 223"/>
                  <a:gd name="T11" fmla="*/ 3 h 104"/>
                  <a:gd name="T12" fmla="*/ 5 w 223"/>
                  <a:gd name="T13" fmla="*/ 3 h 104"/>
                  <a:gd name="T14" fmla="*/ 4 w 223"/>
                  <a:gd name="T15" fmla="*/ 4 h 104"/>
                  <a:gd name="T16" fmla="*/ 2 w 223"/>
                  <a:gd name="T17" fmla="*/ 5 h 104"/>
                  <a:gd name="T18" fmla="*/ 0 w 223"/>
                  <a:gd name="T19" fmla="*/ 6 h 104"/>
                  <a:gd name="T20" fmla="*/ 0 w 223"/>
                  <a:gd name="T21" fmla="*/ 7 h 104"/>
                  <a:gd name="T22" fmla="*/ 1 w 223"/>
                  <a:gd name="T23" fmla="*/ 4 h 104"/>
                  <a:gd name="T24" fmla="*/ 2 w 223"/>
                  <a:gd name="T25" fmla="*/ 4 h 104"/>
                  <a:gd name="T26" fmla="*/ 2 w 223"/>
                  <a:gd name="T27" fmla="*/ 4 h 104"/>
                  <a:gd name="T28" fmla="*/ 3 w 223"/>
                  <a:gd name="T29" fmla="*/ 3 h 104"/>
                  <a:gd name="T30" fmla="*/ 3 w 223"/>
                  <a:gd name="T31" fmla="*/ 3 h 104"/>
                  <a:gd name="T32" fmla="*/ 4 w 223"/>
                  <a:gd name="T33" fmla="*/ 2 h 104"/>
                  <a:gd name="T34" fmla="*/ 5 w 223"/>
                  <a:gd name="T35" fmla="*/ 2 h 104"/>
                  <a:gd name="T36" fmla="*/ 5 w 223"/>
                  <a:gd name="T37" fmla="*/ 2 h 104"/>
                  <a:gd name="T38" fmla="*/ 6 w 223"/>
                  <a:gd name="T39" fmla="*/ 1 h 104"/>
                  <a:gd name="T40" fmla="*/ 7 w 223"/>
                  <a:gd name="T41" fmla="*/ 1 h 104"/>
                  <a:gd name="T42" fmla="*/ 9 w 223"/>
                  <a:gd name="T43" fmla="*/ 1 h 104"/>
                  <a:gd name="T44" fmla="*/ 11 w 223"/>
                  <a:gd name="T45" fmla="*/ 0 h 104"/>
                  <a:gd name="T46" fmla="*/ 13 w 223"/>
                  <a:gd name="T47" fmla="*/ 1 h 104"/>
                  <a:gd name="T48" fmla="*/ 13 w 223"/>
                  <a:gd name="T49" fmla="*/ 1 h 104"/>
                  <a:gd name="T50" fmla="*/ 13 w 223"/>
                  <a:gd name="T51" fmla="*/ 1 h 104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23" h="104">
                    <a:moveTo>
                      <a:pt x="223" y="15"/>
                    </a:moveTo>
                    <a:lnTo>
                      <a:pt x="160" y="13"/>
                    </a:lnTo>
                    <a:lnTo>
                      <a:pt x="135" y="17"/>
                    </a:lnTo>
                    <a:lnTo>
                      <a:pt x="126" y="20"/>
                    </a:lnTo>
                    <a:lnTo>
                      <a:pt x="114" y="26"/>
                    </a:lnTo>
                    <a:lnTo>
                      <a:pt x="105" y="34"/>
                    </a:lnTo>
                    <a:lnTo>
                      <a:pt x="86" y="43"/>
                    </a:lnTo>
                    <a:lnTo>
                      <a:pt x="67" y="58"/>
                    </a:lnTo>
                    <a:lnTo>
                      <a:pt x="38" y="74"/>
                    </a:lnTo>
                    <a:lnTo>
                      <a:pt x="14" y="95"/>
                    </a:lnTo>
                    <a:lnTo>
                      <a:pt x="0" y="104"/>
                    </a:lnTo>
                    <a:lnTo>
                      <a:pt x="29" y="57"/>
                    </a:lnTo>
                    <a:lnTo>
                      <a:pt x="35" y="53"/>
                    </a:lnTo>
                    <a:lnTo>
                      <a:pt x="40" y="49"/>
                    </a:lnTo>
                    <a:lnTo>
                      <a:pt x="48" y="43"/>
                    </a:lnTo>
                    <a:lnTo>
                      <a:pt x="57" y="38"/>
                    </a:lnTo>
                    <a:lnTo>
                      <a:pt x="69" y="32"/>
                    </a:lnTo>
                    <a:lnTo>
                      <a:pt x="82" y="26"/>
                    </a:lnTo>
                    <a:lnTo>
                      <a:pt x="95" y="20"/>
                    </a:lnTo>
                    <a:lnTo>
                      <a:pt x="111" y="15"/>
                    </a:lnTo>
                    <a:lnTo>
                      <a:pt x="126" y="11"/>
                    </a:lnTo>
                    <a:lnTo>
                      <a:pt x="152" y="5"/>
                    </a:lnTo>
                    <a:lnTo>
                      <a:pt x="177" y="0"/>
                    </a:lnTo>
                    <a:lnTo>
                      <a:pt x="209" y="5"/>
                    </a:lnTo>
                    <a:lnTo>
                      <a:pt x="223" y="1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79" name="Freeform 170"/>
              <p:cNvSpPr>
                <a:spLocks/>
              </p:cNvSpPr>
              <p:nvPr/>
            </p:nvSpPr>
            <p:spPr bwMode="auto">
              <a:xfrm>
                <a:off x="3020" y="1517"/>
                <a:ext cx="71" cy="27"/>
              </a:xfrm>
              <a:custGeom>
                <a:avLst/>
                <a:gdLst>
                  <a:gd name="T0" fmla="*/ 8 w 143"/>
                  <a:gd name="T1" fmla="*/ 1 h 55"/>
                  <a:gd name="T2" fmla="*/ 7 w 143"/>
                  <a:gd name="T3" fmla="*/ 1 h 55"/>
                  <a:gd name="T4" fmla="*/ 7 w 143"/>
                  <a:gd name="T5" fmla="*/ 1 h 55"/>
                  <a:gd name="T6" fmla="*/ 6 w 143"/>
                  <a:gd name="T7" fmla="*/ 0 h 55"/>
                  <a:gd name="T8" fmla="*/ 5 w 143"/>
                  <a:gd name="T9" fmla="*/ 1 h 55"/>
                  <a:gd name="T10" fmla="*/ 5 w 143"/>
                  <a:gd name="T11" fmla="*/ 2 h 55"/>
                  <a:gd name="T12" fmla="*/ 5 w 143"/>
                  <a:gd name="T13" fmla="*/ 2 h 55"/>
                  <a:gd name="T14" fmla="*/ 4 w 143"/>
                  <a:gd name="T15" fmla="*/ 3 h 55"/>
                  <a:gd name="T16" fmla="*/ 3 w 143"/>
                  <a:gd name="T17" fmla="*/ 3 h 55"/>
                  <a:gd name="T18" fmla="*/ 3 w 143"/>
                  <a:gd name="T19" fmla="*/ 3 h 55"/>
                  <a:gd name="T20" fmla="*/ 2 w 143"/>
                  <a:gd name="T21" fmla="*/ 2 h 55"/>
                  <a:gd name="T22" fmla="*/ 2 w 143"/>
                  <a:gd name="T23" fmla="*/ 2 h 55"/>
                  <a:gd name="T24" fmla="*/ 1 w 143"/>
                  <a:gd name="T25" fmla="*/ 2 h 55"/>
                  <a:gd name="T26" fmla="*/ 1 w 143"/>
                  <a:gd name="T27" fmla="*/ 3 h 55"/>
                  <a:gd name="T28" fmla="*/ 0 w 143"/>
                  <a:gd name="T29" fmla="*/ 3 h 55"/>
                  <a:gd name="T30" fmla="*/ 0 w 143"/>
                  <a:gd name="T31" fmla="*/ 2 h 55"/>
                  <a:gd name="T32" fmla="*/ 0 w 143"/>
                  <a:gd name="T33" fmla="*/ 1 h 55"/>
                  <a:gd name="T34" fmla="*/ 0 w 143"/>
                  <a:gd name="T35" fmla="*/ 1 h 55"/>
                  <a:gd name="T36" fmla="*/ 1 w 143"/>
                  <a:gd name="T37" fmla="*/ 0 h 55"/>
                  <a:gd name="T38" fmla="*/ 1 w 143"/>
                  <a:gd name="T39" fmla="*/ 0 h 55"/>
                  <a:gd name="T40" fmla="*/ 2 w 143"/>
                  <a:gd name="T41" fmla="*/ 0 h 55"/>
                  <a:gd name="T42" fmla="*/ 4 w 143"/>
                  <a:gd name="T43" fmla="*/ 0 h 55"/>
                  <a:gd name="T44" fmla="*/ 6 w 143"/>
                  <a:gd name="T45" fmla="*/ 0 h 55"/>
                  <a:gd name="T46" fmla="*/ 7 w 143"/>
                  <a:gd name="T47" fmla="*/ 0 h 55"/>
                  <a:gd name="T48" fmla="*/ 8 w 143"/>
                  <a:gd name="T49" fmla="*/ 0 h 55"/>
                  <a:gd name="T50" fmla="*/ 8 w 143"/>
                  <a:gd name="T51" fmla="*/ 1 h 55"/>
                  <a:gd name="T52" fmla="*/ 8 w 143"/>
                  <a:gd name="T53" fmla="*/ 1 h 5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43" h="55">
                    <a:moveTo>
                      <a:pt x="143" y="22"/>
                    </a:moveTo>
                    <a:lnTo>
                      <a:pt x="126" y="30"/>
                    </a:lnTo>
                    <a:lnTo>
                      <a:pt x="120" y="21"/>
                    </a:lnTo>
                    <a:lnTo>
                      <a:pt x="109" y="15"/>
                    </a:lnTo>
                    <a:lnTo>
                      <a:pt x="95" y="17"/>
                    </a:lnTo>
                    <a:lnTo>
                      <a:pt x="95" y="32"/>
                    </a:lnTo>
                    <a:lnTo>
                      <a:pt x="90" y="43"/>
                    </a:lnTo>
                    <a:lnTo>
                      <a:pt x="74" y="51"/>
                    </a:lnTo>
                    <a:lnTo>
                      <a:pt x="63" y="55"/>
                    </a:lnTo>
                    <a:lnTo>
                      <a:pt x="52" y="49"/>
                    </a:lnTo>
                    <a:lnTo>
                      <a:pt x="42" y="43"/>
                    </a:lnTo>
                    <a:lnTo>
                      <a:pt x="36" y="32"/>
                    </a:lnTo>
                    <a:lnTo>
                      <a:pt x="25" y="38"/>
                    </a:lnTo>
                    <a:lnTo>
                      <a:pt x="21" y="51"/>
                    </a:lnTo>
                    <a:lnTo>
                      <a:pt x="0" y="49"/>
                    </a:lnTo>
                    <a:lnTo>
                      <a:pt x="2" y="40"/>
                    </a:lnTo>
                    <a:lnTo>
                      <a:pt x="10" y="22"/>
                    </a:lnTo>
                    <a:lnTo>
                      <a:pt x="14" y="19"/>
                    </a:lnTo>
                    <a:lnTo>
                      <a:pt x="17" y="15"/>
                    </a:lnTo>
                    <a:lnTo>
                      <a:pt x="29" y="9"/>
                    </a:lnTo>
                    <a:lnTo>
                      <a:pt x="40" y="5"/>
                    </a:lnTo>
                    <a:lnTo>
                      <a:pt x="78" y="0"/>
                    </a:lnTo>
                    <a:lnTo>
                      <a:pt x="99" y="0"/>
                    </a:lnTo>
                    <a:lnTo>
                      <a:pt x="126" y="5"/>
                    </a:lnTo>
                    <a:lnTo>
                      <a:pt x="139" y="11"/>
                    </a:lnTo>
                    <a:lnTo>
                      <a:pt x="143" y="2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80" name="Freeform 171"/>
              <p:cNvSpPr>
                <a:spLocks/>
              </p:cNvSpPr>
              <p:nvPr/>
            </p:nvSpPr>
            <p:spPr bwMode="auto">
              <a:xfrm>
                <a:off x="3030" y="1502"/>
                <a:ext cx="60" cy="22"/>
              </a:xfrm>
              <a:custGeom>
                <a:avLst/>
                <a:gdLst>
                  <a:gd name="T0" fmla="*/ 7 w 122"/>
                  <a:gd name="T1" fmla="*/ 2 h 46"/>
                  <a:gd name="T2" fmla="*/ 6 w 122"/>
                  <a:gd name="T3" fmla="*/ 1 h 46"/>
                  <a:gd name="T4" fmla="*/ 6 w 122"/>
                  <a:gd name="T5" fmla="*/ 1 h 46"/>
                  <a:gd name="T6" fmla="*/ 6 w 122"/>
                  <a:gd name="T7" fmla="*/ 1 h 46"/>
                  <a:gd name="T8" fmla="*/ 5 w 122"/>
                  <a:gd name="T9" fmla="*/ 0 h 46"/>
                  <a:gd name="T10" fmla="*/ 4 w 122"/>
                  <a:gd name="T11" fmla="*/ 0 h 46"/>
                  <a:gd name="T12" fmla="*/ 3 w 122"/>
                  <a:gd name="T13" fmla="*/ 0 h 46"/>
                  <a:gd name="T14" fmla="*/ 2 w 122"/>
                  <a:gd name="T15" fmla="*/ 0 h 46"/>
                  <a:gd name="T16" fmla="*/ 1 w 122"/>
                  <a:gd name="T17" fmla="*/ 1 h 46"/>
                  <a:gd name="T18" fmla="*/ 0 w 122"/>
                  <a:gd name="T19" fmla="*/ 2 h 46"/>
                  <a:gd name="T20" fmla="*/ 0 w 122"/>
                  <a:gd name="T21" fmla="*/ 1 h 46"/>
                  <a:gd name="T22" fmla="*/ 0 w 122"/>
                  <a:gd name="T23" fmla="*/ 1 h 46"/>
                  <a:gd name="T24" fmla="*/ 0 w 122"/>
                  <a:gd name="T25" fmla="*/ 0 h 46"/>
                  <a:gd name="T26" fmla="*/ 1 w 122"/>
                  <a:gd name="T27" fmla="*/ 0 h 46"/>
                  <a:gd name="T28" fmla="*/ 2 w 122"/>
                  <a:gd name="T29" fmla="*/ 0 h 46"/>
                  <a:gd name="T30" fmla="*/ 3 w 122"/>
                  <a:gd name="T31" fmla="*/ 0 h 46"/>
                  <a:gd name="T32" fmla="*/ 4 w 122"/>
                  <a:gd name="T33" fmla="*/ 0 h 46"/>
                  <a:gd name="T34" fmla="*/ 6 w 122"/>
                  <a:gd name="T35" fmla="*/ 0 h 46"/>
                  <a:gd name="T36" fmla="*/ 7 w 122"/>
                  <a:gd name="T37" fmla="*/ 1 h 46"/>
                  <a:gd name="T38" fmla="*/ 7 w 122"/>
                  <a:gd name="T39" fmla="*/ 2 h 46"/>
                  <a:gd name="T40" fmla="*/ 7 w 122"/>
                  <a:gd name="T41" fmla="*/ 2 h 46"/>
                  <a:gd name="T42" fmla="*/ 7 w 122"/>
                  <a:gd name="T43" fmla="*/ 2 h 4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122" h="46">
                    <a:moveTo>
                      <a:pt x="114" y="40"/>
                    </a:moveTo>
                    <a:lnTo>
                      <a:pt x="112" y="31"/>
                    </a:lnTo>
                    <a:lnTo>
                      <a:pt x="109" y="23"/>
                    </a:lnTo>
                    <a:lnTo>
                      <a:pt x="101" y="17"/>
                    </a:lnTo>
                    <a:lnTo>
                      <a:pt x="90" y="14"/>
                    </a:lnTo>
                    <a:lnTo>
                      <a:pt x="76" y="10"/>
                    </a:lnTo>
                    <a:lnTo>
                      <a:pt x="63" y="8"/>
                    </a:lnTo>
                    <a:lnTo>
                      <a:pt x="40" y="14"/>
                    </a:lnTo>
                    <a:lnTo>
                      <a:pt x="21" y="21"/>
                    </a:lnTo>
                    <a:lnTo>
                      <a:pt x="0" y="33"/>
                    </a:lnTo>
                    <a:lnTo>
                      <a:pt x="2" y="27"/>
                    </a:lnTo>
                    <a:lnTo>
                      <a:pt x="8" y="21"/>
                    </a:lnTo>
                    <a:lnTo>
                      <a:pt x="15" y="15"/>
                    </a:lnTo>
                    <a:lnTo>
                      <a:pt x="31" y="8"/>
                    </a:lnTo>
                    <a:lnTo>
                      <a:pt x="44" y="4"/>
                    </a:lnTo>
                    <a:lnTo>
                      <a:pt x="61" y="0"/>
                    </a:lnTo>
                    <a:lnTo>
                      <a:pt x="80" y="0"/>
                    </a:lnTo>
                    <a:lnTo>
                      <a:pt x="101" y="2"/>
                    </a:lnTo>
                    <a:lnTo>
                      <a:pt x="122" y="19"/>
                    </a:lnTo>
                    <a:lnTo>
                      <a:pt x="122" y="46"/>
                    </a:lnTo>
                    <a:lnTo>
                      <a:pt x="114" y="4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81" name="Freeform 172"/>
              <p:cNvSpPr>
                <a:spLocks/>
              </p:cNvSpPr>
              <p:nvPr/>
            </p:nvSpPr>
            <p:spPr bwMode="auto">
              <a:xfrm>
                <a:off x="3028" y="1531"/>
                <a:ext cx="62" cy="27"/>
              </a:xfrm>
              <a:custGeom>
                <a:avLst/>
                <a:gdLst>
                  <a:gd name="T0" fmla="*/ 7 w 126"/>
                  <a:gd name="T1" fmla="*/ 0 h 53"/>
                  <a:gd name="T2" fmla="*/ 7 w 126"/>
                  <a:gd name="T3" fmla="*/ 2 h 53"/>
                  <a:gd name="T4" fmla="*/ 6 w 126"/>
                  <a:gd name="T5" fmla="*/ 2 h 53"/>
                  <a:gd name="T6" fmla="*/ 6 w 126"/>
                  <a:gd name="T7" fmla="*/ 2 h 53"/>
                  <a:gd name="T8" fmla="*/ 5 w 126"/>
                  <a:gd name="T9" fmla="*/ 2 h 53"/>
                  <a:gd name="T10" fmla="*/ 4 w 126"/>
                  <a:gd name="T11" fmla="*/ 3 h 53"/>
                  <a:gd name="T12" fmla="*/ 3 w 126"/>
                  <a:gd name="T13" fmla="*/ 3 h 53"/>
                  <a:gd name="T14" fmla="*/ 3 w 126"/>
                  <a:gd name="T15" fmla="*/ 3 h 53"/>
                  <a:gd name="T16" fmla="*/ 3 w 126"/>
                  <a:gd name="T17" fmla="*/ 4 h 53"/>
                  <a:gd name="T18" fmla="*/ 0 w 126"/>
                  <a:gd name="T19" fmla="*/ 4 h 53"/>
                  <a:gd name="T20" fmla="*/ 0 w 126"/>
                  <a:gd name="T21" fmla="*/ 2 h 53"/>
                  <a:gd name="T22" fmla="*/ 2 w 126"/>
                  <a:gd name="T23" fmla="*/ 3 h 53"/>
                  <a:gd name="T24" fmla="*/ 3 w 126"/>
                  <a:gd name="T25" fmla="*/ 2 h 53"/>
                  <a:gd name="T26" fmla="*/ 5 w 126"/>
                  <a:gd name="T27" fmla="*/ 2 h 53"/>
                  <a:gd name="T28" fmla="*/ 6 w 126"/>
                  <a:gd name="T29" fmla="*/ 1 h 53"/>
                  <a:gd name="T30" fmla="*/ 7 w 126"/>
                  <a:gd name="T31" fmla="*/ 0 h 53"/>
                  <a:gd name="T32" fmla="*/ 7 w 126"/>
                  <a:gd name="T33" fmla="*/ 0 h 5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26" h="53">
                    <a:moveTo>
                      <a:pt x="126" y="0"/>
                    </a:moveTo>
                    <a:lnTo>
                      <a:pt x="113" y="17"/>
                    </a:lnTo>
                    <a:lnTo>
                      <a:pt x="107" y="19"/>
                    </a:lnTo>
                    <a:lnTo>
                      <a:pt x="97" y="25"/>
                    </a:lnTo>
                    <a:lnTo>
                      <a:pt x="84" y="32"/>
                    </a:lnTo>
                    <a:lnTo>
                      <a:pt x="75" y="36"/>
                    </a:lnTo>
                    <a:lnTo>
                      <a:pt x="59" y="40"/>
                    </a:lnTo>
                    <a:lnTo>
                      <a:pt x="50" y="42"/>
                    </a:lnTo>
                    <a:lnTo>
                      <a:pt x="56" y="53"/>
                    </a:lnTo>
                    <a:lnTo>
                      <a:pt x="6" y="53"/>
                    </a:lnTo>
                    <a:lnTo>
                      <a:pt x="0" y="32"/>
                    </a:lnTo>
                    <a:lnTo>
                      <a:pt x="37" y="36"/>
                    </a:lnTo>
                    <a:lnTo>
                      <a:pt x="63" y="32"/>
                    </a:lnTo>
                    <a:lnTo>
                      <a:pt x="92" y="21"/>
                    </a:lnTo>
                    <a:lnTo>
                      <a:pt x="107" y="12"/>
                    </a:lnTo>
                    <a:lnTo>
                      <a:pt x="12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82" name="Freeform 173"/>
              <p:cNvSpPr>
                <a:spLocks/>
              </p:cNvSpPr>
              <p:nvPr/>
            </p:nvSpPr>
            <p:spPr bwMode="auto">
              <a:xfrm>
                <a:off x="2930" y="1611"/>
                <a:ext cx="173" cy="119"/>
              </a:xfrm>
              <a:custGeom>
                <a:avLst/>
                <a:gdLst>
                  <a:gd name="T0" fmla="*/ 4 w 346"/>
                  <a:gd name="T1" fmla="*/ 4 h 237"/>
                  <a:gd name="T2" fmla="*/ 3 w 346"/>
                  <a:gd name="T3" fmla="*/ 6 h 237"/>
                  <a:gd name="T4" fmla="*/ 3 w 346"/>
                  <a:gd name="T5" fmla="*/ 9 h 237"/>
                  <a:gd name="T6" fmla="*/ 3 w 346"/>
                  <a:gd name="T7" fmla="*/ 12 h 237"/>
                  <a:gd name="T8" fmla="*/ 4 w 346"/>
                  <a:gd name="T9" fmla="*/ 12 h 237"/>
                  <a:gd name="T10" fmla="*/ 9 w 346"/>
                  <a:gd name="T11" fmla="*/ 11 h 237"/>
                  <a:gd name="T12" fmla="*/ 13 w 346"/>
                  <a:gd name="T13" fmla="*/ 9 h 237"/>
                  <a:gd name="T14" fmla="*/ 19 w 346"/>
                  <a:gd name="T15" fmla="*/ 8 h 237"/>
                  <a:gd name="T16" fmla="*/ 20 w 346"/>
                  <a:gd name="T17" fmla="*/ 6 h 237"/>
                  <a:gd name="T18" fmla="*/ 16 w 346"/>
                  <a:gd name="T19" fmla="*/ 2 h 237"/>
                  <a:gd name="T20" fmla="*/ 13 w 346"/>
                  <a:gd name="T21" fmla="*/ 0 h 237"/>
                  <a:gd name="T22" fmla="*/ 15 w 346"/>
                  <a:gd name="T23" fmla="*/ 1 h 237"/>
                  <a:gd name="T24" fmla="*/ 17 w 346"/>
                  <a:gd name="T25" fmla="*/ 2 h 237"/>
                  <a:gd name="T26" fmla="*/ 18 w 346"/>
                  <a:gd name="T27" fmla="*/ 3 h 237"/>
                  <a:gd name="T28" fmla="*/ 19 w 346"/>
                  <a:gd name="T29" fmla="*/ 3 h 237"/>
                  <a:gd name="T30" fmla="*/ 20 w 346"/>
                  <a:gd name="T31" fmla="*/ 6 h 237"/>
                  <a:gd name="T32" fmla="*/ 21 w 346"/>
                  <a:gd name="T33" fmla="*/ 6 h 237"/>
                  <a:gd name="T34" fmla="*/ 22 w 346"/>
                  <a:gd name="T35" fmla="*/ 8 h 237"/>
                  <a:gd name="T36" fmla="*/ 22 w 346"/>
                  <a:gd name="T37" fmla="*/ 10 h 237"/>
                  <a:gd name="T38" fmla="*/ 21 w 346"/>
                  <a:gd name="T39" fmla="*/ 9 h 237"/>
                  <a:gd name="T40" fmla="*/ 20 w 346"/>
                  <a:gd name="T41" fmla="*/ 8 h 237"/>
                  <a:gd name="T42" fmla="*/ 13 w 346"/>
                  <a:gd name="T43" fmla="*/ 11 h 237"/>
                  <a:gd name="T44" fmla="*/ 10 w 346"/>
                  <a:gd name="T45" fmla="*/ 12 h 237"/>
                  <a:gd name="T46" fmla="*/ 8 w 346"/>
                  <a:gd name="T47" fmla="*/ 14 h 237"/>
                  <a:gd name="T48" fmla="*/ 3 w 346"/>
                  <a:gd name="T49" fmla="*/ 14 h 237"/>
                  <a:gd name="T50" fmla="*/ 3 w 346"/>
                  <a:gd name="T51" fmla="*/ 15 h 237"/>
                  <a:gd name="T52" fmla="*/ 2 w 346"/>
                  <a:gd name="T53" fmla="*/ 12 h 237"/>
                  <a:gd name="T54" fmla="*/ 2 w 346"/>
                  <a:gd name="T55" fmla="*/ 9 h 237"/>
                  <a:gd name="T56" fmla="*/ 2 w 346"/>
                  <a:gd name="T57" fmla="*/ 9 h 237"/>
                  <a:gd name="T58" fmla="*/ 1 w 346"/>
                  <a:gd name="T59" fmla="*/ 9 h 237"/>
                  <a:gd name="T60" fmla="*/ 0 w 346"/>
                  <a:gd name="T61" fmla="*/ 7 h 237"/>
                  <a:gd name="T62" fmla="*/ 1 w 346"/>
                  <a:gd name="T63" fmla="*/ 5 h 237"/>
                  <a:gd name="T64" fmla="*/ 2 w 346"/>
                  <a:gd name="T65" fmla="*/ 4 h 237"/>
                  <a:gd name="T66" fmla="*/ 2 w 346"/>
                  <a:gd name="T67" fmla="*/ 4 h 237"/>
                  <a:gd name="T68" fmla="*/ 3 w 346"/>
                  <a:gd name="T69" fmla="*/ 3 h 237"/>
                  <a:gd name="T70" fmla="*/ 4 w 346"/>
                  <a:gd name="T71" fmla="*/ 3 h 23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346" h="237">
                    <a:moveTo>
                      <a:pt x="57" y="38"/>
                    </a:moveTo>
                    <a:lnTo>
                      <a:pt x="49" y="57"/>
                    </a:lnTo>
                    <a:lnTo>
                      <a:pt x="43" y="64"/>
                    </a:lnTo>
                    <a:lnTo>
                      <a:pt x="38" y="82"/>
                    </a:lnTo>
                    <a:lnTo>
                      <a:pt x="40" y="108"/>
                    </a:lnTo>
                    <a:lnTo>
                      <a:pt x="42" y="144"/>
                    </a:lnTo>
                    <a:lnTo>
                      <a:pt x="36" y="180"/>
                    </a:lnTo>
                    <a:lnTo>
                      <a:pt x="42" y="188"/>
                    </a:lnTo>
                    <a:lnTo>
                      <a:pt x="49" y="190"/>
                    </a:lnTo>
                    <a:lnTo>
                      <a:pt x="59" y="192"/>
                    </a:lnTo>
                    <a:lnTo>
                      <a:pt x="106" y="180"/>
                    </a:lnTo>
                    <a:lnTo>
                      <a:pt x="135" y="161"/>
                    </a:lnTo>
                    <a:lnTo>
                      <a:pt x="169" y="163"/>
                    </a:lnTo>
                    <a:lnTo>
                      <a:pt x="205" y="140"/>
                    </a:lnTo>
                    <a:lnTo>
                      <a:pt x="268" y="125"/>
                    </a:lnTo>
                    <a:lnTo>
                      <a:pt x="300" y="116"/>
                    </a:lnTo>
                    <a:lnTo>
                      <a:pt x="311" y="106"/>
                    </a:lnTo>
                    <a:lnTo>
                      <a:pt x="309" y="95"/>
                    </a:lnTo>
                    <a:lnTo>
                      <a:pt x="271" y="59"/>
                    </a:lnTo>
                    <a:lnTo>
                      <a:pt x="251" y="32"/>
                    </a:lnTo>
                    <a:lnTo>
                      <a:pt x="224" y="9"/>
                    </a:lnTo>
                    <a:lnTo>
                      <a:pt x="197" y="0"/>
                    </a:lnTo>
                    <a:lnTo>
                      <a:pt x="213" y="2"/>
                    </a:lnTo>
                    <a:lnTo>
                      <a:pt x="239" y="9"/>
                    </a:lnTo>
                    <a:lnTo>
                      <a:pt x="252" y="17"/>
                    </a:lnTo>
                    <a:lnTo>
                      <a:pt x="262" y="23"/>
                    </a:lnTo>
                    <a:lnTo>
                      <a:pt x="270" y="30"/>
                    </a:lnTo>
                    <a:lnTo>
                      <a:pt x="279" y="36"/>
                    </a:lnTo>
                    <a:lnTo>
                      <a:pt x="285" y="42"/>
                    </a:lnTo>
                    <a:lnTo>
                      <a:pt x="292" y="45"/>
                    </a:lnTo>
                    <a:lnTo>
                      <a:pt x="311" y="80"/>
                    </a:lnTo>
                    <a:lnTo>
                      <a:pt x="315" y="82"/>
                    </a:lnTo>
                    <a:lnTo>
                      <a:pt x="323" y="87"/>
                    </a:lnTo>
                    <a:lnTo>
                      <a:pt x="332" y="95"/>
                    </a:lnTo>
                    <a:lnTo>
                      <a:pt x="338" y="101"/>
                    </a:lnTo>
                    <a:lnTo>
                      <a:pt x="342" y="120"/>
                    </a:lnTo>
                    <a:lnTo>
                      <a:pt x="346" y="135"/>
                    </a:lnTo>
                    <a:lnTo>
                      <a:pt x="346" y="159"/>
                    </a:lnTo>
                    <a:lnTo>
                      <a:pt x="338" y="144"/>
                    </a:lnTo>
                    <a:lnTo>
                      <a:pt x="332" y="133"/>
                    </a:lnTo>
                    <a:lnTo>
                      <a:pt x="328" y="127"/>
                    </a:lnTo>
                    <a:lnTo>
                      <a:pt x="308" y="125"/>
                    </a:lnTo>
                    <a:lnTo>
                      <a:pt x="271" y="137"/>
                    </a:lnTo>
                    <a:lnTo>
                      <a:pt x="205" y="161"/>
                    </a:lnTo>
                    <a:lnTo>
                      <a:pt x="167" y="178"/>
                    </a:lnTo>
                    <a:lnTo>
                      <a:pt x="148" y="190"/>
                    </a:lnTo>
                    <a:lnTo>
                      <a:pt x="133" y="209"/>
                    </a:lnTo>
                    <a:lnTo>
                      <a:pt x="114" y="211"/>
                    </a:lnTo>
                    <a:lnTo>
                      <a:pt x="62" y="211"/>
                    </a:lnTo>
                    <a:lnTo>
                      <a:pt x="47" y="211"/>
                    </a:lnTo>
                    <a:lnTo>
                      <a:pt x="45" y="237"/>
                    </a:lnTo>
                    <a:lnTo>
                      <a:pt x="34" y="232"/>
                    </a:lnTo>
                    <a:lnTo>
                      <a:pt x="21" y="218"/>
                    </a:lnTo>
                    <a:lnTo>
                      <a:pt x="17" y="190"/>
                    </a:lnTo>
                    <a:lnTo>
                      <a:pt x="30" y="159"/>
                    </a:lnTo>
                    <a:lnTo>
                      <a:pt x="32" y="133"/>
                    </a:lnTo>
                    <a:lnTo>
                      <a:pt x="28" y="137"/>
                    </a:lnTo>
                    <a:lnTo>
                      <a:pt x="23" y="144"/>
                    </a:lnTo>
                    <a:lnTo>
                      <a:pt x="15" y="146"/>
                    </a:lnTo>
                    <a:lnTo>
                      <a:pt x="5" y="140"/>
                    </a:lnTo>
                    <a:lnTo>
                      <a:pt x="0" y="127"/>
                    </a:lnTo>
                    <a:lnTo>
                      <a:pt x="0" y="112"/>
                    </a:lnTo>
                    <a:lnTo>
                      <a:pt x="4" y="93"/>
                    </a:lnTo>
                    <a:lnTo>
                      <a:pt x="11" y="78"/>
                    </a:lnTo>
                    <a:lnTo>
                      <a:pt x="19" y="66"/>
                    </a:lnTo>
                    <a:lnTo>
                      <a:pt x="23" y="61"/>
                    </a:lnTo>
                    <a:lnTo>
                      <a:pt x="24" y="59"/>
                    </a:lnTo>
                    <a:lnTo>
                      <a:pt x="32" y="53"/>
                    </a:lnTo>
                    <a:lnTo>
                      <a:pt x="38" y="47"/>
                    </a:lnTo>
                    <a:lnTo>
                      <a:pt x="45" y="42"/>
                    </a:lnTo>
                    <a:lnTo>
                      <a:pt x="57" y="3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83" name="Freeform 174"/>
              <p:cNvSpPr>
                <a:spLocks/>
              </p:cNvSpPr>
              <p:nvPr/>
            </p:nvSpPr>
            <p:spPr bwMode="auto">
              <a:xfrm>
                <a:off x="2973" y="1704"/>
                <a:ext cx="99" cy="41"/>
              </a:xfrm>
              <a:custGeom>
                <a:avLst/>
                <a:gdLst>
                  <a:gd name="T0" fmla="*/ 1 w 200"/>
                  <a:gd name="T1" fmla="*/ 5 h 82"/>
                  <a:gd name="T2" fmla="*/ 3 w 200"/>
                  <a:gd name="T3" fmla="*/ 5 h 82"/>
                  <a:gd name="T4" fmla="*/ 7 w 200"/>
                  <a:gd name="T5" fmla="*/ 5 h 82"/>
                  <a:gd name="T6" fmla="*/ 9 w 200"/>
                  <a:gd name="T7" fmla="*/ 4 h 82"/>
                  <a:gd name="T8" fmla="*/ 11 w 200"/>
                  <a:gd name="T9" fmla="*/ 2 h 82"/>
                  <a:gd name="T10" fmla="*/ 12 w 200"/>
                  <a:gd name="T11" fmla="*/ 0 h 82"/>
                  <a:gd name="T12" fmla="*/ 12 w 200"/>
                  <a:gd name="T13" fmla="*/ 1 h 82"/>
                  <a:gd name="T14" fmla="*/ 12 w 200"/>
                  <a:gd name="T15" fmla="*/ 2 h 82"/>
                  <a:gd name="T16" fmla="*/ 11 w 200"/>
                  <a:gd name="T17" fmla="*/ 2 h 82"/>
                  <a:gd name="T18" fmla="*/ 11 w 200"/>
                  <a:gd name="T19" fmla="*/ 3 h 82"/>
                  <a:gd name="T20" fmla="*/ 10 w 200"/>
                  <a:gd name="T21" fmla="*/ 3 h 82"/>
                  <a:gd name="T22" fmla="*/ 10 w 200"/>
                  <a:gd name="T23" fmla="*/ 4 h 82"/>
                  <a:gd name="T24" fmla="*/ 8 w 200"/>
                  <a:gd name="T25" fmla="*/ 5 h 82"/>
                  <a:gd name="T26" fmla="*/ 6 w 200"/>
                  <a:gd name="T27" fmla="*/ 5 h 82"/>
                  <a:gd name="T28" fmla="*/ 5 w 200"/>
                  <a:gd name="T29" fmla="*/ 6 h 82"/>
                  <a:gd name="T30" fmla="*/ 2 w 200"/>
                  <a:gd name="T31" fmla="*/ 6 h 82"/>
                  <a:gd name="T32" fmla="*/ 0 w 200"/>
                  <a:gd name="T33" fmla="*/ 5 h 82"/>
                  <a:gd name="T34" fmla="*/ 0 w 200"/>
                  <a:gd name="T35" fmla="*/ 4 h 82"/>
                  <a:gd name="T36" fmla="*/ 1 w 200"/>
                  <a:gd name="T37" fmla="*/ 5 h 82"/>
                  <a:gd name="T38" fmla="*/ 1 w 200"/>
                  <a:gd name="T39" fmla="*/ 5 h 82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00" h="82">
                    <a:moveTo>
                      <a:pt x="31" y="67"/>
                    </a:moveTo>
                    <a:lnTo>
                      <a:pt x="57" y="67"/>
                    </a:lnTo>
                    <a:lnTo>
                      <a:pt x="120" y="67"/>
                    </a:lnTo>
                    <a:lnTo>
                      <a:pt x="147" y="53"/>
                    </a:lnTo>
                    <a:lnTo>
                      <a:pt x="181" y="30"/>
                    </a:lnTo>
                    <a:lnTo>
                      <a:pt x="200" y="0"/>
                    </a:lnTo>
                    <a:lnTo>
                      <a:pt x="198" y="11"/>
                    </a:lnTo>
                    <a:lnTo>
                      <a:pt x="194" y="23"/>
                    </a:lnTo>
                    <a:lnTo>
                      <a:pt x="188" y="30"/>
                    </a:lnTo>
                    <a:lnTo>
                      <a:pt x="181" y="38"/>
                    </a:lnTo>
                    <a:lnTo>
                      <a:pt x="173" y="46"/>
                    </a:lnTo>
                    <a:lnTo>
                      <a:pt x="162" y="55"/>
                    </a:lnTo>
                    <a:lnTo>
                      <a:pt x="137" y="68"/>
                    </a:lnTo>
                    <a:lnTo>
                      <a:pt x="101" y="78"/>
                    </a:lnTo>
                    <a:lnTo>
                      <a:pt x="82" y="82"/>
                    </a:lnTo>
                    <a:lnTo>
                      <a:pt x="44" y="82"/>
                    </a:lnTo>
                    <a:lnTo>
                      <a:pt x="14" y="72"/>
                    </a:lnTo>
                    <a:lnTo>
                      <a:pt x="0" y="55"/>
                    </a:lnTo>
                    <a:lnTo>
                      <a:pt x="31" y="6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84" name="Freeform 175"/>
              <p:cNvSpPr>
                <a:spLocks/>
              </p:cNvSpPr>
              <p:nvPr/>
            </p:nvSpPr>
            <p:spPr bwMode="auto">
              <a:xfrm>
                <a:off x="2971" y="1676"/>
                <a:ext cx="107" cy="42"/>
              </a:xfrm>
              <a:custGeom>
                <a:avLst/>
                <a:gdLst>
                  <a:gd name="T0" fmla="*/ 13 w 215"/>
                  <a:gd name="T1" fmla="*/ 0 h 86"/>
                  <a:gd name="T2" fmla="*/ 11 w 215"/>
                  <a:gd name="T3" fmla="*/ 1 h 86"/>
                  <a:gd name="T4" fmla="*/ 11 w 215"/>
                  <a:gd name="T5" fmla="*/ 2 h 86"/>
                  <a:gd name="T6" fmla="*/ 10 w 215"/>
                  <a:gd name="T7" fmla="*/ 2 h 86"/>
                  <a:gd name="T8" fmla="*/ 10 w 215"/>
                  <a:gd name="T9" fmla="*/ 2 h 86"/>
                  <a:gd name="T10" fmla="*/ 9 w 215"/>
                  <a:gd name="T11" fmla="*/ 3 h 86"/>
                  <a:gd name="T12" fmla="*/ 9 w 215"/>
                  <a:gd name="T13" fmla="*/ 3 h 86"/>
                  <a:gd name="T14" fmla="*/ 8 w 215"/>
                  <a:gd name="T15" fmla="*/ 4 h 86"/>
                  <a:gd name="T16" fmla="*/ 8 w 215"/>
                  <a:gd name="T17" fmla="*/ 4 h 86"/>
                  <a:gd name="T18" fmla="*/ 7 w 215"/>
                  <a:gd name="T19" fmla="*/ 4 h 86"/>
                  <a:gd name="T20" fmla="*/ 6 w 215"/>
                  <a:gd name="T21" fmla="*/ 4 h 86"/>
                  <a:gd name="T22" fmla="*/ 5 w 215"/>
                  <a:gd name="T23" fmla="*/ 5 h 86"/>
                  <a:gd name="T24" fmla="*/ 2 w 215"/>
                  <a:gd name="T25" fmla="*/ 5 h 86"/>
                  <a:gd name="T26" fmla="*/ 0 w 215"/>
                  <a:gd name="T27" fmla="*/ 5 h 86"/>
                  <a:gd name="T28" fmla="*/ 2 w 215"/>
                  <a:gd name="T29" fmla="*/ 4 h 86"/>
                  <a:gd name="T30" fmla="*/ 4 w 215"/>
                  <a:gd name="T31" fmla="*/ 4 h 86"/>
                  <a:gd name="T32" fmla="*/ 6 w 215"/>
                  <a:gd name="T33" fmla="*/ 4 h 86"/>
                  <a:gd name="T34" fmla="*/ 8 w 215"/>
                  <a:gd name="T35" fmla="*/ 3 h 86"/>
                  <a:gd name="T36" fmla="*/ 10 w 215"/>
                  <a:gd name="T37" fmla="*/ 2 h 86"/>
                  <a:gd name="T38" fmla="*/ 12 w 215"/>
                  <a:gd name="T39" fmla="*/ 0 h 86"/>
                  <a:gd name="T40" fmla="*/ 13 w 215"/>
                  <a:gd name="T41" fmla="*/ 0 h 86"/>
                  <a:gd name="T42" fmla="*/ 13 w 215"/>
                  <a:gd name="T43" fmla="*/ 0 h 8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215" h="86">
                    <a:moveTo>
                      <a:pt x="215" y="0"/>
                    </a:moveTo>
                    <a:lnTo>
                      <a:pt x="189" y="30"/>
                    </a:lnTo>
                    <a:lnTo>
                      <a:pt x="183" y="36"/>
                    </a:lnTo>
                    <a:lnTo>
                      <a:pt x="175" y="42"/>
                    </a:lnTo>
                    <a:lnTo>
                      <a:pt x="168" y="48"/>
                    </a:lnTo>
                    <a:lnTo>
                      <a:pt x="158" y="55"/>
                    </a:lnTo>
                    <a:lnTo>
                      <a:pt x="151" y="61"/>
                    </a:lnTo>
                    <a:lnTo>
                      <a:pt x="143" y="67"/>
                    </a:lnTo>
                    <a:lnTo>
                      <a:pt x="137" y="70"/>
                    </a:lnTo>
                    <a:lnTo>
                      <a:pt x="126" y="76"/>
                    </a:lnTo>
                    <a:lnTo>
                      <a:pt x="111" y="80"/>
                    </a:lnTo>
                    <a:lnTo>
                      <a:pt x="92" y="86"/>
                    </a:lnTo>
                    <a:lnTo>
                      <a:pt x="46" y="86"/>
                    </a:lnTo>
                    <a:lnTo>
                      <a:pt x="0" y="82"/>
                    </a:lnTo>
                    <a:lnTo>
                      <a:pt x="38" y="78"/>
                    </a:lnTo>
                    <a:lnTo>
                      <a:pt x="67" y="80"/>
                    </a:lnTo>
                    <a:lnTo>
                      <a:pt x="101" y="74"/>
                    </a:lnTo>
                    <a:lnTo>
                      <a:pt x="141" y="57"/>
                    </a:lnTo>
                    <a:lnTo>
                      <a:pt x="170" y="32"/>
                    </a:lnTo>
                    <a:lnTo>
                      <a:pt x="206" y="0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85" name="Freeform 176"/>
              <p:cNvSpPr>
                <a:spLocks/>
              </p:cNvSpPr>
              <p:nvPr/>
            </p:nvSpPr>
            <p:spPr bwMode="auto">
              <a:xfrm>
                <a:off x="2954" y="1649"/>
                <a:ext cx="52" cy="21"/>
              </a:xfrm>
              <a:custGeom>
                <a:avLst/>
                <a:gdLst>
                  <a:gd name="T0" fmla="*/ 0 w 105"/>
                  <a:gd name="T1" fmla="*/ 2 h 42"/>
                  <a:gd name="T2" fmla="*/ 1 w 105"/>
                  <a:gd name="T3" fmla="*/ 2 h 42"/>
                  <a:gd name="T4" fmla="*/ 3 w 105"/>
                  <a:gd name="T5" fmla="*/ 0 h 42"/>
                  <a:gd name="T6" fmla="*/ 4 w 105"/>
                  <a:gd name="T7" fmla="*/ 2 h 42"/>
                  <a:gd name="T8" fmla="*/ 6 w 105"/>
                  <a:gd name="T9" fmla="*/ 2 h 42"/>
                  <a:gd name="T10" fmla="*/ 6 w 105"/>
                  <a:gd name="T11" fmla="*/ 3 h 42"/>
                  <a:gd name="T12" fmla="*/ 4 w 105"/>
                  <a:gd name="T13" fmla="*/ 3 h 42"/>
                  <a:gd name="T14" fmla="*/ 3 w 105"/>
                  <a:gd name="T15" fmla="*/ 3 h 42"/>
                  <a:gd name="T16" fmla="*/ 0 w 105"/>
                  <a:gd name="T17" fmla="*/ 3 h 42"/>
                  <a:gd name="T18" fmla="*/ 0 w 105"/>
                  <a:gd name="T19" fmla="*/ 2 h 42"/>
                  <a:gd name="T20" fmla="*/ 0 w 105"/>
                  <a:gd name="T21" fmla="*/ 2 h 4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05" h="42">
                    <a:moveTo>
                      <a:pt x="0" y="21"/>
                    </a:moveTo>
                    <a:lnTo>
                      <a:pt x="17" y="17"/>
                    </a:lnTo>
                    <a:lnTo>
                      <a:pt x="52" y="0"/>
                    </a:lnTo>
                    <a:lnTo>
                      <a:pt x="72" y="21"/>
                    </a:lnTo>
                    <a:lnTo>
                      <a:pt x="105" y="25"/>
                    </a:lnTo>
                    <a:lnTo>
                      <a:pt x="99" y="40"/>
                    </a:lnTo>
                    <a:lnTo>
                      <a:pt x="69" y="42"/>
                    </a:lnTo>
                    <a:lnTo>
                      <a:pt x="52" y="34"/>
                    </a:lnTo>
                    <a:lnTo>
                      <a:pt x="14" y="34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86" name="Freeform 177"/>
              <p:cNvSpPr>
                <a:spLocks/>
              </p:cNvSpPr>
              <p:nvPr/>
            </p:nvSpPr>
            <p:spPr bwMode="auto">
              <a:xfrm>
                <a:off x="3016" y="1637"/>
                <a:ext cx="21" cy="13"/>
              </a:xfrm>
              <a:custGeom>
                <a:avLst/>
                <a:gdLst>
                  <a:gd name="T0" fmla="*/ 2 w 41"/>
                  <a:gd name="T1" fmla="*/ 1 h 27"/>
                  <a:gd name="T2" fmla="*/ 3 w 41"/>
                  <a:gd name="T3" fmla="*/ 0 h 27"/>
                  <a:gd name="T4" fmla="*/ 2 w 41"/>
                  <a:gd name="T5" fmla="*/ 0 h 27"/>
                  <a:gd name="T6" fmla="*/ 1 w 41"/>
                  <a:gd name="T7" fmla="*/ 0 h 27"/>
                  <a:gd name="T8" fmla="*/ 0 w 41"/>
                  <a:gd name="T9" fmla="*/ 1 h 27"/>
                  <a:gd name="T10" fmla="*/ 1 w 41"/>
                  <a:gd name="T11" fmla="*/ 1 h 27"/>
                  <a:gd name="T12" fmla="*/ 2 w 41"/>
                  <a:gd name="T13" fmla="*/ 1 h 27"/>
                  <a:gd name="T14" fmla="*/ 2 w 41"/>
                  <a:gd name="T15" fmla="*/ 1 h 2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41" h="27">
                    <a:moveTo>
                      <a:pt x="30" y="21"/>
                    </a:moveTo>
                    <a:lnTo>
                      <a:pt x="41" y="2"/>
                    </a:lnTo>
                    <a:lnTo>
                      <a:pt x="24" y="0"/>
                    </a:lnTo>
                    <a:lnTo>
                      <a:pt x="7" y="8"/>
                    </a:lnTo>
                    <a:lnTo>
                      <a:pt x="0" y="27"/>
                    </a:lnTo>
                    <a:lnTo>
                      <a:pt x="11" y="19"/>
                    </a:lnTo>
                    <a:lnTo>
                      <a:pt x="30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87" name="Freeform 178"/>
              <p:cNvSpPr>
                <a:spLocks/>
              </p:cNvSpPr>
              <p:nvPr/>
            </p:nvSpPr>
            <p:spPr bwMode="auto">
              <a:xfrm>
                <a:off x="2881" y="1572"/>
                <a:ext cx="42" cy="21"/>
              </a:xfrm>
              <a:custGeom>
                <a:avLst/>
                <a:gdLst>
                  <a:gd name="T0" fmla="*/ 1 w 83"/>
                  <a:gd name="T1" fmla="*/ 0 h 42"/>
                  <a:gd name="T2" fmla="*/ 2 w 83"/>
                  <a:gd name="T3" fmla="*/ 2 h 42"/>
                  <a:gd name="T4" fmla="*/ 3 w 83"/>
                  <a:gd name="T5" fmla="*/ 2 h 42"/>
                  <a:gd name="T6" fmla="*/ 5 w 83"/>
                  <a:gd name="T7" fmla="*/ 2 h 42"/>
                  <a:gd name="T8" fmla="*/ 6 w 83"/>
                  <a:gd name="T9" fmla="*/ 2 h 42"/>
                  <a:gd name="T10" fmla="*/ 4 w 83"/>
                  <a:gd name="T11" fmla="*/ 3 h 42"/>
                  <a:gd name="T12" fmla="*/ 2 w 83"/>
                  <a:gd name="T13" fmla="*/ 3 h 42"/>
                  <a:gd name="T14" fmla="*/ 1 w 83"/>
                  <a:gd name="T15" fmla="*/ 3 h 42"/>
                  <a:gd name="T16" fmla="*/ 0 w 83"/>
                  <a:gd name="T17" fmla="*/ 2 h 42"/>
                  <a:gd name="T18" fmla="*/ 0 w 83"/>
                  <a:gd name="T19" fmla="*/ 2 h 42"/>
                  <a:gd name="T20" fmla="*/ 1 w 83"/>
                  <a:gd name="T21" fmla="*/ 0 h 42"/>
                  <a:gd name="T22" fmla="*/ 1 w 83"/>
                  <a:gd name="T23" fmla="*/ 0 h 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83" h="42">
                    <a:moveTo>
                      <a:pt x="11" y="0"/>
                    </a:moveTo>
                    <a:lnTo>
                      <a:pt x="17" y="25"/>
                    </a:lnTo>
                    <a:lnTo>
                      <a:pt x="36" y="32"/>
                    </a:lnTo>
                    <a:lnTo>
                      <a:pt x="70" y="30"/>
                    </a:lnTo>
                    <a:lnTo>
                      <a:pt x="83" y="30"/>
                    </a:lnTo>
                    <a:lnTo>
                      <a:pt x="57" y="42"/>
                    </a:lnTo>
                    <a:lnTo>
                      <a:pt x="28" y="42"/>
                    </a:lnTo>
                    <a:lnTo>
                      <a:pt x="13" y="36"/>
                    </a:lnTo>
                    <a:lnTo>
                      <a:pt x="0" y="30"/>
                    </a:lnTo>
                    <a:lnTo>
                      <a:pt x="0" y="17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88" name="Freeform 179"/>
              <p:cNvSpPr>
                <a:spLocks/>
              </p:cNvSpPr>
              <p:nvPr/>
            </p:nvSpPr>
            <p:spPr bwMode="auto">
              <a:xfrm>
                <a:off x="2912" y="2454"/>
                <a:ext cx="386" cy="427"/>
              </a:xfrm>
              <a:custGeom>
                <a:avLst/>
                <a:gdLst>
                  <a:gd name="T0" fmla="*/ 31 w 771"/>
                  <a:gd name="T1" fmla="*/ 5 h 855"/>
                  <a:gd name="T2" fmla="*/ 22 w 771"/>
                  <a:gd name="T3" fmla="*/ 0 h 855"/>
                  <a:gd name="T4" fmla="*/ 18 w 771"/>
                  <a:gd name="T5" fmla="*/ 3 h 855"/>
                  <a:gd name="T6" fmla="*/ 8 w 771"/>
                  <a:gd name="T7" fmla="*/ 10 h 855"/>
                  <a:gd name="T8" fmla="*/ 6 w 771"/>
                  <a:gd name="T9" fmla="*/ 12 h 855"/>
                  <a:gd name="T10" fmla="*/ 4 w 771"/>
                  <a:gd name="T11" fmla="*/ 14 h 855"/>
                  <a:gd name="T12" fmla="*/ 1 w 771"/>
                  <a:gd name="T13" fmla="*/ 20 h 855"/>
                  <a:gd name="T14" fmla="*/ 12 w 771"/>
                  <a:gd name="T15" fmla="*/ 13 h 855"/>
                  <a:gd name="T16" fmla="*/ 11 w 771"/>
                  <a:gd name="T17" fmla="*/ 18 h 855"/>
                  <a:gd name="T18" fmla="*/ 9 w 771"/>
                  <a:gd name="T19" fmla="*/ 23 h 855"/>
                  <a:gd name="T20" fmla="*/ 7 w 771"/>
                  <a:gd name="T21" fmla="*/ 26 h 855"/>
                  <a:gd name="T22" fmla="*/ 9 w 771"/>
                  <a:gd name="T23" fmla="*/ 30 h 855"/>
                  <a:gd name="T24" fmla="*/ 13 w 771"/>
                  <a:gd name="T25" fmla="*/ 24 h 855"/>
                  <a:gd name="T26" fmla="*/ 25 w 771"/>
                  <a:gd name="T27" fmla="*/ 11 h 855"/>
                  <a:gd name="T28" fmla="*/ 18 w 771"/>
                  <a:gd name="T29" fmla="*/ 19 h 855"/>
                  <a:gd name="T30" fmla="*/ 17 w 771"/>
                  <a:gd name="T31" fmla="*/ 27 h 855"/>
                  <a:gd name="T32" fmla="*/ 21 w 771"/>
                  <a:gd name="T33" fmla="*/ 26 h 855"/>
                  <a:gd name="T34" fmla="*/ 27 w 771"/>
                  <a:gd name="T35" fmla="*/ 17 h 855"/>
                  <a:gd name="T36" fmla="*/ 27 w 771"/>
                  <a:gd name="T37" fmla="*/ 18 h 855"/>
                  <a:gd name="T38" fmla="*/ 22 w 771"/>
                  <a:gd name="T39" fmla="*/ 25 h 855"/>
                  <a:gd name="T40" fmla="*/ 26 w 771"/>
                  <a:gd name="T41" fmla="*/ 25 h 855"/>
                  <a:gd name="T42" fmla="*/ 34 w 771"/>
                  <a:gd name="T43" fmla="*/ 25 h 855"/>
                  <a:gd name="T44" fmla="*/ 46 w 771"/>
                  <a:gd name="T45" fmla="*/ 23 h 855"/>
                  <a:gd name="T46" fmla="*/ 48 w 771"/>
                  <a:gd name="T47" fmla="*/ 20 h 855"/>
                  <a:gd name="T48" fmla="*/ 49 w 771"/>
                  <a:gd name="T49" fmla="*/ 17 h 855"/>
                  <a:gd name="T50" fmla="*/ 48 w 771"/>
                  <a:gd name="T51" fmla="*/ 26 h 855"/>
                  <a:gd name="T52" fmla="*/ 45 w 771"/>
                  <a:gd name="T53" fmla="*/ 40 h 855"/>
                  <a:gd name="T54" fmla="*/ 44 w 771"/>
                  <a:gd name="T55" fmla="*/ 43 h 855"/>
                  <a:gd name="T56" fmla="*/ 40 w 771"/>
                  <a:gd name="T57" fmla="*/ 40 h 855"/>
                  <a:gd name="T58" fmla="*/ 37 w 771"/>
                  <a:gd name="T59" fmla="*/ 34 h 855"/>
                  <a:gd name="T60" fmla="*/ 34 w 771"/>
                  <a:gd name="T61" fmla="*/ 30 h 855"/>
                  <a:gd name="T62" fmla="*/ 36 w 771"/>
                  <a:gd name="T63" fmla="*/ 39 h 855"/>
                  <a:gd name="T64" fmla="*/ 40 w 771"/>
                  <a:gd name="T65" fmla="*/ 45 h 855"/>
                  <a:gd name="T66" fmla="*/ 41 w 771"/>
                  <a:gd name="T67" fmla="*/ 50 h 855"/>
                  <a:gd name="T68" fmla="*/ 38 w 771"/>
                  <a:gd name="T69" fmla="*/ 52 h 855"/>
                  <a:gd name="T70" fmla="*/ 33 w 771"/>
                  <a:gd name="T71" fmla="*/ 52 h 855"/>
                  <a:gd name="T72" fmla="*/ 30 w 771"/>
                  <a:gd name="T73" fmla="*/ 47 h 855"/>
                  <a:gd name="T74" fmla="*/ 28 w 771"/>
                  <a:gd name="T75" fmla="*/ 40 h 855"/>
                  <a:gd name="T76" fmla="*/ 26 w 771"/>
                  <a:gd name="T77" fmla="*/ 33 h 855"/>
                  <a:gd name="T78" fmla="*/ 24 w 771"/>
                  <a:gd name="T79" fmla="*/ 35 h 855"/>
                  <a:gd name="T80" fmla="*/ 18 w 771"/>
                  <a:gd name="T81" fmla="*/ 36 h 855"/>
                  <a:gd name="T82" fmla="*/ 8 w 771"/>
                  <a:gd name="T83" fmla="*/ 37 h 855"/>
                  <a:gd name="T84" fmla="*/ 4 w 771"/>
                  <a:gd name="T85" fmla="*/ 34 h 855"/>
                  <a:gd name="T86" fmla="*/ 10 w 771"/>
                  <a:gd name="T87" fmla="*/ 18 h 855"/>
                  <a:gd name="T88" fmla="*/ 7 w 771"/>
                  <a:gd name="T89" fmla="*/ 21 h 855"/>
                  <a:gd name="T90" fmla="*/ 3 w 771"/>
                  <a:gd name="T91" fmla="*/ 22 h 855"/>
                  <a:gd name="T92" fmla="*/ 0 w 771"/>
                  <a:gd name="T93" fmla="*/ 20 h 855"/>
                  <a:gd name="T94" fmla="*/ 2 w 771"/>
                  <a:gd name="T95" fmla="*/ 15 h 855"/>
                  <a:gd name="T96" fmla="*/ 4 w 771"/>
                  <a:gd name="T97" fmla="*/ 13 h 855"/>
                  <a:gd name="T98" fmla="*/ 6 w 771"/>
                  <a:gd name="T99" fmla="*/ 11 h 855"/>
                  <a:gd name="T100" fmla="*/ 19 w 771"/>
                  <a:gd name="T101" fmla="*/ 2 h 855"/>
                  <a:gd name="T102" fmla="*/ 22 w 771"/>
                  <a:gd name="T103" fmla="*/ 0 h 855"/>
                  <a:gd name="T104" fmla="*/ 27 w 771"/>
                  <a:gd name="T105" fmla="*/ 2 h 855"/>
                  <a:gd name="T106" fmla="*/ 43 w 771"/>
                  <a:gd name="T107" fmla="*/ 10 h 855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771" h="855">
                    <a:moveTo>
                      <a:pt x="684" y="182"/>
                    </a:moveTo>
                    <a:lnTo>
                      <a:pt x="642" y="176"/>
                    </a:lnTo>
                    <a:lnTo>
                      <a:pt x="606" y="176"/>
                    </a:lnTo>
                    <a:lnTo>
                      <a:pt x="528" y="123"/>
                    </a:lnTo>
                    <a:lnTo>
                      <a:pt x="484" y="87"/>
                    </a:lnTo>
                    <a:lnTo>
                      <a:pt x="461" y="55"/>
                    </a:lnTo>
                    <a:lnTo>
                      <a:pt x="423" y="47"/>
                    </a:lnTo>
                    <a:lnTo>
                      <a:pt x="382" y="13"/>
                    </a:lnTo>
                    <a:lnTo>
                      <a:pt x="374" y="9"/>
                    </a:lnTo>
                    <a:lnTo>
                      <a:pt x="347" y="13"/>
                    </a:lnTo>
                    <a:lnTo>
                      <a:pt x="338" y="19"/>
                    </a:lnTo>
                    <a:lnTo>
                      <a:pt x="325" y="24"/>
                    </a:lnTo>
                    <a:lnTo>
                      <a:pt x="311" y="32"/>
                    </a:lnTo>
                    <a:lnTo>
                      <a:pt x="298" y="41"/>
                    </a:lnTo>
                    <a:lnTo>
                      <a:pt x="285" y="49"/>
                    </a:lnTo>
                    <a:lnTo>
                      <a:pt x="275" y="55"/>
                    </a:lnTo>
                    <a:lnTo>
                      <a:pt x="266" y="60"/>
                    </a:lnTo>
                    <a:lnTo>
                      <a:pt x="220" y="93"/>
                    </a:lnTo>
                    <a:lnTo>
                      <a:pt x="163" y="129"/>
                    </a:lnTo>
                    <a:lnTo>
                      <a:pt x="125" y="172"/>
                    </a:lnTo>
                    <a:lnTo>
                      <a:pt x="121" y="174"/>
                    </a:lnTo>
                    <a:lnTo>
                      <a:pt x="112" y="182"/>
                    </a:lnTo>
                    <a:lnTo>
                      <a:pt x="106" y="188"/>
                    </a:lnTo>
                    <a:lnTo>
                      <a:pt x="100" y="193"/>
                    </a:lnTo>
                    <a:lnTo>
                      <a:pt x="93" y="199"/>
                    </a:lnTo>
                    <a:lnTo>
                      <a:pt x="85" y="207"/>
                    </a:lnTo>
                    <a:lnTo>
                      <a:pt x="78" y="212"/>
                    </a:lnTo>
                    <a:lnTo>
                      <a:pt x="70" y="220"/>
                    </a:lnTo>
                    <a:lnTo>
                      <a:pt x="62" y="226"/>
                    </a:lnTo>
                    <a:lnTo>
                      <a:pt x="57" y="233"/>
                    </a:lnTo>
                    <a:lnTo>
                      <a:pt x="45" y="243"/>
                    </a:lnTo>
                    <a:lnTo>
                      <a:pt x="40" y="250"/>
                    </a:lnTo>
                    <a:lnTo>
                      <a:pt x="28" y="275"/>
                    </a:lnTo>
                    <a:lnTo>
                      <a:pt x="22" y="290"/>
                    </a:lnTo>
                    <a:lnTo>
                      <a:pt x="9" y="332"/>
                    </a:lnTo>
                    <a:lnTo>
                      <a:pt x="22" y="349"/>
                    </a:lnTo>
                    <a:lnTo>
                      <a:pt x="62" y="344"/>
                    </a:lnTo>
                    <a:lnTo>
                      <a:pt x="95" y="326"/>
                    </a:lnTo>
                    <a:lnTo>
                      <a:pt x="140" y="260"/>
                    </a:lnTo>
                    <a:lnTo>
                      <a:pt x="190" y="210"/>
                    </a:lnTo>
                    <a:lnTo>
                      <a:pt x="306" y="140"/>
                    </a:lnTo>
                    <a:lnTo>
                      <a:pt x="340" y="114"/>
                    </a:lnTo>
                    <a:lnTo>
                      <a:pt x="323" y="148"/>
                    </a:lnTo>
                    <a:lnTo>
                      <a:pt x="203" y="239"/>
                    </a:lnTo>
                    <a:lnTo>
                      <a:pt x="169" y="290"/>
                    </a:lnTo>
                    <a:lnTo>
                      <a:pt x="165" y="298"/>
                    </a:lnTo>
                    <a:lnTo>
                      <a:pt x="154" y="317"/>
                    </a:lnTo>
                    <a:lnTo>
                      <a:pt x="142" y="338"/>
                    </a:lnTo>
                    <a:lnTo>
                      <a:pt x="136" y="355"/>
                    </a:lnTo>
                    <a:lnTo>
                      <a:pt x="131" y="368"/>
                    </a:lnTo>
                    <a:lnTo>
                      <a:pt x="121" y="385"/>
                    </a:lnTo>
                    <a:lnTo>
                      <a:pt x="112" y="401"/>
                    </a:lnTo>
                    <a:lnTo>
                      <a:pt x="106" y="406"/>
                    </a:lnTo>
                    <a:lnTo>
                      <a:pt x="129" y="423"/>
                    </a:lnTo>
                    <a:lnTo>
                      <a:pt x="100" y="431"/>
                    </a:lnTo>
                    <a:lnTo>
                      <a:pt x="85" y="458"/>
                    </a:lnTo>
                    <a:lnTo>
                      <a:pt x="85" y="484"/>
                    </a:lnTo>
                    <a:lnTo>
                      <a:pt x="121" y="492"/>
                    </a:lnTo>
                    <a:lnTo>
                      <a:pt x="133" y="492"/>
                    </a:lnTo>
                    <a:lnTo>
                      <a:pt x="144" y="488"/>
                    </a:lnTo>
                    <a:lnTo>
                      <a:pt x="155" y="473"/>
                    </a:lnTo>
                    <a:lnTo>
                      <a:pt x="169" y="448"/>
                    </a:lnTo>
                    <a:lnTo>
                      <a:pt x="176" y="435"/>
                    </a:lnTo>
                    <a:lnTo>
                      <a:pt x="186" y="421"/>
                    </a:lnTo>
                    <a:lnTo>
                      <a:pt x="199" y="399"/>
                    </a:lnTo>
                    <a:lnTo>
                      <a:pt x="205" y="389"/>
                    </a:lnTo>
                    <a:lnTo>
                      <a:pt x="260" y="315"/>
                    </a:lnTo>
                    <a:lnTo>
                      <a:pt x="290" y="281"/>
                    </a:lnTo>
                    <a:lnTo>
                      <a:pt x="383" y="195"/>
                    </a:lnTo>
                    <a:lnTo>
                      <a:pt x="399" y="184"/>
                    </a:lnTo>
                    <a:lnTo>
                      <a:pt x="399" y="209"/>
                    </a:lnTo>
                    <a:lnTo>
                      <a:pt x="307" y="292"/>
                    </a:lnTo>
                    <a:lnTo>
                      <a:pt x="302" y="298"/>
                    </a:lnTo>
                    <a:lnTo>
                      <a:pt x="296" y="304"/>
                    </a:lnTo>
                    <a:lnTo>
                      <a:pt x="288" y="311"/>
                    </a:lnTo>
                    <a:lnTo>
                      <a:pt x="281" y="319"/>
                    </a:lnTo>
                    <a:lnTo>
                      <a:pt x="275" y="326"/>
                    </a:lnTo>
                    <a:lnTo>
                      <a:pt x="268" y="336"/>
                    </a:lnTo>
                    <a:lnTo>
                      <a:pt x="264" y="391"/>
                    </a:lnTo>
                    <a:lnTo>
                      <a:pt x="258" y="440"/>
                    </a:lnTo>
                    <a:lnTo>
                      <a:pt x="254" y="473"/>
                    </a:lnTo>
                    <a:lnTo>
                      <a:pt x="256" y="494"/>
                    </a:lnTo>
                    <a:lnTo>
                      <a:pt x="294" y="490"/>
                    </a:lnTo>
                    <a:lnTo>
                      <a:pt x="315" y="463"/>
                    </a:lnTo>
                    <a:lnTo>
                      <a:pt x="321" y="431"/>
                    </a:lnTo>
                    <a:lnTo>
                      <a:pt x="323" y="397"/>
                    </a:lnTo>
                    <a:lnTo>
                      <a:pt x="330" y="372"/>
                    </a:lnTo>
                    <a:lnTo>
                      <a:pt x="364" y="332"/>
                    </a:lnTo>
                    <a:lnTo>
                      <a:pt x="425" y="283"/>
                    </a:lnTo>
                    <a:lnTo>
                      <a:pt x="431" y="275"/>
                    </a:lnTo>
                    <a:lnTo>
                      <a:pt x="437" y="269"/>
                    </a:lnTo>
                    <a:lnTo>
                      <a:pt x="442" y="266"/>
                    </a:lnTo>
                    <a:lnTo>
                      <a:pt x="465" y="262"/>
                    </a:lnTo>
                    <a:lnTo>
                      <a:pt x="459" y="277"/>
                    </a:lnTo>
                    <a:lnTo>
                      <a:pt x="423" y="298"/>
                    </a:lnTo>
                    <a:lnTo>
                      <a:pt x="372" y="345"/>
                    </a:lnTo>
                    <a:lnTo>
                      <a:pt x="368" y="349"/>
                    </a:lnTo>
                    <a:lnTo>
                      <a:pt x="359" y="359"/>
                    </a:lnTo>
                    <a:lnTo>
                      <a:pt x="344" y="380"/>
                    </a:lnTo>
                    <a:lnTo>
                      <a:pt x="342" y="410"/>
                    </a:lnTo>
                    <a:lnTo>
                      <a:pt x="344" y="437"/>
                    </a:lnTo>
                    <a:lnTo>
                      <a:pt x="357" y="440"/>
                    </a:lnTo>
                    <a:lnTo>
                      <a:pt x="378" y="440"/>
                    </a:lnTo>
                    <a:lnTo>
                      <a:pt x="404" y="437"/>
                    </a:lnTo>
                    <a:lnTo>
                      <a:pt x="410" y="412"/>
                    </a:lnTo>
                    <a:lnTo>
                      <a:pt x="459" y="380"/>
                    </a:lnTo>
                    <a:lnTo>
                      <a:pt x="503" y="372"/>
                    </a:lnTo>
                    <a:lnTo>
                      <a:pt x="505" y="353"/>
                    </a:lnTo>
                    <a:lnTo>
                      <a:pt x="524" y="372"/>
                    </a:lnTo>
                    <a:lnTo>
                      <a:pt x="539" y="401"/>
                    </a:lnTo>
                    <a:lnTo>
                      <a:pt x="630" y="406"/>
                    </a:lnTo>
                    <a:lnTo>
                      <a:pt x="655" y="395"/>
                    </a:lnTo>
                    <a:lnTo>
                      <a:pt x="668" y="410"/>
                    </a:lnTo>
                    <a:lnTo>
                      <a:pt x="716" y="420"/>
                    </a:lnTo>
                    <a:lnTo>
                      <a:pt x="725" y="378"/>
                    </a:lnTo>
                    <a:lnTo>
                      <a:pt x="733" y="366"/>
                    </a:lnTo>
                    <a:lnTo>
                      <a:pt x="739" y="355"/>
                    </a:lnTo>
                    <a:lnTo>
                      <a:pt x="743" y="351"/>
                    </a:lnTo>
                    <a:lnTo>
                      <a:pt x="746" y="347"/>
                    </a:lnTo>
                    <a:lnTo>
                      <a:pt x="754" y="334"/>
                    </a:lnTo>
                    <a:lnTo>
                      <a:pt x="758" y="325"/>
                    </a:lnTo>
                    <a:lnTo>
                      <a:pt x="748" y="273"/>
                    </a:lnTo>
                    <a:lnTo>
                      <a:pt x="697" y="214"/>
                    </a:lnTo>
                    <a:lnTo>
                      <a:pt x="746" y="248"/>
                    </a:lnTo>
                    <a:lnTo>
                      <a:pt x="769" y="285"/>
                    </a:lnTo>
                    <a:lnTo>
                      <a:pt x="771" y="328"/>
                    </a:lnTo>
                    <a:lnTo>
                      <a:pt x="769" y="349"/>
                    </a:lnTo>
                    <a:lnTo>
                      <a:pt x="763" y="385"/>
                    </a:lnTo>
                    <a:lnTo>
                      <a:pt x="756" y="416"/>
                    </a:lnTo>
                    <a:lnTo>
                      <a:pt x="754" y="431"/>
                    </a:lnTo>
                    <a:lnTo>
                      <a:pt x="746" y="475"/>
                    </a:lnTo>
                    <a:lnTo>
                      <a:pt x="737" y="528"/>
                    </a:lnTo>
                    <a:lnTo>
                      <a:pt x="735" y="568"/>
                    </a:lnTo>
                    <a:lnTo>
                      <a:pt x="727" y="627"/>
                    </a:lnTo>
                    <a:lnTo>
                      <a:pt x="720" y="653"/>
                    </a:lnTo>
                    <a:lnTo>
                      <a:pt x="716" y="665"/>
                    </a:lnTo>
                    <a:lnTo>
                      <a:pt x="708" y="676"/>
                    </a:lnTo>
                    <a:lnTo>
                      <a:pt x="705" y="682"/>
                    </a:lnTo>
                    <a:lnTo>
                      <a:pt x="701" y="686"/>
                    </a:lnTo>
                    <a:lnTo>
                      <a:pt x="693" y="691"/>
                    </a:lnTo>
                    <a:lnTo>
                      <a:pt x="670" y="689"/>
                    </a:lnTo>
                    <a:lnTo>
                      <a:pt x="659" y="680"/>
                    </a:lnTo>
                    <a:lnTo>
                      <a:pt x="651" y="672"/>
                    </a:lnTo>
                    <a:lnTo>
                      <a:pt x="646" y="665"/>
                    </a:lnTo>
                    <a:lnTo>
                      <a:pt x="632" y="644"/>
                    </a:lnTo>
                    <a:lnTo>
                      <a:pt x="621" y="623"/>
                    </a:lnTo>
                    <a:lnTo>
                      <a:pt x="610" y="600"/>
                    </a:lnTo>
                    <a:lnTo>
                      <a:pt x="600" y="579"/>
                    </a:lnTo>
                    <a:lnTo>
                      <a:pt x="592" y="560"/>
                    </a:lnTo>
                    <a:lnTo>
                      <a:pt x="587" y="547"/>
                    </a:lnTo>
                    <a:lnTo>
                      <a:pt x="573" y="526"/>
                    </a:lnTo>
                    <a:lnTo>
                      <a:pt x="560" y="505"/>
                    </a:lnTo>
                    <a:lnTo>
                      <a:pt x="553" y="497"/>
                    </a:lnTo>
                    <a:lnTo>
                      <a:pt x="547" y="490"/>
                    </a:lnTo>
                    <a:lnTo>
                      <a:pt x="541" y="484"/>
                    </a:lnTo>
                    <a:lnTo>
                      <a:pt x="537" y="524"/>
                    </a:lnTo>
                    <a:lnTo>
                      <a:pt x="541" y="566"/>
                    </a:lnTo>
                    <a:lnTo>
                      <a:pt x="549" y="589"/>
                    </a:lnTo>
                    <a:lnTo>
                      <a:pt x="560" y="610"/>
                    </a:lnTo>
                    <a:lnTo>
                      <a:pt x="573" y="632"/>
                    </a:lnTo>
                    <a:lnTo>
                      <a:pt x="589" y="655"/>
                    </a:lnTo>
                    <a:lnTo>
                      <a:pt x="602" y="674"/>
                    </a:lnTo>
                    <a:lnTo>
                      <a:pt x="613" y="691"/>
                    </a:lnTo>
                    <a:lnTo>
                      <a:pt x="632" y="718"/>
                    </a:lnTo>
                    <a:lnTo>
                      <a:pt x="638" y="726"/>
                    </a:lnTo>
                    <a:lnTo>
                      <a:pt x="640" y="727"/>
                    </a:lnTo>
                    <a:lnTo>
                      <a:pt x="720" y="703"/>
                    </a:lnTo>
                    <a:lnTo>
                      <a:pt x="657" y="784"/>
                    </a:lnTo>
                    <a:lnTo>
                      <a:pt x="649" y="798"/>
                    </a:lnTo>
                    <a:lnTo>
                      <a:pt x="644" y="803"/>
                    </a:lnTo>
                    <a:lnTo>
                      <a:pt x="638" y="811"/>
                    </a:lnTo>
                    <a:lnTo>
                      <a:pt x="632" y="819"/>
                    </a:lnTo>
                    <a:lnTo>
                      <a:pt x="625" y="826"/>
                    </a:lnTo>
                    <a:lnTo>
                      <a:pt x="617" y="832"/>
                    </a:lnTo>
                    <a:lnTo>
                      <a:pt x="608" y="840"/>
                    </a:lnTo>
                    <a:lnTo>
                      <a:pt x="598" y="845"/>
                    </a:lnTo>
                    <a:lnTo>
                      <a:pt x="589" y="849"/>
                    </a:lnTo>
                    <a:lnTo>
                      <a:pt x="568" y="855"/>
                    </a:lnTo>
                    <a:lnTo>
                      <a:pt x="543" y="851"/>
                    </a:lnTo>
                    <a:lnTo>
                      <a:pt x="520" y="836"/>
                    </a:lnTo>
                    <a:lnTo>
                      <a:pt x="515" y="830"/>
                    </a:lnTo>
                    <a:lnTo>
                      <a:pt x="511" y="824"/>
                    </a:lnTo>
                    <a:lnTo>
                      <a:pt x="499" y="809"/>
                    </a:lnTo>
                    <a:lnTo>
                      <a:pt x="482" y="777"/>
                    </a:lnTo>
                    <a:lnTo>
                      <a:pt x="475" y="760"/>
                    </a:lnTo>
                    <a:lnTo>
                      <a:pt x="467" y="741"/>
                    </a:lnTo>
                    <a:lnTo>
                      <a:pt x="459" y="724"/>
                    </a:lnTo>
                    <a:lnTo>
                      <a:pt x="454" y="706"/>
                    </a:lnTo>
                    <a:lnTo>
                      <a:pt x="444" y="678"/>
                    </a:lnTo>
                    <a:lnTo>
                      <a:pt x="437" y="649"/>
                    </a:lnTo>
                    <a:lnTo>
                      <a:pt x="431" y="518"/>
                    </a:lnTo>
                    <a:lnTo>
                      <a:pt x="429" y="520"/>
                    </a:lnTo>
                    <a:lnTo>
                      <a:pt x="423" y="528"/>
                    </a:lnTo>
                    <a:lnTo>
                      <a:pt x="420" y="532"/>
                    </a:lnTo>
                    <a:lnTo>
                      <a:pt x="414" y="537"/>
                    </a:lnTo>
                    <a:lnTo>
                      <a:pt x="408" y="543"/>
                    </a:lnTo>
                    <a:lnTo>
                      <a:pt x="402" y="549"/>
                    </a:lnTo>
                    <a:lnTo>
                      <a:pt x="395" y="554"/>
                    </a:lnTo>
                    <a:lnTo>
                      <a:pt x="387" y="560"/>
                    </a:lnTo>
                    <a:lnTo>
                      <a:pt x="378" y="566"/>
                    </a:lnTo>
                    <a:lnTo>
                      <a:pt x="368" y="570"/>
                    </a:lnTo>
                    <a:lnTo>
                      <a:pt x="359" y="575"/>
                    </a:lnTo>
                    <a:lnTo>
                      <a:pt x="349" y="577"/>
                    </a:lnTo>
                    <a:lnTo>
                      <a:pt x="326" y="583"/>
                    </a:lnTo>
                    <a:lnTo>
                      <a:pt x="277" y="591"/>
                    </a:lnTo>
                    <a:lnTo>
                      <a:pt x="252" y="596"/>
                    </a:lnTo>
                    <a:lnTo>
                      <a:pt x="228" y="602"/>
                    </a:lnTo>
                    <a:lnTo>
                      <a:pt x="201" y="608"/>
                    </a:lnTo>
                    <a:lnTo>
                      <a:pt x="176" y="610"/>
                    </a:lnTo>
                    <a:lnTo>
                      <a:pt x="125" y="604"/>
                    </a:lnTo>
                    <a:lnTo>
                      <a:pt x="102" y="596"/>
                    </a:lnTo>
                    <a:lnTo>
                      <a:pt x="85" y="587"/>
                    </a:lnTo>
                    <a:lnTo>
                      <a:pt x="72" y="577"/>
                    </a:lnTo>
                    <a:lnTo>
                      <a:pt x="64" y="568"/>
                    </a:lnTo>
                    <a:lnTo>
                      <a:pt x="55" y="549"/>
                    </a:lnTo>
                    <a:lnTo>
                      <a:pt x="55" y="530"/>
                    </a:lnTo>
                    <a:lnTo>
                      <a:pt x="62" y="477"/>
                    </a:lnTo>
                    <a:lnTo>
                      <a:pt x="68" y="440"/>
                    </a:lnTo>
                    <a:lnTo>
                      <a:pt x="123" y="353"/>
                    </a:lnTo>
                    <a:lnTo>
                      <a:pt x="159" y="288"/>
                    </a:lnTo>
                    <a:lnTo>
                      <a:pt x="195" y="233"/>
                    </a:lnTo>
                    <a:lnTo>
                      <a:pt x="169" y="243"/>
                    </a:lnTo>
                    <a:lnTo>
                      <a:pt x="136" y="281"/>
                    </a:lnTo>
                    <a:lnTo>
                      <a:pt x="102" y="332"/>
                    </a:lnTo>
                    <a:lnTo>
                      <a:pt x="97" y="336"/>
                    </a:lnTo>
                    <a:lnTo>
                      <a:pt x="87" y="344"/>
                    </a:lnTo>
                    <a:lnTo>
                      <a:pt x="81" y="347"/>
                    </a:lnTo>
                    <a:lnTo>
                      <a:pt x="76" y="351"/>
                    </a:lnTo>
                    <a:lnTo>
                      <a:pt x="64" y="357"/>
                    </a:lnTo>
                    <a:lnTo>
                      <a:pt x="41" y="363"/>
                    </a:lnTo>
                    <a:lnTo>
                      <a:pt x="26" y="364"/>
                    </a:lnTo>
                    <a:lnTo>
                      <a:pt x="17" y="357"/>
                    </a:lnTo>
                    <a:lnTo>
                      <a:pt x="9" y="351"/>
                    </a:lnTo>
                    <a:lnTo>
                      <a:pt x="2" y="344"/>
                    </a:lnTo>
                    <a:lnTo>
                      <a:pt x="0" y="321"/>
                    </a:lnTo>
                    <a:lnTo>
                      <a:pt x="2" y="305"/>
                    </a:lnTo>
                    <a:lnTo>
                      <a:pt x="5" y="298"/>
                    </a:lnTo>
                    <a:lnTo>
                      <a:pt x="13" y="281"/>
                    </a:lnTo>
                    <a:lnTo>
                      <a:pt x="22" y="264"/>
                    </a:lnTo>
                    <a:lnTo>
                      <a:pt x="28" y="252"/>
                    </a:lnTo>
                    <a:lnTo>
                      <a:pt x="34" y="247"/>
                    </a:lnTo>
                    <a:lnTo>
                      <a:pt x="38" y="241"/>
                    </a:lnTo>
                    <a:lnTo>
                      <a:pt x="43" y="235"/>
                    </a:lnTo>
                    <a:lnTo>
                      <a:pt x="49" y="229"/>
                    </a:lnTo>
                    <a:lnTo>
                      <a:pt x="57" y="222"/>
                    </a:lnTo>
                    <a:lnTo>
                      <a:pt x="64" y="214"/>
                    </a:lnTo>
                    <a:lnTo>
                      <a:pt x="72" y="207"/>
                    </a:lnTo>
                    <a:lnTo>
                      <a:pt x="79" y="199"/>
                    </a:lnTo>
                    <a:lnTo>
                      <a:pt x="87" y="191"/>
                    </a:lnTo>
                    <a:lnTo>
                      <a:pt x="95" y="186"/>
                    </a:lnTo>
                    <a:lnTo>
                      <a:pt x="100" y="178"/>
                    </a:lnTo>
                    <a:lnTo>
                      <a:pt x="110" y="171"/>
                    </a:lnTo>
                    <a:lnTo>
                      <a:pt x="112" y="167"/>
                    </a:lnTo>
                    <a:lnTo>
                      <a:pt x="169" y="114"/>
                    </a:lnTo>
                    <a:lnTo>
                      <a:pt x="294" y="34"/>
                    </a:lnTo>
                    <a:lnTo>
                      <a:pt x="302" y="28"/>
                    </a:lnTo>
                    <a:lnTo>
                      <a:pt x="309" y="22"/>
                    </a:lnTo>
                    <a:lnTo>
                      <a:pt x="319" y="17"/>
                    </a:lnTo>
                    <a:lnTo>
                      <a:pt x="330" y="11"/>
                    </a:lnTo>
                    <a:lnTo>
                      <a:pt x="340" y="5"/>
                    </a:lnTo>
                    <a:lnTo>
                      <a:pt x="349" y="0"/>
                    </a:lnTo>
                    <a:lnTo>
                      <a:pt x="357" y="0"/>
                    </a:lnTo>
                    <a:lnTo>
                      <a:pt x="383" y="1"/>
                    </a:lnTo>
                    <a:lnTo>
                      <a:pt x="397" y="5"/>
                    </a:lnTo>
                    <a:lnTo>
                      <a:pt x="429" y="36"/>
                    </a:lnTo>
                    <a:lnTo>
                      <a:pt x="475" y="53"/>
                    </a:lnTo>
                    <a:lnTo>
                      <a:pt x="515" y="98"/>
                    </a:lnTo>
                    <a:lnTo>
                      <a:pt x="592" y="153"/>
                    </a:lnTo>
                    <a:lnTo>
                      <a:pt x="615" y="165"/>
                    </a:lnTo>
                    <a:lnTo>
                      <a:pt x="676" y="172"/>
                    </a:lnTo>
                    <a:lnTo>
                      <a:pt x="684" y="18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89" name="Freeform 180"/>
              <p:cNvSpPr>
                <a:spLocks/>
              </p:cNvSpPr>
              <p:nvPr/>
            </p:nvSpPr>
            <p:spPr bwMode="auto">
              <a:xfrm>
                <a:off x="3243" y="2541"/>
                <a:ext cx="40" cy="37"/>
              </a:xfrm>
              <a:custGeom>
                <a:avLst/>
                <a:gdLst>
                  <a:gd name="T0" fmla="*/ 0 w 80"/>
                  <a:gd name="T1" fmla="*/ 1 h 74"/>
                  <a:gd name="T2" fmla="*/ 2 w 80"/>
                  <a:gd name="T3" fmla="*/ 3 h 74"/>
                  <a:gd name="T4" fmla="*/ 4 w 80"/>
                  <a:gd name="T5" fmla="*/ 4 h 74"/>
                  <a:gd name="T6" fmla="*/ 4 w 80"/>
                  <a:gd name="T7" fmla="*/ 4 h 74"/>
                  <a:gd name="T8" fmla="*/ 4 w 80"/>
                  <a:gd name="T9" fmla="*/ 4 h 74"/>
                  <a:gd name="T10" fmla="*/ 5 w 80"/>
                  <a:gd name="T11" fmla="*/ 5 h 74"/>
                  <a:gd name="T12" fmla="*/ 5 w 80"/>
                  <a:gd name="T13" fmla="*/ 5 h 74"/>
                  <a:gd name="T14" fmla="*/ 5 w 80"/>
                  <a:gd name="T15" fmla="*/ 5 h 74"/>
                  <a:gd name="T16" fmla="*/ 5 w 80"/>
                  <a:gd name="T17" fmla="*/ 5 h 74"/>
                  <a:gd name="T18" fmla="*/ 5 w 80"/>
                  <a:gd name="T19" fmla="*/ 4 h 74"/>
                  <a:gd name="T20" fmla="*/ 4 w 80"/>
                  <a:gd name="T21" fmla="*/ 4 h 74"/>
                  <a:gd name="T22" fmla="*/ 4 w 80"/>
                  <a:gd name="T23" fmla="*/ 3 h 74"/>
                  <a:gd name="T24" fmla="*/ 3 w 80"/>
                  <a:gd name="T25" fmla="*/ 3 h 74"/>
                  <a:gd name="T26" fmla="*/ 3 w 80"/>
                  <a:gd name="T27" fmla="*/ 2 h 74"/>
                  <a:gd name="T28" fmla="*/ 2 w 80"/>
                  <a:gd name="T29" fmla="*/ 2 h 74"/>
                  <a:gd name="T30" fmla="*/ 2 w 80"/>
                  <a:gd name="T31" fmla="*/ 0 h 74"/>
                  <a:gd name="T32" fmla="*/ 0 w 80"/>
                  <a:gd name="T33" fmla="*/ 1 h 74"/>
                  <a:gd name="T34" fmla="*/ 0 w 80"/>
                  <a:gd name="T35" fmla="*/ 1 h 7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80" h="74">
                    <a:moveTo>
                      <a:pt x="0" y="6"/>
                    </a:moveTo>
                    <a:lnTo>
                      <a:pt x="24" y="33"/>
                    </a:lnTo>
                    <a:lnTo>
                      <a:pt x="51" y="55"/>
                    </a:lnTo>
                    <a:lnTo>
                      <a:pt x="57" y="59"/>
                    </a:lnTo>
                    <a:lnTo>
                      <a:pt x="62" y="63"/>
                    </a:lnTo>
                    <a:lnTo>
                      <a:pt x="68" y="69"/>
                    </a:lnTo>
                    <a:lnTo>
                      <a:pt x="78" y="74"/>
                    </a:lnTo>
                    <a:lnTo>
                      <a:pt x="80" y="73"/>
                    </a:lnTo>
                    <a:lnTo>
                      <a:pt x="76" y="67"/>
                    </a:lnTo>
                    <a:lnTo>
                      <a:pt x="68" y="61"/>
                    </a:lnTo>
                    <a:lnTo>
                      <a:pt x="61" y="52"/>
                    </a:lnTo>
                    <a:lnTo>
                      <a:pt x="53" y="44"/>
                    </a:lnTo>
                    <a:lnTo>
                      <a:pt x="45" y="36"/>
                    </a:lnTo>
                    <a:lnTo>
                      <a:pt x="38" y="29"/>
                    </a:lnTo>
                    <a:lnTo>
                      <a:pt x="32" y="23"/>
                    </a:lnTo>
                    <a:lnTo>
                      <a:pt x="17" y="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90" name="Freeform 181"/>
              <p:cNvSpPr>
                <a:spLocks/>
              </p:cNvSpPr>
              <p:nvPr/>
            </p:nvSpPr>
            <p:spPr bwMode="auto">
              <a:xfrm>
                <a:off x="2950" y="2618"/>
                <a:ext cx="31" cy="9"/>
              </a:xfrm>
              <a:custGeom>
                <a:avLst/>
                <a:gdLst>
                  <a:gd name="T0" fmla="*/ 4 w 62"/>
                  <a:gd name="T1" fmla="*/ 0 h 17"/>
                  <a:gd name="T2" fmla="*/ 3 w 62"/>
                  <a:gd name="T3" fmla="*/ 1 h 17"/>
                  <a:gd name="T4" fmla="*/ 2 w 62"/>
                  <a:gd name="T5" fmla="*/ 1 h 17"/>
                  <a:gd name="T6" fmla="*/ 0 w 62"/>
                  <a:gd name="T7" fmla="*/ 1 h 17"/>
                  <a:gd name="T8" fmla="*/ 2 w 62"/>
                  <a:gd name="T9" fmla="*/ 1 h 17"/>
                  <a:gd name="T10" fmla="*/ 4 w 62"/>
                  <a:gd name="T11" fmla="*/ 2 h 17"/>
                  <a:gd name="T12" fmla="*/ 4 w 62"/>
                  <a:gd name="T13" fmla="*/ 1 h 17"/>
                  <a:gd name="T14" fmla="*/ 4 w 62"/>
                  <a:gd name="T15" fmla="*/ 0 h 17"/>
                  <a:gd name="T16" fmla="*/ 4 w 62"/>
                  <a:gd name="T17" fmla="*/ 0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2" h="17">
                    <a:moveTo>
                      <a:pt x="62" y="0"/>
                    </a:moveTo>
                    <a:lnTo>
                      <a:pt x="47" y="6"/>
                    </a:lnTo>
                    <a:lnTo>
                      <a:pt x="17" y="4"/>
                    </a:lnTo>
                    <a:lnTo>
                      <a:pt x="0" y="14"/>
                    </a:lnTo>
                    <a:lnTo>
                      <a:pt x="19" y="16"/>
                    </a:lnTo>
                    <a:lnTo>
                      <a:pt x="51" y="17"/>
                    </a:lnTo>
                    <a:lnTo>
                      <a:pt x="60" y="12"/>
                    </a:lnTo>
                    <a:lnTo>
                      <a:pt x="6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91" name="Freeform 182"/>
              <p:cNvSpPr>
                <a:spLocks/>
              </p:cNvSpPr>
              <p:nvPr/>
            </p:nvSpPr>
            <p:spPr bwMode="auto">
              <a:xfrm>
                <a:off x="2848" y="2808"/>
                <a:ext cx="440" cy="534"/>
              </a:xfrm>
              <a:custGeom>
                <a:avLst/>
                <a:gdLst>
                  <a:gd name="T0" fmla="*/ 54 w 880"/>
                  <a:gd name="T1" fmla="*/ 0 h 1068"/>
                  <a:gd name="T2" fmla="*/ 54 w 880"/>
                  <a:gd name="T3" fmla="*/ 12 h 1068"/>
                  <a:gd name="T4" fmla="*/ 55 w 880"/>
                  <a:gd name="T5" fmla="*/ 18 h 1068"/>
                  <a:gd name="T6" fmla="*/ 54 w 880"/>
                  <a:gd name="T7" fmla="*/ 21 h 1068"/>
                  <a:gd name="T8" fmla="*/ 55 w 880"/>
                  <a:gd name="T9" fmla="*/ 26 h 1068"/>
                  <a:gd name="T10" fmla="*/ 55 w 880"/>
                  <a:gd name="T11" fmla="*/ 35 h 1068"/>
                  <a:gd name="T12" fmla="*/ 55 w 880"/>
                  <a:gd name="T13" fmla="*/ 60 h 1068"/>
                  <a:gd name="T14" fmla="*/ 53 w 880"/>
                  <a:gd name="T15" fmla="*/ 62 h 1068"/>
                  <a:gd name="T16" fmla="*/ 49 w 880"/>
                  <a:gd name="T17" fmla="*/ 64 h 1068"/>
                  <a:gd name="T18" fmla="*/ 12 w 880"/>
                  <a:gd name="T19" fmla="*/ 67 h 1068"/>
                  <a:gd name="T20" fmla="*/ 1 w 880"/>
                  <a:gd name="T21" fmla="*/ 66 h 1068"/>
                  <a:gd name="T22" fmla="*/ 0 w 880"/>
                  <a:gd name="T23" fmla="*/ 56 h 1068"/>
                  <a:gd name="T24" fmla="*/ 1 w 880"/>
                  <a:gd name="T25" fmla="*/ 43 h 1068"/>
                  <a:gd name="T26" fmla="*/ 3 w 880"/>
                  <a:gd name="T27" fmla="*/ 43 h 1068"/>
                  <a:gd name="T28" fmla="*/ 3 w 880"/>
                  <a:gd name="T29" fmla="*/ 45 h 1068"/>
                  <a:gd name="T30" fmla="*/ 3 w 880"/>
                  <a:gd name="T31" fmla="*/ 50 h 1068"/>
                  <a:gd name="T32" fmla="*/ 2 w 880"/>
                  <a:gd name="T33" fmla="*/ 59 h 1068"/>
                  <a:gd name="T34" fmla="*/ 3 w 880"/>
                  <a:gd name="T35" fmla="*/ 62 h 1068"/>
                  <a:gd name="T36" fmla="*/ 3 w 880"/>
                  <a:gd name="T37" fmla="*/ 65 h 1068"/>
                  <a:gd name="T38" fmla="*/ 16 w 880"/>
                  <a:gd name="T39" fmla="*/ 66 h 1068"/>
                  <a:gd name="T40" fmla="*/ 45 w 880"/>
                  <a:gd name="T41" fmla="*/ 63 h 1068"/>
                  <a:gd name="T42" fmla="*/ 51 w 880"/>
                  <a:gd name="T43" fmla="*/ 61 h 1068"/>
                  <a:gd name="T44" fmla="*/ 54 w 880"/>
                  <a:gd name="T45" fmla="*/ 58 h 1068"/>
                  <a:gd name="T46" fmla="*/ 54 w 880"/>
                  <a:gd name="T47" fmla="*/ 33 h 1068"/>
                  <a:gd name="T48" fmla="*/ 53 w 880"/>
                  <a:gd name="T49" fmla="*/ 14 h 1068"/>
                  <a:gd name="T50" fmla="*/ 52 w 880"/>
                  <a:gd name="T51" fmla="*/ 1 h 1068"/>
                  <a:gd name="T52" fmla="*/ 54 w 880"/>
                  <a:gd name="T53" fmla="*/ 0 h 1068"/>
                  <a:gd name="T54" fmla="*/ 54 w 880"/>
                  <a:gd name="T55" fmla="*/ 0 h 106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880" h="1068">
                    <a:moveTo>
                      <a:pt x="852" y="0"/>
                    </a:moveTo>
                    <a:lnTo>
                      <a:pt x="859" y="181"/>
                    </a:lnTo>
                    <a:lnTo>
                      <a:pt x="876" y="282"/>
                    </a:lnTo>
                    <a:lnTo>
                      <a:pt x="863" y="327"/>
                    </a:lnTo>
                    <a:lnTo>
                      <a:pt x="869" y="411"/>
                    </a:lnTo>
                    <a:lnTo>
                      <a:pt x="876" y="553"/>
                    </a:lnTo>
                    <a:lnTo>
                      <a:pt x="880" y="945"/>
                    </a:lnTo>
                    <a:lnTo>
                      <a:pt x="848" y="989"/>
                    </a:lnTo>
                    <a:lnTo>
                      <a:pt x="783" y="1013"/>
                    </a:lnTo>
                    <a:lnTo>
                      <a:pt x="187" y="1068"/>
                    </a:lnTo>
                    <a:lnTo>
                      <a:pt x="14" y="1053"/>
                    </a:lnTo>
                    <a:lnTo>
                      <a:pt x="0" y="888"/>
                    </a:lnTo>
                    <a:lnTo>
                      <a:pt x="8" y="677"/>
                    </a:lnTo>
                    <a:lnTo>
                      <a:pt x="44" y="683"/>
                    </a:lnTo>
                    <a:lnTo>
                      <a:pt x="42" y="717"/>
                    </a:lnTo>
                    <a:lnTo>
                      <a:pt x="36" y="797"/>
                    </a:lnTo>
                    <a:lnTo>
                      <a:pt x="29" y="932"/>
                    </a:lnTo>
                    <a:lnTo>
                      <a:pt x="33" y="989"/>
                    </a:lnTo>
                    <a:lnTo>
                      <a:pt x="36" y="1025"/>
                    </a:lnTo>
                    <a:lnTo>
                      <a:pt x="247" y="1042"/>
                    </a:lnTo>
                    <a:lnTo>
                      <a:pt x="719" y="1006"/>
                    </a:lnTo>
                    <a:lnTo>
                      <a:pt x="808" y="970"/>
                    </a:lnTo>
                    <a:lnTo>
                      <a:pt x="852" y="920"/>
                    </a:lnTo>
                    <a:lnTo>
                      <a:pt x="852" y="525"/>
                    </a:lnTo>
                    <a:lnTo>
                      <a:pt x="844" y="221"/>
                    </a:lnTo>
                    <a:lnTo>
                      <a:pt x="827" y="4"/>
                    </a:lnTo>
                    <a:lnTo>
                      <a:pt x="85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92" name="Freeform 183"/>
              <p:cNvSpPr>
                <a:spLocks/>
              </p:cNvSpPr>
              <p:nvPr/>
            </p:nvSpPr>
            <p:spPr bwMode="auto">
              <a:xfrm>
                <a:off x="2429" y="2318"/>
                <a:ext cx="440" cy="1017"/>
              </a:xfrm>
              <a:custGeom>
                <a:avLst/>
                <a:gdLst>
                  <a:gd name="T0" fmla="*/ 23 w 880"/>
                  <a:gd name="T1" fmla="*/ 122 h 2033"/>
                  <a:gd name="T2" fmla="*/ 2 w 880"/>
                  <a:gd name="T3" fmla="*/ 111 h 2033"/>
                  <a:gd name="T4" fmla="*/ 10 w 880"/>
                  <a:gd name="T5" fmla="*/ 72 h 2033"/>
                  <a:gd name="T6" fmla="*/ 11 w 880"/>
                  <a:gd name="T7" fmla="*/ 63 h 2033"/>
                  <a:gd name="T8" fmla="*/ 12 w 880"/>
                  <a:gd name="T9" fmla="*/ 60 h 2033"/>
                  <a:gd name="T10" fmla="*/ 13 w 880"/>
                  <a:gd name="T11" fmla="*/ 58 h 2033"/>
                  <a:gd name="T12" fmla="*/ 14 w 880"/>
                  <a:gd name="T13" fmla="*/ 56 h 2033"/>
                  <a:gd name="T14" fmla="*/ 15 w 880"/>
                  <a:gd name="T15" fmla="*/ 53 h 2033"/>
                  <a:gd name="T16" fmla="*/ 16 w 880"/>
                  <a:gd name="T17" fmla="*/ 51 h 2033"/>
                  <a:gd name="T18" fmla="*/ 16 w 880"/>
                  <a:gd name="T19" fmla="*/ 48 h 2033"/>
                  <a:gd name="T20" fmla="*/ 17 w 880"/>
                  <a:gd name="T21" fmla="*/ 46 h 2033"/>
                  <a:gd name="T22" fmla="*/ 18 w 880"/>
                  <a:gd name="T23" fmla="*/ 43 h 2033"/>
                  <a:gd name="T24" fmla="*/ 19 w 880"/>
                  <a:gd name="T25" fmla="*/ 41 h 2033"/>
                  <a:gd name="T26" fmla="*/ 20 w 880"/>
                  <a:gd name="T27" fmla="*/ 39 h 2033"/>
                  <a:gd name="T28" fmla="*/ 21 w 880"/>
                  <a:gd name="T29" fmla="*/ 34 h 2033"/>
                  <a:gd name="T30" fmla="*/ 22 w 880"/>
                  <a:gd name="T31" fmla="*/ 22 h 2033"/>
                  <a:gd name="T32" fmla="*/ 22 w 880"/>
                  <a:gd name="T33" fmla="*/ 1 h 2033"/>
                  <a:gd name="T34" fmla="*/ 20 w 880"/>
                  <a:gd name="T35" fmla="*/ 6 h 2033"/>
                  <a:gd name="T36" fmla="*/ 21 w 880"/>
                  <a:gd name="T37" fmla="*/ 25 h 2033"/>
                  <a:gd name="T38" fmla="*/ 20 w 880"/>
                  <a:gd name="T39" fmla="*/ 33 h 2033"/>
                  <a:gd name="T40" fmla="*/ 20 w 880"/>
                  <a:gd name="T41" fmla="*/ 36 h 2033"/>
                  <a:gd name="T42" fmla="*/ 19 w 880"/>
                  <a:gd name="T43" fmla="*/ 39 h 2033"/>
                  <a:gd name="T44" fmla="*/ 18 w 880"/>
                  <a:gd name="T45" fmla="*/ 41 h 2033"/>
                  <a:gd name="T46" fmla="*/ 17 w 880"/>
                  <a:gd name="T47" fmla="*/ 43 h 2033"/>
                  <a:gd name="T48" fmla="*/ 16 w 880"/>
                  <a:gd name="T49" fmla="*/ 46 h 2033"/>
                  <a:gd name="T50" fmla="*/ 16 w 880"/>
                  <a:gd name="T51" fmla="*/ 48 h 2033"/>
                  <a:gd name="T52" fmla="*/ 15 w 880"/>
                  <a:gd name="T53" fmla="*/ 50 h 2033"/>
                  <a:gd name="T54" fmla="*/ 10 w 880"/>
                  <a:gd name="T55" fmla="*/ 64 h 2033"/>
                  <a:gd name="T56" fmla="*/ 5 w 880"/>
                  <a:gd name="T57" fmla="*/ 83 h 2033"/>
                  <a:gd name="T58" fmla="*/ 1 w 880"/>
                  <a:gd name="T59" fmla="*/ 107 h 2033"/>
                  <a:gd name="T60" fmla="*/ 7 w 880"/>
                  <a:gd name="T61" fmla="*/ 117 h 2033"/>
                  <a:gd name="T62" fmla="*/ 51 w 880"/>
                  <a:gd name="T63" fmla="*/ 127 h 2033"/>
                  <a:gd name="T64" fmla="*/ 54 w 880"/>
                  <a:gd name="T65" fmla="*/ 126 h 203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880" h="2033">
                    <a:moveTo>
                      <a:pt x="852" y="2009"/>
                    </a:moveTo>
                    <a:lnTo>
                      <a:pt x="363" y="1940"/>
                    </a:lnTo>
                    <a:lnTo>
                      <a:pt x="84" y="1828"/>
                    </a:lnTo>
                    <a:lnTo>
                      <a:pt x="19" y="1775"/>
                    </a:lnTo>
                    <a:lnTo>
                      <a:pt x="59" y="1448"/>
                    </a:lnTo>
                    <a:lnTo>
                      <a:pt x="145" y="1140"/>
                    </a:lnTo>
                    <a:lnTo>
                      <a:pt x="170" y="1013"/>
                    </a:lnTo>
                    <a:lnTo>
                      <a:pt x="175" y="994"/>
                    </a:lnTo>
                    <a:lnTo>
                      <a:pt x="183" y="975"/>
                    </a:lnTo>
                    <a:lnTo>
                      <a:pt x="192" y="948"/>
                    </a:lnTo>
                    <a:lnTo>
                      <a:pt x="196" y="933"/>
                    </a:lnTo>
                    <a:lnTo>
                      <a:pt x="202" y="918"/>
                    </a:lnTo>
                    <a:lnTo>
                      <a:pt x="208" y="901"/>
                    </a:lnTo>
                    <a:lnTo>
                      <a:pt x="215" y="882"/>
                    </a:lnTo>
                    <a:lnTo>
                      <a:pt x="221" y="864"/>
                    </a:lnTo>
                    <a:lnTo>
                      <a:pt x="228" y="844"/>
                    </a:lnTo>
                    <a:lnTo>
                      <a:pt x="234" y="825"/>
                    </a:lnTo>
                    <a:lnTo>
                      <a:pt x="242" y="804"/>
                    </a:lnTo>
                    <a:lnTo>
                      <a:pt x="249" y="785"/>
                    </a:lnTo>
                    <a:lnTo>
                      <a:pt x="255" y="764"/>
                    </a:lnTo>
                    <a:lnTo>
                      <a:pt x="263" y="743"/>
                    </a:lnTo>
                    <a:lnTo>
                      <a:pt x="270" y="722"/>
                    </a:lnTo>
                    <a:lnTo>
                      <a:pt x="276" y="703"/>
                    </a:lnTo>
                    <a:lnTo>
                      <a:pt x="284" y="682"/>
                    </a:lnTo>
                    <a:lnTo>
                      <a:pt x="289" y="663"/>
                    </a:lnTo>
                    <a:lnTo>
                      <a:pt x="295" y="646"/>
                    </a:lnTo>
                    <a:lnTo>
                      <a:pt x="301" y="627"/>
                    </a:lnTo>
                    <a:lnTo>
                      <a:pt x="306" y="612"/>
                    </a:lnTo>
                    <a:lnTo>
                      <a:pt x="316" y="581"/>
                    </a:lnTo>
                    <a:lnTo>
                      <a:pt x="325" y="539"/>
                    </a:lnTo>
                    <a:lnTo>
                      <a:pt x="341" y="416"/>
                    </a:lnTo>
                    <a:lnTo>
                      <a:pt x="342" y="349"/>
                    </a:lnTo>
                    <a:lnTo>
                      <a:pt x="342" y="80"/>
                    </a:lnTo>
                    <a:lnTo>
                      <a:pt x="342" y="2"/>
                    </a:lnTo>
                    <a:lnTo>
                      <a:pt x="322" y="0"/>
                    </a:lnTo>
                    <a:lnTo>
                      <a:pt x="314" y="93"/>
                    </a:lnTo>
                    <a:lnTo>
                      <a:pt x="325" y="188"/>
                    </a:lnTo>
                    <a:lnTo>
                      <a:pt x="325" y="399"/>
                    </a:lnTo>
                    <a:lnTo>
                      <a:pt x="320" y="462"/>
                    </a:lnTo>
                    <a:lnTo>
                      <a:pt x="316" y="519"/>
                    </a:lnTo>
                    <a:lnTo>
                      <a:pt x="312" y="545"/>
                    </a:lnTo>
                    <a:lnTo>
                      <a:pt x="306" y="570"/>
                    </a:lnTo>
                    <a:lnTo>
                      <a:pt x="299" y="597"/>
                    </a:lnTo>
                    <a:lnTo>
                      <a:pt x="293" y="612"/>
                    </a:lnTo>
                    <a:lnTo>
                      <a:pt x="287" y="631"/>
                    </a:lnTo>
                    <a:lnTo>
                      <a:pt x="282" y="648"/>
                    </a:lnTo>
                    <a:lnTo>
                      <a:pt x="274" y="669"/>
                    </a:lnTo>
                    <a:lnTo>
                      <a:pt x="268" y="688"/>
                    </a:lnTo>
                    <a:lnTo>
                      <a:pt x="261" y="709"/>
                    </a:lnTo>
                    <a:lnTo>
                      <a:pt x="253" y="726"/>
                    </a:lnTo>
                    <a:lnTo>
                      <a:pt x="247" y="745"/>
                    </a:lnTo>
                    <a:lnTo>
                      <a:pt x="242" y="760"/>
                    </a:lnTo>
                    <a:lnTo>
                      <a:pt x="236" y="775"/>
                    </a:lnTo>
                    <a:lnTo>
                      <a:pt x="228" y="796"/>
                    </a:lnTo>
                    <a:lnTo>
                      <a:pt x="227" y="804"/>
                    </a:lnTo>
                    <a:lnTo>
                      <a:pt x="152" y="1009"/>
                    </a:lnTo>
                    <a:lnTo>
                      <a:pt x="132" y="1140"/>
                    </a:lnTo>
                    <a:lnTo>
                      <a:pt x="73" y="1328"/>
                    </a:lnTo>
                    <a:lnTo>
                      <a:pt x="40" y="1471"/>
                    </a:lnTo>
                    <a:lnTo>
                      <a:pt x="6" y="1697"/>
                    </a:lnTo>
                    <a:lnTo>
                      <a:pt x="0" y="1794"/>
                    </a:lnTo>
                    <a:lnTo>
                      <a:pt x="101" y="1857"/>
                    </a:lnTo>
                    <a:lnTo>
                      <a:pt x="335" y="1953"/>
                    </a:lnTo>
                    <a:lnTo>
                      <a:pt x="812" y="2029"/>
                    </a:lnTo>
                    <a:lnTo>
                      <a:pt x="880" y="2033"/>
                    </a:lnTo>
                    <a:lnTo>
                      <a:pt x="852" y="200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93" name="Freeform 184"/>
              <p:cNvSpPr>
                <a:spLocks/>
              </p:cNvSpPr>
              <p:nvPr/>
            </p:nvSpPr>
            <p:spPr bwMode="auto">
              <a:xfrm>
                <a:off x="2466" y="3236"/>
                <a:ext cx="26" cy="149"/>
              </a:xfrm>
              <a:custGeom>
                <a:avLst/>
                <a:gdLst>
                  <a:gd name="T0" fmla="*/ 0 w 51"/>
                  <a:gd name="T1" fmla="*/ 0 h 298"/>
                  <a:gd name="T2" fmla="*/ 1 w 51"/>
                  <a:gd name="T3" fmla="*/ 6 h 298"/>
                  <a:gd name="T4" fmla="*/ 1 w 51"/>
                  <a:gd name="T5" fmla="*/ 10 h 298"/>
                  <a:gd name="T6" fmla="*/ 1 w 51"/>
                  <a:gd name="T7" fmla="*/ 13 h 298"/>
                  <a:gd name="T8" fmla="*/ 2 w 51"/>
                  <a:gd name="T9" fmla="*/ 16 h 298"/>
                  <a:gd name="T10" fmla="*/ 2 w 51"/>
                  <a:gd name="T11" fmla="*/ 18 h 298"/>
                  <a:gd name="T12" fmla="*/ 2 w 51"/>
                  <a:gd name="T13" fmla="*/ 19 h 298"/>
                  <a:gd name="T14" fmla="*/ 3 w 51"/>
                  <a:gd name="T15" fmla="*/ 19 h 298"/>
                  <a:gd name="T16" fmla="*/ 3 w 51"/>
                  <a:gd name="T17" fmla="*/ 19 h 298"/>
                  <a:gd name="T18" fmla="*/ 4 w 51"/>
                  <a:gd name="T19" fmla="*/ 18 h 298"/>
                  <a:gd name="T20" fmla="*/ 3 w 51"/>
                  <a:gd name="T21" fmla="*/ 16 h 298"/>
                  <a:gd name="T22" fmla="*/ 3 w 51"/>
                  <a:gd name="T23" fmla="*/ 14 h 298"/>
                  <a:gd name="T24" fmla="*/ 2 w 51"/>
                  <a:gd name="T25" fmla="*/ 9 h 298"/>
                  <a:gd name="T26" fmla="*/ 2 w 51"/>
                  <a:gd name="T27" fmla="*/ 5 h 298"/>
                  <a:gd name="T28" fmla="*/ 2 w 51"/>
                  <a:gd name="T29" fmla="*/ 1 h 298"/>
                  <a:gd name="T30" fmla="*/ 0 w 51"/>
                  <a:gd name="T31" fmla="*/ 0 h 298"/>
                  <a:gd name="T32" fmla="*/ 0 w 51"/>
                  <a:gd name="T33" fmla="*/ 0 h 29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1" h="298">
                    <a:moveTo>
                      <a:pt x="0" y="0"/>
                    </a:moveTo>
                    <a:lnTo>
                      <a:pt x="7" y="89"/>
                    </a:lnTo>
                    <a:lnTo>
                      <a:pt x="13" y="154"/>
                    </a:lnTo>
                    <a:lnTo>
                      <a:pt x="15" y="193"/>
                    </a:lnTo>
                    <a:lnTo>
                      <a:pt x="20" y="249"/>
                    </a:lnTo>
                    <a:lnTo>
                      <a:pt x="24" y="287"/>
                    </a:lnTo>
                    <a:lnTo>
                      <a:pt x="28" y="290"/>
                    </a:lnTo>
                    <a:lnTo>
                      <a:pt x="38" y="296"/>
                    </a:lnTo>
                    <a:lnTo>
                      <a:pt x="47" y="298"/>
                    </a:lnTo>
                    <a:lnTo>
                      <a:pt x="51" y="287"/>
                    </a:lnTo>
                    <a:lnTo>
                      <a:pt x="45" y="256"/>
                    </a:lnTo>
                    <a:lnTo>
                      <a:pt x="38" y="212"/>
                    </a:lnTo>
                    <a:lnTo>
                      <a:pt x="30" y="136"/>
                    </a:lnTo>
                    <a:lnTo>
                      <a:pt x="26" y="66"/>
                    </a:lnTo>
                    <a:lnTo>
                      <a:pt x="24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94" name="Freeform 185"/>
              <p:cNvSpPr>
                <a:spLocks/>
              </p:cNvSpPr>
              <p:nvPr/>
            </p:nvSpPr>
            <p:spPr bwMode="auto">
              <a:xfrm>
                <a:off x="3206" y="3304"/>
                <a:ext cx="51" cy="75"/>
              </a:xfrm>
              <a:custGeom>
                <a:avLst/>
                <a:gdLst>
                  <a:gd name="T0" fmla="*/ 7 w 100"/>
                  <a:gd name="T1" fmla="*/ 0 h 151"/>
                  <a:gd name="T2" fmla="*/ 3 w 100"/>
                  <a:gd name="T3" fmla="*/ 9 h 151"/>
                  <a:gd name="T4" fmla="*/ 0 w 100"/>
                  <a:gd name="T5" fmla="*/ 9 h 151"/>
                  <a:gd name="T6" fmla="*/ 4 w 100"/>
                  <a:gd name="T7" fmla="*/ 3 h 151"/>
                  <a:gd name="T8" fmla="*/ 5 w 100"/>
                  <a:gd name="T9" fmla="*/ 0 h 151"/>
                  <a:gd name="T10" fmla="*/ 7 w 100"/>
                  <a:gd name="T11" fmla="*/ 0 h 151"/>
                  <a:gd name="T12" fmla="*/ 7 w 100"/>
                  <a:gd name="T13" fmla="*/ 0 h 1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00" h="151">
                    <a:moveTo>
                      <a:pt x="100" y="0"/>
                    </a:moveTo>
                    <a:lnTo>
                      <a:pt x="43" y="151"/>
                    </a:lnTo>
                    <a:lnTo>
                      <a:pt x="0" y="151"/>
                    </a:lnTo>
                    <a:lnTo>
                      <a:pt x="59" y="57"/>
                    </a:lnTo>
                    <a:lnTo>
                      <a:pt x="7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95" name="Freeform 186"/>
              <p:cNvSpPr>
                <a:spLocks/>
              </p:cNvSpPr>
              <p:nvPr/>
            </p:nvSpPr>
            <p:spPr bwMode="auto">
              <a:xfrm>
                <a:off x="2341" y="2217"/>
                <a:ext cx="172" cy="61"/>
              </a:xfrm>
              <a:custGeom>
                <a:avLst/>
                <a:gdLst>
                  <a:gd name="T0" fmla="*/ 3 w 344"/>
                  <a:gd name="T1" fmla="*/ 3 h 122"/>
                  <a:gd name="T2" fmla="*/ 10 w 344"/>
                  <a:gd name="T3" fmla="*/ 5 h 122"/>
                  <a:gd name="T4" fmla="*/ 16 w 344"/>
                  <a:gd name="T5" fmla="*/ 8 h 122"/>
                  <a:gd name="T6" fmla="*/ 19 w 344"/>
                  <a:gd name="T7" fmla="*/ 8 h 122"/>
                  <a:gd name="T8" fmla="*/ 21 w 344"/>
                  <a:gd name="T9" fmla="*/ 8 h 122"/>
                  <a:gd name="T10" fmla="*/ 22 w 344"/>
                  <a:gd name="T11" fmla="*/ 6 h 122"/>
                  <a:gd name="T12" fmla="*/ 21 w 344"/>
                  <a:gd name="T13" fmla="*/ 6 h 122"/>
                  <a:gd name="T14" fmla="*/ 21 w 344"/>
                  <a:gd name="T15" fmla="*/ 7 h 122"/>
                  <a:gd name="T16" fmla="*/ 16 w 344"/>
                  <a:gd name="T17" fmla="*/ 7 h 122"/>
                  <a:gd name="T18" fmla="*/ 10 w 344"/>
                  <a:gd name="T19" fmla="*/ 4 h 122"/>
                  <a:gd name="T20" fmla="*/ 5 w 344"/>
                  <a:gd name="T21" fmla="*/ 3 h 122"/>
                  <a:gd name="T22" fmla="*/ 5 w 344"/>
                  <a:gd name="T23" fmla="*/ 3 h 122"/>
                  <a:gd name="T24" fmla="*/ 4 w 344"/>
                  <a:gd name="T25" fmla="*/ 2 h 122"/>
                  <a:gd name="T26" fmla="*/ 3 w 344"/>
                  <a:gd name="T27" fmla="*/ 2 h 122"/>
                  <a:gd name="T28" fmla="*/ 2 w 344"/>
                  <a:gd name="T29" fmla="*/ 1 h 122"/>
                  <a:gd name="T30" fmla="*/ 1 w 344"/>
                  <a:gd name="T31" fmla="*/ 1 h 122"/>
                  <a:gd name="T32" fmla="*/ 0 w 344"/>
                  <a:gd name="T33" fmla="*/ 0 h 122"/>
                  <a:gd name="T34" fmla="*/ 3 w 344"/>
                  <a:gd name="T35" fmla="*/ 3 h 122"/>
                  <a:gd name="T36" fmla="*/ 3 w 344"/>
                  <a:gd name="T37" fmla="*/ 3 h 122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344" h="122">
                    <a:moveTo>
                      <a:pt x="38" y="33"/>
                    </a:moveTo>
                    <a:lnTo>
                      <a:pt x="146" y="76"/>
                    </a:lnTo>
                    <a:lnTo>
                      <a:pt x="243" y="118"/>
                    </a:lnTo>
                    <a:lnTo>
                      <a:pt x="302" y="120"/>
                    </a:lnTo>
                    <a:lnTo>
                      <a:pt x="332" y="122"/>
                    </a:lnTo>
                    <a:lnTo>
                      <a:pt x="344" y="95"/>
                    </a:lnTo>
                    <a:lnTo>
                      <a:pt x="332" y="90"/>
                    </a:lnTo>
                    <a:lnTo>
                      <a:pt x="325" y="111"/>
                    </a:lnTo>
                    <a:lnTo>
                      <a:pt x="247" y="109"/>
                    </a:lnTo>
                    <a:lnTo>
                      <a:pt x="148" y="61"/>
                    </a:lnTo>
                    <a:lnTo>
                      <a:pt x="78" y="36"/>
                    </a:lnTo>
                    <a:lnTo>
                      <a:pt x="66" y="33"/>
                    </a:lnTo>
                    <a:lnTo>
                      <a:pt x="55" y="29"/>
                    </a:lnTo>
                    <a:lnTo>
                      <a:pt x="42" y="21"/>
                    </a:lnTo>
                    <a:lnTo>
                      <a:pt x="26" y="14"/>
                    </a:lnTo>
                    <a:lnTo>
                      <a:pt x="13" y="6"/>
                    </a:lnTo>
                    <a:lnTo>
                      <a:pt x="0" y="0"/>
                    </a:lnTo>
                    <a:lnTo>
                      <a:pt x="38" y="3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96" name="Freeform 187"/>
              <p:cNvSpPr>
                <a:spLocks/>
              </p:cNvSpPr>
              <p:nvPr/>
            </p:nvSpPr>
            <p:spPr bwMode="auto">
              <a:xfrm>
                <a:off x="2340" y="2115"/>
                <a:ext cx="215" cy="156"/>
              </a:xfrm>
              <a:custGeom>
                <a:avLst/>
                <a:gdLst>
                  <a:gd name="T0" fmla="*/ 0 w 429"/>
                  <a:gd name="T1" fmla="*/ 6 h 314"/>
                  <a:gd name="T2" fmla="*/ 6 w 429"/>
                  <a:gd name="T3" fmla="*/ 9 h 314"/>
                  <a:gd name="T4" fmla="*/ 7 w 429"/>
                  <a:gd name="T5" fmla="*/ 9 h 314"/>
                  <a:gd name="T6" fmla="*/ 7 w 429"/>
                  <a:gd name="T7" fmla="*/ 10 h 314"/>
                  <a:gd name="T8" fmla="*/ 8 w 429"/>
                  <a:gd name="T9" fmla="*/ 10 h 314"/>
                  <a:gd name="T10" fmla="*/ 9 w 429"/>
                  <a:gd name="T11" fmla="*/ 11 h 314"/>
                  <a:gd name="T12" fmla="*/ 9 w 429"/>
                  <a:gd name="T13" fmla="*/ 11 h 314"/>
                  <a:gd name="T14" fmla="*/ 10 w 429"/>
                  <a:gd name="T15" fmla="*/ 11 h 314"/>
                  <a:gd name="T16" fmla="*/ 11 w 429"/>
                  <a:gd name="T17" fmla="*/ 12 h 314"/>
                  <a:gd name="T18" fmla="*/ 12 w 429"/>
                  <a:gd name="T19" fmla="*/ 12 h 314"/>
                  <a:gd name="T20" fmla="*/ 13 w 429"/>
                  <a:gd name="T21" fmla="*/ 13 h 314"/>
                  <a:gd name="T22" fmla="*/ 14 w 429"/>
                  <a:gd name="T23" fmla="*/ 13 h 314"/>
                  <a:gd name="T24" fmla="*/ 14 w 429"/>
                  <a:gd name="T25" fmla="*/ 13 h 314"/>
                  <a:gd name="T26" fmla="*/ 15 w 429"/>
                  <a:gd name="T27" fmla="*/ 14 h 314"/>
                  <a:gd name="T28" fmla="*/ 16 w 429"/>
                  <a:gd name="T29" fmla="*/ 14 h 314"/>
                  <a:gd name="T30" fmla="*/ 16 w 429"/>
                  <a:gd name="T31" fmla="*/ 15 h 314"/>
                  <a:gd name="T32" fmla="*/ 16 w 429"/>
                  <a:gd name="T33" fmla="*/ 15 h 314"/>
                  <a:gd name="T34" fmla="*/ 17 w 429"/>
                  <a:gd name="T35" fmla="*/ 15 h 314"/>
                  <a:gd name="T36" fmla="*/ 17 w 429"/>
                  <a:gd name="T37" fmla="*/ 16 h 314"/>
                  <a:gd name="T38" fmla="*/ 18 w 429"/>
                  <a:gd name="T39" fmla="*/ 16 h 314"/>
                  <a:gd name="T40" fmla="*/ 19 w 429"/>
                  <a:gd name="T41" fmla="*/ 16 h 314"/>
                  <a:gd name="T42" fmla="*/ 19 w 429"/>
                  <a:gd name="T43" fmla="*/ 17 h 314"/>
                  <a:gd name="T44" fmla="*/ 20 w 429"/>
                  <a:gd name="T45" fmla="*/ 17 h 314"/>
                  <a:gd name="T46" fmla="*/ 21 w 429"/>
                  <a:gd name="T47" fmla="*/ 17 h 314"/>
                  <a:gd name="T48" fmla="*/ 23 w 429"/>
                  <a:gd name="T49" fmla="*/ 18 h 314"/>
                  <a:gd name="T50" fmla="*/ 25 w 429"/>
                  <a:gd name="T51" fmla="*/ 18 h 314"/>
                  <a:gd name="T52" fmla="*/ 26 w 429"/>
                  <a:gd name="T53" fmla="*/ 16 h 314"/>
                  <a:gd name="T54" fmla="*/ 26 w 429"/>
                  <a:gd name="T55" fmla="*/ 16 h 314"/>
                  <a:gd name="T56" fmla="*/ 26 w 429"/>
                  <a:gd name="T57" fmla="*/ 15 h 314"/>
                  <a:gd name="T58" fmla="*/ 26 w 429"/>
                  <a:gd name="T59" fmla="*/ 15 h 314"/>
                  <a:gd name="T60" fmla="*/ 25 w 429"/>
                  <a:gd name="T61" fmla="*/ 14 h 314"/>
                  <a:gd name="T62" fmla="*/ 25 w 429"/>
                  <a:gd name="T63" fmla="*/ 14 h 314"/>
                  <a:gd name="T64" fmla="*/ 24 w 429"/>
                  <a:gd name="T65" fmla="*/ 13 h 314"/>
                  <a:gd name="T66" fmla="*/ 24 w 429"/>
                  <a:gd name="T67" fmla="*/ 13 h 314"/>
                  <a:gd name="T68" fmla="*/ 21 w 429"/>
                  <a:gd name="T69" fmla="*/ 12 h 314"/>
                  <a:gd name="T70" fmla="*/ 13 w 429"/>
                  <a:gd name="T71" fmla="*/ 7 h 314"/>
                  <a:gd name="T72" fmla="*/ 10 w 429"/>
                  <a:gd name="T73" fmla="*/ 4 h 314"/>
                  <a:gd name="T74" fmla="*/ 9 w 429"/>
                  <a:gd name="T75" fmla="*/ 4 h 314"/>
                  <a:gd name="T76" fmla="*/ 8 w 429"/>
                  <a:gd name="T77" fmla="*/ 3 h 314"/>
                  <a:gd name="T78" fmla="*/ 7 w 429"/>
                  <a:gd name="T79" fmla="*/ 3 h 314"/>
                  <a:gd name="T80" fmla="*/ 6 w 429"/>
                  <a:gd name="T81" fmla="*/ 2 h 314"/>
                  <a:gd name="T82" fmla="*/ 4 w 429"/>
                  <a:gd name="T83" fmla="*/ 2 h 314"/>
                  <a:gd name="T84" fmla="*/ 3 w 429"/>
                  <a:gd name="T85" fmla="*/ 1 h 314"/>
                  <a:gd name="T86" fmla="*/ 3 w 429"/>
                  <a:gd name="T87" fmla="*/ 0 h 314"/>
                  <a:gd name="T88" fmla="*/ 2 w 429"/>
                  <a:gd name="T89" fmla="*/ 0 h 314"/>
                  <a:gd name="T90" fmla="*/ 7 w 429"/>
                  <a:gd name="T91" fmla="*/ 1 h 314"/>
                  <a:gd name="T92" fmla="*/ 13 w 429"/>
                  <a:gd name="T93" fmla="*/ 5 h 314"/>
                  <a:gd name="T94" fmla="*/ 20 w 429"/>
                  <a:gd name="T95" fmla="*/ 10 h 314"/>
                  <a:gd name="T96" fmla="*/ 24 w 429"/>
                  <a:gd name="T97" fmla="*/ 12 h 314"/>
                  <a:gd name="T98" fmla="*/ 27 w 429"/>
                  <a:gd name="T99" fmla="*/ 14 h 314"/>
                  <a:gd name="T100" fmla="*/ 27 w 429"/>
                  <a:gd name="T101" fmla="*/ 16 h 314"/>
                  <a:gd name="T102" fmla="*/ 27 w 429"/>
                  <a:gd name="T103" fmla="*/ 18 h 314"/>
                  <a:gd name="T104" fmla="*/ 26 w 429"/>
                  <a:gd name="T105" fmla="*/ 19 h 314"/>
                  <a:gd name="T106" fmla="*/ 23 w 429"/>
                  <a:gd name="T107" fmla="*/ 18 h 314"/>
                  <a:gd name="T108" fmla="*/ 18 w 429"/>
                  <a:gd name="T109" fmla="*/ 17 h 314"/>
                  <a:gd name="T110" fmla="*/ 10 w 429"/>
                  <a:gd name="T111" fmla="*/ 12 h 314"/>
                  <a:gd name="T112" fmla="*/ 4 w 429"/>
                  <a:gd name="T113" fmla="*/ 9 h 314"/>
                  <a:gd name="T114" fmla="*/ 1 w 429"/>
                  <a:gd name="T115" fmla="*/ 7 h 314"/>
                  <a:gd name="T116" fmla="*/ 0 w 429"/>
                  <a:gd name="T117" fmla="*/ 6 h 314"/>
                  <a:gd name="T118" fmla="*/ 0 w 429"/>
                  <a:gd name="T119" fmla="*/ 6 h 314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429" h="314">
                    <a:moveTo>
                      <a:pt x="0" y="97"/>
                    </a:moveTo>
                    <a:lnTo>
                      <a:pt x="91" y="150"/>
                    </a:lnTo>
                    <a:lnTo>
                      <a:pt x="99" y="158"/>
                    </a:lnTo>
                    <a:lnTo>
                      <a:pt x="108" y="163"/>
                    </a:lnTo>
                    <a:lnTo>
                      <a:pt x="120" y="171"/>
                    </a:lnTo>
                    <a:lnTo>
                      <a:pt x="133" y="179"/>
                    </a:lnTo>
                    <a:lnTo>
                      <a:pt x="144" y="186"/>
                    </a:lnTo>
                    <a:lnTo>
                      <a:pt x="154" y="192"/>
                    </a:lnTo>
                    <a:lnTo>
                      <a:pt x="161" y="196"/>
                    </a:lnTo>
                    <a:lnTo>
                      <a:pt x="178" y="201"/>
                    </a:lnTo>
                    <a:lnTo>
                      <a:pt x="197" y="211"/>
                    </a:lnTo>
                    <a:lnTo>
                      <a:pt x="215" y="219"/>
                    </a:lnTo>
                    <a:lnTo>
                      <a:pt x="222" y="221"/>
                    </a:lnTo>
                    <a:lnTo>
                      <a:pt x="232" y="228"/>
                    </a:lnTo>
                    <a:lnTo>
                      <a:pt x="243" y="236"/>
                    </a:lnTo>
                    <a:lnTo>
                      <a:pt x="249" y="241"/>
                    </a:lnTo>
                    <a:lnTo>
                      <a:pt x="256" y="245"/>
                    </a:lnTo>
                    <a:lnTo>
                      <a:pt x="262" y="251"/>
                    </a:lnTo>
                    <a:lnTo>
                      <a:pt x="270" y="257"/>
                    </a:lnTo>
                    <a:lnTo>
                      <a:pt x="281" y="264"/>
                    </a:lnTo>
                    <a:lnTo>
                      <a:pt x="291" y="272"/>
                    </a:lnTo>
                    <a:lnTo>
                      <a:pt x="296" y="278"/>
                    </a:lnTo>
                    <a:lnTo>
                      <a:pt x="311" y="281"/>
                    </a:lnTo>
                    <a:lnTo>
                      <a:pt x="332" y="287"/>
                    </a:lnTo>
                    <a:lnTo>
                      <a:pt x="363" y="291"/>
                    </a:lnTo>
                    <a:lnTo>
                      <a:pt x="397" y="298"/>
                    </a:lnTo>
                    <a:lnTo>
                      <a:pt x="416" y="270"/>
                    </a:lnTo>
                    <a:lnTo>
                      <a:pt x="414" y="260"/>
                    </a:lnTo>
                    <a:lnTo>
                      <a:pt x="408" y="251"/>
                    </a:lnTo>
                    <a:lnTo>
                      <a:pt x="403" y="243"/>
                    </a:lnTo>
                    <a:lnTo>
                      <a:pt x="395" y="236"/>
                    </a:lnTo>
                    <a:lnTo>
                      <a:pt x="389" y="230"/>
                    </a:lnTo>
                    <a:lnTo>
                      <a:pt x="384" y="224"/>
                    </a:lnTo>
                    <a:lnTo>
                      <a:pt x="378" y="221"/>
                    </a:lnTo>
                    <a:lnTo>
                      <a:pt x="329" y="203"/>
                    </a:lnTo>
                    <a:lnTo>
                      <a:pt x="203" y="116"/>
                    </a:lnTo>
                    <a:lnTo>
                      <a:pt x="148" y="72"/>
                    </a:lnTo>
                    <a:lnTo>
                      <a:pt x="133" y="67"/>
                    </a:lnTo>
                    <a:lnTo>
                      <a:pt x="118" y="59"/>
                    </a:lnTo>
                    <a:lnTo>
                      <a:pt x="99" y="53"/>
                    </a:lnTo>
                    <a:lnTo>
                      <a:pt x="82" y="46"/>
                    </a:lnTo>
                    <a:lnTo>
                      <a:pt x="64" y="38"/>
                    </a:lnTo>
                    <a:lnTo>
                      <a:pt x="44" y="30"/>
                    </a:lnTo>
                    <a:lnTo>
                      <a:pt x="34" y="13"/>
                    </a:lnTo>
                    <a:lnTo>
                      <a:pt x="30" y="0"/>
                    </a:lnTo>
                    <a:lnTo>
                      <a:pt x="99" y="30"/>
                    </a:lnTo>
                    <a:lnTo>
                      <a:pt x="201" y="93"/>
                    </a:lnTo>
                    <a:lnTo>
                      <a:pt x="313" y="171"/>
                    </a:lnTo>
                    <a:lnTo>
                      <a:pt x="374" y="203"/>
                    </a:lnTo>
                    <a:lnTo>
                      <a:pt x="418" y="236"/>
                    </a:lnTo>
                    <a:lnTo>
                      <a:pt x="429" y="270"/>
                    </a:lnTo>
                    <a:lnTo>
                      <a:pt x="422" y="300"/>
                    </a:lnTo>
                    <a:lnTo>
                      <a:pt x="406" y="314"/>
                    </a:lnTo>
                    <a:lnTo>
                      <a:pt x="357" y="302"/>
                    </a:lnTo>
                    <a:lnTo>
                      <a:pt x="275" y="279"/>
                    </a:lnTo>
                    <a:lnTo>
                      <a:pt x="148" y="201"/>
                    </a:lnTo>
                    <a:lnTo>
                      <a:pt x="53" y="148"/>
                    </a:lnTo>
                    <a:lnTo>
                      <a:pt x="13" y="125"/>
                    </a:lnTo>
                    <a:lnTo>
                      <a:pt x="0" y="9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97" name="Freeform 188"/>
              <p:cNvSpPr>
                <a:spLocks/>
              </p:cNvSpPr>
              <p:nvPr/>
            </p:nvSpPr>
            <p:spPr bwMode="auto">
              <a:xfrm>
                <a:off x="2393" y="2075"/>
                <a:ext cx="177" cy="135"/>
              </a:xfrm>
              <a:custGeom>
                <a:avLst/>
                <a:gdLst>
                  <a:gd name="T0" fmla="*/ 21 w 354"/>
                  <a:gd name="T1" fmla="*/ 17 h 270"/>
                  <a:gd name="T2" fmla="*/ 18 w 354"/>
                  <a:gd name="T3" fmla="*/ 17 h 270"/>
                  <a:gd name="T4" fmla="*/ 15 w 354"/>
                  <a:gd name="T5" fmla="*/ 15 h 270"/>
                  <a:gd name="T6" fmla="*/ 10 w 354"/>
                  <a:gd name="T7" fmla="*/ 13 h 270"/>
                  <a:gd name="T8" fmla="*/ 5 w 354"/>
                  <a:gd name="T9" fmla="*/ 11 h 270"/>
                  <a:gd name="T10" fmla="*/ 5 w 354"/>
                  <a:gd name="T11" fmla="*/ 10 h 270"/>
                  <a:gd name="T12" fmla="*/ 6 w 354"/>
                  <a:gd name="T13" fmla="*/ 10 h 270"/>
                  <a:gd name="T14" fmla="*/ 7 w 354"/>
                  <a:gd name="T15" fmla="*/ 11 h 270"/>
                  <a:gd name="T16" fmla="*/ 8 w 354"/>
                  <a:gd name="T17" fmla="*/ 11 h 270"/>
                  <a:gd name="T18" fmla="*/ 9 w 354"/>
                  <a:gd name="T19" fmla="*/ 11 h 270"/>
                  <a:gd name="T20" fmla="*/ 10 w 354"/>
                  <a:gd name="T21" fmla="*/ 12 h 270"/>
                  <a:gd name="T22" fmla="*/ 11 w 354"/>
                  <a:gd name="T23" fmla="*/ 12 h 270"/>
                  <a:gd name="T24" fmla="*/ 12 w 354"/>
                  <a:gd name="T25" fmla="*/ 13 h 270"/>
                  <a:gd name="T26" fmla="*/ 12 w 354"/>
                  <a:gd name="T27" fmla="*/ 13 h 270"/>
                  <a:gd name="T28" fmla="*/ 13 w 354"/>
                  <a:gd name="T29" fmla="*/ 13 h 270"/>
                  <a:gd name="T30" fmla="*/ 14 w 354"/>
                  <a:gd name="T31" fmla="*/ 14 h 270"/>
                  <a:gd name="T32" fmla="*/ 14 w 354"/>
                  <a:gd name="T33" fmla="*/ 14 h 270"/>
                  <a:gd name="T34" fmla="*/ 15 w 354"/>
                  <a:gd name="T35" fmla="*/ 14 h 270"/>
                  <a:gd name="T36" fmla="*/ 16 w 354"/>
                  <a:gd name="T37" fmla="*/ 15 h 270"/>
                  <a:gd name="T38" fmla="*/ 17 w 354"/>
                  <a:gd name="T39" fmla="*/ 15 h 270"/>
                  <a:gd name="T40" fmla="*/ 18 w 354"/>
                  <a:gd name="T41" fmla="*/ 16 h 270"/>
                  <a:gd name="T42" fmla="*/ 19 w 354"/>
                  <a:gd name="T43" fmla="*/ 16 h 270"/>
                  <a:gd name="T44" fmla="*/ 21 w 354"/>
                  <a:gd name="T45" fmla="*/ 16 h 270"/>
                  <a:gd name="T46" fmla="*/ 22 w 354"/>
                  <a:gd name="T47" fmla="*/ 16 h 270"/>
                  <a:gd name="T48" fmla="*/ 22 w 354"/>
                  <a:gd name="T49" fmla="*/ 14 h 270"/>
                  <a:gd name="T50" fmla="*/ 21 w 354"/>
                  <a:gd name="T51" fmla="*/ 12 h 270"/>
                  <a:gd name="T52" fmla="*/ 17 w 354"/>
                  <a:gd name="T53" fmla="*/ 10 h 270"/>
                  <a:gd name="T54" fmla="*/ 11 w 354"/>
                  <a:gd name="T55" fmla="*/ 7 h 270"/>
                  <a:gd name="T56" fmla="*/ 7 w 354"/>
                  <a:gd name="T57" fmla="*/ 5 h 270"/>
                  <a:gd name="T58" fmla="*/ 1 w 354"/>
                  <a:gd name="T59" fmla="*/ 1 h 270"/>
                  <a:gd name="T60" fmla="*/ 0 w 354"/>
                  <a:gd name="T61" fmla="*/ 0 h 270"/>
                  <a:gd name="T62" fmla="*/ 2 w 354"/>
                  <a:gd name="T63" fmla="*/ 1 h 270"/>
                  <a:gd name="T64" fmla="*/ 5 w 354"/>
                  <a:gd name="T65" fmla="*/ 3 h 270"/>
                  <a:gd name="T66" fmla="*/ 5 w 354"/>
                  <a:gd name="T67" fmla="*/ 3 h 270"/>
                  <a:gd name="T68" fmla="*/ 6 w 354"/>
                  <a:gd name="T69" fmla="*/ 3 h 270"/>
                  <a:gd name="T70" fmla="*/ 7 w 354"/>
                  <a:gd name="T71" fmla="*/ 4 h 270"/>
                  <a:gd name="T72" fmla="*/ 8 w 354"/>
                  <a:gd name="T73" fmla="*/ 4 h 270"/>
                  <a:gd name="T74" fmla="*/ 9 w 354"/>
                  <a:gd name="T75" fmla="*/ 5 h 270"/>
                  <a:gd name="T76" fmla="*/ 10 w 354"/>
                  <a:gd name="T77" fmla="*/ 5 h 270"/>
                  <a:gd name="T78" fmla="*/ 10 w 354"/>
                  <a:gd name="T79" fmla="*/ 5 h 270"/>
                  <a:gd name="T80" fmla="*/ 11 w 354"/>
                  <a:gd name="T81" fmla="*/ 6 h 270"/>
                  <a:gd name="T82" fmla="*/ 12 w 354"/>
                  <a:gd name="T83" fmla="*/ 6 h 270"/>
                  <a:gd name="T84" fmla="*/ 12 w 354"/>
                  <a:gd name="T85" fmla="*/ 7 h 270"/>
                  <a:gd name="T86" fmla="*/ 13 w 354"/>
                  <a:gd name="T87" fmla="*/ 7 h 270"/>
                  <a:gd name="T88" fmla="*/ 14 w 354"/>
                  <a:gd name="T89" fmla="*/ 7 h 270"/>
                  <a:gd name="T90" fmla="*/ 14 w 354"/>
                  <a:gd name="T91" fmla="*/ 8 h 270"/>
                  <a:gd name="T92" fmla="*/ 19 w 354"/>
                  <a:gd name="T93" fmla="*/ 10 h 270"/>
                  <a:gd name="T94" fmla="*/ 21 w 354"/>
                  <a:gd name="T95" fmla="*/ 12 h 270"/>
                  <a:gd name="T96" fmla="*/ 22 w 354"/>
                  <a:gd name="T97" fmla="*/ 13 h 270"/>
                  <a:gd name="T98" fmla="*/ 23 w 354"/>
                  <a:gd name="T99" fmla="*/ 15 h 270"/>
                  <a:gd name="T100" fmla="*/ 23 w 354"/>
                  <a:gd name="T101" fmla="*/ 16 h 270"/>
                  <a:gd name="T102" fmla="*/ 21 w 354"/>
                  <a:gd name="T103" fmla="*/ 17 h 270"/>
                  <a:gd name="T104" fmla="*/ 21 w 354"/>
                  <a:gd name="T105" fmla="*/ 17 h 270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354" h="270">
                    <a:moveTo>
                      <a:pt x="329" y="270"/>
                    </a:moveTo>
                    <a:lnTo>
                      <a:pt x="285" y="264"/>
                    </a:lnTo>
                    <a:lnTo>
                      <a:pt x="228" y="234"/>
                    </a:lnTo>
                    <a:lnTo>
                      <a:pt x="147" y="202"/>
                    </a:lnTo>
                    <a:lnTo>
                      <a:pt x="80" y="171"/>
                    </a:lnTo>
                    <a:lnTo>
                      <a:pt x="76" y="150"/>
                    </a:lnTo>
                    <a:lnTo>
                      <a:pt x="91" y="156"/>
                    </a:lnTo>
                    <a:lnTo>
                      <a:pt x="107" y="162"/>
                    </a:lnTo>
                    <a:lnTo>
                      <a:pt x="124" y="167"/>
                    </a:lnTo>
                    <a:lnTo>
                      <a:pt x="141" y="175"/>
                    </a:lnTo>
                    <a:lnTo>
                      <a:pt x="158" y="183"/>
                    </a:lnTo>
                    <a:lnTo>
                      <a:pt x="173" y="190"/>
                    </a:lnTo>
                    <a:lnTo>
                      <a:pt x="183" y="196"/>
                    </a:lnTo>
                    <a:lnTo>
                      <a:pt x="190" y="200"/>
                    </a:lnTo>
                    <a:lnTo>
                      <a:pt x="200" y="205"/>
                    </a:lnTo>
                    <a:lnTo>
                      <a:pt x="211" y="211"/>
                    </a:lnTo>
                    <a:lnTo>
                      <a:pt x="224" y="219"/>
                    </a:lnTo>
                    <a:lnTo>
                      <a:pt x="238" y="224"/>
                    </a:lnTo>
                    <a:lnTo>
                      <a:pt x="249" y="230"/>
                    </a:lnTo>
                    <a:lnTo>
                      <a:pt x="266" y="240"/>
                    </a:lnTo>
                    <a:lnTo>
                      <a:pt x="281" y="245"/>
                    </a:lnTo>
                    <a:lnTo>
                      <a:pt x="300" y="251"/>
                    </a:lnTo>
                    <a:lnTo>
                      <a:pt x="321" y="255"/>
                    </a:lnTo>
                    <a:lnTo>
                      <a:pt x="338" y="242"/>
                    </a:lnTo>
                    <a:lnTo>
                      <a:pt x="340" y="223"/>
                    </a:lnTo>
                    <a:lnTo>
                      <a:pt x="323" y="190"/>
                    </a:lnTo>
                    <a:lnTo>
                      <a:pt x="259" y="154"/>
                    </a:lnTo>
                    <a:lnTo>
                      <a:pt x="175" y="109"/>
                    </a:lnTo>
                    <a:lnTo>
                      <a:pt x="105" y="65"/>
                    </a:lnTo>
                    <a:lnTo>
                      <a:pt x="6" y="15"/>
                    </a:lnTo>
                    <a:lnTo>
                      <a:pt x="0" y="0"/>
                    </a:lnTo>
                    <a:lnTo>
                      <a:pt x="25" y="4"/>
                    </a:lnTo>
                    <a:lnTo>
                      <a:pt x="65" y="33"/>
                    </a:lnTo>
                    <a:lnTo>
                      <a:pt x="78" y="38"/>
                    </a:lnTo>
                    <a:lnTo>
                      <a:pt x="90" y="46"/>
                    </a:lnTo>
                    <a:lnTo>
                      <a:pt x="105" y="53"/>
                    </a:lnTo>
                    <a:lnTo>
                      <a:pt x="122" y="61"/>
                    </a:lnTo>
                    <a:lnTo>
                      <a:pt x="135" y="69"/>
                    </a:lnTo>
                    <a:lnTo>
                      <a:pt x="147" y="74"/>
                    </a:lnTo>
                    <a:lnTo>
                      <a:pt x="154" y="78"/>
                    </a:lnTo>
                    <a:lnTo>
                      <a:pt x="167" y="88"/>
                    </a:lnTo>
                    <a:lnTo>
                      <a:pt x="179" y="93"/>
                    </a:lnTo>
                    <a:lnTo>
                      <a:pt x="190" y="101"/>
                    </a:lnTo>
                    <a:lnTo>
                      <a:pt x="200" y="107"/>
                    </a:lnTo>
                    <a:lnTo>
                      <a:pt x="209" y="112"/>
                    </a:lnTo>
                    <a:lnTo>
                      <a:pt x="217" y="118"/>
                    </a:lnTo>
                    <a:lnTo>
                      <a:pt x="291" y="156"/>
                    </a:lnTo>
                    <a:lnTo>
                      <a:pt x="327" y="177"/>
                    </a:lnTo>
                    <a:lnTo>
                      <a:pt x="352" y="205"/>
                    </a:lnTo>
                    <a:lnTo>
                      <a:pt x="354" y="226"/>
                    </a:lnTo>
                    <a:lnTo>
                      <a:pt x="354" y="245"/>
                    </a:lnTo>
                    <a:lnTo>
                      <a:pt x="329" y="27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98" name="Freeform 189"/>
              <p:cNvSpPr>
                <a:spLocks/>
              </p:cNvSpPr>
              <p:nvPr/>
            </p:nvSpPr>
            <p:spPr bwMode="auto">
              <a:xfrm>
                <a:off x="2405" y="2063"/>
                <a:ext cx="121" cy="83"/>
              </a:xfrm>
              <a:custGeom>
                <a:avLst/>
                <a:gdLst>
                  <a:gd name="T0" fmla="*/ 14 w 241"/>
                  <a:gd name="T1" fmla="*/ 10 h 166"/>
                  <a:gd name="T2" fmla="*/ 12 w 241"/>
                  <a:gd name="T3" fmla="*/ 8 h 166"/>
                  <a:gd name="T4" fmla="*/ 11 w 241"/>
                  <a:gd name="T5" fmla="*/ 6 h 166"/>
                  <a:gd name="T6" fmla="*/ 7 w 241"/>
                  <a:gd name="T7" fmla="*/ 3 h 166"/>
                  <a:gd name="T8" fmla="*/ 5 w 241"/>
                  <a:gd name="T9" fmla="*/ 3 h 166"/>
                  <a:gd name="T10" fmla="*/ 3 w 241"/>
                  <a:gd name="T11" fmla="*/ 4 h 166"/>
                  <a:gd name="T12" fmla="*/ 0 w 241"/>
                  <a:gd name="T13" fmla="*/ 3 h 166"/>
                  <a:gd name="T14" fmla="*/ 4 w 241"/>
                  <a:gd name="T15" fmla="*/ 3 h 166"/>
                  <a:gd name="T16" fmla="*/ 5 w 241"/>
                  <a:gd name="T17" fmla="*/ 2 h 166"/>
                  <a:gd name="T18" fmla="*/ 5 w 241"/>
                  <a:gd name="T19" fmla="*/ 0 h 166"/>
                  <a:gd name="T20" fmla="*/ 7 w 241"/>
                  <a:gd name="T21" fmla="*/ 2 h 166"/>
                  <a:gd name="T22" fmla="*/ 9 w 241"/>
                  <a:gd name="T23" fmla="*/ 3 h 166"/>
                  <a:gd name="T24" fmla="*/ 12 w 241"/>
                  <a:gd name="T25" fmla="*/ 6 h 166"/>
                  <a:gd name="T26" fmla="*/ 13 w 241"/>
                  <a:gd name="T27" fmla="*/ 6 h 166"/>
                  <a:gd name="T28" fmla="*/ 13 w 241"/>
                  <a:gd name="T29" fmla="*/ 7 h 166"/>
                  <a:gd name="T30" fmla="*/ 13 w 241"/>
                  <a:gd name="T31" fmla="*/ 9 h 166"/>
                  <a:gd name="T32" fmla="*/ 16 w 241"/>
                  <a:gd name="T33" fmla="*/ 11 h 166"/>
                  <a:gd name="T34" fmla="*/ 14 w 241"/>
                  <a:gd name="T35" fmla="*/ 10 h 166"/>
                  <a:gd name="T36" fmla="*/ 14 w 241"/>
                  <a:gd name="T37" fmla="*/ 10 h 16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241" h="166">
                    <a:moveTo>
                      <a:pt x="211" y="156"/>
                    </a:moveTo>
                    <a:lnTo>
                      <a:pt x="188" y="124"/>
                    </a:lnTo>
                    <a:lnTo>
                      <a:pt x="173" y="94"/>
                    </a:lnTo>
                    <a:lnTo>
                      <a:pt x="99" y="33"/>
                    </a:lnTo>
                    <a:lnTo>
                      <a:pt x="70" y="38"/>
                    </a:lnTo>
                    <a:lnTo>
                      <a:pt x="36" y="50"/>
                    </a:lnTo>
                    <a:lnTo>
                      <a:pt x="0" y="40"/>
                    </a:lnTo>
                    <a:lnTo>
                      <a:pt x="51" y="33"/>
                    </a:lnTo>
                    <a:lnTo>
                      <a:pt x="76" y="18"/>
                    </a:lnTo>
                    <a:lnTo>
                      <a:pt x="78" y="0"/>
                    </a:lnTo>
                    <a:lnTo>
                      <a:pt x="103" y="19"/>
                    </a:lnTo>
                    <a:lnTo>
                      <a:pt x="131" y="44"/>
                    </a:lnTo>
                    <a:lnTo>
                      <a:pt x="182" y="88"/>
                    </a:lnTo>
                    <a:lnTo>
                      <a:pt x="203" y="84"/>
                    </a:lnTo>
                    <a:lnTo>
                      <a:pt x="201" y="105"/>
                    </a:lnTo>
                    <a:lnTo>
                      <a:pt x="203" y="133"/>
                    </a:lnTo>
                    <a:lnTo>
                      <a:pt x="241" y="166"/>
                    </a:lnTo>
                    <a:lnTo>
                      <a:pt x="211" y="15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99" name="Freeform 190"/>
              <p:cNvSpPr>
                <a:spLocks/>
              </p:cNvSpPr>
              <p:nvPr/>
            </p:nvSpPr>
            <p:spPr bwMode="auto">
              <a:xfrm>
                <a:off x="2517" y="2082"/>
                <a:ext cx="42" cy="71"/>
              </a:xfrm>
              <a:custGeom>
                <a:avLst/>
                <a:gdLst>
                  <a:gd name="T0" fmla="*/ 0 w 86"/>
                  <a:gd name="T1" fmla="*/ 0 h 143"/>
                  <a:gd name="T2" fmla="*/ 2 w 86"/>
                  <a:gd name="T3" fmla="*/ 2 h 143"/>
                  <a:gd name="T4" fmla="*/ 3 w 86"/>
                  <a:gd name="T5" fmla="*/ 3 h 143"/>
                  <a:gd name="T6" fmla="*/ 4 w 86"/>
                  <a:gd name="T7" fmla="*/ 5 h 143"/>
                  <a:gd name="T8" fmla="*/ 4 w 86"/>
                  <a:gd name="T9" fmla="*/ 7 h 143"/>
                  <a:gd name="T10" fmla="*/ 4 w 86"/>
                  <a:gd name="T11" fmla="*/ 7 h 143"/>
                  <a:gd name="T12" fmla="*/ 2 w 86"/>
                  <a:gd name="T13" fmla="*/ 8 h 143"/>
                  <a:gd name="T14" fmla="*/ 2 w 86"/>
                  <a:gd name="T15" fmla="*/ 8 h 143"/>
                  <a:gd name="T16" fmla="*/ 0 w 86"/>
                  <a:gd name="T17" fmla="*/ 7 h 143"/>
                  <a:gd name="T18" fmla="*/ 1 w 86"/>
                  <a:gd name="T19" fmla="*/ 8 h 143"/>
                  <a:gd name="T20" fmla="*/ 3 w 86"/>
                  <a:gd name="T21" fmla="*/ 8 h 143"/>
                  <a:gd name="T22" fmla="*/ 4 w 86"/>
                  <a:gd name="T23" fmla="*/ 8 h 143"/>
                  <a:gd name="T24" fmla="*/ 5 w 86"/>
                  <a:gd name="T25" fmla="*/ 7 h 143"/>
                  <a:gd name="T26" fmla="*/ 5 w 86"/>
                  <a:gd name="T27" fmla="*/ 6 h 143"/>
                  <a:gd name="T28" fmla="*/ 5 w 86"/>
                  <a:gd name="T29" fmla="*/ 5 h 143"/>
                  <a:gd name="T30" fmla="*/ 3 w 86"/>
                  <a:gd name="T31" fmla="*/ 2 h 143"/>
                  <a:gd name="T32" fmla="*/ 1 w 86"/>
                  <a:gd name="T33" fmla="*/ 0 h 143"/>
                  <a:gd name="T34" fmla="*/ 0 w 86"/>
                  <a:gd name="T35" fmla="*/ 0 h 143"/>
                  <a:gd name="T36" fmla="*/ 0 w 86"/>
                  <a:gd name="T37" fmla="*/ 0 h 143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86" h="143">
                    <a:moveTo>
                      <a:pt x="12" y="6"/>
                    </a:moveTo>
                    <a:lnTo>
                      <a:pt x="48" y="44"/>
                    </a:lnTo>
                    <a:lnTo>
                      <a:pt x="61" y="63"/>
                    </a:lnTo>
                    <a:lnTo>
                      <a:pt x="72" y="92"/>
                    </a:lnTo>
                    <a:lnTo>
                      <a:pt x="71" y="113"/>
                    </a:lnTo>
                    <a:lnTo>
                      <a:pt x="69" y="122"/>
                    </a:lnTo>
                    <a:lnTo>
                      <a:pt x="48" y="130"/>
                    </a:lnTo>
                    <a:lnTo>
                      <a:pt x="36" y="130"/>
                    </a:lnTo>
                    <a:lnTo>
                      <a:pt x="0" y="126"/>
                    </a:lnTo>
                    <a:lnTo>
                      <a:pt x="31" y="143"/>
                    </a:lnTo>
                    <a:lnTo>
                      <a:pt x="55" y="143"/>
                    </a:lnTo>
                    <a:lnTo>
                      <a:pt x="76" y="133"/>
                    </a:lnTo>
                    <a:lnTo>
                      <a:pt x="86" y="116"/>
                    </a:lnTo>
                    <a:lnTo>
                      <a:pt x="86" y="97"/>
                    </a:lnTo>
                    <a:lnTo>
                      <a:pt x="82" y="80"/>
                    </a:lnTo>
                    <a:lnTo>
                      <a:pt x="59" y="38"/>
                    </a:lnTo>
                    <a:lnTo>
                      <a:pt x="25" y="0"/>
                    </a:lnTo>
                    <a:lnTo>
                      <a:pt x="12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000" name="Freeform 191"/>
              <p:cNvSpPr>
                <a:spLocks/>
              </p:cNvSpPr>
              <p:nvPr/>
            </p:nvSpPr>
            <p:spPr bwMode="auto">
              <a:xfrm>
                <a:off x="2548" y="2208"/>
                <a:ext cx="10" cy="51"/>
              </a:xfrm>
              <a:custGeom>
                <a:avLst/>
                <a:gdLst>
                  <a:gd name="T0" fmla="*/ 0 w 21"/>
                  <a:gd name="T1" fmla="*/ 0 h 103"/>
                  <a:gd name="T2" fmla="*/ 0 w 21"/>
                  <a:gd name="T3" fmla="*/ 3 h 103"/>
                  <a:gd name="T4" fmla="*/ 0 w 21"/>
                  <a:gd name="T5" fmla="*/ 6 h 103"/>
                  <a:gd name="T6" fmla="*/ 1 w 21"/>
                  <a:gd name="T7" fmla="*/ 5 h 103"/>
                  <a:gd name="T8" fmla="*/ 0 w 21"/>
                  <a:gd name="T9" fmla="*/ 2 h 103"/>
                  <a:gd name="T10" fmla="*/ 0 w 21"/>
                  <a:gd name="T11" fmla="*/ 0 h 103"/>
                  <a:gd name="T12" fmla="*/ 0 w 21"/>
                  <a:gd name="T13" fmla="*/ 0 h 103"/>
                  <a:gd name="T14" fmla="*/ 0 w 21"/>
                  <a:gd name="T15" fmla="*/ 0 h 10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1" h="103">
                    <a:moveTo>
                      <a:pt x="0" y="2"/>
                    </a:moveTo>
                    <a:lnTo>
                      <a:pt x="0" y="50"/>
                    </a:lnTo>
                    <a:lnTo>
                      <a:pt x="8" y="103"/>
                    </a:lnTo>
                    <a:lnTo>
                      <a:pt x="21" y="80"/>
                    </a:lnTo>
                    <a:lnTo>
                      <a:pt x="11" y="46"/>
                    </a:lnTo>
                    <a:lnTo>
                      <a:pt x="11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001" name="Freeform 192"/>
              <p:cNvSpPr>
                <a:spLocks/>
              </p:cNvSpPr>
              <p:nvPr/>
            </p:nvSpPr>
            <p:spPr bwMode="auto">
              <a:xfrm>
                <a:off x="2544" y="2243"/>
                <a:ext cx="72" cy="82"/>
              </a:xfrm>
              <a:custGeom>
                <a:avLst/>
                <a:gdLst>
                  <a:gd name="T0" fmla="*/ 0 w 145"/>
                  <a:gd name="T1" fmla="*/ 4 h 163"/>
                  <a:gd name="T2" fmla="*/ 0 w 145"/>
                  <a:gd name="T3" fmla="*/ 5 h 163"/>
                  <a:gd name="T4" fmla="*/ 5 w 145"/>
                  <a:gd name="T5" fmla="*/ 6 h 163"/>
                  <a:gd name="T6" fmla="*/ 8 w 145"/>
                  <a:gd name="T7" fmla="*/ 7 h 163"/>
                  <a:gd name="T8" fmla="*/ 8 w 145"/>
                  <a:gd name="T9" fmla="*/ 9 h 163"/>
                  <a:gd name="T10" fmla="*/ 5 w 145"/>
                  <a:gd name="T11" fmla="*/ 10 h 163"/>
                  <a:gd name="T12" fmla="*/ 7 w 145"/>
                  <a:gd name="T13" fmla="*/ 11 h 163"/>
                  <a:gd name="T14" fmla="*/ 9 w 145"/>
                  <a:gd name="T15" fmla="*/ 10 h 163"/>
                  <a:gd name="T16" fmla="*/ 8 w 145"/>
                  <a:gd name="T17" fmla="*/ 6 h 163"/>
                  <a:gd name="T18" fmla="*/ 6 w 145"/>
                  <a:gd name="T19" fmla="*/ 6 h 163"/>
                  <a:gd name="T20" fmla="*/ 2 w 145"/>
                  <a:gd name="T21" fmla="*/ 5 h 163"/>
                  <a:gd name="T22" fmla="*/ 0 w 145"/>
                  <a:gd name="T23" fmla="*/ 4 h 163"/>
                  <a:gd name="T24" fmla="*/ 1 w 145"/>
                  <a:gd name="T25" fmla="*/ 3 h 163"/>
                  <a:gd name="T26" fmla="*/ 2 w 145"/>
                  <a:gd name="T27" fmla="*/ 2 h 163"/>
                  <a:gd name="T28" fmla="*/ 1 w 145"/>
                  <a:gd name="T29" fmla="*/ 0 h 163"/>
                  <a:gd name="T30" fmla="*/ 1 w 145"/>
                  <a:gd name="T31" fmla="*/ 2 h 163"/>
                  <a:gd name="T32" fmla="*/ 0 w 145"/>
                  <a:gd name="T33" fmla="*/ 4 h 163"/>
                  <a:gd name="T34" fmla="*/ 0 w 145"/>
                  <a:gd name="T35" fmla="*/ 4 h 16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45" h="163">
                    <a:moveTo>
                      <a:pt x="0" y="49"/>
                    </a:moveTo>
                    <a:lnTo>
                      <a:pt x="0" y="68"/>
                    </a:lnTo>
                    <a:lnTo>
                      <a:pt x="84" y="91"/>
                    </a:lnTo>
                    <a:lnTo>
                      <a:pt x="128" y="102"/>
                    </a:lnTo>
                    <a:lnTo>
                      <a:pt x="128" y="144"/>
                    </a:lnTo>
                    <a:lnTo>
                      <a:pt x="95" y="157"/>
                    </a:lnTo>
                    <a:lnTo>
                      <a:pt x="114" y="163"/>
                    </a:lnTo>
                    <a:lnTo>
                      <a:pt x="145" y="146"/>
                    </a:lnTo>
                    <a:lnTo>
                      <a:pt x="143" y="95"/>
                    </a:lnTo>
                    <a:lnTo>
                      <a:pt x="99" y="81"/>
                    </a:lnTo>
                    <a:lnTo>
                      <a:pt x="33" y="68"/>
                    </a:lnTo>
                    <a:lnTo>
                      <a:pt x="14" y="55"/>
                    </a:lnTo>
                    <a:lnTo>
                      <a:pt x="29" y="34"/>
                    </a:lnTo>
                    <a:lnTo>
                      <a:pt x="38" y="17"/>
                    </a:lnTo>
                    <a:lnTo>
                      <a:pt x="29" y="0"/>
                    </a:lnTo>
                    <a:lnTo>
                      <a:pt x="17" y="26"/>
                    </a:lnTo>
                    <a:lnTo>
                      <a:pt x="0" y="4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002" name="Freeform 193"/>
              <p:cNvSpPr>
                <a:spLocks/>
              </p:cNvSpPr>
              <p:nvPr/>
            </p:nvSpPr>
            <p:spPr bwMode="auto">
              <a:xfrm>
                <a:off x="2445" y="2274"/>
                <a:ext cx="55" cy="46"/>
              </a:xfrm>
              <a:custGeom>
                <a:avLst/>
                <a:gdLst>
                  <a:gd name="T0" fmla="*/ 7 w 108"/>
                  <a:gd name="T1" fmla="*/ 1 h 92"/>
                  <a:gd name="T2" fmla="*/ 4 w 108"/>
                  <a:gd name="T3" fmla="*/ 2 h 92"/>
                  <a:gd name="T4" fmla="*/ 1 w 108"/>
                  <a:gd name="T5" fmla="*/ 3 h 92"/>
                  <a:gd name="T6" fmla="*/ 1 w 108"/>
                  <a:gd name="T7" fmla="*/ 4 h 92"/>
                  <a:gd name="T8" fmla="*/ 3 w 108"/>
                  <a:gd name="T9" fmla="*/ 5 h 92"/>
                  <a:gd name="T10" fmla="*/ 7 w 108"/>
                  <a:gd name="T11" fmla="*/ 6 h 92"/>
                  <a:gd name="T12" fmla="*/ 5 w 108"/>
                  <a:gd name="T13" fmla="*/ 6 h 92"/>
                  <a:gd name="T14" fmla="*/ 2 w 108"/>
                  <a:gd name="T15" fmla="*/ 6 h 92"/>
                  <a:gd name="T16" fmla="*/ 1 w 108"/>
                  <a:gd name="T17" fmla="*/ 5 h 92"/>
                  <a:gd name="T18" fmla="*/ 0 w 108"/>
                  <a:gd name="T19" fmla="*/ 2 h 92"/>
                  <a:gd name="T20" fmla="*/ 2 w 108"/>
                  <a:gd name="T21" fmla="*/ 2 h 92"/>
                  <a:gd name="T22" fmla="*/ 3 w 108"/>
                  <a:gd name="T23" fmla="*/ 1 h 92"/>
                  <a:gd name="T24" fmla="*/ 5 w 108"/>
                  <a:gd name="T25" fmla="*/ 0 h 92"/>
                  <a:gd name="T26" fmla="*/ 7 w 108"/>
                  <a:gd name="T27" fmla="*/ 1 h 92"/>
                  <a:gd name="T28" fmla="*/ 7 w 108"/>
                  <a:gd name="T29" fmla="*/ 1 h 9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08" h="92">
                    <a:moveTo>
                      <a:pt x="108" y="2"/>
                    </a:moveTo>
                    <a:lnTo>
                      <a:pt x="51" y="19"/>
                    </a:lnTo>
                    <a:lnTo>
                      <a:pt x="11" y="35"/>
                    </a:lnTo>
                    <a:lnTo>
                      <a:pt x="13" y="61"/>
                    </a:lnTo>
                    <a:lnTo>
                      <a:pt x="38" y="74"/>
                    </a:lnTo>
                    <a:lnTo>
                      <a:pt x="99" y="84"/>
                    </a:lnTo>
                    <a:lnTo>
                      <a:pt x="72" y="92"/>
                    </a:lnTo>
                    <a:lnTo>
                      <a:pt x="24" y="86"/>
                    </a:lnTo>
                    <a:lnTo>
                      <a:pt x="4" y="71"/>
                    </a:lnTo>
                    <a:lnTo>
                      <a:pt x="0" y="25"/>
                    </a:lnTo>
                    <a:lnTo>
                      <a:pt x="28" y="19"/>
                    </a:lnTo>
                    <a:lnTo>
                      <a:pt x="43" y="14"/>
                    </a:lnTo>
                    <a:lnTo>
                      <a:pt x="76" y="0"/>
                    </a:lnTo>
                    <a:lnTo>
                      <a:pt x="108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003" name="Freeform 194"/>
              <p:cNvSpPr>
                <a:spLocks/>
              </p:cNvSpPr>
              <p:nvPr/>
            </p:nvSpPr>
            <p:spPr bwMode="auto">
              <a:xfrm>
                <a:off x="2595" y="2211"/>
                <a:ext cx="94" cy="360"/>
              </a:xfrm>
              <a:custGeom>
                <a:avLst/>
                <a:gdLst>
                  <a:gd name="T0" fmla="*/ 1 w 186"/>
                  <a:gd name="T1" fmla="*/ 10 h 718"/>
                  <a:gd name="T2" fmla="*/ 3 w 186"/>
                  <a:gd name="T3" fmla="*/ 0 h 718"/>
                  <a:gd name="T4" fmla="*/ 6 w 186"/>
                  <a:gd name="T5" fmla="*/ 3 h 718"/>
                  <a:gd name="T6" fmla="*/ 8 w 186"/>
                  <a:gd name="T7" fmla="*/ 6 h 718"/>
                  <a:gd name="T8" fmla="*/ 8 w 186"/>
                  <a:gd name="T9" fmla="*/ 22 h 718"/>
                  <a:gd name="T10" fmla="*/ 11 w 186"/>
                  <a:gd name="T11" fmla="*/ 21 h 718"/>
                  <a:gd name="T12" fmla="*/ 11 w 186"/>
                  <a:gd name="T13" fmla="*/ 32 h 718"/>
                  <a:gd name="T14" fmla="*/ 12 w 186"/>
                  <a:gd name="T15" fmla="*/ 46 h 718"/>
                  <a:gd name="T16" fmla="*/ 11 w 186"/>
                  <a:gd name="T17" fmla="*/ 44 h 718"/>
                  <a:gd name="T18" fmla="*/ 11 w 186"/>
                  <a:gd name="T19" fmla="*/ 43 h 718"/>
                  <a:gd name="T20" fmla="*/ 10 w 186"/>
                  <a:gd name="T21" fmla="*/ 41 h 718"/>
                  <a:gd name="T22" fmla="*/ 9 w 186"/>
                  <a:gd name="T23" fmla="*/ 40 h 718"/>
                  <a:gd name="T24" fmla="*/ 9 w 186"/>
                  <a:gd name="T25" fmla="*/ 39 h 718"/>
                  <a:gd name="T26" fmla="*/ 8 w 186"/>
                  <a:gd name="T27" fmla="*/ 38 h 718"/>
                  <a:gd name="T28" fmla="*/ 8 w 186"/>
                  <a:gd name="T29" fmla="*/ 37 h 718"/>
                  <a:gd name="T30" fmla="*/ 7 w 186"/>
                  <a:gd name="T31" fmla="*/ 36 h 718"/>
                  <a:gd name="T32" fmla="*/ 6 w 186"/>
                  <a:gd name="T33" fmla="*/ 34 h 718"/>
                  <a:gd name="T34" fmla="*/ 5 w 186"/>
                  <a:gd name="T35" fmla="*/ 33 h 718"/>
                  <a:gd name="T36" fmla="*/ 4 w 186"/>
                  <a:gd name="T37" fmla="*/ 31 h 718"/>
                  <a:gd name="T38" fmla="*/ 4 w 186"/>
                  <a:gd name="T39" fmla="*/ 30 h 718"/>
                  <a:gd name="T40" fmla="*/ 4 w 186"/>
                  <a:gd name="T41" fmla="*/ 28 h 718"/>
                  <a:gd name="T42" fmla="*/ 3 w 186"/>
                  <a:gd name="T43" fmla="*/ 27 h 718"/>
                  <a:gd name="T44" fmla="*/ 3 w 186"/>
                  <a:gd name="T45" fmla="*/ 25 h 718"/>
                  <a:gd name="T46" fmla="*/ 2 w 186"/>
                  <a:gd name="T47" fmla="*/ 23 h 718"/>
                  <a:gd name="T48" fmla="*/ 2 w 186"/>
                  <a:gd name="T49" fmla="*/ 21 h 718"/>
                  <a:gd name="T50" fmla="*/ 2 w 186"/>
                  <a:gd name="T51" fmla="*/ 20 h 718"/>
                  <a:gd name="T52" fmla="*/ 1 w 186"/>
                  <a:gd name="T53" fmla="*/ 17 h 718"/>
                  <a:gd name="T54" fmla="*/ 0 w 186"/>
                  <a:gd name="T55" fmla="*/ 14 h 718"/>
                  <a:gd name="T56" fmla="*/ 2 w 186"/>
                  <a:gd name="T57" fmla="*/ 13 h 718"/>
                  <a:gd name="T58" fmla="*/ 2 w 186"/>
                  <a:gd name="T59" fmla="*/ 11 h 718"/>
                  <a:gd name="T60" fmla="*/ 1 w 186"/>
                  <a:gd name="T61" fmla="*/ 10 h 718"/>
                  <a:gd name="T62" fmla="*/ 1 w 186"/>
                  <a:gd name="T63" fmla="*/ 10 h 718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186" h="718">
                    <a:moveTo>
                      <a:pt x="4" y="152"/>
                    </a:moveTo>
                    <a:lnTo>
                      <a:pt x="47" y="0"/>
                    </a:lnTo>
                    <a:lnTo>
                      <a:pt x="91" y="44"/>
                    </a:lnTo>
                    <a:lnTo>
                      <a:pt x="122" y="84"/>
                    </a:lnTo>
                    <a:lnTo>
                      <a:pt x="118" y="351"/>
                    </a:lnTo>
                    <a:lnTo>
                      <a:pt x="175" y="323"/>
                    </a:lnTo>
                    <a:lnTo>
                      <a:pt x="161" y="498"/>
                    </a:lnTo>
                    <a:lnTo>
                      <a:pt x="186" y="718"/>
                    </a:lnTo>
                    <a:lnTo>
                      <a:pt x="175" y="697"/>
                    </a:lnTo>
                    <a:lnTo>
                      <a:pt x="161" y="675"/>
                    </a:lnTo>
                    <a:lnTo>
                      <a:pt x="146" y="648"/>
                    </a:lnTo>
                    <a:lnTo>
                      <a:pt x="139" y="633"/>
                    </a:lnTo>
                    <a:lnTo>
                      <a:pt x="129" y="619"/>
                    </a:lnTo>
                    <a:lnTo>
                      <a:pt x="122" y="604"/>
                    </a:lnTo>
                    <a:lnTo>
                      <a:pt x="112" y="589"/>
                    </a:lnTo>
                    <a:lnTo>
                      <a:pt x="97" y="564"/>
                    </a:lnTo>
                    <a:lnTo>
                      <a:pt x="84" y="543"/>
                    </a:lnTo>
                    <a:lnTo>
                      <a:pt x="70" y="515"/>
                    </a:lnTo>
                    <a:lnTo>
                      <a:pt x="63" y="494"/>
                    </a:lnTo>
                    <a:lnTo>
                      <a:pt x="57" y="471"/>
                    </a:lnTo>
                    <a:lnTo>
                      <a:pt x="49" y="445"/>
                    </a:lnTo>
                    <a:lnTo>
                      <a:pt x="42" y="418"/>
                    </a:lnTo>
                    <a:lnTo>
                      <a:pt x="36" y="389"/>
                    </a:lnTo>
                    <a:lnTo>
                      <a:pt x="28" y="361"/>
                    </a:lnTo>
                    <a:lnTo>
                      <a:pt x="23" y="332"/>
                    </a:lnTo>
                    <a:lnTo>
                      <a:pt x="17" y="306"/>
                    </a:lnTo>
                    <a:lnTo>
                      <a:pt x="8" y="260"/>
                    </a:lnTo>
                    <a:lnTo>
                      <a:pt x="0" y="215"/>
                    </a:lnTo>
                    <a:lnTo>
                      <a:pt x="30" y="207"/>
                    </a:lnTo>
                    <a:lnTo>
                      <a:pt x="30" y="167"/>
                    </a:lnTo>
                    <a:lnTo>
                      <a:pt x="4" y="15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004" name="Freeform 195"/>
              <p:cNvSpPr>
                <a:spLocks/>
              </p:cNvSpPr>
              <p:nvPr/>
            </p:nvSpPr>
            <p:spPr bwMode="auto">
              <a:xfrm>
                <a:off x="2774" y="2295"/>
                <a:ext cx="163" cy="220"/>
              </a:xfrm>
              <a:custGeom>
                <a:avLst/>
                <a:gdLst>
                  <a:gd name="T0" fmla="*/ 20 w 327"/>
                  <a:gd name="T1" fmla="*/ 18 h 439"/>
                  <a:gd name="T2" fmla="*/ 11 w 327"/>
                  <a:gd name="T3" fmla="*/ 9 h 439"/>
                  <a:gd name="T4" fmla="*/ 7 w 327"/>
                  <a:gd name="T5" fmla="*/ 4 h 439"/>
                  <a:gd name="T6" fmla="*/ 6 w 327"/>
                  <a:gd name="T7" fmla="*/ 4 h 439"/>
                  <a:gd name="T8" fmla="*/ 5 w 327"/>
                  <a:gd name="T9" fmla="*/ 4 h 439"/>
                  <a:gd name="T10" fmla="*/ 4 w 327"/>
                  <a:gd name="T11" fmla="*/ 5 h 439"/>
                  <a:gd name="T12" fmla="*/ 3 w 327"/>
                  <a:gd name="T13" fmla="*/ 4 h 439"/>
                  <a:gd name="T14" fmla="*/ 3 w 327"/>
                  <a:gd name="T15" fmla="*/ 3 h 439"/>
                  <a:gd name="T16" fmla="*/ 2 w 327"/>
                  <a:gd name="T17" fmla="*/ 3 h 439"/>
                  <a:gd name="T18" fmla="*/ 2 w 327"/>
                  <a:gd name="T19" fmla="*/ 2 h 439"/>
                  <a:gd name="T20" fmla="*/ 1 w 327"/>
                  <a:gd name="T21" fmla="*/ 2 h 439"/>
                  <a:gd name="T22" fmla="*/ 0 w 327"/>
                  <a:gd name="T23" fmla="*/ 1 h 439"/>
                  <a:gd name="T24" fmla="*/ 0 w 327"/>
                  <a:gd name="T25" fmla="*/ 1 h 439"/>
                  <a:gd name="T26" fmla="*/ 0 w 327"/>
                  <a:gd name="T27" fmla="*/ 0 h 439"/>
                  <a:gd name="T28" fmla="*/ 0 w 327"/>
                  <a:gd name="T29" fmla="*/ 3 h 439"/>
                  <a:gd name="T30" fmla="*/ 0 w 327"/>
                  <a:gd name="T31" fmla="*/ 5 h 439"/>
                  <a:gd name="T32" fmla="*/ 1 w 327"/>
                  <a:gd name="T33" fmla="*/ 6 h 439"/>
                  <a:gd name="T34" fmla="*/ 1 w 327"/>
                  <a:gd name="T35" fmla="*/ 6 h 439"/>
                  <a:gd name="T36" fmla="*/ 2 w 327"/>
                  <a:gd name="T37" fmla="*/ 7 h 439"/>
                  <a:gd name="T38" fmla="*/ 2 w 327"/>
                  <a:gd name="T39" fmla="*/ 7 h 439"/>
                  <a:gd name="T40" fmla="*/ 2 w 327"/>
                  <a:gd name="T41" fmla="*/ 7 h 439"/>
                  <a:gd name="T42" fmla="*/ 3 w 327"/>
                  <a:gd name="T43" fmla="*/ 8 h 439"/>
                  <a:gd name="T44" fmla="*/ 4 w 327"/>
                  <a:gd name="T45" fmla="*/ 8 h 439"/>
                  <a:gd name="T46" fmla="*/ 5 w 327"/>
                  <a:gd name="T47" fmla="*/ 9 h 439"/>
                  <a:gd name="T48" fmla="*/ 5 w 327"/>
                  <a:gd name="T49" fmla="*/ 9 h 439"/>
                  <a:gd name="T50" fmla="*/ 6 w 327"/>
                  <a:gd name="T51" fmla="*/ 10 h 439"/>
                  <a:gd name="T52" fmla="*/ 6 w 327"/>
                  <a:gd name="T53" fmla="*/ 10 h 439"/>
                  <a:gd name="T54" fmla="*/ 7 w 327"/>
                  <a:gd name="T55" fmla="*/ 11 h 439"/>
                  <a:gd name="T56" fmla="*/ 7 w 327"/>
                  <a:gd name="T57" fmla="*/ 11 h 439"/>
                  <a:gd name="T58" fmla="*/ 7 w 327"/>
                  <a:gd name="T59" fmla="*/ 11 h 439"/>
                  <a:gd name="T60" fmla="*/ 8 w 327"/>
                  <a:gd name="T61" fmla="*/ 12 h 439"/>
                  <a:gd name="T62" fmla="*/ 8 w 327"/>
                  <a:gd name="T63" fmla="*/ 12 h 439"/>
                  <a:gd name="T64" fmla="*/ 8 w 327"/>
                  <a:gd name="T65" fmla="*/ 12 h 439"/>
                  <a:gd name="T66" fmla="*/ 9 w 327"/>
                  <a:gd name="T67" fmla="*/ 12 h 439"/>
                  <a:gd name="T68" fmla="*/ 9 w 327"/>
                  <a:gd name="T69" fmla="*/ 13 h 439"/>
                  <a:gd name="T70" fmla="*/ 10 w 327"/>
                  <a:gd name="T71" fmla="*/ 14 h 439"/>
                  <a:gd name="T72" fmla="*/ 10 w 327"/>
                  <a:gd name="T73" fmla="*/ 14 h 439"/>
                  <a:gd name="T74" fmla="*/ 11 w 327"/>
                  <a:gd name="T75" fmla="*/ 15 h 439"/>
                  <a:gd name="T76" fmla="*/ 11 w 327"/>
                  <a:gd name="T77" fmla="*/ 15 h 439"/>
                  <a:gd name="T78" fmla="*/ 12 w 327"/>
                  <a:gd name="T79" fmla="*/ 15 h 439"/>
                  <a:gd name="T80" fmla="*/ 12 w 327"/>
                  <a:gd name="T81" fmla="*/ 15 h 439"/>
                  <a:gd name="T82" fmla="*/ 17 w 327"/>
                  <a:gd name="T83" fmla="*/ 28 h 439"/>
                  <a:gd name="T84" fmla="*/ 20 w 327"/>
                  <a:gd name="T85" fmla="*/ 18 h 439"/>
                  <a:gd name="T86" fmla="*/ 20 w 327"/>
                  <a:gd name="T87" fmla="*/ 18 h 439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327" h="439">
                    <a:moveTo>
                      <a:pt x="327" y="280"/>
                    </a:moveTo>
                    <a:lnTo>
                      <a:pt x="183" y="133"/>
                    </a:lnTo>
                    <a:lnTo>
                      <a:pt x="116" y="53"/>
                    </a:lnTo>
                    <a:lnTo>
                      <a:pt x="108" y="55"/>
                    </a:lnTo>
                    <a:lnTo>
                      <a:pt x="93" y="63"/>
                    </a:lnTo>
                    <a:lnTo>
                      <a:pt x="76" y="65"/>
                    </a:lnTo>
                    <a:lnTo>
                      <a:pt x="61" y="57"/>
                    </a:lnTo>
                    <a:lnTo>
                      <a:pt x="53" y="48"/>
                    </a:lnTo>
                    <a:lnTo>
                      <a:pt x="44" y="40"/>
                    </a:lnTo>
                    <a:lnTo>
                      <a:pt x="34" y="31"/>
                    </a:lnTo>
                    <a:lnTo>
                      <a:pt x="25" y="21"/>
                    </a:lnTo>
                    <a:lnTo>
                      <a:pt x="15" y="13"/>
                    </a:lnTo>
                    <a:lnTo>
                      <a:pt x="8" y="6"/>
                    </a:lnTo>
                    <a:lnTo>
                      <a:pt x="0" y="0"/>
                    </a:lnTo>
                    <a:lnTo>
                      <a:pt x="6" y="46"/>
                    </a:lnTo>
                    <a:lnTo>
                      <a:pt x="12" y="65"/>
                    </a:lnTo>
                    <a:lnTo>
                      <a:pt x="23" y="84"/>
                    </a:lnTo>
                    <a:lnTo>
                      <a:pt x="29" y="91"/>
                    </a:lnTo>
                    <a:lnTo>
                      <a:pt x="32" y="97"/>
                    </a:lnTo>
                    <a:lnTo>
                      <a:pt x="36" y="101"/>
                    </a:lnTo>
                    <a:lnTo>
                      <a:pt x="46" y="108"/>
                    </a:lnTo>
                    <a:lnTo>
                      <a:pt x="55" y="116"/>
                    </a:lnTo>
                    <a:lnTo>
                      <a:pt x="67" y="124"/>
                    </a:lnTo>
                    <a:lnTo>
                      <a:pt x="80" y="131"/>
                    </a:lnTo>
                    <a:lnTo>
                      <a:pt x="91" y="141"/>
                    </a:lnTo>
                    <a:lnTo>
                      <a:pt x="103" y="150"/>
                    </a:lnTo>
                    <a:lnTo>
                      <a:pt x="108" y="156"/>
                    </a:lnTo>
                    <a:lnTo>
                      <a:pt x="114" y="162"/>
                    </a:lnTo>
                    <a:lnTo>
                      <a:pt x="120" y="165"/>
                    </a:lnTo>
                    <a:lnTo>
                      <a:pt x="126" y="171"/>
                    </a:lnTo>
                    <a:lnTo>
                      <a:pt x="133" y="177"/>
                    </a:lnTo>
                    <a:lnTo>
                      <a:pt x="137" y="181"/>
                    </a:lnTo>
                    <a:lnTo>
                      <a:pt x="143" y="186"/>
                    </a:lnTo>
                    <a:lnTo>
                      <a:pt x="148" y="192"/>
                    </a:lnTo>
                    <a:lnTo>
                      <a:pt x="158" y="202"/>
                    </a:lnTo>
                    <a:lnTo>
                      <a:pt x="167" y="211"/>
                    </a:lnTo>
                    <a:lnTo>
                      <a:pt x="175" y="219"/>
                    </a:lnTo>
                    <a:lnTo>
                      <a:pt x="183" y="226"/>
                    </a:lnTo>
                    <a:lnTo>
                      <a:pt x="188" y="232"/>
                    </a:lnTo>
                    <a:lnTo>
                      <a:pt x="192" y="236"/>
                    </a:lnTo>
                    <a:lnTo>
                      <a:pt x="196" y="240"/>
                    </a:lnTo>
                    <a:lnTo>
                      <a:pt x="287" y="439"/>
                    </a:lnTo>
                    <a:lnTo>
                      <a:pt x="327" y="28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005" name="Freeform 196"/>
              <p:cNvSpPr>
                <a:spLocks/>
              </p:cNvSpPr>
              <p:nvPr/>
            </p:nvSpPr>
            <p:spPr bwMode="auto">
              <a:xfrm>
                <a:off x="2474" y="1809"/>
                <a:ext cx="156" cy="21"/>
              </a:xfrm>
              <a:custGeom>
                <a:avLst/>
                <a:gdLst>
                  <a:gd name="T0" fmla="*/ 20 w 311"/>
                  <a:gd name="T1" fmla="*/ 2 h 42"/>
                  <a:gd name="T2" fmla="*/ 12 w 311"/>
                  <a:gd name="T3" fmla="*/ 2 h 42"/>
                  <a:gd name="T4" fmla="*/ 6 w 311"/>
                  <a:gd name="T5" fmla="*/ 2 h 42"/>
                  <a:gd name="T6" fmla="*/ 0 w 311"/>
                  <a:gd name="T7" fmla="*/ 0 h 42"/>
                  <a:gd name="T8" fmla="*/ 3 w 311"/>
                  <a:gd name="T9" fmla="*/ 2 h 42"/>
                  <a:gd name="T10" fmla="*/ 5 w 311"/>
                  <a:gd name="T11" fmla="*/ 3 h 42"/>
                  <a:gd name="T12" fmla="*/ 14 w 311"/>
                  <a:gd name="T13" fmla="*/ 3 h 42"/>
                  <a:gd name="T14" fmla="*/ 19 w 311"/>
                  <a:gd name="T15" fmla="*/ 2 h 42"/>
                  <a:gd name="T16" fmla="*/ 20 w 311"/>
                  <a:gd name="T17" fmla="*/ 2 h 42"/>
                  <a:gd name="T18" fmla="*/ 20 w 311"/>
                  <a:gd name="T19" fmla="*/ 2 h 4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11" h="42">
                    <a:moveTo>
                      <a:pt x="311" y="19"/>
                    </a:moveTo>
                    <a:lnTo>
                      <a:pt x="184" y="27"/>
                    </a:lnTo>
                    <a:lnTo>
                      <a:pt x="87" y="23"/>
                    </a:lnTo>
                    <a:lnTo>
                      <a:pt x="0" y="0"/>
                    </a:lnTo>
                    <a:lnTo>
                      <a:pt x="40" y="23"/>
                    </a:lnTo>
                    <a:lnTo>
                      <a:pt x="78" y="36"/>
                    </a:lnTo>
                    <a:lnTo>
                      <a:pt x="222" y="42"/>
                    </a:lnTo>
                    <a:lnTo>
                      <a:pt x="294" y="32"/>
                    </a:lnTo>
                    <a:lnTo>
                      <a:pt x="311" y="1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006" name="Freeform 197"/>
              <p:cNvSpPr>
                <a:spLocks/>
              </p:cNvSpPr>
              <p:nvPr/>
            </p:nvSpPr>
            <p:spPr bwMode="auto">
              <a:xfrm>
                <a:off x="2534" y="1826"/>
                <a:ext cx="67" cy="79"/>
              </a:xfrm>
              <a:custGeom>
                <a:avLst/>
                <a:gdLst>
                  <a:gd name="T0" fmla="*/ 0 w 135"/>
                  <a:gd name="T1" fmla="*/ 0 h 158"/>
                  <a:gd name="T2" fmla="*/ 0 w 135"/>
                  <a:gd name="T3" fmla="*/ 4 h 158"/>
                  <a:gd name="T4" fmla="*/ 2 w 135"/>
                  <a:gd name="T5" fmla="*/ 5 h 158"/>
                  <a:gd name="T6" fmla="*/ 3 w 135"/>
                  <a:gd name="T7" fmla="*/ 6 h 158"/>
                  <a:gd name="T8" fmla="*/ 3 w 135"/>
                  <a:gd name="T9" fmla="*/ 7 h 158"/>
                  <a:gd name="T10" fmla="*/ 3 w 135"/>
                  <a:gd name="T11" fmla="*/ 9 h 158"/>
                  <a:gd name="T12" fmla="*/ 1 w 135"/>
                  <a:gd name="T13" fmla="*/ 10 h 158"/>
                  <a:gd name="T14" fmla="*/ 5 w 135"/>
                  <a:gd name="T15" fmla="*/ 10 h 158"/>
                  <a:gd name="T16" fmla="*/ 6 w 135"/>
                  <a:gd name="T17" fmla="*/ 7 h 158"/>
                  <a:gd name="T18" fmla="*/ 7 w 135"/>
                  <a:gd name="T19" fmla="*/ 4 h 158"/>
                  <a:gd name="T20" fmla="*/ 8 w 135"/>
                  <a:gd name="T21" fmla="*/ 0 h 158"/>
                  <a:gd name="T22" fmla="*/ 0 w 135"/>
                  <a:gd name="T23" fmla="*/ 0 h 158"/>
                  <a:gd name="T24" fmla="*/ 0 w 135"/>
                  <a:gd name="T25" fmla="*/ 0 h 15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35" h="158">
                    <a:moveTo>
                      <a:pt x="0" y="0"/>
                    </a:moveTo>
                    <a:lnTo>
                      <a:pt x="0" y="55"/>
                    </a:lnTo>
                    <a:lnTo>
                      <a:pt x="42" y="65"/>
                    </a:lnTo>
                    <a:lnTo>
                      <a:pt x="50" y="90"/>
                    </a:lnTo>
                    <a:lnTo>
                      <a:pt x="52" y="112"/>
                    </a:lnTo>
                    <a:lnTo>
                      <a:pt x="52" y="137"/>
                    </a:lnTo>
                    <a:lnTo>
                      <a:pt x="31" y="158"/>
                    </a:lnTo>
                    <a:lnTo>
                      <a:pt x="95" y="156"/>
                    </a:lnTo>
                    <a:lnTo>
                      <a:pt x="99" y="103"/>
                    </a:lnTo>
                    <a:lnTo>
                      <a:pt x="114" y="57"/>
                    </a:lnTo>
                    <a:lnTo>
                      <a:pt x="13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007" name="Freeform 198"/>
              <p:cNvSpPr>
                <a:spLocks/>
              </p:cNvSpPr>
              <p:nvPr/>
            </p:nvSpPr>
            <p:spPr bwMode="auto">
              <a:xfrm>
                <a:off x="3268" y="2773"/>
                <a:ext cx="172" cy="38"/>
              </a:xfrm>
              <a:custGeom>
                <a:avLst/>
                <a:gdLst>
                  <a:gd name="T0" fmla="*/ 0 w 344"/>
                  <a:gd name="T1" fmla="*/ 5 h 76"/>
                  <a:gd name="T2" fmla="*/ 2 w 344"/>
                  <a:gd name="T3" fmla="*/ 3 h 76"/>
                  <a:gd name="T4" fmla="*/ 3 w 344"/>
                  <a:gd name="T5" fmla="*/ 0 h 76"/>
                  <a:gd name="T6" fmla="*/ 3 w 344"/>
                  <a:gd name="T7" fmla="*/ 3 h 76"/>
                  <a:gd name="T8" fmla="*/ 11 w 344"/>
                  <a:gd name="T9" fmla="*/ 3 h 76"/>
                  <a:gd name="T10" fmla="*/ 22 w 344"/>
                  <a:gd name="T11" fmla="*/ 3 h 76"/>
                  <a:gd name="T12" fmla="*/ 17 w 344"/>
                  <a:gd name="T13" fmla="*/ 4 h 76"/>
                  <a:gd name="T14" fmla="*/ 3 w 344"/>
                  <a:gd name="T15" fmla="*/ 4 h 76"/>
                  <a:gd name="T16" fmla="*/ 0 w 344"/>
                  <a:gd name="T17" fmla="*/ 5 h 76"/>
                  <a:gd name="T18" fmla="*/ 0 w 344"/>
                  <a:gd name="T19" fmla="*/ 5 h 7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44" h="76">
                    <a:moveTo>
                      <a:pt x="0" y="76"/>
                    </a:moveTo>
                    <a:lnTo>
                      <a:pt x="21" y="46"/>
                    </a:lnTo>
                    <a:lnTo>
                      <a:pt x="46" y="0"/>
                    </a:lnTo>
                    <a:lnTo>
                      <a:pt x="44" y="36"/>
                    </a:lnTo>
                    <a:lnTo>
                      <a:pt x="162" y="36"/>
                    </a:lnTo>
                    <a:lnTo>
                      <a:pt x="344" y="38"/>
                    </a:lnTo>
                    <a:lnTo>
                      <a:pt x="272" y="55"/>
                    </a:lnTo>
                    <a:lnTo>
                      <a:pt x="36" y="59"/>
                    </a:lnTo>
                    <a:lnTo>
                      <a:pt x="0" y="7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008" name="Freeform 199"/>
              <p:cNvSpPr>
                <a:spLocks/>
              </p:cNvSpPr>
              <p:nvPr/>
            </p:nvSpPr>
            <p:spPr bwMode="auto">
              <a:xfrm>
                <a:off x="3032" y="1922"/>
                <a:ext cx="31" cy="58"/>
              </a:xfrm>
              <a:custGeom>
                <a:avLst/>
                <a:gdLst>
                  <a:gd name="T0" fmla="*/ 3 w 63"/>
                  <a:gd name="T1" fmla="*/ 0 h 116"/>
                  <a:gd name="T2" fmla="*/ 2 w 63"/>
                  <a:gd name="T3" fmla="*/ 4 h 116"/>
                  <a:gd name="T4" fmla="*/ 1 w 63"/>
                  <a:gd name="T5" fmla="*/ 7 h 116"/>
                  <a:gd name="T6" fmla="*/ 0 w 63"/>
                  <a:gd name="T7" fmla="*/ 8 h 116"/>
                  <a:gd name="T8" fmla="*/ 0 w 63"/>
                  <a:gd name="T9" fmla="*/ 7 h 116"/>
                  <a:gd name="T10" fmla="*/ 0 w 63"/>
                  <a:gd name="T11" fmla="*/ 6 h 116"/>
                  <a:gd name="T12" fmla="*/ 1 w 63"/>
                  <a:gd name="T13" fmla="*/ 4 h 116"/>
                  <a:gd name="T14" fmla="*/ 1 w 63"/>
                  <a:gd name="T15" fmla="*/ 3 h 116"/>
                  <a:gd name="T16" fmla="*/ 0 w 63"/>
                  <a:gd name="T17" fmla="*/ 2 h 116"/>
                  <a:gd name="T18" fmla="*/ 2 w 63"/>
                  <a:gd name="T19" fmla="*/ 2 h 116"/>
                  <a:gd name="T20" fmla="*/ 3 w 63"/>
                  <a:gd name="T21" fmla="*/ 0 h 116"/>
                  <a:gd name="T22" fmla="*/ 3 w 63"/>
                  <a:gd name="T23" fmla="*/ 0 h 11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63" h="116">
                    <a:moveTo>
                      <a:pt x="63" y="0"/>
                    </a:moveTo>
                    <a:lnTo>
                      <a:pt x="46" y="59"/>
                    </a:lnTo>
                    <a:lnTo>
                      <a:pt x="25" y="99"/>
                    </a:lnTo>
                    <a:lnTo>
                      <a:pt x="0" y="116"/>
                    </a:lnTo>
                    <a:lnTo>
                      <a:pt x="4" y="110"/>
                    </a:lnTo>
                    <a:lnTo>
                      <a:pt x="11" y="95"/>
                    </a:lnTo>
                    <a:lnTo>
                      <a:pt x="21" y="63"/>
                    </a:lnTo>
                    <a:lnTo>
                      <a:pt x="17" y="38"/>
                    </a:lnTo>
                    <a:lnTo>
                      <a:pt x="13" y="23"/>
                    </a:lnTo>
                    <a:lnTo>
                      <a:pt x="38" y="19"/>
                    </a:lnTo>
                    <a:lnTo>
                      <a:pt x="63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009" name="Freeform 200"/>
              <p:cNvSpPr>
                <a:spLocks/>
              </p:cNvSpPr>
              <p:nvPr/>
            </p:nvSpPr>
            <p:spPr bwMode="auto">
              <a:xfrm>
                <a:off x="2451" y="2280"/>
                <a:ext cx="61" cy="26"/>
              </a:xfrm>
              <a:custGeom>
                <a:avLst/>
                <a:gdLst>
                  <a:gd name="T0" fmla="*/ 8 w 122"/>
                  <a:gd name="T1" fmla="*/ 1 h 53"/>
                  <a:gd name="T2" fmla="*/ 5 w 122"/>
                  <a:gd name="T3" fmla="*/ 2 h 53"/>
                  <a:gd name="T4" fmla="*/ 5 w 122"/>
                  <a:gd name="T5" fmla="*/ 3 h 53"/>
                  <a:gd name="T6" fmla="*/ 4 w 122"/>
                  <a:gd name="T7" fmla="*/ 2 h 53"/>
                  <a:gd name="T8" fmla="*/ 0 w 122"/>
                  <a:gd name="T9" fmla="*/ 1 h 53"/>
                  <a:gd name="T10" fmla="*/ 4 w 122"/>
                  <a:gd name="T11" fmla="*/ 0 h 53"/>
                  <a:gd name="T12" fmla="*/ 5 w 122"/>
                  <a:gd name="T13" fmla="*/ 0 h 53"/>
                  <a:gd name="T14" fmla="*/ 7 w 122"/>
                  <a:gd name="T15" fmla="*/ 1 h 53"/>
                  <a:gd name="T16" fmla="*/ 8 w 122"/>
                  <a:gd name="T17" fmla="*/ 1 h 53"/>
                  <a:gd name="T18" fmla="*/ 8 w 122"/>
                  <a:gd name="T19" fmla="*/ 1 h 5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22" h="53">
                    <a:moveTo>
                      <a:pt x="122" y="30"/>
                    </a:moveTo>
                    <a:lnTo>
                      <a:pt x="80" y="40"/>
                    </a:lnTo>
                    <a:lnTo>
                      <a:pt x="72" y="53"/>
                    </a:lnTo>
                    <a:lnTo>
                      <a:pt x="57" y="36"/>
                    </a:lnTo>
                    <a:lnTo>
                      <a:pt x="0" y="19"/>
                    </a:lnTo>
                    <a:lnTo>
                      <a:pt x="51" y="0"/>
                    </a:lnTo>
                    <a:lnTo>
                      <a:pt x="76" y="13"/>
                    </a:lnTo>
                    <a:lnTo>
                      <a:pt x="108" y="17"/>
                    </a:lnTo>
                    <a:lnTo>
                      <a:pt x="122" y="30"/>
                    </a:lnTo>
                    <a:close/>
                  </a:path>
                </a:pathLst>
              </a:custGeom>
              <a:solidFill>
                <a:srgbClr val="75686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010" name="Freeform 201"/>
              <p:cNvSpPr>
                <a:spLocks/>
              </p:cNvSpPr>
              <p:nvPr/>
            </p:nvSpPr>
            <p:spPr bwMode="auto">
              <a:xfrm>
                <a:off x="2561" y="2282"/>
                <a:ext cx="47" cy="36"/>
              </a:xfrm>
              <a:custGeom>
                <a:avLst/>
                <a:gdLst>
                  <a:gd name="T0" fmla="*/ 1 w 93"/>
                  <a:gd name="T1" fmla="*/ 1 h 72"/>
                  <a:gd name="T2" fmla="*/ 5 w 93"/>
                  <a:gd name="T3" fmla="*/ 3 h 72"/>
                  <a:gd name="T4" fmla="*/ 3 w 93"/>
                  <a:gd name="T5" fmla="*/ 3 h 72"/>
                  <a:gd name="T6" fmla="*/ 3 w 93"/>
                  <a:gd name="T7" fmla="*/ 5 h 72"/>
                  <a:gd name="T8" fmla="*/ 6 w 93"/>
                  <a:gd name="T9" fmla="*/ 5 h 72"/>
                  <a:gd name="T10" fmla="*/ 6 w 93"/>
                  <a:gd name="T11" fmla="*/ 2 h 72"/>
                  <a:gd name="T12" fmla="*/ 0 w 93"/>
                  <a:gd name="T13" fmla="*/ 0 h 72"/>
                  <a:gd name="T14" fmla="*/ 1 w 93"/>
                  <a:gd name="T15" fmla="*/ 1 h 72"/>
                  <a:gd name="T16" fmla="*/ 1 w 93"/>
                  <a:gd name="T17" fmla="*/ 1 h 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93" h="72">
                    <a:moveTo>
                      <a:pt x="5" y="11"/>
                    </a:moveTo>
                    <a:lnTo>
                      <a:pt x="79" y="38"/>
                    </a:lnTo>
                    <a:lnTo>
                      <a:pt x="41" y="47"/>
                    </a:lnTo>
                    <a:lnTo>
                      <a:pt x="47" y="72"/>
                    </a:lnTo>
                    <a:lnTo>
                      <a:pt x="93" y="68"/>
                    </a:lnTo>
                    <a:lnTo>
                      <a:pt x="93" y="26"/>
                    </a:lnTo>
                    <a:lnTo>
                      <a:pt x="0" y="0"/>
                    </a:lnTo>
                    <a:lnTo>
                      <a:pt x="5" y="11"/>
                    </a:lnTo>
                    <a:close/>
                  </a:path>
                </a:pathLst>
              </a:custGeom>
              <a:solidFill>
                <a:srgbClr val="A394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011" name="Freeform 202"/>
              <p:cNvSpPr>
                <a:spLocks/>
              </p:cNvSpPr>
              <p:nvPr/>
            </p:nvSpPr>
            <p:spPr bwMode="auto">
              <a:xfrm>
                <a:off x="2969" y="2669"/>
                <a:ext cx="11" cy="22"/>
              </a:xfrm>
              <a:custGeom>
                <a:avLst/>
                <a:gdLst>
                  <a:gd name="T0" fmla="*/ 1 w 22"/>
                  <a:gd name="T1" fmla="*/ 0 h 46"/>
                  <a:gd name="T2" fmla="*/ 2 w 22"/>
                  <a:gd name="T3" fmla="*/ 0 h 46"/>
                  <a:gd name="T4" fmla="*/ 2 w 22"/>
                  <a:gd name="T5" fmla="*/ 1 h 46"/>
                  <a:gd name="T6" fmla="*/ 1 w 22"/>
                  <a:gd name="T7" fmla="*/ 2 h 46"/>
                  <a:gd name="T8" fmla="*/ 0 w 22"/>
                  <a:gd name="T9" fmla="*/ 0 h 46"/>
                  <a:gd name="T10" fmla="*/ 1 w 22"/>
                  <a:gd name="T11" fmla="*/ 0 h 46"/>
                  <a:gd name="T12" fmla="*/ 1 w 22"/>
                  <a:gd name="T13" fmla="*/ 0 h 4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2" h="46">
                    <a:moveTo>
                      <a:pt x="11" y="0"/>
                    </a:moveTo>
                    <a:lnTo>
                      <a:pt x="22" y="13"/>
                    </a:lnTo>
                    <a:lnTo>
                      <a:pt x="19" y="25"/>
                    </a:lnTo>
                    <a:lnTo>
                      <a:pt x="3" y="46"/>
                    </a:lnTo>
                    <a:lnTo>
                      <a:pt x="0" y="2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012" name="Freeform 203"/>
              <p:cNvSpPr>
                <a:spLocks/>
              </p:cNvSpPr>
              <p:nvPr/>
            </p:nvSpPr>
            <p:spPr bwMode="auto">
              <a:xfrm>
                <a:off x="2893" y="2786"/>
                <a:ext cx="63" cy="66"/>
              </a:xfrm>
              <a:custGeom>
                <a:avLst/>
                <a:gdLst>
                  <a:gd name="T0" fmla="*/ 5 w 125"/>
                  <a:gd name="T1" fmla="*/ 1 h 131"/>
                  <a:gd name="T2" fmla="*/ 6 w 125"/>
                  <a:gd name="T3" fmla="*/ 1 h 131"/>
                  <a:gd name="T4" fmla="*/ 6 w 125"/>
                  <a:gd name="T5" fmla="*/ 2 h 131"/>
                  <a:gd name="T6" fmla="*/ 7 w 125"/>
                  <a:gd name="T7" fmla="*/ 3 h 131"/>
                  <a:gd name="T8" fmla="*/ 7 w 125"/>
                  <a:gd name="T9" fmla="*/ 4 h 131"/>
                  <a:gd name="T10" fmla="*/ 7 w 125"/>
                  <a:gd name="T11" fmla="*/ 6 h 131"/>
                  <a:gd name="T12" fmla="*/ 7 w 125"/>
                  <a:gd name="T13" fmla="*/ 7 h 131"/>
                  <a:gd name="T14" fmla="*/ 3 w 125"/>
                  <a:gd name="T15" fmla="*/ 8 h 131"/>
                  <a:gd name="T16" fmla="*/ 1 w 125"/>
                  <a:gd name="T17" fmla="*/ 5 h 131"/>
                  <a:gd name="T18" fmla="*/ 1 w 125"/>
                  <a:gd name="T19" fmla="*/ 3 h 131"/>
                  <a:gd name="T20" fmla="*/ 0 w 125"/>
                  <a:gd name="T21" fmla="*/ 4 h 131"/>
                  <a:gd name="T22" fmla="*/ 1 w 125"/>
                  <a:gd name="T23" fmla="*/ 6 h 131"/>
                  <a:gd name="T24" fmla="*/ 1 w 125"/>
                  <a:gd name="T25" fmla="*/ 7 h 131"/>
                  <a:gd name="T26" fmla="*/ 2 w 125"/>
                  <a:gd name="T27" fmla="*/ 8 h 131"/>
                  <a:gd name="T28" fmla="*/ 3 w 125"/>
                  <a:gd name="T29" fmla="*/ 9 h 131"/>
                  <a:gd name="T30" fmla="*/ 6 w 125"/>
                  <a:gd name="T31" fmla="*/ 8 h 131"/>
                  <a:gd name="T32" fmla="*/ 7 w 125"/>
                  <a:gd name="T33" fmla="*/ 8 h 131"/>
                  <a:gd name="T34" fmla="*/ 8 w 125"/>
                  <a:gd name="T35" fmla="*/ 5 h 131"/>
                  <a:gd name="T36" fmla="*/ 8 w 125"/>
                  <a:gd name="T37" fmla="*/ 2 h 131"/>
                  <a:gd name="T38" fmla="*/ 6 w 125"/>
                  <a:gd name="T39" fmla="*/ 1 h 131"/>
                  <a:gd name="T40" fmla="*/ 5 w 125"/>
                  <a:gd name="T41" fmla="*/ 0 h 131"/>
                  <a:gd name="T42" fmla="*/ 2 w 125"/>
                  <a:gd name="T43" fmla="*/ 1 h 131"/>
                  <a:gd name="T44" fmla="*/ 1 w 125"/>
                  <a:gd name="T45" fmla="*/ 2 h 131"/>
                  <a:gd name="T46" fmla="*/ 2 w 125"/>
                  <a:gd name="T47" fmla="*/ 2 h 131"/>
                  <a:gd name="T48" fmla="*/ 3 w 125"/>
                  <a:gd name="T49" fmla="*/ 2 h 131"/>
                  <a:gd name="T50" fmla="*/ 5 w 125"/>
                  <a:gd name="T51" fmla="*/ 1 h 131"/>
                  <a:gd name="T52" fmla="*/ 5 w 125"/>
                  <a:gd name="T53" fmla="*/ 1 h 131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25" h="131">
                    <a:moveTo>
                      <a:pt x="66" y="13"/>
                    </a:moveTo>
                    <a:lnTo>
                      <a:pt x="81" y="13"/>
                    </a:lnTo>
                    <a:lnTo>
                      <a:pt x="93" y="22"/>
                    </a:lnTo>
                    <a:lnTo>
                      <a:pt x="102" y="40"/>
                    </a:lnTo>
                    <a:lnTo>
                      <a:pt x="106" y="64"/>
                    </a:lnTo>
                    <a:lnTo>
                      <a:pt x="102" y="85"/>
                    </a:lnTo>
                    <a:lnTo>
                      <a:pt x="97" y="108"/>
                    </a:lnTo>
                    <a:lnTo>
                      <a:pt x="41" y="114"/>
                    </a:lnTo>
                    <a:lnTo>
                      <a:pt x="9" y="78"/>
                    </a:lnTo>
                    <a:lnTo>
                      <a:pt x="13" y="41"/>
                    </a:lnTo>
                    <a:lnTo>
                      <a:pt x="0" y="55"/>
                    </a:lnTo>
                    <a:lnTo>
                      <a:pt x="2" y="95"/>
                    </a:lnTo>
                    <a:lnTo>
                      <a:pt x="15" y="112"/>
                    </a:lnTo>
                    <a:lnTo>
                      <a:pt x="22" y="121"/>
                    </a:lnTo>
                    <a:lnTo>
                      <a:pt x="47" y="131"/>
                    </a:lnTo>
                    <a:lnTo>
                      <a:pt x="89" y="125"/>
                    </a:lnTo>
                    <a:lnTo>
                      <a:pt x="112" y="114"/>
                    </a:lnTo>
                    <a:lnTo>
                      <a:pt x="125" y="68"/>
                    </a:lnTo>
                    <a:lnTo>
                      <a:pt x="123" y="30"/>
                    </a:lnTo>
                    <a:lnTo>
                      <a:pt x="85" y="3"/>
                    </a:lnTo>
                    <a:lnTo>
                      <a:pt x="70" y="0"/>
                    </a:lnTo>
                    <a:lnTo>
                      <a:pt x="32" y="7"/>
                    </a:lnTo>
                    <a:lnTo>
                      <a:pt x="15" y="21"/>
                    </a:lnTo>
                    <a:lnTo>
                      <a:pt x="30" y="28"/>
                    </a:lnTo>
                    <a:lnTo>
                      <a:pt x="47" y="19"/>
                    </a:lnTo>
                    <a:lnTo>
                      <a:pt x="66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6807" name="Freeform 204"/>
            <p:cNvSpPr>
              <a:spLocks/>
            </p:cNvSpPr>
            <p:nvPr/>
          </p:nvSpPr>
          <p:spPr bwMode="auto">
            <a:xfrm>
              <a:off x="2872" y="2934"/>
              <a:ext cx="68" cy="74"/>
            </a:xfrm>
            <a:custGeom>
              <a:avLst/>
              <a:gdLst>
                <a:gd name="T0" fmla="*/ 4 w 137"/>
                <a:gd name="T1" fmla="*/ 1 h 148"/>
                <a:gd name="T2" fmla="*/ 5 w 137"/>
                <a:gd name="T3" fmla="*/ 2 h 148"/>
                <a:gd name="T4" fmla="*/ 6 w 137"/>
                <a:gd name="T5" fmla="*/ 3 h 148"/>
                <a:gd name="T6" fmla="*/ 7 w 137"/>
                <a:gd name="T7" fmla="*/ 4 h 148"/>
                <a:gd name="T8" fmla="*/ 7 w 137"/>
                <a:gd name="T9" fmla="*/ 5 h 148"/>
                <a:gd name="T10" fmla="*/ 7 w 137"/>
                <a:gd name="T11" fmla="*/ 6 h 148"/>
                <a:gd name="T12" fmla="*/ 6 w 137"/>
                <a:gd name="T13" fmla="*/ 8 h 148"/>
                <a:gd name="T14" fmla="*/ 5 w 137"/>
                <a:gd name="T15" fmla="*/ 9 h 148"/>
                <a:gd name="T16" fmla="*/ 2 w 137"/>
                <a:gd name="T17" fmla="*/ 9 h 148"/>
                <a:gd name="T18" fmla="*/ 1 w 137"/>
                <a:gd name="T19" fmla="*/ 8 h 148"/>
                <a:gd name="T20" fmla="*/ 1 w 137"/>
                <a:gd name="T21" fmla="*/ 5 h 148"/>
                <a:gd name="T22" fmla="*/ 1 w 137"/>
                <a:gd name="T23" fmla="*/ 4 h 148"/>
                <a:gd name="T24" fmla="*/ 0 w 137"/>
                <a:gd name="T25" fmla="*/ 4 h 148"/>
                <a:gd name="T26" fmla="*/ 0 w 137"/>
                <a:gd name="T27" fmla="*/ 8 h 148"/>
                <a:gd name="T28" fmla="*/ 2 w 137"/>
                <a:gd name="T29" fmla="*/ 10 h 148"/>
                <a:gd name="T30" fmla="*/ 5 w 137"/>
                <a:gd name="T31" fmla="*/ 10 h 148"/>
                <a:gd name="T32" fmla="*/ 7 w 137"/>
                <a:gd name="T33" fmla="*/ 9 h 148"/>
                <a:gd name="T34" fmla="*/ 8 w 137"/>
                <a:gd name="T35" fmla="*/ 6 h 148"/>
                <a:gd name="T36" fmla="*/ 8 w 137"/>
                <a:gd name="T37" fmla="*/ 3 h 148"/>
                <a:gd name="T38" fmla="*/ 6 w 137"/>
                <a:gd name="T39" fmla="*/ 1 h 148"/>
                <a:gd name="T40" fmla="*/ 5 w 137"/>
                <a:gd name="T41" fmla="*/ 0 h 148"/>
                <a:gd name="T42" fmla="*/ 3 w 137"/>
                <a:gd name="T43" fmla="*/ 1 h 148"/>
                <a:gd name="T44" fmla="*/ 1 w 137"/>
                <a:gd name="T45" fmla="*/ 2 h 148"/>
                <a:gd name="T46" fmla="*/ 0 w 137"/>
                <a:gd name="T47" fmla="*/ 3 h 148"/>
                <a:gd name="T48" fmla="*/ 1 w 137"/>
                <a:gd name="T49" fmla="*/ 3 h 148"/>
                <a:gd name="T50" fmla="*/ 2 w 137"/>
                <a:gd name="T51" fmla="*/ 2 h 148"/>
                <a:gd name="T52" fmla="*/ 4 w 137"/>
                <a:gd name="T53" fmla="*/ 1 h 148"/>
                <a:gd name="T54" fmla="*/ 4 w 137"/>
                <a:gd name="T55" fmla="*/ 1 h 14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7" h="148">
                  <a:moveTo>
                    <a:pt x="76" y="15"/>
                  </a:moveTo>
                  <a:lnTo>
                    <a:pt x="95" y="21"/>
                  </a:lnTo>
                  <a:lnTo>
                    <a:pt x="108" y="33"/>
                  </a:lnTo>
                  <a:lnTo>
                    <a:pt x="118" y="50"/>
                  </a:lnTo>
                  <a:lnTo>
                    <a:pt x="118" y="74"/>
                  </a:lnTo>
                  <a:lnTo>
                    <a:pt x="114" y="95"/>
                  </a:lnTo>
                  <a:lnTo>
                    <a:pt x="108" y="120"/>
                  </a:lnTo>
                  <a:lnTo>
                    <a:pt x="82" y="133"/>
                  </a:lnTo>
                  <a:lnTo>
                    <a:pt x="45" y="129"/>
                  </a:lnTo>
                  <a:lnTo>
                    <a:pt x="19" y="116"/>
                  </a:lnTo>
                  <a:lnTo>
                    <a:pt x="19" y="80"/>
                  </a:lnTo>
                  <a:lnTo>
                    <a:pt x="19" y="57"/>
                  </a:lnTo>
                  <a:lnTo>
                    <a:pt x="0" y="59"/>
                  </a:lnTo>
                  <a:lnTo>
                    <a:pt x="9" y="122"/>
                  </a:lnTo>
                  <a:lnTo>
                    <a:pt x="44" y="145"/>
                  </a:lnTo>
                  <a:lnTo>
                    <a:pt x="95" y="148"/>
                  </a:lnTo>
                  <a:lnTo>
                    <a:pt x="120" y="135"/>
                  </a:lnTo>
                  <a:lnTo>
                    <a:pt x="137" y="93"/>
                  </a:lnTo>
                  <a:lnTo>
                    <a:pt x="137" y="46"/>
                  </a:lnTo>
                  <a:lnTo>
                    <a:pt x="108" y="8"/>
                  </a:lnTo>
                  <a:lnTo>
                    <a:pt x="83" y="0"/>
                  </a:lnTo>
                  <a:lnTo>
                    <a:pt x="49" y="4"/>
                  </a:lnTo>
                  <a:lnTo>
                    <a:pt x="17" y="25"/>
                  </a:lnTo>
                  <a:lnTo>
                    <a:pt x="9" y="44"/>
                  </a:lnTo>
                  <a:lnTo>
                    <a:pt x="21" y="46"/>
                  </a:lnTo>
                  <a:lnTo>
                    <a:pt x="45" y="25"/>
                  </a:lnTo>
                  <a:lnTo>
                    <a:pt x="76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08" name="Freeform 205"/>
            <p:cNvSpPr>
              <a:spLocks/>
            </p:cNvSpPr>
            <p:nvPr/>
          </p:nvSpPr>
          <p:spPr bwMode="auto">
            <a:xfrm>
              <a:off x="2910" y="2633"/>
              <a:ext cx="39" cy="66"/>
            </a:xfrm>
            <a:custGeom>
              <a:avLst/>
              <a:gdLst>
                <a:gd name="T0" fmla="*/ 3 w 78"/>
                <a:gd name="T1" fmla="*/ 1 h 131"/>
                <a:gd name="T2" fmla="*/ 2 w 78"/>
                <a:gd name="T3" fmla="*/ 2 h 131"/>
                <a:gd name="T4" fmla="*/ 2 w 78"/>
                <a:gd name="T5" fmla="*/ 2 h 131"/>
                <a:gd name="T6" fmla="*/ 1 w 78"/>
                <a:gd name="T7" fmla="*/ 4 h 131"/>
                <a:gd name="T8" fmla="*/ 2 w 78"/>
                <a:gd name="T9" fmla="*/ 5 h 131"/>
                <a:gd name="T10" fmla="*/ 2 w 78"/>
                <a:gd name="T11" fmla="*/ 6 h 131"/>
                <a:gd name="T12" fmla="*/ 2 w 78"/>
                <a:gd name="T13" fmla="*/ 7 h 131"/>
                <a:gd name="T14" fmla="*/ 4 w 78"/>
                <a:gd name="T15" fmla="*/ 7 h 131"/>
                <a:gd name="T16" fmla="*/ 5 w 78"/>
                <a:gd name="T17" fmla="*/ 7 h 131"/>
                <a:gd name="T18" fmla="*/ 5 w 78"/>
                <a:gd name="T19" fmla="*/ 9 h 131"/>
                <a:gd name="T20" fmla="*/ 2 w 78"/>
                <a:gd name="T21" fmla="*/ 8 h 131"/>
                <a:gd name="T22" fmla="*/ 1 w 78"/>
                <a:gd name="T23" fmla="*/ 6 h 131"/>
                <a:gd name="T24" fmla="*/ 0 w 78"/>
                <a:gd name="T25" fmla="*/ 4 h 131"/>
                <a:gd name="T26" fmla="*/ 1 w 78"/>
                <a:gd name="T27" fmla="*/ 2 h 131"/>
                <a:gd name="T28" fmla="*/ 2 w 78"/>
                <a:gd name="T29" fmla="*/ 1 h 131"/>
                <a:gd name="T30" fmla="*/ 3 w 78"/>
                <a:gd name="T31" fmla="*/ 0 h 131"/>
                <a:gd name="T32" fmla="*/ 3 w 78"/>
                <a:gd name="T33" fmla="*/ 1 h 131"/>
                <a:gd name="T34" fmla="*/ 3 w 78"/>
                <a:gd name="T35" fmla="*/ 1 h 13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8" h="131">
                  <a:moveTo>
                    <a:pt x="34" y="15"/>
                  </a:moveTo>
                  <a:lnTo>
                    <a:pt x="30" y="19"/>
                  </a:lnTo>
                  <a:lnTo>
                    <a:pt x="25" y="28"/>
                  </a:lnTo>
                  <a:lnTo>
                    <a:pt x="15" y="53"/>
                  </a:lnTo>
                  <a:lnTo>
                    <a:pt x="17" y="66"/>
                  </a:lnTo>
                  <a:lnTo>
                    <a:pt x="23" y="81"/>
                  </a:lnTo>
                  <a:lnTo>
                    <a:pt x="30" y="99"/>
                  </a:lnTo>
                  <a:lnTo>
                    <a:pt x="53" y="108"/>
                  </a:lnTo>
                  <a:lnTo>
                    <a:pt x="78" y="110"/>
                  </a:lnTo>
                  <a:lnTo>
                    <a:pt x="76" y="131"/>
                  </a:lnTo>
                  <a:lnTo>
                    <a:pt x="28" y="116"/>
                  </a:lnTo>
                  <a:lnTo>
                    <a:pt x="6" y="87"/>
                  </a:lnTo>
                  <a:lnTo>
                    <a:pt x="0" y="53"/>
                  </a:lnTo>
                  <a:lnTo>
                    <a:pt x="6" y="24"/>
                  </a:lnTo>
                  <a:lnTo>
                    <a:pt x="25" y="5"/>
                  </a:lnTo>
                  <a:lnTo>
                    <a:pt x="47" y="0"/>
                  </a:lnTo>
                  <a:lnTo>
                    <a:pt x="34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09" name="Freeform 206"/>
            <p:cNvSpPr>
              <a:spLocks/>
            </p:cNvSpPr>
            <p:nvPr/>
          </p:nvSpPr>
          <p:spPr bwMode="auto">
            <a:xfrm>
              <a:off x="2939" y="2466"/>
              <a:ext cx="69" cy="71"/>
            </a:xfrm>
            <a:custGeom>
              <a:avLst/>
              <a:gdLst>
                <a:gd name="T0" fmla="*/ 4 w 137"/>
                <a:gd name="T1" fmla="*/ 7 h 143"/>
                <a:gd name="T2" fmla="*/ 2 w 137"/>
                <a:gd name="T3" fmla="*/ 5 h 143"/>
                <a:gd name="T4" fmla="*/ 2 w 137"/>
                <a:gd name="T5" fmla="*/ 3 h 143"/>
                <a:gd name="T6" fmla="*/ 3 w 137"/>
                <a:gd name="T7" fmla="*/ 1 h 143"/>
                <a:gd name="T8" fmla="*/ 4 w 137"/>
                <a:gd name="T9" fmla="*/ 0 h 143"/>
                <a:gd name="T10" fmla="*/ 7 w 137"/>
                <a:gd name="T11" fmla="*/ 1 h 143"/>
                <a:gd name="T12" fmla="*/ 8 w 137"/>
                <a:gd name="T13" fmla="*/ 3 h 143"/>
                <a:gd name="T14" fmla="*/ 8 w 137"/>
                <a:gd name="T15" fmla="*/ 4 h 143"/>
                <a:gd name="T16" fmla="*/ 9 w 137"/>
                <a:gd name="T17" fmla="*/ 4 h 143"/>
                <a:gd name="T18" fmla="*/ 9 w 137"/>
                <a:gd name="T19" fmla="*/ 3 h 143"/>
                <a:gd name="T20" fmla="*/ 8 w 137"/>
                <a:gd name="T21" fmla="*/ 1 h 143"/>
                <a:gd name="T22" fmla="*/ 7 w 137"/>
                <a:gd name="T23" fmla="*/ 0 h 143"/>
                <a:gd name="T24" fmla="*/ 4 w 137"/>
                <a:gd name="T25" fmla="*/ 0 h 143"/>
                <a:gd name="T26" fmla="*/ 2 w 137"/>
                <a:gd name="T27" fmla="*/ 0 h 143"/>
                <a:gd name="T28" fmla="*/ 1 w 137"/>
                <a:gd name="T29" fmla="*/ 2 h 143"/>
                <a:gd name="T30" fmla="*/ 0 w 137"/>
                <a:gd name="T31" fmla="*/ 4 h 143"/>
                <a:gd name="T32" fmla="*/ 1 w 137"/>
                <a:gd name="T33" fmla="*/ 6 h 143"/>
                <a:gd name="T34" fmla="*/ 2 w 137"/>
                <a:gd name="T35" fmla="*/ 8 h 143"/>
                <a:gd name="T36" fmla="*/ 4 w 137"/>
                <a:gd name="T37" fmla="*/ 8 h 143"/>
                <a:gd name="T38" fmla="*/ 4 w 137"/>
                <a:gd name="T39" fmla="*/ 7 h 143"/>
                <a:gd name="T40" fmla="*/ 4 w 137"/>
                <a:gd name="T41" fmla="*/ 7 h 14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37" h="143">
                  <a:moveTo>
                    <a:pt x="64" y="120"/>
                  </a:moveTo>
                  <a:lnTo>
                    <a:pt x="17" y="95"/>
                  </a:lnTo>
                  <a:lnTo>
                    <a:pt x="17" y="50"/>
                  </a:lnTo>
                  <a:lnTo>
                    <a:pt x="36" y="23"/>
                  </a:lnTo>
                  <a:lnTo>
                    <a:pt x="62" y="15"/>
                  </a:lnTo>
                  <a:lnTo>
                    <a:pt x="100" y="27"/>
                  </a:lnTo>
                  <a:lnTo>
                    <a:pt x="121" y="50"/>
                  </a:lnTo>
                  <a:lnTo>
                    <a:pt x="123" y="78"/>
                  </a:lnTo>
                  <a:lnTo>
                    <a:pt x="137" y="74"/>
                  </a:lnTo>
                  <a:lnTo>
                    <a:pt x="137" y="48"/>
                  </a:lnTo>
                  <a:lnTo>
                    <a:pt x="121" y="21"/>
                  </a:lnTo>
                  <a:lnTo>
                    <a:pt x="97" y="4"/>
                  </a:lnTo>
                  <a:lnTo>
                    <a:pt x="55" y="0"/>
                  </a:lnTo>
                  <a:lnTo>
                    <a:pt x="26" y="14"/>
                  </a:lnTo>
                  <a:lnTo>
                    <a:pt x="11" y="34"/>
                  </a:lnTo>
                  <a:lnTo>
                    <a:pt x="0" y="76"/>
                  </a:lnTo>
                  <a:lnTo>
                    <a:pt x="4" y="109"/>
                  </a:lnTo>
                  <a:lnTo>
                    <a:pt x="23" y="129"/>
                  </a:lnTo>
                  <a:lnTo>
                    <a:pt x="61" y="143"/>
                  </a:lnTo>
                  <a:lnTo>
                    <a:pt x="64" y="1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10" name="Freeform 207"/>
            <p:cNvSpPr>
              <a:spLocks/>
            </p:cNvSpPr>
            <p:nvPr/>
          </p:nvSpPr>
          <p:spPr bwMode="auto">
            <a:xfrm>
              <a:off x="2701" y="2188"/>
              <a:ext cx="43" cy="291"/>
            </a:xfrm>
            <a:custGeom>
              <a:avLst/>
              <a:gdLst>
                <a:gd name="T0" fmla="*/ 1 w 85"/>
                <a:gd name="T1" fmla="*/ 2 h 584"/>
                <a:gd name="T2" fmla="*/ 2 w 85"/>
                <a:gd name="T3" fmla="*/ 11 h 584"/>
                <a:gd name="T4" fmla="*/ 2 w 85"/>
                <a:gd name="T5" fmla="*/ 22 h 584"/>
                <a:gd name="T6" fmla="*/ 1 w 85"/>
                <a:gd name="T7" fmla="*/ 30 h 584"/>
                <a:gd name="T8" fmla="*/ 0 w 85"/>
                <a:gd name="T9" fmla="*/ 36 h 584"/>
                <a:gd name="T10" fmla="*/ 1 w 85"/>
                <a:gd name="T11" fmla="*/ 35 h 584"/>
                <a:gd name="T12" fmla="*/ 2 w 85"/>
                <a:gd name="T13" fmla="*/ 33 h 584"/>
                <a:gd name="T14" fmla="*/ 3 w 85"/>
                <a:gd name="T15" fmla="*/ 31 h 584"/>
                <a:gd name="T16" fmla="*/ 4 w 85"/>
                <a:gd name="T17" fmla="*/ 30 h 584"/>
                <a:gd name="T18" fmla="*/ 5 w 85"/>
                <a:gd name="T19" fmla="*/ 28 h 584"/>
                <a:gd name="T20" fmla="*/ 5 w 85"/>
                <a:gd name="T21" fmla="*/ 26 h 584"/>
                <a:gd name="T22" fmla="*/ 6 w 85"/>
                <a:gd name="T23" fmla="*/ 9 h 584"/>
                <a:gd name="T24" fmla="*/ 6 w 85"/>
                <a:gd name="T25" fmla="*/ 8 h 584"/>
                <a:gd name="T26" fmla="*/ 5 w 85"/>
                <a:gd name="T27" fmla="*/ 6 h 584"/>
                <a:gd name="T28" fmla="*/ 5 w 85"/>
                <a:gd name="T29" fmla="*/ 5 h 584"/>
                <a:gd name="T30" fmla="*/ 4 w 85"/>
                <a:gd name="T31" fmla="*/ 3 h 584"/>
                <a:gd name="T32" fmla="*/ 3 w 85"/>
                <a:gd name="T33" fmla="*/ 2 h 584"/>
                <a:gd name="T34" fmla="*/ 3 w 85"/>
                <a:gd name="T35" fmla="*/ 1 h 584"/>
                <a:gd name="T36" fmla="*/ 2 w 85"/>
                <a:gd name="T37" fmla="*/ 0 h 584"/>
                <a:gd name="T38" fmla="*/ 1 w 85"/>
                <a:gd name="T39" fmla="*/ 2 h 584"/>
                <a:gd name="T40" fmla="*/ 1 w 85"/>
                <a:gd name="T41" fmla="*/ 2 h 58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85" h="584">
                  <a:moveTo>
                    <a:pt x="9" y="44"/>
                  </a:moveTo>
                  <a:lnTo>
                    <a:pt x="30" y="181"/>
                  </a:lnTo>
                  <a:lnTo>
                    <a:pt x="26" y="361"/>
                  </a:lnTo>
                  <a:lnTo>
                    <a:pt x="11" y="495"/>
                  </a:lnTo>
                  <a:lnTo>
                    <a:pt x="0" y="584"/>
                  </a:lnTo>
                  <a:lnTo>
                    <a:pt x="13" y="561"/>
                  </a:lnTo>
                  <a:lnTo>
                    <a:pt x="25" y="538"/>
                  </a:lnTo>
                  <a:lnTo>
                    <a:pt x="40" y="512"/>
                  </a:lnTo>
                  <a:lnTo>
                    <a:pt x="55" y="485"/>
                  </a:lnTo>
                  <a:lnTo>
                    <a:pt x="66" y="460"/>
                  </a:lnTo>
                  <a:lnTo>
                    <a:pt x="80" y="428"/>
                  </a:lnTo>
                  <a:lnTo>
                    <a:pt x="85" y="145"/>
                  </a:lnTo>
                  <a:lnTo>
                    <a:pt x="82" y="132"/>
                  </a:lnTo>
                  <a:lnTo>
                    <a:pt x="76" y="111"/>
                  </a:lnTo>
                  <a:lnTo>
                    <a:pt x="66" y="88"/>
                  </a:lnTo>
                  <a:lnTo>
                    <a:pt x="57" y="63"/>
                  </a:lnTo>
                  <a:lnTo>
                    <a:pt x="45" y="38"/>
                  </a:lnTo>
                  <a:lnTo>
                    <a:pt x="38" y="19"/>
                  </a:lnTo>
                  <a:lnTo>
                    <a:pt x="30" y="0"/>
                  </a:lnTo>
                  <a:lnTo>
                    <a:pt x="9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11" name="Freeform 208"/>
            <p:cNvSpPr>
              <a:spLocks/>
            </p:cNvSpPr>
            <p:nvPr/>
          </p:nvSpPr>
          <p:spPr bwMode="auto">
            <a:xfrm>
              <a:off x="2250" y="2344"/>
              <a:ext cx="25" cy="60"/>
            </a:xfrm>
            <a:custGeom>
              <a:avLst/>
              <a:gdLst>
                <a:gd name="T0" fmla="*/ 0 w 52"/>
                <a:gd name="T1" fmla="*/ 1 h 122"/>
                <a:gd name="T2" fmla="*/ 2 w 52"/>
                <a:gd name="T3" fmla="*/ 0 h 122"/>
                <a:gd name="T4" fmla="*/ 2 w 52"/>
                <a:gd name="T5" fmla="*/ 2 h 122"/>
                <a:gd name="T6" fmla="*/ 1 w 52"/>
                <a:gd name="T7" fmla="*/ 5 h 122"/>
                <a:gd name="T8" fmla="*/ 0 w 52"/>
                <a:gd name="T9" fmla="*/ 7 h 122"/>
                <a:gd name="T10" fmla="*/ 2 w 52"/>
                <a:gd name="T11" fmla="*/ 5 h 122"/>
                <a:gd name="T12" fmla="*/ 3 w 52"/>
                <a:gd name="T13" fmla="*/ 2 h 122"/>
                <a:gd name="T14" fmla="*/ 3 w 52"/>
                <a:gd name="T15" fmla="*/ 1 h 122"/>
                <a:gd name="T16" fmla="*/ 2 w 52"/>
                <a:gd name="T17" fmla="*/ 0 h 122"/>
                <a:gd name="T18" fmla="*/ 1 w 52"/>
                <a:gd name="T19" fmla="*/ 0 h 122"/>
                <a:gd name="T20" fmla="*/ 0 w 52"/>
                <a:gd name="T21" fmla="*/ 1 h 122"/>
                <a:gd name="T22" fmla="*/ 0 w 52"/>
                <a:gd name="T23" fmla="*/ 3 h 122"/>
                <a:gd name="T24" fmla="*/ 0 w 52"/>
                <a:gd name="T25" fmla="*/ 5 h 122"/>
                <a:gd name="T26" fmla="*/ 0 w 52"/>
                <a:gd name="T27" fmla="*/ 3 h 122"/>
                <a:gd name="T28" fmla="*/ 0 w 52"/>
                <a:gd name="T29" fmla="*/ 1 h 122"/>
                <a:gd name="T30" fmla="*/ 0 w 52"/>
                <a:gd name="T31" fmla="*/ 1 h 12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52" h="122">
                  <a:moveTo>
                    <a:pt x="14" y="19"/>
                  </a:moveTo>
                  <a:lnTo>
                    <a:pt x="33" y="13"/>
                  </a:lnTo>
                  <a:lnTo>
                    <a:pt x="40" y="38"/>
                  </a:lnTo>
                  <a:lnTo>
                    <a:pt x="23" y="82"/>
                  </a:lnTo>
                  <a:lnTo>
                    <a:pt x="8" y="122"/>
                  </a:lnTo>
                  <a:lnTo>
                    <a:pt x="38" y="87"/>
                  </a:lnTo>
                  <a:lnTo>
                    <a:pt x="50" y="42"/>
                  </a:lnTo>
                  <a:lnTo>
                    <a:pt x="52" y="21"/>
                  </a:lnTo>
                  <a:lnTo>
                    <a:pt x="46" y="0"/>
                  </a:lnTo>
                  <a:lnTo>
                    <a:pt x="16" y="4"/>
                  </a:lnTo>
                  <a:lnTo>
                    <a:pt x="2" y="21"/>
                  </a:lnTo>
                  <a:lnTo>
                    <a:pt x="0" y="53"/>
                  </a:lnTo>
                  <a:lnTo>
                    <a:pt x="8" y="91"/>
                  </a:lnTo>
                  <a:lnTo>
                    <a:pt x="12" y="63"/>
                  </a:lnTo>
                  <a:lnTo>
                    <a:pt x="14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12" name="Freeform 209"/>
            <p:cNvSpPr>
              <a:spLocks/>
            </p:cNvSpPr>
            <p:nvPr/>
          </p:nvSpPr>
          <p:spPr bwMode="auto">
            <a:xfrm>
              <a:off x="3287" y="2749"/>
              <a:ext cx="42" cy="46"/>
            </a:xfrm>
            <a:custGeom>
              <a:avLst/>
              <a:gdLst>
                <a:gd name="T0" fmla="*/ 4 w 84"/>
                <a:gd name="T1" fmla="*/ 1 h 91"/>
                <a:gd name="T2" fmla="*/ 2 w 84"/>
                <a:gd name="T3" fmla="*/ 2 h 91"/>
                <a:gd name="T4" fmla="*/ 1 w 84"/>
                <a:gd name="T5" fmla="*/ 4 h 91"/>
                <a:gd name="T6" fmla="*/ 2 w 84"/>
                <a:gd name="T7" fmla="*/ 6 h 91"/>
                <a:gd name="T8" fmla="*/ 0 w 84"/>
                <a:gd name="T9" fmla="*/ 6 h 91"/>
                <a:gd name="T10" fmla="*/ 0 w 84"/>
                <a:gd name="T11" fmla="*/ 4 h 91"/>
                <a:gd name="T12" fmla="*/ 2 w 84"/>
                <a:gd name="T13" fmla="*/ 1 h 91"/>
                <a:gd name="T14" fmla="*/ 4 w 84"/>
                <a:gd name="T15" fmla="*/ 0 h 91"/>
                <a:gd name="T16" fmla="*/ 5 w 84"/>
                <a:gd name="T17" fmla="*/ 1 h 91"/>
                <a:gd name="T18" fmla="*/ 6 w 84"/>
                <a:gd name="T19" fmla="*/ 3 h 91"/>
                <a:gd name="T20" fmla="*/ 6 w 84"/>
                <a:gd name="T21" fmla="*/ 4 h 91"/>
                <a:gd name="T22" fmla="*/ 4 w 84"/>
                <a:gd name="T23" fmla="*/ 6 h 91"/>
                <a:gd name="T24" fmla="*/ 5 w 84"/>
                <a:gd name="T25" fmla="*/ 4 h 91"/>
                <a:gd name="T26" fmla="*/ 5 w 84"/>
                <a:gd name="T27" fmla="*/ 2 h 91"/>
                <a:gd name="T28" fmla="*/ 4 w 84"/>
                <a:gd name="T29" fmla="*/ 1 h 91"/>
                <a:gd name="T30" fmla="*/ 4 w 84"/>
                <a:gd name="T31" fmla="*/ 1 h 9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84" h="91">
                  <a:moveTo>
                    <a:pt x="55" y="13"/>
                  </a:moveTo>
                  <a:lnTo>
                    <a:pt x="32" y="28"/>
                  </a:lnTo>
                  <a:lnTo>
                    <a:pt x="13" y="64"/>
                  </a:lnTo>
                  <a:lnTo>
                    <a:pt x="23" y="91"/>
                  </a:lnTo>
                  <a:lnTo>
                    <a:pt x="0" y="85"/>
                  </a:lnTo>
                  <a:lnTo>
                    <a:pt x="0" y="53"/>
                  </a:lnTo>
                  <a:lnTo>
                    <a:pt x="27" y="13"/>
                  </a:lnTo>
                  <a:lnTo>
                    <a:pt x="53" y="0"/>
                  </a:lnTo>
                  <a:lnTo>
                    <a:pt x="74" y="3"/>
                  </a:lnTo>
                  <a:lnTo>
                    <a:pt x="82" y="34"/>
                  </a:lnTo>
                  <a:lnTo>
                    <a:pt x="84" y="62"/>
                  </a:lnTo>
                  <a:lnTo>
                    <a:pt x="57" y="85"/>
                  </a:lnTo>
                  <a:lnTo>
                    <a:pt x="72" y="53"/>
                  </a:lnTo>
                  <a:lnTo>
                    <a:pt x="69" y="20"/>
                  </a:lnTo>
                  <a:lnTo>
                    <a:pt x="55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6804" name="AutoShape 210"/>
          <p:cNvSpPr>
            <a:spLocks noChangeArrowheads="1"/>
          </p:cNvSpPr>
          <p:nvPr/>
        </p:nvSpPr>
        <p:spPr bwMode="auto">
          <a:xfrm>
            <a:off x="5029200" y="1371600"/>
            <a:ext cx="4419600" cy="18288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000000"/>
            </a:outerShdw>
          </a:effectLst>
        </p:spPr>
        <p:txBody>
          <a:bodyPr anchor="ctr"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>
                <a:srgbClr val="FF3300"/>
              </a:buClr>
            </a:pPr>
            <a:r>
              <a:rPr lang="en-US" altLang="en-US" sz="3200"/>
              <a:t>Correct!  Click on my glass to move on.</a:t>
            </a:r>
          </a:p>
        </p:txBody>
      </p:sp>
      <p:sp>
        <p:nvSpPr>
          <p:cNvPr id="76805" name="AutoShape 21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581400" y="3733800"/>
            <a:ext cx="533400" cy="1219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>
                <a:srgbClr val="FF3300"/>
              </a:buClr>
            </a:pPr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141070026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97FC568C-61B0-4BF0-BC57-5043EA66693D}" type="slidenum">
              <a:rPr lang="en-US" altLang="en-US" sz="1800">
                <a:solidFill>
                  <a:schemeClr val="bg2"/>
                </a:solidFill>
              </a:rPr>
              <a:pPr/>
              <a:t>8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pSp>
        <p:nvGrpSpPr>
          <p:cNvPr id="77827" name="Group 2"/>
          <p:cNvGrpSpPr>
            <a:grpSpLocks/>
          </p:cNvGrpSpPr>
          <p:nvPr/>
        </p:nvGrpSpPr>
        <p:grpSpPr bwMode="auto">
          <a:xfrm>
            <a:off x="3276600" y="3048001"/>
            <a:ext cx="2166938" cy="3400425"/>
            <a:chOff x="2189" y="1243"/>
            <a:chExt cx="1365" cy="2142"/>
          </a:xfrm>
        </p:grpSpPr>
        <p:grpSp>
          <p:nvGrpSpPr>
            <p:cNvPr id="77830" name="Group 3"/>
            <p:cNvGrpSpPr>
              <a:grpSpLocks/>
            </p:cNvGrpSpPr>
            <p:nvPr/>
          </p:nvGrpSpPr>
          <p:grpSpPr bwMode="auto">
            <a:xfrm>
              <a:off x="2189" y="1243"/>
              <a:ext cx="1365" cy="2142"/>
              <a:chOff x="2189" y="1243"/>
              <a:chExt cx="1365" cy="2142"/>
            </a:xfrm>
          </p:grpSpPr>
          <p:sp>
            <p:nvSpPr>
              <p:cNvPr id="77837" name="Freeform 4"/>
              <p:cNvSpPr>
                <a:spLocks/>
              </p:cNvSpPr>
              <p:nvPr/>
            </p:nvSpPr>
            <p:spPr bwMode="auto">
              <a:xfrm>
                <a:off x="3302" y="2320"/>
                <a:ext cx="219" cy="194"/>
              </a:xfrm>
              <a:custGeom>
                <a:avLst/>
                <a:gdLst>
                  <a:gd name="T0" fmla="*/ 1 w 437"/>
                  <a:gd name="T1" fmla="*/ 10 h 387"/>
                  <a:gd name="T2" fmla="*/ 0 w 437"/>
                  <a:gd name="T3" fmla="*/ 25 h 387"/>
                  <a:gd name="T4" fmla="*/ 21 w 437"/>
                  <a:gd name="T5" fmla="*/ 18 h 387"/>
                  <a:gd name="T6" fmla="*/ 28 w 437"/>
                  <a:gd name="T7" fmla="*/ 14 h 387"/>
                  <a:gd name="T8" fmla="*/ 28 w 437"/>
                  <a:gd name="T9" fmla="*/ 6 h 387"/>
                  <a:gd name="T10" fmla="*/ 25 w 437"/>
                  <a:gd name="T11" fmla="*/ 0 h 387"/>
                  <a:gd name="T12" fmla="*/ 3 w 437"/>
                  <a:gd name="T13" fmla="*/ 9 h 387"/>
                  <a:gd name="T14" fmla="*/ 1 w 437"/>
                  <a:gd name="T15" fmla="*/ 10 h 387"/>
                  <a:gd name="T16" fmla="*/ 1 w 437"/>
                  <a:gd name="T17" fmla="*/ 10 h 38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37" h="387">
                    <a:moveTo>
                      <a:pt x="11" y="157"/>
                    </a:moveTo>
                    <a:lnTo>
                      <a:pt x="0" y="387"/>
                    </a:lnTo>
                    <a:lnTo>
                      <a:pt x="323" y="288"/>
                    </a:lnTo>
                    <a:lnTo>
                      <a:pt x="433" y="216"/>
                    </a:lnTo>
                    <a:lnTo>
                      <a:pt x="437" y="89"/>
                    </a:lnTo>
                    <a:lnTo>
                      <a:pt x="391" y="0"/>
                    </a:lnTo>
                    <a:lnTo>
                      <a:pt x="34" y="133"/>
                    </a:lnTo>
                    <a:lnTo>
                      <a:pt x="11" y="157"/>
                    </a:lnTo>
                    <a:close/>
                  </a:path>
                </a:pathLst>
              </a:custGeom>
              <a:solidFill>
                <a:srgbClr val="2E2E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38" name="Freeform 5"/>
              <p:cNvSpPr>
                <a:spLocks/>
              </p:cNvSpPr>
              <p:nvPr/>
            </p:nvSpPr>
            <p:spPr bwMode="auto">
              <a:xfrm>
                <a:off x="2193" y="1837"/>
                <a:ext cx="1355" cy="1544"/>
              </a:xfrm>
              <a:custGeom>
                <a:avLst/>
                <a:gdLst>
                  <a:gd name="T0" fmla="*/ 33 w 2712"/>
                  <a:gd name="T1" fmla="*/ 15 h 3088"/>
                  <a:gd name="T2" fmla="*/ 29 w 2712"/>
                  <a:gd name="T3" fmla="*/ 24 h 3088"/>
                  <a:gd name="T4" fmla="*/ 9 w 2712"/>
                  <a:gd name="T5" fmla="*/ 46 h 3088"/>
                  <a:gd name="T6" fmla="*/ 3 w 2712"/>
                  <a:gd name="T7" fmla="*/ 52 h 3088"/>
                  <a:gd name="T8" fmla="*/ 0 w 2712"/>
                  <a:gd name="T9" fmla="*/ 62 h 3088"/>
                  <a:gd name="T10" fmla="*/ 0 w 2712"/>
                  <a:gd name="T11" fmla="*/ 72 h 3088"/>
                  <a:gd name="T12" fmla="*/ 8 w 2712"/>
                  <a:gd name="T13" fmla="*/ 83 h 3088"/>
                  <a:gd name="T14" fmla="*/ 27 w 2712"/>
                  <a:gd name="T15" fmla="*/ 83 h 3088"/>
                  <a:gd name="T16" fmla="*/ 43 w 2712"/>
                  <a:gd name="T17" fmla="*/ 62 h 3088"/>
                  <a:gd name="T18" fmla="*/ 50 w 2712"/>
                  <a:gd name="T19" fmla="*/ 63 h 3088"/>
                  <a:gd name="T20" fmla="*/ 50 w 2712"/>
                  <a:gd name="T21" fmla="*/ 89 h 3088"/>
                  <a:gd name="T22" fmla="*/ 48 w 2712"/>
                  <a:gd name="T23" fmla="*/ 99 h 3088"/>
                  <a:gd name="T24" fmla="*/ 39 w 2712"/>
                  <a:gd name="T25" fmla="*/ 124 h 3088"/>
                  <a:gd name="T26" fmla="*/ 34 w 2712"/>
                  <a:gd name="T27" fmla="*/ 146 h 3088"/>
                  <a:gd name="T28" fmla="*/ 30 w 2712"/>
                  <a:gd name="T29" fmla="*/ 172 h 3088"/>
                  <a:gd name="T30" fmla="*/ 36 w 2712"/>
                  <a:gd name="T31" fmla="*/ 193 h 3088"/>
                  <a:gd name="T32" fmla="*/ 131 w 2712"/>
                  <a:gd name="T33" fmla="*/ 184 h 3088"/>
                  <a:gd name="T34" fmla="*/ 136 w 2712"/>
                  <a:gd name="T35" fmla="*/ 177 h 3088"/>
                  <a:gd name="T36" fmla="*/ 134 w 2712"/>
                  <a:gd name="T37" fmla="*/ 133 h 3088"/>
                  <a:gd name="T38" fmla="*/ 136 w 2712"/>
                  <a:gd name="T39" fmla="*/ 120 h 3088"/>
                  <a:gd name="T40" fmla="*/ 156 w 2712"/>
                  <a:gd name="T41" fmla="*/ 119 h 3088"/>
                  <a:gd name="T42" fmla="*/ 167 w 2712"/>
                  <a:gd name="T43" fmla="*/ 95 h 3088"/>
                  <a:gd name="T44" fmla="*/ 169 w 2712"/>
                  <a:gd name="T45" fmla="*/ 87 h 3088"/>
                  <a:gd name="T46" fmla="*/ 168 w 2712"/>
                  <a:gd name="T47" fmla="*/ 82 h 3088"/>
                  <a:gd name="T48" fmla="*/ 165 w 2712"/>
                  <a:gd name="T49" fmla="*/ 72 h 3088"/>
                  <a:gd name="T50" fmla="*/ 131 w 2712"/>
                  <a:gd name="T51" fmla="*/ 88 h 3088"/>
                  <a:gd name="T52" fmla="*/ 136 w 2712"/>
                  <a:gd name="T53" fmla="*/ 72 h 3088"/>
                  <a:gd name="T54" fmla="*/ 165 w 2712"/>
                  <a:gd name="T55" fmla="*/ 48 h 3088"/>
                  <a:gd name="T56" fmla="*/ 160 w 2712"/>
                  <a:gd name="T57" fmla="*/ 18 h 3088"/>
                  <a:gd name="T58" fmla="*/ 155 w 2712"/>
                  <a:gd name="T59" fmla="*/ 14 h 3088"/>
                  <a:gd name="T60" fmla="*/ 135 w 2712"/>
                  <a:gd name="T61" fmla="*/ 7 h 3088"/>
                  <a:gd name="T62" fmla="*/ 120 w 2712"/>
                  <a:gd name="T63" fmla="*/ 0 h 3088"/>
                  <a:gd name="T64" fmla="*/ 119 w 2712"/>
                  <a:gd name="T65" fmla="*/ 15 h 3088"/>
                  <a:gd name="T66" fmla="*/ 107 w 2712"/>
                  <a:gd name="T67" fmla="*/ 49 h 3088"/>
                  <a:gd name="T68" fmla="*/ 93 w 2712"/>
                  <a:gd name="T69" fmla="*/ 60 h 3088"/>
                  <a:gd name="T70" fmla="*/ 87 w 2712"/>
                  <a:gd name="T71" fmla="*/ 40 h 3088"/>
                  <a:gd name="T72" fmla="*/ 36 w 2712"/>
                  <a:gd name="T73" fmla="*/ 8 h 3088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2712" h="3088">
                    <a:moveTo>
                      <a:pt x="586" y="118"/>
                    </a:moveTo>
                    <a:lnTo>
                      <a:pt x="542" y="226"/>
                    </a:lnTo>
                    <a:lnTo>
                      <a:pt x="502" y="342"/>
                    </a:lnTo>
                    <a:lnTo>
                      <a:pt x="477" y="382"/>
                    </a:lnTo>
                    <a:lnTo>
                      <a:pt x="215" y="675"/>
                    </a:lnTo>
                    <a:lnTo>
                      <a:pt x="150" y="736"/>
                    </a:lnTo>
                    <a:lnTo>
                      <a:pt x="116" y="777"/>
                    </a:lnTo>
                    <a:lnTo>
                      <a:pt x="57" y="827"/>
                    </a:lnTo>
                    <a:lnTo>
                      <a:pt x="40" y="852"/>
                    </a:lnTo>
                    <a:lnTo>
                      <a:pt x="2" y="983"/>
                    </a:lnTo>
                    <a:lnTo>
                      <a:pt x="0" y="1051"/>
                    </a:lnTo>
                    <a:lnTo>
                      <a:pt x="14" y="1144"/>
                    </a:lnTo>
                    <a:lnTo>
                      <a:pt x="38" y="1199"/>
                    </a:lnTo>
                    <a:lnTo>
                      <a:pt x="130" y="1315"/>
                    </a:lnTo>
                    <a:lnTo>
                      <a:pt x="352" y="1287"/>
                    </a:lnTo>
                    <a:lnTo>
                      <a:pt x="443" y="1315"/>
                    </a:lnTo>
                    <a:lnTo>
                      <a:pt x="700" y="1076"/>
                    </a:lnTo>
                    <a:lnTo>
                      <a:pt x="701" y="985"/>
                    </a:lnTo>
                    <a:lnTo>
                      <a:pt x="853" y="926"/>
                    </a:lnTo>
                    <a:lnTo>
                      <a:pt x="800" y="1007"/>
                    </a:lnTo>
                    <a:lnTo>
                      <a:pt x="802" y="1275"/>
                    </a:lnTo>
                    <a:lnTo>
                      <a:pt x="804" y="1416"/>
                    </a:lnTo>
                    <a:lnTo>
                      <a:pt x="793" y="1498"/>
                    </a:lnTo>
                    <a:lnTo>
                      <a:pt x="774" y="1572"/>
                    </a:lnTo>
                    <a:lnTo>
                      <a:pt x="722" y="1726"/>
                    </a:lnTo>
                    <a:lnTo>
                      <a:pt x="633" y="1971"/>
                    </a:lnTo>
                    <a:lnTo>
                      <a:pt x="614" y="2089"/>
                    </a:lnTo>
                    <a:lnTo>
                      <a:pt x="546" y="2326"/>
                    </a:lnTo>
                    <a:lnTo>
                      <a:pt x="519" y="2437"/>
                    </a:lnTo>
                    <a:lnTo>
                      <a:pt x="483" y="2743"/>
                    </a:lnTo>
                    <a:lnTo>
                      <a:pt x="559" y="2807"/>
                    </a:lnTo>
                    <a:lnTo>
                      <a:pt x="586" y="3088"/>
                    </a:lnTo>
                    <a:lnTo>
                      <a:pt x="2058" y="3081"/>
                    </a:lnTo>
                    <a:lnTo>
                      <a:pt x="2111" y="2936"/>
                    </a:lnTo>
                    <a:lnTo>
                      <a:pt x="2164" y="2893"/>
                    </a:lnTo>
                    <a:lnTo>
                      <a:pt x="2178" y="2832"/>
                    </a:lnTo>
                    <a:lnTo>
                      <a:pt x="2172" y="2425"/>
                    </a:lnTo>
                    <a:lnTo>
                      <a:pt x="2159" y="2113"/>
                    </a:lnTo>
                    <a:lnTo>
                      <a:pt x="2147" y="1950"/>
                    </a:lnTo>
                    <a:lnTo>
                      <a:pt x="2189" y="1920"/>
                    </a:lnTo>
                    <a:lnTo>
                      <a:pt x="2455" y="1923"/>
                    </a:lnTo>
                    <a:lnTo>
                      <a:pt x="2503" y="1901"/>
                    </a:lnTo>
                    <a:lnTo>
                      <a:pt x="2662" y="1781"/>
                    </a:lnTo>
                    <a:lnTo>
                      <a:pt x="2687" y="1513"/>
                    </a:lnTo>
                    <a:lnTo>
                      <a:pt x="2693" y="1458"/>
                    </a:lnTo>
                    <a:lnTo>
                      <a:pt x="2712" y="1382"/>
                    </a:lnTo>
                    <a:lnTo>
                      <a:pt x="2712" y="1346"/>
                    </a:lnTo>
                    <a:lnTo>
                      <a:pt x="2698" y="1304"/>
                    </a:lnTo>
                    <a:lnTo>
                      <a:pt x="2655" y="1245"/>
                    </a:lnTo>
                    <a:lnTo>
                      <a:pt x="2655" y="1152"/>
                    </a:lnTo>
                    <a:lnTo>
                      <a:pt x="2121" y="1427"/>
                    </a:lnTo>
                    <a:lnTo>
                      <a:pt x="2104" y="1401"/>
                    </a:lnTo>
                    <a:lnTo>
                      <a:pt x="2144" y="1310"/>
                    </a:lnTo>
                    <a:lnTo>
                      <a:pt x="2182" y="1148"/>
                    </a:lnTo>
                    <a:lnTo>
                      <a:pt x="2615" y="983"/>
                    </a:lnTo>
                    <a:lnTo>
                      <a:pt x="2641" y="768"/>
                    </a:lnTo>
                    <a:lnTo>
                      <a:pt x="2638" y="580"/>
                    </a:lnTo>
                    <a:lnTo>
                      <a:pt x="2562" y="278"/>
                    </a:lnTo>
                    <a:lnTo>
                      <a:pt x="2537" y="228"/>
                    </a:lnTo>
                    <a:lnTo>
                      <a:pt x="2491" y="209"/>
                    </a:lnTo>
                    <a:lnTo>
                      <a:pt x="2368" y="162"/>
                    </a:lnTo>
                    <a:lnTo>
                      <a:pt x="2166" y="97"/>
                    </a:lnTo>
                    <a:lnTo>
                      <a:pt x="2094" y="57"/>
                    </a:lnTo>
                    <a:lnTo>
                      <a:pt x="1936" y="0"/>
                    </a:lnTo>
                    <a:lnTo>
                      <a:pt x="1942" y="74"/>
                    </a:lnTo>
                    <a:lnTo>
                      <a:pt x="1910" y="230"/>
                    </a:lnTo>
                    <a:lnTo>
                      <a:pt x="1859" y="420"/>
                    </a:lnTo>
                    <a:lnTo>
                      <a:pt x="1724" y="783"/>
                    </a:lnTo>
                    <a:lnTo>
                      <a:pt x="1551" y="1099"/>
                    </a:lnTo>
                    <a:lnTo>
                      <a:pt x="1496" y="948"/>
                    </a:lnTo>
                    <a:lnTo>
                      <a:pt x="1446" y="808"/>
                    </a:lnTo>
                    <a:lnTo>
                      <a:pt x="1406" y="637"/>
                    </a:lnTo>
                    <a:lnTo>
                      <a:pt x="1328" y="530"/>
                    </a:lnTo>
                    <a:lnTo>
                      <a:pt x="586" y="118"/>
                    </a:lnTo>
                    <a:close/>
                  </a:path>
                </a:pathLst>
              </a:custGeom>
              <a:solidFill>
                <a:srgbClr val="2E2E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39" name="Freeform 6"/>
              <p:cNvSpPr>
                <a:spLocks/>
              </p:cNvSpPr>
              <p:nvPr/>
            </p:nvSpPr>
            <p:spPr bwMode="auto">
              <a:xfrm>
                <a:off x="2896" y="2789"/>
                <a:ext cx="54" cy="59"/>
              </a:xfrm>
              <a:custGeom>
                <a:avLst/>
                <a:gdLst>
                  <a:gd name="T0" fmla="*/ 6 w 109"/>
                  <a:gd name="T1" fmla="*/ 3 h 118"/>
                  <a:gd name="T2" fmla="*/ 6 w 109"/>
                  <a:gd name="T3" fmla="*/ 5 h 118"/>
                  <a:gd name="T4" fmla="*/ 6 w 109"/>
                  <a:gd name="T5" fmla="*/ 7 h 118"/>
                  <a:gd name="T6" fmla="*/ 5 w 109"/>
                  <a:gd name="T7" fmla="*/ 7 h 118"/>
                  <a:gd name="T8" fmla="*/ 5 w 109"/>
                  <a:gd name="T9" fmla="*/ 8 h 118"/>
                  <a:gd name="T10" fmla="*/ 4 w 109"/>
                  <a:gd name="T11" fmla="*/ 8 h 118"/>
                  <a:gd name="T12" fmla="*/ 2 w 109"/>
                  <a:gd name="T13" fmla="*/ 8 h 118"/>
                  <a:gd name="T14" fmla="*/ 1 w 109"/>
                  <a:gd name="T15" fmla="*/ 7 h 118"/>
                  <a:gd name="T16" fmla="*/ 0 w 109"/>
                  <a:gd name="T17" fmla="*/ 6 h 118"/>
                  <a:gd name="T18" fmla="*/ 0 w 109"/>
                  <a:gd name="T19" fmla="*/ 4 h 118"/>
                  <a:gd name="T20" fmla="*/ 0 w 109"/>
                  <a:gd name="T21" fmla="*/ 3 h 118"/>
                  <a:gd name="T22" fmla="*/ 1 w 109"/>
                  <a:gd name="T23" fmla="*/ 1 h 118"/>
                  <a:gd name="T24" fmla="*/ 3 w 109"/>
                  <a:gd name="T25" fmla="*/ 1 h 118"/>
                  <a:gd name="T26" fmla="*/ 4 w 109"/>
                  <a:gd name="T27" fmla="*/ 0 h 118"/>
                  <a:gd name="T28" fmla="*/ 6 w 109"/>
                  <a:gd name="T29" fmla="*/ 2 h 118"/>
                  <a:gd name="T30" fmla="*/ 6 w 109"/>
                  <a:gd name="T31" fmla="*/ 3 h 118"/>
                  <a:gd name="T32" fmla="*/ 6 w 109"/>
                  <a:gd name="T33" fmla="*/ 3 h 11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09" h="118">
                    <a:moveTo>
                      <a:pt x="109" y="33"/>
                    </a:moveTo>
                    <a:lnTo>
                      <a:pt x="109" y="78"/>
                    </a:lnTo>
                    <a:lnTo>
                      <a:pt x="101" y="103"/>
                    </a:lnTo>
                    <a:lnTo>
                      <a:pt x="93" y="111"/>
                    </a:lnTo>
                    <a:lnTo>
                      <a:pt x="86" y="114"/>
                    </a:lnTo>
                    <a:lnTo>
                      <a:pt x="78" y="116"/>
                    </a:lnTo>
                    <a:lnTo>
                      <a:pt x="44" y="118"/>
                    </a:lnTo>
                    <a:lnTo>
                      <a:pt x="19" y="109"/>
                    </a:lnTo>
                    <a:lnTo>
                      <a:pt x="4" y="84"/>
                    </a:lnTo>
                    <a:lnTo>
                      <a:pt x="0" y="61"/>
                    </a:lnTo>
                    <a:lnTo>
                      <a:pt x="2" y="44"/>
                    </a:lnTo>
                    <a:lnTo>
                      <a:pt x="23" y="16"/>
                    </a:lnTo>
                    <a:lnTo>
                      <a:pt x="52" y="2"/>
                    </a:lnTo>
                    <a:lnTo>
                      <a:pt x="76" y="0"/>
                    </a:lnTo>
                    <a:lnTo>
                      <a:pt x="97" y="17"/>
                    </a:lnTo>
                    <a:lnTo>
                      <a:pt x="109" y="33"/>
                    </a:lnTo>
                    <a:close/>
                  </a:path>
                </a:pathLst>
              </a:custGeom>
              <a:solidFill>
                <a:srgbClr val="8C5F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40" name="Freeform 7"/>
              <p:cNvSpPr>
                <a:spLocks/>
              </p:cNvSpPr>
              <p:nvPr/>
            </p:nvSpPr>
            <p:spPr bwMode="auto">
              <a:xfrm>
                <a:off x="3290" y="2753"/>
                <a:ext cx="36" cy="44"/>
              </a:xfrm>
              <a:custGeom>
                <a:avLst/>
                <a:gdLst>
                  <a:gd name="T0" fmla="*/ 4 w 72"/>
                  <a:gd name="T1" fmla="*/ 1 h 88"/>
                  <a:gd name="T2" fmla="*/ 5 w 72"/>
                  <a:gd name="T3" fmla="*/ 3 h 88"/>
                  <a:gd name="T4" fmla="*/ 5 w 72"/>
                  <a:gd name="T5" fmla="*/ 4 h 88"/>
                  <a:gd name="T6" fmla="*/ 4 w 72"/>
                  <a:gd name="T7" fmla="*/ 5 h 88"/>
                  <a:gd name="T8" fmla="*/ 3 w 72"/>
                  <a:gd name="T9" fmla="*/ 6 h 88"/>
                  <a:gd name="T10" fmla="*/ 2 w 72"/>
                  <a:gd name="T11" fmla="*/ 6 h 88"/>
                  <a:gd name="T12" fmla="*/ 1 w 72"/>
                  <a:gd name="T13" fmla="*/ 5 h 88"/>
                  <a:gd name="T14" fmla="*/ 0 w 72"/>
                  <a:gd name="T15" fmla="*/ 5 h 88"/>
                  <a:gd name="T16" fmla="*/ 1 w 72"/>
                  <a:gd name="T17" fmla="*/ 4 h 88"/>
                  <a:gd name="T18" fmla="*/ 1 w 72"/>
                  <a:gd name="T19" fmla="*/ 2 h 88"/>
                  <a:gd name="T20" fmla="*/ 2 w 72"/>
                  <a:gd name="T21" fmla="*/ 1 h 88"/>
                  <a:gd name="T22" fmla="*/ 4 w 72"/>
                  <a:gd name="T23" fmla="*/ 0 h 88"/>
                  <a:gd name="T24" fmla="*/ 4 w 72"/>
                  <a:gd name="T25" fmla="*/ 1 h 88"/>
                  <a:gd name="T26" fmla="*/ 4 w 72"/>
                  <a:gd name="T27" fmla="*/ 1 h 88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72" h="88">
                    <a:moveTo>
                      <a:pt x="63" y="2"/>
                    </a:moveTo>
                    <a:lnTo>
                      <a:pt x="72" y="38"/>
                    </a:lnTo>
                    <a:lnTo>
                      <a:pt x="68" y="51"/>
                    </a:lnTo>
                    <a:lnTo>
                      <a:pt x="57" y="80"/>
                    </a:lnTo>
                    <a:lnTo>
                      <a:pt x="45" y="84"/>
                    </a:lnTo>
                    <a:lnTo>
                      <a:pt x="26" y="88"/>
                    </a:lnTo>
                    <a:lnTo>
                      <a:pt x="7" y="80"/>
                    </a:lnTo>
                    <a:lnTo>
                      <a:pt x="0" y="72"/>
                    </a:lnTo>
                    <a:lnTo>
                      <a:pt x="2" y="59"/>
                    </a:lnTo>
                    <a:lnTo>
                      <a:pt x="7" y="32"/>
                    </a:lnTo>
                    <a:lnTo>
                      <a:pt x="32" y="8"/>
                    </a:lnTo>
                    <a:lnTo>
                      <a:pt x="53" y="0"/>
                    </a:lnTo>
                    <a:lnTo>
                      <a:pt x="63" y="2"/>
                    </a:lnTo>
                    <a:close/>
                  </a:path>
                </a:pathLst>
              </a:custGeom>
              <a:solidFill>
                <a:srgbClr val="7C4C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41" name="Freeform 8"/>
              <p:cNvSpPr>
                <a:spLocks/>
              </p:cNvSpPr>
              <p:nvPr/>
            </p:nvSpPr>
            <p:spPr bwMode="auto">
              <a:xfrm>
                <a:off x="2878" y="2938"/>
                <a:ext cx="59" cy="66"/>
              </a:xfrm>
              <a:custGeom>
                <a:avLst/>
                <a:gdLst>
                  <a:gd name="T0" fmla="*/ 6 w 118"/>
                  <a:gd name="T1" fmla="*/ 1 h 131"/>
                  <a:gd name="T2" fmla="*/ 8 w 118"/>
                  <a:gd name="T3" fmla="*/ 3 h 131"/>
                  <a:gd name="T4" fmla="*/ 8 w 118"/>
                  <a:gd name="T5" fmla="*/ 5 h 131"/>
                  <a:gd name="T6" fmla="*/ 7 w 118"/>
                  <a:gd name="T7" fmla="*/ 7 h 131"/>
                  <a:gd name="T8" fmla="*/ 6 w 118"/>
                  <a:gd name="T9" fmla="*/ 9 h 131"/>
                  <a:gd name="T10" fmla="*/ 3 w 118"/>
                  <a:gd name="T11" fmla="*/ 9 h 131"/>
                  <a:gd name="T12" fmla="*/ 1 w 118"/>
                  <a:gd name="T13" fmla="*/ 8 h 131"/>
                  <a:gd name="T14" fmla="*/ 0 w 118"/>
                  <a:gd name="T15" fmla="*/ 6 h 131"/>
                  <a:gd name="T16" fmla="*/ 0 w 118"/>
                  <a:gd name="T17" fmla="*/ 4 h 131"/>
                  <a:gd name="T18" fmla="*/ 1 w 118"/>
                  <a:gd name="T19" fmla="*/ 3 h 131"/>
                  <a:gd name="T20" fmla="*/ 1 w 118"/>
                  <a:gd name="T21" fmla="*/ 2 h 131"/>
                  <a:gd name="T22" fmla="*/ 3 w 118"/>
                  <a:gd name="T23" fmla="*/ 1 h 131"/>
                  <a:gd name="T24" fmla="*/ 5 w 118"/>
                  <a:gd name="T25" fmla="*/ 0 h 131"/>
                  <a:gd name="T26" fmla="*/ 6 w 118"/>
                  <a:gd name="T27" fmla="*/ 1 h 131"/>
                  <a:gd name="T28" fmla="*/ 6 w 118"/>
                  <a:gd name="T29" fmla="*/ 1 h 13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18" h="131">
                    <a:moveTo>
                      <a:pt x="93" y="5"/>
                    </a:moveTo>
                    <a:lnTo>
                      <a:pt x="118" y="40"/>
                    </a:lnTo>
                    <a:lnTo>
                      <a:pt x="116" y="78"/>
                    </a:lnTo>
                    <a:lnTo>
                      <a:pt x="107" y="112"/>
                    </a:lnTo>
                    <a:lnTo>
                      <a:pt x="82" y="131"/>
                    </a:lnTo>
                    <a:lnTo>
                      <a:pt x="48" y="129"/>
                    </a:lnTo>
                    <a:lnTo>
                      <a:pt x="12" y="116"/>
                    </a:lnTo>
                    <a:lnTo>
                      <a:pt x="0" y="95"/>
                    </a:lnTo>
                    <a:lnTo>
                      <a:pt x="0" y="51"/>
                    </a:lnTo>
                    <a:lnTo>
                      <a:pt x="2" y="36"/>
                    </a:lnTo>
                    <a:lnTo>
                      <a:pt x="4" y="28"/>
                    </a:lnTo>
                    <a:lnTo>
                      <a:pt x="38" y="2"/>
                    </a:lnTo>
                    <a:lnTo>
                      <a:pt x="69" y="0"/>
                    </a:lnTo>
                    <a:lnTo>
                      <a:pt x="93" y="5"/>
                    </a:lnTo>
                    <a:close/>
                  </a:path>
                </a:pathLst>
              </a:custGeom>
              <a:solidFill>
                <a:srgbClr val="A57A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42" name="Freeform 9"/>
              <p:cNvSpPr>
                <a:spLocks/>
              </p:cNvSpPr>
              <p:nvPr/>
            </p:nvSpPr>
            <p:spPr bwMode="auto">
              <a:xfrm>
                <a:off x="3317" y="2151"/>
                <a:ext cx="201" cy="339"/>
              </a:xfrm>
              <a:custGeom>
                <a:avLst/>
                <a:gdLst>
                  <a:gd name="T0" fmla="*/ 22 w 403"/>
                  <a:gd name="T1" fmla="*/ 0 h 679"/>
                  <a:gd name="T2" fmla="*/ 22 w 403"/>
                  <a:gd name="T3" fmla="*/ 13 h 679"/>
                  <a:gd name="T4" fmla="*/ 20 w 403"/>
                  <a:gd name="T5" fmla="*/ 21 h 679"/>
                  <a:gd name="T6" fmla="*/ 15 w 403"/>
                  <a:gd name="T7" fmla="*/ 28 h 679"/>
                  <a:gd name="T8" fmla="*/ 21 w 403"/>
                  <a:gd name="T9" fmla="*/ 29 h 679"/>
                  <a:gd name="T10" fmla="*/ 24 w 403"/>
                  <a:gd name="T11" fmla="*/ 34 h 679"/>
                  <a:gd name="T12" fmla="*/ 25 w 403"/>
                  <a:gd name="T13" fmla="*/ 38 h 679"/>
                  <a:gd name="T14" fmla="*/ 13 w 403"/>
                  <a:gd name="T15" fmla="*/ 37 h 679"/>
                  <a:gd name="T16" fmla="*/ 0 w 403"/>
                  <a:gd name="T17" fmla="*/ 42 h 679"/>
                  <a:gd name="T18" fmla="*/ 0 w 403"/>
                  <a:gd name="T19" fmla="*/ 41 h 679"/>
                  <a:gd name="T20" fmla="*/ 0 w 403"/>
                  <a:gd name="T21" fmla="*/ 40 h 679"/>
                  <a:gd name="T22" fmla="*/ 1 w 403"/>
                  <a:gd name="T23" fmla="*/ 38 h 679"/>
                  <a:gd name="T24" fmla="*/ 1 w 403"/>
                  <a:gd name="T25" fmla="*/ 37 h 679"/>
                  <a:gd name="T26" fmla="*/ 2 w 403"/>
                  <a:gd name="T27" fmla="*/ 35 h 679"/>
                  <a:gd name="T28" fmla="*/ 3 w 403"/>
                  <a:gd name="T29" fmla="*/ 34 h 679"/>
                  <a:gd name="T30" fmla="*/ 3 w 403"/>
                  <a:gd name="T31" fmla="*/ 33 h 679"/>
                  <a:gd name="T32" fmla="*/ 4 w 403"/>
                  <a:gd name="T33" fmla="*/ 33 h 679"/>
                  <a:gd name="T34" fmla="*/ 4 w 403"/>
                  <a:gd name="T35" fmla="*/ 32 h 679"/>
                  <a:gd name="T36" fmla="*/ 5 w 403"/>
                  <a:gd name="T37" fmla="*/ 32 h 679"/>
                  <a:gd name="T38" fmla="*/ 5 w 403"/>
                  <a:gd name="T39" fmla="*/ 31 h 679"/>
                  <a:gd name="T40" fmla="*/ 6 w 403"/>
                  <a:gd name="T41" fmla="*/ 31 h 679"/>
                  <a:gd name="T42" fmla="*/ 6 w 403"/>
                  <a:gd name="T43" fmla="*/ 31 h 679"/>
                  <a:gd name="T44" fmla="*/ 7 w 403"/>
                  <a:gd name="T45" fmla="*/ 30 h 679"/>
                  <a:gd name="T46" fmla="*/ 7 w 403"/>
                  <a:gd name="T47" fmla="*/ 30 h 679"/>
                  <a:gd name="T48" fmla="*/ 8 w 403"/>
                  <a:gd name="T49" fmla="*/ 30 h 679"/>
                  <a:gd name="T50" fmla="*/ 9 w 403"/>
                  <a:gd name="T51" fmla="*/ 29 h 679"/>
                  <a:gd name="T52" fmla="*/ 9 w 403"/>
                  <a:gd name="T53" fmla="*/ 29 h 679"/>
                  <a:gd name="T54" fmla="*/ 10 w 403"/>
                  <a:gd name="T55" fmla="*/ 29 h 679"/>
                  <a:gd name="T56" fmla="*/ 9 w 403"/>
                  <a:gd name="T57" fmla="*/ 28 h 679"/>
                  <a:gd name="T58" fmla="*/ 7 w 403"/>
                  <a:gd name="T59" fmla="*/ 25 h 679"/>
                  <a:gd name="T60" fmla="*/ 7 w 403"/>
                  <a:gd name="T61" fmla="*/ 23 h 679"/>
                  <a:gd name="T62" fmla="*/ 7 w 403"/>
                  <a:gd name="T63" fmla="*/ 22 h 679"/>
                  <a:gd name="T64" fmla="*/ 7 w 403"/>
                  <a:gd name="T65" fmla="*/ 21 h 679"/>
                  <a:gd name="T66" fmla="*/ 8 w 403"/>
                  <a:gd name="T67" fmla="*/ 20 h 679"/>
                  <a:gd name="T68" fmla="*/ 9 w 403"/>
                  <a:gd name="T69" fmla="*/ 19 h 679"/>
                  <a:gd name="T70" fmla="*/ 9 w 403"/>
                  <a:gd name="T71" fmla="*/ 18 h 679"/>
                  <a:gd name="T72" fmla="*/ 10 w 403"/>
                  <a:gd name="T73" fmla="*/ 18 h 679"/>
                  <a:gd name="T74" fmla="*/ 10 w 403"/>
                  <a:gd name="T75" fmla="*/ 17 h 679"/>
                  <a:gd name="T76" fmla="*/ 10 w 403"/>
                  <a:gd name="T77" fmla="*/ 17 h 679"/>
                  <a:gd name="T78" fmla="*/ 11 w 403"/>
                  <a:gd name="T79" fmla="*/ 16 h 679"/>
                  <a:gd name="T80" fmla="*/ 11 w 403"/>
                  <a:gd name="T81" fmla="*/ 16 h 679"/>
                  <a:gd name="T82" fmla="*/ 12 w 403"/>
                  <a:gd name="T83" fmla="*/ 15 h 679"/>
                  <a:gd name="T84" fmla="*/ 12 w 403"/>
                  <a:gd name="T85" fmla="*/ 15 h 679"/>
                  <a:gd name="T86" fmla="*/ 13 w 403"/>
                  <a:gd name="T87" fmla="*/ 14 h 679"/>
                  <a:gd name="T88" fmla="*/ 13 w 403"/>
                  <a:gd name="T89" fmla="*/ 14 h 679"/>
                  <a:gd name="T90" fmla="*/ 14 w 403"/>
                  <a:gd name="T91" fmla="*/ 14 h 679"/>
                  <a:gd name="T92" fmla="*/ 14 w 403"/>
                  <a:gd name="T93" fmla="*/ 13 h 679"/>
                  <a:gd name="T94" fmla="*/ 15 w 403"/>
                  <a:gd name="T95" fmla="*/ 13 h 679"/>
                  <a:gd name="T96" fmla="*/ 15 w 403"/>
                  <a:gd name="T97" fmla="*/ 12 h 679"/>
                  <a:gd name="T98" fmla="*/ 16 w 403"/>
                  <a:gd name="T99" fmla="*/ 12 h 679"/>
                  <a:gd name="T100" fmla="*/ 22 w 403"/>
                  <a:gd name="T101" fmla="*/ 0 h 679"/>
                  <a:gd name="T102" fmla="*/ 22 w 403"/>
                  <a:gd name="T103" fmla="*/ 0 h 679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403" h="679">
                    <a:moveTo>
                      <a:pt x="363" y="0"/>
                    </a:moveTo>
                    <a:lnTo>
                      <a:pt x="359" y="219"/>
                    </a:lnTo>
                    <a:lnTo>
                      <a:pt x="329" y="337"/>
                    </a:lnTo>
                    <a:lnTo>
                      <a:pt x="249" y="453"/>
                    </a:lnTo>
                    <a:lnTo>
                      <a:pt x="348" y="475"/>
                    </a:lnTo>
                    <a:lnTo>
                      <a:pt x="384" y="544"/>
                    </a:lnTo>
                    <a:lnTo>
                      <a:pt x="403" y="616"/>
                    </a:lnTo>
                    <a:lnTo>
                      <a:pt x="220" y="603"/>
                    </a:lnTo>
                    <a:lnTo>
                      <a:pt x="0" y="679"/>
                    </a:lnTo>
                    <a:lnTo>
                      <a:pt x="4" y="662"/>
                    </a:lnTo>
                    <a:lnTo>
                      <a:pt x="10" y="645"/>
                    </a:lnTo>
                    <a:lnTo>
                      <a:pt x="17" y="622"/>
                    </a:lnTo>
                    <a:lnTo>
                      <a:pt x="27" y="597"/>
                    </a:lnTo>
                    <a:lnTo>
                      <a:pt x="38" y="574"/>
                    </a:lnTo>
                    <a:lnTo>
                      <a:pt x="51" y="551"/>
                    </a:lnTo>
                    <a:lnTo>
                      <a:pt x="59" y="540"/>
                    </a:lnTo>
                    <a:lnTo>
                      <a:pt x="67" y="532"/>
                    </a:lnTo>
                    <a:lnTo>
                      <a:pt x="76" y="525"/>
                    </a:lnTo>
                    <a:lnTo>
                      <a:pt x="84" y="517"/>
                    </a:lnTo>
                    <a:lnTo>
                      <a:pt x="93" y="510"/>
                    </a:lnTo>
                    <a:lnTo>
                      <a:pt x="101" y="504"/>
                    </a:lnTo>
                    <a:lnTo>
                      <a:pt x="108" y="496"/>
                    </a:lnTo>
                    <a:lnTo>
                      <a:pt x="118" y="491"/>
                    </a:lnTo>
                    <a:lnTo>
                      <a:pt x="125" y="487"/>
                    </a:lnTo>
                    <a:lnTo>
                      <a:pt x="133" y="481"/>
                    </a:lnTo>
                    <a:lnTo>
                      <a:pt x="146" y="473"/>
                    </a:lnTo>
                    <a:lnTo>
                      <a:pt x="156" y="470"/>
                    </a:lnTo>
                    <a:lnTo>
                      <a:pt x="165" y="464"/>
                    </a:lnTo>
                    <a:lnTo>
                      <a:pt x="150" y="458"/>
                    </a:lnTo>
                    <a:lnTo>
                      <a:pt x="114" y="401"/>
                    </a:lnTo>
                    <a:lnTo>
                      <a:pt x="112" y="373"/>
                    </a:lnTo>
                    <a:lnTo>
                      <a:pt x="118" y="358"/>
                    </a:lnTo>
                    <a:lnTo>
                      <a:pt x="125" y="340"/>
                    </a:lnTo>
                    <a:lnTo>
                      <a:pt x="135" y="323"/>
                    </a:lnTo>
                    <a:lnTo>
                      <a:pt x="146" y="308"/>
                    </a:lnTo>
                    <a:lnTo>
                      <a:pt x="154" y="299"/>
                    </a:lnTo>
                    <a:lnTo>
                      <a:pt x="162" y="291"/>
                    </a:lnTo>
                    <a:lnTo>
                      <a:pt x="167" y="282"/>
                    </a:lnTo>
                    <a:lnTo>
                      <a:pt x="175" y="274"/>
                    </a:lnTo>
                    <a:lnTo>
                      <a:pt x="182" y="266"/>
                    </a:lnTo>
                    <a:lnTo>
                      <a:pt x="190" y="259"/>
                    </a:lnTo>
                    <a:lnTo>
                      <a:pt x="198" y="251"/>
                    </a:lnTo>
                    <a:lnTo>
                      <a:pt x="205" y="245"/>
                    </a:lnTo>
                    <a:lnTo>
                      <a:pt x="211" y="238"/>
                    </a:lnTo>
                    <a:lnTo>
                      <a:pt x="219" y="232"/>
                    </a:lnTo>
                    <a:lnTo>
                      <a:pt x="224" y="226"/>
                    </a:lnTo>
                    <a:lnTo>
                      <a:pt x="230" y="221"/>
                    </a:lnTo>
                    <a:lnTo>
                      <a:pt x="241" y="211"/>
                    </a:lnTo>
                    <a:lnTo>
                      <a:pt x="249" y="204"/>
                    </a:lnTo>
                    <a:lnTo>
                      <a:pt x="257" y="198"/>
                    </a:lnTo>
                    <a:lnTo>
                      <a:pt x="363" y="0"/>
                    </a:lnTo>
                    <a:close/>
                  </a:path>
                </a:pathLst>
              </a:custGeom>
              <a:solidFill>
                <a:srgbClr val="3A3A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43" name="Freeform 10"/>
              <p:cNvSpPr>
                <a:spLocks/>
              </p:cNvSpPr>
              <p:nvPr/>
            </p:nvSpPr>
            <p:spPr bwMode="auto">
              <a:xfrm>
                <a:off x="2914" y="2627"/>
                <a:ext cx="60" cy="65"/>
              </a:xfrm>
              <a:custGeom>
                <a:avLst/>
                <a:gdLst>
                  <a:gd name="T0" fmla="*/ 5 w 120"/>
                  <a:gd name="T1" fmla="*/ 0 h 132"/>
                  <a:gd name="T2" fmla="*/ 7 w 120"/>
                  <a:gd name="T3" fmla="*/ 0 h 132"/>
                  <a:gd name="T4" fmla="*/ 8 w 120"/>
                  <a:gd name="T5" fmla="*/ 2 h 132"/>
                  <a:gd name="T6" fmla="*/ 8 w 120"/>
                  <a:gd name="T7" fmla="*/ 6 h 132"/>
                  <a:gd name="T8" fmla="*/ 6 w 120"/>
                  <a:gd name="T9" fmla="*/ 8 h 132"/>
                  <a:gd name="T10" fmla="*/ 4 w 120"/>
                  <a:gd name="T11" fmla="*/ 8 h 132"/>
                  <a:gd name="T12" fmla="*/ 2 w 120"/>
                  <a:gd name="T13" fmla="*/ 7 h 132"/>
                  <a:gd name="T14" fmla="*/ 0 w 120"/>
                  <a:gd name="T15" fmla="*/ 5 h 132"/>
                  <a:gd name="T16" fmla="*/ 1 w 120"/>
                  <a:gd name="T17" fmla="*/ 3 h 132"/>
                  <a:gd name="T18" fmla="*/ 1 w 120"/>
                  <a:gd name="T19" fmla="*/ 2 h 132"/>
                  <a:gd name="T20" fmla="*/ 3 w 120"/>
                  <a:gd name="T21" fmla="*/ 1 h 132"/>
                  <a:gd name="T22" fmla="*/ 5 w 120"/>
                  <a:gd name="T23" fmla="*/ 0 h 132"/>
                  <a:gd name="T24" fmla="*/ 5 w 120"/>
                  <a:gd name="T25" fmla="*/ 0 h 13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20" h="132">
                    <a:moveTo>
                      <a:pt x="73" y="0"/>
                    </a:moveTo>
                    <a:lnTo>
                      <a:pt x="103" y="12"/>
                    </a:lnTo>
                    <a:lnTo>
                      <a:pt x="120" y="40"/>
                    </a:lnTo>
                    <a:lnTo>
                      <a:pt x="113" y="99"/>
                    </a:lnTo>
                    <a:lnTo>
                      <a:pt x="84" y="132"/>
                    </a:lnTo>
                    <a:lnTo>
                      <a:pt x="50" y="132"/>
                    </a:lnTo>
                    <a:lnTo>
                      <a:pt x="19" y="122"/>
                    </a:lnTo>
                    <a:lnTo>
                      <a:pt x="0" y="88"/>
                    </a:lnTo>
                    <a:lnTo>
                      <a:pt x="2" y="63"/>
                    </a:lnTo>
                    <a:lnTo>
                      <a:pt x="16" y="35"/>
                    </a:lnTo>
                    <a:lnTo>
                      <a:pt x="35" y="16"/>
                    </a:lnTo>
                    <a:lnTo>
                      <a:pt x="73" y="0"/>
                    </a:lnTo>
                    <a:close/>
                  </a:path>
                </a:pathLst>
              </a:custGeom>
              <a:solidFill>
                <a:srgbClr val="8C5F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44" name="Freeform 11"/>
              <p:cNvSpPr>
                <a:spLocks/>
              </p:cNvSpPr>
              <p:nvPr/>
            </p:nvSpPr>
            <p:spPr bwMode="auto">
              <a:xfrm>
                <a:off x="2535" y="2207"/>
                <a:ext cx="333" cy="969"/>
              </a:xfrm>
              <a:custGeom>
                <a:avLst/>
                <a:gdLst>
                  <a:gd name="T0" fmla="*/ 27 w 667"/>
                  <a:gd name="T1" fmla="*/ 5 h 1939"/>
                  <a:gd name="T2" fmla="*/ 28 w 667"/>
                  <a:gd name="T3" fmla="*/ 27 h 1939"/>
                  <a:gd name="T4" fmla="*/ 27 w 667"/>
                  <a:gd name="T5" fmla="*/ 38 h 1939"/>
                  <a:gd name="T6" fmla="*/ 26 w 667"/>
                  <a:gd name="T7" fmla="*/ 44 h 1939"/>
                  <a:gd name="T8" fmla="*/ 25 w 667"/>
                  <a:gd name="T9" fmla="*/ 46 h 1939"/>
                  <a:gd name="T10" fmla="*/ 25 w 667"/>
                  <a:gd name="T11" fmla="*/ 49 h 1939"/>
                  <a:gd name="T12" fmla="*/ 23 w 667"/>
                  <a:gd name="T13" fmla="*/ 55 h 1939"/>
                  <a:gd name="T14" fmla="*/ 22 w 667"/>
                  <a:gd name="T15" fmla="*/ 59 h 1939"/>
                  <a:gd name="T16" fmla="*/ 21 w 667"/>
                  <a:gd name="T17" fmla="*/ 62 h 1939"/>
                  <a:gd name="T18" fmla="*/ 20 w 667"/>
                  <a:gd name="T19" fmla="*/ 64 h 1939"/>
                  <a:gd name="T20" fmla="*/ 20 w 667"/>
                  <a:gd name="T21" fmla="*/ 66 h 1939"/>
                  <a:gd name="T22" fmla="*/ 19 w 667"/>
                  <a:gd name="T23" fmla="*/ 68 h 1939"/>
                  <a:gd name="T24" fmla="*/ 18 w 667"/>
                  <a:gd name="T25" fmla="*/ 70 h 1939"/>
                  <a:gd name="T26" fmla="*/ 17 w 667"/>
                  <a:gd name="T27" fmla="*/ 72 h 1939"/>
                  <a:gd name="T28" fmla="*/ 12 w 667"/>
                  <a:gd name="T29" fmla="*/ 74 h 1939"/>
                  <a:gd name="T30" fmla="*/ 11 w 667"/>
                  <a:gd name="T31" fmla="*/ 76 h 1939"/>
                  <a:gd name="T32" fmla="*/ 10 w 667"/>
                  <a:gd name="T33" fmla="*/ 78 h 1939"/>
                  <a:gd name="T34" fmla="*/ 9 w 667"/>
                  <a:gd name="T35" fmla="*/ 80 h 1939"/>
                  <a:gd name="T36" fmla="*/ 8 w 667"/>
                  <a:gd name="T37" fmla="*/ 83 h 1939"/>
                  <a:gd name="T38" fmla="*/ 6 w 667"/>
                  <a:gd name="T39" fmla="*/ 87 h 1939"/>
                  <a:gd name="T40" fmla="*/ 5 w 667"/>
                  <a:gd name="T41" fmla="*/ 90 h 1939"/>
                  <a:gd name="T42" fmla="*/ 3 w 667"/>
                  <a:gd name="T43" fmla="*/ 94 h 1939"/>
                  <a:gd name="T44" fmla="*/ 2 w 667"/>
                  <a:gd name="T45" fmla="*/ 98 h 1939"/>
                  <a:gd name="T46" fmla="*/ 1 w 667"/>
                  <a:gd name="T47" fmla="*/ 106 h 1939"/>
                  <a:gd name="T48" fmla="*/ 0 w 667"/>
                  <a:gd name="T49" fmla="*/ 120 h 1939"/>
                  <a:gd name="T50" fmla="*/ 14 w 667"/>
                  <a:gd name="T51" fmla="*/ 121 h 1939"/>
                  <a:gd name="T52" fmla="*/ 25 w 667"/>
                  <a:gd name="T53" fmla="*/ 120 h 1939"/>
                  <a:gd name="T54" fmla="*/ 29 w 667"/>
                  <a:gd name="T55" fmla="*/ 119 h 1939"/>
                  <a:gd name="T56" fmla="*/ 31 w 667"/>
                  <a:gd name="T57" fmla="*/ 118 h 1939"/>
                  <a:gd name="T58" fmla="*/ 32 w 667"/>
                  <a:gd name="T59" fmla="*/ 117 h 1939"/>
                  <a:gd name="T60" fmla="*/ 35 w 667"/>
                  <a:gd name="T61" fmla="*/ 111 h 1939"/>
                  <a:gd name="T62" fmla="*/ 36 w 667"/>
                  <a:gd name="T63" fmla="*/ 102 h 1939"/>
                  <a:gd name="T64" fmla="*/ 37 w 667"/>
                  <a:gd name="T65" fmla="*/ 83 h 1939"/>
                  <a:gd name="T66" fmla="*/ 38 w 667"/>
                  <a:gd name="T67" fmla="*/ 76 h 1939"/>
                  <a:gd name="T68" fmla="*/ 39 w 667"/>
                  <a:gd name="T69" fmla="*/ 69 h 1939"/>
                  <a:gd name="T70" fmla="*/ 39 w 667"/>
                  <a:gd name="T71" fmla="*/ 63 h 1939"/>
                  <a:gd name="T72" fmla="*/ 40 w 667"/>
                  <a:gd name="T73" fmla="*/ 56 h 1939"/>
                  <a:gd name="T74" fmla="*/ 41 w 667"/>
                  <a:gd name="T75" fmla="*/ 45 h 1939"/>
                  <a:gd name="T76" fmla="*/ 41 w 667"/>
                  <a:gd name="T77" fmla="*/ 36 h 1939"/>
                  <a:gd name="T78" fmla="*/ 40 w 667"/>
                  <a:gd name="T79" fmla="*/ 32 h 1939"/>
                  <a:gd name="T80" fmla="*/ 40 w 667"/>
                  <a:gd name="T81" fmla="*/ 30 h 1939"/>
                  <a:gd name="T82" fmla="*/ 39 w 667"/>
                  <a:gd name="T83" fmla="*/ 28 h 1939"/>
                  <a:gd name="T84" fmla="*/ 37 w 667"/>
                  <a:gd name="T85" fmla="*/ 25 h 1939"/>
                  <a:gd name="T86" fmla="*/ 36 w 667"/>
                  <a:gd name="T87" fmla="*/ 22 h 1939"/>
                  <a:gd name="T88" fmla="*/ 34 w 667"/>
                  <a:gd name="T89" fmla="*/ 20 h 1939"/>
                  <a:gd name="T90" fmla="*/ 33 w 667"/>
                  <a:gd name="T91" fmla="*/ 19 h 1939"/>
                  <a:gd name="T92" fmla="*/ 33 w 667"/>
                  <a:gd name="T93" fmla="*/ 18 h 1939"/>
                  <a:gd name="T94" fmla="*/ 32 w 667"/>
                  <a:gd name="T95" fmla="*/ 17 h 1939"/>
                  <a:gd name="T96" fmla="*/ 31 w 667"/>
                  <a:gd name="T97" fmla="*/ 16 h 1939"/>
                  <a:gd name="T98" fmla="*/ 35 w 667"/>
                  <a:gd name="T99" fmla="*/ 13 h 1939"/>
                  <a:gd name="T100" fmla="*/ 26 w 667"/>
                  <a:gd name="T101" fmla="*/ 2 h 1939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667" h="1939">
                    <a:moveTo>
                      <a:pt x="430" y="33"/>
                    </a:moveTo>
                    <a:lnTo>
                      <a:pt x="435" y="94"/>
                    </a:lnTo>
                    <a:lnTo>
                      <a:pt x="445" y="246"/>
                    </a:lnTo>
                    <a:lnTo>
                      <a:pt x="449" y="436"/>
                    </a:lnTo>
                    <a:lnTo>
                      <a:pt x="447" y="533"/>
                    </a:lnTo>
                    <a:lnTo>
                      <a:pt x="439" y="618"/>
                    </a:lnTo>
                    <a:lnTo>
                      <a:pt x="434" y="660"/>
                    </a:lnTo>
                    <a:lnTo>
                      <a:pt x="424" y="704"/>
                    </a:lnTo>
                    <a:lnTo>
                      <a:pt x="420" y="726"/>
                    </a:lnTo>
                    <a:lnTo>
                      <a:pt x="415" y="749"/>
                    </a:lnTo>
                    <a:lnTo>
                      <a:pt x="409" y="772"/>
                    </a:lnTo>
                    <a:lnTo>
                      <a:pt x="403" y="795"/>
                    </a:lnTo>
                    <a:lnTo>
                      <a:pt x="392" y="840"/>
                    </a:lnTo>
                    <a:lnTo>
                      <a:pt x="378" y="886"/>
                    </a:lnTo>
                    <a:lnTo>
                      <a:pt x="365" y="932"/>
                    </a:lnTo>
                    <a:lnTo>
                      <a:pt x="358" y="953"/>
                    </a:lnTo>
                    <a:lnTo>
                      <a:pt x="352" y="973"/>
                    </a:lnTo>
                    <a:lnTo>
                      <a:pt x="344" y="994"/>
                    </a:lnTo>
                    <a:lnTo>
                      <a:pt x="339" y="1013"/>
                    </a:lnTo>
                    <a:lnTo>
                      <a:pt x="331" y="1032"/>
                    </a:lnTo>
                    <a:lnTo>
                      <a:pt x="325" y="1051"/>
                    </a:lnTo>
                    <a:lnTo>
                      <a:pt x="320" y="1067"/>
                    </a:lnTo>
                    <a:lnTo>
                      <a:pt x="314" y="1084"/>
                    </a:lnTo>
                    <a:lnTo>
                      <a:pt x="308" y="1099"/>
                    </a:lnTo>
                    <a:lnTo>
                      <a:pt x="304" y="1112"/>
                    </a:lnTo>
                    <a:lnTo>
                      <a:pt x="295" y="1135"/>
                    </a:lnTo>
                    <a:lnTo>
                      <a:pt x="289" y="1152"/>
                    </a:lnTo>
                    <a:lnTo>
                      <a:pt x="283" y="1167"/>
                    </a:lnTo>
                    <a:lnTo>
                      <a:pt x="202" y="1388"/>
                    </a:lnTo>
                    <a:lnTo>
                      <a:pt x="206" y="1196"/>
                    </a:lnTo>
                    <a:lnTo>
                      <a:pt x="202" y="1201"/>
                    </a:lnTo>
                    <a:lnTo>
                      <a:pt x="190" y="1222"/>
                    </a:lnTo>
                    <a:lnTo>
                      <a:pt x="183" y="1236"/>
                    </a:lnTo>
                    <a:lnTo>
                      <a:pt x="173" y="1253"/>
                    </a:lnTo>
                    <a:lnTo>
                      <a:pt x="164" y="1272"/>
                    </a:lnTo>
                    <a:lnTo>
                      <a:pt x="152" y="1295"/>
                    </a:lnTo>
                    <a:lnTo>
                      <a:pt x="141" y="1317"/>
                    </a:lnTo>
                    <a:lnTo>
                      <a:pt x="128" y="1342"/>
                    </a:lnTo>
                    <a:lnTo>
                      <a:pt x="116" y="1367"/>
                    </a:lnTo>
                    <a:lnTo>
                      <a:pt x="103" y="1393"/>
                    </a:lnTo>
                    <a:lnTo>
                      <a:pt x="92" y="1422"/>
                    </a:lnTo>
                    <a:lnTo>
                      <a:pt x="80" y="1449"/>
                    </a:lnTo>
                    <a:lnTo>
                      <a:pt x="71" y="1477"/>
                    </a:lnTo>
                    <a:lnTo>
                      <a:pt x="59" y="1506"/>
                    </a:lnTo>
                    <a:lnTo>
                      <a:pt x="52" y="1536"/>
                    </a:lnTo>
                    <a:lnTo>
                      <a:pt x="42" y="1568"/>
                    </a:lnTo>
                    <a:lnTo>
                      <a:pt x="29" y="1637"/>
                    </a:lnTo>
                    <a:lnTo>
                      <a:pt x="19" y="1707"/>
                    </a:lnTo>
                    <a:lnTo>
                      <a:pt x="12" y="1775"/>
                    </a:lnTo>
                    <a:lnTo>
                      <a:pt x="0" y="1931"/>
                    </a:lnTo>
                    <a:lnTo>
                      <a:pt x="69" y="1935"/>
                    </a:lnTo>
                    <a:lnTo>
                      <a:pt x="228" y="1939"/>
                    </a:lnTo>
                    <a:lnTo>
                      <a:pt x="318" y="1935"/>
                    </a:lnTo>
                    <a:lnTo>
                      <a:pt x="403" y="1924"/>
                    </a:lnTo>
                    <a:lnTo>
                      <a:pt x="441" y="1916"/>
                    </a:lnTo>
                    <a:lnTo>
                      <a:pt x="473" y="1905"/>
                    </a:lnTo>
                    <a:lnTo>
                      <a:pt x="489" y="1899"/>
                    </a:lnTo>
                    <a:lnTo>
                      <a:pt x="502" y="1893"/>
                    </a:lnTo>
                    <a:lnTo>
                      <a:pt x="511" y="1886"/>
                    </a:lnTo>
                    <a:lnTo>
                      <a:pt x="521" y="1876"/>
                    </a:lnTo>
                    <a:lnTo>
                      <a:pt x="549" y="1823"/>
                    </a:lnTo>
                    <a:lnTo>
                      <a:pt x="561" y="1785"/>
                    </a:lnTo>
                    <a:lnTo>
                      <a:pt x="570" y="1741"/>
                    </a:lnTo>
                    <a:lnTo>
                      <a:pt x="586" y="1639"/>
                    </a:lnTo>
                    <a:lnTo>
                      <a:pt x="595" y="1528"/>
                    </a:lnTo>
                    <a:lnTo>
                      <a:pt x="603" y="1335"/>
                    </a:lnTo>
                    <a:lnTo>
                      <a:pt x="603" y="1249"/>
                    </a:lnTo>
                    <a:lnTo>
                      <a:pt x="608" y="1226"/>
                    </a:lnTo>
                    <a:lnTo>
                      <a:pt x="618" y="1162"/>
                    </a:lnTo>
                    <a:lnTo>
                      <a:pt x="624" y="1118"/>
                    </a:lnTo>
                    <a:lnTo>
                      <a:pt x="631" y="1068"/>
                    </a:lnTo>
                    <a:lnTo>
                      <a:pt x="637" y="1015"/>
                    </a:lnTo>
                    <a:lnTo>
                      <a:pt x="644" y="958"/>
                    </a:lnTo>
                    <a:lnTo>
                      <a:pt x="652" y="897"/>
                    </a:lnTo>
                    <a:lnTo>
                      <a:pt x="658" y="839"/>
                    </a:lnTo>
                    <a:lnTo>
                      <a:pt x="665" y="723"/>
                    </a:lnTo>
                    <a:lnTo>
                      <a:pt x="667" y="622"/>
                    </a:lnTo>
                    <a:lnTo>
                      <a:pt x="663" y="580"/>
                    </a:lnTo>
                    <a:lnTo>
                      <a:pt x="658" y="546"/>
                    </a:lnTo>
                    <a:lnTo>
                      <a:pt x="650" y="515"/>
                    </a:lnTo>
                    <a:lnTo>
                      <a:pt x="646" y="502"/>
                    </a:lnTo>
                    <a:lnTo>
                      <a:pt x="641" y="487"/>
                    </a:lnTo>
                    <a:lnTo>
                      <a:pt x="637" y="474"/>
                    </a:lnTo>
                    <a:lnTo>
                      <a:pt x="631" y="460"/>
                    </a:lnTo>
                    <a:lnTo>
                      <a:pt x="620" y="434"/>
                    </a:lnTo>
                    <a:lnTo>
                      <a:pt x="606" y="409"/>
                    </a:lnTo>
                    <a:lnTo>
                      <a:pt x="595" y="386"/>
                    </a:lnTo>
                    <a:lnTo>
                      <a:pt x="582" y="365"/>
                    </a:lnTo>
                    <a:lnTo>
                      <a:pt x="568" y="346"/>
                    </a:lnTo>
                    <a:lnTo>
                      <a:pt x="557" y="327"/>
                    </a:lnTo>
                    <a:lnTo>
                      <a:pt x="546" y="312"/>
                    </a:lnTo>
                    <a:lnTo>
                      <a:pt x="540" y="304"/>
                    </a:lnTo>
                    <a:lnTo>
                      <a:pt x="534" y="299"/>
                    </a:lnTo>
                    <a:lnTo>
                      <a:pt x="530" y="293"/>
                    </a:lnTo>
                    <a:lnTo>
                      <a:pt x="527" y="287"/>
                    </a:lnTo>
                    <a:lnTo>
                      <a:pt x="519" y="278"/>
                    </a:lnTo>
                    <a:lnTo>
                      <a:pt x="511" y="272"/>
                    </a:lnTo>
                    <a:lnTo>
                      <a:pt x="508" y="266"/>
                    </a:lnTo>
                    <a:lnTo>
                      <a:pt x="475" y="170"/>
                    </a:lnTo>
                    <a:lnTo>
                      <a:pt x="563" y="208"/>
                    </a:lnTo>
                    <a:lnTo>
                      <a:pt x="449" y="0"/>
                    </a:lnTo>
                    <a:lnTo>
                      <a:pt x="430" y="33"/>
                    </a:lnTo>
                    <a:close/>
                  </a:path>
                </a:pathLst>
              </a:custGeom>
              <a:solidFill>
                <a:srgbClr val="3A3A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45" name="Freeform 12"/>
              <p:cNvSpPr>
                <a:spLocks/>
              </p:cNvSpPr>
              <p:nvPr/>
            </p:nvSpPr>
            <p:spPr bwMode="auto">
              <a:xfrm>
                <a:off x="2902" y="2812"/>
                <a:ext cx="29" cy="27"/>
              </a:xfrm>
              <a:custGeom>
                <a:avLst/>
                <a:gdLst>
                  <a:gd name="T0" fmla="*/ 1 w 57"/>
                  <a:gd name="T1" fmla="*/ 0 h 53"/>
                  <a:gd name="T2" fmla="*/ 2 w 57"/>
                  <a:gd name="T3" fmla="*/ 2 h 53"/>
                  <a:gd name="T4" fmla="*/ 3 w 57"/>
                  <a:gd name="T5" fmla="*/ 3 h 53"/>
                  <a:gd name="T6" fmla="*/ 4 w 57"/>
                  <a:gd name="T7" fmla="*/ 3 h 53"/>
                  <a:gd name="T8" fmla="*/ 4 w 57"/>
                  <a:gd name="T9" fmla="*/ 4 h 53"/>
                  <a:gd name="T10" fmla="*/ 3 w 57"/>
                  <a:gd name="T11" fmla="*/ 4 h 53"/>
                  <a:gd name="T12" fmla="*/ 2 w 57"/>
                  <a:gd name="T13" fmla="*/ 4 h 53"/>
                  <a:gd name="T14" fmla="*/ 2 w 57"/>
                  <a:gd name="T15" fmla="*/ 3 h 53"/>
                  <a:gd name="T16" fmla="*/ 1 w 57"/>
                  <a:gd name="T17" fmla="*/ 3 h 53"/>
                  <a:gd name="T18" fmla="*/ 1 w 57"/>
                  <a:gd name="T19" fmla="*/ 3 h 53"/>
                  <a:gd name="T20" fmla="*/ 0 w 57"/>
                  <a:gd name="T21" fmla="*/ 1 h 53"/>
                  <a:gd name="T22" fmla="*/ 1 w 57"/>
                  <a:gd name="T23" fmla="*/ 0 h 53"/>
                  <a:gd name="T24" fmla="*/ 1 w 57"/>
                  <a:gd name="T25" fmla="*/ 0 h 5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7" h="53">
                    <a:moveTo>
                      <a:pt x="15" y="0"/>
                    </a:moveTo>
                    <a:lnTo>
                      <a:pt x="21" y="23"/>
                    </a:lnTo>
                    <a:lnTo>
                      <a:pt x="36" y="40"/>
                    </a:lnTo>
                    <a:lnTo>
                      <a:pt x="57" y="46"/>
                    </a:lnTo>
                    <a:lnTo>
                      <a:pt x="53" y="49"/>
                    </a:lnTo>
                    <a:lnTo>
                      <a:pt x="38" y="53"/>
                    </a:lnTo>
                    <a:lnTo>
                      <a:pt x="26" y="49"/>
                    </a:lnTo>
                    <a:lnTo>
                      <a:pt x="19" y="44"/>
                    </a:lnTo>
                    <a:lnTo>
                      <a:pt x="11" y="36"/>
                    </a:lnTo>
                    <a:lnTo>
                      <a:pt x="9" y="34"/>
                    </a:lnTo>
                    <a:lnTo>
                      <a:pt x="0" y="11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C1997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46" name="Freeform 13"/>
              <p:cNvSpPr>
                <a:spLocks/>
              </p:cNvSpPr>
              <p:nvPr/>
            </p:nvSpPr>
            <p:spPr bwMode="auto">
              <a:xfrm>
                <a:off x="3306" y="2759"/>
                <a:ext cx="18" cy="13"/>
              </a:xfrm>
              <a:custGeom>
                <a:avLst/>
                <a:gdLst>
                  <a:gd name="T0" fmla="*/ 0 w 36"/>
                  <a:gd name="T1" fmla="*/ 2 h 26"/>
                  <a:gd name="T2" fmla="*/ 1 w 36"/>
                  <a:gd name="T3" fmla="*/ 1 h 26"/>
                  <a:gd name="T4" fmla="*/ 2 w 36"/>
                  <a:gd name="T5" fmla="*/ 2 h 26"/>
                  <a:gd name="T6" fmla="*/ 3 w 36"/>
                  <a:gd name="T7" fmla="*/ 1 h 26"/>
                  <a:gd name="T8" fmla="*/ 1 w 36"/>
                  <a:gd name="T9" fmla="*/ 0 h 26"/>
                  <a:gd name="T10" fmla="*/ 0 w 36"/>
                  <a:gd name="T11" fmla="*/ 1 h 26"/>
                  <a:gd name="T12" fmla="*/ 0 w 36"/>
                  <a:gd name="T13" fmla="*/ 2 h 26"/>
                  <a:gd name="T14" fmla="*/ 0 w 36"/>
                  <a:gd name="T15" fmla="*/ 2 h 2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6" h="26">
                    <a:moveTo>
                      <a:pt x="0" y="22"/>
                    </a:moveTo>
                    <a:lnTo>
                      <a:pt x="15" y="15"/>
                    </a:lnTo>
                    <a:lnTo>
                      <a:pt x="31" y="26"/>
                    </a:lnTo>
                    <a:lnTo>
                      <a:pt x="36" y="7"/>
                    </a:lnTo>
                    <a:lnTo>
                      <a:pt x="15" y="0"/>
                    </a:lnTo>
                    <a:lnTo>
                      <a:pt x="0" y="7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E5B2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47" name="Freeform 14"/>
              <p:cNvSpPr>
                <a:spLocks/>
              </p:cNvSpPr>
              <p:nvPr/>
            </p:nvSpPr>
            <p:spPr bwMode="auto">
              <a:xfrm>
                <a:off x="2945" y="2471"/>
                <a:ext cx="61" cy="64"/>
              </a:xfrm>
              <a:custGeom>
                <a:avLst/>
                <a:gdLst>
                  <a:gd name="T0" fmla="*/ 7 w 122"/>
                  <a:gd name="T1" fmla="*/ 2 h 127"/>
                  <a:gd name="T2" fmla="*/ 8 w 122"/>
                  <a:gd name="T3" fmla="*/ 5 h 127"/>
                  <a:gd name="T4" fmla="*/ 7 w 122"/>
                  <a:gd name="T5" fmla="*/ 7 h 127"/>
                  <a:gd name="T6" fmla="*/ 4 w 122"/>
                  <a:gd name="T7" fmla="*/ 8 h 127"/>
                  <a:gd name="T8" fmla="*/ 1 w 122"/>
                  <a:gd name="T9" fmla="*/ 7 h 127"/>
                  <a:gd name="T10" fmla="*/ 0 w 122"/>
                  <a:gd name="T11" fmla="*/ 6 h 127"/>
                  <a:gd name="T12" fmla="*/ 0 w 122"/>
                  <a:gd name="T13" fmla="*/ 4 h 127"/>
                  <a:gd name="T14" fmla="*/ 1 w 122"/>
                  <a:gd name="T15" fmla="*/ 2 h 127"/>
                  <a:gd name="T16" fmla="*/ 2 w 122"/>
                  <a:gd name="T17" fmla="*/ 1 h 127"/>
                  <a:gd name="T18" fmla="*/ 3 w 122"/>
                  <a:gd name="T19" fmla="*/ 0 h 127"/>
                  <a:gd name="T20" fmla="*/ 6 w 122"/>
                  <a:gd name="T21" fmla="*/ 1 h 127"/>
                  <a:gd name="T22" fmla="*/ 7 w 122"/>
                  <a:gd name="T23" fmla="*/ 2 h 127"/>
                  <a:gd name="T24" fmla="*/ 7 w 122"/>
                  <a:gd name="T25" fmla="*/ 2 h 12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22" h="127">
                    <a:moveTo>
                      <a:pt x="108" y="28"/>
                    </a:moveTo>
                    <a:lnTo>
                      <a:pt x="122" y="66"/>
                    </a:lnTo>
                    <a:lnTo>
                      <a:pt x="101" y="97"/>
                    </a:lnTo>
                    <a:lnTo>
                      <a:pt x="50" y="127"/>
                    </a:lnTo>
                    <a:lnTo>
                      <a:pt x="13" y="104"/>
                    </a:lnTo>
                    <a:lnTo>
                      <a:pt x="0" y="87"/>
                    </a:lnTo>
                    <a:lnTo>
                      <a:pt x="0" y="53"/>
                    </a:lnTo>
                    <a:lnTo>
                      <a:pt x="8" y="28"/>
                    </a:lnTo>
                    <a:lnTo>
                      <a:pt x="25" y="11"/>
                    </a:lnTo>
                    <a:lnTo>
                      <a:pt x="48" y="0"/>
                    </a:lnTo>
                    <a:lnTo>
                      <a:pt x="88" y="4"/>
                    </a:lnTo>
                    <a:lnTo>
                      <a:pt x="108" y="28"/>
                    </a:lnTo>
                    <a:close/>
                  </a:path>
                </a:pathLst>
              </a:custGeom>
              <a:solidFill>
                <a:srgbClr val="A57A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48" name="Freeform 15"/>
              <p:cNvSpPr>
                <a:spLocks/>
              </p:cNvSpPr>
              <p:nvPr/>
            </p:nvSpPr>
            <p:spPr bwMode="auto">
              <a:xfrm>
                <a:off x="2902" y="2945"/>
                <a:ext cx="26" cy="39"/>
              </a:xfrm>
              <a:custGeom>
                <a:avLst/>
                <a:gdLst>
                  <a:gd name="T0" fmla="*/ 0 w 51"/>
                  <a:gd name="T1" fmla="*/ 1 h 78"/>
                  <a:gd name="T2" fmla="*/ 2 w 51"/>
                  <a:gd name="T3" fmla="*/ 2 h 78"/>
                  <a:gd name="T4" fmla="*/ 3 w 51"/>
                  <a:gd name="T5" fmla="*/ 3 h 78"/>
                  <a:gd name="T6" fmla="*/ 3 w 51"/>
                  <a:gd name="T7" fmla="*/ 5 h 78"/>
                  <a:gd name="T8" fmla="*/ 4 w 51"/>
                  <a:gd name="T9" fmla="*/ 3 h 78"/>
                  <a:gd name="T10" fmla="*/ 3 w 51"/>
                  <a:gd name="T11" fmla="*/ 1 h 78"/>
                  <a:gd name="T12" fmla="*/ 2 w 51"/>
                  <a:gd name="T13" fmla="*/ 0 h 78"/>
                  <a:gd name="T14" fmla="*/ 1 w 51"/>
                  <a:gd name="T15" fmla="*/ 1 h 78"/>
                  <a:gd name="T16" fmla="*/ 0 w 51"/>
                  <a:gd name="T17" fmla="*/ 1 h 78"/>
                  <a:gd name="T18" fmla="*/ 0 w 51"/>
                  <a:gd name="T19" fmla="*/ 1 h 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51" h="78">
                    <a:moveTo>
                      <a:pt x="0" y="13"/>
                    </a:moveTo>
                    <a:lnTo>
                      <a:pt x="21" y="17"/>
                    </a:lnTo>
                    <a:lnTo>
                      <a:pt x="36" y="40"/>
                    </a:lnTo>
                    <a:lnTo>
                      <a:pt x="36" y="78"/>
                    </a:lnTo>
                    <a:lnTo>
                      <a:pt x="51" y="48"/>
                    </a:lnTo>
                    <a:lnTo>
                      <a:pt x="45" y="13"/>
                    </a:lnTo>
                    <a:lnTo>
                      <a:pt x="19" y="0"/>
                    </a:lnTo>
                    <a:lnTo>
                      <a:pt x="2" y="4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E5B2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49" name="Freeform 16"/>
              <p:cNvSpPr>
                <a:spLocks/>
              </p:cNvSpPr>
              <p:nvPr/>
            </p:nvSpPr>
            <p:spPr bwMode="auto">
              <a:xfrm>
                <a:off x="2919" y="2794"/>
                <a:ext cx="25" cy="31"/>
              </a:xfrm>
              <a:custGeom>
                <a:avLst/>
                <a:gdLst>
                  <a:gd name="T0" fmla="*/ 0 w 49"/>
                  <a:gd name="T1" fmla="*/ 0 h 63"/>
                  <a:gd name="T2" fmla="*/ 2 w 49"/>
                  <a:gd name="T3" fmla="*/ 0 h 63"/>
                  <a:gd name="T4" fmla="*/ 3 w 49"/>
                  <a:gd name="T5" fmla="*/ 2 h 63"/>
                  <a:gd name="T6" fmla="*/ 3 w 49"/>
                  <a:gd name="T7" fmla="*/ 3 h 63"/>
                  <a:gd name="T8" fmla="*/ 4 w 49"/>
                  <a:gd name="T9" fmla="*/ 3 h 63"/>
                  <a:gd name="T10" fmla="*/ 3 w 49"/>
                  <a:gd name="T11" fmla="*/ 1 h 63"/>
                  <a:gd name="T12" fmla="*/ 2 w 49"/>
                  <a:gd name="T13" fmla="*/ 0 h 63"/>
                  <a:gd name="T14" fmla="*/ 1 w 49"/>
                  <a:gd name="T15" fmla="*/ 0 h 63"/>
                  <a:gd name="T16" fmla="*/ 0 w 49"/>
                  <a:gd name="T17" fmla="*/ 0 h 63"/>
                  <a:gd name="T18" fmla="*/ 0 w 49"/>
                  <a:gd name="T19" fmla="*/ 0 h 6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49" h="63">
                    <a:moveTo>
                      <a:pt x="0" y="11"/>
                    </a:moveTo>
                    <a:lnTo>
                      <a:pt x="19" y="15"/>
                    </a:lnTo>
                    <a:lnTo>
                      <a:pt x="36" y="34"/>
                    </a:lnTo>
                    <a:lnTo>
                      <a:pt x="36" y="63"/>
                    </a:lnTo>
                    <a:lnTo>
                      <a:pt x="49" y="51"/>
                    </a:lnTo>
                    <a:lnTo>
                      <a:pt x="40" y="17"/>
                    </a:lnTo>
                    <a:lnTo>
                      <a:pt x="21" y="0"/>
                    </a:lnTo>
                    <a:lnTo>
                      <a:pt x="2" y="0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E5B2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50" name="Freeform 17"/>
              <p:cNvSpPr>
                <a:spLocks/>
              </p:cNvSpPr>
              <p:nvPr/>
            </p:nvSpPr>
            <p:spPr bwMode="auto">
              <a:xfrm>
                <a:off x="3267" y="2484"/>
                <a:ext cx="265" cy="266"/>
              </a:xfrm>
              <a:custGeom>
                <a:avLst/>
                <a:gdLst>
                  <a:gd name="T0" fmla="*/ 22 w 530"/>
                  <a:gd name="T1" fmla="*/ 0 h 532"/>
                  <a:gd name="T2" fmla="*/ 32 w 530"/>
                  <a:gd name="T3" fmla="*/ 1 h 532"/>
                  <a:gd name="T4" fmla="*/ 32 w 530"/>
                  <a:gd name="T5" fmla="*/ 2 h 532"/>
                  <a:gd name="T6" fmla="*/ 32 w 530"/>
                  <a:gd name="T7" fmla="*/ 4 h 532"/>
                  <a:gd name="T8" fmla="*/ 31 w 530"/>
                  <a:gd name="T9" fmla="*/ 4 h 532"/>
                  <a:gd name="T10" fmla="*/ 26 w 530"/>
                  <a:gd name="T11" fmla="*/ 5 h 532"/>
                  <a:gd name="T12" fmla="*/ 31 w 530"/>
                  <a:gd name="T13" fmla="*/ 13 h 532"/>
                  <a:gd name="T14" fmla="*/ 32 w 530"/>
                  <a:gd name="T15" fmla="*/ 15 h 532"/>
                  <a:gd name="T16" fmla="*/ 33 w 530"/>
                  <a:gd name="T17" fmla="*/ 17 h 532"/>
                  <a:gd name="T18" fmla="*/ 34 w 530"/>
                  <a:gd name="T19" fmla="*/ 19 h 532"/>
                  <a:gd name="T20" fmla="*/ 33 w 530"/>
                  <a:gd name="T21" fmla="*/ 19 h 532"/>
                  <a:gd name="T22" fmla="*/ 31 w 530"/>
                  <a:gd name="T23" fmla="*/ 18 h 532"/>
                  <a:gd name="T24" fmla="*/ 30 w 530"/>
                  <a:gd name="T25" fmla="*/ 17 h 532"/>
                  <a:gd name="T26" fmla="*/ 29 w 530"/>
                  <a:gd name="T27" fmla="*/ 16 h 532"/>
                  <a:gd name="T28" fmla="*/ 28 w 530"/>
                  <a:gd name="T29" fmla="*/ 15 h 532"/>
                  <a:gd name="T30" fmla="*/ 27 w 530"/>
                  <a:gd name="T31" fmla="*/ 14 h 532"/>
                  <a:gd name="T32" fmla="*/ 26 w 530"/>
                  <a:gd name="T33" fmla="*/ 13 h 532"/>
                  <a:gd name="T34" fmla="*/ 25 w 530"/>
                  <a:gd name="T35" fmla="*/ 26 h 532"/>
                  <a:gd name="T36" fmla="*/ 25 w 530"/>
                  <a:gd name="T37" fmla="*/ 32 h 532"/>
                  <a:gd name="T38" fmla="*/ 24 w 530"/>
                  <a:gd name="T39" fmla="*/ 33 h 532"/>
                  <a:gd name="T40" fmla="*/ 24 w 530"/>
                  <a:gd name="T41" fmla="*/ 34 h 532"/>
                  <a:gd name="T42" fmla="*/ 22 w 530"/>
                  <a:gd name="T43" fmla="*/ 29 h 532"/>
                  <a:gd name="T44" fmla="*/ 22 w 530"/>
                  <a:gd name="T45" fmla="*/ 25 h 532"/>
                  <a:gd name="T46" fmla="*/ 21 w 530"/>
                  <a:gd name="T47" fmla="*/ 22 h 532"/>
                  <a:gd name="T48" fmla="*/ 20 w 530"/>
                  <a:gd name="T49" fmla="*/ 21 h 532"/>
                  <a:gd name="T50" fmla="*/ 19 w 530"/>
                  <a:gd name="T51" fmla="*/ 21 h 532"/>
                  <a:gd name="T52" fmla="*/ 18 w 530"/>
                  <a:gd name="T53" fmla="*/ 19 h 532"/>
                  <a:gd name="T54" fmla="*/ 17 w 530"/>
                  <a:gd name="T55" fmla="*/ 18 h 532"/>
                  <a:gd name="T56" fmla="*/ 16 w 530"/>
                  <a:gd name="T57" fmla="*/ 17 h 532"/>
                  <a:gd name="T58" fmla="*/ 15 w 530"/>
                  <a:gd name="T59" fmla="*/ 17 h 532"/>
                  <a:gd name="T60" fmla="*/ 14 w 530"/>
                  <a:gd name="T61" fmla="*/ 16 h 532"/>
                  <a:gd name="T62" fmla="*/ 13 w 530"/>
                  <a:gd name="T63" fmla="*/ 20 h 532"/>
                  <a:gd name="T64" fmla="*/ 6 w 530"/>
                  <a:gd name="T65" fmla="*/ 30 h 532"/>
                  <a:gd name="T66" fmla="*/ 3 w 530"/>
                  <a:gd name="T67" fmla="*/ 30 h 532"/>
                  <a:gd name="T68" fmla="*/ 4 w 530"/>
                  <a:gd name="T69" fmla="*/ 25 h 532"/>
                  <a:gd name="T70" fmla="*/ 5 w 530"/>
                  <a:gd name="T71" fmla="*/ 20 h 532"/>
                  <a:gd name="T72" fmla="*/ 5 w 530"/>
                  <a:gd name="T73" fmla="*/ 15 h 532"/>
                  <a:gd name="T74" fmla="*/ 5 w 530"/>
                  <a:gd name="T75" fmla="*/ 13 h 532"/>
                  <a:gd name="T76" fmla="*/ 4 w 530"/>
                  <a:gd name="T77" fmla="*/ 12 h 532"/>
                  <a:gd name="T78" fmla="*/ 2 w 530"/>
                  <a:gd name="T79" fmla="*/ 11 h 532"/>
                  <a:gd name="T80" fmla="*/ 1 w 530"/>
                  <a:gd name="T81" fmla="*/ 10 h 532"/>
                  <a:gd name="T82" fmla="*/ 0 w 530"/>
                  <a:gd name="T83" fmla="*/ 9 h 532"/>
                  <a:gd name="T84" fmla="*/ 9 w 530"/>
                  <a:gd name="T85" fmla="*/ 10 h 532"/>
                  <a:gd name="T86" fmla="*/ 10 w 530"/>
                  <a:gd name="T87" fmla="*/ 6 h 532"/>
                  <a:gd name="T88" fmla="*/ 15 w 530"/>
                  <a:gd name="T89" fmla="*/ 3 h 532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530" h="532">
                    <a:moveTo>
                      <a:pt x="234" y="48"/>
                    </a:moveTo>
                    <a:lnTo>
                      <a:pt x="340" y="0"/>
                    </a:lnTo>
                    <a:lnTo>
                      <a:pt x="494" y="8"/>
                    </a:lnTo>
                    <a:lnTo>
                      <a:pt x="500" y="14"/>
                    </a:lnTo>
                    <a:lnTo>
                      <a:pt x="506" y="17"/>
                    </a:lnTo>
                    <a:lnTo>
                      <a:pt x="511" y="25"/>
                    </a:lnTo>
                    <a:lnTo>
                      <a:pt x="519" y="40"/>
                    </a:lnTo>
                    <a:lnTo>
                      <a:pt x="511" y="52"/>
                    </a:lnTo>
                    <a:lnTo>
                      <a:pt x="498" y="55"/>
                    </a:lnTo>
                    <a:lnTo>
                      <a:pt x="483" y="59"/>
                    </a:lnTo>
                    <a:lnTo>
                      <a:pt x="443" y="67"/>
                    </a:lnTo>
                    <a:lnTo>
                      <a:pt x="407" y="73"/>
                    </a:lnTo>
                    <a:lnTo>
                      <a:pt x="392" y="74"/>
                    </a:lnTo>
                    <a:lnTo>
                      <a:pt x="487" y="194"/>
                    </a:lnTo>
                    <a:lnTo>
                      <a:pt x="496" y="211"/>
                    </a:lnTo>
                    <a:lnTo>
                      <a:pt x="504" y="230"/>
                    </a:lnTo>
                    <a:lnTo>
                      <a:pt x="515" y="249"/>
                    </a:lnTo>
                    <a:lnTo>
                      <a:pt x="523" y="270"/>
                    </a:lnTo>
                    <a:lnTo>
                      <a:pt x="530" y="287"/>
                    </a:lnTo>
                    <a:lnTo>
                      <a:pt x="530" y="304"/>
                    </a:lnTo>
                    <a:lnTo>
                      <a:pt x="521" y="301"/>
                    </a:lnTo>
                    <a:lnTo>
                      <a:pt x="513" y="297"/>
                    </a:lnTo>
                    <a:lnTo>
                      <a:pt x="506" y="289"/>
                    </a:lnTo>
                    <a:lnTo>
                      <a:pt x="496" y="282"/>
                    </a:lnTo>
                    <a:lnTo>
                      <a:pt x="485" y="274"/>
                    </a:lnTo>
                    <a:lnTo>
                      <a:pt x="475" y="265"/>
                    </a:lnTo>
                    <a:lnTo>
                      <a:pt x="466" y="255"/>
                    </a:lnTo>
                    <a:lnTo>
                      <a:pt x="454" y="245"/>
                    </a:lnTo>
                    <a:lnTo>
                      <a:pt x="445" y="238"/>
                    </a:lnTo>
                    <a:lnTo>
                      <a:pt x="435" y="228"/>
                    </a:lnTo>
                    <a:lnTo>
                      <a:pt x="428" y="221"/>
                    </a:lnTo>
                    <a:lnTo>
                      <a:pt x="420" y="215"/>
                    </a:lnTo>
                    <a:lnTo>
                      <a:pt x="416" y="209"/>
                    </a:lnTo>
                    <a:lnTo>
                      <a:pt x="411" y="206"/>
                    </a:lnTo>
                    <a:lnTo>
                      <a:pt x="405" y="352"/>
                    </a:lnTo>
                    <a:lnTo>
                      <a:pt x="399" y="409"/>
                    </a:lnTo>
                    <a:lnTo>
                      <a:pt x="395" y="460"/>
                    </a:lnTo>
                    <a:lnTo>
                      <a:pt x="388" y="502"/>
                    </a:lnTo>
                    <a:lnTo>
                      <a:pt x="384" y="517"/>
                    </a:lnTo>
                    <a:lnTo>
                      <a:pt x="380" y="527"/>
                    </a:lnTo>
                    <a:lnTo>
                      <a:pt x="375" y="532"/>
                    </a:lnTo>
                    <a:lnTo>
                      <a:pt x="371" y="532"/>
                    </a:lnTo>
                    <a:lnTo>
                      <a:pt x="363" y="519"/>
                    </a:lnTo>
                    <a:lnTo>
                      <a:pt x="350" y="458"/>
                    </a:lnTo>
                    <a:lnTo>
                      <a:pt x="344" y="422"/>
                    </a:lnTo>
                    <a:lnTo>
                      <a:pt x="338" y="388"/>
                    </a:lnTo>
                    <a:lnTo>
                      <a:pt x="333" y="360"/>
                    </a:lnTo>
                    <a:lnTo>
                      <a:pt x="329" y="344"/>
                    </a:lnTo>
                    <a:lnTo>
                      <a:pt x="325" y="341"/>
                    </a:lnTo>
                    <a:lnTo>
                      <a:pt x="319" y="335"/>
                    </a:lnTo>
                    <a:lnTo>
                      <a:pt x="312" y="329"/>
                    </a:lnTo>
                    <a:lnTo>
                      <a:pt x="304" y="322"/>
                    </a:lnTo>
                    <a:lnTo>
                      <a:pt x="295" y="314"/>
                    </a:lnTo>
                    <a:lnTo>
                      <a:pt x="285" y="304"/>
                    </a:lnTo>
                    <a:lnTo>
                      <a:pt x="276" y="297"/>
                    </a:lnTo>
                    <a:lnTo>
                      <a:pt x="264" y="287"/>
                    </a:lnTo>
                    <a:lnTo>
                      <a:pt x="253" y="280"/>
                    </a:lnTo>
                    <a:lnTo>
                      <a:pt x="243" y="272"/>
                    </a:lnTo>
                    <a:lnTo>
                      <a:pt x="234" y="265"/>
                    </a:lnTo>
                    <a:lnTo>
                      <a:pt x="226" y="259"/>
                    </a:lnTo>
                    <a:lnTo>
                      <a:pt x="213" y="249"/>
                    </a:lnTo>
                    <a:lnTo>
                      <a:pt x="209" y="245"/>
                    </a:lnTo>
                    <a:lnTo>
                      <a:pt x="162" y="213"/>
                    </a:lnTo>
                    <a:lnTo>
                      <a:pt x="198" y="318"/>
                    </a:lnTo>
                    <a:lnTo>
                      <a:pt x="224" y="527"/>
                    </a:lnTo>
                    <a:lnTo>
                      <a:pt x="86" y="468"/>
                    </a:lnTo>
                    <a:lnTo>
                      <a:pt x="38" y="515"/>
                    </a:lnTo>
                    <a:lnTo>
                      <a:pt x="46" y="477"/>
                    </a:lnTo>
                    <a:lnTo>
                      <a:pt x="52" y="439"/>
                    </a:lnTo>
                    <a:lnTo>
                      <a:pt x="59" y="394"/>
                    </a:lnTo>
                    <a:lnTo>
                      <a:pt x="67" y="348"/>
                    </a:lnTo>
                    <a:lnTo>
                      <a:pt x="72" y="306"/>
                    </a:lnTo>
                    <a:lnTo>
                      <a:pt x="78" y="257"/>
                    </a:lnTo>
                    <a:lnTo>
                      <a:pt x="78" y="225"/>
                    </a:lnTo>
                    <a:lnTo>
                      <a:pt x="72" y="209"/>
                    </a:lnTo>
                    <a:lnTo>
                      <a:pt x="67" y="204"/>
                    </a:lnTo>
                    <a:lnTo>
                      <a:pt x="59" y="198"/>
                    </a:lnTo>
                    <a:lnTo>
                      <a:pt x="50" y="192"/>
                    </a:lnTo>
                    <a:lnTo>
                      <a:pt x="40" y="185"/>
                    </a:lnTo>
                    <a:lnTo>
                      <a:pt x="29" y="175"/>
                    </a:lnTo>
                    <a:lnTo>
                      <a:pt x="19" y="166"/>
                    </a:lnTo>
                    <a:lnTo>
                      <a:pt x="12" y="156"/>
                    </a:lnTo>
                    <a:lnTo>
                      <a:pt x="6" y="150"/>
                    </a:lnTo>
                    <a:lnTo>
                      <a:pt x="0" y="143"/>
                    </a:lnTo>
                    <a:lnTo>
                      <a:pt x="78" y="150"/>
                    </a:lnTo>
                    <a:lnTo>
                      <a:pt x="129" y="150"/>
                    </a:lnTo>
                    <a:lnTo>
                      <a:pt x="95" y="99"/>
                    </a:lnTo>
                    <a:lnTo>
                      <a:pt x="154" y="95"/>
                    </a:lnTo>
                    <a:lnTo>
                      <a:pt x="316" y="122"/>
                    </a:lnTo>
                    <a:lnTo>
                      <a:pt x="234" y="48"/>
                    </a:lnTo>
                    <a:close/>
                  </a:path>
                </a:pathLst>
              </a:custGeom>
              <a:solidFill>
                <a:srgbClr val="3A3A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51" name="Freeform 18"/>
              <p:cNvSpPr>
                <a:spLocks/>
              </p:cNvSpPr>
              <p:nvPr/>
            </p:nvSpPr>
            <p:spPr bwMode="auto">
              <a:xfrm>
                <a:off x="3392" y="1943"/>
                <a:ext cx="104" cy="346"/>
              </a:xfrm>
              <a:custGeom>
                <a:avLst/>
                <a:gdLst>
                  <a:gd name="T0" fmla="*/ 3 w 209"/>
                  <a:gd name="T1" fmla="*/ 21 h 694"/>
                  <a:gd name="T2" fmla="*/ 5 w 209"/>
                  <a:gd name="T3" fmla="*/ 15 h 694"/>
                  <a:gd name="T4" fmla="*/ 6 w 209"/>
                  <a:gd name="T5" fmla="*/ 0 h 694"/>
                  <a:gd name="T6" fmla="*/ 7 w 209"/>
                  <a:gd name="T7" fmla="*/ 0 h 694"/>
                  <a:gd name="T8" fmla="*/ 7 w 209"/>
                  <a:gd name="T9" fmla="*/ 2 h 694"/>
                  <a:gd name="T10" fmla="*/ 8 w 209"/>
                  <a:gd name="T11" fmla="*/ 3 h 694"/>
                  <a:gd name="T12" fmla="*/ 8 w 209"/>
                  <a:gd name="T13" fmla="*/ 4 h 694"/>
                  <a:gd name="T14" fmla="*/ 9 w 209"/>
                  <a:gd name="T15" fmla="*/ 5 h 694"/>
                  <a:gd name="T16" fmla="*/ 10 w 209"/>
                  <a:gd name="T17" fmla="*/ 6 h 694"/>
                  <a:gd name="T18" fmla="*/ 10 w 209"/>
                  <a:gd name="T19" fmla="*/ 8 h 694"/>
                  <a:gd name="T20" fmla="*/ 11 w 209"/>
                  <a:gd name="T21" fmla="*/ 9 h 694"/>
                  <a:gd name="T22" fmla="*/ 11 w 209"/>
                  <a:gd name="T23" fmla="*/ 11 h 694"/>
                  <a:gd name="T24" fmla="*/ 12 w 209"/>
                  <a:gd name="T25" fmla="*/ 12 h 694"/>
                  <a:gd name="T26" fmla="*/ 13 w 209"/>
                  <a:gd name="T27" fmla="*/ 17 h 694"/>
                  <a:gd name="T28" fmla="*/ 13 w 209"/>
                  <a:gd name="T29" fmla="*/ 19 h 694"/>
                  <a:gd name="T30" fmla="*/ 12 w 209"/>
                  <a:gd name="T31" fmla="*/ 20 h 694"/>
                  <a:gd name="T32" fmla="*/ 12 w 209"/>
                  <a:gd name="T33" fmla="*/ 22 h 694"/>
                  <a:gd name="T34" fmla="*/ 12 w 209"/>
                  <a:gd name="T35" fmla="*/ 23 h 694"/>
                  <a:gd name="T36" fmla="*/ 11 w 209"/>
                  <a:gd name="T37" fmla="*/ 25 h 694"/>
                  <a:gd name="T38" fmla="*/ 11 w 209"/>
                  <a:gd name="T39" fmla="*/ 26 h 694"/>
                  <a:gd name="T40" fmla="*/ 10 w 209"/>
                  <a:gd name="T41" fmla="*/ 26 h 694"/>
                  <a:gd name="T42" fmla="*/ 0 w 209"/>
                  <a:gd name="T43" fmla="*/ 43 h 694"/>
                  <a:gd name="T44" fmla="*/ 4 w 209"/>
                  <a:gd name="T45" fmla="*/ 33 h 694"/>
                  <a:gd name="T46" fmla="*/ 3 w 209"/>
                  <a:gd name="T47" fmla="*/ 29 h 694"/>
                  <a:gd name="T48" fmla="*/ 0 w 209"/>
                  <a:gd name="T49" fmla="*/ 30 h 694"/>
                  <a:gd name="T50" fmla="*/ 10 w 209"/>
                  <a:gd name="T51" fmla="*/ 18 h 694"/>
                  <a:gd name="T52" fmla="*/ 9 w 209"/>
                  <a:gd name="T53" fmla="*/ 17 h 694"/>
                  <a:gd name="T54" fmla="*/ 3 w 209"/>
                  <a:gd name="T55" fmla="*/ 21 h 694"/>
                  <a:gd name="T56" fmla="*/ 3 w 209"/>
                  <a:gd name="T57" fmla="*/ 21 h 694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09" h="694">
                    <a:moveTo>
                      <a:pt x="51" y="344"/>
                    </a:moveTo>
                    <a:lnTo>
                      <a:pt x="88" y="241"/>
                    </a:lnTo>
                    <a:lnTo>
                      <a:pt x="110" y="0"/>
                    </a:lnTo>
                    <a:lnTo>
                      <a:pt x="114" y="8"/>
                    </a:lnTo>
                    <a:lnTo>
                      <a:pt x="126" y="32"/>
                    </a:lnTo>
                    <a:lnTo>
                      <a:pt x="133" y="48"/>
                    </a:lnTo>
                    <a:lnTo>
                      <a:pt x="141" y="67"/>
                    </a:lnTo>
                    <a:lnTo>
                      <a:pt x="150" y="87"/>
                    </a:lnTo>
                    <a:lnTo>
                      <a:pt x="160" y="108"/>
                    </a:lnTo>
                    <a:lnTo>
                      <a:pt x="167" y="131"/>
                    </a:lnTo>
                    <a:lnTo>
                      <a:pt x="177" y="154"/>
                    </a:lnTo>
                    <a:lnTo>
                      <a:pt x="184" y="177"/>
                    </a:lnTo>
                    <a:lnTo>
                      <a:pt x="192" y="200"/>
                    </a:lnTo>
                    <a:lnTo>
                      <a:pt x="209" y="278"/>
                    </a:lnTo>
                    <a:lnTo>
                      <a:pt x="209" y="306"/>
                    </a:lnTo>
                    <a:lnTo>
                      <a:pt x="205" y="335"/>
                    </a:lnTo>
                    <a:lnTo>
                      <a:pt x="200" y="361"/>
                    </a:lnTo>
                    <a:lnTo>
                      <a:pt x="192" y="384"/>
                    </a:lnTo>
                    <a:lnTo>
                      <a:pt x="184" y="405"/>
                    </a:lnTo>
                    <a:lnTo>
                      <a:pt x="177" y="418"/>
                    </a:lnTo>
                    <a:lnTo>
                      <a:pt x="171" y="431"/>
                    </a:lnTo>
                    <a:lnTo>
                      <a:pt x="0" y="694"/>
                    </a:lnTo>
                    <a:lnTo>
                      <a:pt x="67" y="530"/>
                    </a:lnTo>
                    <a:lnTo>
                      <a:pt x="59" y="471"/>
                    </a:lnTo>
                    <a:lnTo>
                      <a:pt x="0" y="483"/>
                    </a:lnTo>
                    <a:lnTo>
                      <a:pt x="167" y="293"/>
                    </a:lnTo>
                    <a:lnTo>
                      <a:pt x="150" y="274"/>
                    </a:lnTo>
                    <a:lnTo>
                      <a:pt x="51" y="344"/>
                    </a:lnTo>
                    <a:close/>
                  </a:path>
                </a:pathLst>
              </a:custGeom>
              <a:solidFill>
                <a:srgbClr val="3A3A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52" name="Freeform 19"/>
              <p:cNvSpPr>
                <a:spLocks/>
              </p:cNvSpPr>
              <p:nvPr/>
            </p:nvSpPr>
            <p:spPr bwMode="auto">
              <a:xfrm>
                <a:off x="2937" y="2634"/>
                <a:ext cx="26" cy="17"/>
              </a:xfrm>
              <a:custGeom>
                <a:avLst/>
                <a:gdLst>
                  <a:gd name="T0" fmla="*/ 0 w 51"/>
                  <a:gd name="T1" fmla="*/ 1 h 34"/>
                  <a:gd name="T2" fmla="*/ 2 w 51"/>
                  <a:gd name="T3" fmla="*/ 2 h 34"/>
                  <a:gd name="T4" fmla="*/ 3 w 51"/>
                  <a:gd name="T5" fmla="*/ 3 h 34"/>
                  <a:gd name="T6" fmla="*/ 4 w 51"/>
                  <a:gd name="T7" fmla="*/ 1 h 34"/>
                  <a:gd name="T8" fmla="*/ 3 w 51"/>
                  <a:gd name="T9" fmla="*/ 1 h 34"/>
                  <a:gd name="T10" fmla="*/ 1 w 51"/>
                  <a:gd name="T11" fmla="*/ 0 h 34"/>
                  <a:gd name="T12" fmla="*/ 0 w 51"/>
                  <a:gd name="T13" fmla="*/ 1 h 34"/>
                  <a:gd name="T14" fmla="*/ 0 w 51"/>
                  <a:gd name="T15" fmla="*/ 1 h 3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51" h="34">
                    <a:moveTo>
                      <a:pt x="0" y="13"/>
                    </a:moveTo>
                    <a:lnTo>
                      <a:pt x="25" y="19"/>
                    </a:lnTo>
                    <a:lnTo>
                      <a:pt x="44" y="34"/>
                    </a:lnTo>
                    <a:lnTo>
                      <a:pt x="51" y="15"/>
                    </a:lnTo>
                    <a:lnTo>
                      <a:pt x="36" y="5"/>
                    </a:lnTo>
                    <a:lnTo>
                      <a:pt x="15" y="0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C9A1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53" name="Freeform 20"/>
              <p:cNvSpPr>
                <a:spLocks/>
              </p:cNvSpPr>
              <p:nvPr/>
            </p:nvSpPr>
            <p:spPr bwMode="auto">
              <a:xfrm>
                <a:off x="2872" y="1985"/>
                <a:ext cx="259" cy="407"/>
              </a:xfrm>
              <a:custGeom>
                <a:avLst/>
                <a:gdLst>
                  <a:gd name="T0" fmla="*/ 0 w 519"/>
                  <a:gd name="T1" fmla="*/ 0 h 813"/>
                  <a:gd name="T2" fmla="*/ 7 w 519"/>
                  <a:gd name="T3" fmla="*/ 4 h 813"/>
                  <a:gd name="T4" fmla="*/ 12 w 519"/>
                  <a:gd name="T5" fmla="*/ 6 h 813"/>
                  <a:gd name="T6" fmla="*/ 15 w 519"/>
                  <a:gd name="T7" fmla="*/ 7 h 813"/>
                  <a:gd name="T8" fmla="*/ 21 w 519"/>
                  <a:gd name="T9" fmla="*/ 7 h 813"/>
                  <a:gd name="T10" fmla="*/ 26 w 519"/>
                  <a:gd name="T11" fmla="*/ 6 h 813"/>
                  <a:gd name="T12" fmla="*/ 32 w 519"/>
                  <a:gd name="T13" fmla="*/ 4 h 813"/>
                  <a:gd name="T14" fmla="*/ 26 w 519"/>
                  <a:gd name="T15" fmla="*/ 20 h 813"/>
                  <a:gd name="T16" fmla="*/ 21 w 519"/>
                  <a:gd name="T17" fmla="*/ 34 h 813"/>
                  <a:gd name="T18" fmla="*/ 11 w 519"/>
                  <a:gd name="T19" fmla="*/ 51 h 813"/>
                  <a:gd name="T20" fmla="*/ 8 w 519"/>
                  <a:gd name="T21" fmla="*/ 43 h 813"/>
                  <a:gd name="T22" fmla="*/ 5 w 519"/>
                  <a:gd name="T23" fmla="*/ 33 h 813"/>
                  <a:gd name="T24" fmla="*/ 3 w 519"/>
                  <a:gd name="T25" fmla="*/ 23 h 813"/>
                  <a:gd name="T26" fmla="*/ 0 w 519"/>
                  <a:gd name="T27" fmla="*/ 14 h 813"/>
                  <a:gd name="T28" fmla="*/ 0 w 519"/>
                  <a:gd name="T29" fmla="*/ 0 h 813"/>
                  <a:gd name="T30" fmla="*/ 0 w 519"/>
                  <a:gd name="T31" fmla="*/ 0 h 81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519" h="813">
                    <a:moveTo>
                      <a:pt x="6" y="0"/>
                    </a:moveTo>
                    <a:lnTo>
                      <a:pt x="120" y="58"/>
                    </a:lnTo>
                    <a:lnTo>
                      <a:pt x="199" y="91"/>
                    </a:lnTo>
                    <a:lnTo>
                      <a:pt x="249" y="100"/>
                    </a:lnTo>
                    <a:lnTo>
                      <a:pt x="344" y="98"/>
                    </a:lnTo>
                    <a:lnTo>
                      <a:pt x="420" y="87"/>
                    </a:lnTo>
                    <a:lnTo>
                      <a:pt x="519" y="55"/>
                    </a:lnTo>
                    <a:lnTo>
                      <a:pt x="431" y="306"/>
                    </a:lnTo>
                    <a:lnTo>
                      <a:pt x="338" y="539"/>
                    </a:lnTo>
                    <a:lnTo>
                      <a:pt x="188" y="813"/>
                    </a:lnTo>
                    <a:lnTo>
                      <a:pt x="140" y="678"/>
                    </a:lnTo>
                    <a:lnTo>
                      <a:pt x="89" y="524"/>
                    </a:lnTo>
                    <a:lnTo>
                      <a:pt x="51" y="353"/>
                    </a:lnTo>
                    <a:lnTo>
                      <a:pt x="0" y="211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FFED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54" name="Freeform 21"/>
              <p:cNvSpPr>
                <a:spLocks/>
              </p:cNvSpPr>
              <p:nvPr/>
            </p:nvSpPr>
            <p:spPr bwMode="auto">
              <a:xfrm>
                <a:off x="2975" y="2477"/>
                <a:ext cx="23" cy="28"/>
              </a:xfrm>
              <a:custGeom>
                <a:avLst/>
                <a:gdLst>
                  <a:gd name="T0" fmla="*/ 0 w 48"/>
                  <a:gd name="T1" fmla="*/ 0 h 57"/>
                  <a:gd name="T2" fmla="*/ 1 w 48"/>
                  <a:gd name="T3" fmla="*/ 1 h 57"/>
                  <a:gd name="T4" fmla="*/ 2 w 48"/>
                  <a:gd name="T5" fmla="*/ 3 h 57"/>
                  <a:gd name="T6" fmla="*/ 2 w 48"/>
                  <a:gd name="T7" fmla="*/ 3 h 57"/>
                  <a:gd name="T8" fmla="*/ 2 w 48"/>
                  <a:gd name="T9" fmla="*/ 2 h 57"/>
                  <a:gd name="T10" fmla="*/ 1 w 48"/>
                  <a:gd name="T11" fmla="*/ 0 h 57"/>
                  <a:gd name="T12" fmla="*/ 0 w 48"/>
                  <a:gd name="T13" fmla="*/ 0 h 57"/>
                  <a:gd name="T14" fmla="*/ 0 w 48"/>
                  <a:gd name="T15" fmla="*/ 0 h 57"/>
                  <a:gd name="T16" fmla="*/ 0 w 48"/>
                  <a:gd name="T17" fmla="*/ 0 h 5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8" h="57">
                    <a:moveTo>
                      <a:pt x="0" y="8"/>
                    </a:moveTo>
                    <a:lnTo>
                      <a:pt x="25" y="29"/>
                    </a:lnTo>
                    <a:lnTo>
                      <a:pt x="34" y="57"/>
                    </a:lnTo>
                    <a:lnTo>
                      <a:pt x="48" y="57"/>
                    </a:lnTo>
                    <a:lnTo>
                      <a:pt x="44" y="36"/>
                    </a:lnTo>
                    <a:lnTo>
                      <a:pt x="25" y="8"/>
                    </a:lnTo>
                    <a:lnTo>
                      <a:pt x="13" y="0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E5B2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55" name="Freeform 22"/>
              <p:cNvSpPr>
                <a:spLocks/>
              </p:cNvSpPr>
              <p:nvPr/>
            </p:nvSpPr>
            <p:spPr bwMode="auto">
              <a:xfrm>
                <a:off x="2998" y="1870"/>
                <a:ext cx="432" cy="664"/>
              </a:xfrm>
              <a:custGeom>
                <a:avLst/>
                <a:gdLst>
                  <a:gd name="T0" fmla="*/ 20 w 862"/>
                  <a:gd name="T1" fmla="*/ 16 h 1326"/>
                  <a:gd name="T2" fmla="*/ 0 w 862"/>
                  <a:gd name="T3" fmla="*/ 62 h 1326"/>
                  <a:gd name="T4" fmla="*/ 12 w 862"/>
                  <a:gd name="T5" fmla="*/ 69 h 1326"/>
                  <a:gd name="T6" fmla="*/ 13 w 862"/>
                  <a:gd name="T7" fmla="*/ 68 h 1326"/>
                  <a:gd name="T8" fmla="*/ 14 w 862"/>
                  <a:gd name="T9" fmla="*/ 67 h 1326"/>
                  <a:gd name="T10" fmla="*/ 15 w 862"/>
                  <a:gd name="T11" fmla="*/ 66 h 1326"/>
                  <a:gd name="T12" fmla="*/ 17 w 862"/>
                  <a:gd name="T13" fmla="*/ 63 h 1326"/>
                  <a:gd name="T14" fmla="*/ 18 w 862"/>
                  <a:gd name="T15" fmla="*/ 61 h 1326"/>
                  <a:gd name="T16" fmla="*/ 19 w 862"/>
                  <a:gd name="T17" fmla="*/ 59 h 1326"/>
                  <a:gd name="T18" fmla="*/ 21 w 862"/>
                  <a:gd name="T19" fmla="*/ 57 h 1326"/>
                  <a:gd name="T20" fmla="*/ 23 w 862"/>
                  <a:gd name="T21" fmla="*/ 54 h 1326"/>
                  <a:gd name="T22" fmla="*/ 24 w 862"/>
                  <a:gd name="T23" fmla="*/ 52 h 1326"/>
                  <a:gd name="T24" fmla="*/ 26 w 862"/>
                  <a:gd name="T25" fmla="*/ 49 h 1326"/>
                  <a:gd name="T26" fmla="*/ 28 w 862"/>
                  <a:gd name="T27" fmla="*/ 46 h 1326"/>
                  <a:gd name="T28" fmla="*/ 29 w 862"/>
                  <a:gd name="T29" fmla="*/ 43 h 1326"/>
                  <a:gd name="T30" fmla="*/ 30 w 862"/>
                  <a:gd name="T31" fmla="*/ 41 h 1326"/>
                  <a:gd name="T32" fmla="*/ 31 w 862"/>
                  <a:gd name="T33" fmla="*/ 38 h 1326"/>
                  <a:gd name="T34" fmla="*/ 32 w 862"/>
                  <a:gd name="T35" fmla="*/ 35 h 1326"/>
                  <a:gd name="T36" fmla="*/ 33 w 862"/>
                  <a:gd name="T37" fmla="*/ 33 h 1326"/>
                  <a:gd name="T38" fmla="*/ 34 w 862"/>
                  <a:gd name="T39" fmla="*/ 29 h 1326"/>
                  <a:gd name="T40" fmla="*/ 36 w 862"/>
                  <a:gd name="T41" fmla="*/ 25 h 1326"/>
                  <a:gd name="T42" fmla="*/ 37 w 862"/>
                  <a:gd name="T43" fmla="*/ 20 h 1326"/>
                  <a:gd name="T44" fmla="*/ 38 w 862"/>
                  <a:gd name="T45" fmla="*/ 16 h 1326"/>
                  <a:gd name="T46" fmla="*/ 38 w 862"/>
                  <a:gd name="T47" fmla="*/ 15 h 1326"/>
                  <a:gd name="T48" fmla="*/ 39 w 862"/>
                  <a:gd name="T49" fmla="*/ 16 h 1326"/>
                  <a:gd name="T50" fmla="*/ 40 w 862"/>
                  <a:gd name="T51" fmla="*/ 17 h 1326"/>
                  <a:gd name="T52" fmla="*/ 41 w 862"/>
                  <a:gd name="T53" fmla="*/ 19 h 1326"/>
                  <a:gd name="T54" fmla="*/ 42 w 862"/>
                  <a:gd name="T55" fmla="*/ 24 h 1326"/>
                  <a:gd name="T56" fmla="*/ 42 w 862"/>
                  <a:gd name="T57" fmla="*/ 26 h 1326"/>
                  <a:gd name="T58" fmla="*/ 41 w 862"/>
                  <a:gd name="T59" fmla="*/ 28 h 1326"/>
                  <a:gd name="T60" fmla="*/ 40 w 862"/>
                  <a:gd name="T61" fmla="*/ 30 h 1326"/>
                  <a:gd name="T62" fmla="*/ 39 w 862"/>
                  <a:gd name="T63" fmla="*/ 33 h 1326"/>
                  <a:gd name="T64" fmla="*/ 38 w 862"/>
                  <a:gd name="T65" fmla="*/ 35 h 1326"/>
                  <a:gd name="T66" fmla="*/ 36 w 862"/>
                  <a:gd name="T67" fmla="*/ 38 h 1326"/>
                  <a:gd name="T68" fmla="*/ 34 w 862"/>
                  <a:gd name="T69" fmla="*/ 42 h 1326"/>
                  <a:gd name="T70" fmla="*/ 33 w 862"/>
                  <a:gd name="T71" fmla="*/ 45 h 1326"/>
                  <a:gd name="T72" fmla="*/ 31 w 862"/>
                  <a:gd name="T73" fmla="*/ 48 h 1326"/>
                  <a:gd name="T74" fmla="*/ 30 w 862"/>
                  <a:gd name="T75" fmla="*/ 50 h 1326"/>
                  <a:gd name="T76" fmla="*/ 29 w 862"/>
                  <a:gd name="T77" fmla="*/ 53 h 1326"/>
                  <a:gd name="T78" fmla="*/ 27 w 862"/>
                  <a:gd name="T79" fmla="*/ 55 h 1326"/>
                  <a:gd name="T80" fmla="*/ 26 w 862"/>
                  <a:gd name="T81" fmla="*/ 58 h 1326"/>
                  <a:gd name="T82" fmla="*/ 22 w 862"/>
                  <a:gd name="T83" fmla="*/ 72 h 1326"/>
                  <a:gd name="T84" fmla="*/ 30 w 862"/>
                  <a:gd name="T85" fmla="*/ 84 h 1326"/>
                  <a:gd name="T86" fmla="*/ 42 w 862"/>
                  <a:gd name="T87" fmla="*/ 47 h 1326"/>
                  <a:gd name="T88" fmla="*/ 52 w 862"/>
                  <a:gd name="T89" fmla="*/ 22 h 1326"/>
                  <a:gd name="T90" fmla="*/ 42 w 862"/>
                  <a:gd name="T91" fmla="*/ 7 h 1326"/>
                  <a:gd name="T92" fmla="*/ 23 w 862"/>
                  <a:gd name="T93" fmla="*/ 0 h 132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0" t="0" r="r" b="b"/>
                <a:pathLst>
                  <a:path w="862" h="1326">
                    <a:moveTo>
                      <a:pt x="359" y="0"/>
                    </a:moveTo>
                    <a:lnTo>
                      <a:pt x="319" y="247"/>
                    </a:lnTo>
                    <a:lnTo>
                      <a:pt x="142" y="735"/>
                    </a:lnTo>
                    <a:lnTo>
                      <a:pt x="0" y="990"/>
                    </a:lnTo>
                    <a:lnTo>
                      <a:pt x="286" y="800"/>
                    </a:lnTo>
                    <a:lnTo>
                      <a:pt x="191" y="1094"/>
                    </a:lnTo>
                    <a:lnTo>
                      <a:pt x="193" y="1091"/>
                    </a:lnTo>
                    <a:lnTo>
                      <a:pt x="201" y="1081"/>
                    </a:lnTo>
                    <a:lnTo>
                      <a:pt x="207" y="1075"/>
                    </a:lnTo>
                    <a:lnTo>
                      <a:pt x="212" y="1066"/>
                    </a:lnTo>
                    <a:lnTo>
                      <a:pt x="220" y="1056"/>
                    </a:lnTo>
                    <a:lnTo>
                      <a:pt x="228" y="1047"/>
                    </a:lnTo>
                    <a:lnTo>
                      <a:pt x="247" y="1020"/>
                    </a:lnTo>
                    <a:lnTo>
                      <a:pt x="258" y="1007"/>
                    </a:lnTo>
                    <a:lnTo>
                      <a:pt x="267" y="992"/>
                    </a:lnTo>
                    <a:lnTo>
                      <a:pt x="279" y="975"/>
                    </a:lnTo>
                    <a:lnTo>
                      <a:pt x="292" y="957"/>
                    </a:lnTo>
                    <a:lnTo>
                      <a:pt x="304" y="940"/>
                    </a:lnTo>
                    <a:lnTo>
                      <a:pt x="317" y="921"/>
                    </a:lnTo>
                    <a:lnTo>
                      <a:pt x="330" y="902"/>
                    </a:lnTo>
                    <a:lnTo>
                      <a:pt x="342" y="883"/>
                    </a:lnTo>
                    <a:lnTo>
                      <a:pt x="355" y="862"/>
                    </a:lnTo>
                    <a:lnTo>
                      <a:pt x="368" y="842"/>
                    </a:lnTo>
                    <a:lnTo>
                      <a:pt x="381" y="821"/>
                    </a:lnTo>
                    <a:lnTo>
                      <a:pt x="395" y="798"/>
                    </a:lnTo>
                    <a:lnTo>
                      <a:pt x="406" y="777"/>
                    </a:lnTo>
                    <a:lnTo>
                      <a:pt x="419" y="754"/>
                    </a:lnTo>
                    <a:lnTo>
                      <a:pt x="433" y="731"/>
                    </a:lnTo>
                    <a:lnTo>
                      <a:pt x="444" y="709"/>
                    </a:lnTo>
                    <a:lnTo>
                      <a:pt x="456" y="686"/>
                    </a:lnTo>
                    <a:lnTo>
                      <a:pt x="465" y="663"/>
                    </a:lnTo>
                    <a:lnTo>
                      <a:pt x="476" y="642"/>
                    </a:lnTo>
                    <a:lnTo>
                      <a:pt x="486" y="619"/>
                    </a:lnTo>
                    <a:lnTo>
                      <a:pt x="494" y="596"/>
                    </a:lnTo>
                    <a:lnTo>
                      <a:pt x="501" y="575"/>
                    </a:lnTo>
                    <a:lnTo>
                      <a:pt x="509" y="555"/>
                    </a:lnTo>
                    <a:lnTo>
                      <a:pt x="516" y="534"/>
                    </a:lnTo>
                    <a:lnTo>
                      <a:pt x="522" y="513"/>
                    </a:lnTo>
                    <a:lnTo>
                      <a:pt x="530" y="494"/>
                    </a:lnTo>
                    <a:lnTo>
                      <a:pt x="541" y="458"/>
                    </a:lnTo>
                    <a:lnTo>
                      <a:pt x="551" y="423"/>
                    </a:lnTo>
                    <a:lnTo>
                      <a:pt x="560" y="393"/>
                    </a:lnTo>
                    <a:lnTo>
                      <a:pt x="568" y="365"/>
                    </a:lnTo>
                    <a:lnTo>
                      <a:pt x="579" y="317"/>
                    </a:lnTo>
                    <a:lnTo>
                      <a:pt x="589" y="279"/>
                    </a:lnTo>
                    <a:lnTo>
                      <a:pt x="594" y="252"/>
                    </a:lnTo>
                    <a:lnTo>
                      <a:pt x="598" y="231"/>
                    </a:lnTo>
                    <a:lnTo>
                      <a:pt x="602" y="233"/>
                    </a:lnTo>
                    <a:lnTo>
                      <a:pt x="609" y="243"/>
                    </a:lnTo>
                    <a:lnTo>
                      <a:pt x="617" y="250"/>
                    </a:lnTo>
                    <a:lnTo>
                      <a:pt x="623" y="258"/>
                    </a:lnTo>
                    <a:lnTo>
                      <a:pt x="630" y="268"/>
                    </a:lnTo>
                    <a:lnTo>
                      <a:pt x="636" y="275"/>
                    </a:lnTo>
                    <a:lnTo>
                      <a:pt x="651" y="298"/>
                    </a:lnTo>
                    <a:lnTo>
                      <a:pt x="661" y="323"/>
                    </a:lnTo>
                    <a:lnTo>
                      <a:pt x="670" y="376"/>
                    </a:lnTo>
                    <a:lnTo>
                      <a:pt x="665" y="393"/>
                    </a:lnTo>
                    <a:lnTo>
                      <a:pt x="661" y="406"/>
                    </a:lnTo>
                    <a:lnTo>
                      <a:pt x="655" y="420"/>
                    </a:lnTo>
                    <a:lnTo>
                      <a:pt x="649" y="435"/>
                    </a:lnTo>
                    <a:lnTo>
                      <a:pt x="642" y="454"/>
                    </a:lnTo>
                    <a:lnTo>
                      <a:pt x="632" y="473"/>
                    </a:lnTo>
                    <a:lnTo>
                      <a:pt x="625" y="494"/>
                    </a:lnTo>
                    <a:lnTo>
                      <a:pt x="613" y="515"/>
                    </a:lnTo>
                    <a:lnTo>
                      <a:pt x="604" y="537"/>
                    </a:lnTo>
                    <a:lnTo>
                      <a:pt x="592" y="560"/>
                    </a:lnTo>
                    <a:lnTo>
                      <a:pt x="581" y="583"/>
                    </a:lnTo>
                    <a:lnTo>
                      <a:pt x="568" y="608"/>
                    </a:lnTo>
                    <a:lnTo>
                      <a:pt x="556" y="632"/>
                    </a:lnTo>
                    <a:lnTo>
                      <a:pt x="543" y="657"/>
                    </a:lnTo>
                    <a:lnTo>
                      <a:pt x="532" y="682"/>
                    </a:lnTo>
                    <a:lnTo>
                      <a:pt x="518" y="707"/>
                    </a:lnTo>
                    <a:lnTo>
                      <a:pt x="507" y="731"/>
                    </a:lnTo>
                    <a:lnTo>
                      <a:pt x="494" y="754"/>
                    </a:lnTo>
                    <a:lnTo>
                      <a:pt x="482" y="777"/>
                    </a:lnTo>
                    <a:lnTo>
                      <a:pt x="471" y="798"/>
                    </a:lnTo>
                    <a:lnTo>
                      <a:pt x="459" y="819"/>
                    </a:lnTo>
                    <a:lnTo>
                      <a:pt x="450" y="840"/>
                    </a:lnTo>
                    <a:lnTo>
                      <a:pt x="440" y="857"/>
                    </a:lnTo>
                    <a:lnTo>
                      <a:pt x="431" y="874"/>
                    </a:lnTo>
                    <a:lnTo>
                      <a:pt x="423" y="889"/>
                    </a:lnTo>
                    <a:lnTo>
                      <a:pt x="410" y="914"/>
                    </a:lnTo>
                    <a:lnTo>
                      <a:pt x="399" y="935"/>
                    </a:lnTo>
                    <a:lnTo>
                      <a:pt x="342" y="1151"/>
                    </a:lnTo>
                    <a:lnTo>
                      <a:pt x="374" y="1303"/>
                    </a:lnTo>
                    <a:lnTo>
                      <a:pt x="471" y="1326"/>
                    </a:lnTo>
                    <a:lnTo>
                      <a:pt x="581" y="990"/>
                    </a:lnTo>
                    <a:lnTo>
                      <a:pt x="661" y="743"/>
                    </a:lnTo>
                    <a:lnTo>
                      <a:pt x="742" y="486"/>
                    </a:lnTo>
                    <a:lnTo>
                      <a:pt x="820" y="351"/>
                    </a:lnTo>
                    <a:lnTo>
                      <a:pt x="862" y="159"/>
                    </a:lnTo>
                    <a:lnTo>
                      <a:pt x="661" y="112"/>
                    </a:lnTo>
                    <a:lnTo>
                      <a:pt x="518" y="79"/>
                    </a:lnTo>
                    <a:lnTo>
                      <a:pt x="359" y="0"/>
                    </a:lnTo>
                    <a:close/>
                  </a:path>
                </a:pathLst>
              </a:custGeom>
              <a:solidFill>
                <a:srgbClr val="3A3A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56" name="Freeform 23"/>
              <p:cNvSpPr>
                <a:spLocks/>
              </p:cNvSpPr>
              <p:nvPr/>
            </p:nvSpPr>
            <p:spPr bwMode="auto">
              <a:xfrm>
                <a:off x="2914" y="2456"/>
                <a:ext cx="382" cy="251"/>
              </a:xfrm>
              <a:custGeom>
                <a:avLst/>
                <a:gdLst>
                  <a:gd name="T0" fmla="*/ 47 w 764"/>
                  <a:gd name="T1" fmla="*/ 24 h 504"/>
                  <a:gd name="T2" fmla="*/ 48 w 764"/>
                  <a:gd name="T3" fmla="*/ 19 h 504"/>
                  <a:gd name="T4" fmla="*/ 47 w 764"/>
                  <a:gd name="T5" fmla="*/ 17 h 504"/>
                  <a:gd name="T6" fmla="*/ 47 w 764"/>
                  <a:gd name="T7" fmla="*/ 15 h 504"/>
                  <a:gd name="T8" fmla="*/ 43 w 764"/>
                  <a:gd name="T9" fmla="*/ 11 h 504"/>
                  <a:gd name="T10" fmla="*/ 42 w 764"/>
                  <a:gd name="T11" fmla="*/ 10 h 504"/>
                  <a:gd name="T12" fmla="*/ 39 w 764"/>
                  <a:gd name="T13" fmla="*/ 10 h 504"/>
                  <a:gd name="T14" fmla="*/ 38 w 764"/>
                  <a:gd name="T15" fmla="*/ 9 h 504"/>
                  <a:gd name="T16" fmla="*/ 31 w 764"/>
                  <a:gd name="T17" fmla="*/ 5 h 504"/>
                  <a:gd name="T18" fmla="*/ 30 w 764"/>
                  <a:gd name="T19" fmla="*/ 3 h 504"/>
                  <a:gd name="T20" fmla="*/ 27 w 764"/>
                  <a:gd name="T21" fmla="*/ 2 h 504"/>
                  <a:gd name="T22" fmla="*/ 25 w 764"/>
                  <a:gd name="T23" fmla="*/ 0 h 504"/>
                  <a:gd name="T24" fmla="*/ 24 w 764"/>
                  <a:gd name="T25" fmla="*/ 0 h 504"/>
                  <a:gd name="T26" fmla="*/ 22 w 764"/>
                  <a:gd name="T27" fmla="*/ 0 h 504"/>
                  <a:gd name="T28" fmla="*/ 21 w 764"/>
                  <a:gd name="T29" fmla="*/ 1 h 504"/>
                  <a:gd name="T30" fmla="*/ 19 w 764"/>
                  <a:gd name="T31" fmla="*/ 2 h 504"/>
                  <a:gd name="T32" fmla="*/ 14 w 764"/>
                  <a:gd name="T33" fmla="*/ 5 h 504"/>
                  <a:gd name="T34" fmla="*/ 11 w 764"/>
                  <a:gd name="T35" fmla="*/ 6 h 504"/>
                  <a:gd name="T36" fmla="*/ 10 w 764"/>
                  <a:gd name="T37" fmla="*/ 7 h 504"/>
                  <a:gd name="T38" fmla="*/ 9 w 764"/>
                  <a:gd name="T39" fmla="*/ 9 h 504"/>
                  <a:gd name="T40" fmla="*/ 5 w 764"/>
                  <a:gd name="T41" fmla="*/ 13 h 504"/>
                  <a:gd name="T42" fmla="*/ 2 w 764"/>
                  <a:gd name="T43" fmla="*/ 16 h 504"/>
                  <a:gd name="T44" fmla="*/ 1 w 764"/>
                  <a:gd name="T45" fmla="*/ 19 h 504"/>
                  <a:gd name="T46" fmla="*/ 0 w 764"/>
                  <a:gd name="T47" fmla="*/ 20 h 504"/>
                  <a:gd name="T48" fmla="*/ 1 w 764"/>
                  <a:gd name="T49" fmla="*/ 22 h 504"/>
                  <a:gd name="T50" fmla="*/ 4 w 764"/>
                  <a:gd name="T51" fmla="*/ 21 h 504"/>
                  <a:gd name="T52" fmla="*/ 6 w 764"/>
                  <a:gd name="T53" fmla="*/ 20 h 504"/>
                  <a:gd name="T54" fmla="*/ 9 w 764"/>
                  <a:gd name="T55" fmla="*/ 21 h 504"/>
                  <a:gd name="T56" fmla="*/ 6 w 764"/>
                  <a:gd name="T57" fmla="*/ 26 h 504"/>
                  <a:gd name="T58" fmla="*/ 5 w 764"/>
                  <a:gd name="T59" fmla="*/ 28 h 504"/>
                  <a:gd name="T60" fmla="*/ 7 w 764"/>
                  <a:gd name="T61" fmla="*/ 31 h 504"/>
                  <a:gd name="T62" fmla="*/ 11 w 764"/>
                  <a:gd name="T63" fmla="*/ 29 h 504"/>
                  <a:gd name="T64" fmla="*/ 17 w 764"/>
                  <a:gd name="T65" fmla="*/ 31 h 504"/>
                  <a:gd name="T66" fmla="*/ 23 w 764"/>
                  <a:gd name="T67" fmla="*/ 29 h 504"/>
                  <a:gd name="T68" fmla="*/ 32 w 764"/>
                  <a:gd name="T69" fmla="*/ 27 h 504"/>
                  <a:gd name="T70" fmla="*/ 46 w 764"/>
                  <a:gd name="T71" fmla="*/ 28 h 504"/>
                  <a:gd name="T72" fmla="*/ 47 w 764"/>
                  <a:gd name="T73" fmla="*/ 24 h 504"/>
                  <a:gd name="T74" fmla="*/ 47 w 764"/>
                  <a:gd name="T75" fmla="*/ 24 h 504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764" h="504">
                    <a:moveTo>
                      <a:pt x="741" y="396"/>
                    </a:moveTo>
                    <a:lnTo>
                      <a:pt x="764" y="306"/>
                    </a:lnTo>
                    <a:lnTo>
                      <a:pt x="751" y="276"/>
                    </a:lnTo>
                    <a:lnTo>
                      <a:pt x="738" y="249"/>
                    </a:lnTo>
                    <a:lnTo>
                      <a:pt x="683" y="188"/>
                    </a:lnTo>
                    <a:lnTo>
                      <a:pt x="667" y="169"/>
                    </a:lnTo>
                    <a:lnTo>
                      <a:pt x="612" y="168"/>
                    </a:lnTo>
                    <a:lnTo>
                      <a:pt x="593" y="158"/>
                    </a:lnTo>
                    <a:lnTo>
                      <a:pt x="494" y="88"/>
                    </a:lnTo>
                    <a:lnTo>
                      <a:pt x="468" y="55"/>
                    </a:lnTo>
                    <a:lnTo>
                      <a:pt x="417" y="36"/>
                    </a:lnTo>
                    <a:lnTo>
                      <a:pt x="390" y="8"/>
                    </a:lnTo>
                    <a:lnTo>
                      <a:pt x="375" y="0"/>
                    </a:lnTo>
                    <a:lnTo>
                      <a:pt x="352" y="0"/>
                    </a:lnTo>
                    <a:lnTo>
                      <a:pt x="323" y="17"/>
                    </a:lnTo>
                    <a:lnTo>
                      <a:pt x="295" y="35"/>
                    </a:lnTo>
                    <a:lnTo>
                      <a:pt x="209" y="88"/>
                    </a:lnTo>
                    <a:lnTo>
                      <a:pt x="175" y="109"/>
                    </a:lnTo>
                    <a:lnTo>
                      <a:pt x="158" y="122"/>
                    </a:lnTo>
                    <a:lnTo>
                      <a:pt x="135" y="149"/>
                    </a:lnTo>
                    <a:lnTo>
                      <a:pt x="65" y="211"/>
                    </a:lnTo>
                    <a:lnTo>
                      <a:pt x="25" y="268"/>
                    </a:lnTo>
                    <a:lnTo>
                      <a:pt x="6" y="308"/>
                    </a:lnTo>
                    <a:lnTo>
                      <a:pt x="0" y="333"/>
                    </a:lnTo>
                    <a:lnTo>
                      <a:pt x="16" y="354"/>
                    </a:lnTo>
                    <a:lnTo>
                      <a:pt x="61" y="344"/>
                    </a:lnTo>
                    <a:lnTo>
                      <a:pt x="92" y="333"/>
                    </a:lnTo>
                    <a:lnTo>
                      <a:pt x="133" y="337"/>
                    </a:lnTo>
                    <a:lnTo>
                      <a:pt x="92" y="417"/>
                    </a:lnTo>
                    <a:lnTo>
                      <a:pt x="75" y="460"/>
                    </a:lnTo>
                    <a:lnTo>
                      <a:pt x="107" y="498"/>
                    </a:lnTo>
                    <a:lnTo>
                      <a:pt x="171" y="472"/>
                    </a:lnTo>
                    <a:lnTo>
                      <a:pt x="265" y="504"/>
                    </a:lnTo>
                    <a:lnTo>
                      <a:pt x="365" y="472"/>
                    </a:lnTo>
                    <a:lnTo>
                      <a:pt x="512" y="437"/>
                    </a:lnTo>
                    <a:lnTo>
                      <a:pt x="734" y="449"/>
                    </a:lnTo>
                    <a:lnTo>
                      <a:pt x="741" y="396"/>
                    </a:lnTo>
                    <a:close/>
                  </a:path>
                </a:pathLst>
              </a:custGeom>
              <a:solidFill>
                <a:srgbClr val="F59E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57" name="Freeform 24"/>
              <p:cNvSpPr>
                <a:spLocks/>
              </p:cNvSpPr>
              <p:nvPr/>
            </p:nvSpPr>
            <p:spPr bwMode="auto">
              <a:xfrm>
                <a:off x="2659" y="2198"/>
                <a:ext cx="64" cy="359"/>
              </a:xfrm>
              <a:custGeom>
                <a:avLst/>
                <a:gdLst>
                  <a:gd name="T0" fmla="*/ 8 w 128"/>
                  <a:gd name="T1" fmla="*/ 0 h 719"/>
                  <a:gd name="T2" fmla="*/ 8 w 128"/>
                  <a:gd name="T3" fmla="*/ 24 h 719"/>
                  <a:gd name="T4" fmla="*/ 5 w 128"/>
                  <a:gd name="T5" fmla="*/ 44 h 719"/>
                  <a:gd name="T6" fmla="*/ 4 w 128"/>
                  <a:gd name="T7" fmla="*/ 43 h 719"/>
                  <a:gd name="T8" fmla="*/ 4 w 128"/>
                  <a:gd name="T9" fmla="*/ 42 h 719"/>
                  <a:gd name="T10" fmla="*/ 3 w 128"/>
                  <a:gd name="T11" fmla="*/ 41 h 719"/>
                  <a:gd name="T12" fmla="*/ 2 w 128"/>
                  <a:gd name="T13" fmla="*/ 39 h 719"/>
                  <a:gd name="T14" fmla="*/ 1 w 128"/>
                  <a:gd name="T15" fmla="*/ 38 h 719"/>
                  <a:gd name="T16" fmla="*/ 0 w 128"/>
                  <a:gd name="T17" fmla="*/ 34 h 719"/>
                  <a:gd name="T18" fmla="*/ 1 w 128"/>
                  <a:gd name="T19" fmla="*/ 26 h 719"/>
                  <a:gd name="T20" fmla="*/ 1 w 128"/>
                  <a:gd name="T21" fmla="*/ 22 h 719"/>
                  <a:gd name="T22" fmla="*/ 3 w 128"/>
                  <a:gd name="T23" fmla="*/ 0 h 719"/>
                  <a:gd name="T24" fmla="*/ 8 w 128"/>
                  <a:gd name="T25" fmla="*/ 0 h 719"/>
                  <a:gd name="T26" fmla="*/ 8 w 128"/>
                  <a:gd name="T27" fmla="*/ 0 h 71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28" h="719">
                    <a:moveTo>
                      <a:pt x="128" y="8"/>
                    </a:moveTo>
                    <a:lnTo>
                      <a:pt x="120" y="392"/>
                    </a:lnTo>
                    <a:lnTo>
                      <a:pt x="71" y="719"/>
                    </a:lnTo>
                    <a:lnTo>
                      <a:pt x="61" y="703"/>
                    </a:lnTo>
                    <a:lnTo>
                      <a:pt x="50" y="686"/>
                    </a:lnTo>
                    <a:lnTo>
                      <a:pt x="36" y="665"/>
                    </a:lnTo>
                    <a:lnTo>
                      <a:pt x="23" y="637"/>
                    </a:lnTo>
                    <a:lnTo>
                      <a:pt x="12" y="608"/>
                    </a:lnTo>
                    <a:lnTo>
                      <a:pt x="0" y="544"/>
                    </a:lnTo>
                    <a:lnTo>
                      <a:pt x="4" y="422"/>
                    </a:lnTo>
                    <a:lnTo>
                      <a:pt x="8" y="367"/>
                    </a:lnTo>
                    <a:lnTo>
                      <a:pt x="48" y="0"/>
                    </a:lnTo>
                    <a:lnTo>
                      <a:pt x="128" y="8"/>
                    </a:lnTo>
                    <a:close/>
                  </a:path>
                </a:pathLst>
              </a:custGeom>
              <a:solidFill>
                <a:srgbClr val="3A3A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58" name="Freeform 25"/>
              <p:cNvSpPr>
                <a:spLocks/>
              </p:cNvSpPr>
              <p:nvPr/>
            </p:nvSpPr>
            <p:spPr bwMode="auto">
              <a:xfrm>
                <a:off x="2446" y="2259"/>
                <a:ext cx="168" cy="62"/>
              </a:xfrm>
              <a:custGeom>
                <a:avLst/>
                <a:gdLst>
                  <a:gd name="T0" fmla="*/ 8 w 334"/>
                  <a:gd name="T1" fmla="*/ 1 h 123"/>
                  <a:gd name="T2" fmla="*/ 8 w 334"/>
                  <a:gd name="T3" fmla="*/ 2 h 123"/>
                  <a:gd name="T4" fmla="*/ 5 w 334"/>
                  <a:gd name="T5" fmla="*/ 2 h 123"/>
                  <a:gd name="T6" fmla="*/ 0 w 334"/>
                  <a:gd name="T7" fmla="*/ 4 h 123"/>
                  <a:gd name="T8" fmla="*/ 1 w 334"/>
                  <a:gd name="T9" fmla="*/ 6 h 123"/>
                  <a:gd name="T10" fmla="*/ 2 w 334"/>
                  <a:gd name="T11" fmla="*/ 7 h 123"/>
                  <a:gd name="T12" fmla="*/ 9 w 334"/>
                  <a:gd name="T13" fmla="*/ 8 h 123"/>
                  <a:gd name="T14" fmla="*/ 17 w 334"/>
                  <a:gd name="T15" fmla="*/ 8 h 123"/>
                  <a:gd name="T16" fmla="*/ 22 w 334"/>
                  <a:gd name="T17" fmla="*/ 8 h 123"/>
                  <a:gd name="T18" fmla="*/ 21 w 334"/>
                  <a:gd name="T19" fmla="*/ 5 h 123"/>
                  <a:gd name="T20" fmla="*/ 17 w 334"/>
                  <a:gd name="T21" fmla="*/ 4 h 123"/>
                  <a:gd name="T22" fmla="*/ 13 w 334"/>
                  <a:gd name="T23" fmla="*/ 2 h 123"/>
                  <a:gd name="T24" fmla="*/ 13 w 334"/>
                  <a:gd name="T25" fmla="*/ 0 h 123"/>
                  <a:gd name="T26" fmla="*/ 8 w 334"/>
                  <a:gd name="T27" fmla="*/ 1 h 123"/>
                  <a:gd name="T28" fmla="*/ 8 w 334"/>
                  <a:gd name="T29" fmla="*/ 1 h 12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34" h="123">
                    <a:moveTo>
                      <a:pt x="125" y="4"/>
                    </a:moveTo>
                    <a:lnTo>
                      <a:pt x="116" y="30"/>
                    </a:lnTo>
                    <a:lnTo>
                      <a:pt x="72" y="30"/>
                    </a:lnTo>
                    <a:lnTo>
                      <a:pt x="0" y="61"/>
                    </a:lnTo>
                    <a:lnTo>
                      <a:pt x="2" y="89"/>
                    </a:lnTo>
                    <a:lnTo>
                      <a:pt x="17" y="108"/>
                    </a:lnTo>
                    <a:lnTo>
                      <a:pt x="135" y="123"/>
                    </a:lnTo>
                    <a:lnTo>
                      <a:pt x="262" y="120"/>
                    </a:lnTo>
                    <a:lnTo>
                      <a:pt x="334" y="118"/>
                    </a:lnTo>
                    <a:lnTo>
                      <a:pt x="328" y="68"/>
                    </a:lnTo>
                    <a:lnTo>
                      <a:pt x="269" y="51"/>
                    </a:lnTo>
                    <a:lnTo>
                      <a:pt x="203" y="30"/>
                    </a:lnTo>
                    <a:lnTo>
                      <a:pt x="205" y="0"/>
                    </a:lnTo>
                    <a:lnTo>
                      <a:pt x="125" y="4"/>
                    </a:lnTo>
                    <a:close/>
                  </a:path>
                </a:pathLst>
              </a:custGeom>
              <a:solidFill>
                <a:srgbClr val="F5F5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59" name="Freeform 26"/>
              <p:cNvSpPr>
                <a:spLocks/>
              </p:cNvSpPr>
              <p:nvPr/>
            </p:nvSpPr>
            <p:spPr bwMode="auto">
              <a:xfrm>
                <a:off x="2754" y="2102"/>
                <a:ext cx="204" cy="328"/>
              </a:xfrm>
              <a:custGeom>
                <a:avLst/>
                <a:gdLst>
                  <a:gd name="T0" fmla="*/ 0 w 409"/>
                  <a:gd name="T1" fmla="*/ 8 h 656"/>
                  <a:gd name="T2" fmla="*/ 7 w 409"/>
                  <a:gd name="T3" fmla="*/ 22 h 656"/>
                  <a:gd name="T4" fmla="*/ 22 w 409"/>
                  <a:gd name="T5" fmla="*/ 41 h 656"/>
                  <a:gd name="T6" fmla="*/ 25 w 409"/>
                  <a:gd name="T7" fmla="*/ 36 h 656"/>
                  <a:gd name="T8" fmla="*/ 17 w 409"/>
                  <a:gd name="T9" fmla="*/ 15 h 656"/>
                  <a:gd name="T10" fmla="*/ 12 w 409"/>
                  <a:gd name="T11" fmla="*/ 3 h 656"/>
                  <a:gd name="T12" fmla="*/ 3 w 409"/>
                  <a:gd name="T13" fmla="*/ 0 h 656"/>
                  <a:gd name="T14" fmla="*/ 0 w 409"/>
                  <a:gd name="T15" fmla="*/ 8 h 656"/>
                  <a:gd name="T16" fmla="*/ 0 w 409"/>
                  <a:gd name="T17" fmla="*/ 8 h 65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09" h="656">
                    <a:moveTo>
                      <a:pt x="0" y="128"/>
                    </a:moveTo>
                    <a:lnTo>
                      <a:pt x="122" y="344"/>
                    </a:lnTo>
                    <a:lnTo>
                      <a:pt x="352" y="656"/>
                    </a:lnTo>
                    <a:lnTo>
                      <a:pt x="409" y="576"/>
                    </a:lnTo>
                    <a:lnTo>
                      <a:pt x="281" y="225"/>
                    </a:lnTo>
                    <a:lnTo>
                      <a:pt x="202" y="33"/>
                    </a:lnTo>
                    <a:lnTo>
                      <a:pt x="50" y="0"/>
                    </a:lnTo>
                    <a:lnTo>
                      <a:pt x="0" y="128"/>
                    </a:lnTo>
                    <a:close/>
                  </a:path>
                </a:pathLst>
              </a:custGeom>
              <a:solidFill>
                <a:srgbClr val="3A3A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60" name="Freeform 27"/>
              <p:cNvSpPr>
                <a:spLocks/>
              </p:cNvSpPr>
              <p:nvPr/>
            </p:nvSpPr>
            <p:spPr bwMode="auto">
              <a:xfrm>
                <a:off x="2956" y="2611"/>
                <a:ext cx="31" cy="12"/>
              </a:xfrm>
              <a:custGeom>
                <a:avLst/>
                <a:gdLst>
                  <a:gd name="T0" fmla="*/ 1 w 61"/>
                  <a:gd name="T1" fmla="*/ 1 h 23"/>
                  <a:gd name="T2" fmla="*/ 2 w 61"/>
                  <a:gd name="T3" fmla="*/ 1 h 23"/>
                  <a:gd name="T4" fmla="*/ 4 w 61"/>
                  <a:gd name="T5" fmla="*/ 0 h 23"/>
                  <a:gd name="T6" fmla="*/ 4 w 61"/>
                  <a:gd name="T7" fmla="*/ 1 h 23"/>
                  <a:gd name="T8" fmla="*/ 4 w 61"/>
                  <a:gd name="T9" fmla="*/ 2 h 23"/>
                  <a:gd name="T10" fmla="*/ 4 w 61"/>
                  <a:gd name="T11" fmla="*/ 2 h 23"/>
                  <a:gd name="T12" fmla="*/ 2 w 61"/>
                  <a:gd name="T13" fmla="*/ 2 h 23"/>
                  <a:gd name="T14" fmla="*/ 0 w 61"/>
                  <a:gd name="T15" fmla="*/ 2 h 23"/>
                  <a:gd name="T16" fmla="*/ 1 w 61"/>
                  <a:gd name="T17" fmla="*/ 1 h 23"/>
                  <a:gd name="T18" fmla="*/ 1 w 61"/>
                  <a:gd name="T19" fmla="*/ 1 h 23"/>
                  <a:gd name="T20" fmla="*/ 1 w 61"/>
                  <a:gd name="T21" fmla="*/ 1 h 2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1" h="23">
                    <a:moveTo>
                      <a:pt x="9" y="8"/>
                    </a:moveTo>
                    <a:lnTo>
                      <a:pt x="27" y="6"/>
                    </a:lnTo>
                    <a:lnTo>
                      <a:pt x="61" y="0"/>
                    </a:lnTo>
                    <a:lnTo>
                      <a:pt x="59" y="11"/>
                    </a:lnTo>
                    <a:lnTo>
                      <a:pt x="55" y="19"/>
                    </a:lnTo>
                    <a:lnTo>
                      <a:pt x="49" y="23"/>
                    </a:lnTo>
                    <a:lnTo>
                      <a:pt x="21" y="23"/>
                    </a:lnTo>
                    <a:lnTo>
                      <a:pt x="0" y="21"/>
                    </a:lnTo>
                    <a:lnTo>
                      <a:pt x="4" y="6"/>
                    </a:lnTo>
                    <a:lnTo>
                      <a:pt x="9" y="8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61" name="Freeform 28"/>
              <p:cNvSpPr>
                <a:spLocks/>
              </p:cNvSpPr>
              <p:nvPr/>
            </p:nvSpPr>
            <p:spPr bwMode="auto">
              <a:xfrm>
                <a:off x="2303" y="2023"/>
                <a:ext cx="304" cy="318"/>
              </a:xfrm>
              <a:custGeom>
                <a:avLst/>
                <a:gdLst>
                  <a:gd name="T0" fmla="*/ 23 w 608"/>
                  <a:gd name="T1" fmla="*/ 2 h 634"/>
                  <a:gd name="T2" fmla="*/ 22 w 608"/>
                  <a:gd name="T3" fmla="*/ 1 h 634"/>
                  <a:gd name="T4" fmla="*/ 15 w 608"/>
                  <a:gd name="T5" fmla="*/ 1 h 634"/>
                  <a:gd name="T6" fmla="*/ 13 w 608"/>
                  <a:gd name="T7" fmla="*/ 0 h 634"/>
                  <a:gd name="T8" fmla="*/ 11 w 608"/>
                  <a:gd name="T9" fmla="*/ 1 h 634"/>
                  <a:gd name="T10" fmla="*/ 9 w 608"/>
                  <a:gd name="T11" fmla="*/ 2 h 634"/>
                  <a:gd name="T12" fmla="*/ 8 w 608"/>
                  <a:gd name="T13" fmla="*/ 4 h 634"/>
                  <a:gd name="T14" fmla="*/ 5 w 608"/>
                  <a:gd name="T15" fmla="*/ 5 h 634"/>
                  <a:gd name="T16" fmla="*/ 4 w 608"/>
                  <a:gd name="T17" fmla="*/ 7 h 634"/>
                  <a:gd name="T18" fmla="*/ 3 w 608"/>
                  <a:gd name="T19" fmla="*/ 8 h 634"/>
                  <a:gd name="T20" fmla="*/ 3 w 608"/>
                  <a:gd name="T21" fmla="*/ 11 h 634"/>
                  <a:gd name="T22" fmla="*/ 1 w 608"/>
                  <a:gd name="T23" fmla="*/ 13 h 634"/>
                  <a:gd name="T24" fmla="*/ 1 w 608"/>
                  <a:gd name="T25" fmla="*/ 17 h 634"/>
                  <a:gd name="T26" fmla="*/ 1 w 608"/>
                  <a:gd name="T27" fmla="*/ 18 h 634"/>
                  <a:gd name="T28" fmla="*/ 0 w 608"/>
                  <a:gd name="T29" fmla="*/ 20 h 634"/>
                  <a:gd name="T30" fmla="*/ 1 w 608"/>
                  <a:gd name="T31" fmla="*/ 23 h 634"/>
                  <a:gd name="T32" fmla="*/ 2 w 608"/>
                  <a:gd name="T33" fmla="*/ 26 h 634"/>
                  <a:gd name="T34" fmla="*/ 3 w 608"/>
                  <a:gd name="T35" fmla="*/ 28 h 634"/>
                  <a:gd name="T36" fmla="*/ 4 w 608"/>
                  <a:gd name="T37" fmla="*/ 34 h 634"/>
                  <a:gd name="T38" fmla="*/ 9 w 608"/>
                  <a:gd name="T39" fmla="*/ 40 h 634"/>
                  <a:gd name="T40" fmla="*/ 13 w 608"/>
                  <a:gd name="T41" fmla="*/ 39 h 634"/>
                  <a:gd name="T42" fmla="*/ 17 w 608"/>
                  <a:gd name="T43" fmla="*/ 31 h 634"/>
                  <a:gd name="T44" fmla="*/ 21 w 608"/>
                  <a:gd name="T45" fmla="*/ 32 h 634"/>
                  <a:gd name="T46" fmla="*/ 26 w 608"/>
                  <a:gd name="T47" fmla="*/ 32 h 634"/>
                  <a:gd name="T48" fmla="*/ 26 w 608"/>
                  <a:gd name="T49" fmla="*/ 30 h 634"/>
                  <a:gd name="T50" fmla="*/ 28 w 608"/>
                  <a:gd name="T51" fmla="*/ 31 h 634"/>
                  <a:gd name="T52" fmla="*/ 31 w 608"/>
                  <a:gd name="T53" fmla="*/ 31 h 634"/>
                  <a:gd name="T54" fmla="*/ 32 w 608"/>
                  <a:gd name="T55" fmla="*/ 29 h 634"/>
                  <a:gd name="T56" fmla="*/ 31 w 608"/>
                  <a:gd name="T57" fmla="*/ 27 h 634"/>
                  <a:gd name="T58" fmla="*/ 28 w 608"/>
                  <a:gd name="T59" fmla="*/ 25 h 634"/>
                  <a:gd name="T60" fmla="*/ 25 w 608"/>
                  <a:gd name="T61" fmla="*/ 24 h 634"/>
                  <a:gd name="T62" fmla="*/ 17 w 608"/>
                  <a:gd name="T63" fmla="*/ 18 h 634"/>
                  <a:gd name="T64" fmla="*/ 17 w 608"/>
                  <a:gd name="T65" fmla="*/ 18 h 634"/>
                  <a:gd name="T66" fmla="*/ 18 w 608"/>
                  <a:gd name="T67" fmla="*/ 18 h 634"/>
                  <a:gd name="T68" fmla="*/ 20 w 608"/>
                  <a:gd name="T69" fmla="*/ 18 h 634"/>
                  <a:gd name="T70" fmla="*/ 22 w 608"/>
                  <a:gd name="T71" fmla="*/ 19 h 634"/>
                  <a:gd name="T72" fmla="*/ 22 w 608"/>
                  <a:gd name="T73" fmla="*/ 19 h 634"/>
                  <a:gd name="T74" fmla="*/ 23 w 608"/>
                  <a:gd name="T75" fmla="*/ 20 h 634"/>
                  <a:gd name="T76" fmla="*/ 24 w 608"/>
                  <a:gd name="T77" fmla="*/ 20 h 634"/>
                  <a:gd name="T78" fmla="*/ 25 w 608"/>
                  <a:gd name="T79" fmla="*/ 20 h 634"/>
                  <a:gd name="T80" fmla="*/ 26 w 608"/>
                  <a:gd name="T81" fmla="*/ 21 h 634"/>
                  <a:gd name="T82" fmla="*/ 27 w 608"/>
                  <a:gd name="T83" fmla="*/ 21 h 634"/>
                  <a:gd name="T84" fmla="*/ 27 w 608"/>
                  <a:gd name="T85" fmla="*/ 22 h 634"/>
                  <a:gd name="T86" fmla="*/ 30 w 608"/>
                  <a:gd name="T87" fmla="*/ 23 h 634"/>
                  <a:gd name="T88" fmla="*/ 32 w 608"/>
                  <a:gd name="T89" fmla="*/ 23 h 634"/>
                  <a:gd name="T90" fmla="*/ 33 w 608"/>
                  <a:gd name="T91" fmla="*/ 22 h 634"/>
                  <a:gd name="T92" fmla="*/ 34 w 608"/>
                  <a:gd name="T93" fmla="*/ 21 h 634"/>
                  <a:gd name="T94" fmla="*/ 32 w 608"/>
                  <a:gd name="T95" fmla="*/ 18 h 634"/>
                  <a:gd name="T96" fmla="*/ 37 w 608"/>
                  <a:gd name="T97" fmla="*/ 17 h 634"/>
                  <a:gd name="T98" fmla="*/ 38 w 608"/>
                  <a:gd name="T99" fmla="*/ 13 h 634"/>
                  <a:gd name="T100" fmla="*/ 35 w 608"/>
                  <a:gd name="T101" fmla="*/ 9 h 634"/>
                  <a:gd name="T102" fmla="*/ 30 w 608"/>
                  <a:gd name="T103" fmla="*/ 10 h 634"/>
                  <a:gd name="T104" fmla="*/ 28 w 608"/>
                  <a:gd name="T105" fmla="*/ 8 h 634"/>
                  <a:gd name="T106" fmla="*/ 23 w 608"/>
                  <a:gd name="T107" fmla="*/ 4 h 634"/>
                  <a:gd name="T108" fmla="*/ 23 w 608"/>
                  <a:gd name="T109" fmla="*/ 2 h 634"/>
                  <a:gd name="T110" fmla="*/ 23 w 608"/>
                  <a:gd name="T111" fmla="*/ 2 h 634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608" h="634">
                    <a:moveTo>
                      <a:pt x="365" y="26"/>
                    </a:moveTo>
                    <a:lnTo>
                      <a:pt x="340" y="7"/>
                    </a:lnTo>
                    <a:lnTo>
                      <a:pt x="232" y="7"/>
                    </a:lnTo>
                    <a:lnTo>
                      <a:pt x="195" y="0"/>
                    </a:lnTo>
                    <a:lnTo>
                      <a:pt x="173" y="3"/>
                    </a:lnTo>
                    <a:lnTo>
                      <a:pt x="144" y="17"/>
                    </a:lnTo>
                    <a:lnTo>
                      <a:pt x="125" y="62"/>
                    </a:lnTo>
                    <a:lnTo>
                      <a:pt x="80" y="79"/>
                    </a:lnTo>
                    <a:lnTo>
                      <a:pt x="55" y="97"/>
                    </a:lnTo>
                    <a:lnTo>
                      <a:pt x="45" y="123"/>
                    </a:lnTo>
                    <a:lnTo>
                      <a:pt x="45" y="169"/>
                    </a:lnTo>
                    <a:lnTo>
                      <a:pt x="11" y="193"/>
                    </a:lnTo>
                    <a:lnTo>
                      <a:pt x="11" y="262"/>
                    </a:lnTo>
                    <a:lnTo>
                      <a:pt x="9" y="287"/>
                    </a:lnTo>
                    <a:lnTo>
                      <a:pt x="0" y="313"/>
                    </a:lnTo>
                    <a:lnTo>
                      <a:pt x="4" y="359"/>
                    </a:lnTo>
                    <a:lnTo>
                      <a:pt x="28" y="406"/>
                    </a:lnTo>
                    <a:lnTo>
                      <a:pt x="38" y="446"/>
                    </a:lnTo>
                    <a:lnTo>
                      <a:pt x="49" y="539"/>
                    </a:lnTo>
                    <a:lnTo>
                      <a:pt x="144" y="634"/>
                    </a:lnTo>
                    <a:lnTo>
                      <a:pt x="207" y="608"/>
                    </a:lnTo>
                    <a:lnTo>
                      <a:pt x="271" y="482"/>
                    </a:lnTo>
                    <a:lnTo>
                      <a:pt x="323" y="499"/>
                    </a:lnTo>
                    <a:lnTo>
                      <a:pt x="403" y="501"/>
                    </a:lnTo>
                    <a:lnTo>
                      <a:pt x="412" y="477"/>
                    </a:lnTo>
                    <a:lnTo>
                      <a:pt x="441" y="480"/>
                    </a:lnTo>
                    <a:lnTo>
                      <a:pt x="490" y="484"/>
                    </a:lnTo>
                    <a:lnTo>
                      <a:pt x="503" y="454"/>
                    </a:lnTo>
                    <a:lnTo>
                      <a:pt x="484" y="423"/>
                    </a:lnTo>
                    <a:lnTo>
                      <a:pt x="446" y="395"/>
                    </a:lnTo>
                    <a:lnTo>
                      <a:pt x="395" y="372"/>
                    </a:lnTo>
                    <a:lnTo>
                      <a:pt x="260" y="279"/>
                    </a:lnTo>
                    <a:lnTo>
                      <a:pt x="268" y="277"/>
                    </a:lnTo>
                    <a:lnTo>
                      <a:pt x="287" y="277"/>
                    </a:lnTo>
                    <a:lnTo>
                      <a:pt x="315" y="287"/>
                    </a:lnTo>
                    <a:lnTo>
                      <a:pt x="338" y="296"/>
                    </a:lnTo>
                    <a:lnTo>
                      <a:pt x="349" y="302"/>
                    </a:lnTo>
                    <a:lnTo>
                      <a:pt x="363" y="307"/>
                    </a:lnTo>
                    <a:lnTo>
                      <a:pt x="374" y="313"/>
                    </a:lnTo>
                    <a:lnTo>
                      <a:pt x="385" y="319"/>
                    </a:lnTo>
                    <a:lnTo>
                      <a:pt x="406" y="328"/>
                    </a:lnTo>
                    <a:lnTo>
                      <a:pt x="420" y="334"/>
                    </a:lnTo>
                    <a:lnTo>
                      <a:pt x="425" y="336"/>
                    </a:lnTo>
                    <a:lnTo>
                      <a:pt x="467" y="359"/>
                    </a:lnTo>
                    <a:lnTo>
                      <a:pt x="501" y="364"/>
                    </a:lnTo>
                    <a:lnTo>
                      <a:pt x="520" y="351"/>
                    </a:lnTo>
                    <a:lnTo>
                      <a:pt x="532" y="328"/>
                    </a:lnTo>
                    <a:lnTo>
                      <a:pt x="511" y="285"/>
                    </a:lnTo>
                    <a:lnTo>
                      <a:pt x="585" y="264"/>
                    </a:lnTo>
                    <a:lnTo>
                      <a:pt x="608" y="201"/>
                    </a:lnTo>
                    <a:lnTo>
                      <a:pt x="553" y="142"/>
                    </a:lnTo>
                    <a:lnTo>
                      <a:pt x="480" y="155"/>
                    </a:lnTo>
                    <a:lnTo>
                      <a:pt x="437" y="114"/>
                    </a:lnTo>
                    <a:lnTo>
                      <a:pt x="366" y="60"/>
                    </a:lnTo>
                    <a:lnTo>
                      <a:pt x="365" y="26"/>
                    </a:lnTo>
                    <a:close/>
                  </a:path>
                </a:pathLst>
              </a:custGeom>
              <a:solidFill>
                <a:srgbClr val="F59E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62" name="Freeform 29"/>
              <p:cNvSpPr>
                <a:spLocks/>
              </p:cNvSpPr>
              <p:nvPr/>
            </p:nvSpPr>
            <p:spPr bwMode="auto">
              <a:xfrm>
                <a:off x="2841" y="1317"/>
                <a:ext cx="359" cy="720"/>
              </a:xfrm>
              <a:custGeom>
                <a:avLst/>
                <a:gdLst>
                  <a:gd name="T0" fmla="*/ 42 w 718"/>
                  <a:gd name="T1" fmla="*/ 18 h 1438"/>
                  <a:gd name="T2" fmla="*/ 44 w 718"/>
                  <a:gd name="T3" fmla="*/ 19 h 1438"/>
                  <a:gd name="T4" fmla="*/ 45 w 718"/>
                  <a:gd name="T5" fmla="*/ 21 h 1438"/>
                  <a:gd name="T6" fmla="*/ 45 w 718"/>
                  <a:gd name="T7" fmla="*/ 24 h 1438"/>
                  <a:gd name="T8" fmla="*/ 45 w 718"/>
                  <a:gd name="T9" fmla="*/ 28 h 1438"/>
                  <a:gd name="T10" fmla="*/ 45 w 718"/>
                  <a:gd name="T11" fmla="*/ 32 h 1438"/>
                  <a:gd name="T12" fmla="*/ 44 w 718"/>
                  <a:gd name="T13" fmla="*/ 36 h 1438"/>
                  <a:gd name="T14" fmla="*/ 42 w 718"/>
                  <a:gd name="T15" fmla="*/ 38 h 1438"/>
                  <a:gd name="T16" fmla="*/ 41 w 718"/>
                  <a:gd name="T17" fmla="*/ 67 h 1438"/>
                  <a:gd name="T18" fmla="*/ 38 w 718"/>
                  <a:gd name="T19" fmla="*/ 84 h 1438"/>
                  <a:gd name="T20" fmla="*/ 32 w 718"/>
                  <a:gd name="T21" fmla="*/ 89 h 1438"/>
                  <a:gd name="T22" fmla="*/ 24 w 718"/>
                  <a:gd name="T23" fmla="*/ 91 h 1438"/>
                  <a:gd name="T24" fmla="*/ 16 w 718"/>
                  <a:gd name="T25" fmla="*/ 89 h 1438"/>
                  <a:gd name="T26" fmla="*/ 5 w 718"/>
                  <a:gd name="T27" fmla="*/ 84 h 1438"/>
                  <a:gd name="T28" fmla="*/ 1 w 718"/>
                  <a:gd name="T29" fmla="*/ 36 h 1438"/>
                  <a:gd name="T30" fmla="*/ 6 w 718"/>
                  <a:gd name="T31" fmla="*/ 4 h 1438"/>
                  <a:gd name="T32" fmla="*/ 7 w 718"/>
                  <a:gd name="T33" fmla="*/ 3 h 1438"/>
                  <a:gd name="T34" fmla="*/ 9 w 718"/>
                  <a:gd name="T35" fmla="*/ 3 h 1438"/>
                  <a:gd name="T36" fmla="*/ 10 w 718"/>
                  <a:gd name="T37" fmla="*/ 2 h 1438"/>
                  <a:gd name="T38" fmla="*/ 12 w 718"/>
                  <a:gd name="T39" fmla="*/ 1 h 1438"/>
                  <a:gd name="T40" fmla="*/ 14 w 718"/>
                  <a:gd name="T41" fmla="*/ 1 h 1438"/>
                  <a:gd name="T42" fmla="*/ 24 w 718"/>
                  <a:gd name="T43" fmla="*/ 1 h 1438"/>
                  <a:gd name="T44" fmla="*/ 26 w 718"/>
                  <a:gd name="T45" fmla="*/ 1 h 1438"/>
                  <a:gd name="T46" fmla="*/ 29 w 718"/>
                  <a:gd name="T47" fmla="*/ 2 h 1438"/>
                  <a:gd name="T48" fmla="*/ 32 w 718"/>
                  <a:gd name="T49" fmla="*/ 3 h 1438"/>
                  <a:gd name="T50" fmla="*/ 33 w 718"/>
                  <a:gd name="T51" fmla="*/ 4 h 1438"/>
                  <a:gd name="T52" fmla="*/ 34 w 718"/>
                  <a:gd name="T53" fmla="*/ 5 h 1438"/>
                  <a:gd name="T54" fmla="*/ 35 w 718"/>
                  <a:gd name="T55" fmla="*/ 6 h 1438"/>
                  <a:gd name="T56" fmla="*/ 36 w 718"/>
                  <a:gd name="T57" fmla="*/ 6 h 1438"/>
                  <a:gd name="T58" fmla="*/ 37 w 718"/>
                  <a:gd name="T59" fmla="*/ 7 h 1438"/>
                  <a:gd name="T60" fmla="*/ 37 w 718"/>
                  <a:gd name="T61" fmla="*/ 8 h 1438"/>
                  <a:gd name="T62" fmla="*/ 38 w 718"/>
                  <a:gd name="T63" fmla="*/ 8 h 1438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718" h="1438">
                    <a:moveTo>
                      <a:pt x="595" y="121"/>
                    </a:moveTo>
                    <a:lnTo>
                      <a:pt x="659" y="287"/>
                    </a:lnTo>
                    <a:lnTo>
                      <a:pt x="673" y="290"/>
                    </a:lnTo>
                    <a:lnTo>
                      <a:pt x="697" y="294"/>
                    </a:lnTo>
                    <a:lnTo>
                      <a:pt x="709" y="307"/>
                    </a:lnTo>
                    <a:lnTo>
                      <a:pt x="713" y="328"/>
                    </a:lnTo>
                    <a:lnTo>
                      <a:pt x="713" y="347"/>
                    </a:lnTo>
                    <a:lnTo>
                      <a:pt x="707" y="382"/>
                    </a:lnTo>
                    <a:lnTo>
                      <a:pt x="716" y="416"/>
                    </a:lnTo>
                    <a:lnTo>
                      <a:pt x="718" y="448"/>
                    </a:lnTo>
                    <a:lnTo>
                      <a:pt x="711" y="482"/>
                    </a:lnTo>
                    <a:lnTo>
                      <a:pt x="707" y="507"/>
                    </a:lnTo>
                    <a:lnTo>
                      <a:pt x="707" y="545"/>
                    </a:lnTo>
                    <a:lnTo>
                      <a:pt x="701" y="564"/>
                    </a:lnTo>
                    <a:lnTo>
                      <a:pt x="682" y="583"/>
                    </a:lnTo>
                    <a:lnTo>
                      <a:pt x="663" y="602"/>
                    </a:lnTo>
                    <a:lnTo>
                      <a:pt x="650" y="764"/>
                    </a:lnTo>
                    <a:lnTo>
                      <a:pt x="644" y="1056"/>
                    </a:lnTo>
                    <a:lnTo>
                      <a:pt x="640" y="1163"/>
                    </a:lnTo>
                    <a:lnTo>
                      <a:pt x="602" y="1334"/>
                    </a:lnTo>
                    <a:lnTo>
                      <a:pt x="582" y="1391"/>
                    </a:lnTo>
                    <a:lnTo>
                      <a:pt x="509" y="1419"/>
                    </a:lnTo>
                    <a:lnTo>
                      <a:pt x="435" y="1434"/>
                    </a:lnTo>
                    <a:lnTo>
                      <a:pt x="376" y="1438"/>
                    </a:lnTo>
                    <a:lnTo>
                      <a:pt x="310" y="1438"/>
                    </a:lnTo>
                    <a:lnTo>
                      <a:pt x="251" y="1421"/>
                    </a:lnTo>
                    <a:lnTo>
                      <a:pt x="133" y="1372"/>
                    </a:lnTo>
                    <a:lnTo>
                      <a:pt x="72" y="1332"/>
                    </a:lnTo>
                    <a:lnTo>
                      <a:pt x="105" y="767"/>
                    </a:lnTo>
                    <a:lnTo>
                      <a:pt x="6" y="575"/>
                    </a:lnTo>
                    <a:lnTo>
                      <a:pt x="0" y="283"/>
                    </a:lnTo>
                    <a:lnTo>
                      <a:pt x="82" y="57"/>
                    </a:lnTo>
                    <a:lnTo>
                      <a:pt x="88" y="53"/>
                    </a:lnTo>
                    <a:lnTo>
                      <a:pt x="101" y="47"/>
                    </a:lnTo>
                    <a:lnTo>
                      <a:pt x="118" y="39"/>
                    </a:lnTo>
                    <a:lnTo>
                      <a:pt x="129" y="34"/>
                    </a:lnTo>
                    <a:lnTo>
                      <a:pt x="141" y="28"/>
                    </a:lnTo>
                    <a:lnTo>
                      <a:pt x="152" y="22"/>
                    </a:lnTo>
                    <a:lnTo>
                      <a:pt x="165" y="19"/>
                    </a:lnTo>
                    <a:lnTo>
                      <a:pt x="177" y="13"/>
                    </a:lnTo>
                    <a:lnTo>
                      <a:pt x="188" y="9"/>
                    </a:lnTo>
                    <a:lnTo>
                      <a:pt x="209" y="3"/>
                    </a:lnTo>
                    <a:lnTo>
                      <a:pt x="226" y="0"/>
                    </a:lnTo>
                    <a:lnTo>
                      <a:pt x="376" y="1"/>
                    </a:lnTo>
                    <a:lnTo>
                      <a:pt x="395" y="7"/>
                    </a:lnTo>
                    <a:lnTo>
                      <a:pt x="414" y="15"/>
                    </a:lnTo>
                    <a:lnTo>
                      <a:pt x="437" y="22"/>
                    </a:lnTo>
                    <a:lnTo>
                      <a:pt x="462" y="30"/>
                    </a:lnTo>
                    <a:lnTo>
                      <a:pt x="483" y="38"/>
                    </a:lnTo>
                    <a:lnTo>
                      <a:pt x="500" y="43"/>
                    </a:lnTo>
                    <a:lnTo>
                      <a:pt x="509" y="49"/>
                    </a:lnTo>
                    <a:lnTo>
                      <a:pt x="517" y="53"/>
                    </a:lnTo>
                    <a:lnTo>
                      <a:pt x="526" y="62"/>
                    </a:lnTo>
                    <a:lnTo>
                      <a:pt x="534" y="68"/>
                    </a:lnTo>
                    <a:lnTo>
                      <a:pt x="542" y="74"/>
                    </a:lnTo>
                    <a:lnTo>
                      <a:pt x="549" y="81"/>
                    </a:lnTo>
                    <a:lnTo>
                      <a:pt x="557" y="87"/>
                    </a:lnTo>
                    <a:lnTo>
                      <a:pt x="564" y="95"/>
                    </a:lnTo>
                    <a:lnTo>
                      <a:pt x="570" y="100"/>
                    </a:lnTo>
                    <a:lnTo>
                      <a:pt x="578" y="106"/>
                    </a:lnTo>
                    <a:lnTo>
                      <a:pt x="583" y="110"/>
                    </a:lnTo>
                    <a:lnTo>
                      <a:pt x="591" y="117"/>
                    </a:lnTo>
                    <a:lnTo>
                      <a:pt x="595" y="121"/>
                    </a:lnTo>
                    <a:close/>
                  </a:path>
                </a:pathLst>
              </a:custGeom>
              <a:solidFill>
                <a:srgbClr val="F59E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63" name="Freeform 30"/>
              <p:cNvSpPr>
                <a:spLocks/>
              </p:cNvSpPr>
              <p:nvPr/>
            </p:nvSpPr>
            <p:spPr bwMode="auto">
              <a:xfrm>
                <a:off x="2375" y="2121"/>
                <a:ext cx="159" cy="79"/>
              </a:xfrm>
              <a:custGeom>
                <a:avLst/>
                <a:gdLst>
                  <a:gd name="T0" fmla="*/ 0 w 317"/>
                  <a:gd name="T1" fmla="*/ 0 h 158"/>
                  <a:gd name="T2" fmla="*/ 7 w 317"/>
                  <a:gd name="T3" fmla="*/ 4 h 158"/>
                  <a:gd name="T4" fmla="*/ 8 w 317"/>
                  <a:gd name="T5" fmla="*/ 1 h 158"/>
                  <a:gd name="T6" fmla="*/ 10 w 317"/>
                  <a:gd name="T7" fmla="*/ 1 h 158"/>
                  <a:gd name="T8" fmla="*/ 10 w 317"/>
                  <a:gd name="T9" fmla="*/ 3 h 158"/>
                  <a:gd name="T10" fmla="*/ 12 w 317"/>
                  <a:gd name="T11" fmla="*/ 5 h 158"/>
                  <a:gd name="T12" fmla="*/ 18 w 317"/>
                  <a:gd name="T13" fmla="*/ 7 h 158"/>
                  <a:gd name="T14" fmla="*/ 19 w 317"/>
                  <a:gd name="T15" fmla="*/ 9 h 158"/>
                  <a:gd name="T16" fmla="*/ 20 w 317"/>
                  <a:gd name="T17" fmla="*/ 10 h 158"/>
                  <a:gd name="T18" fmla="*/ 15 w 317"/>
                  <a:gd name="T19" fmla="*/ 8 h 158"/>
                  <a:gd name="T20" fmla="*/ 8 w 317"/>
                  <a:gd name="T21" fmla="*/ 5 h 158"/>
                  <a:gd name="T22" fmla="*/ 7 w 317"/>
                  <a:gd name="T23" fmla="*/ 5 h 158"/>
                  <a:gd name="T24" fmla="*/ 1 w 317"/>
                  <a:gd name="T25" fmla="*/ 2 h 158"/>
                  <a:gd name="T26" fmla="*/ 0 w 317"/>
                  <a:gd name="T27" fmla="*/ 0 h 158"/>
                  <a:gd name="T28" fmla="*/ 0 w 317"/>
                  <a:gd name="T29" fmla="*/ 0 h 158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17" h="158">
                    <a:moveTo>
                      <a:pt x="0" y="0"/>
                    </a:moveTo>
                    <a:lnTo>
                      <a:pt x="112" y="50"/>
                    </a:lnTo>
                    <a:lnTo>
                      <a:pt x="126" y="14"/>
                    </a:lnTo>
                    <a:lnTo>
                      <a:pt x="156" y="14"/>
                    </a:lnTo>
                    <a:lnTo>
                      <a:pt x="156" y="38"/>
                    </a:lnTo>
                    <a:lnTo>
                      <a:pt x="179" y="65"/>
                    </a:lnTo>
                    <a:lnTo>
                      <a:pt x="278" y="112"/>
                    </a:lnTo>
                    <a:lnTo>
                      <a:pt x="291" y="135"/>
                    </a:lnTo>
                    <a:lnTo>
                      <a:pt x="317" y="158"/>
                    </a:lnTo>
                    <a:lnTo>
                      <a:pt x="232" y="120"/>
                    </a:lnTo>
                    <a:lnTo>
                      <a:pt x="126" y="73"/>
                    </a:lnTo>
                    <a:lnTo>
                      <a:pt x="112" y="74"/>
                    </a:lnTo>
                    <a:lnTo>
                      <a:pt x="8" y="2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64" name="Freeform 31"/>
              <p:cNvSpPr>
                <a:spLocks/>
              </p:cNvSpPr>
              <p:nvPr/>
            </p:nvSpPr>
            <p:spPr bwMode="auto">
              <a:xfrm>
                <a:off x="2976" y="2584"/>
                <a:ext cx="19" cy="24"/>
              </a:xfrm>
              <a:custGeom>
                <a:avLst/>
                <a:gdLst>
                  <a:gd name="T0" fmla="*/ 3 w 38"/>
                  <a:gd name="T1" fmla="*/ 0 h 47"/>
                  <a:gd name="T2" fmla="*/ 2 w 38"/>
                  <a:gd name="T3" fmla="*/ 3 h 47"/>
                  <a:gd name="T4" fmla="*/ 0 w 38"/>
                  <a:gd name="T5" fmla="*/ 3 h 47"/>
                  <a:gd name="T6" fmla="*/ 2 w 38"/>
                  <a:gd name="T7" fmla="*/ 1 h 47"/>
                  <a:gd name="T8" fmla="*/ 3 w 38"/>
                  <a:gd name="T9" fmla="*/ 0 h 47"/>
                  <a:gd name="T10" fmla="*/ 3 w 38"/>
                  <a:gd name="T11" fmla="*/ 0 h 4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8" h="47">
                    <a:moveTo>
                      <a:pt x="38" y="0"/>
                    </a:moveTo>
                    <a:lnTo>
                      <a:pt x="17" y="36"/>
                    </a:lnTo>
                    <a:lnTo>
                      <a:pt x="0" y="47"/>
                    </a:lnTo>
                    <a:lnTo>
                      <a:pt x="17" y="7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65" name="Freeform 32"/>
              <p:cNvSpPr>
                <a:spLocks/>
              </p:cNvSpPr>
              <p:nvPr/>
            </p:nvSpPr>
            <p:spPr bwMode="auto">
              <a:xfrm>
                <a:off x="2959" y="1621"/>
                <a:ext cx="51" cy="43"/>
              </a:xfrm>
              <a:custGeom>
                <a:avLst/>
                <a:gdLst>
                  <a:gd name="T0" fmla="*/ 2 w 100"/>
                  <a:gd name="T1" fmla="*/ 1 h 85"/>
                  <a:gd name="T2" fmla="*/ 2 w 100"/>
                  <a:gd name="T3" fmla="*/ 2 h 85"/>
                  <a:gd name="T4" fmla="*/ 3 w 100"/>
                  <a:gd name="T5" fmla="*/ 3 h 85"/>
                  <a:gd name="T6" fmla="*/ 7 w 100"/>
                  <a:gd name="T7" fmla="*/ 5 h 85"/>
                  <a:gd name="T8" fmla="*/ 6 w 100"/>
                  <a:gd name="T9" fmla="*/ 6 h 85"/>
                  <a:gd name="T10" fmla="*/ 2 w 100"/>
                  <a:gd name="T11" fmla="*/ 5 h 85"/>
                  <a:gd name="T12" fmla="*/ 1 w 100"/>
                  <a:gd name="T13" fmla="*/ 5 h 85"/>
                  <a:gd name="T14" fmla="*/ 0 w 100"/>
                  <a:gd name="T15" fmla="*/ 2 h 85"/>
                  <a:gd name="T16" fmla="*/ 1 w 100"/>
                  <a:gd name="T17" fmla="*/ 0 h 85"/>
                  <a:gd name="T18" fmla="*/ 2 w 100"/>
                  <a:gd name="T19" fmla="*/ 1 h 85"/>
                  <a:gd name="T20" fmla="*/ 2 w 100"/>
                  <a:gd name="T21" fmla="*/ 1 h 8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00" h="85">
                    <a:moveTo>
                      <a:pt x="32" y="2"/>
                    </a:moveTo>
                    <a:lnTo>
                      <a:pt x="28" y="24"/>
                    </a:lnTo>
                    <a:lnTo>
                      <a:pt x="34" y="47"/>
                    </a:lnTo>
                    <a:lnTo>
                      <a:pt x="100" y="68"/>
                    </a:lnTo>
                    <a:lnTo>
                      <a:pt x="83" y="85"/>
                    </a:lnTo>
                    <a:lnTo>
                      <a:pt x="32" y="74"/>
                    </a:lnTo>
                    <a:lnTo>
                      <a:pt x="15" y="74"/>
                    </a:lnTo>
                    <a:lnTo>
                      <a:pt x="0" y="24"/>
                    </a:lnTo>
                    <a:lnTo>
                      <a:pt x="15" y="0"/>
                    </a:lnTo>
                    <a:lnTo>
                      <a:pt x="32" y="2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66" name="Freeform 33"/>
              <p:cNvSpPr>
                <a:spLocks/>
              </p:cNvSpPr>
              <p:nvPr/>
            </p:nvSpPr>
            <p:spPr bwMode="auto">
              <a:xfrm>
                <a:off x="2984" y="1672"/>
                <a:ext cx="91" cy="45"/>
              </a:xfrm>
              <a:custGeom>
                <a:avLst/>
                <a:gdLst>
                  <a:gd name="T0" fmla="*/ 12 w 182"/>
                  <a:gd name="T1" fmla="*/ 0 h 92"/>
                  <a:gd name="T2" fmla="*/ 11 w 182"/>
                  <a:gd name="T3" fmla="*/ 1 h 92"/>
                  <a:gd name="T4" fmla="*/ 8 w 182"/>
                  <a:gd name="T5" fmla="*/ 3 h 92"/>
                  <a:gd name="T6" fmla="*/ 7 w 182"/>
                  <a:gd name="T7" fmla="*/ 4 h 92"/>
                  <a:gd name="T8" fmla="*/ 5 w 182"/>
                  <a:gd name="T9" fmla="*/ 5 h 92"/>
                  <a:gd name="T10" fmla="*/ 4 w 182"/>
                  <a:gd name="T11" fmla="*/ 5 h 92"/>
                  <a:gd name="T12" fmla="*/ 0 w 182"/>
                  <a:gd name="T13" fmla="*/ 5 h 92"/>
                  <a:gd name="T14" fmla="*/ 3 w 182"/>
                  <a:gd name="T15" fmla="*/ 3 h 92"/>
                  <a:gd name="T16" fmla="*/ 7 w 182"/>
                  <a:gd name="T17" fmla="*/ 1 h 92"/>
                  <a:gd name="T18" fmla="*/ 12 w 182"/>
                  <a:gd name="T19" fmla="*/ 0 h 92"/>
                  <a:gd name="T20" fmla="*/ 12 w 182"/>
                  <a:gd name="T21" fmla="*/ 0 h 9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82" h="92">
                    <a:moveTo>
                      <a:pt x="182" y="0"/>
                    </a:moveTo>
                    <a:lnTo>
                      <a:pt x="163" y="31"/>
                    </a:lnTo>
                    <a:lnTo>
                      <a:pt x="127" y="61"/>
                    </a:lnTo>
                    <a:lnTo>
                      <a:pt x="105" y="76"/>
                    </a:lnTo>
                    <a:lnTo>
                      <a:pt x="74" y="90"/>
                    </a:lnTo>
                    <a:lnTo>
                      <a:pt x="59" y="92"/>
                    </a:lnTo>
                    <a:lnTo>
                      <a:pt x="0" y="88"/>
                    </a:lnTo>
                    <a:lnTo>
                      <a:pt x="36" y="59"/>
                    </a:lnTo>
                    <a:lnTo>
                      <a:pt x="112" y="25"/>
                    </a:lnTo>
                    <a:lnTo>
                      <a:pt x="182" y="0"/>
                    </a:lnTo>
                    <a:close/>
                  </a:path>
                </a:pathLst>
              </a:custGeom>
              <a:solidFill>
                <a:srgbClr val="FFF2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67" name="Freeform 34"/>
              <p:cNvSpPr>
                <a:spLocks/>
              </p:cNvSpPr>
              <p:nvPr/>
            </p:nvSpPr>
            <p:spPr bwMode="auto">
              <a:xfrm>
                <a:off x="3073" y="1412"/>
                <a:ext cx="63" cy="138"/>
              </a:xfrm>
              <a:custGeom>
                <a:avLst/>
                <a:gdLst>
                  <a:gd name="T0" fmla="*/ 2 w 125"/>
                  <a:gd name="T1" fmla="*/ 7 h 275"/>
                  <a:gd name="T2" fmla="*/ 1 w 125"/>
                  <a:gd name="T3" fmla="*/ 5 h 275"/>
                  <a:gd name="T4" fmla="*/ 1 w 125"/>
                  <a:gd name="T5" fmla="*/ 3 h 275"/>
                  <a:gd name="T6" fmla="*/ 2 w 125"/>
                  <a:gd name="T7" fmla="*/ 2 h 275"/>
                  <a:gd name="T8" fmla="*/ 2 w 125"/>
                  <a:gd name="T9" fmla="*/ 2 h 275"/>
                  <a:gd name="T10" fmla="*/ 2 w 125"/>
                  <a:gd name="T11" fmla="*/ 1 h 275"/>
                  <a:gd name="T12" fmla="*/ 3 w 125"/>
                  <a:gd name="T13" fmla="*/ 1 h 275"/>
                  <a:gd name="T14" fmla="*/ 3 w 125"/>
                  <a:gd name="T15" fmla="*/ 1 h 275"/>
                  <a:gd name="T16" fmla="*/ 4 w 125"/>
                  <a:gd name="T17" fmla="*/ 0 h 275"/>
                  <a:gd name="T18" fmla="*/ 4 w 125"/>
                  <a:gd name="T19" fmla="*/ 1 h 275"/>
                  <a:gd name="T20" fmla="*/ 5 w 125"/>
                  <a:gd name="T21" fmla="*/ 3 h 275"/>
                  <a:gd name="T22" fmla="*/ 6 w 125"/>
                  <a:gd name="T23" fmla="*/ 4 h 275"/>
                  <a:gd name="T24" fmla="*/ 7 w 125"/>
                  <a:gd name="T25" fmla="*/ 4 h 275"/>
                  <a:gd name="T26" fmla="*/ 7 w 125"/>
                  <a:gd name="T27" fmla="*/ 6 h 275"/>
                  <a:gd name="T28" fmla="*/ 7 w 125"/>
                  <a:gd name="T29" fmla="*/ 10 h 275"/>
                  <a:gd name="T30" fmla="*/ 7 w 125"/>
                  <a:gd name="T31" fmla="*/ 13 h 275"/>
                  <a:gd name="T32" fmla="*/ 8 w 125"/>
                  <a:gd name="T33" fmla="*/ 17 h 275"/>
                  <a:gd name="T34" fmla="*/ 7 w 125"/>
                  <a:gd name="T35" fmla="*/ 16 h 275"/>
                  <a:gd name="T36" fmla="*/ 4 w 125"/>
                  <a:gd name="T37" fmla="*/ 16 h 275"/>
                  <a:gd name="T38" fmla="*/ 2 w 125"/>
                  <a:gd name="T39" fmla="*/ 18 h 275"/>
                  <a:gd name="T40" fmla="*/ 0 w 125"/>
                  <a:gd name="T41" fmla="*/ 17 h 275"/>
                  <a:gd name="T42" fmla="*/ 3 w 125"/>
                  <a:gd name="T43" fmla="*/ 15 h 275"/>
                  <a:gd name="T44" fmla="*/ 4 w 125"/>
                  <a:gd name="T45" fmla="*/ 14 h 275"/>
                  <a:gd name="T46" fmla="*/ 5 w 125"/>
                  <a:gd name="T47" fmla="*/ 13 h 275"/>
                  <a:gd name="T48" fmla="*/ 5 w 125"/>
                  <a:gd name="T49" fmla="*/ 9 h 275"/>
                  <a:gd name="T50" fmla="*/ 2 w 125"/>
                  <a:gd name="T51" fmla="*/ 7 h 275"/>
                  <a:gd name="T52" fmla="*/ 2 w 125"/>
                  <a:gd name="T53" fmla="*/ 7 h 27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25" h="275">
                    <a:moveTo>
                      <a:pt x="17" y="102"/>
                    </a:moveTo>
                    <a:lnTo>
                      <a:pt x="13" y="72"/>
                    </a:lnTo>
                    <a:lnTo>
                      <a:pt x="11" y="47"/>
                    </a:lnTo>
                    <a:lnTo>
                      <a:pt x="17" y="24"/>
                    </a:lnTo>
                    <a:lnTo>
                      <a:pt x="21" y="17"/>
                    </a:lnTo>
                    <a:lnTo>
                      <a:pt x="26" y="11"/>
                    </a:lnTo>
                    <a:lnTo>
                      <a:pt x="34" y="7"/>
                    </a:lnTo>
                    <a:lnTo>
                      <a:pt x="40" y="3"/>
                    </a:lnTo>
                    <a:lnTo>
                      <a:pt x="53" y="0"/>
                    </a:lnTo>
                    <a:lnTo>
                      <a:pt x="60" y="11"/>
                    </a:lnTo>
                    <a:lnTo>
                      <a:pt x="78" y="36"/>
                    </a:lnTo>
                    <a:lnTo>
                      <a:pt x="87" y="49"/>
                    </a:lnTo>
                    <a:lnTo>
                      <a:pt x="97" y="64"/>
                    </a:lnTo>
                    <a:lnTo>
                      <a:pt x="108" y="87"/>
                    </a:lnTo>
                    <a:lnTo>
                      <a:pt x="110" y="155"/>
                    </a:lnTo>
                    <a:lnTo>
                      <a:pt x="110" y="207"/>
                    </a:lnTo>
                    <a:lnTo>
                      <a:pt x="125" y="266"/>
                    </a:lnTo>
                    <a:lnTo>
                      <a:pt x="102" y="256"/>
                    </a:lnTo>
                    <a:lnTo>
                      <a:pt x="59" y="256"/>
                    </a:lnTo>
                    <a:lnTo>
                      <a:pt x="22" y="275"/>
                    </a:lnTo>
                    <a:lnTo>
                      <a:pt x="0" y="266"/>
                    </a:lnTo>
                    <a:lnTo>
                      <a:pt x="47" y="230"/>
                    </a:lnTo>
                    <a:lnTo>
                      <a:pt x="59" y="222"/>
                    </a:lnTo>
                    <a:lnTo>
                      <a:pt x="70" y="193"/>
                    </a:lnTo>
                    <a:lnTo>
                      <a:pt x="68" y="142"/>
                    </a:lnTo>
                    <a:lnTo>
                      <a:pt x="17" y="102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68" name="Freeform 35"/>
              <p:cNvSpPr>
                <a:spLocks/>
              </p:cNvSpPr>
              <p:nvPr/>
            </p:nvSpPr>
            <p:spPr bwMode="auto">
              <a:xfrm>
                <a:off x="3158" y="1509"/>
                <a:ext cx="27" cy="36"/>
              </a:xfrm>
              <a:custGeom>
                <a:avLst/>
                <a:gdLst>
                  <a:gd name="T0" fmla="*/ 0 w 55"/>
                  <a:gd name="T1" fmla="*/ 0 h 73"/>
                  <a:gd name="T2" fmla="*/ 1 w 55"/>
                  <a:gd name="T3" fmla="*/ 0 h 73"/>
                  <a:gd name="T4" fmla="*/ 2 w 55"/>
                  <a:gd name="T5" fmla="*/ 1 h 73"/>
                  <a:gd name="T6" fmla="*/ 3 w 55"/>
                  <a:gd name="T7" fmla="*/ 3 h 73"/>
                  <a:gd name="T8" fmla="*/ 2 w 55"/>
                  <a:gd name="T9" fmla="*/ 4 h 73"/>
                  <a:gd name="T10" fmla="*/ 2 w 55"/>
                  <a:gd name="T11" fmla="*/ 2 h 73"/>
                  <a:gd name="T12" fmla="*/ 0 w 55"/>
                  <a:gd name="T13" fmla="*/ 1 h 73"/>
                  <a:gd name="T14" fmla="*/ 0 w 55"/>
                  <a:gd name="T15" fmla="*/ 0 h 73"/>
                  <a:gd name="T16" fmla="*/ 0 w 55"/>
                  <a:gd name="T17" fmla="*/ 0 h 7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5" h="73">
                    <a:moveTo>
                      <a:pt x="0" y="0"/>
                    </a:moveTo>
                    <a:lnTo>
                      <a:pt x="30" y="6"/>
                    </a:lnTo>
                    <a:lnTo>
                      <a:pt x="47" y="25"/>
                    </a:lnTo>
                    <a:lnTo>
                      <a:pt x="55" y="54"/>
                    </a:lnTo>
                    <a:lnTo>
                      <a:pt x="45" y="73"/>
                    </a:lnTo>
                    <a:lnTo>
                      <a:pt x="32" y="35"/>
                    </a:lnTo>
                    <a:lnTo>
                      <a:pt x="9" y="3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69" name="Freeform 36"/>
              <p:cNvSpPr>
                <a:spLocks/>
              </p:cNvSpPr>
              <p:nvPr/>
            </p:nvSpPr>
            <p:spPr bwMode="auto">
              <a:xfrm>
                <a:off x="3140" y="1461"/>
                <a:ext cx="21" cy="143"/>
              </a:xfrm>
              <a:custGeom>
                <a:avLst/>
                <a:gdLst>
                  <a:gd name="T0" fmla="*/ 3 w 41"/>
                  <a:gd name="T1" fmla="*/ 5 h 286"/>
                  <a:gd name="T2" fmla="*/ 2 w 41"/>
                  <a:gd name="T3" fmla="*/ 11 h 286"/>
                  <a:gd name="T4" fmla="*/ 2 w 41"/>
                  <a:gd name="T5" fmla="*/ 15 h 286"/>
                  <a:gd name="T6" fmla="*/ 2 w 41"/>
                  <a:gd name="T7" fmla="*/ 18 h 286"/>
                  <a:gd name="T8" fmla="*/ 1 w 41"/>
                  <a:gd name="T9" fmla="*/ 12 h 286"/>
                  <a:gd name="T10" fmla="*/ 2 w 41"/>
                  <a:gd name="T11" fmla="*/ 4 h 286"/>
                  <a:gd name="T12" fmla="*/ 0 w 41"/>
                  <a:gd name="T13" fmla="*/ 0 h 286"/>
                  <a:gd name="T14" fmla="*/ 3 w 41"/>
                  <a:gd name="T15" fmla="*/ 0 h 286"/>
                  <a:gd name="T16" fmla="*/ 3 w 41"/>
                  <a:gd name="T17" fmla="*/ 3 h 286"/>
                  <a:gd name="T18" fmla="*/ 3 w 41"/>
                  <a:gd name="T19" fmla="*/ 5 h 286"/>
                  <a:gd name="T20" fmla="*/ 3 w 41"/>
                  <a:gd name="T21" fmla="*/ 5 h 28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41" h="286">
                    <a:moveTo>
                      <a:pt x="36" y="76"/>
                    </a:moveTo>
                    <a:lnTo>
                      <a:pt x="26" y="169"/>
                    </a:lnTo>
                    <a:lnTo>
                      <a:pt x="26" y="226"/>
                    </a:lnTo>
                    <a:lnTo>
                      <a:pt x="19" y="286"/>
                    </a:lnTo>
                    <a:lnTo>
                      <a:pt x="11" y="180"/>
                    </a:lnTo>
                    <a:lnTo>
                      <a:pt x="17" y="57"/>
                    </a:lnTo>
                    <a:lnTo>
                      <a:pt x="0" y="0"/>
                    </a:lnTo>
                    <a:lnTo>
                      <a:pt x="41" y="0"/>
                    </a:lnTo>
                    <a:lnTo>
                      <a:pt x="38" y="38"/>
                    </a:lnTo>
                    <a:lnTo>
                      <a:pt x="36" y="76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70" name="Freeform 37"/>
              <p:cNvSpPr>
                <a:spLocks/>
              </p:cNvSpPr>
              <p:nvPr/>
            </p:nvSpPr>
            <p:spPr bwMode="auto">
              <a:xfrm>
                <a:off x="3161" y="2621"/>
                <a:ext cx="134" cy="45"/>
              </a:xfrm>
              <a:custGeom>
                <a:avLst/>
                <a:gdLst>
                  <a:gd name="T0" fmla="*/ 2 w 268"/>
                  <a:gd name="T1" fmla="*/ 1 h 89"/>
                  <a:gd name="T2" fmla="*/ 5 w 268"/>
                  <a:gd name="T3" fmla="*/ 4 h 89"/>
                  <a:gd name="T4" fmla="*/ 9 w 268"/>
                  <a:gd name="T5" fmla="*/ 4 h 89"/>
                  <a:gd name="T6" fmla="*/ 11 w 268"/>
                  <a:gd name="T7" fmla="*/ 3 h 89"/>
                  <a:gd name="T8" fmla="*/ 12 w 268"/>
                  <a:gd name="T9" fmla="*/ 1 h 89"/>
                  <a:gd name="T10" fmla="*/ 14 w 268"/>
                  <a:gd name="T11" fmla="*/ 1 h 89"/>
                  <a:gd name="T12" fmla="*/ 17 w 268"/>
                  <a:gd name="T13" fmla="*/ 0 h 89"/>
                  <a:gd name="T14" fmla="*/ 15 w 268"/>
                  <a:gd name="T15" fmla="*/ 4 h 89"/>
                  <a:gd name="T16" fmla="*/ 13 w 268"/>
                  <a:gd name="T17" fmla="*/ 4 h 89"/>
                  <a:gd name="T18" fmla="*/ 9 w 268"/>
                  <a:gd name="T19" fmla="*/ 6 h 89"/>
                  <a:gd name="T20" fmla="*/ 3 w 268"/>
                  <a:gd name="T21" fmla="*/ 5 h 89"/>
                  <a:gd name="T22" fmla="*/ 0 w 268"/>
                  <a:gd name="T23" fmla="*/ 3 h 89"/>
                  <a:gd name="T24" fmla="*/ 2 w 268"/>
                  <a:gd name="T25" fmla="*/ 1 h 89"/>
                  <a:gd name="T26" fmla="*/ 2 w 268"/>
                  <a:gd name="T27" fmla="*/ 1 h 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268" h="89">
                    <a:moveTo>
                      <a:pt x="25" y="11"/>
                    </a:moveTo>
                    <a:lnTo>
                      <a:pt x="80" y="49"/>
                    </a:lnTo>
                    <a:lnTo>
                      <a:pt x="133" y="53"/>
                    </a:lnTo>
                    <a:lnTo>
                      <a:pt x="164" y="42"/>
                    </a:lnTo>
                    <a:lnTo>
                      <a:pt x="185" y="10"/>
                    </a:lnTo>
                    <a:lnTo>
                      <a:pt x="217" y="13"/>
                    </a:lnTo>
                    <a:lnTo>
                      <a:pt x="268" y="0"/>
                    </a:lnTo>
                    <a:lnTo>
                      <a:pt x="240" y="49"/>
                    </a:lnTo>
                    <a:lnTo>
                      <a:pt x="194" y="53"/>
                    </a:lnTo>
                    <a:lnTo>
                      <a:pt x="130" y="89"/>
                    </a:lnTo>
                    <a:lnTo>
                      <a:pt x="33" y="78"/>
                    </a:lnTo>
                    <a:lnTo>
                      <a:pt x="0" y="38"/>
                    </a:lnTo>
                    <a:lnTo>
                      <a:pt x="25" y="11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71" name="Freeform 38"/>
              <p:cNvSpPr>
                <a:spLocks/>
              </p:cNvSpPr>
              <p:nvPr/>
            </p:nvSpPr>
            <p:spPr bwMode="auto">
              <a:xfrm>
                <a:off x="3184" y="2562"/>
                <a:ext cx="102" cy="72"/>
              </a:xfrm>
              <a:custGeom>
                <a:avLst/>
                <a:gdLst>
                  <a:gd name="T0" fmla="*/ 0 w 205"/>
                  <a:gd name="T1" fmla="*/ 8 h 145"/>
                  <a:gd name="T2" fmla="*/ 4 w 205"/>
                  <a:gd name="T3" fmla="*/ 9 h 145"/>
                  <a:gd name="T4" fmla="*/ 7 w 205"/>
                  <a:gd name="T5" fmla="*/ 7 h 145"/>
                  <a:gd name="T6" fmla="*/ 7 w 205"/>
                  <a:gd name="T7" fmla="*/ 5 h 145"/>
                  <a:gd name="T8" fmla="*/ 9 w 205"/>
                  <a:gd name="T9" fmla="*/ 5 h 145"/>
                  <a:gd name="T10" fmla="*/ 11 w 205"/>
                  <a:gd name="T11" fmla="*/ 5 h 145"/>
                  <a:gd name="T12" fmla="*/ 12 w 205"/>
                  <a:gd name="T13" fmla="*/ 5 h 145"/>
                  <a:gd name="T14" fmla="*/ 12 w 205"/>
                  <a:gd name="T15" fmla="*/ 5 h 145"/>
                  <a:gd name="T16" fmla="*/ 12 w 205"/>
                  <a:gd name="T17" fmla="*/ 5 h 145"/>
                  <a:gd name="T18" fmla="*/ 12 w 205"/>
                  <a:gd name="T19" fmla="*/ 4 h 145"/>
                  <a:gd name="T20" fmla="*/ 12 w 205"/>
                  <a:gd name="T21" fmla="*/ 3 h 145"/>
                  <a:gd name="T22" fmla="*/ 12 w 205"/>
                  <a:gd name="T23" fmla="*/ 2 h 145"/>
                  <a:gd name="T24" fmla="*/ 9 w 205"/>
                  <a:gd name="T25" fmla="*/ 2 h 145"/>
                  <a:gd name="T26" fmla="*/ 6 w 205"/>
                  <a:gd name="T27" fmla="*/ 2 h 145"/>
                  <a:gd name="T28" fmla="*/ 3 w 205"/>
                  <a:gd name="T29" fmla="*/ 0 h 145"/>
                  <a:gd name="T30" fmla="*/ 1 w 205"/>
                  <a:gd name="T31" fmla="*/ 0 h 145"/>
                  <a:gd name="T32" fmla="*/ 3 w 205"/>
                  <a:gd name="T33" fmla="*/ 3 h 145"/>
                  <a:gd name="T34" fmla="*/ 3 w 205"/>
                  <a:gd name="T35" fmla="*/ 6 h 145"/>
                  <a:gd name="T36" fmla="*/ 1 w 205"/>
                  <a:gd name="T37" fmla="*/ 6 h 145"/>
                  <a:gd name="T38" fmla="*/ 0 w 205"/>
                  <a:gd name="T39" fmla="*/ 6 h 145"/>
                  <a:gd name="T40" fmla="*/ 0 w 205"/>
                  <a:gd name="T41" fmla="*/ 8 h 145"/>
                  <a:gd name="T42" fmla="*/ 0 w 205"/>
                  <a:gd name="T43" fmla="*/ 8 h 145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205" h="145">
                    <a:moveTo>
                      <a:pt x="8" y="137"/>
                    </a:moveTo>
                    <a:lnTo>
                      <a:pt x="70" y="145"/>
                    </a:lnTo>
                    <a:lnTo>
                      <a:pt x="112" y="124"/>
                    </a:lnTo>
                    <a:lnTo>
                      <a:pt x="122" y="93"/>
                    </a:lnTo>
                    <a:lnTo>
                      <a:pt x="154" y="89"/>
                    </a:lnTo>
                    <a:lnTo>
                      <a:pt x="179" y="93"/>
                    </a:lnTo>
                    <a:lnTo>
                      <a:pt x="196" y="91"/>
                    </a:lnTo>
                    <a:lnTo>
                      <a:pt x="203" y="89"/>
                    </a:lnTo>
                    <a:lnTo>
                      <a:pt x="205" y="84"/>
                    </a:lnTo>
                    <a:lnTo>
                      <a:pt x="203" y="69"/>
                    </a:lnTo>
                    <a:lnTo>
                      <a:pt x="198" y="55"/>
                    </a:lnTo>
                    <a:lnTo>
                      <a:pt x="194" y="40"/>
                    </a:lnTo>
                    <a:lnTo>
                      <a:pt x="154" y="40"/>
                    </a:lnTo>
                    <a:lnTo>
                      <a:pt x="101" y="44"/>
                    </a:lnTo>
                    <a:lnTo>
                      <a:pt x="55" y="10"/>
                    </a:lnTo>
                    <a:lnTo>
                      <a:pt x="23" y="0"/>
                    </a:lnTo>
                    <a:lnTo>
                      <a:pt x="48" y="51"/>
                    </a:lnTo>
                    <a:lnTo>
                      <a:pt x="63" y="101"/>
                    </a:lnTo>
                    <a:lnTo>
                      <a:pt x="25" y="105"/>
                    </a:lnTo>
                    <a:lnTo>
                      <a:pt x="0" y="107"/>
                    </a:lnTo>
                    <a:lnTo>
                      <a:pt x="8" y="137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72" name="Freeform 39"/>
              <p:cNvSpPr>
                <a:spLocks/>
              </p:cNvSpPr>
              <p:nvPr/>
            </p:nvSpPr>
            <p:spPr bwMode="auto">
              <a:xfrm>
                <a:off x="3042" y="1614"/>
                <a:ext cx="63" cy="75"/>
              </a:xfrm>
              <a:custGeom>
                <a:avLst/>
                <a:gdLst>
                  <a:gd name="T0" fmla="*/ 0 w 125"/>
                  <a:gd name="T1" fmla="*/ 0 h 151"/>
                  <a:gd name="T2" fmla="*/ 1 w 125"/>
                  <a:gd name="T3" fmla="*/ 0 h 151"/>
                  <a:gd name="T4" fmla="*/ 2 w 125"/>
                  <a:gd name="T5" fmla="*/ 0 h 151"/>
                  <a:gd name="T6" fmla="*/ 3 w 125"/>
                  <a:gd name="T7" fmla="*/ 1 h 151"/>
                  <a:gd name="T8" fmla="*/ 4 w 125"/>
                  <a:gd name="T9" fmla="*/ 1 h 151"/>
                  <a:gd name="T10" fmla="*/ 5 w 125"/>
                  <a:gd name="T11" fmla="*/ 2 h 151"/>
                  <a:gd name="T12" fmla="*/ 6 w 125"/>
                  <a:gd name="T13" fmla="*/ 2 h 151"/>
                  <a:gd name="T14" fmla="*/ 6 w 125"/>
                  <a:gd name="T15" fmla="*/ 3 h 151"/>
                  <a:gd name="T16" fmla="*/ 7 w 125"/>
                  <a:gd name="T17" fmla="*/ 3 h 151"/>
                  <a:gd name="T18" fmla="*/ 8 w 125"/>
                  <a:gd name="T19" fmla="*/ 4 h 151"/>
                  <a:gd name="T20" fmla="*/ 8 w 125"/>
                  <a:gd name="T21" fmla="*/ 5 h 151"/>
                  <a:gd name="T22" fmla="*/ 8 w 125"/>
                  <a:gd name="T23" fmla="*/ 6 h 151"/>
                  <a:gd name="T24" fmla="*/ 8 w 125"/>
                  <a:gd name="T25" fmla="*/ 8 h 151"/>
                  <a:gd name="T26" fmla="*/ 8 w 125"/>
                  <a:gd name="T27" fmla="*/ 9 h 151"/>
                  <a:gd name="T28" fmla="*/ 8 w 125"/>
                  <a:gd name="T29" fmla="*/ 9 h 151"/>
                  <a:gd name="T30" fmla="*/ 8 w 125"/>
                  <a:gd name="T31" fmla="*/ 7 h 151"/>
                  <a:gd name="T32" fmla="*/ 7 w 125"/>
                  <a:gd name="T33" fmla="*/ 6 h 151"/>
                  <a:gd name="T34" fmla="*/ 6 w 125"/>
                  <a:gd name="T35" fmla="*/ 6 h 151"/>
                  <a:gd name="T36" fmla="*/ 6 w 125"/>
                  <a:gd name="T37" fmla="*/ 5 h 151"/>
                  <a:gd name="T38" fmla="*/ 6 w 125"/>
                  <a:gd name="T39" fmla="*/ 5 h 151"/>
                  <a:gd name="T40" fmla="*/ 3 w 125"/>
                  <a:gd name="T41" fmla="*/ 1 h 151"/>
                  <a:gd name="T42" fmla="*/ 0 w 125"/>
                  <a:gd name="T43" fmla="*/ 0 h 151"/>
                  <a:gd name="T44" fmla="*/ 0 w 125"/>
                  <a:gd name="T45" fmla="*/ 0 h 151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125" h="151">
                    <a:moveTo>
                      <a:pt x="0" y="0"/>
                    </a:moveTo>
                    <a:lnTo>
                      <a:pt x="8" y="4"/>
                    </a:lnTo>
                    <a:lnTo>
                      <a:pt x="23" y="10"/>
                    </a:lnTo>
                    <a:lnTo>
                      <a:pt x="44" y="18"/>
                    </a:lnTo>
                    <a:lnTo>
                      <a:pt x="61" y="25"/>
                    </a:lnTo>
                    <a:lnTo>
                      <a:pt x="74" y="35"/>
                    </a:lnTo>
                    <a:lnTo>
                      <a:pt x="85" y="44"/>
                    </a:lnTo>
                    <a:lnTo>
                      <a:pt x="93" y="52"/>
                    </a:lnTo>
                    <a:lnTo>
                      <a:pt x="97" y="54"/>
                    </a:lnTo>
                    <a:lnTo>
                      <a:pt x="120" y="67"/>
                    </a:lnTo>
                    <a:lnTo>
                      <a:pt x="118" y="82"/>
                    </a:lnTo>
                    <a:lnTo>
                      <a:pt x="125" y="107"/>
                    </a:lnTo>
                    <a:lnTo>
                      <a:pt x="123" y="135"/>
                    </a:lnTo>
                    <a:lnTo>
                      <a:pt x="120" y="151"/>
                    </a:lnTo>
                    <a:lnTo>
                      <a:pt x="120" y="145"/>
                    </a:lnTo>
                    <a:lnTo>
                      <a:pt x="114" y="124"/>
                    </a:lnTo>
                    <a:lnTo>
                      <a:pt x="101" y="103"/>
                    </a:lnTo>
                    <a:lnTo>
                      <a:pt x="95" y="96"/>
                    </a:lnTo>
                    <a:lnTo>
                      <a:pt x="89" y="88"/>
                    </a:lnTo>
                    <a:lnTo>
                      <a:pt x="84" y="82"/>
                    </a:lnTo>
                    <a:lnTo>
                      <a:pt x="40" y="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73" name="Freeform 40"/>
              <p:cNvSpPr>
                <a:spLocks/>
              </p:cNvSpPr>
              <p:nvPr/>
            </p:nvSpPr>
            <p:spPr bwMode="auto">
              <a:xfrm>
                <a:off x="3014" y="2615"/>
                <a:ext cx="112" cy="102"/>
              </a:xfrm>
              <a:custGeom>
                <a:avLst/>
                <a:gdLst>
                  <a:gd name="T0" fmla="*/ 4 w 222"/>
                  <a:gd name="T1" fmla="*/ 0 h 203"/>
                  <a:gd name="T2" fmla="*/ 4 w 222"/>
                  <a:gd name="T3" fmla="*/ 2 h 203"/>
                  <a:gd name="T4" fmla="*/ 6 w 222"/>
                  <a:gd name="T5" fmla="*/ 4 h 203"/>
                  <a:gd name="T6" fmla="*/ 8 w 222"/>
                  <a:gd name="T7" fmla="*/ 4 h 203"/>
                  <a:gd name="T8" fmla="*/ 9 w 222"/>
                  <a:gd name="T9" fmla="*/ 3 h 203"/>
                  <a:gd name="T10" fmla="*/ 10 w 222"/>
                  <a:gd name="T11" fmla="*/ 5 h 203"/>
                  <a:gd name="T12" fmla="*/ 11 w 222"/>
                  <a:gd name="T13" fmla="*/ 6 h 203"/>
                  <a:gd name="T14" fmla="*/ 15 w 222"/>
                  <a:gd name="T15" fmla="*/ 7 h 203"/>
                  <a:gd name="T16" fmla="*/ 11 w 222"/>
                  <a:gd name="T17" fmla="*/ 11 h 203"/>
                  <a:gd name="T18" fmla="*/ 3 w 222"/>
                  <a:gd name="T19" fmla="*/ 13 h 203"/>
                  <a:gd name="T20" fmla="*/ 0 w 222"/>
                  <a:gd name="T21" fmla="*/ 9 h 203"/>
                  <a:gd name="T22" fmla="*/ 3 w 222"/>
                  <a:gd name="T23" fmla="*/ 3 h 203"/>
                  <a:gd name="T24" fmla="*/ 4 w 222"/>
                  <a:gd name="T25" fmla="*/ 0 h 203"/>
                  <a:gd name="T26" fmla="*/ 4 w 222"/>
                  <a:gd name="T27" fmla="*/ 0 h 203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222" h="203">
                    <a:moveTo>
                      <a:pt x="51" y="0"/>
                    </a:moveTo>
                    <a:lnTo>
                      <a:pt x="63" y="28"/>
                    </a:lnTo>
                    <a:lnTo>
                      <a:pt x="87" y="53"/>
                    </a:lnTo>
                    <a:lnTo>
                      <a:pt x="112" y="57"/>
                    </a:lnTo>
                    <a:lnTo>
                      <a:pt x="137" y="45"/>
                    </a:lnTo>
                    <a:lnTo>
                      <a:pt x="150" y="66"/>
                    </a:lnTo>
                    <a:lnTo>
                      <a:pt x="175" y="85"/>
                    </a:lnTo>
                    <a:lnTo>
                      <a:pt x="222" y="102"/>
                    </a:lnTo>
                    <a:lnTo>
                      <a:pt x="171" y="174"/>
                    </a:lnTo>
                    <a:lnTo>
                      <a:pt x="45" y="203"/>
                    </a:lnTo>
                    <a:lnTo>
                      <a:pt x="0" y="133"/>
                    </a:lnTo>
                    <a:lnTo>
                      <a:pt x="45" y="36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A84A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74" name="Freeform 41"/>
              <p:cNvSpPr>
                <a:spLocks/>
              </p:cNvSpPr>
              <p:nvPr/>
            </p:nvSpPr>
            <p:spPr bwMode="auto">
              <a:xfrm>
                <a:off x="3097" y="2529"/>
                <a:ext cx="101" cy="93"/>
              </a:xfrm>
              <a:custGeom>
                <a:avLst/>
                <a:gdLst>
                  <a:gd name="T0" fmla="*/ 5 w 202"/>
                  <a:gd name="T1" fmla="*/ 0 h 186"/>
                  <a:gd name="T2" fmla="*/ 6 w 202"/>
                  <a:gd name="T3" fmla="*/ 2 h 186"/>
                  <a:gd name="T4" fmla="*/ 8 w 202"/>
                  <a:gd name="T5" fmla="*/ 5 h 186"/>
                  <a:gd name="T6" fmla="*/ 7 w 202"/>
                  <a:gd name="T7" fmla="*/ 6 h 186"/>
                  <a:gd name="T8" fmla="*/ 9 w 202"/>
                  <a:gd name="T9" fmla="*/ 8 h 186"/>
                  <a:gd name="T10" fmla="*/ 11 w 202"/>
                  <a:gd name="T11" fmla="*/ 9 h 186"/>
                  <a:gd name="T12" fmla="*/ 13 w 202"/>
                  <a:gd name="T13" fmla="*/ 9 h 186"/>
                  <a:gd name="T14" fmla="*/ 13 w 202"/>
                  <a:gd name="T15" fmla="*/ 11 h 186"/>
                  <a:gd name="T16" fmla="*/ 10 w 202"/>
                  <a:gd name="T17" fmla="*/ 11 h 186"/>
                  <a:gd name="T18" fmla="*/ 9 w 202"/>
                  <a:gd name="T19" fmla="*/ 12 h 186"/>
                  <a:gd name="T20" fmla="*/ 8 w 202"/>
                  <a:gd name="T21" fmla="*/ 12 h 186"/>
                  <a:gd name="T22" fmla="*/ 7 w 202"/>
                  <a:gd name="T23" fmla="*/ 11 h 186"/>
                  <a:gd name="T24" fmla="*/ 6 w 202"/>
                  <a:gd name="T25" fmla="*/ 11 h 186"/>
                  <a:gd name="T26" fmla="*/ 6 w 202"/>
                  <a:gd name="T27" fmla="*/ 10 h 186"/>
                  <a:gd name="T28" fmla="*/ 6 w 202"/>
                  <a:gd name="T29" fmla="*/ 9 h 186"/>
                  <a:gd name="T30" fmla="*/ 6 w 202"/>
                  <a:gd name="T31" fmla="*/ 8 h 186"/>
                  <a:gd name="T32" fmla="*/ 5 w 202"/>
                  <a:gd name="T33" fmla="*/ 7 h 186"/>
                  <a:gd name="T34" fmla="*/ 4 w 202"/>
                  <a:gd name="T35" fmla="*/ 5 h 186"/>
                  <a:gd name="T36" fmla="*/ 2 w 202"/>
                  <a:gd name="T37" fmla="*/ 5 h 186"/>
                  <a:gd name="T38" fmla="*/ 0 w 202"/>
                  <a:gd name="T39" fmla="*/ 5 h 186"/>
                  <a:gd name="T40" fmla="*/ 2 w 202"/>
                  <a:gd name="T41" fmla="*/ 3 h 186"/>
                  <a:gd name="T42" fmla="*/ 3 w 202"/>
                  <a:gd name="T43" fmla="*/ 1 h 186"/>
                  <a:gd name="T44" fmla="*/ 5 w 202"/>
                  <a:gd name="T45" fmla="*/ 0 h 186"/>
                  <a:gd name="T46" fmla="*/ 5 w 202"/>
                  <a:gd name="T47" fmla="*/ 0 h 18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202" h="186">
                    <a:moveTo>
                      <a:pt x="80" y="0"/>
                    </a:moveTo>
                    <a:lnTo>
                      <a:pt x="88" y="30"/>
                    </a:lnTo>
                    <a:lnTo>
                      <a:pt x="114" y="66"/>
                    </a:lnTo>
                    <a:lnTo>
                      <a:pt x="112" y="89"/>
                    </a:lnTo>
                    <a:lnTo>
                      <a:pt x="129" y="121"/>
                    </a:lnTo>
                    <a:lnTo>
                      <a:pt x="162" y="135"/>
                    </a:lnTo>
                    <a:lnTo>
                      <a:pt x="198" y="133"/>
                    </a:lnTo>
                    <a:lnTo>
                      <a:pt x="202" y="163"/>
                    </a:lnTo>
                    <a:lnTo>
                      <a:pt x="156" y="167"/>
                    </a:lnTo>
                    <a:lnTo>
                      <a:pt x="135" y="186"/>
                    </a:lnTo>
                    <a:lnTo>
                      <a:pt x="127" y="182"/>
                    </a:lnTo>
                    <a:lnTo>
                      <a:pt x="108" y="176"/>
                    </a:lnTo>
                    <a:lnTo>
                      <a:pt x="91" y="167"/>
                    </a:lnTo>
                    <a:lnTo>
                      <a:pt x="84" y="157"/>
                    </a:lnTo>
                    <a:lnTo>
                      <a:pt x="89" y="131"/>
                    </a:lnTo>
                    <a:lnTo>
                      <a:pt x="93" y="114"/>
                    </a:lnTo>
                    <a:lnTo>
                      <a:pt x="76" y="100"/>
                    </a:lnTo>
                    <a:lnTo>
                      <a:pt x="57" y="66"/>
                    </a:lnTo>
                    <a:lnTo>
                      <a:pt x="29" y="66"/>
                    </a:lnTo>
                    <a:lnTo>
                      <a:pt x="0" y="70"/>
                    </a:lnTo>
                    <a:lnTo>
                      <a:pt x="21" y="38"/>
                    </a:lnTo>
                    <a:lnTo>
                      <a:pt x="44" y="3"/>
                    </a:lnTo>
                    <a:lnTo>
                      <a:pt x="80" y="0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75" name="Freeform 42"/>
              <p:cNvSpPr>
                <a:spLocks/>
              </p:cNvSpPr>
              <p:nvPr/>
            </p:nvSpPr>
            <p:spPr bwMode="auto">
              <a:xfrm>
                <a:off x="3161" y="2559"/>
                <a:ext cx="23" cy="29"/>
              </a:xfrm>
              <a:custGeom>
                <a:avLst/>
                <a:gdLst>
                  <a:gd name="T0" fmla="*/ 0 w 46"/>
                  <a:gd name="T1" fmla="*/ 1 h 57"/>
                  <a:gd name="T2" fmla="*/ 0 w 46"/>
                  <a:gd name="T3" fmla="*/ 3 h 57"/>
                  <a:gd name="T4" fmla="*/ 2 w 46"/>
                  <a:gd name="T5" fmla="*/ 4 h 57"/>
                  <a:gd name="T6" fmla="*/ 3 w 46"/>
                  <a:gd name="T7" fmla="*/ 4 h 57"/>
                  <a:gd name="T8" fmla="*/ 3 w 46"/>
                  <a:gd name="T9" fmla="*/ 2 h 57"/>
                  <a:gd name="T10" fmla="*/ 3 w 46"/>
                  <a:gd name="T11" fmla="*/ 1 h 57"/>
                  <a:gd name="T12" fmla="*/ 1 w 46"/>
                  <a:gd name="T13" fmla="*/ 0 h 57"/>
                  <a:gd name="T14" fmla="*/ 0 w 46"/>
                  <a:gd name="T15" fmla="*/ 1 h 57"/>
                  <a:gd name="T16" fmla="*/ 0 w 46"/>
                  <a:gd name="T17" fmla="*/ 1 h 5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6" h="57">
                    <a:moveTo>
                      <a:pt x="0" y="10"/>
                    </a:moveTo>
                    <a:lnTo>
                      <a:pt x="0" y="40"/>
                    </a:lnTo>
                    <a:lnTo>
                      <a:pt x="25" y="50"/>
                    </a:lnTo>
                    <a:lnTo>
                      <a:pt x="46" y="57"/>
                    </a:lnTo>
                    <a:lnTo>
                      <a:pt x="46" y="29"/>
                    </a:lnTo>
                    <a:lnTo>
                      <a:pt x="33" y="2"/>
                    </a:lnTo>
                    <a:lnTo>
                      <a:pt x="12" y="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76" name="Freeform 43"/>
              <p:cNvSpPr>
                <a:spLocks/>
              </p:cNvSpPr>
              <p:nvPr/>
            </p:nvSpPr>
            <p:spPr bwMode="auto">
              <a:xfrm>
                <a:off x="3145" y="2532"/>
                <a:ext cx="32" cy="22"/>
              </a:xfrm>
              <a:custGeom>
                <a:avLst/>
                <a:gdLst>
                  <a:gd name="T0" fmla="*/ 0 w 65"/>
                  <a:gd name="T1" fmla="*/ 1 h 44"/>
                  <a:gd name="T2" fmla="*/ 1 w 65"/>
                  <a:gd name="T3" fmla="*/ 3 h 44"/>
                  <a:gd name="T4" fmla="*/ 4 w 65"/>
                  <a:gd name="T5" fmla="*/ 3 h 44"/>
                  <a:gd name="T6" fmla="*/ 2 w 65"/>
                  <a:gd name="T7" fmla="*/ 1 h 44"/>
                  <a:gd name="T8" fmla="*/ 1 w 65"/>
                  <a:gd name="T9" fmla="*/ 0 h 44"/>
                  <a:gd name="T10" fmla="*/ 0 w 65"/>
                  <a:gd name="T11" fmla="*/ 1 h 44"/>
                  <a:gd name="T12" fmla="*/ 0 w 65"/>
                  <a:gd name="T13" fmla="*/ 1 h 4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5" h="44">
                    <a:moveTo>
                      <a:pt x="0" y="6"/>
                    </a:moveTo>
                    <a:lnTo>
                      <a:pt x="27" y="42"/>
                    </a:lnTo>
                    <a:lnTo>
                      <a:pt x="65" y="44"/>
                    </a:lnTo>
                    <a:lnTo>
                      <a:pt x="40" y="12"/>
                    </a:lnTo>
                    <a:lnTo>
                      <a:pt x="29" y="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77" name="Freeform 44"/>
              <p:cNvSpPr>
                <a:spLocks/>
              </p:cNvSpPr>
              <p:nvPr/>
            </p:nvSpPr>
            <p:spPr bwMode="auto">
              <a:xfrm>
                <a:off x="2947" y="2580"/>
                <a:ext cx="91" cy="126"/>
              </a:xfrm>
              <a:custGeom>
                <a:avLst/>
                <a:gdLst>
                  <a:gd name="T0" fmla="*/ 9 w 182"/>
                  <a:gd name="T1" fmla="*/ 0 h 251"/>
                  <a:gd name="T2" fmla="*/ 12 w 182"/>
                  <a:gd name="T3" fmla="*/ 4 h 251"/>
                  <a:gd name="T4" fmla="*/ 12 w 182"/>
                  <a:gd name="T5" fmla="*/ 4 h 251"/>
                  <a:gd name="T6" fmla="*/ 11 w 182"/>
                  <a:gd name="T7" fmla="*/ 4 h 251"/>
                  <a:gd name="T8" fmla="*/ 11 w 182"/>
                  <a:gd name="T9" fmla="*/ 5 h 251"/>
                  <a:gd name="T10" fmla="*/ 10 w 182"/>
                  <a:gd name="T11" fmla="*/ 5 h 251"/>
                  <a:gd name="T12" fmla="*/ 10 w 182"/>
                  <a:gd name="T13" fmla="*/ 6 h 251"/>
                  <a:gd name="T14" fmla="*/ 9 w 182"/>
                  <a:gd name="T15" fmla="*/ 6 h 251"/>
                  <a:gd name="T16" fmla="*/ 9 w 182"/>
                  <a:gd name="T17" fmla="*/ 8 h 251"/>
                  <a:gd name="T18" fmla="*/ 8 w 182"/>
                  <a:gd name="T19" fmla="*/ 9 h 251"/>
                  <a:gd name="T20" fmla="*/ 7 w 182"/>
                  <a:gd name="T21" fmla="*/ 13 h 251"/>
                  <a:gd name="T22" fmla="*/ 4 w 182"/>
                  <a:gd name="T23" fmla="*/ 16 h 251"/>
                  <a:gd name="T24" fmla="*/ 1 w 182"/>
                  <a:gd name="T25" fmla="*/ 16 h 251"/>
                  <a:gd name="T26" fmla="*/ 1 w 182"/>
                  <a:gd name="T27" fmla="*/ 16 h 251"/>
                  <a:gd name="T28" fmla="*/ 1 w 182"/>
                  <a:gd name="T29" fmla="*/ 15 h 251"/>
                  <a:gd name="T30" fmla="*/ 0 w 182"/>
                  <a:gd name="T31" fmla="*/ 14 h 251"/>
                  <a:gd name="T32" fmla="*/ 1 w 182"/>
                  <a:gd name="T33" fmla="*/ 13 h 251"/>
                  <a:gd name="T34" fmla="*/ 2 w 182"/>
                  <a:gd name="T35" fmla="*/ 12 h 251"/>
                  <a:gd name="T36" fmla="*/ 2 w 182"/>
                  <a:gd name="T37" fmla="*/ 11 h 251"/>
                  <a:gd name="T38" fmla="*/ 3 w 182"/>
                  <a:gd name="T39" fmla="*/ 10 h 251"/>
                  <a:gd name="T40" fmla="*/ 3 w 182"/>
                  <a:gd name="T41" fmla="*/ 15 h 251"/>
                  <a:gd name="T42" fmla="*/ 5 w 182"/>
                  <a:gd name="T43" fmla="*/ 14 h 251"/>
                  <a:gd name="T44" fmla="*/ 6 w 182"/>
                  <a:gd name="T45" fmla="*/ 13 h 251"/>
                  <a:gd name="T46" fmla="*/ 7 w 182"/>
                  <a:gd name="T47" fmla="*/ 12 h 251"/>
                  <a:gd name="T48" fmla="*/ 5 w 182"/>
                  <a:gd name="T49" fmla="*/ 12 h 251"/>
                  <a:gd name="T50" fmla="*/ 4 w 182"/>
                  <a:gd name="T51" fmla="*/ 10 h 251"/>
                  <a:gd name="T52" fmla="*/ 5 w 182"/>
                  <a:gd name="T53" fmla="*/ 5 h 251"/>
                  <a:gd name="T54" fmla="*/ 8 w 182"/>
                  <a:gd name="T55" fmla="*/ 1 h 251"/>
                  <a:gd name="T56" fmla="*/ 9 w 182"/>
                  <a:gd name="T57" fmla="*/ 0 h 251"/>
                  <a:gd name="T58" fmla="*/ 9 w 182"/>
                  <a:gd name="T59" fmla="*/ 0 h 251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82" h="251">
                    <a:moveTo>
                      <a:pt x="142" y="0"/>
                    </a:moveTo>
                    <a:lnTo>
                      <a:pt x="182" y="50"/>
                    </a:lnTo>
                    <a:lnTo>
                      <a:pt x="179" y="57"/>
                    </a:lnTo>
                    <a:lnTo>
                      <a:pt x="175" y="63"/>
                    </a:lnTo>
                    <a:lnTo>
                      <a:pt x="169" y="67"/>
                    </a:lnTo>
                    <a:lnTo>
                      <a:pt x="156" y="78"/>
                    </a:lnTo>
                    <a:lnTo>
                      <a:pt x="148" y="84"/>
                    </a:lnTo>
                    <a:lnTo>
                      <a:pt x="142" y="92"/>
                    </a:lnTo>
                    <a:lnTo>
                      <a:pt x="129" y="120"/>
                    </a:lnTo>
                    <a:lnTo>
                      <a:pt x="122" y="143"/>
                    </a:lnTo>
                    <a:lnTo>
                      <a:pt x="106" y="206"/>
                    </a:lnTo>
                    <a:lnTo>
                      <a:pt x="63" y="251"/>
                    </a:lnTo>
                    <a:lnTo>
                      <a:pt x="11" y="247"/>
                    </a:lnTo>
                    <a:lnTo>
                      <a:pt x="9" y="245"/>
                    </a:lnTo>
                    <a:lnTo>
                      <a:pt x="4" y="240"/>
                    </a:lnTo>
                    <a:lnTo>
                      <a:pt x="0" y="221"/>
                    </a:lnTo>
                    <a:lnTo>
                      <a:pt x="6" y="206"/>
                    </a:lnTo>
                    <a:lnTo>
                      <a:pt x="19" y="185"/>
                    </a:lnTo>
                    <a:lnTo>
                      <a:pt x="30" y="166"/>
                    </a:lnTo>
                    <a:lnTo>
                      <a:pt x="34" y="158"/>
                    </a:lnTo>
                    <a:lnTo>
                      <a:pt x="34" y="225"/>
                    </a:lnTo>
                    <a:lnTo>
                      <a:pt x="68" y="219"/>
                    </a:lnTo>
                    <a:lnTo>
                      <a:pt x="85" y="206"/>
                    </a:lnTo>
                    <a:lnTo>
                      <a:pt x="97" y="185"/>
                    </a:lnTo>
                    <a:lnTo>
                      <a:pt x="68" y="187"/>
                    </a:lnTo>
                    <a:lnTo>
                      <a:pt x="59" y="145"/>
                    </a:lnTo>
                    <a:lnTo>
                      <a:pt x="76" y="74"/>
                    </a:lnTo>
                    <a:lnTo>
                      <a:pt x="118" y="8"/>
                    </a:lnTo>
                    <a:lnTo>
                      <a:pt x="142" y="0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78" name="Freeform 45"/>
              <p:cNvSpPr>
                <a:spLocks/>
              </p:cNvSpPr>
              <p:nvPr/>
            </p:nvSpPr>
            <p:spPr bwMode="auto">
              <a:xfrm>
                <a:off x="2956" y="2568"/>
                <a:ext cx="77" cy="118"/>
              </a:xfrm>
              <a:custGeom>
                <a:avLst/>
                <a:gdLst>
                  <a:gd name="T0" fmla="*/ 8 w 154"/>
                  <a:gd name="T1" fmla="*/ 1 h 235"/>
                  <a:gd name="T2" fmla="*/ 9 w 154"/>
                  <a:gd name="T3" fmla="*/ 2 h 235"/>
                  <a:gd name="T4" fmla="*/ 10 w 154"/>
                  <a:gd name="T5" fmla="*/ 4 h 235"/>
                  <a:gd name="T6" fmla="*/ 9 w 154"/>
                  <a:gd name="T7" fmla="*/ 5 h 235"/>
                  <a:gd name="T8" fmla="*/ 8 w 154"/>
                  <a:gd name="T9" fmla="*/ 5 h 235"/>
                  <a:gd name="T10" fmla="*/ 7 w 154"/>
                  <a:gd name="T11" fmla="*/ 4 h 235"/>
                  <a:gd name="T12" fmla="*/ 5 w 154"/>
                  <a:gd name="T13" fmla="*/ 6 h 235"/>
                  <a:gd name="T14" fmla="*/ 5 w 154"/>
                  <a:gd name="T15" fmla="*/ 7 h 235"/>
                  <a:gd name="T16" fmla="*/ 6 w 154"/>
                  <a:gd name="T17" fmla="*/ 9 h 235"/>
                  <a:gd name="T18" fmla="*/ 4 w 154"/>
                  <a:gd name="T19" fmla="*/ 10 h 235"/>
                  <a:gd name="T20" fmla="*/ 4 w 154"/>
                  <a:gd name="T21" fmla="*/ 12 h 235"/>
                  <a:gd name="T22" fmla="*/ 4 w 154"/>
                  <a:gd name="T23" fmla="*/ 13 h 235"/>
                  <a:gd name="T24" fmla="*/ 4 w 154"/>
                  <a:gd name="T25" fmla="*/ 15 h 235"/>
                  <a:gd name="T26" fmla="*/ 3 w 154"/>
                  <a:gd name="T27" fmla="*/ 13 h 235"/>
                  <a:gd name="T28" fmla="*/ 0 w 154"/>
                  <a:gd name="T29" fmla="*/ 12 h 235"/>
                  <a:gd name="T30" fmla="*/ 3 w 154"/>
                  <a:gd name="T31" fmla="*/ 9 h 235"/>
                  <a:gd name="T32" fmla="*/ 4 w 154"/>
                  <a:gd name="T33" fmla="*/ 6 h 235"/>
                  <a:gd name="T34" fmla="*/ 6 w 154"/>
                  <a:gd name="T35" fmla="*/ 3 h 235"/>
                  <a:gd name="T36" fmla="*/ 8 w 154"/>
                  <a:gd name="T37" fmla="*/ 0 h 235"/>
                  <a:gd name="T38" fmla="*/ 8 w 154"/>
                  <a:gd name="T39" fmla="*/ 1 h 235"/>
                  <a:gd name="T40" fmla="*/ 8 w 154"/>
                  <a:gd name="T41" fmla="*/ 1 h 235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54" h="235">
                    <a:moveTo>
                      <a:pt x="125" y="1"/>
                    </a:moveTo>
                    <a:lnTo>
                      <a:pt x="129" y="26"/>
                    </a:lnTo>
                    <a:lnTo>
                      <a:pt x="154" y="51"/>
                    </a:lnTo>
                    <a:lnTo>
                      <a:pt x="139" y="77"/>
                    </a:lnTo>
                    <a:lnTo>
                      <a:pt x="118" y="79"/>
                    </a:lnTo>
                    <a:lnTo>
                      <a:pt x="97" y="58"/>
                    </a:lnTo>
                    <a:lnTo>
                      <a:pt x="68" y="93"/>
                    </a:lnTo>
                    <a:lnTo>
                      <a:pt x="76" y="112"/>
                    </a:lnTo>
                    <a:lnTo>
                      <a:pt x="85" y="136"/>
                    </a:lnTo>
                    <a:lnTo>
                      <a:pt x="59" y="159"/>
                    </a:lnTo>
                    <a:lnTo>
                      <a:pt x="53" y="180"/>
                    </a:lnTo>
                    <a:lnTo>
                      <a:pt x="61" y="195"/>
                    </a:lnTo>
                    <a:lnTo>
                      <a:pt x="51" y="235"/>
                    </a:lnTo>
                    <a:lnTo>
                      <a:pt x="42" y="199"/>
                    </a:lnTo>
                    <a:lnTo>
                      <a:pt x="0" y="186"/>
                    </a:lnTo>
                    <a:lnTo>
                      <a:pt x="34" y="135"/>
                    </a:lnTo>
                    <a:lnTo>
                      <a:pt x="61" y="89"/>
                    </a:lnTo>
                    <a:lnTo>
                      <a:pt x="84" y="45"/>
                    </a:lnTo>
                    <a:lnTo>
                      <a:pt x="114" y="0"/>
                    </a:lnTo>
                    <a:lnTo>
                      <a:pt x="125" y="1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79" name="Freeform 46"/>
              <p:cNvSpPr>
                <a:spLocks/>
              </p:cNvSpPr>
              <p:nvPr/>
            </p:nvSpPr>
            <p:spPr bwMode="auto">
              <a:xfrm>
                <a:off x="3037" y="2523"/>
                <a:ext cx="75" cy="73"/>
              </a:xfrm>
              <a:custGeom>
                <a:avLst/>
                <a:gdLst>
                  <a:gd name="T0" fmla="*/ 9 w 151"/>
                  <a:gd name="T1" fmla="*/ 1 h 147"/>
                  <a:gd name="T2" fmla="*/ 5 w 151"/>
                  <a:gd name="T3" fmla="*/ 5 h 147"/>
                  <a:gd name="T4" fmla="*/ 1 w 151"/>
                  <a:gd name="T5" fmla="*/ 9 h 147"/>
                  <a:gd name="T6" fmla="*/ 0 w 151"/>
                  <a:gd name="T7" fmla="*/ 7 h 147"/>
                  <a:gd name="T8" fmla="*/ 3 w 151"/>
                  <a:gd name="T9" fmla="*/ 2 h 147"/>
                  <a:gd name="T10" fmla="*/ 8 w 151"/>
                  <a:gd name="T11" fmla="*/ 0 h 147"/>
                  <a:gd name="T12" fmla="*/ 9 w 151"/>
                  <a:gd name="T13" fmla="*/ 0 h 147"/>
                  <a:gd name="T14" fmla="*/ 9 w 151"/>
                  <a:gd name="T15" fmla="*/ 1 h 147"/>
                  <a:gd name="T16" fmla="*/ 9 w 151"/>
                  <a:gd name="T17" fmla="*/ 1 h 14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51" h="147">
                    <a:moveTo>
                      <a:pt x="145" y="29"/>
                    </a:moveTo>
                    <a:lnTo>
                      <a:pt x="84" y="91"/>
                    </a:lnTo>
                    <a:lnTo>
                      <a:pt x="19" y="147"/>
                    </a:lnTo>
                    <a:lnTo>
                      <a:pt x="0" y="120"/>
                    </a:lnTo>
                    <a:lnTo>
                      <a:pt x="59" y="40"/>
                    </a:lnTo>
                    <a:lnTo>
                      <a:pt x="132" y="6"/>
                    </a:lnTo>
                    <a:lnTo>
                      <a:pt x="151" y="0"/>
                    </a:lnTo>
                    <a:lnTo>
                      <a:pt x="145" y="29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80" name="Freeform 47"/>
              <p:cNvSpPr>
                <a:spLocks/>
              </p:cNvSpPr>
              <p:nvPr/>
            </p:nvSpPr>
            <p:spPr bwMode="auto">
              <a:xfrm>
                <a:off x="3126" y="2485"/>
                <a:ext cx="34" cy="41"/>
              </a:xfrm>
              <a:custGeom>
                <a:avLst/>
                <a:gdLst>
                  <a:gd name="T0" fmla="*/ 0 w 69"/>
                  <a:gd name="T1" fmla="*/ 1 h 82"/>
                  <a:gd name="T2" fmla="*/ 1 w 69"/>
                  <a:gd name="T3" fmla="*/ 3 h 82"/>
                  <a:gd name="T4" fmla="*/ 2 w 69"/>
                  <a:gd name="T5" fmla="*/ 4 h 82"/>
                  <a:gd name="T6" fmla="*/ 4 w 69"/>
                  <a:gd name="T7" fmla="*/ 6 h 82"/>
                  <a:gd name="T8" fmla="*/ 3 w 69"/>
                  <a:gd name="T9" fmla="*/ 4 h 82"/>
                  <a:gd name="T10" fmla="*/ 4 w 69"/>
                  <a:gd name="T11" fmla="*/ 3 h 82"/>
                  <a:gd name="T12" fmla="*/ 2 w 69"/>
                  <a:gd name="T13" fmla="*/ 0 h 82"/>
                  <a:gd name="T14" fmla="*/ 1 w 69"/>
                  <a:gd name="T15" fmla="*/ 0 h 82"/>
                  <a:gd name="T16" fmla="*/ 0 w 69"/>
                  <a:gd name="T17" fmla="*/ 1 h 82"/>
                  <a:gd name="T18" fmla="*/ 0 w 69"/>
                  <a:gd name="T19" fmla="*/ 1 h 8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69" h="82">
                    <a:moveTo>
                      <a:pt x="0" y="15"/>
                    </a:moveTo>
                    <a:lnTo>
                      <a:pt x="19" y="38"/>
                    </a:lnTo>
                    <a:lnTo>
                      <a:pt x="32" y="63"/>
                    </a:lnTo>
                    <a:lnTo>
                      <a:pt x="69" y="82"/>
                    </a:lnTo>
                    <a:lnTo>
                      <a:pt x="59" y="53"/>
                    </a:lnTo>
                    <a:lnTo>
                      <a:pt x="65" y="34"/>
                    </a:lnTo>
                    <a:lnTo>
                      <a:pt x="40" y="0"/>
                    </a:lnTo>
                    <a:lnTo>
                      <a:pt x="17" y="0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81" name="Freeform 48"/>
              <p:cNvSpPr>
                <a:spLocks/>
              </p:cNvSpPr>
              <p:nvPr/>
            </p:nvSpPr>
            <p:spPr bwMode="auto">
              <a:xfrm>
                <a:off x="3057" y="2478"/>
                <a:ext cx="80" cy="59"/>
              </a:xfrm>
              <a:custGeom>
                <a:avLst/>
                <a:gdLst>
                  <a:gd name="T0" fmla="*/ 10 w 160"/>
                  <a:gd name="T1" fmla="*/ 1 h 118"/>
                  <a:gd name="T2" fmla="*/ 9 w 160"/>
                  <a:gd name="T3" fmla="*/ 1 h 118"/>
                  <a:gd name="T4" fmla="*/ 6 w 160"/>
                  <a:gd name="T5" fmla="*/ 5 h 118"/>
                  <a:gd name="T6" fmla="*/ 0 w 160"/>
                  <a:gd name="T7" fmla="*/ 8 h 118"/>
                  <a:gd name="T8" fmla="*/ 4 w 160"/>
                  <a:gd name="T9" fmla="*/ 4 h 118"/>
                  <a:gd name="T10" fmla="*/ 7 w 160"/>
                  <a:gd name="T11" fmla="*/ 1 h 118"/>
                  <a:gd name="T12" fmla="*/ 9 w 160"/>
                  <a:gd name="T13" fmla="*/ 0 h 118"/>
                  <a:gd name="T14" fmla="*/ 10 w 160"/>
                  <a:gd name="T15" fmla="*/ 1 h 118"/>
                  <a:gd name="T16" fmla="*/ 10 w 160"/>
                  <a:gd name="T17" fmla="*/ 1 h 11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118">
                    <a:moveTo>
                      <a:pt x="160" y="11"/>
                    </a:moveTo>
                    <a:lnTo>
                      <a:pt x="133" y="13"/>
                    </a:lnTo>
                    <a:lnTo>
                      <a:pt x="82" y="74"/>
                    </a:lnTo>
                    <a:lnTo>
                      <a:pt x="0" y="118"/>
                    </a:lnTo>
                    <a:lnTo>
                      <a:pt x="54" y="55"/>
                    </a:lnTo>
                    <a:lnTo>
                      <a:pt x="112" y="9"/>
                    </a:lnTo>
                    <a:lnTo>
                      <a:pt x="135" y="0"/>
                    </a:lnTo>
                    <a:lnTo>
                      <a:pt x="160" y="11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82" name="Freeform 49"/>
              <p:cNvSpPr>
                <a:spLocks/>
              </p:cNvSpPr>
              <p:nvPr/>
            </p:nvSpPr>
            <p:spPr bwMode="auto">
              <a:xfrm>
                <a:off x="2919" y="2513"/>
                <a:ext cx="90" cy="103"/>
              </a:xfrm>
              <a:custGeom>
                <a:avLst/>
                <a:gdLst>
                  <a:gd name="T0" fmla="*/ 11 w 178"/>
                  <a:gd name="T1" fmla="*/ 0 h 208"/>
                  <a:gd name="T2" fmla="*/ 10 w 178"/>
                  <a:gd name="T3" fmla="*/ 2 h 208"/>
                  <a:gd name="T4" fmla="*/ 11 w 178"/>
                  <a:gd name="T5" fmla="*/ 3 h 208"/>
                  <a:gd name="T6" fmla="*/ 12 w 178"/>
                  <a:gd name="T7" fmla="*/ 4 h 208"/>
                  <a:gd name="T8" fmla="*/ 10 w 178"/>
                  <a:gd name="T9" fmla="*/ 5 h 208"/>
                  <a:gd name="T10" fmla="*/ 8 w 178"/>
                  <a:gd name="T11" fmla="*/ 3 h 208"/>
                  <a:gd name="T12" fmla="*/ 4 w 178"/>
                  <a:gd name="T13" fmla="*/ 8 h 208"/>
                  <a:gd name="T14" fmla="*/ 5 w 178"/>
                  <a:gd name="T15" fmla="*/ 10 h 208"/>
                  <a:gd name="T16" fmla="*/ 4 w 178"/>
                  <a:gd name="T17" fmla="*/ 12 h 208"/>
                  <a:gd name="T18" fmla="*/ 3 w 178"/>
                  <a:gd name="T19" fmla="*/ 10 h 208"/>
                  <a:gd name="T20" fmla="*/ 0 w 178"/>
                  <a:gd name="T21" fmla="*/ 12 h 208"/>
                  <a:gd name="T22" fmla="*/ 1 w 178"/>
                  <a:gd name="T23" fmla="*/ 10 h 208"/>
                  <a:gd name="T24" fmla="*/ 2 w 178"/>
                  <a:gd name="T25" fmla="*/ 8 h 208"/>
                  <a:gd name="T26" fmla="*/ 7 w 178"/>
                  <a:gd name="T27" fmla="*/ 3 h 208"/>
                  <a:gd name="T28" fmla="*/ 9 w 178"/>
                  <a:gd name="T29" fmla="*/ 1 h 208"/>
                  <a:gd name="T30" fmla="*/ 11 w 178"/>
                  <a:gd name="T31" fmla="*/ 0 h 208"/>
                  <a:gd name="T32" fmla="*/ 11 w 178"/>
                  <a:gd name="T33" fmla="*/ 0 h 20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78" h="208">
                    <a:moveTo>
                      <a:pt x="161" y="0"/>
                    </a:moveTo>
                    <a:lnTo>
                      <a:pt x="154" y="33"/>
                    </a:lnTo>
                    <a:lnTo>
                      <a:pt x="165" y="54"/>
                    </a:lnTo>
                    <a:lnTo>
                      <a:pt x="178" y="69"/>
                    </a:lnTo>
                    <a:lnTo>
                      <a:pt x="156" y="80"/>
                    </a:lnTo>
                    <a:lnTo>
                      <a:pt x="127" y="57"/>
                    </a:lnTo>
                    <a:lnTo>
                      <a:pt x="53" y="131"/>
                    </a:lnTo>
                    <a:lnTo>
                      <a:pt x="68" y="171"/>
                    </a:lnTo>
                    <a:lnTo>
                      <a:pt x="55" y="208"/>
                    </a:lnTo>
                    <a:lnTo>
                      <a:pt x="40" y="175"/>
                    </a:lnTo>
                    <a:lnTo>
                      <a:pt x="0" y="194"/>
                    </a:lnTo>
                    <a:lnTo>
                      <a:pt x="7" y="162"/>
                    </a:lnTo>
                    <a:lnTo>
                      <a:pt x="25" y="130"/>
                    </a:lnTo>
                    <a:lnTo>
                      <a:pt x="104" y="59"/>
                    </a:lnTo>
                    <a:lnTo>
                      <a:pt x="129" y="31"/>
                    </a:lnTo>
                    <a:lnTo>
                      <a:pt x="161" y="0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83" name="Freeform 50"/>
              <p:cNvSpPr>
                <a:spLocks/>
              </p:cNvSpPr>
              <p:nvPr/>
            </p:nvSpPr>
            <p:spPr bwMode="auto">
              <a:xfrm>
                <a:off x="2975" y="1672"/>
                <a:ext cx="113" cy="70"/>
              </a:xfrm>
              <a:custGeom>
                <a:avLst/>
                <a:gdLst>
                  <a:gd name="T0" fmla="*/ 1 w 226"/>
                  <a:gd name="T1" fmla="*/ 8 h 141"/>
                  <a:gd name="T2" fmla="*/ 5 w 226"/>
                  <a:gd name="T3" fmla="*/ 8 h 141"/>
                  <a:gd name="T4" fmla="*/ 7 w 226"/>
                  <a:gd name="T5" fmla="*/ 8 h 141"/>
                  <a:gd name="T6" fmla="*/ 9 w 226"/>
                  <a:gd name="T7" fmla="*/ 7 h 141"/>
                  <a:gd name="T8" fmla="*/ 11 w 226"/>
                  <a:gd name="T9" fmla="*/ 6 h 141"/>
                  <a:gd name="T10" fmla="*/ 13 w 226"/>
                  <a:gd name="T11" fmla="*/ 3 h 141"/>
                  <a:gd name="T12" fmla="*/ 14 w 226"/>
                  <a:gd name="T13" fmla="*/ 1 h 141"/>
                  <a:gd name="T14" fmla="*/ 15 w 226"/>
                  <a:gd name="T15" fmla="*/ 0 h 141"/>
                  <a:gd name="T16" fmla="*/ 13 w 226"/>
                  <a:gd name="T17" fmla="*/ 0 h 141"/>
                  <a:gd name="T18" fmla="*/ 12 w 226"/>
                  <a:gd name="T19" fmla="*/ 1 h 141"/>
                  <a:gd name="T20" fmla="*/ 10 w 226"/>
                  <a:gd name="T21" fmla="*/ 3 h 141"/>
                  <a:gd name="T22" fmla="*/ 8 w 226"/>
                  <a:gd name="T23" fmla="*/ 4 h 141"/>
                  <a:gd name="T24" fmla="*/ 7 w 226"/>
                  <a:gd name="T25" fmla="*/ 5 h 141"/>
                  <a:gd name="T26" fmla="*/ 5 w 226"/>
                  <a:gd name="T27" fmla="*/ 5 h 141"/>
                  <a:gd name="T28" fmla="*/ 3 w 226"/>
                  <a:gd name="T29" fmla="*/ 5 h 141"/>
                  <a:gd name="T30" fmla="*/ 2 w 226"/>
                  <a:gd name="T31" fmla="*/ 5 h 141"/>
                  <a:gd name="T32" fmla="*/ 0 w 226"/>
                  <a:gd name="T33" fmla="*/ 5 h 141"/>
                  <a:gd name="T34" fmla="*/ 1 w 226"/>
                  <a:gd name="T35" fmla="*/ 8 h 141"/>
                  <a:gd name="T36" fmla="*/ 1 w 226"/>
                  <a:gd name="T37" fmla="*/ 8 h 14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226" h="141">
                    <a:moveTo>
                      <a:pt x="10" y="137"/>
                    </a:moveTo>
                    <a:lnTo>
                      <a:pt x="78" y="141"/>
                    </a:lnTo>
                    <a:lnTo>
                      <a:pt x="110" y="135"/>
                    </a:lnTo>
                    <a:lnTo>
                      <a:pt x="144" y="122"/>
                    </a:lnTo>
                    <a:lnTo>
                      <a:pt x="173" y="103"/>
                    </a:lnTo>
                    <a:lnTo>
                      <a:pt x="200" y="61"/>
                    </a:lnTo>
                    <a:lnTo>
                      <a:pt x="224" y="18"/>
                    </a:lnTo>
                    <a:lnTo>
                      <a:pt x="226" y="0"/>
                    </a:lnTo>
                    <a:lnTo>
                      <a:pt x="200" y="6"/>
                    </a:lnTo>
                    <a:lnTo>
                      <a:pt x="177" y="31"/>
                    </a:lnTo>
                    <a:lnTo>
                      <a:pt x="146" y="59"/>
                    </a:lnTo>
                    <a:lnTo>
                      <a:pt x="125" y="75"/>
                    </a:lnTo>
                    <a:lnTo>
                      <a:pt x="106" y="84"/>
                    </a:lnTo>
                    <a:lnTo>
                      <a:pt x="72" y="90"/>
                    </a:lnTo>
                    <a:lnTo>
                      <a:pt x="44" y="90"/>
                    </a:lnTo>
                    <a:lnTo>
                      <a:pt x="23" y="80"/>
                    </a:lnTo>
                    <a:lnTo>
                      <a:pt x="0" y="86"/>
                    </a:lnTo>
                    <a:lnTo>
                      <a:pt x="10" y="137"/>
                    </a:lnTo>
                    <a:close/>
                  </a:path>
                </a:pathLst>
              </a:custGeom>
              <a:solidFill>
                <a:srgbClr val="EB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84" name="Freeform 51"/>
              <p:cNvSpPr>
                <a:spLocks/>
              </p:cNvSpPr>
              <p:nvPr/>
            </p:nvSpPr>
            <p:spPr bwMode="auto">
              <a:xfrm>
                <a:off x="2963" y="1712"/>
                <a:ext cx="36" cy="30"/>
              </a:xfrm>
              <a:custGeom>
                <a:avLst/>
                <a:gdLst>
                  <a:gd name="T0" fmla="*/ 4 w 72"/>
                  <a:gd name="T1" fmla="*/ 0 h 61"/>
                  <a:gd name="T2" fmla="*/ 3 w 72"/>
                  <a:gd name="T3" fmla="*/ 1 h 61"/>
                  <a:gd name="T4" fmla="*/ 5 w 72"/>
                  <a:gd name="T5" fmla="*/ 3 h 61"/>
                  <a:gd name="T6" fmla="*/ 4 w 72"/>
                  <a:gd name="T7" fmla="*/ 3 h 61"/>
                  <a:gd name="T8" fmla="*/ 2 w 72"/>
                  <a:gd name="T9" fmla="*/ 3 h 61"/>
                  <a:gd name="T10" fmla="*/ 0 w 72"/>
                  <a:gd name="T11" fmla="*/ 2 h 61"/>
                  <a:gd name="T12" fmla="*/ 1 w 72"/>
                  <a:gd name="T13" fmla="*/ 0 h 61"/>
                  <a:gd name="T14" fmla="*/ 3 w 72"/>
                  <a:gd name="T15" fmla="*/ 0 h 61"/>
                  <a:gd name="T16" fmla="*/ 4 w 72"/>
                  <a:gd name="T17" fmla="*/ 0 h 61"/>
                  <a:gd name="T18" fmla="*/ 4 w 72"/>
                  <a:gd name="T19" fmla="*/ 0 h 6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72" h="61">
                    <a:moveTo>
                      <a:pt x="55" y="0"/>
                    </a:moveTo>
                    <a:lnTo>
                      <a:pt x="48" y="31"/>
                    </a:lnTo>
                    <a:lnTo>
                      <a:pt x="72" y="55"/>
                    </a:lnTo>
                    <a:lnTo>
                      <a:pt x="53" y="61"/>
                    </a:lnTo>
                    <a:lnTo>
                      <a:pt x="21" y="52"/>
                    </a:lnTo>
                    <a:lnTo>
                      <a:pt x="0" y="33"/>
                    </a:lnTo>
                    <a:lnTo>
                      <a:pt x="4" y="4"/>
                    </a:lnTo>
                    <a:lnTo>
                      <a:pt x="33" y="4"/>
                    </a:lnTo>
                    <a:lnTo>
                      <a:pt x="55" y="0"/>
                    </a:lnTo>
                    <a:close/>
                  </a:path>
                </a:pathLst>
              </a:custGeom>
              <a:solidFill>
                <a:srgbClr val="AD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85" name="Freeform 52"/>
              <p:cNvSpPr>
                <a:spLocks/>
              </p:cNvSpPr>
              <p:nvPr/>
            </p:nvSpPr>
            <p:spPr bwMode="auto">
              <a:xfrm>
                <a:off x="3026" y="2012"/>
                <a:ext cx="102" cy="262"/>
              </a:xfrm>
              <a:custGeom>
                <a:avLst/>
                <a:gdLst>
                  <a:gd name="T0" fmla="*/ 10 w 205"/>
                  <a:gd name="T1" fmla="*/ 1 h 524"/>
                  <a:gd name="T2" fmla="*/ 8 w 205"/>
                  <a:gd name="T3" fmla="*/ 10 h 524"/>
                  <a:gd name="T4" fmla="*/ 4 w 205"/>
                  <a:gd name="T5" fmla="*/ 21 h 524"/>
                  <a:gd name="T6" fmla="*/ 1 w 205"/>
                  <a:gd name="T7" fmla="*/ 27 h 524"/>
                  <a:gd name="T8" fmla="*/ 0 w 205"/>
                  <a:gd name="T9" fmla="*/ 33 h 524"/>
                  <a:gd name="T10" fmla="*/ 2 w 205"/>
                  <a:gd name="T11" fmla="*/ 29 h 524"/>
                  <a:gd name="T12" fmla="*/ 7 w 205"/>
                  <a:gd name="T13" fmla="*/ 16 h 524"/>
                  <a:gd name="T14" fmla="*/ 12 w 205"/>
                  <a:gd name="T15" fmla="*/ 5 h 524"/>
                  <a:gd name="T16" fmla="*/ 12 w 205"/>
                  <a:gd name="T17" fmla="*/ 0 h 524"/>
                  <a:gd name="T18" fmla="*/ 10 w 205"/>
                  <a:gd name="T19" fmla="*/ 1 h 524"/>
                  <a:gd name="T20" fmla="*/ 10 w 205"/>
                  <a:gd name="T21" fmla="*/ 1 h 52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05" h="524">
                    <a:moveTo>
                      <a:pt x="167" y="11"/>
                    </a:moveTo>
                    <a:lnTo>
                      <a:pt x="131" y="150"/>
                    </a:lnTo>
                    <a:lnTo>
                      <a:pt x="64" y="327"/>
                    </a:lnTo>
                    <a:lnTo>
                      <a:pt x="30" y="429"/>
                    </a:lnTo>
                    <a:lnTo>
                      <a:pt x="0" y="524"/>
                    </a:lnTo>
                    <a:lnTo>
                      <a:pt x="47" y="450"/>
                    </a:lnTo>
                    <a:lnTo>
                      <a:pt x="125" y="254"/>
                    </a:lnTo>
                    <a:lnTo>
                      <a:pt x="195" y="74"/>
                    </a:lnTo>
                    <a:lnTo>
                      <a:pt x="205" y="0"/>
                    </a:lnTo>
                    <a:lnTo>
                      <a:pt x="167" y="11"/>
                    </a:lnTo>
                    <a:close/>
                  </a:path>
                </a:pathLst>
              </a:custGeom>
              <a:solidFill>
                <a:srgbClr val="A394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86" name="Freeform 53"/>
              <p:cNvSpPr>
                <a:spLocks/>
              </p:cNvSpPr>
              <p:nvPr/>
            </p:nvSpPr>
            <p:spPr bwMode="auto">
              <a:xfrm>
                <a:off x="3013" y="2460"/>
                <a:ext cx="103" cy="79"/>
              </a:xfrm>
              <a:custGeom>
                <a:avLst/>
                <a:gdLst>
                  <a:gd name="T0" fmla="*/ 0 w 207"/>
                  <a:gd name="T1" fmla="*/ 10 h 158"/>
                  <a:gd name="T2" fmla="*/ 7 w 207"/>
                  <a:gd name="T3" fmla="*/ 6 h 158"/>
                  <a:gd name="T4" fmla="*/ 8 w 207"/>
                  <a:gd name="T5" fmla="*/ 3 h 158"/>
                  <a:gd name="T6" fmla="*/ 10 w 207"/>
                  <a:gd name="T7" fmla="*/ 2 h 158"/>
                  <a:gd name="T8" fmla="*/ 12 w 207"/>
                  <a:gd name="T9" fmla="*/ 2 h 158"/>
                  <a:gd name="T10" fmla="*/ 12 w 207"/>
                  <a:gd name="T11" fmla="*/ 2 h 158"/>
                  <a:gd name="T12" fmla="*/ 12 w 207"/>
                  <a:gd name="T13" fmla="*/ 2 h 158"/>
                  <a:gd name="T14" fmla="*/ 12 w 207"/>
                  <a:gd name="T15" fmla="*/ 1 h 158"/>
                  <a:gd name="T16" fmla="*/ 11 w 207"/>
                  <a:gd name="T17" fmla="*/ 1 h 158"/>
                  <a:gd name="T18" fmla="*/ 11 w 207"/>
                  <a:gd name="T19" fmla="*/ 1 h 158"/>
                  <a:gd name="T20" fmla="*/ 10 w 207"/>
                  <a:gd name="T21" fmla="*/ 0 h 158"/>
                  <a:gd name="T22" fmla="*/ 9 w 207"/>
                  <a:gd name="T23" fmla="*/ 1 h 158"/>
                  <a:gd name="T24" fmla="*/ 8 w 207"/>
                  <a:gd name="T25" fmla="*/ 1 h 158"/>
                  <a:gd name="T26" fmla="*/ 7 w 207"/>
                  <a:gd name="T27" fmla="*/ 2 h 158"/>
                  <a:gd name="T28" fmla="*/ 7 w 207"/>
                  <a:gd name="T29" fmla="*/ 2 h 158"/>
                  <a:gd name="T30" fmla="*/ 6 w 207"/>
                  <a:gd name="T31" fmla="*/ 4 h 158"/>
                  <a:gd name="T32" fmla="*/ 1 w 207"/>
                  <a:gd name="T33" fmla="*/ 7 h 158"/>
                  <a:gd name="T34" fmla="*/ 0 w 207"/>
                  <a:gd name="T35" fmla="*/ 9 h 158"/>
                  <a:gd name="T36" fmla="*/ 0 w 207"/>
                  <a:gd name="T37" fmla="*/ 10 h 158"/>
                  <a:gd name="T38" fmla="*/ 0 w 207"/>
                  <a:gd name="T39" fmla="*/ 10 h 15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07" h="158">
                    <a:moveTo>
                      <a:pt x="13" y="158"/>
                    </a:moveTo>
                    <a:lnTo>
                      <a:pt x="118" y="89"/>
                    </a:lnTo>
                    <a:lnTo>
                      <a:pt x="135" y="34"/>
                    </a:lnTo>
                    <a:lnTo>
                      <a:pt x="162" y="26"/>
                    </a:lnTo>
                    <a:lnTo>
                      <a:pt x="207" y="32"/>
                    </a:lnTo>
                    <a:lnTo>
                      <a:pt x="203" y="26"/>
                    </a:lnTo>
                    <a:lnTo>
                      <a:pt x="198" y="21"/>
                    </a:lnTo>
                    <a:lnTo>
                      <a:pt x="192" y="15"/>
                    </a:lnTo>
                    <a:lnTo>
                      <a:pt x="186" y="9"/>
                    </a:lnTo>
                    <a:lnTo>
                      <a:pt x="181" y="4"/>
                    </a:lnTo>
                    <a:lnTo>
                      <a:pt x="169" y="0"/>
                    </a:lnTo>
                    <a:lnTo>
                      <a:pt x="156" y="6"/>
                    </a:lnTo>
                    <a:lnTo>
                      <a:pt x="141" y="13"/>
                    </a:lnTo>
                    <a:lnTo>
                      <a:pt x="127" y="21"/>
                    </a:lnTo>
                    <a:lnTo>
                      <a:pt x="122" y="25"/>
                    </a:lnTo>
                    <a:lnTo>
                      <a:pt x="101" y="63"/>
                    </a:lnTo>
                    <a:lnTo>
                      <a:pt x="30" y="112"/>
                    </a:lnTo>
                    <a:lnTo>
                      <a:pt x="0" y="137"/>
                    </a:lnTo>
                    <a:lnTo>
                      <a:pt x="13" y="158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87" name="Freeform 54"/>
              <p:cNvSpPr>
                <a:spLocks/>
              </p:cNvSpPr>
              <p:nvPr/>
            </p:nvSpPr>
            <p:spPr bwMode="auto">
              <a:xfrm>
                <a:off x="2918" y="2598"/>
                <a:ext cx="24" cy="31"/>
              </a:xfrm>
              <a:custGeom>
                <a:avLst/>
                <a:gdLst>
                  <a:gd name="T0" fmla="*/ 3 w 49"/>
                  <a:gd name="T1" fmla="*/ 1 h 61"/>
                  <a:gd name="T2" fmla="*/ 3 w 49"/>
                  <a:gd name="T3" fmla="*/ 3 h 61"/>
                  <a:gd name="T4" fmla="*/ 2 w 49"/>
                  <a:gd name="T5" fmla="*/ 3 h 61"/>
                  <a:gd name="T6" fmla="*/ 2 w 49"/>
                  <a:gd name="T7" fmla="*/ 3 h 61"/>
                  <a:gd name="T8" fmla="*/ 2 w 49"/>
                  <a:gd name="T9" fmla="*/ 4 h 61"/>
                  <a:gd name="T10" fmla="*/ 1 w 49"/>
                  <a:gd name="T11" fmla="*/ 4 h 61"/>
                  <a:gd name="T12" fmla="*/ 0 w 49"/>
                  <a:gd name="T13" fmla="*/ 4 h 61"/>
                  <a:gd name="T14" fmla="*/ 0 w 49"/>
                  <a:gd name="T15" fmla="*/ 3 h 61"/>
                  <a:gd name="T16" fmla="*/ 0 w 49"/>
                  <a:gd name="T17" fmla="*/ 2 h 61"/>
                  <a:gd name="T18" fmla="*/ 0 w 49"/>
                  <a:gd name="T19" fmla="*/ 2 h 61"/>
                  <a:gd name="T20" fmla="*/ 1 w 49"/>
                  <a:gd name="T21" fmla="*/ 1 h 61"/>
                  <a:gd name="T22" fmla="*/ 2 w 49"/>
                  <a:gd name="T23" fmla="*/ 0 h 61"/>
                  <a:gd name="T24" fmla="*/ 3 w 49"/>
                  <a:gd name="T25" fmla="*/ 1 h 61"/>
                  <a:gd name="T26" fmla="*/ 3 w 49"/>
                  <a:gd name="T27" fmla="*/ 1 h 6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49" h="61">
                    <a:moveTo>
                      <a:pt x="48" y="12"/>
                    </a:moveTo>
                    <a:lnTo>
                      <a:pt x="49" y="35"/>
                    </a:lnTo>
                    <a:lnTo>
                      <a:pt x="46" y="42"/>
                    </a:lnTo>
                    <a:lnTo>
                      <a:pt x="42" y="48"/>
                    </a:lnTo>
                    <a:lnTo>
                      <a:pt x="34" y="52"/>
                    </a:lnTo>
                    <a:lnTo>
                      <a:pt x="17" y="57"/>
                    </a:lnTo>
                    <a:lnTo>
                      <a:pt x="8" y="61"/>
                    </a:lnTo>
                    <a:lnTo>
                      <a:pt x="0" y="44"/>
                    </a:lnTo>
                    <a:lnTo>
                      <a:pt x="6" y="31"/>
                    </a:lnTo>
                    <a:lnTo>
                      <a:pt x="13" y="17"/>
                    </a:lnTo>
                    <a:lnTo>
                      <a:pt x="25" y="4"/>
                    </a:lnTo>
                    <a:lnTo>
                      <a:pt x="44" y="0"/>
                    </a:lnTo>
                    <a:lnTo>
                      <a:pt x="48" y="12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88" name="Freeform 55"/>
              <p:cNvSpPr>
                <a:spLocks/>
              </p:cNvSpPr>
              <p:nvPr/>
            </p:nvSpPr>
            <p:spPr bwMode="auto">
              <a:xfrm>
                <a:off x="2328" y="2087"/>
                <a:ext cx="185" cy="128"/>
              </a:xfrm>
              <a:custGeom>
                <a:avLst/>
                <a:gdLst>
                  <a:gd name="T0" fmla="*/ 0 w 371"/>
                  <a:gd name="T1" fmla="*/ 0 h 256"/>
                  <a:gd name="T2" fmla="*/ 3 w 371"/>
                  <a:gd name="T3" fmla="*/ 1 h 256"/>
                  <a:gd name="T4" fmla="*/ 4 w 371"/>
                  <a:gd name="T5" fmla="*/ 4 h 256"/>
                  <a:gd name="T6" fmla="*/ 13 w 371"/>
                  <a:gd name="T7" fmla="*/ 10 h 256"/>
                  <a:gd name="T8" fmla="*/ 23 w 371"/>
                  <a:gd name="T9" fmla="*/ 16 h 256"/>
                  <a:gd name="T10" fmla="*/ 20 w 371"/>
                  <a:gd name="T11" fmla="*/ 16 h 256"/>
                  <a:gd name="T12" fmla="*/ 10 w 371"/>
                  <a:gd name="T13" fmla="*/ 10 h 256"/>
                  <a:gd name="T14" fmla="*/ 3 w 371"/>
                  <a:gd name="T15" fmla="*/ 6 h 256"/>
                  <a:gd name="T16" fmla="*/ 0 w 371"/>
                  <a:gd name="T17" fmla="*/ 3 h 256"/>
                  <a:gd name="T18" fmla="*/ 0 w 371"/>
                  <a:gd name="T19" fmla="*/ 0 h 256"/>
                  <a:gd name="T20" fmla="*/ 0 w 371"/>
                  <a:gd name="T21" fmla="*/ 0 h 256"/>
                  <a:gd name="T22" fmla="*/ 0 w 371"/>
                  <a:gd name="T23" fmla="*/ 0 h 25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71" h="256">
                    <a:moveTo>
                      <a:pt x="10" y="0"/>
                    </a:moveTo>
                    <a:lnTo>
                      <a:pt x="59" y="15"/>
                    </a:lnTo>
                    <a:lnTo>
                      <a:pt x="74" y="55"/>
                    </a:lnTo>
                    <a:lnTo>
                      <a:pt x="215" y="154"/>
                    </a:lnTo>
                    <a:lnTo>
                      <a:pt x="371" y="256"/>
                    </a:lnTo>
                    <a:lnTo>
                      <a:pt x="327" y="249"/>
                    </a:lnTo>
                    <a:lnTo>
                      <a:pt x="175" y="146"/>
                    </a:lnTo>
                    <a:lnTo>
                      <a:pt x="51" y="82"/>
                    </a:lnTo>
                    <a:lnTo>
                      <a:pt x="0" y="40"/>
                    </a:lnTo>
                    <a:lnTo>
                      <a:pt x="0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89" name="Freeform 56"/>
              <p:cNvSpPr>
                <a:spLocks/>
              </p:cNvSpPr>
              <p:nvPr/>
            </p:nvSpPr>
            <p:spPr bwMode="auto">
              <a:xfrm>
                <a:off x="2405" y="2258"/>
                <a:ext cx="31" cy="22"/>
              </a:xfrm>
              <a:custGeom>
                <a:avLst/>
                <a:gdLst>
                  <a:gd name="T0" fmla="*/ 2 w 63"/>
                  <a:gd name="T1" fmla="*/ 1 h 44"/>
                  <a:gd name="T2" fmla="*/ 0 w 63"/>
                  <a:gd name="T3" fmla="*/ 0 h 44"/>
                  <a:gd name="T4" fmla="*/ 0 w 63"/>
                  <a:gd name="T5" fmla="*/ 3 h 44"/>
                  <a:gd name="T6" fmla="*/ 0 w 63"/>
                  <a:gd name="T7" fmla="*/ 3 h 44"/>
                  <a:gd name="T8" fmla="*/ 1 w 63"/>
                  <a:gd name="T9" fmla="*/ 3 h 44"/>
                  <a:gd name="T10" fmla="*/ 2 w 63"/>
                  <a:gd name="T11" fmla="*/ 3 h 44"/>
                  <a:gd name="T12" fmla="*/ 3 w 63"/>
                  <a:gd name="T13" fmla="*/ 1 h 44"/>
                  <a:gd name="T14" fmla="*/ 2 w 63"/>
                  <a:gd name="T15" fmla="*/ 1 h 44"/>
                  <a:gd name="T16" fmla="*/ 2 w 63"/>
                  <a:gd name="T17" fmla="*/ 1 h 4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3" h="44">
                    <a:moveTo>
                      <a:pt x="40" y="6"/>
                    </a:moveTo>
                    <a:lnTo>
                      <a:pt x="0" y="0"/>
                    </a:lnTo>
                    <a:lnTo>
                      <a:pt x="4" y="38"/>
                    </a:lnTo>
                    <a:lnTo>
                      <a:pt x="15" y="44"/>
                    </a:lnTo>
                    <a:lnTo>
                      <a:pt x="27" y="44"/>
                    </a:lnTo>
                    <a:lnTo>
                      <a:pt x="40" y="40"/>
                    </a:lnTo>
                    <a:lnTo>
                      <a:pt x="63" y="13"/>
                    </a:lnTo>
                    <a:lnTo>
                      <a:pt x="40" y="6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90" name="Freeform 57"/>
              <p:cNvSpPr>
                <a:spLocks/>
              </p:cNvSpPr>
              <p:nvPr/>
            </p:nvSpPr>
            <p:spPr bwMode="auto">
              <a:xfrm>
                <a:off x="2407" y="2075"/>
                <a:ext cx="56" cy="39"/>
              </a:xfrm>
              <a:custGeom>
                <a:avLst/>
                <a:gdLst>
                  <a:gd name="T0" fmla="*/ 6 w 112"/>
                  <a:gd name="T1" fmla="*/ 0 h 78"/>
                  <a:gd name="T2" fmla="*/ 6 w 112"/>
                  <a:gd name="T3" fmla="*/ 2 h 78"/>
                  <a:gd name="T4" fmla="*/ 7 w 112"/>
                  <a:gd name="T5" fmla="*/ 5 h 78"/>
                  <a:gd name="T6" fmla="*/ 0 w 112"/>
                  <a:gd name="T7" fmla="*/ 2 h 78"/>
                  <a:gd name="T8" fmla="*/ 3 w 112"/>
                  <a:gd name="T9" fmla="*/ 1 h 78"/>
                  <a:gd name="T10" fmla="*/ 6 w 112"/>
                  <a:gd name="T11" fmla="*/ 0 h 78"/>
                  <a:gd name="T12" fmla="*/ 6 w 112"/>
                  <a:gd name="T13" fmla="*/ 0 h 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12" h="78">
                    <a:moveTo>
                      <a:pt x="93" y="0"/>
                    </a:moveTo>
                    <a:lnTo>
                      <a:pt x="93" y="25"/>
                    </a:lnTo>
                    <a:lnTo>
                      <a:pt x="112" y="78"/>
                    </a:lnTo>
                    <a:lnTo>
                      <a:pt x="0" y="23"/>
                    </a:lnTo>
                    <a:lnTo>
                      <a:pt x="45" y="15"/>
                    </a:lnTo>
                    <a:lnTo>
                      <a:pt x="93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91" name="Freeform 58"/>
              <p:cNvSpPr>
                <a:spLocks/>
              </p:cNvSpPr>
              <p:nvPr/>
            </p:nvSpPr>
            <p:spPr bwMode="auto">
              <a:xfrm>
                <a:off x="2454" y="2086"/>
                <a:ext cx="45" cy="48"/>
              </a:xfrm>
              <a:custGeom>
                <a:avLst/>
                <a:gdLst>
                  <a:gd name="T0" fmla="*/ 0 w 89"/>
                  <a:gd name="T1" fmla="*/ 0 h 97"/>
                  <a:gd name="T2" fmla="*/ 2 w 89"/>
                  <a:gd name="T3" fmla="*/ 2 h 97"/>
                  <a:gd name="T4" fmla="*/ 5 w 89"/>
                  <a:gd name="T5" fmla="*/ 5 h 97"/>
                  <a:gd name="T6" fmla="*/ 6 w 89"/>
                  <a:gd name="T7" fmla="*/ 6 h 97"/>
                  <a:gd name="T8" fmla="*/ 5 w 89"/>
                  <a:gd name="T9" fmla="*/ 3 h 97"/>
                  <a:gd name="T10" fmla="*/ 4 w 89"/>
                  <a:gd name="T11" fmla="*/ 3 h 97"/>
                  <a:gd name="T12" fmla="*/ 4 w 89"/>
                  <a:gd name="T13" fmla="*/ 2 h 97"/>
                  <a:gd name="T14" fmla="*/ 2 w 89"/>
                  <a:gd name="T15" fmla="*/ 0 h 97"/>
                  <a:gd name="T16" fmla="*/ 0 w 89"/>
                  <a:gd name="T17" fmla="*/ 0 h 97"/>
                  <a:gd name="T18" fmla="*/ 0 w 89"/>
                  <a:gd name="T19" fmla="*/ 0 h 9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89" h="97">
                    <a:moveTo>
                      <a:pt x="0" y="0"/>
                    </a:moveTo>
                    <a:lnTo>
                      <a:pt x="30" y="46"/>
                    </a:lnTo>
                    <a:lnTo>
                      <a:pt x="66" y="84"/>
                    </a:lnTo>
                    <a:lnTo>
                      <a:pt x="89" y="97"/>
                    </a:lnTo>
                    <a:lnTo>
                      <a:pt x="74" y="61"/>
                    </a:lnTo>
                    <a:lnTo>
                      <a:pt x="59" y="53"/>
                    </a:lnTo>
                    <a:lnTo>
                      <a:pt x="51" y="34"/>
                    </a:lnTo>
                    <a:lnTo>
                      <a:pt x="21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92" name="Freeform 59"/>
              <p:cNvSpPr>
                <a:spLocks/>
              </p:cNvSpPr>
              <p:nvPr/>
            </p:nvSpPr>
            <p:spPr bwMode="auto">
              <a:xfrm>
                <a:off x="2518" y="2148"/>
                <a:ext cx="41" cy="33"/>
              </a:xfrm>
              <a:custGeom>
                <a:avLst/>
                <a:gdLst>
                  <a:gd name="T0" fmla="*/ 1 w 84"/>
                  <a:gd name="T1" fmla="*/ 2 h 66"/>
                  <a:gd name="T2" fmla="*/ 3 w 84"/>
                  <a:gd name="T3" fmla="*/ 4 h 66"/>
                  <a:gd name="T4" fmla="*/ 5 w 84"/>
                  <a:gd name="T5" fmla="*/ 5 h 66"/>
                  <a:gd name="T6" fmla="*/ 4 w 84"/>
                  <a:gd name="T7" fmla="*/ 3 h 66"/>
                  <a:gd name="T8" fmla="*/ 1 w 84"/>
                  <a:gd name="T9" fmla="*/ 1 h 66"/>
                  <a:gd name="T10" fmla="*/ 0 w 84"/>
                  <a:gd name="T11" fmla="*/ 0 h 66"/>
                  <a:gd name="T12" fmla="*/ 1 w 84"/>
                  <a:gd name="T13" fmla="*/ 2 h 66"/>
                  <a:gd name="T14" fmla="*/ 1 w 84"/>
                  <a:gd name="T15" fmla="*/ 2 h 6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84" h="66">
                    <a:moveTo>
                      <a:pt x="17" y="20"/>
                    </a:moveTo>
                    <a:lnTo>
                      <a:pt x="55" y="49"/>
                    </a:lnTo>
                    <a:lnTo>
                      <a:pt x="84" y="66"/>
                    </a:lnTo>
                    <a:lnTo>
                      <a:pt x="80" y="41"/>
                    </a:lnTo>
                    <a:lnTo>
                      <a:pt x="27" y="13"/>
                    </a:lnTo>
                    <a:lnTo>
                      <a:pt x="0" y="0"/>
                    </a:lnTo>
                    <a:lnTo>
                      <a:pt x="17" y="20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93" name="Freeform 60"/>
              <p:cNvSpPr>
                <a:spLocks/>
              </p:cNvSpPr>
              <p:nvPr/>
            </p:nvSpPr>
            <p:spPr bwMode="auto">
              <a:xfrm>
                <a:off x="2528" y="2176"/>
                <a:ext cx="35" cy="20"/>
              </a:xfrm>
              <a:custGeom>
                <a:avLst/>
                <a:gdLst>
                  <a:gd name="T0" fmla="*/ 0 w 70"/>
                  <a:gd name="T1" fmla="*/ 1 h 39"/>
                  <a:gd name="T2" fmla="*/ 4 w 70"/>
                  <a:gd name="T3" fmla="*/ 3 h 39"/>
                  <a:gd name="T4" fmla="*/ 5 w 70"/>
                  <a:gd name="T5" fmla="*/ 2 h 39"/>
                  <a:gd name="T6" fmla="*/ 2 w 70"/>
                  <a:gd name="T7" fmla="*/ 0 h 39"/>
                  <a:gd name="T8" fmla="*/ 0 w 70"/>
                  <a:gd name="T9" fmla="*/ 1 h 39"/>
                  <a:gd name="T10" fmla="*/ 0 w 70"/>
                  <a:gd name="T11" fmla="*/ 1 h 3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70" h="39">
                    <a:moveTo>
                      <a:pt x="0" y="3"/>
                    </a:moveTo>
                    <a:lnTo>
                      <a:pt x="63" y="39"/>
                    </a:lnTo>
                    <a:lnTo>
                      <a:pt x="70" y="19"/>
                    </a:lnTo>
                    <a:lnTo>
                      <a:pt x="19" y="0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FFD6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94" name="Freeform 61"/>
              <p:cNvSpPr>
                <a:spLocks/>
              </p:cNvSpPr>
              <p:nvPr/>
            </p:nvSpPr>
            <p:spPr bwMode="auto">
              <a:xfrm>
                <a:off x="2561" y="2105"/>
                <a:ext cx="34" cy="33"/>
              </a:xfrm>
              <a:custGeom>
                <a:avLst/>
                <a:gdLst>
                  <a:gd name="T0" fmla="*/ 2 w 66"/>
                  <a:gd name="T1" fmla="*/ 0 h 67"/>
                  <a:gd name="T2" fmla="*/ 3 w 66"/>
                  <a:gd name="T3" fmla="*/ 2 h 67"/>
                  <a:gd name="T4" fmla="*/ 4 w 66"/>
                  <a:gd name="T5" fmla="*/ 4 h 67"/>
                  <a:gd name="T6" fmla="*/ 5 w 66"/>
                  <a:gd name="T7" fmla="*/ 3 h 67"/>
                  <a:gd name="T8" fmla="*/ 4 w 66"/>
                  <a:gd name="T9" fmla="*/ 1 h 67"/>
                  <a:gd name="T10" fmla="*/ 3 w 66"/>
                  <a:gd name="T11" fmla="*/ 0 h 67"/>
                  <a:gd name="T12" fmla="*/ 1 w 66"/>
                  <a:gd name="T13" fmla="*/ 0 h 67"/>
                  <a:gd name="T14" fmla="*/ 0 w 66"/>
                  <a:gd name="T15" fmla="*/ 0 h 67"/>
                  <a:gd name="T16" fmla="*/ 2 w 66"/>
                  <a:gd name="T17" fmla="*/ 0 h 67"/>
                  <a:gd name="T18" fmla="*/ 2 w 66"/>
                  <a:gd name="T19" fmla="*/ 0 h 6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66" h="67">
                    <a:moveTo>
                      <a:pt x="20" y="11"/>
                    </a:moveTo>
                    <a:lnTo>
                      <a:pt x="41" y="40"/>
                    </a:lnTo>
                    <a:lnTo>
                      <a:pt x="55" y="67"/>
                    </a:lnTo>
                    <a:lnTo>
                      <a:pt x="66" y="49"/>
                    </a:lnTo>
                    <a:lnTo>
                      <a:pt x="62" y="21"/>
                    </a:lnTo>
                    <a:lnTo>
                      <a:pt x="41" y="2"/>
                    </a:lnTo>
                    <a:lnTo>
                      <a:pt x="9" y="0"/>
                    </a:lnTo>
                    <a:lnTo>
                      <a:pt x="0" y="8"/>
                    </a:lnTo>
                    <a:lnTo>
                      <a:pt x="20" y="11"/>
                    </a:lnTo>
                    <a:close/>
                  </a:path>
                </a:pathLst>
              </a:custGeom>
              <a:solidFill>
                <a:srgbClr val="FFD6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95" name="Freeform 62"/>
              <p:cNvSpPr>
                <a:spLocks/>
              </p:cNvSpPr>
              <p:nvPr/>
            </p:nvSpPr>
            <p:spPr bwMode="auto">
              <a:xfrm>
                <a:off x="2552" y="2110"/>
                <a:ext cx="24" cy="45"/>
              </a:xfrm>
              <a:custGeom>
                <a:avLst/>
                <a:gdLst>
                  <a:gd name="T0" fmla="*/ 0 w 47"/>
                  <a:gd name="T1" fmla="*/ 0 h 91"/>
                  <a:gd name="T2" fmla="*/ 3 w 47"/>
                  <a:gd name="T3" fmla="*/ 0 h 91"/>
                  <a:gd name="T4" fmla="*/ 3 w 47"/>
                  <a:gd name="T5" fmla="*/ 2 h 91"/>
                  <a:gd name="T6" fmla="*/ 3 w 47"/>
                  <a:gd name="T7" fmla="*/ 4 h 91"/>
                  <a:gd name="T8" fmla="*/ 3 w 47"/>
                  <a:gd name="T9" fmla="*/ 4 h 91"/>
                  <a:gd name="T10" fmla="*/ 3 w 47"/>
                  <a:gd name="T11" fmla="*/ 5 h 91"/>
                  <a:gd name="T12" fmla="*/ 3 w 47"/>
                  <a:gd name="T13" fmla="*/ 5 h 91"/>
                  <a:gd name="T14" fmla="*/ 3 w 47"/>
                  <a:gd name="T15" fmla="*/ 5 h 91"/>
                  <a:gd name="T16" fmla="*/ 1 w 47"/>
                  <a:gd name="T17" fmla="*/ 5 h 91"/>
                  <a:gd name="T18" fmla="*/ 1 w 47"/>
                  <a:gd name="T19" fmla="*/ 4 h 91"/>
                  <a:gd name="T20" fmla="*/ 1 w 47"/>
                  <a:gd name="T21" fmla="*/ 2 h 91"/>
                  <a:gd name="T22" fmla="*/ 0 w 47"/>
                  <a:gd name="T23" fmla="*/ 0 h 91"/>
                  <a:gd name="T24" fmla="*/ 0 w 47"/>
                  <a:gd name="T25" fmla="*/ 0 h 9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7" h="91">
                    <a:moveTo>
                      <a:pt x="0" y="0"/>
                    </a:moveTo>
                    <a:lnTo>
                      <a:pt x="36" y="11"/>
                    </a:lnTo>
                    <a:lnTo>
                      <a:pt x="41" y="32"/>
                    </a:lnTo>
                    <a:lnTo>
                      <a:pt x="47" y="64"/>
                    </a:lnTo>
                    <a:lnTo>
                      <a:pt x="45" y="74"/>
                    </a:lnTo>
                    <a:lnTo>
                      <a:pt x="41" y="83"/>
                    </a:lnTo>
                    <a:lnTo>
                      <a:pt x="36" y="87"/>
                    </a:lnTo>
                    <a:lnTo>
                      <a:pt x="34" y="89"/>
                    </a:lnTo>
                    <a:lnTo>
                      <a:pt x="1" y="91"/>
                    </a:lnTo>
                    <a:lnTo>
                      <a:pt x="1" y="70"/>
                    </a:lnTo>
                    <a:lnTo>
                      <a:pt x="7" y="3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96" name="Freeform 63"/>
              <p:cNvSpPr>
                <a:spLocks/>
              </p:cNvSpPr>
              <p:nvPr/>
            </p:nvSpPr>
            <p:spPr bwMode="auto">
              <a:xfrm>
                <a:off x="2310" y="2182"/>
                <a:ext cx="178" cy="147"/>
              </a:xfrm>
              <a:custGeom>
                <a:avLst/>
                <a:gdLst>
                  <a:gd name="T0" fmla="*/ 2 w 355"/>
                  <a:gd name="T1" fmla="*/ 0 h 295"/>
                  <a:gd name="T2" fmla="*/ 3 w 355"/>
                  <a:gd name="T3" fmla="*/ 2 h 295"/>
                  <a:gd name="T4" fmla="*/ 11 w 355"/>
                  <a:gd name="T5" fmla="*/ 6 h 295"/>
                  <a:gd name="T6" fmla="*/ 15 w 355"/>
                  <a:gd name="T7" fmla="*/ 7 h 295"/>
                  <a:gd name="T8" fmla="*/ 14 w 355"/>
                  <a:gd name="T9" fmla="*/ 5 h 295"/>
                  <a:gd name="T10" fmla="*/ 9 w 355"/>
                  <a:gd name="T11" fmla="*/ 1 h 295"/>
                  <a:gd name="T12" fmla="*/ 12 w 355"/>
                  <a:gd name="T13" fmla="*/ 2 h 295"/>
                  <a:gd name="T14" fmla="*/ 18 w 355"/>
                  <a:gd name="T15" fmla="*/ 6 h 295"/>
                  <a:gd name="T16" fmla="*/ 23 w 355"/>
                  <a:gd name="T17" fmla="*/ 8 h 295"/>
                  <a:gd name="T18" fmla="*/ 21 w 355"/>
                  <a:gd name="T19" fmla="*/ 9 h 295"/>
                  <a:gd name="T20" fmla="*/ 21 w 355"/>
                  <a:gd name="T21" fmla="*/ 10 h 295"/>
                  <a:gd name="T22" fmla="*/ 22 w 355"/>
                  <a:gd name="T23" fmla="*/ 11 h 295"/>
                  <a:gd name="T24" fmla="*/ 19 w 355"/>
                  <a:gd name="T25" fmla="*/ 11 h 295"/>
                  <a:gd name="T26" fmla="*/ 14 w 355"/>
                  <a:gd name="T27" fmla="*/ 8 h 295"/>
                  <a:gd name="T28" fmla="*/ 9 w 355"/>
                  <a:gd name="T29" fmla="*/ 7 h 295"/>
                  <a:gd name="T30" fmla="*/ 9 w 355"/>
                  <a:gd name="T31" fmla="*/ 8 h 295"/>
                  <a:gd name="T32" fmla="*/ 9 w 355"/>
                  <a:gd name="T33" fmla="*/ 9 h 295"/>
                  <a:gd name="T34" fmla="*/ 10 w 355"/>
                  <a:gd name="T35" fmla="*/ 10 h 295"/>
                  <a:gd name="T36" fmla="*/ 10 w 355"/>
                  <a:gd name="T37" fmla="*/ 11 h 295"/>
                  <a:gd name="T38" fmla="*/ 10 w 355"/>
                  <a:gd name="T39" fmla="*/ 11 h 295"/>
                  <a:gd name="T40" fmla="*/ 11 w 355"/>
                  <a:gd name="T41" fmla="*/ 12 h 295"/>
                  <a:gd name="T42" fmla="*/ 13 w 355"/>
                  <a:gd name="T43" fmla="*/ 13 h 295"/>
                  <a:gd name="T44" fmla="*/ 13 w 355"/>
                  <a:gd name="T45" fmla="*/ 14 h 295"/>
                  <a:gd name="T46" fmla="*/ 11 w 355"/>
                  <a:gd name="T47" fmla="*/ 14 h 295"/>
                  <a:gd name="T48" fmla="*/ 10 w 355"/>
                  <a:gd name="T49" fmla="*/ 16 h 295"/>
                  <a:gd name="T50" fmla="*/ 10 w 355"/>
                  <a:gd name="T51" fmla="*/ 17 h 295"/>
                  <a:gd name="T52" fmla="*/ 9 w 355"/>
                  <a:gd name="T53" fmla="*/ 18 h 295"/>
                  <a:gd name="T54" fmla="*/ 9 w 355"/>
                  <a:gd name="T55" fmla="*/ 18 h 295"/>
                  <a:gd name="T56" fmla="*/ 8 w 355"/>
                  <a:gd name="T57" fmla="*/ 18 h 295"/>
                  <a:gd name="T58" fmla="*/ 8 w 355"/>
                  <a:gd name="T59" fmla="*/ 17 h 295"/>
                  <a:gd name="T60" fmla="*/ 7 w 355"/>
                  <a:gd name="T61" fmla="*/ 17 h 295"/>
                  <a:gd name="T62" fmla="*/ 6 w 355"/>
                  <a:gd name="T63" fmla="*/ 16 h 295"/>
                  <a:gd name="T64" fmla="*/ 6 w 355"/>
                  <a:gd name="T65" fmla="*/ 16 h 295"/>
                  <a:gd name="T66" fmla="*/ 5 w 355"/>
                  <a:gd name="T67" fmla="*/ 16 h 295"/>
                  <a:gd name="T68" fmla="*/ 10 w 355"/>
                  <a:gd name="T69" fmla="*/ 13 h 295"/>
                  <a:gd name="T70" fmla="*/ 7 w 355"/>
                  <a:gd name="T71" fmla="*/ 11 h 295"/>
                  <a:gd name="T72" fmla="*/ 6 w 355"/>
                  <a:gd name="T73" fmla="*/ 11 h 295"/>
                  <a:gd name="T74" fmla="*/ 6 w 355"/>
                  <a:gd name="T75" fmla="*/ 10 h 295"/>
                  <a:gd name="T76" fmla="*/ 5 w 355"/>
                  <a:gd name="T77" fmla="*/ 7 h 295"/>
                  <a:gd name="T78" fmla="*/ 4 w 355"/>
                  <a:gd name="T79" fmla="*/ 6 h 295"/>
                  <a:gd name="T80" fmla="*/ 4 w 355"/>
                  <a:gd name="T81" fmla="*/ 5 h 295"/>
                  <a:gd name="T82" fmla="*/ 4 w 355"/>
                  <a:gd name="T83" fmla="*/ 5 h 295"/>
                  <a:gd name="T84" fmla="*/ 3 w 355"/>
                  <a:gd name="T85" fmla="*/ 4 h 295"/>
                  <a:gd name="T86" fmla="*/ 3 w 355"/>
                  <a:gd name="T87" fmla="*/ 4 h 295"/>
                  <a:gd name="T88" fmla="*/ 2 w 355"/>
                  <a:gd name="T89" fmla="*/ 3 h 295"/>
                  <a:gd name="T90" fmla="*/ 1 w 355"/>
                  <a:gd name="T91" fmla="*/ 3 h 295"/>
                  <a:gd name="T92" fmla="*/ 1 w 355"/>
                  <a:gd name="T93" fmla="*/ 2 h 295"/>
                  <a:gd name="T94" fmla="*/ 0 w 355"/>
                  <a:gd name="T95" fmla="*/ 1 h 295"/>
                  <a:gd name="T96" fmla="*/ 1 w 355"/>
                  <a:gd name="T97" fmla="*/ 0 h 295"/>
                  <a:gd name="T98" fmla="*/ 1 w 355"/>
                  <a:gd name="T99" fmla="*/ 0 h 295"/>
                  <a:gd name="T100" fmla="*/ 2 w 355"/>
                  <a:gd name="T101" fmla="*/ 0 h 295"/>
                  <a:gd name="T102" fmla="*/ 2 w 355"/>
                  <a:gd name="T103" fmla="*/ 0 h 295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355" h="295">
                    <a:moveTo>
                      <a:pt x="27" y="0"/>
                    </a:moveTo>
                    <a:lnTo>
                      <a:pt x="46" y="42"/>
                    </a:lnTo>
                    <a:lnTo>
                      <a:pt x="165" y="105"/>
                    </a:lnTo>
                    <a:lnTo>
                      <a:pt x="228" y="120"/>
                    </a:lnTo>
                    <a:lnTo>
                      <a:pt x="224" y="86"/>
                    </a:lnTo>
                    <a:lnTo>
                      <a:pt x="137" y="30"/>
                    </a:lnTo>
                    <a:lnTo>
                      <a:pt x="179" y="44"/>
                    </a:lnTo>
                    <a:lnTo>
                      <a:pt x="287" y="101"/>
                    </a:lnTo>
                    <a:lnTo>
                      <a:pt x="355" y="143"/>
                    </a:lnTo>
                    <a:lnTo>
                      <a:pt x="329" y="148"/>
                    </a:lnTo>
                    <a:lnTo>
                      <a:pt x="331" y="169"/>
                    </a:lnTo>
                    <a:lnTo>
                      <a:pt x="351" y="181"/>
                    </a:lnTo>
                    <a:lnTo>
                      <a:pt x="302" y="182"/>
                    </a:lnTo>
                    <a:lnTo>
                      <a:pt x="217" y="143"/>
                    </a:lnTo>
                    <a:lnTo>
                      <a:pt x="137" y="112"/>
                    </a:lnTo>
                    <a:lnTo>
                      <a:pt x="137" y="141"/>
                    </a:lnTo>
                    <a:lnTo>
                      <a:pt x="141" y="152"/>
                    </a:lnTo>
                    <a:lnTo>
                      <a:pt x="148" y="169"/>
                    </a:lnTo>
                    <a:lnTo>
                      <a:pt x="154" y="182"/>
                    </a:lnTo>
                    <a:lnTo>
                      <a:pt x="158" y="188"/>
                    </a:lnTo>
                    <a:lnTo>
                      <a:pt x="165" y="201"/>
                    </a:lnTo>
                    <a:lnTo>
                      <a:pt x="207" y="215"/>
                    </a:lnTo>
                    <a:lnTo>
                      <a:pt x="194" y="226"/>
                    </a:lnTo>
                    <a:lnTo>
                      <a:pt x="161" y="234"/>
                    </a:lnTo>
                    <a:lnTo>
                      <a:pt x="154" y="264"/>
                    </a:lnTo>
                    <a:lnTo>
                      <a:pt x="146" y="285"/>
                    </a:lnTo>
                    <a:lnTo>
                      <a:pt x="141" y="291"/>
                    </a:lnTo>
                    <a:lnTo>
                      <a:pt x="137" y="295"/>
                    </a:lnTo>
                    <a:lnTo>
                      <a:pt x="123" y="289"/>
                    </a:lnTo>
                    <a:lnTo>
                      <a:pt x="114" y="283"/>
                    </a:lnTo>
                    <a:lnTo>
                      <a:pt x="104" y="276"/>
                    </a:lnTo>
                    <a:lnTo>
                      <a:pt x="95" y="270"/>
                    </a:lnTo>
                    <a:lnTo>
                      <a:pt x="87" y="264"/>
                    </a:lnTo>
                    <a:lnTo>
                      <a:pt x="80" y="258"/>
                    </a:lnTo>
                    <a:lnTo>
                      <a:pt x="150" y="219"/>
                    </a:lnTo>
                    <a:lnTo>
                      <a:pt x="97" y="186"/>
                    </a:lnTo>
                    <a:lnTo>
                      <a:pt x="91" y="181"/>
                    </a:lnTo>
                    <a:lnTo>
                      <a:pt x="82" y="167"/>
                    </a:lnTo>
                    <a:lnTo>
                      <a:pt x="66" y="125"/>
                    </a:lnTo>
                    <a:lnTo>
                      <a:pt x="63" y="106"/>
                    </a:lnTo>
                    <a:lnTo>
                      <a:pt x="57" y="93"/>
                    </a:lnTo>
                    <a:lnTo>
                      <a:pt x="49" y="82"/>
                    </a:lnTo>
                    <a:lnTo>
                      <a:pt x="42" y="74"/>
                    </a:lnTo>
                    <a:lnTo>
                      <a:pt x="34" y="68"/>
                    </a:lnTo>
                    <a:lnTo>
                      <a:pt x="25" y="59"/>
                    </a:lnTo>
                    <a:lnTo>
                      <a:pt x="15" y="51"/>
                    </a:lnTo>
                    <a:lnTo>
                      <a:pt x="8" y="44"/>
                    </a:lnTo>
                    <a:lnTo>
                      <a:pt x="0" y="30"/>
                    </a:lnTo>
                    <a:lnTo>
                      <a:pt x="4" y="13"/>
                    </a:lnTo>
                    <a:lnTo>
                      <a:pt x="8" y="2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97" name="Freeform 64"/>
              <p:cNvSpPr>
                <a:spLocks/>
              </p:cNvSpPr>
              <p:nvPr/>
            </p:nvSpPr>
            <p:spPr bwMode="auto">
              <a:xfrm>
                <a:off x="2315" y="2128"/>
                <a:ext cx="215" cy="136"/>
              </a:xfrm>
              <a:custGeom>
                <a:avLst/>
                <a:gdLst>
                  <a:gd name="T0" fmla="*/ 1 w 430"/>
                  <a:gd name="T1" fmla="*/ 0 h 271"/>
                  <a:gd name="T2" fmla="*/ 13 w 430"/>
                  <a:gd name="T3" fmla="*/ 9 h 271"/>
                  <a:gd name="T4" fmla="*/ 19 w 430"/>
                  <a:gd name="T5" fmla="*/ 12 h 271"/>
                  <a:gd name="T6" fmla="*/ 24 w 430"/>
                  <a:gd name="T7" fmla="*/ 15 h 271"/>
                  <a:gd name="T8" fmla="*/ 27 w 430"/>
                  <a:gd name="T9" fmla="*/ 16 h 271"/>
                  <a:gd name="T10" fmla="*/ 27 w 430"/>
                  <a:gd name="T11" fmla="*/ 17 h 271"/>
                  <a:gd name="T12" fmla="*/ 23 w 430"/>
                  <a:gd name="T13" fmla="*/ 17 h 271"/>
                  <a:gd name="T14" fmla="*/ 21 w 430"/>
                  <a:gd name="T15" fmla="*/ 16 h 271"/>
                  <a:gd name="T16" fmla="*/ 17 w 430"/>
                  <a:gd name="T17" fmla="*/ 13 h 271"/>
                  <a:gd name="T18" fmla="*/ 11 w 430"/>
                  <a:gd name="T19" fmla="*/ 10 h 271"/>
                  <a:gd name="T20" fmla="*/ 7 w 430"/>
                  <a:gd name="T21" fmla="*/ 8 h 271"/>
                  <a:gd name="T22" fmla="*/ 3 w 430"/>
                  <a:gd name="T23" fmla="*/ 5 h 271"/>
                  <a:gd name="T24" fmla="*/ 3 w 430"/>
                  <a:gd name="T25" fmla="*/ 5 h 271"/>
                  <a:gd name="T26" fmla="*/ 2 w 430"/>
                  <a:gd name="T27" fmla="*/ 4 h 271"/>
                  <a:gd name="T28" fmla="*/ 2 w 430"/>
                  <a:gd name="T29" fmla="*/ 4 h 271"/>
                  <a:gd name="T30" fmla="*/ 0 w 430"/>
                  <a:gd name="T31" fmla="*/ 2 h 271"/>
                  <a:gd name="T32" fmla="*/ 1 w 430"/>
                  <a:gd name="T33" fmla="*/ 1 h 271"/>
                  <a:gd name="T34" fmla="*/ 1 w 430"/>
                  <a:gd name="T35" fmla="*/ 0 h 271"/>
                  <a:gd name="T36" fmla="*/ 1 w 430"/>
                  <a:gd name="T37" fmla="*/ 0 h 27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430" h="271">
                    <a:moveTo>
                      <a:pt x="12" y="0"/>
                    </a:moveTo>
                    <a:lnTo>
                      <a:pt x="206" y="144"/>
                    </a:lnTo>
                    <a:lnTo>
                      <a:pt x="293" y="188"/>
                    </a:lnTo>
                    <a:lnTo>
                      <a:pt x="373" y="230"/>
                    </a:lnTo>
                    <a:lnTo>
                      <a:pt x="430" y="249"/>
                    </a:lnTo>
                    <a:lnTo>
                      <a:pt x="430" y="271"/>
                    </a:lnTo>
                    <a:lnTo>
                      <a:pt x="356" y="258"/>
                    </a:lnTo>
                    <a:lnTo>
                      <a:pt x="329" y="251"/>
                    </a:lnTo>
                    <a:lnTo>
                      <a:pt x="266" y="205"/>
                    </a:lnTo>
                    <a:lnTo>
                      <a:pt x="175" y="154"/>
                    </a:lnTo>
                    <a:lnTo>
                      <a:pt x="105" y="125"/>
                    </a:lnTo>
                    <a:lnTo>
                      <a:pt x="40" y="78"/>
                    </a:lnTo>
                    <a:lnTo>
                      <a:pt x="35" y="70"/>
                    </a:lnTo>
                    <a:lnTo>
                      <a:pt x="29" y="64"/>
                    </a:lnTo>
                    <a:lnTo>
                      <a:pt x="21" y="57"/>
                    </a:lnTo>
                    <a:lnTo>
                      <a:pt x="0" y="28"/>
                    </a:lnTo>
                    <a:lnTo>
                      <a:pt x="6" y="11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98" name="Freeform 65"/>
              <p:cNvSpPr>
                <a:spLocks/>
              </p:cNvSpPr>
              <p:nvPr/>
            </p:nvSpPr>
            <p:spPr bwMode="auto">
              <a:xfrm>
                <a:off x="2507" y="2228"/>
                <a:ext cx="46" cy="37"/>
              </a:xfrm>
              <a:custGeom>
                <a:avLst/>
                <a:gdLst>
                  <a:gd name="T0" fmla="*/ 4 w 91"/>
                  <a:gd name="T1" fmla="*/ 0 h 74"/>
                  <a:gd name="T2" fmla="*/ 0 w 91"/>
                  <a:gd name="T3" fmla="*/ 1 h 74"/>
                  <a:gd name="T4" fmla="*/ 1 w 91"/>
                  <a:gd name="T5" fmla="*/ 2 h 74"/>
                  <a:gd name="T6" fmla="*/ 4 w 91"/>
                  <a:gd name="T7" fmla="*/ 2 h 74"/>
                  <a:gd name="T8" fmla="*/ 4 w 91"/>
                  <a:gd name="T9" fmla="*/ 5 h 74"/>
                  <a:gd name="T10" fmla="*/ 6 w 91"/>
                  <a:gd name="T11" fmla="*/ 5 h 74"/>
                  <a:gd name="T12" fmla="*/ 6 w 91"/>
                  <a:gd name="T13" fmla="*/ 2 h 74"/>
                  <a:gd name="T14" fmla="*/ 4 w 91"/>
                  <a:gd name="T15" fmla="*/ 1 h 74"/>
                  <a:gd name="T16" fmla="*/ 4 w 91"/>
                  <a:gd name="T17" fmla="*/ 0 h 74"/>
                  <a:gd name="T18" fmla="*/ 4 w 91"/>
                  <a:gd name="T19" fmla="*/ 0 h 7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91" h="74">
                    <a:moveTo>
                      <a:pt x="50" y="0"/>
                    </a:moveTo>
                    <a:lnTo>
                      <a:pt x="0" y="6"/>
                    </a:lnTo>
                    <a:lnTo>
                      <a:pt x="14" y="21"/>
                    </a:lnTo>
                    <a:lnTo>
                      <a:pt x="50" y="29"/>
                    </a:lnTo>
                    <a:lnTo>
                      <a:pt x="52" y="74"/>
                    </a:lnTo>
                    <a:lnTo>
                      <a:pt x="86" y="71"/>
                    </a:lnTo>
                    <a:lnTo>
                      <a:pt x="91" y="29"/>
                    </a:lnTo>
                    <a:lnTo>
                      <a:pt x="61" y="6"/>
                    </a:lnTo>
                    <a:lnTo>
                      <a:pt x="50" y="0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99" name="Freeform 66"/>
              <p:cNvSpPr>
                <a:spLocks/>
              </p:cNvSpPr>
              <p:nvPr/>
            </p:nvSpPr>
            <p:spPr bwMode="auto">
              <a:xfrm>
                <a:off x="2523" y="2230"/>
                <a:ext cx="28" cy="33"/>
              </a:xfrm>
              <a:custGeom>
                <a:avLst/>
                <a:gdLst>
                  <a:gd name="T0" fmla="*/ 4 w 55"/>
                  <a:gd name="T1" fmla="*/ 3 h 65"/>
                  <a:gd name="T2" fmla="*/ 4 w 55"/>
                  <a:gd name="T3" fmla="*/ 2 h 65"/>
                  <a:gd name="T4" fmla="*/ 3 w 55"/>
                  <a:gd name="T5" fmla="*/ 1 h 65"/>
                  <a:gd name="T6" fmla="*/ 2 w 55"/>
                  <a:gd name="T7" fmla="*/ 0 h 65"/>
                  <a:gd name="T8" fmla="*/ 0 w 55"/>
                  <a:gd name="T9" fmla="*/ 1 h 65"/>
                  <a:gd name="T10" fmla="*/ 2 w 55"/>
                  <a:gd name="T11" fmla="*/ 2 h 65"/>
                  <a:gd name="T12" fmla="*/ 3 w 55"/>
                  <a:gd name="T13" fmla="*/ 3 h 65"/>
                  <a:gd name="T14" fmla="*/ 3 w 55"/>
                  <a:gd name="T15" fmla="*/ 5 h 65"/>
                  <a:gd name="T16" fmla="*/ 4 w 55"/>
                  <a:gd name="T17" fmla="*/ 4 h 65"/>
                  <a:gd name="T18" fmla="*/ 4 w 55"/>
                  <a:gd name="T19" fmla="*/ 3 h 65"/>
                  <a:gd name="T20" fmla="*/ 4 w 55"/>
                  <a:gd name="T21" fmla="*/ 3 h 6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5" h="65">
                    <a:moveTo>
                      <a:pt x="55" y="42"/>
                    </a:moveTo>
                    <a:lnTo>
                      <a:pt x="55" y="27"/>
                    </a:lnTo>
                    <a:lnTo>
                      <a:pt x="41" y="8"/>
                    </a:lnTo>
                    <a:lnTo>
                      <a:pt x="20" y="0"/>
                    </a:lnTo>
                    <a:lnTo>
                      <a:pt x="0" y="6"/>
                    </a:lnTo>
                    <a:lnTo>
                      <a:pt x="24" y="27"/>
                    </a:lnTo>
                    <a:lnTo>
                      <a:pt x="38" y="46"/>
                    </a:lnTo>
                    <a:lnTo>
                      <a:pt x="36" y="65"/>
                    </a:lnTo>
                    <a:lnTo>
                      <a:pt x="55" y="51"/>
                    </a:lnTo>
                    <a:lnTo>
                      <a:pt x="55" y="42"/>
                    </a:lnTo>
                    <a:close/>
                  </a:path>
                </a:pathLst>
              </a:custGeom>
              <a:solidFill>
                <a:srgbClr val="FFD6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00" name="Freeform 67"/>
              <p:cNvSpPr>
                <a:spLocks/>
              </p:cNvSpPr>
              <p:nvPr/>
            </p:nvSpPr>
            <p:spPr bwMode="auto">
              <a:xfrm>
                <a:off x="2517" y="2083"/>
                <a:ext cx="40" cy="53"/>
              </a:xfrm>
              <a:custGeom>
                <a:avLst/>
                <a:gdLst>
                  <a:gd name="T0" fmla="*/ 0 w 82"/>
                  <a:gd name="T1" fmla="*/ 0 h 107"/>
                  <a:gd name="T2" fmla="*/ 1 w 82"/>
                  <a:gd name="T3" fmla="*/ 1 h 107"/>
                  <a:gd name="T4" fmla="*/ 0 w 82"/>
                  <a:gd name="T5" fmla="*/ 3 h 107"/>
                  <a:gd name="T6" fmla="*/ 2 w 82"/>
                  <a:gd name="T7" fmla="*/ 5 h 107"/>
                  <a:gd name="T8" fmla="*/ 3 w 82"/>
                  <a:gd name="T9" fmla="*/ 6 h 107"/>
                  <a:gd name="T10" fmla="*/ 5 w 82"/>
                  <a:gd name="T11" fmla="*/ 5 h 107"/>
                  <a:gd name="T12" fmla="*/ 2 w 82"/>
                  <a:gd name="T13" fmla="*/ 1 h 107"/>
                  <a:gd name="T14" fmla="*/ 0 w 82"/>
                  <a:gd name="T15" fmla="*/ 0 h 107"/>
                  <a:gd name="T16" fmla="*/ 0 w 82"/>
                  <a:gd name="T17" fmla="*/ 0 h 107"/>
                  <a:gd name="T18" fmla="*/ 0 w 82"/>
                  <a:gd name="T19" fmla="*/ 0 h 10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82" h="107">
                    <a:moveTo>
                      <a:pt x="0" y="2"/>
                    </a:moveTo>
                    <a:lnTo>
                      <a:pt x="19" y="27"/>
                    </a:lnTo>
                    <a:lnTo>
                      <a:pt x="12" y="55"/>
                    </a:lnTo>
                    <a:lnTo>
                      <a:pt x="44" y="92"/>
                    </a:lnTo>
                    <a:lnTo>
                      <a:pt x="63" y="107"/>
                    </a:lnTo>
                    <a:lnTo>
                      <a:pt x="82" y="92"/>
                    </a:lnTo>
                    <a:lnTo>
                      <a:pt x="34" y="19"/>
                    </a:lnTo>
                    <a:lnTo>
                      <a:pt x="15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01" name="Freeform 68"/>
              <p:cNvSpPr>
                <a:spLocks/>
              </p:cNvSpPr>
              <p:nvPr/>
            </p:nvSpPr>
            <p:spPr bwMode="auto">
              <a:xfrm>
                <a:off x="2525" y="2097"/>
                <a:ext cx="29" cy="38"/>
              </a:xfrm>
              <a:custGeom>
                <a:avLst/>
                <a:gdLst>
                  <a:gd name="T0" fmla="*/ 1 w 57"/>
                  <a:gd name="T1" fmla="*/ 0 h 76"/>
                  <a:gd name="T2" fmla="*/ 3 w 57"/>
                  <a:gd name="T3" fmla="*/ 2 h 76"/>
                  <a:gd name="T4" fmla="*/ 4 w 57"/>
                  <a:gd name="T5" fmla="*/ 4 h 76"/>
                  <a:gd name="T6" fmla="*/ 4 w 57"/>
                  <a:gd name="T7" fmla="*/ 5 h 76"/>
                  <a:gd name="T8" fmla="*/ 0 w 57"/>
                  <a:gd name="T9" fmla="*/ 1 h 76"/>
                  <a:gd name="T10" fmla="*/ 1 w 57"/>
                  <a:gd name="T11" fmla="*/ 0 h 76"/>
                  <a:gd name="T12" fmla="*/ 1 w 57"/>
                  <a:gd name="T13" fmla="*/ 0 h 7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" h="76">
                    <a:moveTo>
                      <a:pt x="10" y="0"/>
                    </a:moveTo>
                    <a:lnTo>
                      <a:pt x="40" y="26"/>
                    </a:lnTo>
                    <a:lnTo>
                      <a:pt x="57" y="64"/>
                    </a:lnTo>
                    <a:lnTo>
                      <a:pt x="52" y="76"/>
                    </a:lnTo>
                    <a:lnTo>
                      <a:pt x="0" y="15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D6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02" name="Freeform 69"/>
              <p:cNvSpPr>
                <a:spLocks/>
              </p:cNvSpPr>
              <p:nvPr/>
            </p:nvSpPr>
            <p:spPr bwMode="auto">
              <a:xfrm>
                <a:off x="2386" y="2048"/>
                <a:ext cx="165" cy="104"/>
              </a:xfrm>
              <a:custGeom>
                <a:avLst/>
                <a:gdLst>
                  <a:gd name="T0" fmla="*/ 16 w 331"/>
                  <a:gd name="T1" fmla="*/ 6 h 207"/>
                  <a:gd name="T2" fmla="*/ 16 w 331"/>
                  <a:gd name="T3" fmla="*/ 7 h 207"/>
                  <a:gd name="T4" fmla="*/ 16 w 331"/>
                  <a:gd name="T5" fmla="*/ 8 h 207"/>
                  <a:gd name="T6" fmla="*/ 16 w 331"/>
                  <a:gd name="T7" fmla="*/ 9 h 207"/>
                  <a:gd name="T8" fmla="*/ 17 w 331"/>
                  <a:gd name="T9" fmla="*/ 10 h 207"/>
                  <a:gd name="T10" fmla="*/ 17 w 331"/>
                  <a:gd name="T11" fmla="*/ 10 h 207"/>
                  <a:gd name="T12" fmla="*/ 17 w 331"/>
                  <a:gd name="T13" fmla="*/ 11 h 207"/>
                  <a:gd name="T14" fmla="*/ 18 w 331"/>
                  <a:gd name="T15" fmla="*/ 11 h 207"/>
                  <a:gd name="T16" fmla="*/ 18 w 331"/>
                  <a:gd name="T17" fmla="*/ 11 h 207"/>
                  <a:gd name="T18" fmla="*/ 20 w 331"/>
                  <a:gd name="T19" fmla="*/ 12 h 207"/>
                  <a:gd name="T20" fmla="*/ 19 w 331"/>
                  <a:gd name="T21" fmla="*/ 13 h 207"/>
                  <a:gd name="T22" fmla="*/ 17 w 331"/>
                  <a:gd name="T23" fmla="*/ 13 h 207"/>
                  <a:gd name="T24" fmla="*/ 14 w 331"/>
                  <a:gd name="T25" fmla="*/ 11 h 207"/>
                  <a:gd name="T26" fmla="*/ 14 w 331"/>
                  <a:gd name="T27" fmla="*/ 10 h 207"/>
                  <a:gd name="T28" fmla="*/ 14 w 331"/>
                  <a:gd name="T29" fmla="*/ 9 h 207"/>
                  <a:gd name="T30" fmla="*/ 14 w 331"/>
                  <a:gd name="T31" fmla="*/ 9 h 207"/>
                  <a:gd name="T32" fmla="*/ 13 w 331"/>
                  <a:gd name="T33" fmla="*/ 9 h 207"/>
                  <a:gd name="T34" fmla="*/ 12 w 331"/>
                  <a:gd name="T35" fmla="*/ 8 h 207"/>
                  <a:gd name="T36" fmla="*/ 12 w 331"/>
                  <a:gd name="T37" fmla="*/ 7 h 207"/>
                  <a:gd name="T38" fmla="*/ 12 w 331"/>
                  <a:gd name="T39" fmla="*/ 7 h 207"/>
                  <a:gd name="T40" fmla="*/ 11 w 331"/>
                  <a:gd name="T41" fmla="*/ 7 h 207"/>
                  <a:gd name="T42" fmla="*/ 10 w 331"/>
                  <a:gd name="T43" fmla="*/ 6 h 207"/>
                  <a:gd name="T44" fmla="*/ 10 w 331"/>
                  <a:gd name="T45" fmla="*/ 6 h 207"/>
                  <a:gd name="T46" fmla="*/ 9 w 331"/>
                  <a:gd name="T47" fmla="*/ 5 h 207"/>
                  <a:gd name="T48" fmla="*/ 9 w 331"/>
                  <a:gd name="T49" fmla="*/ 5 h 207"/>
                  <a:gd name="T50" fmla="*/ 8 w 331"/>
                  <a:gd name="T51" fmla="*/ 4 h 207"/>
                  <a:gd name="T52" fmla="*/ 8 w 331"/>
                  <a:gd name="T53" fmla="*/ 4 h 207"/>
                  <a:gd name="T54" fmla="*/ 8 w 331"/>
                  <a:gd name="T55" fmla="*/ 3 h 207"/>
                  <a:gd name="T56" fmla="*/ 7 w 331"/>
                  <a:gd name="T57" fmla="*/ 3 h 207"/>
                  <a:gd name="T58" fmla="*/ 6 w 331"/>
                  <a:gd name="T59" fmla="*/ 5 h 207"/>
                  <a:gd name="T60" fmla="*/ 2 w 331"/>
                  <a:gd name="T61" fmla="*/ 5 h 207"/>
                  <a:gd name="T62" fmla="*/ 1 w 331"/>
                  <a:gd name="T63" fmla="*/ 4 h 207"/>
                  <a:gd name="T64" fmla="*/ 0 w 331"/>
                  <a:gd name="T65" fmla="*/ 3 h 207"/>
                  <a:gd name="T66" fmla="*/ 3 w 331"/>
                  <a:gd name="T67" fmla="*/ 3 h 207"/>
                  <a:gd name="T68" fmla="*/ 6 w 331"/>
                  <a:gd name="T69" fmla="*/ 2 h 207"/>
                  <a:gd name="T70" fmla="*/ 7 w 331"/>
                  <a:gd name="T71" fmla="*/ 0 h 207"/>
                  <a:gd name="T72" fmla="*/ 12 w 331"/>
                  <a:gd name="T73" fmla="*/ 5 h 207"/>
                  <a:gd name="T74" fmla="*/ 12 w 331"/>
                  <a:gd name="T75" fmla="*/ 6 h 207"/>
                  <a:gd name="T76" fmla="*/ 12 w 331"/>
                  <a:gd name="T77" fmla="*/ 6 h 207"/>
                  <a:gd name="T78" fmla="*/ 13 w 331"/>
                  <a:gd name="T79" fmla="*/ 7 h 207"/>
                  <a:gd name="T80" fmla="*/ 13 w 331"/>
                  <a:gd name="T81" fmla="*/ 7 h 207"/>
                  <a:gd name="T82" fmla="*/ 14 w 331"/>
                  <a:gd name="T83" fmla="*/ 7 h 207"/>
                  <a:gd name="T84" fmla="*/ 16 w 331"/>
                  <a:gd name="T85" fmla="*/ 7 h 207"/>
                  <a:gd name="T86" fmla="*/ 16 w 331"/>
                  <a:gd name="T87" fmla="*/ 6 h 207"/>
                  <a:gd name="T88" fmla="*/ 16 w 331"/>
                  <a:gd name="T89" fmla="*/ 6 h 207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31" h="207">
                    <a:moveTo>
                      <a:pt x="270" y="95"/>
                    </a:moveTo>
                    <a:lnTo>
                      <a:pt x="264" y="106"/>
                    </a:lnTo>
                    <a:lnTo>
                      <a:pt x="258" y="127"/>
                    </a:lnTo>
                    <a:lnTo>
                      <a:pt x="266" y="139"/>
                    </a:lnTo>
                    <a:lnTo>
                      <a:pt x="272" y="146"/>
                    </a:lnTo>
                    <a:lnTo>
                      <a:pt x="277" y="154"/>
                    </a:lnTo>
                    <a:lnTo>
                      <a:pt x="285" y="162"/>
                    </a:lnTo>
                    <a:lnTo>
                      <a:pt x="289" y="167"/>
                    </a:lnTo>
                    <a:lnTo>
                      <a:pt x="295" y="173"/>
                    </a:lnTo>
                    <a:lnTo>
                      <a:pt x="331" y="192"/>
                    </a:lnTo>
                    <a:lnTo>
                      <a:pt x="308" y="207"/>
                    </a:lnTo>
                    <a:lnTo>
                      <a:pt x="277" y="203"/>
                    </a:lnTo>
                    <a:lnTo>
                      <a:pt x="238" y="165"/>
                    </a:lnTo>
                    <a:lnTo>
                      <a:pt x="236" y="158"/>
                    </a:lnTo>
                    <a:lnTo>
                      <a:pt x="230" y="143"/>
                    </a:lnTo>
                    <a:lnTo>
                      <a:pt x="224" y="131"/>
                    </a:lnTo>
                    <a:lnTo>
                      <a:pt x="220" y="129"/>
                    </a:lnTo>
                    <a:lnTo>
                      <a:pt x="205" y="120"/>
                    </a:lnTo>
                    <a:lnTo>
                      <a:pt x="200" y="112"/>
                    </a:lnTo>
                    <a:lnTo>
                      <a:pt x="192" y="106"/>
                    </a:lnTo>
                    <a:lnTo>
                      <a:pt x="182" y="97"/>
                    </a:lnTo>
                    <a:lnTo>
                      <a:pt x="175" y="89"/>
                    </a:lnTo>
                    <a:lnTo>
                      <a:pt x="165" y="82"/>
                    </a:lnTo>
                    <a:lnTo>
                      <a:pt x="156" y="72"/>
                    </a:lnTo>
                    <a:lnTo>
                      <a:pt x="148" y="65"/>
                    </a:lnTo>
                    <a:lnTo>
                      <a:pt x="141" y="59"/>
                    </a:lnTo>
                    <a:lnTo>
                      <a:pt x="135" y="51"/>
                    </a:lnTo>
                    <a:lnTo>
                      <a:pt x="131" y="48"/>
                    </a:lnTo>
                    <a:lnTo>
                      <a:pt x="127" y="44"/>
                    </a:lnTo>
                    <a:lnTo>
                      <a:pt x="99" y="65"/>
                    </a:lnTo>
                    <a:lnTo>
                      <a:pt x="40" y="68"/>
                    </a:lnTo>
                    <a:lnTo>
                      <a:pt x="29" y="53"/>
                    </a:lnTo>
                    <a:lnTo>
                      <a:pt x="0" y="36"/>
                    </a:lnTo>
                    <a:lnTo>
                      <a:pt x="53" y="38"/>
                    </a:lnTo>
                    <a:lnTo>
                      <a:pt x="99" y="32"/>
                    </a:lnTo>
                    <a:lnTo>
                      <a:pt x="122" y="0"/>
                    </a:lnTo>
                    <a:lnTo>
                      <a:pt x="194" y="76"/>
                    </a:lnTo>
                    <a:lnTo>
                      <a:pt x="198" y="82"/>
                    </a:lnTo>
                    <a:lnTo>
                      <a:pt x="207" y="91"/>
                    </a:lnTo>
                    <a:lnTo>
                      <a:pt x="213" y="97"/>
                    </a:lnTo>
                    <a:lnTo>
                      <a:pt x="220" y="101"/>
                    </a:lnTo>
                    <a:lnTo>
                      <a:pt x="234" y="105"/>
                    </a:lnTo>
                    <a:lnTo>
                      <a:pt x="258" y="99"/>
                    </a:lnTo>
                    <a:lnTo>
                      <a:pt x="270" y="95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03" name="Freeform 70"/>
              <p:cNvSpPr>
                <a:spLocks/>
              </p:cNvSpPr>
              <p:nvPr/>
            </p:nvSpPr>
            <p:spPr bwMode="auto">
              <a:xfrm>
                <a:off x="2458" y="2029"/>
                <a:ext cx="59" cy="48"/>
              </a:xfrm>
              <a:custGeom>
                <a:avLst/>
                <a:gdLst>
                  <a:gd name="T0" fmla="*/ 0 w 118"/>
                  <a:gd name="T1" fmla="*/ 0 h 97"/>
                  <a:gd name="T2" fmla="*/ 1 w 118"/>
                  <a:gd name="T3" fmla="*/ 1 h 97"/>
                  <a:gd name="T4" fmla="*/ 1 w 118"/>
                  <a:gd name="T5" fmla="*/ 2 h 97"/>
                  <a:gd name="T6" fmla="*/ 2 w 118"/>
                  <a:gd name="T7" fmla="*/ 3 h 97"/>
                  <a:gd name="T8" fmla="*/ 2 w 118"/>
                  <a:gd name="T9" fmla="*/ 3 h 97"/>
                  <a:gd name="T10" fmla="*/ 3 w 118"/>
                  <a:gd name="T11" fmla="*/ 4 h 97"/>
                  <a:gd name="T12" fmla="*/ 3 w 118"/>
                  <a:gd name="T13" fmla="*/ 4 h 97"/>
                  <a:gd name="T14" fmla="*/ 4 w 118"/>
                  <a:gd name="T15" fmla="*/ 5 h 97"/>
                  <a:gd name="T16" fmla="*/ 5 w 118"/>
                  <a:gd name="T17" fmla="*/ 5 h 97"/>
                  <a:gd name="T18" fmla="*/ 5 w 118"/>
                  <a:gd name="T19" fmla="*/ 5 h 97"/>
                  <a:gd name="T20" fmla="*/ 6 w 118"/>
                  <a:gd name="T21" fmla="*/ 6 h 97"/>
                  <a:gd name="T22" fmla="*/ 8 w 118"/>
                  <a:gd name="T23" fmla="*/ 5 h 97"/>
                  <a:gd name="T24" fmla="*/ 4 w 118"/>
                  <a:gd name="T25" fmla="*/ 3 h 97"/>
                  <a:gd name="T26" fmla="*/ 3 w 118"/>
                  <a:gd name="T27" fmla="*/ 0 h 97"/>
                  <a:gd name="T28" fmla="*/ 2 w 118"/>
                  <a:gd name="T29" fmla="*/ 0 h 97"/>
                  <a:gd name="T30" fmla="*/ 0 w 118"/>
                  <a:gd name="T31" fmla="*/ 0 h 97"/>
                  <a:gd name="T32" fmla="*/ 0 w 118"/>
                  <a:gd name="T33" fmla="*/ 0 h 9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18" h="97">
                    <a:moveTo>
                      <a:pt x="0" y="8"/>
                    </a:moveTo>
                    <a:lnTo>
                      <a:pt x="4" y="27"/>
                    </a:lnTo>
                    <a:lnTo>
                      <a:pt x="10" y="42"/>
                    </a:lnTo>
                    <a:lnTo>
                      <a:pt x="18" y="51"/>
                    </a:lnTo>
                    <a:lnTo>
                      <a:pt x="25" y="59"/>
                    </a:lnTo>
                    <a:lnTo>
                      <a:pt x="35" y="67"/>
                    </a:lnTo>
                    <a:lnTo>
                      <a:pt x="46" y="72"/>
                    </a:lnTo>
                    <a:lnTo>
                      <a:pt x="56" y="80"/>
                    </a:lnTo>
                    <a:lnTo>
                      <a:pt x="65" y="86"/>
                    </a:lnTo>
                    <a:lnTo>
                      <a:pt x="80" y="93"/>
                    </a:lnTo>
                    <a:lnTo>
                      <a:pt x="86" y="97"/>
                    </a:lnTo>
                    <a:lnTo>
                      <a:pt x="118" y="95"/>
                    </a:lnTo>
                    <a:lnTo>
                      <a:pt x="63" y="51"/>
                    </a:lnTo>
                    <a:lnTo>
                      <a:pt x="44" y="8"/>
                    </a:lnTo>
                    <a:lnTo>
                      <a:pt x="27" y="0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A84A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04" name="Freeform 71"/>
              <p:cNvSpPr>
                <a:spLocks/>
              </p:cNvSpPr>
              <p:nvPr/>
            </p:nvSpPr>
            <p:spPr bwMode="auto">
              <a:xfrm>
                <a:off x="2487" y="1900"/>
                <a:ext cx="127" cy="197"/>
              </a:xfrm>
              <a:custGeom>
                <a:avLst/>
                <a:gdLst>
                  <a:gd name="T0" fmla="*/ 0 w 253"/>
                  <a:gd name="T1" fmla="*/ 0 h 395"/>
                  <a:gd name="T2" fmla="*/ 8 w 253"/>
                  <a:gd name="T3" fmla="*/ 0 h 395"/>
                  <a:gd name="T4" fmla="*/ 15 w 253"/>
                  <a:gd name="T5" fmla="*/ 0 h 395"/>
                  <a:gd name="T6" fmla="*/ 16 w 253"/>
                  <a:gd name="T7" fmla="*/ 2 h 395"/>
                  <a:gd name="T8" fmla="*/ 14 w 253"/>
                  <a:gd name="T9" fmla="*/ 14 h 395"/>
                  <a:gd name="T10" fmla="*/ 12 w 253"/>
                  <a:gd name="T11" fmla="*/ 17 h 395"/>
                  <a:gd name="T12" fmla="*/ 11 w 253"/>
                  <a:gd name="T13" fmla="*/ 20 h 395"/>
                  <a:gd name="T14" fmla="*/ 11 w 253"/>
                  <a:gd name="T15" fmla="*/ 22 h 395"/>
                  <a:gd name="T16" fmla="*/ 9 w 253"/>
                  <a:gd name="T17" fmla="*/ 24 h 395"/>
                  <a:gd name="T18" fmla="*/ 7 w 253"/>
                  <a:gd name="T19" fmla="*/ 24 h 395"/>
                  <a:gd name="T20" fmla="*/ 0 w 253"/>
                  <a:gd name="T21" fmla="*/ 15 h 395"/>
                  <a:gd name="T22" fmla="*/ 0 w 253"/>
                  <a:gd name="T23" fmla="*/ 0 h 395"/>
                  <a:gd name="T24" fmla="*/ 0 w 253"/>
                  <a:gd name="T25" fmla="*/ 0 h 39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53" h="395">
                    <a:moveTo>
                      <a:pt x="0" y="13"/>
                    </a:moveTo>
                    <a:lnTo>
                      <a:pt x="122" y="0"/>
                    </a:lnTo>
                    <a:lnTo>
                      <a:pt x="240" y="5"/>
                    </a:lnTo>
                    <a:lnTo>
                      <a:pt x="253" y="39"/>
                    </a:lnTo>
                    <a:lnTo>
                      <a:pt x="219" y="228"/>
                    </a:lnTo>
                    <a:lnTo>
                      <a:pt x="181" y="281"/>
                    </a:lnTo>
                    <a:lnTo>
                      <a:pt x="171" y="332"/>
                    </a:lnTo>
                    <a:lnTo>
                      <a:pt x="164" y="359"/>
                    </a:lnTo>
                    <a:lnTo>
                      <a:pt x="137" y="395"/>
                    </a:lnTo>
                    <a:lnTo>
                      <a:pt x="105" y="389"/>
                    </a:lnTo>
                    <a:lnTo>
                      <a:pt x="0" y="250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AD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05" name="Freeform 72"/>
              <p:cNvSpPr>
                <a:spLocks/>
              </p:cNvSpPr>
              <p:nvPr/>
            </p:nvSpPr>
            <p:spPr bwMode="auto">
              <a:xfrm>
                <a:off x="2466" y="1801"/>
                <a:ext cx="172" cy="106"/>
              </a:xfrm>
              <a:custGeom>
                <a:avLst/>
                <a:gdLst>
                  <a:gd name="T0" fmla="*/ 0 w 343"/>
                  <a:gd name="T1" fmla="*/ 0 h 213"/>
                  <a:gd name="T2" fmla="*/ 7 w 343"/>
                  <a:gd name="T3" fmla="*/ 0 h 213"/>
                  <a:gd name="T4" fmla="*/ 17 w 343"/>
                  <a:gd name="T5" fmla="*/ 0 h 213"/>
                  <a:gd name="T6" fmla="*/ 22 w 343"/>
                  <a:gd name="T7" fmla="*/ 1 h 213"/>
                  <a:gd name="T8" fmla="*/ 19 w 343"/>
                  <a:gd name="T9" fmla="*/ 13 h 213"/>
                  <a:gd name="T10" fmla="*/ 13 w 343"/>
                  <a:gd name="T11" fmla="*/ 12 h 213"/>
                  <a:gd name="T12" fmla="*/ 3 w 343"/>
                  <a:gd name="T13" fmla="*/ 12 h 213"/>
                  <a:gd name="T14" fmla="*/ 0 w 343"/>
                  <a:gd name="T15" fmla="*/ 0 h 213"/>
                  <a:gd name="T16" fmla="*/ 0 w 343"/>
                  <a:gd name="T17" fmla="*/ 0 h 21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43" h="213">
                    <a:moveTo>
                      <a:pt x="0" y="7"/>
                    </a:moveTo>
                    <a:lnTo>
                      <a:pt x="108" y="0"/>
                    </a:lnTo>
                    <a:lnTo>
                      <a:pt x="260" y="4"/>
                    </a:lnTo>
                    <a:lnTo>
                      <a:pt x="343" y="25"/>
                    </a:lnTo>
                    <a:lnTo>
                      <a:pt x="294" y="213"/>
                    </a:lnTo>
                    <a:lnTo>
                      <a:pt x="207" y="196"/>
                    </a:lnTo>
                    <a:lnTo>
                      <a:pt x="43" y="192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06" name="Freeform 73"/>
              <p:cNvSpPr>
                <a:spLocks/>
              </p:cNvSpPr>
              <p:nvPr/>
            </p:nvSpPr>
            <p:spPr bwMode="auto">
              <a:xfrm>
                <a:off x="2490" y="1829"/>
                <a:ext cx="67" cy="92"/>
              </a:xfrm>
              <a:custGeom>
                <a:avLst/>
                <a:gdLst>
                  <a:gd name="T0" fmla="*/ 8 w 135"/>
                  <a:gd name="T1" fmla="*/ 9 h 184"/>
                  <a:gd name="T2" fmla="*/ 4 w 135"/>
                  <a:gd name="T3" fmla="*/ 12 h 184"/>
                  <a:gd name="T4" fmla="*/ 1 w 135"/>
                  <a:gd name="T5" fmla="*/ 11 h 184"/>
                  <a:gd name="T6" fmla="*/ 1 w 135"/>
                  <a:gd name="T7" fmla="*/ 9 h 184"/>
                  <a:gd name="T8" fmla="*/ 0 w 135"/>
                  <a:gd name="T9" fmla="*/ 11 h 184"/>
                  <a:gd name="T10" fmla="*/ 0 w 135"/>
                  <a:gd name="T11" fmla="*/ 6 h 184"/>
                  <a:gd name="T12" fmla="*/ 0 w 135"/>
                  <a:gd name="T13" fmla="*/ 0 h 184"/>
                  <a:gd name="T14" fmla="*/ 0 w 135"/>
                  <a:gd name="T15" fmla="*/ 1 h 184"/>
                  <a:gd name="T16" fmla="*/ 1 w 135"/>
                  <a:gd name="T17" fmla="*/ 4 h 184"/>
                  <a:gd name="T18" fmla="*/ 4 w 135"/>
                  <a:gd name="T19" fmla="*/ 6 h 184"/>
                  <a:gd name="T20" fmla="*/ 4 w 135"/>
                  <a:gd name="T21" fmla="*/ 7 h 184"/>
                  <a:gd name="T22" fmla="*/ 5 w 135"/>
                  <a:gd name="T23" fmla="*/ 7 h 184"/>
                  <a:gd name="T24" fmla="*/ 5 w 135"/>
                  <a:gd name="T25" fmla="*/ 6 h 184"/>
                  <a:gd name="T26" fmla="*/ 5 w 135"/>
                  <a:gd name="T27" fmla="*/ 5 h 184"/>
                  <a:gd name="T28" fmla="*/ 5 w 135"/>
                  <a:gd name="T29" fmla="*/ 4 h 184"/>
                  <a:gd name="T30" fmla="*/ 7 w 135"/>
                  <a:gd name="T31" fmla="*/ 5 h 184"/>
                  <a:gd name="T32" fmla="*/ 8 w 135"/>
                  <a:gd name="T33" fmla="*/ 8 h 184"/>
                  <a:gd name="T34" fmla="*/ 8 w 135"/>
                  <a:gd name="T35" fmla="*/ 9 h 184"/>
                  <a:gd name="T36" fmla="*/ 8 w 135"/>
                  <a:gd name="T37" fmla="*/ 9 h 18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35" h="184">
                    <a:moveTo>
                      <a:pt x="135" y="139"/>
                    </a:moveTo>
                    <a:lnTo>
                      <a:pt x="76" y="184"/>
                    </a:lnTo>
                    <a:lnTo>
                      <a:pt x="29" y="173"/>
                    </a:lnTo>
                    <a:lnTo>
                      <a:pt x="29" y="144"/>
                    </a:lnTo>
                    <a:lnTo>
                      <a:pt x="10" y="165"/>
                    </a:lnTo>
                    <a:lnTo>
                      <a:pt x="2" y="89"/>
                    </a:lnTo>
                    <a:lnTo>
                      <a:pt x="0" y="0"/>
                    </a:lnTo>
                    <a:lnTo>
                      <a:pt x="15" y="4"/>
                    </a:lnTo>
                    <a:lnTo>
                      <a:pt x="23" y="51"/>
                    </a:lnTo>
                    <a:lnTo>
                      <a:pt x="67" y="95"/>
                    </a:lnTo>
                    <a:lnTo>
                      <a:pt x="68" y="97"/>
                    </a:lnTo>
                    <a:lnTo>
                      <a:pt x="82" y="97"/>
                    </a:lnTo>
                    <a:lnTo>
                      <a:pt x="89" y="89"/>
                    </a:lnTo>
                    <a:lnTo>
                      <a:pt x="91" y="78"/>
                    </a:lnTo>
                    <a:lnTo>
                      <a:pt x="89" y="63"/>
                    </a:lnTo>
                    <a:lnTo>
                      <a:pt x="122" y="80"/>
                    </a:lnTo>
                    <a:lnTo>
                      <a:pt x="129" y="114"/>
                    </a:lnTo>
                    <a:lnTo>
                      <a:pt x="135" y="139"/>
                    </a:lnTo>
                    <a:close/>
                  </a:path>
                </a:pathLst>
              </a:custGeom>
              <a:solidFill>
                <a:srgbClr val="FFED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07" name="Freeform 74"/>
              <p:cNvSpPr>
                <a:spLocks/>
              </p:cNvSpPr>
              <p:nvPr/>
            </p:nvSpPr>
            <p:spPr bwMode="auto">
              <a:xfrm>
                <a:off x="2488" y="2020"/>
                <a:ext cx="116" cy="58"/>
              </a:xfrm>
              <a:custGeom>
                <a:avLst/>
                <a:gdLst>
                  <a:gd name="T0" fmla="*/ 0 w 232"/>
                  <a:gd name="T1" fmla="*/ 0 h 118"/>
                  <a:gd name="T2" fmla="*/ 6 w 232"/>
                  <a:gd name="T3" fmla="*/ 1 h 118"/>
                  <a:gd name="T4" fmla="*/ 11 w 232"/>
                  <a:gd name="T5" fmla="*/ 1 h 118"/>
                  <a:gd name="T6" fmla="*/ 15 w 232"/>
                  <a:gd name="T7" fmla="*/ 0 h 118"/>
                  <a:gd name="T8" fmla="*/ 15 w 232"/>
                  <a:gd name="T9" fmla="*/ 4 h 118"/>
                  <a:gd name="T10" fmla="*/ 14 w 232"/>
                  <a:gd name="T11" fmla="*/ 4 h 118"/>
                  <a:gd name="T12" fmla="*/ 14 w 232"/>
                  <a:gd name="T13" fmla="*/ 4 h 118"/>
                  <a:gd name="T14" fmla="*/ 13 w 232"/>
                  <a:gd name="T15" fmla="*/ 5 h 118"/>
                  <a:gd name="T16" fmla="*/ 12 w 232"/>
                  <a:gd name="T17" fmla="*/ 6 h 118"/>
                  <a:gd name="T18" fmla="*/ 12 w 232"/>
                  <a:gd name="T19" fmla="*/ 6 h 118"/>
                  <a:gd name="T20" fmla="*/ 11 w 232"/>
                  <a:gd name="T21" fmla="*/ 6 h 118"/>
                  <a:gd name="T22" fmla="*/ 11 w 232"/>
                  <a:gd name="T23" fmla="*/ 7 h 118"/>
                  <a:gd name="T24" fmla="*/ 9 w 232"/>
                  <a:gd name="T25" fmla="*/ 7 h 118"/>
                  <a:gd name="T26" fmla="*/ 6 w 232"/>
                  <a:gd name="T27" fmla="*/ 6 h 118"/>
                  <a:gd name="T28" fmla="*/ 4 w 232"/>
                  <a:gd name="T29" fmla="*/ 6 h 118"/>
                  <a:gd name="T30" fmla="*/ 3 w 232"/>
                  <a:gd name="T31" fmla="*/ 6 h 118"/>
                  <a:gd name="T32" fmla="*/ 0 w 232"/>
                  <a:gd name="T33" fmla="*/ 3 h 118"/>
                  <a:gd name="T34" fmla="*/ 0 w 232"/>
                  <a:gd name="T35" fmla="*/ 0 h 118"/>
                  <a:gd name="T36" fmla="*/ 0 w 232"/>
                  <a:gd name="T37" fmla="*/ 0 h 11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232" h="118">
                    <a:moveTo>
                      <a:pt x="0" y="0"/>
                    </a:moveTo>
                    <a:lnTo>
                      <a:pt x="82" y="23"/>
                    </a:lnTo>
                    <a:lnTo>
                      <a:pt x="175" y="21"/>
                    </a:lnTo>
                    <a:lnTo>
                      <a:pt x="232" y="6"/>
                    </a:lnTo>
                    <a:lnTo>
                      <a:pt x="228" y="67"/>
                    </a:lnTo>
                    <a:lnTo>
                      <a:pt x="221" y="74"/>
                    </a:lnTo>
                    <a:lnTo>
                      <a:pt x="213" y="80"/>
                    </a:lnTo>
                    <a:lnTo>
                      <a:pt x="202" y="87"/>
                    </a:lnTo>
                    <a:lnTo>
                      <a:pt x="192" y="97"/>
                    </a:lnTo>
                    <a:lnTo>
                      <a:pt x="181" y="105"/>
                    </a:lnTo>
                    <a:lnTo>
                      <a:pt x="169" y="110"/>
                    </a:lnTo>
                    <a:lnTo>
                      <a:pt x="162" y="116"/>
                    </a:lnTo>
                    <a:lnTo>
                      <a:pt x="135" y="118"/>
                    </a:lnTo>
                    <a:lnTo>
                      <a:pt x="93" y="112"/>
                    </a:lnTo>
                    <a:lnTo>
                      <a:pt x="57" y="105"/>
                    </a:lnTo>
                    <a:lnTo>
                      <a:pt x="40" y="101"/>
                    </a:lnTo>
                    <a:lnTo>
                      <a:pt x="0" y="6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BDB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08" name="Freeform 75"/>
              <p:cNvSpPr>
                <a:spLocks/>
              </p:cNvSpPr>
              <p:nvPr/>
            </p:nvSpPr>
            <p:spPr bwMode="auto">
              <a:xfrm>
                <a:off x="2520" y="2030"/>
                <a:ext cx="31" cy="22"/>
              </a:xfrm>
              <a:custGeom>
                <a:avLst/>
                <a:gdLst>
                  <a:gd name="T0" fmla="*/ 4 w 61"/>
                  <a:gd name="T1" fmla="*/ 1 h 44"/>
                  <a:gd name="T2" fmla="*/ 4 w 61"/>
                  <a:gd name="T3" fmla="*/ 2 h 44"/>
                  <a:gd name="T4" fmla="*/ 1 w 61"/>
                  <a:gd name="T5" fmla="*/ 3 h 44"/>
                  <a:gd name="T6" fmla="*/ 0 w 61"/>
                  <a:gd name="T7" fmla="*/ 3 h 44"/>
                  <a:gd name="T8" fmla="*/ 0 w 61"/>
                  <a:gd name="T9" fmla="*/ 2 h 44"/>
                  <a:gd name="T10" fmla="*/ 1 w 61"/>
                  <a:gd name="T11" fmla="*/ 1 h 44"/>
                  <a:gd name="T12" fmla="*/ 4 w 61"/>
                  <a:gd name="T13" fmla="*/ 0 h 44"/>
                  <a:gd name="T14" fmla="*/ 4 w 61"/>
                  <a:gd name="T15" fmla="*/ 1 h 44"/>
                  <a:gd name="T16" fmla="*/ 4 w 61"/>
                  <a:gd name="T17" fmla="*/ 1 h 4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1" h="44">
                    <a:moveTo>
                      <a:pt x="61" y="15"/>
                    </a:moveTo>
                    <a:lnTo>
                      <a:pt x="53" y="32"/>
                    </a:lnTo>
                    <a:lnTo>
                      <a:pt x="13" y="44"/>
                    </a:lnTo>
                    <a:lnTo>
                      <a:pt x="0" y="36"/>
                    </a:lnTo>
                    <a:lnTo>
                      <a:pt x="0" y="28"/>
                    </a:lnTo>
                    <a:lnTo>
                      <a:pt x="9" y="2"/>
                    </a:lnTo>
                    <a:lnTo>
                      <a:pt x="55" y="0"/>
                    </a:lnTo>
                    <a:lnTo>
                      <a:pt x="61" y="15"/>
                    </a:lnTo>
                    <a:close/>
                  </a:path>
                </a:pathLst>
              </a:custGeom>
              <a:solidFill>
                <a:srgbClr val="8529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09" name="Freeform 76"/>
              <p:cNvSpPr>
                <a:spLocks/>
              </p:cNvSpPr>
              <p:nvPr/>
            </p:nvSpPr>
            <p:spPr bwMode="auto">
              <a:xfrm>
                <a:off x="2562" y="1913"/>
                <a:ext cx="47" cy="56"/>
              </a:xfrm>
              <a:custGeom>
                <a:avLst/>
                <a:gdLst>
                  <a:gd name="T0" fmla="*/ 1 w 94"/>
                  <a:gd name="T1" fmla="*/ 1 h 112"/>
                  <a:gd name="T2" fmla="*/ 4 w 94"/>
                  <a:gd name="T3" fmla="*/ 7 h 112"/>
                  <a:gd name="T4" fmla="*/ 6 w 94"/>
                  <a:gd name="T5" fmla="*/ 4 h 112"/>
                  <a:gd name="T6" fmla="*/ 6 w 94"/>
                  <a:gd name="T7" fmla="*/ 0 h 112"/>
                  <a:gd name="T8" fmla="*/ 0 w 94"/>
                  <a:gd name="T9" fmla="*/ 1 h 112"/>
                  <a:gd name="T10" fmla="*/ 1 w 94"/>
                  <a:gd name="T11" fmla="*/ 1 h 112"/>
                  <a:gd name="T12" fmla="*/ 1 w 94"/>
                  <a:gd name="T13" fmla="*/ 1 h 1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4" h="112">
                    <a:moveTo>
                      <a:pt x="8" y="13"/>
                    </a:moveTo>
                    <a:lnTo>
                      <a:pt x="59" y="112"/>
                    </a:lnTo>
                    <a:lnTo>
                      <a:pt x="92" y="59"/>
                    </a:lnTo>
                    <a:lnTo>
                      <a:pt x="94" y="0"/>
                    </a:lnTo>
                    <a:lnTo>
                      <a:pt x="0" y="4"/>
                    </a:lnTo>
                    <a:lnTo>
                      <a:pt x="8" y="13"/>
                    </a:lnTo>
                    <a:close/>
                  </a:path>
                </a:pathLst>
              </a:custGeom>
              <a:solidFill>
                <a:srgbClr val="7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10" name="Freeform 77"/>
              <p:cNvSpPr>
                <a:spLocks/>
              </p:cNvSpPr>
              <p:nvPr/>
            </p:nvSpPr>
            <p:spPr bwMode="auto">
              <a:xfrm>
                <a:off x="2518" y="1915"/>
                <a:ext cx="20" cy="31"/>
              </a:xfrm>
              <a:custGeom>
                <a:avLst/>
                <a:gdLst>
                  <a:gd name="T0" fmla="*/ 3 w 40"/>
                  <a:gd name="T1" fmla="*/ 0 h 63"/>
                  <a:gd name="T2" fmla="*/ 2 w 40"/>
                  <a:gd name="T3" fmla="*/ 2 h 63"/>
                  <a:gd name="T4" fmla="*/ 0 w 40"/>
                  <a:gd name="T5" fmla="*/ 3 h 63"/>
                  <a:gd name="T6" fmla="*/ 2 w 40"/>
                  <a:gd name="T7" fmla="*/ 0 h 63"/>
                  <a:gd name="T8" fmla="*/ 3 w 40"/>
                  <a:gd name="T9" fmla="*/ 0 h 63"/>
                  <a:gd name="T10" fmla="*/ 3 w 40"/>
                  <a:gd name="T11" fmla="*/ 0 h 6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0" h="63">
                    <a:moveTo>
                      <a:pt x="40" y="13"/>
                    </a:moveTo>
                    <a:lnTo>
                      <a:pt x="19" y="46"/>
                    </a:lnTo>
                    <a:lnTo>
                      <a:pt x="0" y="63"/>
                    </a:lnTo>
                    <a:lnTo>
                      <a:pt x="27" y="0"/>
                    </a:lnTo>
                    <a:lnTo>
                      <a:pt x="40" y="13"/>
                    </a:lnTo>
                    <a:close/>
                  </a:path>
                </a:pathLst>
              </a:custGeom>
              <a:solidFill>
                <a:srgbClr val="EB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11" name="Freeform 78"/>
              <p:cNvSpPr>
                <a:spLocks/>
              </p:cNvSpPr>
              <p:nvPr/>
            </p:nvSpPr>
            <p:spPr bwMode="auto">
              <a:xfrm>
                <a:off x="2494" y="1950"/>
                <a:ext cx="73" cy="84"/>
              </a:xfrm>
              <a:custGeom>
                <a:avLst/>
                <a:gdLst>
                  <a:gd name="T0" fmla="*/ 3 w 146"/>
                  <a:gd name="T1" fmla="*/ 0 h 168"/>
                  <a:gd name="T2" fmla="*/ 10 w 146"/>
                  <a:gd name="T3" fmla="*/ 7 h 168"/>
                  <a:gd name="T4" fmla="*/ 8 w 146"/>
                  <a:gd name="T5" fmla="*/ 11 h 168"/>
                  <a:gd name="T6" fmla="*/ 3 w 146"/>
                  <a:gd name="T7" fmla="*/ 11 h 168"/>
                  <a:gd name="T8" fmla="*/ 0 w 146"/>
                  <a:gd name="T9" fmla="*/ 9 h 168"/>
                  <a:gd name="T10" fmla="*/ 1 w 146"/>
                  <a:gd name="T11" fmla="*/ 4 h 168"/>
                  <a:gd name="T12" fmla="*/ 2 w 146"/>
                  <a:gd name="T13" fmla="*/ 0 h 168"/>
                  <a:gd name="T14" fmla="*/ 3 w 146"/>
                  <a:gd name="T15" fmla="*/ 0 h 168"/>
                  <a:gd name="T16" fmla="*/ 3 w 146"/>
                  <a:gd name="T17" fmla="*/ 0 h 16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46" h="168">
                    <a:moveTo>
                      <a:pt x="41" y="0"/>
                    </a:moveTo>
                    <a:lnTo>
                      <a:pt x="146" y="112"/>
                    </a:lnTo>
                    <a:lnTo>
                      <a:pt x="123" y="166"/>
                    </a:lnTo>
                    <a:lnTo>
                      <a:pt x="41" y="168"/>
                    </a:lnTo>
                    <a:lnTo>
                      <a:pt x="0" y="137"/>
                    </a:lnTo>
                    <a:lnTo>
                      <a:pt x="5" y="53"/>
                    </a:lnTo>
                    <a:lnTo>
                      <a:pt x="32" y="0"/>
                    </a:lnTo>
                    <a:lnTo>
                      <a:pt x="41" y="0"/>
                    </a:lnTo>
                    <a:close/>
                  </a:path>
                </a:pathLst>
              </a:custGeom>
              <a:solidFill>
                <a:srgbClr val="7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12" name="Freeform 79"/>
              <p:cNvSpPr>
                <a:spLocks/>
              </p:cNvSpPr>
              <p:nvPr/>
            </p:nvSpPr>
            <p:spPr bwMode="auto">
              <a:xfrm>
                <a:off x="2539" y="1908"/>
                <a:ext cx="69" cy="10"/>
              </a:xfrm>
              <a:custGeom>
                <a:avLst/>
                <a:gdLst>
                  <a:gd name="T0" fmla="*/ 0 w 137"/>
                  <a:gd name="T1" fmla="*/ 2 h 19"/>
                  <a:gd name="T2" fmla="*/ 6 w 137"/>
                  <a:gd name="T3" fmla="*/ 2 h 19"/>
                  <a:gd name="T4" fmla="*/ 9 w 137"/>
                  <a:gd name="T5" fmla="*/ 1 h 19"/>
                  <a:gd name="T6" fmla="*/ 9 w 137"/>
                  <a:gd name="T7" fmla="*/ 0 h 19"/>
                  <a:gd name="T8" fmla="*/ 6 w 137"/>
                  <a:gd name="T9" fmla="*/ 1 h 19"/>
                  <a:gd name="T10" fmla="*/ 0 w 137"/>
                  <a:gd name="T11" fmla="*/ 0 h 19"/>
                  <a:gd name="T12" fmla="*/ 0 w 137"/>
                  <a:gd name="T13" fmla="*/ 2 h 19"/>
                  <a:gd name="T14" fmla="*/ 0 w 137"/>
                  <a:gd name="T15" fmla="*/ 2 h 1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37" h="19">
                    <a:moveTo>
                      <a:pt x="0" y="17"/>
                    </a:moveTo>
                    <a:lnTo>
                      <a:pt x="87" y="19"/>
                    </a:lnTo>
                    <a:lnTo>
                      <a:pt x="137" y="13"/>
                    </a:lnTo>
                    <a:lnTo>
                      <a:pt x="137" y="0"/>
                    </a:lnTo>
                    <a:lnTo>
                      <a:pt x="83" y="5"/>
                    </a:lnTo>
                    <a:lnTo>
                      <a:pt x="0" y="0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EB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13" name="Freeform 80"/>
              <p:cNvSpPr>
                <a:spLocks/>
              </p:cNvSpPr>
              <p:nvPr/>
            </p:nvSpPr>
            <p:spPr bwMode="auto">
              <a:xfrm>
                <a:off x="2544" y="2287"/>
                <a:ext cx="32" cy="35"/>
              </a:xfrm>
              <a:custGeom>
                <a:avLst/>
                <a:gdLst>
                  <a:gd name="T0" fmla="*/ 0 w 65"/>
                  <a:gd name="T1" fmla="*/ 0 h 68"/>
                  <a:gd name="T2" fmla="*/ 2 w 65"/>
                  <a:gd name="T3" fmla="*/ 2 h 68"/>
                  <a:gd name="T4" fmla="*/ 3 w 65"/>
                  <a:gd name="T5" fmla="*/ 5 h 68"/>
                  <a:gd name="T6" fmla="*/ 4 w 65"/>
                  <a:gd name="T7" fmla="*/ 5 h 68"/>
                  <a:gd name="T8" fmla="*/ 3 w 65"/>
                  <a:gd name="T9" fmla="*/ 1 h 68"/>
                  <a:gd name="T10" fmla="*/ 1 w 65"/>
                  <a:gd name="T11" fmla="*/ 0 h 68"/>
                  <a:gd name="T12" fmla="*/ 0 w 65"/>
                  <a:gd name="T13" fmla="*/ 0 h 68"/>
                  <a:gd name="T14" fmla="*/ 0 w 65"/>
                  <a:gd name="T15" fmla="*/ 0 h 6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5" h="68">
                    <a:moveTo>
                      <a:pt x="0" y="0"/>
                    </a:moveTo>
                    <a:lnTo>
                      <a:pt x="46" y="25"/>
                    </a:lnTo>
                    <a:lnTo>
                      <a:pt x="54" y="68"/>
                    </a:lnTo>
                    <a:lnTo>
                      <a:pt x="65" y="68"/>
                    </a:lnTo>
                    <a:lnTo>
                      <a:pt x="61" y="15"/>
                    </a:lnTo>
                    <a:lnTo>
                      <a:pt x="2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394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14" name="Freeform 81"/>
              <p:cNvSpPr>
                <a:spLocks/>
              </p:cNvSpPr>
              <p:nvPr/>
            </p:nvSpPr>
            <p:spPr bwMode="auto">
              <a:xfrm>
                <a:off x="2509" y="2303"/>
                <a:ext cx="43" cy="14"/>
              </a:xfrm>
              <a:custGeom>
                <a:avLst/>
                <a:gdLst>
                  <a:gd name="T0" fmla="*/ 1 w 86"/>
                  <a:gd name="T1" fmla="*/ 0 h 29"/>
                  <a:gd name="T2" fmla="*/ 6 w 86"/>
                  <a:gd name="T3" fmla="*/ 0 h 29"/>
                  <a:gd name="T4" fmla="*/ 6 w 86"/>
                  <a:gd name="T5" fmla="*/ 1 h 29"/>
                  <a:gd name="T6" fmla="*/ 0 w 86"/>
                  <a:gd name="T7" fmla="*/ 1 h 29"/>
                  <a:gd name="T8" fmla="*/ 1 w 86"/>
                  <a:gd name="T9" fmla="*/ 0 h 29"/>
                  <a:gd name="T10" fmla="*/ 1 w 86"/>
                  <a:gd name="T11" fmla="*/ 0 h 2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86" h="29">
                    <a:moveTo>
                      <a:pt x="15" y="0"/>
                    </a:moveTo>
                    <a:lnTo>
                      <a:pt x="86" y="4"/>
                    </a:lnTo>
                    <a:lnTo>
                      <a:pt x="86" y="25"/>
                    </a:lnTo>
                    <a:lnTo>
                      <a:pt x="0" y="29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75686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15" name="Freeform 82"/>
              <p:cNvSpPr>
                <a:spLocks/>
              </p:cNvSpPr>
              <p:nvPr/>
            </p:nvSpPr>
            <p:spPr bwMode="auto">
              <a:xfrm>
                <a:off x="2512" y="2265"/>
                <a:ext cx="37" cy="22"/>
              </a:xfrm>
              <a:custGeom>
                <a:avLst/>
                <a:gdLst>
                  <a:gd name="T0" fmla="*/ 3 w 74"/>
                  <a:gd name="T1" fmla="*/ 1 h 44"/>
                  <a:gd name="T2" fmla="*/ 2 w 74"/>
                  <a:gd name="T3" fmla="*/ 2 h 44"/>
                  <a:gd name="T4" fmla="*/ 3 w 74"/>
                  <a:gd name="T5" fmla="*/ 3 h 44"/>
                  <a:gd name="T6" fmla="*/ 5 w 74"/>
                  <a:gd name="T7" fmla="*/ 2 h 44"/>
                  <a:gd name="T8" fmla="*/ 5 w 74"/>
                  <a:gd name="T9" fmla="*/ 3 h 44"/>
                  <a:gd name="T10" fmla="*/ 2 w 74"/>
                  <a:gd name="T11" fmla="*/ 3 h 44"/>
                  <a:gd name="T12" fmla="*/ 0 w 74"/>
                  <a:gd name="T13" fmla="*/ 2 h 44"/>
                  <a:gd name="T14" fmla="*/ 1 w 74"/>
                  <a:gd name="T15" fmla="*/ 1 h 44"/>
                  <a:gd name="T16" fmla="*/ 2 w 74"/>
                  <a:gd name="T17" fmla="*/ 0 h 44"/>
                  <a:gd name="T18" fmla="*/ 3 w 74"/>
                  <a:gd name="T19" fmla="*/ 1 h 44"/>
                  <a:gd name="T20" fmla="*/ 3 w 74"/>
                  <a:gd name="T21" fmla="*/ 1 h 4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4" h="44">
                    <a:moveTo>
                      <a:pt x="34" y="12"/>
                    </a:moveTo>
                    <a:lnTo>
                      <a:pt x="26" y="27"/>
                    </a:lnTo>
                    <a:lnTo>
                      <a:pt x="47" y="33"/>
                    </a:lnTo>
                    <a:lnTo>
                      <a:pt x="74" y="29"/>
                    </a:lnTo>
                    <a:lnTo>
                      <a:pt x="70" y="44"/>
                    </a:lnTo>
                    <a:lnTo>
                      <a:pt x="17" y="44"/>
                    </a:lnTo>
                    <a:lnTo>
                      <a:pt x="0" y="23"/>
                    </a:lnTo>
                    <a:lnTo>
                      <a:pt x="5" y="8"/>
                    </a:lnTo>
                    <a:lnTo>
                      <a:pt x="19" y="0"/>
                    </a:lnTo>
                    <a:lnTo>
                      <a:pt x="34" y="12"/>
                    </a:lnTo>
                    <a:close/>
                  </a:path>
                </a:pathLst>
              </a:custGeom>
              <a:solidFill>
                <a:srgbClr val="75686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16" name="Freeform 83"/>
              <p:cNvSpPr>
                <a:spLocks/>
              </p:cNvSpPr>
              <p:nvPr/>
            </p:nvSpPr>
            <p:spPr bwMode="auto">
              <a:xfrm>
                <a:off x="2522" y="2197"/>
                <a:ext cx="29" cy="39"/>
              </a:xfrm>
              <a:custGeom>
                <a:avLst/>
                <a:gdLst>
                  <a:gd name="T0" fmla="*/ 0 w 57"/>
                  <a:gd name="T1" fmla="*/ 1 h 78"/>
                  <a:gd name="T2" fmla="*/ 1 w 57"/>
                  <a:gd name="T3" fmla="*/ 3 h 78"/>
                  <a:gd name="T4" fmla="*/ 4 w 57"/>
                  <a:gd name="T5" fmla="*/ 5 h 78"/>
                  <a:gd name="T6" fmla="*/ 4 w 57"/>
                  <a:gd name="T7" fmla="*/ 2 h 78"/>
                  <a:gd name="T8" fmla="*/ 1 w 57"/>
                  <a:gd name="T9" fmla="*/ 0 h 78"/>
                  <a:gd name="T10" fmla="*/ 0 w 57"/>
                  <a:gd name="T11" fmla="*/ 1 h 78"/>
                  <a:gd name="T12" fmla="*/ 0 w 57"/>
                  <a:gd name="T13" fmla="*/ 1 h 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" h="78">
                    <a:moveTo>
                      <a:pt x="0" y="14"/>
                    </a:moveTo>
                    <a:lnTo>
                      <a:pt x="2" y="38"/>
                    </a:lnTo>
                    <a:lnTo>
                      <a:pt x="57" y="78"/>
                    </a:lnTo>
                    <a:lnTo>
                      <a:pt x="49" y="25"/>
                    </a:lnTo>
                    <a:lnTo>
                      <a:pt x="5" y="0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F791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17" name="Freeform 84"/>
              <p:cNvSpPr>
                <a:spLocks/>
              </p:cNvSpPr>
              <p:nvPr/>
            </p:nvSpPr>
            <p:spPr bwMode="auto">
              <a:xfrm>
                <a:off x="2532" y="2202"/>
                <a:ext cx="15" cy="18"/>
              </a:xfrm>
              <a:custGeom>
                <a:avLst/>
                <a:gdLst>
                  <a:gd name="T0" fmla="*/ 0 w 30"/>
                  <a:gd name="T1" fmla="*/ 0 h 36"/>
                  <a:gd name="T2" fmla="*/ 0 w 30"/>
                  <a:gd name="T3" fmla="*/ 2 h 36"/>
                  <a:gd name="T4" fmla="*/ 2 w 30"/>
                  <a:gd name="T5" fmla="*/ 3 h 36"/>
                  <a:gd name="T6" fmla="*/ 2 w 30"/>
                  <a:gd name="T7" fmla="*/ 2 h 36"/>
                  <a:gd name="T8" fmla="*/ 2 w 30"/>
                  <a:gd name="T9" fmla="*/ 1 h 36"/>
                  <a:gd name="T10" fmla="*/ 0 w 30"/>
                  <a:gd name="T11" fmla="*/ 0 h 36"/>
                  <a:gd name="T12" fmla="*/ 0 w 30"/>
                  <a:gd name="T13" fmla="*/ 0 h 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36">
                    <a:moveTo>
                      <a:pt x="0" y="0"/>
                    </a:moveTo>
                    <a:lnTo>
                      <a:pt x="0" y="32"/>
                    </a:lnTo>
                    <a:lnTo>
                      <a:pt x="17" y="36"/>
                    </a:lnTo>
                    <a:lnTo>
                      <a:pt x="30" y="26"/>
                    </a:lnTo>
                    <a:lnTo>
                      <a:pt x="28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394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18" name="Freeform 85"/>
              <p:cNvSpPr>
                <a:spLocks/>
              </p:cNvSpPr>
              <p:nvPr/>
            </p:nvSpPr>
            <p:spPr bwMode="auto">
              <a:xfrm>
                <a:off x="2530" y="2075"/>
                <a:ext cx="10" cy="18"/>
              </a:xfrm>
              <a:custGeom>
                <a:avLst/>
                <a:gdLst>
                  <a:gd name="T0" fmla="*/ 1 w 21"/>
                  <a:gd name="T1" fmla="*/ 1 h 36"/>
                  <a:gd name="T2" fmla="*/ 1 w 21"/>
                  <a:gd name="T3" fmla="*/ 3 h 36"/>
                  <a:gd name="T4" fmla="*/ 0 w 21"/>
                  <a:gd name="T5" fmla="*/ 3 h 36"/>
                  <a:gd name="T6" fmla="*/ 0 w 21"/>
                  <a:gd name="T7" fmla="*/ 0 h 36"/>
                  <a:gd name="T8" fmla="*/ 1 w 21"/>
                  <a:gd name="T9" fmla="*/ 1 h 36"/>
                  <a:gd name="T10" fmla="*/ 1 w 21"/>
                  <a:gd name="T11" fmla="*/ 1 h 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1" h="36">
                    <a:moveTo>
                      <a:pt x="21" y="4"/>
                    </a:moveTo>
                    <a:lnTo>
                      <a:pt x="21" y="36"/>
                    </a:lnTo>
                    <a:lnTo>
                      <a:pt x="6" y="34"/>
                    </a:lnTo>
                    <a:lnTo>
                      <a:pt x="0" y="0"/>
                    </a:lnTo>
                    <a:lnTo>
                      <a:pt x="21" y="4"/>
                    </a:lnTo>
                    <a:close/>
                  </a:path>
                </a:pathLst>
              </a:custGeom>
              <a:solidFill>
                <a:srgbClr val="FAC7C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19" name="Freeform 86"/>
              <p:cNvSpPr>
                <a:spLocks/>
              </p:cNvSpPr>
              <p:nvPr/>
            </p:nvSpPr>
            <p:spPr bwMode="auto">
              <a:xfrm>
                <a:off x="2538" y="2093"/>
                <a:ext cx="22" cy="13"/>
              </a:xfrm>
              <a:custGeom>
                <a:avLst/>
                <a:gdLst>
                  <a:gd name="T0" fmla="*/ 0 w 46"/>
                  <a:gd name="T1" fmla="*/ 0 h 27"/>
                  <a:gd name="T2" fmla="*/ 2 w 46"/>
                  <a:gd name="T3" fmla="*/ 0 h 27"/>
                  <a:gd name="T4" fmla="*/ 1 w 46"/>
                  <a:gd name="T5" fmla="*/ 1 h 27"/>
                  <a:gd name="T6" fmla="*/ 0 w 46"/>
                  <a:gd name="T7" fmla="*/ 0 h 27"/>
                  <a:gd name="T8" fmla="*/ 0 w 46"/>
                  <a:gd name="T9" fmla="*/ 0 h 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6" h="27">
                    <a:moveTo>
                      <a:pt x="0" y="0"/>
                    </a:moveTo>
                    <a:lnTo>
                      <a:pt x="46" y="0"/>
                    </a:lnTo>
                    <a:lnTo>
                      <a:pt x="29" y="2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2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20" name="Freeform 87"/>
              <p:cNvSpPr>
                <a:spLocks/>
              </p:cNvSpPr>
              <p:nvPr/>
            </p:nvSpPr>
            <p:spPr bwMode="auto">
              <a:xfrm>
                <a:off x="2508" y="2065"/>
                <a:ext cx="68" cy="18"/>
              </a:xfrm>
              <a:custGeom>
                <a:avLst/>
                <a:gdLst>
                  <a:gd name="T0" fmla="*/ 0 w 137"/>
                  <a:gd name="T1" fmla="*/ 1 h 36"/>
                  <a:gd name="T2" fmla="*/ 3 w 137"/>
                  <a:gd name="T3" fmla="*/ 1 h 36"/>
                  <a:gd name="T4" fmla="*/ 8 w 137"/>
                  <a:gd name="T5" fmla="*/ 0 h 36"/>
                  <a:gd name="T6" fmla="*/ 8 w 137"/>
                  <a:gd name="T7" fmla="*/ 2 h 36"/>
                  <a:gd name="T8" fmla="*/ 7 w 137"/>
                  <a:gd name="T9" fmla="*/ 3 h 36"/>
                  <a:gd name="T10" fmla="*/ 1 w 137"/>
                  <a:gd name="T11" fmla="*/ 2 h 36"/>
                  <a:gd name="T12" fmla="*/ 0 w 137"/>
                  <a:gd name="T13" fmla="*/ 1 h 36"/>
                  <a:gd name="T14" fmla="*/ 0 w 137"/>
                  <a:gd name="T15" fmla="*/ 1 h 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37" h="36">
                    <a:moveTo>
                      <a:pt x="0" y="2"/>
                    </a:moveTo>
                    <a:lnTo>
                      <a:pt x="53" y="4"/>
                    </a:lnTo>
                    <a:lnTo>
                      <a:pt x="137" y="0"/>
                    </a:lnTo>
                    <a:lnTo>
                      <a:pt x="129" y="27"/>
                    </a:lnTo>
                    <a:lnTo>
                      <a:pt x="114" y="36"/>
                    </a:lnTo>
                    <a:lnTo>
                      <a:pt x="23" y="31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E8D9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21" name="Freeform 88"/>
              <p:cNvSpPr>
                <a:spLocks/>
              </p:cNvSpPr>
              <p:nvPr/>
            </p:nvSpPr>
            <p:spPr bwMode="auto">
              <a:xfrm>
                <a:off x="2529" y="2048"/>
                <a:ext cx="25" cy="16"/>
              </a:xfrm>
              <a:custGeom>
                <a:avLst/>
                <a:gdLst>
                  <a:gd name="T0" fmla="*/ 3 w 49"/>
                  <a:gd name="T1" fmla="*/ 0 h 32"/>
                  <a:gd name="T2" fmla="*/ 0 w 49"/>
                  <a:gd name="T3" fmla="*/ 0 h 32"/>
                  <a:gd name="T4" fmla="*/ 0 w 49"/>
                  <a:gd name="T5" fmla="*/ 1 h 32"/>
                  <a:gd name="T6" fmla="*/ 1 w 49"/>
                  <a:gd name="T7" fmla="*/ 2 h 32"/>
                  <a:gd name="T8" fmla="*/ 2 w 49"/>
                  <a:gd name="T9" fmla="*/ 2 h 32"/>
                  <a:gd name="T10" fmla="*/ 4 w 49"/>
                  <a:gd name="T11" fmla="*/ 2 h 32"/>
                  <a:gd name="T12" fmla="*/ 3 w 49"/>
                  <a:gd name="T13" fmla="*/ 0 h 32"/>
                  <a:gd name="T14" fmla="*/ 3 w 49"/>
                  <a:gd name="T15" fmla="*/ 0 h 3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49" h="32">
                    <a:moveTo>
                      <a:pt x="44" y="0"/>
                    </a:moveTo>
                    <a:lnTo>
                      <a:pt x="0" y="0"/>
                    </a:lnTo>
                    <a:lnTo>
                      <a:pt x="0" y="15"/>
                    </a:lnTo>
                    <a:lnTo>
                      <a:pt x="9" y="30"/>
                    </a:lnTo>
                    <a:lnTo>
                      <a:pt x="27" y="32"/>
                    </a:lnTo>
                    <a:lnTo>
                      <a:pt x="49" y="23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FFF2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22" name="Freeform 89"/>
              <p:cNvSpPr>
                <a:spLocks/>
              </p:cNvSpPr>
              <p:nvPr/>
            </p:nvSpPr>
            <p:spPr bwMode="auto">
              <a:xfrm>
                <a:off x="2547" y="2044"/>
                <a:ext cx="9" cy="15"/>
              </a:xfrm>
              <a:custGeom>
                <a:avLst/>
                <a:gdLst>
                  <a:gd name="T0" fmla="*/ 2 w 17"/>
                  <a:gd name="T1" fmla="*/ 0 h 31"/>
                  <a:gd name="T2" fmla="*/ 2 w 17"/>
                  <a:gd name="T3" fmla="*/ 1 h 31"/>
                  <a:gd name="T4" fmla="*/ 0 w 17"/>
                  <a:gd name="T5" fmla="*/ 1 h 31"/>
                  <a:gd name="T6" fmla="*/ 0 w 17"/>
                  <a:gd name="T7" fmla="*/ 0 h 31"/>
                  <a:gd name="T8" fmla="*/ 2 w 17"/>
                  <a:gd name="T9" fmla="*/ 0 h 31"/>
                  <a:gd name="T10" fmla="*/ 2 w 17"/>
                  <a:gd name="T11" fmla="*/ 0 h 3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" h="31">
                    <a:moveTo>
                      <a:pt x="17" y="0"/>
                    </a:moveTo>
                    <a:lnTo>
                      <a:pt x="17" y="29"/>
                    </a:lnTo>
                    <a:lnTo>
                      <a:pt x="0" y="31"/>
                    </a:lnTo>
                    <a:lnTo>
                      <a:pt x="0" y="2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23" name="Freeform 90"/>
              <p:cNvSpPr>
                <a:spLocks/>
              </p:cNvSpPr>
              <p:nvPr/>
            </p:nvSpPr>
            <p:spPr bwMode="auto">
              <a:xfrm>
                <a:off x="2494" y="2017"/>
                <a:ext cx="25" cy="41"/>
              </a:xfrm>
              <a:custGeom>
                <a:avLst/>
                <a:gdLst>
                  <a:gd name="T0" fmla="*/ 0 w 49"/>
                  <a:gd name="T1" fmla="*/ 0 h 84"/>
                  <a:gd name="T2" fmla="*/ 2 w 49"/>
                  <a:gd name="T3" fmla="*/ 2 h 84"/>
                  <a:gd name="T4" fmla="*/ 1 w 49"/>
                  <a:gd name="T5" fmla="*/ 2 h 84"/>
                  <a:gd name="T6" fmla="*/ 0 w 49"/>
                  <a:gd name="T7" fmla="*/ 3 h 84"/>
                  <a:gd name="T8" fmla="*/ 0 w 49"/>
                  <a:gd name="T9" fmla="*/ 4 h 84"/>
                  <a:gd name="T10" fmla="*/ 1 w 49"/>
                  <a:gd name="T11" fmla="*/ 4 h 84"/>
                  <a:gd name="T12" fmla="*/ 1 w 49"/>
                  <a:gd name="T13" fmla="*/ 5 h 84"/>
                  <a:gd name="T14" fmla="*/ 1 w 49"/>
                  <a:gd name="T15" fmla="*/ 5 h 84"/>
                  <a:gd name="T16" fmla="*/ 3 w 49"/>
                  <a:gd name="T17" fmla="*/ 4 h 84"/>
                  <a:gd name="T18" fmla="*/ 2 w 49"/>
                  <a:gd name="T19" fmla="*/ 3 h 84"/>
                  <a:gd name="T20" fmla="*/ 4 w 49"/>
                  <a:gd name="T21" fmla="*/ 2 h 84"/>
                  <a:gd name="T22" fmla="*/ 4 w 49"/>
                  <a:gd name="T23" fmla="*/ 2 h 84"/>
                  <a:gd name="T24" fmla="*/ 2 w 49"/>
                  <a:gd name="T25" fmla="*/ 1 h 84"/>
                  <a:gd name="T26" fmla="*/ 1 w 49"/>
                  <a:gd name="T27" fmla="*/ 0 h 84"/>
                  <a:gd name="T28" fmla="*/ 1 w 49"/>
                  <a:gd name="T29" fmla="*/ 0 h 84"/>
                  <a:gd name="T30" fmla="*/ 0 w 49"/>
                  <a:gd name="T31" fmla="*/ 0 h 84"/>
                  <a:gd name="T32" fmla="*/ 0 w 49"/>
                  <a:gd name="T33" fmla="*/ 0 h 8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49" h="84">
                    <a:moveTo>
                      <a:pt x="0" y="12"/>
                    </a:moveTo>
                    <a:lnTo>
                      <a:pt x="17" y="42"/>
                    </a:lnTo>
                    <a:lnTo>
                      <a:pt x="9" y="48"/>
                    </a:lnTo>
                    <a:lnTo>
                      <a:pt x="0" y="63"/>
                    </a:lnTo>
                    <a:lnTo>
                      <a:pt x="0" y="71"/>
                    </a:lnTo>
                    <a:lnTo>
                      <a:pt x="3" y="76"/>
                    </a:lnTo>
                    <a:lnTo>
                      <a:pt x="7" y="82"/>
                    </a:lnTo>
                    <a:lnTo>
                      <a:pt x="9" y="84"/>
                    </a:lnTo>
                    <a:lnTo>
                      <a:pt x="47" y="80"/>
                    </a:lnTo>
                    <a:lnTo>
                      <a:pt x="30" y="55"/>
                    </a:lnTo>
                    <a:lnTo>
                      <a:pt x="49" y="48"/>
                    </a:lnTo>
                    <a:lnTo>
                      <a:pt x="49" y="40"/>
                    </a:lnTo>
                    <a:lnTo>
                      <a:pt x="24" y="25"/>
                    </a:lnTo>
                    <a:lnTo>
                      <a:pt x="13" y="10"/>
                    </a:lnTo>
                    <a:lnTo>
                      <a:pt x="2" y="0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FFED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24" name="Freeform 91"/>
              <p:cNvSpPr>
                <a:spLocks/>
              </p:cNvSpPr>
              <p:nvPr/>
            </p:nvSpPr>
            <p:spPr bwMode="auto">
              <a:xfrm>
                <a:off x="2490" y="1920"/>
                <a:ext cx="15" cy="97"/>
              </a:xfrm>
              <a:custGeom>
                <a:avLst/>
                <a:gdLst>
                  <a:gd name="T0" fmla="*/ 2 w 30"/>
                  <a:gd name="T1" fmla="*/ 4 h 194"/>
                  <a:gd name="T2" fmla="*/ 2 w 30"/>
                  <a:gd name="T3" fmla="*/ 7 h 194"/>
                  <a:gd name="T4" fmla="*/ 2 w 30"/>
                  <a:gd name="T5" fmla="*/ 9 h 194"/>
                  <a:gd name="T6" fmla="*/ 2 w 30"/>
                  <a:gd name="T7" fmla="*/ 10 h 194"/>
                  <a:gd name="T8" fmla="*/ 1 w 30"/>
                  <a:gd name="T9" fmla="*/ 11 h 194"/>
                  <a:gd name="T10" fmla="*/ 1 w 30"/>
                  <a:gd name="T11" fmla="*/ 13 h 194"/>
                  <a:gd name="T12" fmla="*/ 1 w 30"/>
                  <a:gd name="T13" fmla="*/ 7 h 194"/>
                  <a:gd name="T14" fmla="*/ 0 w 30"/>
                  <a:gd name="T15" fmla="*/ 6 h 194"/>
                  <a:gd name="T16" fmla="*/ 2 w 30"/>
                  <a:gd name="T17" fmla="*/ 1 h 194"/>
                  <a:gd name="T18" fmla="*/ 2 w 30"/>
                  <a:gd name="T19" fmla="*/ 0 h 194"/>
                  <a:gd name="T20" fmla="*/ 2 w 30"/>
                  <a:gd name="T21" fmla="*/ 4 h 194"/>
                  <a:gd name="T22" fmla="*/ 2 w 30"/>
                  <a:gd name="T23" fmla="*/ 3 h 194"/>
                  <a:gd name="T24" fmla="*/ 2 w 30"/>
                  <a:gd name="T25" fmla="*/ 4 h 194"/>
                  <a:gd name="T26" fmla="*/ 2 w 30"/>
                  <a:gd name="T27" fmla="*/ 4 h 19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30" h="194">
                    <a:moveTo>
                      <a:pt x="29" y="56"/>
                    </a:moveTo>
                    <a:lnTo>
                      <a:pt x="29" y="109"/>
                    </a:lnTo>
                    <a:lnTo>
                      <a:pt x="27" y="130"/>
                    </a:lnTo>
                    <a:lnTo>
                      <a:pt x="21" y="151"/>
                    </a:lnTo>
                    <a:lnTo>
                      <a:pt x="13" y="175"/>
                    </a:lnTo>
                    <a:lnTo>
                      <a:pt x="11" y="194"/>
                    </a:lnTo>
                    <a:lnTo>
                      <a:pt x="2" y="103"/>
                    </a:lnTo>
                    <a:lnTo>
                      <a:pt x="0" y="84"/>
                    </a:lnTo>
                    <a:lnTo>
                      <a:pt x="17" y="16"/>
                    </a:lnTo>
                    <a:lnTo>
                      <a:pt x="27" y="0"/>
                    </a:lnTo>
                    <a:lnTo>
                      <a:pt x="17" y="50"/>
                    </a:lnTo>
                    <a:lnTo>
                      <a:pt x="30" y="37"/>
                    </a:lnTo>
                    <a:lnTo>
                      <a:pt x="29" y="56"/>
                    </a:lnTo>
                    <a:close/>
                  </a:path>
                </a:pathLst>
              </a:custGeom>
              <a:solidFill>
                <a:srgbClr val="E8D9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25" name="Freeform 92"/>
              <p:cNvSpPr>
                <a:spLocks/>
              </p:cNvSpPr>
              <p:nvPr/>
            </p:nvSpPr>
            <p:spPr bwMode="auto">
              <a:xfrm>
                <a:off x="2574" y="2026"/>
                <a:ext cx="34" cy="47"/>
              </a:xfrm>
              <a:custGeom>
                <a:avLst/>
                <a:gdLst>
                  <a:gd name="T0" fmla="*/ 4 w 69"/>
                  <a:gd name="T1" fmla="*/ 2 h 93"/>
                  <a:gd name="T2" fmla="*/ 4 w 69"/>
                  <a:gd name="T3" fmla="*/ 4 h 93"/>
                  <a:gd name="T4" fmla="*/ 1 w 69"/>
                  <a:gd name="T5" fmla="*/ 6 h 93"/>
                  <a:gd name="T6" fmla="*/ 0 w 69"/>
                  <a:gd name="T7" fmla="*/ 6 h 93"/>
                  <a:gd name="T8" fmla="*/ 0 w 69"/>
                  <a:gd name="T9" fmla="*/ 5 h 93"/>
                  <a:gd name="T10" fmla="*/ 1 w 69"/>
                  <a:gd name="T11" fmla="*/ 3 h 93"/>
                  <a:gd name="T12" fmla="*/ 2 w 69"/>
                  <a:gd name="T13" fmla="*/ 2 h 93"/>
                  <a:gd name="T14" fmla="*/ 3 w 69"/>
                  <a:gd name="T15" fmla="*/ 0 h 93"/>
                  <a:gd name="T16" fmla="*/ 4 w 69"/>
                  <a:gd name="T17" fmla="*/ 2 h 93"/>
                  <a:gd name="T18" fmla="*/ 4 w 69"/>
                  <a:gd name="T19" fmla="*/ 2 h 9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69" h="93">
                    <a:moveTo>
                      <a:pt x="69" y="25"/>
                    </a:moveTo>
                    <a:lnTo>
                      <a:pt x="69" y="52"/>
                    </a:lnTo>
                    <a:lnTo>
                      <a:pt x="31" y="86"/>
                    </a:lnTo>
                    <a:lnTo>
                      <a:pt x="0" y="93"/>
                    </a:lnTo>
                    <a:lnTo>
                      <a:pt x="15" y="74"/>
                    </a:lnTo>
                    <a:lnTo>
                      <a:pt x="17" y="36"/>
                    </a:lnTo>
                    <a:lnTo>
                      <a:pt x="42" y="31"/>
                    </a:lnTo>
                    <a:lnTo>
                      <a:pt x="50" y="0"/>
                    </a:lnTo>
                    <a:lnTo>
                      <a:pt x="69" y="25"/>
                    </a:lnTo>
                    <a:close/>
                  </a:path>
                </a:pathLst>
              </a:custGeom>
              <a:solidFill>
                <a:srgbClr val="FFF2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26" name="Freeform 93"/>
              <p:cNvSpPr>
                <a:spLocks/>
              </p:cNvSpPr>
              <p:nvPr/>
            </p:nvSpPr>
            <p:spPr bwMode="auto">
              <a:xfrm>
                <a:off x="2583" y="2009"/>
                <a:ext cx="11" cy="23"/>
              </a:xfrm>
              <a:custGeom>
                <a:avLst/>
                <a:gdLst>
                  <a:gd name="T0" fmla="*/ 2 w 21"/>
                  <a:gd name="T1" fmla="*/ 0 h 46"/>
                  <a:gd name="T2" fmla="*/ 2 w 21"/>
                  <a:gd name="T3" fmla="*/ 2 h 46"/>
                  <a:gd name="T4" fmla="*/ 0 w 21"/>
                  <a:gd name="T5" fmla="*/ 3 h 46"/>
                  <a:gd name="T6" fmla="*/ 0 w 21"/>
                  <a:gd name="T7" fmla="*/ 1 h 46"/>
                  <a:gd name="T8" fmla="*/ 2 w 21"/>
                  <a:gd name="T9" fmla="*/ 0 h 46"/>
                  <a:gd name="T10" fmla="*/ 2 w 21"/>
                  <a:gd name="T11" fmla="*/ 0 h 4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1" h="46">
                    <a:moveTo>
                      <a:pt x="21" y="0"/>
                    </a:moveTo>
                    <a:lnTo>
                      <a:pt x="21" y="32"/>
                    </a:lnTo>
                    <a:lnTo>
                      <a:pt x="0" y="46"/>
                    </a:lnTo>
                    <a:lnTo>
                      <a:pt x="0" y="8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27" name="Freeform 94"/>
              <p:cNvSpPr>
                <a:spLocks/>
              </p:cNvSpPr>
              <p:nvPr/>
            </p:nvSpPr>
            <p:spPr bwMode="auto">
              <a:xfrm>
                <a:off x="2549" y="1825"/>
                <a:ext cx="85" cy="215"/>
              </a:xfrm>
              <a:custGeom>
                <a:avLst/>
                <a:gdLst>
                  <a:gd name="T0" fmla="*/ 8 w 171"/>
                  <a:gd name="T1" fmla="*/ 1 h 432"/>
                  <a:gd name="T2" fmla="*/ 6 w 171"/>
                  <a:gd name="T3" fmla="*/ 7 h 432"/>
                  <a:gd name="T4" fmla="*/ 7 w 171"/>
                  <a:gd name="T5" fmla="*/ 10 h 432"/>
                  <a:gd name="T6" fmla="*/ 7 w 171"/>
                  <a:gd name="T7" fmla="*/ 12 h 432"/>
                  <a:gd name="T8" fmla="*/ 5 w 171"/>
                  <a:gd name="T9" fmla="*/ 17 h 432"/>
                  <a:gd name="T10" fmla="*/ 5 w 171"/>
                  <a:gd name="T11" fmla="*/ 18 h 432"/>
                  <a:gd name="T12" fmla="*/ 4 w 171"/>
                  <a:gd name="T13" fmla="*/ 20 h 432"/>
                  <a:gd name="T14" fmla="*/ 2 w 171"/>
                  <a:gd name="T15" fmla="*/ 22 h 432"/>
                  <a:gd name="T16" fmla="*/ 0 w 171"/>
                  <a:gd name="T17" fmla="*/ 24 h 432"/>
                  <a:gd name="T18" fmla="*/ 0 w 171"/>
                  <a:gd name="T19" fmla="*/ 25 h 432"/>
                  <a:gd name="T20" fmla="*/ 2 w 171"/>
                  <a:gd name="T21" fmla="*/ 24 h 432"/>
                  <a:gd name="T22" fmla="*/ 4 w 171"/>
                  <a:gd name="T23" fmla="*/ 23 h 432"/>
                  <a:gd name="T24" fmla="*/ 2 w 171"/>
                  <a:gd name="T25" fmla="*/ 25 h 432"/>
                  <a:gd name="T26" fmla="*/ 0 w 171"/>
                  <a:gd name="T27" fmla="*/ 26 h 432"/>
                  <a:gd name="T28" fmla="*/ 0 w 171"/>
                  <a:gd name="T29" fmla="*/ 26 h 432"/>
                  <a:gd name="T30" fmla="*/ 4 w 171"/>
                  <a:gd name="T31" fmla="*/ 25 h 432"/>
                  <a:gd name="T32" fmla="*/ 6 w 171"/>
                  <a:gd name="T33" fmla="*/ 21 h 432"/>
                  <a:gd name="T34" fmla="*/ 7 w 171"/>
                  <a:gd name="T35" fmla="*/ 15 h 432"/>
                  <a:gd name="T36" fmla="*/ 8 w 171"/>
                  <a:gd name="T37" fmla="*/ 9 h 432"/>
                  <a:gd name="T38" fmla="*/ 9 w 171"/>
                  <a:gd name="T39" fmla="*/ 3 h 432"/>
                  <a:gd name="T40" fmla="*/ 10 w 171"/>
                  <a:gd name="T41" fmla="*/ 0 h 432"/>
                  <a:gd name="T42" fmla="*/ 8 w 171"/>
                  <a:gd name="T43" fmla="*/ 1 h 432"/>
                  <a:gd name="T44" fmla="*/ 8 w 171"/>
                  <a:gd name="T45" fmla="*/ 1 h 432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171" h="432">
                    <a:moveTo>
                      <a:pt x="140" y="31"/>
                    </a:moveTo>
                    <a:lnTo>
                      <a:pt x="110" y="116"/>
                    </a:lnTo>
                    <a:lnTo>
                      <a:pt x="112" y="166"/>
                    </a:lnTo>
                    <a:lnTo>
                      <a:pt x="118" y="200"/>
                    </a:lnTo>
                    <a:lnTo>
                      <a:pt x="95" y="276"/>
                    </a:lnTo>
                    <a:lnTo>
                      <a:pt x="80" y="297"/>
                    </a:lnTo>
                    <a:lnTo>
                      <a:pt x="72" y="327"/>
                    </a:lnTo>
                    <a:lnTo>
                      <a:pt x="44" y="360"/>
                    </a:lnTo>
                    <a:lnTo>
                      <a:pt x="0" y="388"/>
                    </a:lnTo>
                    <a:lnTo>
                      <a:pt x="0" y="403"/>
                    </a:lnTo>
                    <a:lnTo>
                      <a:pt x="32" y="398"/>
                    </a:lnTo>
                    <a:lnTo>
                      <a:pt x="72" y="373"/>
                    </a:lnTo>
                    <a:lnTo>
                      <a:pt x="47" y="407"/>
                    </a:lnTo>
                    <a:lnTo>
                      <a:pt x="13" y="424"/>
                    </a:lnTo>
                    <a:lnTo>
                      <a:pt x="13" y="432"/>
                    </a:lnTo>
                    <a:lnTo>
                      <a:pt x="64" y="411"/>
                    </a:lnTo>
                    <a:lnTo>
                      <a:pt x="106" y="344"/>
                    </a:lnTo>
                    <a:lnTo>
                      <a:pt x="121" y="255"/>
                    </a:lnTo>
                    <a:lnTo>
                      <a:pt x="135" y="156"/>
                    </a:lnTo>
                    <a:lnTo>
                      <a:pt x="158" y="50"/>
                    </a:lnTo>
                    <a:lnTo>
                      <a:pt x="171" y="0"/>
                    </a:lnTo>
                    <a:lnTo>
                      <a:pt x="140" y="31"/>
                    </a:lnTo>
                    <a:close/>
                  </a:path>
                </a:pathLst>
              </a:custGeom>
              <a:solidFill>
                <a:srgbClr val="FFED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28" name="Freeform 95"/>
              <p:cNvSpPr>
                <a:spLocks/>
              </p:cNvSpPr>
              <p:nvPr/>
            </p:nvSpPr>
            <p:spPr bwMode="auto">
              <a:xfrm>
                <a:off x="2589" y="1814"/>
                <a:ext cx="27" cy="69"/>
              </a:xfrm>
              <a:custGeom>
                <a:avLst/>
                <a:gdLst>
                  <a:gd name="T0" fmla="*/ 3 w 55"/>
                  <a:gd name="T1" fmla="*/ 1 h 137"/>
                  <a:gd name="T2" fmla="*/ 1 w 55"/>
                  <a:gd name="T3" fmla="*/ 9 h 137"/>
                  <a:gd name="T4" fmla="*/ 0 w 55"/>
                  <a:gd name="T5" fmla="*/ 9 h 137"/>
                  <a:gd name="T6" fmla="*/ 2 w 55"/>
                  <a:gd name="T7" fmla="*/ 1 h 137"/>
                  <a:gd name="T8" fmla="*/ 2 w 55"/>
                  <a:gd name="T9" fmla="*/ 0 h 137"/>
                  <a:gd name="T10" fmla="*/ 2 w 55"/>
                  <a:gd name="T11" fmla="*/ 1 h 137"/>
                  <a:gd name="T12" fmla="*/ 3 w 55"/>
                  <a:gd name="T13" fmla="*/ 1 h 137"/>
                  <a:gd name="T14" fmla="*/ 3 w 55"/>
                  <a:gd name="T15" fmla="*/ 1 h 13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55" h="137">
                    <a:moveTo>
                      <a:pt x="55" y="8"/>
                    </a:moveTo>
                    <a:lnTo>
                      <a:pt x="21" y="137"/>
                    </a:lnTo>
                    <a:lnTo>
                      <a:pt x="0" y="135"/>
                    </a:lnTo>
                    <a:lnTo>
                      <a:pt x="32" y="6"/>
                    </a:lnTo>
                    <a:lnTo>
                      <a:pt x="43" y="0"/>
                    </a:lnTo>
                    <a:lnTo>
                      <a:pt x="47" y="8"/>
                    </a:lnTo>
                    <a:lnTo>
                      <a:pt x="55" y="8"/>
                    </a:lnTo>
                    <a:close/>
                  </a:path>
                </a:pathLst>
              </a:custGeom>
              <a:solidFill>
                <a:srgbClr val="FFF2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29" name="Freeform 96"/>
              <p:cNvSpPr>
                <a:spLocks/>
              </p:cNvSpPr>
              <p:nvPr/>
            </p:nvSpPr>
            <p:spPr bwMode="auto">
              <a:xfrm>
                <a:off x="2535" y="1805"/>
                <a:ext cx="78" cy="8"/>
              </a:xfrm>
              <a:custGeom>
                <a:avLst/>
                <a:gdLst>
                  <a:gd name="T0" fmla="*/ 1 w 156"/>
                  <a:gd name="T1" fmla="*/ 0 h 18"/>
                  <a:gd name="T2" fmla="*/ 9 w 156"/>
                  <a:gd name="T3" fmla="*/ 0 h 18"/>
                  <a:gd name="T4" fmla="*/ 10 w 156"/>
                  <a:gd name="T5" fmla="*/ 1 h 18"/>
                  <a:gd name="T6" fmla="*/ 8 w 156"/>
                  <a:gd name="T7" fmla="*/ 1 h 18"/>
                  <a:gd name="T8" fmla="*/ 0 w 156"/>
                  <a:gd name="T9" fmla="*/ 0 h 18"/>
                  <a:gd name="T10" fmla="*/ 1 w 156"/>
                  <a:gd name="T11" fmla="*/ 0 h 18"/>
                  <a:gd name="T12" fmla="*/ 1 w 156"/>
                  <a:gd name="T13" fmla="*/ 0 h 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6" h="18">
                    <a:moveTo>
                      <a:pt x="10" y="0"/>
                    </a:moveTo>
                    <a:lnTo>
                      <a:pt x="141" y="8"/>
                    </a:lnTo>
                    <a:lnTo>
                      <a:pt x="156" y="18"/>
                    </a:lnTo>
                    <a:lnTo>
                      <a:pt x="128" y="18"/>
                    </a:lnTo>
                    <a:lnTo>
                      <a:pt x="0" y="1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D1BDB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30" name="Freeform 97"/>
              <p:cNvSpPr>
                <a:spLocks/>
              </p:cNvSpPr>
              <p:nvPr/>
            </p:nvSpPr>
            <p:spPr bwMode="auto">
              <a:xfrm>
                <a:off x="2535" y="1812"/>
                <a:ext cx="69" cy="10"/>
              </a:xfrm>
              <a:custGeom>
                <a:avLst/>
                <a:gdLst>
                  <a:gd name="T0" fmla="*/ 0 w 139"/>
                  <a:gd name="T1" fmla="*/ 0 h 19"/>
                  <a:gd name="T2" fmla="*/ 8 w 139"/>
                  <a:gd name="T3" fmla="*/ 1 h 19"/>
                  <a:gd name="T4" fmla="*/ 8 w 139"/>
                  <a:gd name="T5" fmla="*/ 2 h 19"/>
                  <a:gd name="T6" fmla="*/ 0 w 139"/>
                  <a:gd name="T7" fmla="*/ 1 h 19"/>
                  <a:gd name="T8" fmla="*/ 0 w 139"/>
                  <a:gd name="T9" fmla="*/ 0 h 19"/>
                  <a:gd name="T10" fmla="*/ 0 w 139"/>
                  <a:gd name="T11" fmla="*/ 0 h 1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39" h="19">
                    <a:moveTo>
                      <a:pt x="0" y="0"/>
                    </a:moveTo>
                    <a:lnTo>
                      <a:pt x="139" y="9"/>
                    </a:lnTo>
                    <a:lnTo>
                      <a:pt x="131" y="19"/>
                    </a:lnTo>
                    <a:lnTo>
                      <a:pt x="4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2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31" name="Freeform 98"/>
              <p:cNvSpPr>
                <a:spLocks/>
              </p:cNvSpPr>
              <p:nvPr/>
            </p:nvSpPr>
            <p:spPr bwMode="auto">
              <a:xfrm>
                <a:off x="2513" y="1802"/>
                <a:ext cx="25" cy="17"/>
              </a:xfrm>
              <a:custGeom>
                <a:avLst/>
                <a:gdLst>
                  <a:gd name="T0" fmla="*/ 0 w 49"/>
                  <a:gd name="T1" fmla="*/ 2 h 34"/>
                  <a:gd name="T2" fmla="*/ 4 w 49"/>
                  <a:gd name="T3" fmla="*/ 3 h 34"/>
                  <a:gd name="T4" fmla="*/ 3 w 49"/>
                  <a:gd name="T5" fmla="*/ 0 h 34"/>
                  <a:gd name="T6" fmla="*/ 1 w 49"/>
                  <a:gd name="T7" fmla="*/ 1 h 34"/>
                  <a:gd name="T8" fmla="*/ 0 w 49"/>
                  <a:gd name="T9" fmla="*/ 2 h 34"/>
                  <a:gd name="T10" fmla="*/ 0 w 49"/>
                  <a:gd name="T11" fmla="*/ 2 h 3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9" h="34">
                    <a:moveTo>
                      <a:pt x="0" y="28"/>
                    </a:moveTo>
                    <a:lnTo>
                      <a:pt x="49" y="34"/>
                    </a:lnTo>
                    <a:lnTo>
                      <a:pt x="40" y="0"/>
                    </a:lnTo>
                    <a:lnTo>
                      <a:pt x="7" y="5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32" name="Freeform 99"/>
              <p:cNvSpPr>
                <a:spLocks/>
              </p:cNvSpPr>
              <p:nvPr/>
            </p:nvSpPr>
            <p:spPr bwMode="auto">
              <a:xfrm>
                <a:off x="2469" y="1802"/>
                <a:ext cx="52" cy="104"/>
              </a:xfrm>
              <a:custGeom>
                <a:avLst/>
                <a:gdLst>
                  <a:gd name="T0" fmla="*/ 1 w 105"/>
                  <a:gd name="T1" fmla="*/ 1 h 209"/>
                  <a:gd name="T2" fmla="*/ 3 w 105"/>
                  <a:gd name="T3" fmla="*/ 13 h 209"/>
                  <a:gd name="T4" fmla="*/ 1 w 105"/>
                  <a:gd name="T5" fmla="*/ 6 h 209"/>
                  <a:gd name="T6" fmla="*/ 0 w 105"/>
                  <a:gd name="T7" fmla="*/ 0 h 209"/>
                  <a:gd name="T8" fmla="*/ 1 w 105"/>
                  <a:gd name="T9" fmla="*/ 0 h 209"/>
                  <a:gd name="T10" fmla="*/ 6 w 105"/>
                  <a:gd name="T11" fmla="*/ 0 h 209"/>
                  <a:gd name="T12" fmla="*/ 1 w 105"/>
                  <a:gd name="T13" fmla="*/ 1 h 209"/>
                  <a:gd name="T14" fmla="*/ 1 w 105"/>
                  <a:gd name="T15" fmla="*/ 1 h 20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05" h="209">
                    <a:moveTo>
                      <a:pt x="29" y="19"/>
                    </a:moveTo>
                    <a:lnTo>
                      <a:pt x="55" y="209"/>
                    </a:lnTo>
                    <a:lnTo>
                      <a:pt x="21" y="99"/>
                    </a:lnTo>
                    <a:lnTo>
                      <a:pt x="0" y="0"/>
                    </a:lnTo>
                    <a:lnTo>
                      <a:pt x="29" y="7"/>
                    </a:lnTo>
                    <a:lnTo>
                      <a:pt x="105" y="11"/>
                    </a:lnTo>
                    <a:lnTo>
                      <a:pt x="29" y="19"/>
                    </a:lnTo>
                    <a:close/>
                  </a:path>
                </a:pathLst>
              </a:custGeom>
              <a:solidFill>
                <a:srgbClr val="D1BDB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33" name="Freeform 100"/>
              <p:cNvSpPr>
                <a:spLocks/>
              </p:cNvSpPr>
              <p:nvPr/>
            </p:nvSpPr>
            <p:spPr bwMode="auto">
              <a:xfrm>
                <a:off x="2497" y="1817"/>
                <a:ext cx="17" cy="42"/>
              </a:xfrm>
              <a:custGeom>
                <a:avLst/>
                <a:gdLst>
                  <a:gd name="T0" fmla="*/ 0 w 35"/>
                  <a:gd name="T1" fmla="*/ 0 h 84"/>
                  <a:gd name="T2" fmla="*/ 1 w 35"/>
                  <a:gd name="T3" fmla="*/ 5 h 84"/>
                  <a:gd name="T4" fmla="*/ 2 w 35"/>
                  <a:gd name="T5" fmla="*/ 6 h 84"/>
                  <a:gd name="T6" fmla="*/ 1 w 35"/>
                  <a:gd name="T7" fmla="*/ 1 h 84"/>
                  <a:gd name="T8" fmla="*/ 0 w 35"/>
                  <a:gd name="T9" fmla="*/ 0 h 84"/>
                  <a:gd name="T10" fmla="*/ 0 w 35"/>
                  <a:gd name="T11" fmla="*/ 0 h 8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5" h="84">
                    <a:moveTo>
                      <a:pt x="0" y="0"/>
                    </a:moveTo>
                    <a:lnTo>
                      <a:pt x="17" y="71"/>
                    </a:lnTo>
                    <a:lnTo>
                      <a:pt x="35" y="84"/>
                    </a:lnTo>
                    <a:lnTo>
                      <a:pt x="29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394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34" name="Freeform 101"/>
              <p:cNvSpPr>
                <a:spLocks/>
              </p:cNvSpPr>
              <p:nvPr/>
            </p:nvSpPr>
            <p:spPr bwMode="auto">
              <a:xfrm>
                <a:off x="2890" y="1564"/>
                <a:ext cx="45" cy="19"/>
              </a:xfrm>
              <a:custGeom>
                <a:avLst/>
                <a:gdLst>
                  <a:gd name="T0" fmla="*/ 2 w 89"/>
                  <a:gd name="T1" fmla="*/ 0 h 38"/>
                  <a:gd name="T2" fmla="*/ 5 w 89"/>
                  <a:gd name="T3" fmla="*/ 1 h 38"/>
                  <a:gd name="T4" fmla="*/ 6 w 89"/>
                  <a:gd name="T5" fmla="*/ 1 h 38"/>
                  <a:gd name="T6" fmla="*/ 6 w 89"/>
                  <a:gd name="T7" fmla="*/ 2 h 38"/>
                  <a:gd name="T8" fmla="*/ 5 w 89"/>
                  <a:gd name="T9" fmla="*/ 2 h 38"/>
                  <a:gd name="T10" fmla="*/ 3 w 89"/>
                  <a:gd name="T11" fmla="*/ 3 h 38"/>
                  <a:gd name="T12" fmla="*/ 1 w 89"/>
                  <a:gd name="T13" fmla="*/ 2 h 38"/>
                  <a:gd name="T14" fmla="*/ 0 w 89"/>
                  <a:gd name="T15" fmla="*/ 2 h 38"/>
                  <a:gd name="T16" fmla="*/ 1 w 89"/>
                  <a:gd name="T17" fmla="*/ 1 h 38"/>
                  <a:gd name="T18" fmla="*/ 2 w 89"/>
                  <a:gd name="T19" fmla="*/ 0 h 38"/>
                  <a:gd name="T20" fmla="*/ 2 w 89"/>
                  <a:gd name="T21" fmla="*/ 0 h 3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89" h="38">
                    <a:moveTo>
                      <a:pt x="30" y="0"/>
                    </a:moveTo>
                    <a:lnTo>
                      <a:pt x="70" y="2"/>
                    </a:lnTo>
                    <a:lnTo>
                      <a:pt x="84" y="11"/>
                    </a:lnTo>
                    <a:lnTo>
                      <a:pt x="89" y="26"/>
                    </a:lnTo>
                    <a:lnTo>
                      <a:pt x="80" y="30"/>
                    </a:lnTo>
                    <a:lnTo>
                      <a:pt x="46" y="38"/>
                    </a:lnTo>
                    <a:lnTo>
                      <a:pt x="11" y="32"/>
                    </a:lnTo>
                    <a:lnTo>
                      <a:pt x="0" y="21"/>
                    </a:lnTo>
                    <a:lnTo>
                      <a:pt x="11" y="3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FFE5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35" name="Freeform 102"/>
              <p:cNvSpPr>
                <a:spLocks/>
              </p:cNvSpPr>
              <p:nvPr/>
            </p:nvSpPr>
            <p:spPr bwMode="auto">
              <a:xfrm>
                <a:off x="2887" y="1564"/>
                <a:ext cx="12" cy="16"/>
              </a:xfrm>
              <a:custGeom>
                <a:avLst/>
                <a:gdLst>
                  <a:gd name="T0" fmla="*/ 1 w 25"/>
                  <a:gd name="T1" fmla="*/ 0 h 32"/>
                  <a:gd name="T2" fmla="*/ 1 w 25"/>
                  <a:gd name="T3" fmla="*/ 1 h 32"/>
                  <a:gd name="T4" fmla="*/ 1 w 25"/>
                  <a:gd name="T5" fmla="*/ 2 h 32"/>
                  <a:gd name="T6" fmla="*/ 0 w 25"/>
                  <a:gd name="T7" fmla="*/ 2 h 32"/>
                  <a:gd name="T8" fmla="*/ 0 w 25"/>
                  <a:gd name="T9" fmla="*/ 2 h 32"/>
                  <a:gd name="T10" fmla="*/ 0 w 25"/>
                  <a:gd name="T11" fmla="*/ 1 h 32"/>
                  <a:gd name="T12" fmla="*/ 0 w 25"/>
                  <a:gd name="T13" fmla="*/ 1 h 32"/>
                  <a:gd name="T14" fmla="*/ 1 w 25"/>
                  <a:gd name="T15" fmla="*/ 0 h 32"/>
                  <a:gd name="T16" fmla="*/ 1 w 25"/>
                  <a:gd name="T17" fmla="*/ 0 h 3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5" h="32">
                    <a:moveTo>
                      <a:pt x="25" y="0"/>
                    </a:moveTo>
                    <a:lnTo>
                      <a:pt x="19" y="13"/>
                    </a:lnTo>
                    <a:lnTo>
                      <a:pt x="25" y="30"/>
                    </a:lnTo>
                    <a:lnTo>
                      <a:pt x="14" y="32"/>
                    </a:lnTo>
                    <a:lnTo>
                      <a:pt x="0" y="26"/>
                    </a:lnTo>
                    <a:lnTo>
                      <a:pt x="0" y="5"/>
                    </a:lnTo>
                    <a:lnTo>
                      <a:pt x="12" y="2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A394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36" name="Freeform 103"/>
              <p:cNvSpPr>
                <a:spLocks/>
              </p:cNvSpPr>
              <p:nvPr/>
            </p:nvSpPr>
            <p:spPr bwMode="auto">
              <a:xfrm>
                <a:off x="3026" y="1520"/>
                <a:ext cx="54" cy="23"/>
              </a:xfrm>
              <a:custGeom>
                <a:avLst/>
                <a:gdLst>
                  <a:gd name="T0" fmla="*/ 7 w 108"/>
                  <a:gd name="T1" fmla="*/ 1 h 48"/>
                  <a:gd name="T2" fmla="*/ 7 w 108"/>
                  <a:gd name="T3" fmla="*/ 1 h 48"/>
                  <a:gd name="T4" fmla="*/ 6 w 108"/>
                  <a:gd name="T5" fmla="*/ 2 h 48"/>
                  <a:gd name="T6" fmla="*/ 4 w 108"/>
                  <a:gd name="T7" fmla="*/ 2 h 48"/>
                  <a:gd name="T8" fmla="*/ 2 w 108"/>
                  <a:gd name="T9" fmla="*/ 2 h 48"/>
                  <a:gd name="T10" fmla="*/ 0 w 108"/>
                  <a:gd name="T11" fmla="*/ 2 h 48"/>
                  <a:gd name="T12" fmla="*/ 1 w 108"/>
                  <a:gd name="T13" fmla="*/ 1 h 48"/>
                  <a:gd name="T14" fmla="*/ 5 w 108"/>
                  <a:gd name="T15" fmla="*/ 0 h 48"/>
                  <a:gd name="T16" fmla="*/ 7 w 108"/>
                  <a:gd name="T17" fmla="*/ 0 h 48"/>
                  <a:gd name="T18" fmla="*/ 7 w 108"/>
                  <a:gd name="T19" fmla="*/ 1 h 48"/>
                  <a:gd name="T20" fmla="*/ 7 w 108"/>
                  <a:gd name="T21" fmla="*/ 1 h 4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08" h="48">
                    <a:moveTo>
                      <a:pt x="108" y="16"/>
                    </a:moveTo>
                    <a:lnTo>
                      <a:pt x="102" y="29"/>
                    </a:lnTo>
                    <a:lnTo>
                      <a:pt x="85" y="42"/>
                    </a:lnTo>
                    <a:lnTo>
                      <a:pt x="53" y="48"/>
                    </a:lnTo>
                    <a:lnTo>
                      <a:pt x="21" y="48"/>
                    </a:lnTo>
                    <a:lnTo>
                      <a:pt x="0" y="46"/>
                    </a:lnTo>
                    <a:lnTo>
                      <a:pt x="5" y="19"/>
                    </a:lnTo>
                    <a:lnTo>
                      <a:pt x="78" y="0"/>
                    </a:lnTo>
                    <a:lnTo>
                      <a:pt x="102" y="6"/>
                    </a:lnTo>
                    <a:lnTo>
                      <a:pt x="108" y="16"/>
                    </a:lnTo>
                    <a:close/>
                  </a:path>
                </a:pathLst>
              </a:custGeom>
              <a:solidFill>
                <a:srgbClr val="FFE5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37" name="Freeform 104"/>
              <p:cNvSpPr>
                <a:spLocks/>
              </p:cNvSpPr>
              <p:nvPr/>
            </p:nvSpPr>
            <p:spPr bwMode="auto">
              <a:xfrm>
                <a:off x="2801" y="1321"/>
                <a:ext cx="286" cy="506"/>
              </a:xfrm>
              <a:custGeom>
                <a:avLst/>
                <a:gdLst>
                  <a:gd name="T0" fmla="*/ 10 w 572"/>
                  <a:gd name="T1" fmla="*/ 8 h 1011"/>
                  <a:gd name="T2" fmla="*/ 9 w 572"/>
                  <a:gd name="T3" fmla="*/ 12 h 1011"/>
                  <a:gd name="T4" fmla="*/ 8 w 572"/>
                  <a:gd name="T5" fmla="*/ 16 h 1011"/>
                  <a:gd name="T6" fmla="*/ 8 w 572"/>
                  <a:gd name="T7" fmla="*/ 19 h 1011"/>
                  <a:gd name="T8" fmla="*/ 9 w 572"/>
                  <a:gd name="T9" fmla="*/ 22 h 1011"/>
                  <a:gd name="T10" fmla="*/ 10 w 572"/>
                  <a:gd name="T11" fmla="*/ 24 h 1011"/>
                  <a:gd name="T12" fmla="*/ 9 w 572"/>
                  <a:gd name="T13" fmla="*/ 31 h 1011"/>
                  <a:gd name="T14" fmla="*/ 11 w 572"/>
                  <a:gd name="T15" fmla="*/ 36 h 1011"/>
                  <a:gd name="T16" fmla="*/ 10 w 572"/>
                  <a:gd name="T17" fmla="*/ 38 h 1011"/>
                  <a:gd name="T18" fmla="*/ 9 w 572"/>
                  <a:gd name="T19" fmla="*/ 41 h 1011"/>
                  <a:gd name="T20" fmla="*/ 10 w 572"/>
                  <a:gd name="T21" fmla="*/ 42 h 1011"/>
                  <a:gd name="T22" fmla="*/ 11 w 572"/>
                  <a:gd name="T23" fmla="*/ 43 h 1011"/>
                  <a:gd name="T24" fmla="*/ 12 w 572"/>
                  <a:gd name="T25" fmla="*/ 43 h 1011"/>
                  <a:gd name="T26" fmla="*/ 17 w 572"/>
                  <a:gd name="T27" fmla="*/ 42 h 1011"/>
                  <a:gd name="T28" fmla="*/ 20 w 572"/>
                  <a:gd name="T29" fmla="*/ 43 h 1011"/>
                  <a:gd name="T30" fmla="*/ 24 w 572"/>
                  <a:gd name="T31" fmla="*/ 43 h 1011"/>
                  <a:gd name="T32" fmla="*/ 25 w 572"/>
                  <a:gd name="T33" fmla="*/ 47 h 1011"/>
                  <a:gd name="T34" fmla="*/ 22 w 572"/>
                  <a:gd name="T35" fmla="*/ 50 h 1011"/>
                  <a:gd name="T36" fmla="*/ 22 w 572"/>
                  <a:gd name="T37" fmla="*/ 52 h 1011"/>
                  <a:gd name="T38" fmla="*/ 23 w 572"/>
                  <a:gd name="T39" fmla="*/ 53 h 1011"/>
                  <a:gd name="T40" fmla="*/ 29 w 572"/>
                  <a:gd name="T41" fmla="*/ 53 h 1011"/>
                  <a:gd name="T42" fmla="*/ 28 w 572"/>
                  <a:gd name="T43" fmla="*/ 55 h 1011"/>
                  <a:gd name="T44" fmla="*/ 26 w 572"/>
                  <a:gd name="T45" fmla="*/ 55 h 1011"/>
                  <a:gd name="T46" fmla="*/ 25 w 572"/>
                  <a:gd name="T47" fmla="*/ 57 h 1011"/>
                  <a:gd name="T48" fmla="*/ 25 w 572"/>
                  <a:gd name="T49" fmla="*/ 58 h 1011"/>
                  <a:gd name="T50" fmla="*/ 26 w 572"/>
                  <a:gd name="T51" fmla="*/ 59 h 1011"/>
                  <a:gd name="T52" fmla="*/ 26 w 572"/>
                  <a:gd name="T53" fmla="*/ 59 h 1011"/>
                  <a:gd name="T54" fmla="*/ 28 w 572"/>
                  <a:gd name="T55" fmla="*/ 60 h 1011"/>
                  <a:gd name="T56" fmla="*/ 34 w 572"/>
                  <a:gd name="T57" fmla="*/ 60 h 1011"/>
                  <a:gd name="T58" fmla="*/ 34 w 572"/>
                  <a:gd name="T59" fmla="*/ 61 h 1011"/>
                  <a:gd name="T60" fmla="*/ 29 w 572"/>
                  <a:gd name="T61" fmla="*/ 64 h 1011"/>
                  <a:gd name="T62" fmla="*/ 14 w 572"/>
                  <a:gd name="T63" fmla="*/ 52 h 1011"/>
                  <a:gd name="T64" fmla="*/ 8 w 572"/>
                  <a:gd name="T65" fmla="*/ 45 h 1011"/>
                  <a:gd name="T66" fmla="*/ 5 w 572"/>
                  <a:gd name="T67" fmla="*/ 40 h 1011"/>
                  <a:gd name="T68" fmla="*/ 2 w 572"/>
                  <a:gd name="T69" fmla="*/ 34 h 1011"/>
                  <a:gd name="T70" fmla="*/ 2 w 572"/>
                  <a:gd name="T71" fmla="*/ 31 h 1011"/>
                  <a:gd name="T72" fmla="*/ 1 w 572"/>
                  <a:gd name="T73" fmla="*/ 23 h 1011"/>
                  <a:gd name="T74" fmla="*/ 7 w 572"/>
                  <a:gd name="T75" fmla="*/ 5 h 1011"/>
                  <a:gd name="T76" fmla="*/ 15 w 572"/>
                  <a:gd name="T77" fmla="*/ 0 h 1011"/>
                  <a:gd name="T78" fmla="*/ 16 w 572"/>
                  <a:gd name="T79" fmla="*/ 5 h 1011"/>
                  <a:gd name="T80" fmla="*/ 16 w 572"/>
                  <a:gd name="T81" fmla="*/ 6 h 1011"/>
                  <a:gd name="T82" fmla="*/ 15 w 572"/>
                  <a:gd name="T83" fmla="*/ 7 h 1011"/>
                  <a:gd name="T84" fmla="*/ 12 w 572"/>
                  <a:gd name="T85" fmla="*/ 6 h 1011"/>
                  <a:gd name="T86" fmla="*/ 10 w 572"/>
                  <a:gd name="T87" fmla="*/ 7 h 1011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572" h="1011">
                    <a:moveTo>
                      <a:pt x="150" y="103"/>
                    </a:moveTo>
                    <a:lnTo>
                      <a:pt x="145" y="120"/>
                    </a:lnTo>
                    <a:lnTo>
                      <a:pt x="135" y="164"/>
                    </a:lnTo>
                    <a:lnTo>
                      <a:pt x="130" y="188"/>
                    </a:lnTo>
                    <a:lnTo>
                      <a:pt x="126" y="213"/>
                    </a:lnTo>
                    <a:lnTo>
                      <a:pt x="118" y="247"/>
                    </a:lnTo>
                    <a:lnTo>
                      <a:pt x="122" y="280"/>
                    </a:lnTo>
                    <a:lnTo>
                      <a:pt x="128" y="299"/>
                    </a:lnTo>
                    <a:lnTo>
                      <a:pt x="135" y="319"/>
                    </a:lnTo>
                    <a:lnTo>
                      <a:pt x="141" y="338"/>
                    </a:lnTo>
                    <a:lnTo>
                      <a:pt x="147" y="354"/>
                    </a:lnTo>
                    <a:lnTo>
                      <a:pt x="152" y="369"/>
                    </a:lnTo>
                    <a:lnTo>
                      <a:pt x="188" y="422"/>
                    </a:lnTo>
                    <a:lnTo>
                      <a:pt x="130" y="489"/>
                    </a:lnTo>
                    <a:lnTo>
                      <a:pt x="150" y="555"/>
                    </a:lnTo>
                    <a:lnTo>
                      <a:pt x="175" y="570"/>
                    </a:lnTo>
                    <a:lnTo>
                      <a:pt x="160" y="582"/>
                    </a:lnTo>
                    <a:lnTo>
                      <a:pt x="149" y="599"/>
                    </a:lnTo>
                    <a:lnTo>
                      <a:pt x="143" y="627"/>
                    </a:lnTo>
                    <a:lnTo>
                      <a:pt x="143" y="643"/>
                    </a:lnTo>
                    <a:lnTo>
                      <a:pt x="149" y="654"/>
                    </a:lnTo>
                    <a:lnTo>
                      <a:pt x="154" y="663"/>
                    </a:lnTo>
                    <a:lnTo>
                      <a:pt x="162" y="671"/>
                    </a:lnTo>
                    <a:lnTo>
                      <a:pt x="171" y="677"/>
                    </a:lnTo>
                    <a:lnTo>
                      <a:pt x="177" y="681"/>
                    </a:lnTo>
                    <a:lnTo>
                      <a:pt x="185" y="682"/>
                    </a:lnTo>
                    <a:lnTo>
                      <a:pt x="221" y="682"/>
                    </a:lnTo>
                    <a:lnTo>
                      <a:pt x="272" y="665"/>
                    </a:lnTo>
                    <a:lnTo>
                      <a:pt x="295" y="658"/>
                    </a:lnTo>
                    <a:lnTo>
                      <a:pt x="314" y="679"/>
                    </a:lnTo>
                    <a:lnTo>
                      <a:pt x="354" y="673"/>
                    </a:lnTo>
                    <a:lnTo>
                      <a:pt x="378" y="684"/>
                    </a:lnTo>
                    <a:lnTo>
                      <a:pt x="378" y="713"/>
                    </a:lnTo>
                    <a:lnTo>
                      <a:pt x="394" y="749"/>
                    </a:lnTo>
                    <a:lnTo>
                      <a:pt x="354" y="777"/>
                    </a:lnTo>
                    <a:lnTo>
                      <a:pt x="342" y="795"/>
                    </a:lnTo>
                    <a:lnTo>
                      <a:pt x="337" y="819"/>
                    </a:lnTo>
                    <a:lnTo>
                      <a:pt x="344" y="827"/>
                    </a:lnTo>
                    <a:lnTo>
                      <a:pt x="354" y="833"/>
                    </a:lnTo>
                    <a:lnTo>
                      <a:pt x="367" y="838"/>
                    </a:lnTo>
                    <a:lnTo>
                      <a:pt x="411" y="842"/>
                    </a:lnTo>
                    <a:lnTo>
                      <a:pt x="462" y="836"/>
                    </a:lnTo>
                    <a:lnTo>
                      <a:pt x="491" y="850"/>
                    </a:lnTo>
                    <a:lnTo>
                      <a:pt x="439" y="865"/>
                    </a:lnTo>
                    <a:lnTo>
                      <a:pt x="430" y="869"/>
                    </a:lnTo>
                    <a:lnTo>
                      <a:pt x="413" y="876"/>
                    </a:lnTo>
                    <a:lnTo>
                      <a:pt x="394" y="888"/>
                    </a:lnTo>
                    <a:lnTo>
                      <a:pt x="386" y="901"/>
                    </a:lnTo>
                    <a:lnTo>
                      <a:pt x="388" y="922"/>
                    </a:lnTo>
                    <a:lnTo>
                      <a:pt x="392" y="926"/>
                    </a:lnTo>
                    <a:lnTo>
                      <a:pt x="396" y="929"/>
                    </a:lnTo>
                    <a:lnTo>
                      <a:pt x="401" y="935"/>
                    </a:lnTo>
                    <a:lnTo>
                      <a:pt x="409" y="939"/>
                    </a:lnTo>
                    <a:lnTo>
                      <a:pt x="416" y="943"/>
                    </a:lnTo>
                    <a:lnTo>
                      <a:pt x="426" y="947"/>
                    </a:lnTo>
                    <a:lnTo>
                      <a:pt x="445" y="952"/>
                    </a:lnTo>
                    <a:lnTo>
                      <a:pt x="466" y="954"/>
                    </a:lnTo>
                    <a:lnTo>
                      <a:pt x="530" y="952"/>
                    </a:lnTo>
                    <a:lnTo>
                      <a:pt x="572" y="943"/>
                    </a:lnTo>
                    <a:lnTo>
                      <a:pt x="540" y="966"/>
                    </a:lnTo>
                    <a:lnTo>
                      <a:pt x="479" y="983"/>
                    </a:lnTo>
                    <a:lnTo>
                      <a:pt x="464" y="1011"/>
                    </a:lnTo>
                    <a:lnTo>
                      <a:pt x="306" y="1004"/>
                    </a:lnTo>
                    <a:lnTo>
                      <a:pt x="221" y="829"/>
                    </a:lnTo>
                    <a:lnTo>
                      <a:pt x="158" y="730"/>
                    </a:lnTo>
                    <a:lnTo>
                      <a:pt x="122" y="713"/>
                    </a:lnTo>
                    <a:lnTo>
                      <a:pt x="99" y="682"/>
                    </a:lnTo>
                    <a:lnTo>
                      <a:pt x="74" y="635"/>
                    </a:lnTo>
                    <a:lnTo>
                      <a:pt x="46" y="578"/>
                    </a:lnTo>
                    <a:lnTo>
                      <a:pt x="17" y="530"/>
                    </a:lnTo>
                    <a:lnTo>
                      <a:pt x="0" y="494"/>
                    </a:lnTo>
                    <a:lnTo>
                      <a:pt x="17" y="481"/>
                    </a:lnTo>
                    <a:lnTo>
                      <a:pt x="44" y="475"/>
                    </a:lnTo>
                    <a:lnTo>
                      <a:pt x="14" y="357"/>
                    </a:lnTo>
                    <a:lnTo>
                      <a:pt x="48" y="171"/>
                    </a:lnTo>
                    <a:lnTo>
                      <a:pt x="97" y="80"/>
                    </a:lnTo>
                    <a:lnTo>
                      <a:pt x="168" y="44"/>
                    </a:lnTo>
                    <a:lnTo>
                      <a:pt x="234" y="0"/>
                    </a:lnTo>
                    <a:lnTo>
                      <a:pt x="255" y="8"/>
                    </a:lnTo>
                    <a:lnTo>
                      <a:pt x="244" y="65"/>
                    </a:lnTo>
                    <a:lnTo>
                      <a:pt x="247" y="80"/>
                    </a:lnTo>
                    <a:lnTo>
                      <a:pt x="247" y="89"/>
                    </a:lnTo>
                    <a:lnTo>
                      <a:pt x="244" y="95"/>
                    </a:lnTo>
                    <a:lnTo>
                      <a:pt x="238" y="97"/>
                    </a:lnTo>
                    <a:lnTo>
                      <a:pt x="209" y="95"/>
                    </a:lnTo>
                    <a:lnTo>
                      <a:pt x="192" y="88"/>
                    </a:lnTo>
                    <a:lnTo>
                      <a:pt x="150" y="103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38" name="Freeform 105"/>
              <p:cNvSpPr>
                <a:spLocks/>
              </p:cNvSpPr>
              <p:nvPr/>
            </p:nvSpPr>
            <p:spPr bwMode="auto">
              <a:xfrm>
                <a:off x="2829" y="1595"/>
                <a:ext cx="18" cy="38"/>
              </a:xfrm>
              <a:custGeom>
                <a:avLst/>
                <a:gdLst>
                  <a:gd name="T0" fmla="*/ 0 w 36"/>
                  <a:gd name="T1" fmla="*/ 0 h 77"/>
                  <a:gd name="T2" fmla="*/ 1 w 36"/>
                  <a:gd name="T3" fmla="*/ 2 h 77"/>
                  <a:gd name="T4" fmla="*/ 1 w 36"/>
                  <a:gd name="T5" fmla="*/ 3 h 77"/>
                  <a:gd name="T6" fmla="*/ 3 w 36"/>
                  <a:gd name="T7" fmla="*/ 4 h 77"/>
                  <a:gd name="T8" fmla="*/ 2 w 36"/>
                  <a:gd name="T9" fmla="*/ 2 h 77"/>
                  <a:gd name="T10" fmla="*/ 0 w 36"/>
                  <a:gd name="T11" fmla="*/ 0 h 77"/>
                  <a:gd name="T12" fmla="*/ 0 w 36"/>
                  <a:gd name="T13" fmla="*/ 0 h 7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77">
                    <a:moveTo>
                      <a:pt x="0" y="0"/>
                    </a:moveTo>
                    <a:lnTo>
                      <a:pt x="6" y="38"/>
                    </a:lnTo>
                    <a:lnTo>
                      <a:pt x="14" y="59"/>
                    </a:lnTo>
                    <a:lnTo>
                      <a:pt x="36" y="77"/>
                    </a:lnTo>
                    <a:lnTo>
                      <a:pt x="19" y="4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84A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39" name="Freeform 106"/>
              <p:cNvSpPr>
                <a:spLocks/>
              </p:cNvSpPr>
              <p:nvPr/>
            </p:nvSpPr>
            <p:spPr bwMode="auto">
              <a:xfrm>
                <a:off x="2985" y="1737"/>
                <a:ext cx="57" cy="23"/>
              </a:xfrm>
              <a:custGeom>
                <a:avLst/>
                <a:gdLst>
                  <a:gd name="T0" fmla="*/ 0 w 114"/>
                  <a:gd name="T1" fmla="*/ 0 h 45"/>
                  <a:gd name="T2" fmla="*/ 1 w 114"/>
                  <a:gd name="T3" fmla="*/ 2 h 45"/>
                  <a:gd name="T4" fmla="*/ 1 w 114"/>
                  <a:gd name="T5" fmla="*/ 3 h 45"/>
                  <a:gd name="T6" fmla="*/ 4 w 114"/>
                  <a:gd name="T7" fmla="*/ 2 h 45"/>
                  <a:gd name="T8" fmla="*/ 8 w 114"/>
                  <a:gd name="T9" fmla="*/ 2 h 45"/>
                  <a:gd name="T10" fmla="*/ 6 w 114"/>
                  <a:gd name="T11" fmla="*/ 1 h 45"/>
                  <a:gd name="T12" fmla="*/ 2 w 114"/>
                  <a:gd name="T13" fmla="*/ 1 h 45"/>
                  <a:gd name="T14" fmla="*/ 0 w 114"/>
                  <a:gd name="T15" fmla="*/ 0 h 45"/>
                  <a:gd name="T16" fmla="*/ 0 w 114"/>
                  <a:gd name="T17" fmla="*/ 0 h 4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14" h="45">
                    <a:moveTo>
                      <a:pt x="0" y="0"/>
                    </a:moveTo>
                    <a:lnTo>
                      <a:pt x="13" y="24"/>
                    </a:lnTo>
                    <a:lnTo>
                      <a:pt x="6" y="45"/>
                    </a:lnTo>
                    <a:lnTo>
                      <a:pt x="59" y="28"/>
                    </a:lnTo>
                    <a:lnTo>
                      <a:pt x="114" y="22"/>
                    </a:lnTo>
                    <a:lnTo>
                      <a:pt x="91" y="7"/>
                    </a:lnTo>
                    <a:lnTo>
                      <a:pt x="21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40" name="Freeform 107"/>
              <p:cNvSpPr>
                <a:spLocks/>
              </p:cNvSpPr>
              <p:nvPr/>
            </p:nvSpPr>
            <p:spPr bwMode="auto">
              <a:xfrm>
                <a:off x="2807" y="1575"/>
                <a:ext cx="35" cy="43"/>
              </a:xfrm>
              <a:custGeom>
                <a:avLst/>
                <a:gdLst>
                  <a:gd name="T0" fmla="*/ 3 w 70"/>
                  <a:gd name="T1" fmla="*/ 2 h 87"/>
                  <a:gd name="T2" fmla="*/ 2 w 70"/>
                  <a:gd name="T3" fmla="*/ 0 h 87"/>
                  <a:gd name="T4" fmla="*/ 1 w 70"/>
                  <a:gd name="T5" fmla="*/ 0 h 87"/>
                  <a:gd name="T6" fmla="*/ 1 w 70"/>
                  <a:gd name="T7" fmla="*/ 0 h 87"/>
                  <a:gd name="T8" fmla="*/ 0 w 70"/>
                  <a:gd name="T9" fmla="*/ 0 h 87"/>
                  <a:gd name="T10" fmla="*/ 1 w 70"/>
                  <a:gd name="T11" fmla="*/ 0 h 87"/>
                  <a:gd name="T12" fmla="*/ 1 w 70"/>
                  <a:gd name="T13" fmla="*/ 0 h 87"/>
                  <a:gd name="T14" fmla="*/ 2 w 70"/>
                  <a:gd name="T15" fmla="*/ 2 h 87"/>
                  <a:gd name="T16" fmla="*/ 4 w 70"/>
                  <a:gd name="T17" fmla="*/ 4 h 87"/>
                  <a:gd name="T18" fmla="*/ 5 w 70"/>
                  <a:gd name="T19" fmla="*/ 5 h 87"/>
                  <a:gd name="T20" fmla="*/ 3 w 70"/>
                  <a:gd name="T21" fmla="*/ 2 h 87"/>
                  <a:gd name="T22" fmla="*/ 3 w 70"/>
                  <a:gd name="T23" fmla="*/ 2 h 8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0" h="87">
                    <a:moveTo>
                      <a:pt x="40" y="36"/>
                    </a:moveTo>
                    <a:lnTo>
                      <a:pt x="19" y="7"/>
                    </a:lnTo>
                    <a:lnTo>
                      <a:pt x="11" y="3"/>
                    </a:lnTo>
                    <a:lnTo>
                      <a:pt x="2" y="0"/>
                    </a:lnTo>
                    <a:lnTo>
                      <a:pt x="0" y="3"/>
                    </a:lnTo>
                    <a:lnTo>
                      <a:pt x="2" y="9"/>
                    </a:lnTo>
                    <a:lnTo>
                      <a:pt x="5" y="15"/>
                    </a:lnTo>
                    <a:lnTo>
                      <a:pt x="26" y="32"/>
                    </a:lnTo>
                    <a:lnTo>
                      <a:pt x="49" y="64"/>
                    </a:lnTo>
                    <a:lnTo>
                      <a:pt x="70" y="87"/>
                    </a:lnTo>
                    <a:lnTo>
                      <a:pt x="40" y="36"/>
                    </a:lnTo>
                    <a:close/>
                  </a:path>
                </a:pathLst>
              </a:custGeom>
              <a:solidFill>
                <a:srgbClr val="A84A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41" name="Freeform 108"/>
              <p:cNvSpPr>
                <a:spLocks/>
              </p:cNvSpPr>
              <p:nvPr/>
            </p:nvSpPr>
            <p:spPr bwMode="auto">
              <a:xfrm>
                <a:off x="2839" y="1631"/>
                <a:ext cx="22" cy="38"/>
              </a:xfrm>
              <a:custGeom>
                <a:avLst/>
                <a:gdLst>
                  <a:gd name="T0" fmla="*/ 1 w 44"/>
                  <a:gd name="T1" fmla="*/ 1 h 76"/>
                  <a:gd name="T2" fmla="*/ 2 w 44"/>
                  <a:gd name="T3" fmla="*/ 3 h 76"/>
                  <a:gd name="T4" fmla="*/ 3 w 44"/>
                  <a:gd name="T5" fmla="*/ 5 h 76"/>
                  <a:gd name="T6" fmla="*/ 2 w 44"/>
                  <a:gd name="T7" fmla="*/ 2 h 76"/>
                  <a:gd name="T8" fmla="*/ 1 w 44"/>
                  <a:gd name="T9" fmla="*/ 1 h 76"/>
                  <a:gd name="T10" fmla="*/ 0 w 44"/>
                  <a:gd name="T11" fmla="*/ 0 h 76"/>
                  <a:gd name="T12" fmla="*/ 1 w 44"/>
                  <a:gd name="T13" fmla="*/ 1 h 76"/>
                  <a:gd name="T14" fmla="*/ 1 w 44"/>
                  <a:gd name="T15" fmla="*/ 1 h 7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44" h="76">
                    <a:moveTo>
                      <a:pt x="4" y="11"/>
                    </a:moveTo>
                    <a:lnTo>
                      <a:pt x="17" y="47"/>
                    </a:lnTo>
                    <a:lnTo>
                      <a:pt x="44" y="76"/>
                    </a:lnTo>
                    <a:lnTo>
                      <a:pt x="29" y="30"/>
                    </a:lnTo>
                    <a:lnTo>
                      <a:pt x="16" y="9"/>
                    </a:lnTo>
                    <a:lnTo>
                      <a:pt x="0" y="0"/>
                    </a:lnTo>
                    <a:lnTo>
                      <a:pt x="4" y="11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42" name="Freeform 109"/>
              <p:cNvSpPr>
                <a:spLocks/>
              </p:cNvSpPr>
              <p:nvPr/>
            </p:nvSpPr>
            <p:spPr bwMode="auto">
              <a:xfrm>
                <a:off x="2915" y="1542"/>
                <a:ext cx="22" cy="29"/>
              </a:xfrm>
              <a:custGeom>
                <a:avLst/>
                <a:gdLst>
                  <a:gd name="T0" fmla="*/ 2 w 46"/>
                  <a:gd name="T1" fmla="*/ 4 h 57"/>
                  <a:gd name="T2" fmla="*/ 1 w 46"/>
                  <a:gd name="T3" fmla="*/ 4 h 57"/>
                  <a:gd name="T4" fmla="*/ 1 w 46"/>
                  <a:gd name="T5" fmla="*/ 2 h 57"/>
                  <a:gd name="T6" fmla="*/ 0 w 46"/>
                  <a:gd name="T7" fmla="*/ 0 h 57"/>
                  <a:gd name="T8" fmla="*/ 2 w 46"/>
                  <a:gd name="T9" fmla="*/ 2 h 57"/>
                  <a:gd name="T10" fmla="*/ 2 w 46"/>
                  <a:gd name="T11" fmla="*/ 4 h 57"/>
                  <a:gd name="T12" fmla="*/ 2 w 46"/>
                  <a:gd name="T13" fmla="*/ 4 h 5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6" h="57">
                    <a:moveTo>
                      <a:pt x="46" y="57"/>
                    </a:moveTo>
                    <a:lnTo>
                      <a:pt x="27" y="51"/>
                    </a:lnTo>
                    <a:lnTo>
                      <a:pt x="17" y="27"/>
                    </a:lnTo>
                    <a:lnTo>
                      <a:pt x="0" y="0"/>
                    </a:lnTo>
                    <a:lnTo>
                      <a:pt x="46" y="19"/>
                    </a:lnTo>
                    <a:lnTo>
                      <a:pt x="46" y="57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43" name="Freeform 110"/>
              <p:cNvSpPr>
                <a:spLocks/>
              </p:cNvSpPr>
              <p:nvPr/>
            </p:nvSpPr>
            <p:spPr bwMode="auto">
              <a:xfrm>
                <a:off x="3165" y="1526"/>
                <a:ext cx="10" cy="30"/>
              </a:xfrm>
              <a:custGeom>
                <a:avLst/>
                <a:gdLst>
                  <a:gd name="T0" fmla="*/ 1 w 19"/>
                  <a:gd name="T1" fmla="*/ 0 h 59"/>
                  <a:gd name="T2" fmla="*/ 1 w 19"/>
                  <a:gd name="T3" fmla="*/ 1 h 59"/>
                  <a:gd name="T4" fmla="*/ 2 w 19"/>
                  <a:gd name="T5" fmla="*/ 2 h 59"/>
                  <a:gd name="T6" fmla="*/ 1 w 19"/>
                  <a:gd name="T7" fmla="*/ 3 h 59"/>
                  <a:gd name="T8" fmla="*/ 1 w 19"/>
                  <a:gd name="T9" fmla="*/ 3 h 59"/>
                  <a:gd name="T10" fmla="*/ 1 w 19"/>
                  <a:gd name="T11" fmla="*/ 4 h 59"/>
                  <a:gd name="T12" fmla="*/ 0 w 19"/>
                  <a:gd name="T13" fmla="*/ 3 h 59"/>
                  <a:gd name="T14" fmla="*/ 1 w 19"/>
                  <a:gd name="T15" fmla="*/ 1 h 59"/>
                  <a:gd name="T16" fmla="*/ 1 w 19"/>
                  <a:gd name="T17" fmla="*/ 0 h 59"/>
                  <a:gd name="T18" fmla="*/ 1 w 19"/>
                  <a:gd name="T19" fmla="*/ 0 h 5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9" h="59">
                    <a:moveTo>
                      <a:pt x="8" y="0"/>
                    </a:moveTo>
                    <a:lnTo>
                      <a:pt x="13" y="9"/>
                    </a:lnTo>
                    <a:lnTo>
                      <a:pt x="19" y="24"/>
                    </a:lnTo>
                    <a:lnTo>
                      <a:pt x="15" y="34"/>
                    </a:lnTo>
                    <a:lnTo>
                      <a:pt x="11" y="41"/>
                    </a:lnTo>
                    <a:lnTo>
                      <a:pt x="6" y="59"/>
                    </a:lnTo>
                    <a:lnTo>
                      <a:pt x="0" y="36"/>
                    </a:lnTo>
                    <a:lnTo>
                      <a:pt x="4" y="7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44" name="Freeform 111"/>
              <p:cNvSpPr>
                <a:spLocks/>
              </p:cNvSpPr>
              <p:nvPr/>
            </p:nvSpPr>
            <p:spPr bwMode="auto">
              <a:xfrm>
                <a:off x="3165" y="1564"/>
                <a:ext cx="26" cy="42"/>
              </a:xfrm>
              <a:custGeom>
                <a:avLst/>
                <a:gdLst>
                  <a:gd name="T0" fmla="*/ 0 w 53"/>
                  <a:gd name="T1" fmla="*/ 3 h 83"/>
                  <a:gd name="T2" fmla="*/ 0 w 53"/>
                  <a:gd name="T3" fmla="*/ 6 h 83"/>
                  <a:gd name="T4" fmla="*/ 0 w 53"/>
                  <a:gd name="T5" fmla="*/ 6 h 83"/>
                  <a:gd name="T6" fmla="*/ 2 w 53"/>
                  <a:gd name="T7" fmla="*/ 5 h 83"/>
                  <a:gd name="T8" fmla="*/ 3 w 53"/>
                  <a:gd name="T9" fmla="*/ 4 h 83"/>
                  <a:gd name="T10" fmla="*/ 3 w 53"/>
                  <a:gd name="T11" fmla="*/ 3 h 83"/>
                  <a:gd name="T12" fmla="*/ 3 w 53"/>
                  <a:gd name="T13" fmla="*/ 1 h 83"/>
                  <a:gd name="T14" fmla="*/ 3 w 53"/>
                  <a:gd name="T15" fmla="*/ 0 h 83"/>
                  <a:gd name="T16" fmla="*/ 2 w 53"/>
                  <a:gd name="T17" fmla="*/ 2 h 83"/>
                  <a:gd name="T18" fmla="*/ 2 w 53"/>
                  <a:gd name="T19" fmla="*/ 3 h 83"/>
                  <a:gd name="T20" fmla="*/ 2 w 53"/>
                  <a:gd name="T21" fmla="*/ 4 h 83"/>
                  <a:gd name="T22" fmla="*/ 2 w 53"/>
                  <a:gd name="T23" fmla="*/ 4 h 83"/>
                  <a:gd name="T24" fmla="*/ 1 w 53"/>
                  <a:gd name="T25" fmla="*/ 4 h 83"/>
                  <a:gd name="T26" fmla="*/ 0 w 53"/>
                  <a:gd name="T27" fmla="*/ 3 h 83"/>
                  <a:gd name="T28" fmla="*/ 0 w 53"/>
                  <a:gd name="T29" fmla="*/ 3 h 83"/>
                  <a:gd name="T30" fmla="*/ 0 w 53"/>
                  <a:gd name="T31" fmla="*/ 3 h 83"/>
                  <a:gd name="T32" fmla="*/ 0 w 53"/>
                  <a:gd name="T33" fmla="*/ 3 h 8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3" h="83">
                    <a:moveTo>
                      <a:pt x="0" y="41"/>
                    </a:moveTo>
                    <a:lnTo>
                      <a:pt x="6" y="81"/>
                    </a:lnTo>
                    <a:lnTo>
                      <a:pt x="15" y="83"/>
                    </a:lnTo>
                    <a:lnTo>
                      <a:pt x="36" y="78"/>
                    </a:lnTo>
                    <a:lnTo>
                      <a:pt x="51" y="55"/>
                    </a:lnTo>
                    <a:lnTo>
                      <a:pt x="53" y="40"/>
                    </a:lnTo>
                    <a:lnTo>
                      <a:pt x="53" y="13"/>
                    </a:lnTo>
                    <a:lnTo>
                      <a:pt x="48" y="0"/>
                    </a:lnTo>
                    <a:lnTo>
                      <a:pt x="42" y="22"/>
                    </a:lnTo>
                    <a:lnTo>
                      <a:pt x="40" y="45"/>
                    </a:lnTo>
                    <a:lnTo>
                      <a:pt x="36" y="55"/>
                    </a:lnTo>
                    <a:lnTo>
                      <a:pt x="32" y="59"/>
                    </a:lnTo>
                    <a:lnTo>
                      <a:pt x="21" y="53"/>
                    </a:lnTo>
                    <a:lnTo>
                      <a:pt x="15" y="47"/>
                    </a:lnTo>
                    <a:lnTo>
                      <a:pt x="10" y="34"/>
                    </a:lnTo>
                    <a:lnTo>
                      <a:pt x="0" y="41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45" name="Freeform 112"/>
              <p:cNvSpPr>
                <a:spLocks/>
              </p:cNvSpPr>
              <p:nvPr/>
            </p:nvSpPr>
            <p:spPr bwMode="auto">
              <a:xfrm>
                <a:off x="3163" y="1485"/>
                <a:ext cx="33" cy="81"/>
              </a:xfrm>
              <a:custGeom>
                <a:avLst/>
                <a:gdLst>
                  <a:gd name="T0" fmla="*/ 0 w 67"/>
                  <a:gd name="T1" fmla="*/ 2 h 163"/>
                  <a:gd name="T2" fmla="*/ 1 w 67"/>
                  <a:gd name="T3" fmla="*/ 3 h 163"/>
                  <a:gd name="T4" fmla="*/ 3 w 67"/>
                  <a:gd name="T5" fmla="*/ 4 h 163"/>
                  <a:gd name="T6" fmla="*/ 3 w 67"/>
                  <a:gd name="T7" fmla="*/ 6 h 163"/>
                  <a:gd name="T8" fmla="*/ 3 w 67"/>
                  <a:gd name="T9" fmla="*/ 8 h 163"/>
                  <a:gd name="T10" fmla="*/ 2 w 67"/>
                  <a:gd name="T11" fmla="*/ 8 h 163"/>
                  <a:gd name="T12" fmla="*/ 2 w 67"/>
                  <a:gd name="T13" fmla="*/ 9 h 163"/>
                  <a:gd name="T14" fmla="*/ 2 w 67"/>
                  <a:gd name="T15" fmla="*/ 10 h 163"/>
                  <a:gd name="T16" fmla="*/ 2 w 67"/>
                  <a:gd name="T17" fmla="*/ 10 h 163"/>
                  <a:gd name="T18" fmla="*/ 3 w 67"/>
                  <a:gd name="T19" fmla="*/ 9 h 163"/>
                  <a:gd name="T20" fmla="*/ 3 w 67"/>
                  <a:gd name="T21" fmla="*/ 8 h 163"/>
                  <a:gd name="T22" fmla="*/ 4 w 67"/>
                  <a:gd name="T23" fmla="*/ 6 h 163"/>
                  <a:gd name="T24" fmla="*/ 4 w 67"/>
                  <a:gd name="T25" fmla="*/ 5 h 163"/>
                  <a:gd name="T26" fmla="*/ 3 w 67"/>
                  <a:gd name="T27" fmla="*/ 4 h 163"/>
                  <a:gd name="T28" fmla="*/ 3 w 67"/>
                  <a:gd name="T29" fmla="*/ 3 h 163"/>
                  <a:gd name="T30" fmla="*/ 3 w 67"/>
                  <a:gd name="T31" fmla="*/ 3 h 163"/>
                  <a:gd name="T32" fmla="*/ 3 w 67"/>
                  <a:gd name="T33" fmla="*/ 2 h 163"/>
                  <a:gd name="T34" fmla="*/ 2 w 67"/>
                  <a:gd name="T35" fmla="*/ 2 h 163"/>
                  <a:gd name="T36" fmla="*/ 2 w 67"/>
                  <a:gd name="T37" fmla="*/ 1 h 163"/>
                  <a:gd name="T38" fmla="*/ 2 w 67"/>
                  <a:gd name="T39" fmla="*/ 0 h 163"/>
                  <a:gd name="T40" fmla="*/ 1 w 67"/>
                  <a:gd name="T41" fmla="*/ 0 h 163"/>
                  <a:gd name="T42" fmla="*/ 1 w 67"/>
                  <a:gd name="T43" fmla="*/ 1 h 163"/>
                  <a:gd name="T44" fmla="*/ 1 w 67"/>
                  <a:gd name="T45" fmla="*/ 2 h 163"/>
                  <a:gd name="T46" fmla="*/ 0 w 67"/>
                  <a:gd name="T47" fmla="*/ 2 h 163"/>
                  <a:gd name="T48" fmla="*/ 0 w 67"/>
                  <a:gd name="T49" fmla="*/ 2 h 163"/>
                  <a:gd name="T50" fmla="*/ 0 w 67"/>
                  <a:gd name="T51" fmla="*/ 2 h 163"/>
                  <a:gd name="T52" fmla="*/ 0 w 67"/>
                  <a:gd name="T53" fmla="*/ 2 h 163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67" h="163">
                    <a:moveTo>
                      <a:pt x="10" y="44"/>
                    </a:moveTo>
                    <a:lnTo>
                      <a:pt x="27" y="51"/>
                    </a:lnTo>
                    <a:lnTo>
                      <a:pt x="48" y="68"/>
                    </a:lnTo>
                    <a:lnTo>
                      <a:pt x="55" y="106"/>
                    </a:lnTo>
                    <a:lnTo>
                      <a:pt x="52" y="133"/>
                    </a:lnTo>
                    <a:lnTo>
                      <a:pt x="33" y="143"/>
                    </a:lnTo>
                    <a:lnTo>
                      <a:pt x="36" y="158"/>
                    </a:lnTo>
                    <a:lnTo>
                      <a:pt x="38" y="162"/>
                    </a:lnTo>
                    <a:lnTo>
                      <a:pt x="40" y="163"/>
                    </a:lnTo>
                    <a:lnTo>
                      <a:pt x="53" y="152"/>
                    </a:lnTo>
                    <a:lnTo>
                      <a:pt x="61" y="139"/>
                    </a:lnTo>
                    <a:lnTo>
                      <a:pt x="67" y="106"/>
                    </a:lnTo>
                    <a:lnTo>
                      <a:pt x="65" y="87"/>
                    </a:lnTo>
                    <a:lnTo>
                      <a:pt x="59" y="68"/>
                    </a:lnTo>
                    <a:lnTo>
                      <a:pt x="53" y="53"/>
                    </a:lnTo>
                    <a:lnTo>
                      <a:pt x="52" y="48"/>
                    </a:lnTo>
                    <a:lnTo>
                      <a:pt x="50" y="46"/>
                    </a:lnTo>
                    <a:lnTo>
                      <a:pt x="46" y="40"/>
                    </a:lnTo>
                    <a:lnTo>
                      <a:pt x="40" y="29"/>
                    </a:lnTo>
                    <a:lnTo>
                      <a:pt x="36" y="0"/>
                    </a:lnTo>
                    <a:lnTo>
                      <a:pt x="29" y="15"/>
                    </a:lnTo>
                    <a:lnTo>
                      <a:pt x="25" y="30"/>
                    </a:lnTo>
                    <a:lnTo>
                      <a:pt x="17" y="34"/>
                    </a:lnTo>
                    <a:lnTo>
                      <a:pt x="12" y="36"/>
                    </a:lnTo>
                    <a:lnTo>
                      <a:pt x="0" y="42"/>
                    </a:lnTo>
                    <a:lnTo>
                      <a:pt x="10" y="44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46" name="Freeform 113"/>
              <p:cNvSpPr>
                <a:spLocks/>
              </p:cNvSpPr>
              <p:nvPr/>
            </p:nvSpPr>
            <p:spPr bwMode="auto">
              <a:xfrm>
                <a:off x="3004" y="1893"/>
                <a:ext cx="51" cy="87"/>
              </a:xfrm>
              <a:custGeom>
                <a:avLst/>
                <a:gdLst>
                  <a:gd name="T0" fmla="*/ 0 w 103"/>
                  <a:gd name="T1" fmla="*/ 3 h 173"/>
                  <a:gd name="T2" fmla="*/ 3 w 103"/>
                  <a:gd name="T3" fmla="*/ 6 h 173"/>
                  <a:gd name="T4" fmla="*/ 3 w 103"/>
                  <a:gd name="T5" fmla="*/ 9 h 173"/>
                  <a:gd name="T6" fmla="*/ 3 w 103"/>
                  <a:gd name="T7" fmla="*/ 11 h 173"/>
                  <a:gd name="T8" fmla="*/ 5 w 103"/>
                  <a:gd name="T9" fmla="*/ 8 h 173"/>
                  <a:gd name="T10" fmla="*/ 6 w 103"/>
                  <a:gd name="T11" fmla="*/ 5 h 173"/>
                  <a:gd name="T12" fmla="*/ 5 w 103"/>
                  <a:gd name="T13" fmla="*/ 3 h 173"/>
                  <a:gd name="T14" fmla="*/ 3 w 103"/>
                  <a:gd name="T15" fmla="*/ 2 h 173"/>
                  <a:gd name="T16" fmla="*/ 0 w 103"/>
                  <a:gd name="T17" fmla="*/ 0 h 173"/>
                  <a:gd name="T18" fmla="*/ 0 w 103"/>
                  <a:gd name="T19" fmla="*/ 3 h 173"/>
                  <a:gd name="T20" fmla="*/ 0 w 103"/>
                  <a:gd name="T21" fmla="*/ 3 h 17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03" h="173">
                    <a:moveTo>
                      <a:pt x="15" y="42"/>
                    </a:moveTo>
                    <a:lnTo>
                      <a:pt x="51" y="82"/>
                    </a:lnTo>
                    <a:lnTo>
                      <a:pt x="59" y="135"/>
                    </a:lnTo>
                    <a:lnTo>
                      <a:pt x="51" y="173"/>
                    </a:lnTo>
                    <a:lnTo>
                      <a:pt x="87" y="124"/>
                    </a:lnTo>
                    <a:lnTo>
                      <a:pt x="103" y="65"/>
                    </a:lnTo>
                    <a:lnTo>
                      <a:pt x="87" y="42"/>
                    </a:lnTo>
                    <a:lnTo>
                      <a:pt x="51" y="29"/>
                    </a:lnTo>
                    <a:lnTo>
                      <a:pt x="0" y="0"/>
                    </a:lnTo>
                    <a:lnTo>
                      <a:pt x="15" y="42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47" name="Freeform 114"/>
              <p:cNvSpPr>
                <a:spLocks/>
              </p:cNvSpPr>
              <p:nvPr/>
            </p:nvSpPr>
            <p:spPr bwMode="auto">
              <a:xfrm>
                <a:off x="2904" y="1743"/>
                <a:ext cx="134" cy="217"/>
              </a:xfrm>
              <a:custGeom>
                <a:avLst/>
                <a:gdLst>
                  <a:gd name="T0" fmla="*/ 1 w 268"/>
                  <a:gd name="T1" fmla="*/ 0 h 433"/>
                  <a:gd name="T2" fmla="*/ 1 w 268"/>
                  <a:gd name="T3" fmla="*/ 12 h 433"/>
                  <a:gd name="T4" fmla="*/ 1 w 268"/>
                  <a:gd name="T5" fmla="*/ 21 h 433"/>
                  <a:gd name="T6" fmla="*/ 1 w 268"/>
                  <a:gd name="T7" fmla="*/ 25 h 433"/>
                  <a:gd name="T8" fmla="*/ 0 w 268"/>
                  <a:gd name="T9" fmla="*/ 27 h 433"/>
                  <a:gd name="T10" fmla="*/ 0 w 268"/>
                  <a:gd name="T11" fmla="*/ 28 h 433"/>
                  <a:gd name="T12" fmla="*/ 1 w 268"/>
                  <a:gd name="T13" fmla="*/ 27 h 433"/>
                  <a:gd name="T14" fmla="*/ 1 w 268"/>
                  <a:gd name="T15" fmla="*/ 27 h 433"/>
                  <a:gd name="T16" fmla="*/ 2 w 268"/>
                  <a:gd name="T17" fmla="*/ 26 h 433"/>
                  <a:gd name="T18" fmla="*/ 2 w 268"/>
                  <a:gd name="T19" fmla="*/ 25 h 433"/>
                  <a:gd name="T20" fmla="*/ 3 w 268"/>
                  <a:gd name="T21" fmla="*/ 24 h 433"/>
                  <a:gd name="T22" fmla="*/ 4 w 268"/>
                  <a:gd name="T23" fmla="*/ 24 h 433"/>
                  <a:gd name="T24" fmla="*/ 4 w 268"/>
                  <a:gd name="T25" fmla="*/ 24 h 433"/>
                  <a:gd name="T26" fmla="*/ 5 w 268"/>
                  <a:gd name="T27" fmla="*/ 24 h 433"/>
                  <a:gd name="T28" fmla="*/ 6 w 268"/>
                  <a:gd name="T29" fmla="*/ 24 h 433"/>
                  <a:gd name="T30" fmla="*/ 7 w 268"/>
                  <a:gd name="T31" fmla="*/ 22 h 433"/>
                  <a:gd name="T32" fmla="*/ 8 w 268"/>
                  <a:gd name="T33" fmla="*/ 20 h 433"/>
                  <a:gd name="T34" fmla="*/ 8 w 268"/>
                  <a:gd name="T35" fmla="*/ 18 h 433"/>
                  <a:gd name="T36" fmla="*/ 8 w 268"/>
                  <a:gd name="T37" fmla="*/ 17 h 433"/>
                  <a:gd name="T38" fmla="*/ 10 w 268"/>
                  <a:gd name="T39" fmla="*/ 14 h 433"/>
                  <a:gd name="T40" fmla="*/ 14 w 268"/>
                  <a:gd name="T41" fmla="*/ 13 h 433"/>
                  <a:gd name="T42" fmla="*/ 17 w 268"/>
                  <a:gd name="T43" fmla="*/ 9 h 433"/>
                  <a:gd name="T44" fmla="*/ 12 w 268"/>
                  <a:gd name="T45" fmla="*/ 9 h 433"/>
                  <a:gd name="T46" fmla="*/ 9 w 268"/>
                  <a:gd name="T47" fmla="*/ 8 h 433"/>
                  <a:gd name="T48" fmla="*/ 4 w 268"/>
                  <a:gd name="T49" fmla="*/ 3 h 433"/>
                  <a:gd name="T50" fmla="*/ 1 w 268"/>
                  <a:gd name="T51" fmla="*/ 0 h 433"/>
                  <a:gd name="T52" fmla="*/ 1 w 268"/>
                  <a:gd name="T53" fmla="*/ 0 h 433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68" h="433">
                    <a:moveTo>
                      <a:pt x="14" y="0"/>
                    </a:moveTo>
                    <a:lnTo>
                      <a:pt x="14" y="192"/>
                    </a:lnTo>
                    <a:lnTo>
                      <a:pt x="6" y="323"/>
                    </a:lnTo>
                    <a:lnTo>
                      <a:pt x="6" y="397"/>
                    </a:lnTo>
                    <a:lnTo>
                      <a:pt x="0" y="420"/>
                    </a:lnTo>
                    <a:lnTo>
                      <a:pt x="0" y="433"/>
                    </a:lnTo>
                    <a:lnTo>
                      <a:pt x="6" y="431"/>
                    </a:lnTo>
                    <a:lnTo>
                      <a:pt x="14" y="424"/>
                    </a:lnTo>
                    <a:lnTo>
                      <a:pt x="19" y="416"/>
                    </a:lnTo>
                    <a:lnTo>
                      <a:pt x="31" y="397"/>
                    </a:lnTo>
                    <a:lnTo>
                      <a:pt x="44" y="376"/>
                    </a:lnTo>
                    <a:lnTo>
                      <a:pt x="50" y="378"/>
                    </a:lnTo>
                    <a:lnTo>
                      <a:pt x="61" y="382"/>
                    </a:lnTo>
                    <a:lnTo>
                      <a:pt x="76" y="382"/>
                    </a:lnTo>
                    <a:lnTo>
                      <a:pt x="92" y="372"/>
                    </a:lnTo>
                    <a:lnTo>
                      <a:pt x="103" y="348"/>
                    </a:lnTo>
                    <a:lnTo>
                      <a:pt x="114" y="312"/>
                    </a:lnTo>
                    <a:lnTo>
                      <a:pt x="122" y="281"/>
                    </a:lnTo>
                    <a:lnTo>
                      <a:pt x="124" y="268"/>
                    </a:lnTo>
                    <a:lnTo>
                      <a:pt x="151" y="220"/>
                    </a:lnTo>
                    <a:lnTo>
                      <a:pt x="221" y="198"/>
                    </a:lnTo>
                    <a:lnTo>
                      <a:pt x="268" y="139"/>
                    </a:lnTo>
                    <a:lnTo>
                      <a:pt x="179" y="139"/>
                    </a:lnTo>
                    <a:lnTo>
                      <a:pt x="133" y="118"/>
                    </a:lnTo>
                    <a:lnTo>
                      <a:pt x="61" y="47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48" name="Freeform 115"/>
              <p:cNvSpPr>
                <a:spLocks/>
              </p:cNvSpPr>
              <p:nvPr/>
            </p:nvSpPr>
            <p:spPr bwMode="auto">
              <a:xfrm>
                <a:off x="3111" y="1866"/>
                <a:ext cx="53" cy="152"/>
              </a:xfrm>
              <a:custGeom>
                <a:avLst/>
                <a:gdLst>
                  <a:gd name="T0" fmla="*/ 7 w 104"/>
                  <a:gd name="T1" fmla="*/ 0 h 304"/>
                  <a:gd name="T2" fmla="*/ 6 w 104"/>
                  <a:gd name="T3" fmla="*/ 2 h 304"/>
                  <a:gd name="T4" fmla="*/ 5 w 104"/>
                  <a:gd name="T5" fmla="*/ 3 h 304"/>
                  <a:gd name="T6" fmla="*/ 5 w 104"/>
                  <a:gd name="T7" fmla="*/ 5 h 304"/>
                  <a:gd name="T8" fmla="*/ 4 w 104"/>
                  <a:gd name="T9" fmla="*/ 6 h 304"/>
                  <a:gd name="T10" fmla="*/ 3 w 104"/>
                  <a:gd name="T11" fmla="*/ 8 h 304"/>
                  <a:gd name="T12" fmla="*/ 2 w 104"/>
                  <a:gd name="T13" fmla="*/ 9 h 304"/>
                  <a:gd name="T14" fmla="*/ 2 w 104"/>
                  <a:gd name="T15" fmla="*/ 10 h 304"/>
                  <a:gd name="T16" fmla="*/ 1 w 104"/>
                  <a:gd name="T17" fmla="*/ 14 h 304"/>
                  <a:gd name="T18" fmla="*/ 1 w 104"/>
                  <a:gd name="T19" fmla="*/ 16 h 304"/>
                  <a:gd name="T20" fmla="*/ 0 w 104"/>
                  <a:gd name="T21" fmla="*/ 19 h 304"/>
                  <a:gd name="T22" fmla="*/ 3 w 104"/>
                  <a:gd name="T23" fmla="*/ 19 h 304"/>
                  <a:gd name="T24" fmla="*/ 6 w 104"/>
                  <a:gd name="T25" fmla="*/ 10 h 304"/>
                  <a:gd name="T26" fmla="*/ 7 w 104"/>
                  <a:gd name="T27" fmla="*/ 4 h 304"/>
                  <a:gd name="T28" fmla="*/ 7 w 104"/>
                  <a:gd name="T29" fmla="*/ 0 h 304"/>
                  <a:gd name="T30" fmla="*/ 7 w 104"/>
                  <a:gd name="T31" fmla="*/ 0 h 30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04" h="304">
                    <a:moveTo>
                      <a:pt x="98" y="0"/>
                    </a:moveTo>
                    <a:lnTo>
                      <a:pt x="89" y="19"/>
                    </a:lnTo>
                    <a:lnTo>
                      <a:pt x="79" y="40"/>
                    </a:lnTo>
                    <a:lnTo>
                      <a:pt x="66" y="65"/>
                    </a:lnTo>
                    <a:lnTo>
                      <a:pt x="55" y="91"/>
                    </a:lnTo>
                    <a:lnTo>
                      <a:pt x="41" y="116"/>
                    </a:lnTo>
                    <a:lnTo>
                      <a:pt x="32" y="139"/>
                    </a:lnTo>
                    <a:lnTo>
                      <a:pt x="24" y="154"/>
                    </a:lnTo>
                    <a:lnTo>
                      <a:pt x="11" y="211"/>
                    </a:lnTo>
                    <a:lnTo>
                      <a:pt x="7" y="241"/>
                    </a:lnTo>
                    <a:lnTo>
                      <a:pt x="0" y="304"/>
                    </a:lnTo>
                    <a:lnTo>
                      <a:pt x="41" y="295"/>
                    </a:lnTo>
                    <a:lnTo>
                      <a:pt x="81" y="152"/>
                    </a:lnTo>
                    <a:lnTo>
                      <a:pt x="104" y="57"/>
                    </a:lnTo>
                    <a:lnTo>
                      <a:pt x="98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49" name="Freeform 116"/>
              <p:cNvSpPr>
                <a:spLocks/>
              </p:cNvSpPr>
              <p:nvPr/>
            </p:nvSpPr>
            <p:spPr bwMode="auto">
              <a:xfrm>
                <a:off x="3023" y="1954"/>
                <a:ext cx="88" cy="69"/>
              </a:xfrm>
              <a:custGeom>
                <a:avLst/>
                <a:gdLst>
                  <a:gd name="T0" fmla="*/ 9 w 177"/>
                  <a:gd name="T1" fmla="*/ 7 h 139"/>
                  <a:gd name="T2" fmla="*/ 9 w 177"/>
                  <a:gd name="T3" fmla="*/ 7 h 139"/>
                  <a:gd name="T4" fmla="*/ 7 w 177"/>
                  <a:gd name="T5" fmla="*/ 7 h 139"/>
                  <a:gd name="T6" fmla="*/ 5 w 177"/>
                  <a:gd name="T7" fmla="*/ 8 h 139"/>
                  <a:gd name="T8" fmla="*/ 4 w 177"/>
                  <a:gd name="T9" fmla="*/ 8 h 139"/>
                  <a:gd name="T10" fmla="*/ 1 w 177"/>
                  <a:gd name="T11" fmla="*/ 8 h 139"/>
                  <a:gd name="T12" fmla="*/ 0 w 177"/>
                  <a:gd name="T13" fmla="*/ 8 h 139"/>
                  <a:gd name="T14" fmla="*/ 5 w 177"/>
                  <a:gd name="T15" fmla="*/ 2 h 139"/>
                  <a:gd name="T16" fmla="*/ 11 w 177"/>
                  <a:gd name="T17" fmla="*/ 0 h 139"/>
                  <a:gd name="T18" fmla="*/ 10 w 177"/>
                  <a:gd name="T19" fmla="*/ 5 h 139"/>
                  <a:gd name="T20" fmla="*/ 9 w 177"/>
                  <a:gd name="T21" fmla="*/ 7 h 139"/>
                  <a:gd name="T22" fmla="*/ 9 w 177"/>
                  <a:gd name="T23" fmla="*/ 7 h 13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77" h="139">
                    <a:moveTo>
                      <a:pt x="154" y="118"/>
                    </a:moveTo>
                    <a:lnTo>
                      <a:pt x="144" y="120"/>
                    </a:lnTo>
                    <a:lnTo>
                      <a:pt x="122" y="125"/>
                    </a:lnTo>
                    <a:lnTo>
                      <a:pt x="95" y="131"/>
                    </a:lnTo>
                    <a:lnTo>
                      <a:pt x="72" y="135"/>
                    </a:lnTo>
                    <a:lnTo>
                      <a:pt x="28" y="137"/>
                    </a:lnTo>
                    <a:lnTo>
                      <a:pt x="0" y="139"/>
                    </a:lnTo>
                    <a:lnTo>
                      <a:pt x="85" y="47"/>
                    </a:lnTo>
                    <a:lnTo>
                      <a:pt x="177" y="0"/>
                    </a:lnTo>
                    <a:lnTo>
                      <a:pt x="169" y="82"/>
                    </a:lnTo>
                    <a:lnTo>
                      <a:pt x="154" y="118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50" name="Freeform 117"/>
              <p:cNvSpPr>
                <a:spLocks/>
              </p:cNvSpPr>
              <p:nvPr/>
            </p:nvSpPr>
            <p:spPr bwMode="auto">
              <a:xfrm>
                <a:off x="2946" y="1907"/>
                <a:ext cx="77" cy="114"/>
              </a:xfrm>
              <a:custGeom>
                <a:avLst/>
                <a:gdLst>
                  <a:gd name="T0" fmla="*/ 6 w 154"/>
                  <a:gd name="T1" fmla="*/ 1 h 228"/>
                  <a:gd name="T2" fmla="*/ 9 w 154"/>
                  <a:gd name="T3" fmla="*/ 3 h 228"/>
                  <a:gd name="T4" fmla="*/ 10 w 154"/>
                  <a:gd name="T5" fmla="*/ 7 h 228"/>
                  <a:gd name="T6" fmla="*/ 7 w 154"/>
                  <a:gd name="T7" fmla="*/ 9 h 228"/>
                  <a:gd name="T8" fmla="*/ 9 w 154"/>
                  <a:gd name="T9" fmla="*/ 13 h 228"/>
                  <a:gd name="T10" fmla="*/ 8 w 154"/>
                  <a:gd name="T11" fmla="*/ 13 h 228"/>
                  <a:gd name="T12" fmla="*/ 8 w 154"/>
                  <a:gd name="T13" fmla="*/ 13 h 228"/>
                  <a:gd name="T14" fmla="*/ 8 w 154"/>
                  <a:gd name="T15" fmla="*/ 14 h 228"/>
                  <a:gd name="T16" fmla="*/ 7 w 154"/>
                  <a:gd name="T17" fmla="*/ 14 h 228"/>
                  <a:gd name="T18" fmla="*/ 7 w 154"/>
                  <a:gd name="T19" fmla="*/ 14 h 228"/>
                  <a:gd name="T20" fmla="*/ 5 w 154"/>
                  <a:gd name="T21" fmla="*/ 15 h 228"/>
                  <a:gd name="T22" fmla="*/ 4 w 154"/>
                  <a:gd name="T23" fmla="*/ 14 h 228"/>
                  <a:gd name="T24" fmla="*/ 3 w 154"/>
                  <a:gd name="T25" fmla="*/ 14 h 228"/>
                  <a:gd name="T26" fmla="*/ 3 w 154"/>
                  <a:gd name="T27" fmla="*/ 13 h 228"/>
                  <a:gd name="T28" fmla="*/ 2 w 154"/>
                  <a:gd name="T29" fmla="*/ 13 h 228"/>
                  <a:gd name="T30" fmla="*/ 2 w 154"/>
                  <a:gd name="T31" fmla="*/ 13 h 228"/>
                  <a:gd name="T32" fmla="*/ 2 w 154"/>
                  <a:gd name="T33" fmla="*/ 12 h 228"/>
                  <a:gd name="T34" fmla="*/ 1 w 154"/>
                  <a:gd name="T35" fmla="*/ 11 h 228"/>
                  <a:gd name="T36" fmla="*/ 0 w 154"/>
                  <a:gd name="T37" fmla="*/ 10 h 228"/>
                  <a:gd name="T38" fmla="*/ 1 w 154"/>
                  <a:gd name="T39" fmla="*/ 8 h 228"/>
                  <a:gd name="T40" fmla="*/ 1 w 154"/>
                  <a:gd name="T41" fmla="*/ 7 h 228"/>
                  <a:gd name="T42" fmla="*/ 1 w 154"/>
                  <a:gd name="T43" fmla="*/ 7 h 228"/>
                  <a:gd name="T44" fmla="*/ 2 w 154"/>
                  <a:gd name="T45" fmla="*/ 5 h 228"/>
                  <a:gd name="T46" fmla="*/ 2 w 154"/>
                  <a:gd name="T47" fmla="*/ 5 h 228"/>
                  <a:gd name="T48" fmla="*/ 5 w 154"/>
                  <a:gd name="T49" fmla="*/ 4 h 228"/>
                  <a:gd name="T50" fmla="*/ 5 w 154"/>
                  <a:gd name="T51" fmla="*/ 0 h 228"/>
                  <a:gd name="T52" fmla="*/ 6 w 154"/>
                  <a:gd name="T53" fmla="*/ 1 h 228"/>
                  <a:gd name="T54" fmla="*/ 6 w 154"/>
                  <a:gd name="T55" fmla="*/ 1 h 22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54" h="228">
                    <a:moveTo>
                      <a:pt x="89" y="4"/>
                    </a:moveTo>
                    <a:lnTo>
                      <a:pt x="137" y="43"/>
                    </a:lnTo>
                    <a:lnTo>
                      <a:pt x="154" y="99"/>
                    </a:lnTo>
                    <a:lnTo>
                      <a:pt x="103" y="135"/>
                    </a:lnTo>
                    <a:lnTo>
                      <a:pt x="131" y="197"/>
                    </a:lnTo>
                    <a:lnTo>
                      <a:pt x="127" y="203"/>
                    </a:lnTo>
                    <a:lnTo>
                      <a:pt x="124" y="207"/>
                    </a:lnTo>
                    <a:lnTo>
                      <a:pt x="116" y="213"/>
                    </a:lnTo>
                    <a:lnTo>
                      <a:pt x="108" y="218"/>
                    </a:lnTo>
                    <a:lnTo>
                      <a:pt x="101" y="224"/>
                    </a:lnTo>
                    <a:lnTo>
                      <a:pt x="80" y="228"/>
                    </a:lnTo>
                    <a:lnTo>
                      <a:pt x="55" y="218"/>
                    </a:lnTo>
                    <a:lnTo>
                      <a:pt x="42" y="209"/>
                    </a:lnTo>
                    <a:lnTo>
                      <a:pt x="36" y="205"/>
                    </a:lnTo>
                    <a:lnTo>
                      <a:pt x="30" y="199"/>
                    </a:lnTo>
                    <a:lnTo>
                      <a:pt x="25" y="194"/>
                    </a:lnTo>
                    <a:lnTo>
                      <a:pt x="19" y="186"/>
                    </a:lnTo>
                    <a:lnTo>
                      <a:pt x="10" y="173"/>
                    </a:lnTo>
                    <a:lnTo>
                      <a:pt x="0" y="148"/>
                    </a:lnTo>
                    <a:lnTo>
                      <a:pt x="2" y="121"/>
                    </a:lnTo>
                    <a:lnTo>
                      <a:pt x="4" y="108"/>
                    </a:lnTo>
                    <a:lnTo>
                      <a:pt x="10" y="97"/>
                    </a:lnTo>
                    <a:lnTo>
                      <a:pt x="17" y="78"/>
                    </a:lnTo>
                    <a:lnTo>
                      <a:pt x="23" y="70"/>
                    </a:lnTo>
                    <a:lnTo>
                      <a:pt x="72" y="59"/>
                    </a:lnTo>
                    <a:lnTo>
                      <a:pt x="65" y="0"/>
                    </a:lnTo>
                    <a:lnTo>
                      <a:pt x="89" y="4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51" name="Freeform 118"/>
              <p:cNvSpPr>
                <a:spLocks/>
              </p:cNvSpPr>
              <p:nvPr/>
            </p:nvSpPr>
            <p:spPr bwMode="auto">
              <a:xfrm>
                <a:off x="2997" y="1941"/>
                <a:ext cx="26" cy="21"/>
              </a:xfrm>
              <a:custGeom>
                <a:avLst/>
                <a:gdLst>
                  <a:gd name="T0" fmla="*/ 3 w 51"/>
                  <a:gd name="T1" fmla="*/ 0 h 44"/>
                  <a:gd name="T2" fmla="*/ 4 w 51"/>
                  <a:gd name="T3" fmla="*/ 1 h 44"/>
                  <a:gd name="T4" fmla="*/ 3 w 51"/>
                  <a:gd name="T5" fmla="*/ 2 h 44"/>
                  <a:gd name="T6" fmla="*/ 1 w 51"/>
                  <a:gd name="T7" fmla="*/ 2 h 44"/>
                  <a:gd name="T8" fmla="*/ 0 w 51"/>
                  <a:gd name="T9" fmla="*/ 0 h 44"/>
                  <a:gd name="T10" fmla="*/ 3 w 51"/>
                  <a:gd name="T11" fmla="*/ 0 h 44"/>
                  <a:gd name="T12" fmla="*/ 3 w 51"/>
                  <a:gd name="T13" fmla="*/ 0 h 4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1" h="44">
                    <a:moveTo>
                      <a:pt x="34" y="0"/>
                    </a:moveTo>
                    <a:lnTo>
                      <a:pt x="51" y="19"/>
                    </a:lnTo>
                    <a:lnTo>
                      <a:pt x="41" y="44"/>
                    </a:lnTo>
                    <a:lnTo>
                      <a:pt x="11" y="40"/>
                    </a:lnTo>
                    <a:lnTo>
                      <a:pt x="0" y="0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52" name="Freeform 119"/>
              <p:cNvSpPr>
                <a:spLocks/>
              </p:cNvSpPr>
              <p:nvPr/>
            </p:nvSpPr>
            <p:spPr bwMode="auto">
              <a:xfrm>
                <a:off x="3042" y="1716"/>
                <a:ext cx="102" cy="269"/>
              </a:xfrm>
              <a:custGeom>
                <a:avLst/>
                <a:gdLst>
                  <a:gd name="T0" fmla="*/ 13 w 203"/>
                  <a:gd name="T1" fmla="*/ 3 h 538"/>
                  <a:gd name="T2" fmla="*/ 10 w 203"/>
                  <a:gd name="T3" fmla="*/ 15 h 538"/>
                  <a:gd name="T4" fmla="*/ 6 w 203"/>
                  <a:gd name="T5" fmla="*/ 24 h 538"/>
                  <a:gd name="T6" fmla="*/ 4 w 203"/>
                  <a:gd name="T7" fmla="*/ 28 h 538"/>
                  <a:gd name="T8" fmla="*/ 5 w 203"/>
                  <a:gd name="T9" fmla="*/ 30 h 538"/>
                  <a:gd name="T10" fmla="*/ 10 w 203"/>
                  <a:gd name="T11" fmla="*/ 27 h 538"/>
                  <a:gd name="T12" fmla="*/ 11 w 203"/>
                  <a:gd name="T13" fmla="*/ 26 h 538"/>
                  <a:gd name="T14" fmla="*/ 10 w 203"/>
                  <a:gd name="T15" fmla="*/ 28 h 538"/>
                  <a:gd name="T16" fmla="*/ 6 w 203"/>
                  <a:gd name="T17" fmla="*/ 30 h 538"/>
                  <a:gd name="T18" fmla="*/ 3 w 203"/>
                  <a:gd name="T19" fmla="*/ 32 h 538"/>
                  <a:gd name="T20" fmla="*/ 1 w 203"/>
                  <a:gd name="T21" fmla="*/ 34 h 538"/>
                  <a:gd name="T22" fmla="*/ 3 w 203"/>
                  <a:gd name="T23" fmla="*/ 28 h 538"/>
                  <a:gd name="T24" fmla="*/ 4 w 203"/>
                  <a:gd name="T25" fmla="*/ 23 h 538"/>
                  <a:gd name="T26" fmla="*/ 0 w 203"/>
                  <a:gd name="T27" fmla="*/ 22 h 538"/>
                  <a:gd name="T28" fmla="*/ 0 w 203"/>
                  <a:gd name="T29" fmla="*/ 19 h 538"/>
                  <a:gd name="T30" fmla="*/ 1 w 203"/>
                  <a:gd name="T31" fmla="*/ 17 h 538"/>
                  <a:gd name="T32" fmla="*/ 4 w 203"/>
                  <a:gd name="T33" fmla="*/ 15 h 538"/>
                  <a:gd name="T34" fmla="*/ 2 w 203"/>
                  <a:gd name="T35" fmla="*/ 13 h 538"/>
                  <a:gd name="T36" fmla="*/ 3 w 203"/>
                  <a:gd name="T37" fmla="*/ 13 h 538"/>
                  <a:gd name="T38" fmla="*/ 3 w 203"/>
                  <a:gd name="T39" fmla="*/ 13 h 538"/>
                  <a:gd name="T40" fmla="*/ 4 w 203"/>
                  <a:gd name="T41" fmla="*/ 12 h 538"/>
                  <a:gd name="T42" fmla="*/ 5 w 203"/>
                  <a:gd name="T43" fmla="*/ 12 h 538"/>
                  <a:gd name="T44" fmla="*/ 6 w 203"/>
                  <a:gd name="T45" fmla="*/ 11 h 538"/>
                  <a:gd name="T46" fmla="*/ 7 w 203"/>
                  <a:gd name="T47" fmla="*/ 11 h 538"/>
                  <a:gd name="T48" fmla="*/ 7 w 203"/>
                  <a:gd name="T49" fmla="*/ 10 h 538"/>
                  <a:gd name="T50" fmla="*/ 8 w 203"/>
                  <a:gd name="T51" fmla="*/ 10 h 538"/>
                  <a:gd name="T52" fmla="*/ 9 w 203"/>
                  <a:gd name="T53" fmla="*/ 9 h 538"/>
                  <a:gd name="T54" fmla="*/ 9 w 203"/>
                  <a:gd name="T55" fmla="*/ 9 h 538"/>
                  <a:gd name="T56" fmla="*/ 10 w 203"/>
                  <a:gd name="T57" fmla="*/ 8 h 538"/>
                  <a:gd name="T58" fmla="*/ 10 w 203"/>
                  <a:gd name="T59" fmla="*/ 7 h 538"/>
                  <a:gd name="T60" fmla="*/ 11 w 203"/>
                  <a:gd name="T61" fmla="*/ 6 h 538"/>
                  <a:gd name="T62" fmla="*/ 11 w 203"/>
                  <a:gd name="T63" fmla="*/ 5 h 538"/>
                  <a:gd name="T64" fmla="*/ 12 w 203"/>
                  <a:gd name="T65" fmla="*/ 4 h 538"/>
                  <a:gd name="T66" fmla="*/ 13 w 203"/>
                  <a:gd name="T67" fmla="*/ 0 h 538"/>
                  <a:gd name="T68" fmla="*/ 13 w 203"/>
                  <a:gd name="T69" fmla="*/ 3 h 538"/>
                  <a:gd name="T70" fmla="*/ 13 w 203"/>
                  <a:gd name="T71" fmla="*/ 3 h 538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203" h="538">
                    <a:moveTo>
                      <a:pt x="203" y="42"/>
                    </a:moveTo>
                    <a:lnTo>
                      <a:pt x="146" y="237"/>
                    </a:lnTo>
                    <a:lnTo>
                      <a:pt x="89" y="370"/>
                    </a:lnTo>
                    <a:lnTo>
                      <a:pt x="63" y="433"/>
                    </a:lnTo>
                    <a:lnTo>
                      <a:pt x="66" y="467"/>
                    </a:lnTo>
                    <a:lnTo>
                      <a:pt x="146" y="429"/>
                    </a:lnTo>
                    <a:lnTo>
                      <a:pt x="169" y="401"/>
                    </a:lnTo>
                    <a:lnTo>
                      <a:pt x="156" y="444"/>
                    </a:lnTo>
                    <a:lnTo>
                      <a:pt x="95" y="473"/>
                    </a:lnTo>
                    <a:lnTo>
                      <a:pt x="44" y="501"/>
                    </a:lnTo>
                    <a:lnTo>
                      <a:pt x="8" y="538"/>
                    </a:lnTo>
                    <a:lnTo>
                      <a:pt x="47" y="435"/>
                    </a:lnTo>
                    <a:lnTo>
                      <a:pt x="59" y="365"/>
                    </a:lnTo>
                    <a:lnTo>
                      <a:pt x="0" y="340"/>
                    </a:lnTo>
                    <a:lnTo>
                      <a:pt x="0" y="291"/>
                    </a:lnTo>
                    <a:lnTo>
                      <a:pt x="2" y="260"/>
                    </a:lnTo>
                    <a:lnTo>
                      <a:pt x="55" y="228"/>
                    </a:lnTo>
                    <a:lnTo>
                      <a:pt x="28" y="203"/>
                    </a:lnTo>
                    <a:lnTo>
                      <a:pt x="38" y="199"/>
                    </a:lnTo>
                    <a:lnTo>
                      <a:pt x="47" y="194"/>
                    </a:lnTo>
                    <a:lnTo>
                      <a:pt x="59" y="188"/>
                    </a:lnTo>
                    <a:lnTo>
                      <a:pt x="70" y="180"/>
                    </a:lnTo>
                    <a:lnTo>
                      <a:pt x="85" y="173"/>
                    </a:lnTo>
                    <a:lnTo>
                      <a:pt x="99" y="165"/>
                    </a:lnTo>
                    <a:lnTo>
                      <a:pt x="112" y="157"/>
                    </a:lnTo>
                    <a:lnTo>
                      <a:pt x="123" y="148"/>
                    </a:lnTo>
                    <a:lnTo>
                      <a:pt x="129" y="142"/>
                    </a:lnTo>
                    <a:lnTo>
                      <a:pt x="135" y="135"/>
                    </a:lnTo>
                    <a:lnTo>
                      <a:pt x="146" y="118"/>
                    </a:lnTo>
                    <a:lnTo>
                      <a:pt x="156" y="100"/>
                    </a:lnTo>
                    <a:lnTo>
                      <a:pt x="163" y="81"/>
                    </a:lnTo>
                    <a:lnTo>
                      <a:pt x="171" y="68"/>
                    </a:lnTo>
                    <a:lnTo>
                      <a:pt x="177" y="53"/>
                    </a:lnTo>
                    <a:lnTo>
                      <a:pt x="203" y="0"/>
                    </a:lnTo>
                    <a:lnTo>
                      <a:pt x="203" y="42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53" name="Freeform 120"/>
              <p:cNvSpPr>
                <a:spLocks/>
              </p:cNvSpPr>
              <p:nvPr/>
            </p:nvSpPr>
            <p:spPr bwMode="auto">
              <a:xfrm>
                <a:off x="2898" y="1780"/>
                <a:ext cx="59" cy="161"/>
              </a:xfrm>
              <a:custGeom>
                <a:avLst/>
                <a:gdLst>
                  <a:gd name="T0" fmla="*/ 2 w 120"/>
                  <a:gd name="T1" fmla="*/ 0 h 321"/>
                  <a:gd name="T2" fmla="*/ 4 w 120"/>
                  <a:gd name="T3" fmla="*/ 5 h 321"/>
                  <a:gd name="T4" fmla="*/ 4 w 120"/>
                  <a:gd name="T5" fmla="*/ 6 h 321"/>
                  <a:gd name="T6" fmla="*/ 4 w 120"/>
                  <a:gd name="T7" fmla="*/ 6 h 321"/>
                  <a:gd name="T8" fmla="*/ 5 w 120"/>
                  <a:gd name="T9" fmla="*/ 6 h 321"/>
                  <a:gd name="T10" fmla="*/ 5 w 120"/>
                  <a:gd name="T11" fmla="*/ 7 h 321"/>
                  <a:gd name="T12" fmla="*/ 6 w 120"/>
                  <a:gd name="T13" fmla="*/ 7 h 321"/>
                  <a:gd name="T14" fmla="*/ 6 w 120"/>
                  <a:gd name="T15" fmla="*/ 8 h 321"/>
                  <a:gd name="T16" fmla="*/ 6 w 120"/>
                  <a:gd name="T17" fmla="*/ 8 h 321"/>
                  <a:gd name="T18" fmla="*/ 7 w 120"/>
                  <a:gd name="T19" fmla="*/ 10 h 321"/>
                  <a:gd name="T20" fmla="*/ 7 w 120"/>
                  <a:gd name="T21" fmla="*/ 12 h 321"/>
                  <a:gd name="T22" fmla="*/ 7 w 120"/>
                  <a:gd name="T23" fmla="*/ 14 h 321"/>
                  <a:gd name="T24" fmla="*/ 6 w 120"/>
                  <a:gd name="T25" fmla="*/ 17 h 321"/>
                  <a:gd name="T26" fmla="*/ 6 w 120"/>
                  <a:gd name="T27" fmla="*/ 18 h 321"/>
                  <a:gd name="T28" fmla="*/ 6 w 120"/>
                  <a:gd name="T29" fmla="*/ 19 h 321"/>
                  <a:gd name="T30" fmla="*/ 6 w 120"/>
                  <a:gd name="T31" fmla="*/ 19 h 321"/>
                  <a:gd name="T32" fmla="*/ 6 w 120"/>
                  <a:gd name="T33" fmla="*/ 19 h 321"/>
                  <a:gd name="T34" fmla="*/ 4 w 120"/>
                  <a:gd name="T35" fmla="*/ 19 h 321"/>
                  <a:gd name="T36" fmla="*/ 3 w 120"/>
                  <a:gd name="T37" fmla="*/ 18 h 321"/>
                  <a:gd name="T38" fmla="*/ 2 w 120"/>
                  <a:gd name="T39" fmla="*/ 21 h 321"/>
                  <a:gd name="T40" fmla="*/ 1 w 120"/>
                  <a:gd name="T41" fmla="*/ 20 h 321"/>
                  <a:gd name="T42" fmla="*/ 1 w 120"/>
                  <a:gd name="T43" fmla="*/ 19 h 321"/>
                  <a:gd name="T44" fmla="*/ 0 w 120"/>
                  <a:gd name="T45" fmla="*/ 18 h 321"/>
                  <a:gd name="T46" fmla="*/ 0 w 120"/>
                  <a:gd name="T47" fmla="*/ 16 h 321"/>
                  <a:gd name="T48" fmla="*/ 0 w 120"/>
                  <a:gd name="T49" fmla="*/ 14 h 321"/>
                  <a:gd name="T50" fmla="*/ 0 w 120"/>
                  <a:gd name="T51" fmla="*/ 8 h 321"/>
                  <a:gd name="T52" fmla="*/ 0 w 120"/>
                  <a:gd name="T53" fmla="*/ 4 h 321"/>
                  <a:gd name="T54" fmla="*/ 0 w 120"/>
                  <a:gd name="T55" fmla="*/ 0 h 321"/>
                  <a:gd name="T56" fmla="*/ 2 w 120"/>
                  <a:gd name="T57" fmla="*/ 0 h 321"/>
                  <a:gd name="T58" fmla="*/ 2 w 120"/>
                  <a:gd name="T59" fmla="*/ 0 h 321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0" h="321">
                    <a:moveTo>
                      <a:pt x="38" y="0"/>
                    </a:moveTo>
                    <a:lnTo>
                      <a:pt x="72" y="78"/>
                    </a:lnTo>
                    <a:lnTo>
                      <a:pt x="76" y="84"/>
                    </a:lnTo>
                    <a:lnTo>
                      <a:pt x="80" y="88"/>
                    </a:lnTo>
                    <a:lnTo>
                      <a:pt x="86" y="95"/>
                    </a:lnTo>
                    <a:lnTo>
                      <a:pt x="93" y="101"/>
                    </a:lnTo>
                    <a:lnTo>
                      <a:pt x="99" y="108"/>
                    </a:lnTo>
                    <a:lnTo>
                      <a:pt x="107" y="116"/>
                    </a:lnTo>
                    <a:lnTo>
                      <a:pt x="112" y="124"/>
                    </a:lnTo>
                    <a:lnTo>
                      <a:pt x="120" y="146"/>
                    </a:lnTo>
                    <a:lnTo>
                      <a:pt x="120" y="179"/>
                    </a:lnTo>
                    <a:lnTo>
                      <a:pt x="116" y="221"/>
                    </a:lnTo>
                    <a:lnTo>
                      <a:pt x="112" y="266"/>
                    </a:lnTo>
                    <a:lnTo>
                      <a:pt x="110" y="279"/>
                    </a:lnTo>
                    <a:lnTo>
                      <a:pt x="107" y="289"/>
                    </a:lnTo>
                    <a:lnTo>
                      <a:pt x="103" y="293"/>
                    </a:lnTo>
                    <a:lnTo>
                      <a:pt x="97" y="295"/>
                    </a:lnTo>
                    <a:lnTo>
                      <a:pt x="69" y="291"/>
                    </a:lnTo>
                    <a:lnTo>
                      <a:pt x="51" y="283"/>
                    </a:lnTo>
                    <a:lnTo>
                      <a:pt x="32" y="321"/>
                    </a:lnTo>
                    <a:lnTo>
                      <a:pt x="27" y="308"/>
                    </a:lnTo>
                    <a:lnTo>
                      <a:pt x="23" y="293"/>
                    </a:lnTo>
                    <a:lnTo>
                      <a:pt x="15" y="278"/>
                    </a:lnTo>
                    <a:lnTo>
                      <a:pt x="6" y="241"/>
                    </a:lnTo>
                    <a:lnTo>
                      <a:pt x="0" y="213"/>
                    </a:lnTo>
                    <a:lnTo>
                      <a:pt x="6" y="124"/>
                    </a:lnTo>
                    <a:lnTo>
                      <a:pt x="12" y="57"/>
                    </a:lnTo>
                    <a:lnTo>
                      <a:pt x="0" y="0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54" name="Freeform 121"/>
              <p:cNvSpPr>
                <a:spLocks/>
              </p:cNvSpPr>
              <p:nvPr/>
            </p:nvSpPr>
            <p:spPr bwMode="auto">
              <a:xfrm>
                <a:off x="2955" y="1809"/>
                <a:ext cx="80" cy="34"/>
              </a:xfrm>
              <a:custGeom>
                <a:avLst/>
                <a:gdLst>
                  <a:gd name="T0" fmla="*/ 10 w 162"/>
                  <a:gd name="T1" fmla="*/ 1 h 67"/>
                  <a:gd name="T2" fmla="*/ 6 w 162"/>
                  <a:gd name="T3" fmla="*/ 4 h 67"/>
                  <a:gd name="T4" fmla="*/ 3 w 162"/>
                  <a:gd name="T5" fmla="*/ 5 h 67"/>
                  <a:gd name="T6" fmla="*/ 0 w 162"/>
                  <a:gd name="T7" fmla="*/ 3 h 67"/>
                  <a:gd name="T8" fmla="*/ 3 w 162"/>
                  <a:gd name="T9" fmla="*/ 2 h 67"/>
                  <a:gd name="T10" fmla="*/ 4 w 162"/>
                  <a:gd name="T11" fmla="*/ 0 h 67"/>
                  <a:gd name="T12" fmla="*/ 7 w 162"/>
                  <a:gd name="T13" fmla="*/ 1 h 67"/>
                  <a:gd name="T14" fmla="*/ 10 w 162"/>
                  <a:gd name="T15" fmla="*/ 1 h 67"/>
                  <a:gd name="T16" fmla="*/ 10 w 162"/>
                  <a:gd name="T17" fmla="*/ 1 h 6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2" h="67">
                    <a:moveTo>
                      <a:pt x="162" y="6"/>
                    </a:moveTo>
                    <a:lnTo>
                      <a:pt x="112" y="55"/>
                    </a:lnTo>
                    <a:lnTo>
                      <a:pt x="48" y="67"/>
                    </a:lnTo>
                    <a:lnTo>
                      <a:pt x="0" y="40"/>
                    </a:lnTo>
                    <a:lnTo>
                      <a:pt x="50" y="27"/>
                    </a:lnTo>
                    <a:lnTo>
                      <a:pt x="74" y="0"/>
                    </a:lnTo>
                    <a:lnTo>
                      <a:pt x="114" y="9"/>
                    </a:lnTo>
                    <a:lnTo>
                      <a:pt x="162" y="6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55" name="Freeform 122"/>
              <p:cNvSpPr>
                <a:spLocks/>
              </p:cNvSpPr>
              <p:nvPr/>
            </p:nvSpPr>
            <p:spPr bwMode="auto">
              <a:xfrm>
                <a:off x="2876" y="1609"/>
                <a:ext cx="59" cy="41"/>
              </a:xfrm>
              <a:custGeom>
                <a:avLst/>
                <a:gdLst>
                  <a:gd name="T0" fmla="*/ 7 w 118"/>
                  <a:gd name="T1" fmla="*/ 1 h 82"/>
                  <a:gd name="T2" fmla="*/ 5 w 118"/>
                  <a:gd name="T3" fmla="*/ 2 h 82"/>
                  <a:gd name="T4" fmla="*/ 3 w 118"/>
                  <a:gd name="T5" fmla="*/ 2 h 82"/>
                  <a:gd name="T6" fmla="*/ 0 w 118"/>
                  <a:gd name="T7" fmla="*/ 2 h 82"/>
                  <a:gd name="T8" fmla="*/ 1 w 118"/>
                  <a:gd name="T9" fmla="*/ 4 h 82"/>
                  <a:gd name="T10" fmla="*/ 1 w 118"/>
                  <a:gd name="T11" fmla="*/ 5 h 82"/>
                  <a:gd name="T12" fmla="*/ 2 w 118"/>
                  <a:gd name="T13" fmla="*/ 5 h 82"/>
                  <a:gd name="T14" fmla="*/ 3 w 118"/>
                  <a:gd name="T15" fmla="*/ 5 h 82"/>
                  <a:gd name="T16" fmla="*/ 4 w 118"/>
                  <a:gd name="T17" fmla="*/ 6 h 82"/>
                  <a:gd name="T18" fmla="*/ 5 w 118"/>
                  <a:gd name="T19" fmla="*/ 5 h 82"/>
                  <a:gd name="T20" fmla="*/ 6 w 118"/>
                  <a:gd name="T21" fmla="*/ 4 h 82"/>
                  <a:gd name="T22" fmla="*/ 6 w 118"/>
                  <a:gd name="T23" fmla="*/ 4 h 82"/>
                  <a:gd name="T24" fmla="*/ 7 w 118"/>
                  <a:gd name="T25" fmla="*/ 3 h 82"/>
                  <a:gd name="T26" fmla="*/ 7 w 118"/>
                  <a:gd name="T27" fmla="*/ 2 h 82"/>
                  <a:gd name="T28" fmla="*/ 8 w 118"/>
                  <a:gd name="T29" fmla="*/ 2 h 82"/>
                  <a:gd name="T30" fmla="*/ 8 w 118"/>
                  <a:gd name="T31" fmla="*/ 1 h 82"/>
                  <a:gd name="T32" fmla="*/ 8 w 118"/>
                  <a:gd name="T33" fmla="*/ 0 h 82"/>
                  <a:gd name="T34" fmla="*/ 7 w 118"/>
                  <a:gd name="T35" fmla="*/ 1 h 82"/>
                  <a:gd name="T36" fmla="*/ 7 w 118"/>
                  <a:gd name="T37" fmla="*/ 1 h 82"/>
                  <a:gd name="T38" fmla="*/ 7 w 118"/>
                  <a:gd name="T39" fmla="*/ 1 h 82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18" h="82">
                    <a:moveTo>
                      <a:pt x="97" y="9"/>
                    </a:moveTo>
                    <a:lnTo>
                      <a:pt x="75" y="19"/>
                    </a:lnTo>
                    <a:lnTo>
                      <a:pt x="38" y="27"/>
                    </a:lnTo>
                    <a:lnTo>
                      <a:pt x="0" y="29"/>
                    </a:lnTo>
                    <a:lnTo>
                      <a:pt x="4" y="51"/>
                    </a:lnTo>
                    <a:lnTo>
                      <a:pt x="14" y="68"/>
                    </a:lnTo>
                    <a:lnTo>
                      <a:pt x="23" y="76"/>
                    </a:lnTo>
                    <a:lnTo>
                      <a:pt x="35" y="80"/>
                    </a:lnTo>
                    <a:lnTo>
                      <a:pt x="59" y="82"/>
                    </a:lnTo>
                    <a:lnTo>
                      <a:pt x="78" y="74"/>
                    </a:lnTo>
                    <a:lnTo>
                      <a:pt x="90" y="63"/>
                    </a:lnTo>
                    <a:lnTo>
                      <a:pt x="94" y="59"/>
                    </a:lnTo>
                    <a:lnTo>
                      <a:pt x="101" y="48"/>
                    </a:lnTo>
                    <a:lnTo>
                      <a:pt x="111" y="30"/>
                    </a:lnTo>
                    <a:lnTo>
                      <a:pt x="113" y="23"/>
                    </a:lnTo>
                    <a:lnTo>
                      <a:pt x="116" y="13"/>
                    </a:lnTo>
                    <a:lnTo>
                      <a:pt x="118" y="0"/>
                    </a:lnTo>
                    <a:lnTo>
                      <a:pt x="105" y="4"/>
                    </a:lnTo>
                    <a:lnTo>
                      <a:pt x="97" y="9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56" name="Freeform 123"/>
              <p:cNvSpPr>
                <a:spLocks/>
              </p:cNvSpPr>
              <p:nvPr/>
            </p:nvSpPr>
            <p:spPr bwMode="auto">
              <a:xfrm>
                <a:off x="2839" y="1603"/>
                <a:ext cx="221" cy="210"/>
              </a:xfrm>
              <a:custGeom>
                <a:avLst/>
                <a:gdLst>
                  <a:gd name="T0" fmla="*/ 1 w 443"/>
                  <a:gd name="T1" fmla="*/ 2 h 420"/>
                  <a:gd name="T2" fmla="*/ 1 w 443"/>
                  <a:gd name="T3" fmla="*/ 4 h 420"/>
                  <a:gd name="T4" fmla="*/ 2 w 443"/>
                  <a:gd name="T5" fmla="*/ 4 h 420"/>
                  <a:gd name="T6" fmla="*/ 2 w 443"/>
                  <a:gd name="T7" fmla="*/ 5 h 420"/>
                  <a:gd name="T8" fmla="*/ 3 w 443"/>
                  <a:gd name="T9" fmla="*/ 6 h 420"/>
                  <a:gd name="T10" fmla="*/ 3 w 443"/>
                  <a:gd name="T11" fmla="*/ 7 h 420"/>
                  <a:gd name="T12" fmla="*/ 3 w 443"/>
                  <a:gd name="T13" fmla="*/ 7 h 420"/>
                  <a:gd name="T14" fmla="*/ 4 w 443"/>
                  <a:gd name="T15" fmla="*/ 7 h 420"/>
                  <a:gd name="T16" fmla="*/ 4 w 443"/>
                  <a:gd name="T17" fmla="*/ 8 h 420"/>
                  <a:gd name="T18" fmla="*/ 4 w 443"/>
                  <a:gd name="T19" fmla="*/ 8 h 420"/>
                  <a:gd name="T20" fmla="*/ 5 w 443"/>
                  <a:gd name="T21" fmla="*/ 8 h 420"/>
                  <a:gd name="T22" fmla="*/ 5 w 443"/>
                  <a:gd name="T23" fmla="*/ 8 h 420"/>
                  <a:gd name="T24" fmla="*/ 6 w 443"/>
                  <a:gd name="T25" fmla="*/ 9 h 420"/>
                  <a:gd name="T26" fmla="*/ 8 w 443"/>
                  <a:gd name="T27" fmla="*/ 9 h 420"/>
                  <a:gd name="T28" fmla="*/ 9 w 443"/>
                  <a:gd name="T29" fmla="*/ 9 h 420"/>
                  <a:gd name="T30" fmla="*/ 11 w 443"/>
                  <a:gd name="T31" fmla="*/ 7 h 420"/>
                  <a:gd name="T32" fmla="*/ 11 w 443"/>
                  <a:gd name="T33" fmla="*/ 6 h 420"/>
                  <a:gd name="T34" fmla="*/ 11 w 443"/>
                  <a:gd name="T35" fmla="*/ 6 h 420"/>
                  <a:gd name="T36" fmla="*/ 12 w 443"/>
                  <a:gd name="T37" fmla="*/ 6 h 420"/>
                  <a:gd name="T38" fmla="*/ 12 w 443"/>
                  <a:gd name="T39" fmla="*/ 5 h 420"/>
                  <a:gd name="T40" fmla="*/ 12 w 443"/>
                  <a:gd name="T41" fmla="*/ 5 h 420"/>
                  <a:gd name="T42" fmla="*/ 13 w 443"/>
                  <a:gd name="T43" fmla="*/ 4 h 420"/>
                  <a:gd name="T44" fmla="*/ 13 w 443"/>
                  <a:gd name="T45" fmla="*/ 4 h 420"/>
                  <a:gd name="T46" fmla="*/ 14 w 443"/>
                  <a:gd name="T47" fmla="*/ 4 h 420"/>
                  <a:gd name="T48" fmla="*/ 14 w 443"/>
                  <a:gd name="T49" fmla="*/ 4 h 420"/>
                  <a:gd name="T50" fmla="*/ 12 w 443"/>
                  <a:gd name="T51" fmla="*/ 8 h 420"/>
                  <a:gd name="T52" fmla="*/ 13 w 443"/>
                  <a:gd name="T53" fmla="*/ 10 h 420"/>
                  <a:gd name="T54" fmla="*/ 13 w 443"/>
                  <a:gd name="T55" fmla="*/ 13 h 420"/>
                  <a:gd name="T56" fmla="*/ 15 w 443"/>
                  <a:gd name="T57" fmla="*/ 14 h 420"/>
                  <a:gd name="T58" fmla="*/ 15 w 443"/>
                  <a:gd name="T59" fmla="*/ 15 h 420"/>
                  <a:gd name="T60" fmla="*/ 14 w 443"/>
                  <a:gd name="T61" fmla="*/ 16 h 420"/>
                  <a:gd name="T62" fmla="*/ 14 w 443"/>
                  <a:gd name="T63" fmla="*/ 19 h 420"/>
                  <a:gd name="T64" fmla="*/ 14 w 443"/>
                  <a:gd name="T65" fmla="*/ 20 h 420"/>
                  <a:gd name="T66" fmla="*/ 15 w 443"/>
                  <a:gd name="T67" fmla="*/ 22 h 420"/>
                  <a:gd name="T68" fmla="*/ 16 w 443"/>
                  <a:gd name="T69" fmla="*/ 23 h 420"/>
                  <a:gd name="T70" fmla="*/ 16 w 443"/>
                  <a:gd name="T71" fmla="*/ 24 h 420"/>
                  <a:gd name="T72" fmla="*/ 18 w 443"/>
                  <a:gd name="T73" fmla="*/ 24 h 420"/>
                  <a:gd name="T74" fmla="*/ 19 w 443"/>
                  <a:gd name="T75" fmla="*/ 24 h 420"/>
                  <a:gd name="T76" fmla="*/ 20 w 443"/>
                  <a:gd name="T77" fmla="*/ 25 h 420"/>
                  <a:gd name="T78" fmla="*/ 21 w 443"/>
                  <a:gd name="T79" fmla="*/ 25 h 420"/>
                  <a:gd name="T80" fmla="*/ 22 w 443"/>
                  <a:gd name="T81" fmla="*/ 25 h 420"/>
                  <a:gd name="T82" fmla="*/ 23 w 443"/>
                  <a:gd name="T83" fmla="*/ 25 h 420"/>
                  <a:gd name="T84" fmla="*/ 27 w 443"/>
                  <a:gd name="T85" fmla="*/ 25 h 420"/>
                  <a:gd name="T86" fmla="*/ 26 w 443"/>
                  <a:gd name="T87" fmla="*/ 26 h 420"/>
                  <a:gd name="T88" fmla="*/ 23 w 443"/>
                  <a:gd name="T89" fmla="*/ 27 h 420"/>
                  <a:gd name="T90" fmla="*/ 21 w 443"/>
                  <a:gd name="T91" fmla="*/ 27 h 420"/>
                  <a:gd name="T92" fmla="*/ 18 w 443"/>
                  <a:gd name="T93" fmla="*/ 26 h 420"/>
                  <a:gd name="T94" fmla="*/ 16 w 443"/>
                  <a:gd name="T95" fmla="*/ 25 h 420"/>
                  <a:gd name="T96" fmla="*/ 12 w 443"/>
                  <a:gd name="T97" fmla="*/ 22 h 420"/>
                  <a:gd name="T98" fmla="*/ 11 w 443"/>
                  <a:gd name="T99" fmla="*/ 20 h 420"/>
                  <a:gd name="T100" fmla="*/ 7 w 443"/>
                  <a:gd name="T101" fmla="*/ 17 h 420"/>
                  <a:gd name="T102" fmla="*/ 4 w 443"/>
                  <a:gd name="T103" fmla="*/ 12 h 420"/>
                  <a:gd name="T104" fmla="*/ 4 w 443"/>
                  <a:gd name="T105" fmla="*/ 10 h 420"/>
                  <a:gd name="T106" fmla="*/ 2 w 443"/>
                  <a:gd name="T107" fmla="*/ 7 h 420"/>
                  <a:gd name="T108" fmla="*/ 0 w 443"/>
                  <a:gd name="T109" fmla="*/ 2 h 420"/>
                  <a:gd name="T110" fmla="*/ 0 w 443"/>
                  <a:gd name="T111" fmla="*/ 0 h 420"/>
                  <a:gd name="T112" fmla="*/ 1 w 443"/>
                  <a:gd name="T113" fmla="*/ 2 h 420"/>
                  <a:gd name="T114" fmla="*/ 1 w 443"/>
                  <a:gd name="T115" fmla="*/ 2 h 420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443" h="420">
                    <a:moveTo>
                      <a:pt x="17" y="32"/>
                    </a:moveTo>
                    <a:lnTo>
                      <a:pt x="25" y="49"/>
                    </a:lnTo>
                    <a:lnTo>
                      <a:pt x="33" y="60"/>
                    </a:lnTo>
                    <a:lnTo>
                      <a:pt x="40" y="76"/>
                    </a:lnTo>
                    <a:lnTo>
                      <a:pt x="52" y="89"/>
                    </a:lnTo>
                    <a:lnTo>
                      <a:pt x="55" y="97"/>
                    </a:lnTo>
                    <a:lnTo>
                      <a:pt x="61" y="102"/>
                    </a:lnTo>
                    <a:lnTo>
                      <a:pt x="67" y="108"/>
                    </a:lnTo>
                    <a:lnTo>
                      <a:pt x="73" y="114"/>
                    </a:lnTo>
                    <a:lnTo>
                      <a:pt x="78" y="117"/>
                    </a:lnTo>
                    <a:lnTo>
                      <a:pt x="82" y="121"/>
                    </a:lnTo>
                    <a:lnTo>
                      <a:pt x="93" y="127"/>
                    </a:lnTo>
                    <a:lnTo>
                      <a:pt x="105" y="131"/>
                    </a:lnTo>
                    <a:lnTo>
                      <a:pt x="128" y="135"/>
                    </a:lnTo>
                    <a:lnTo>
                      <a:pt x="152" y="135"/>
                    </a:lnTo>
                    <a:lnTo>
                      <a:pt x="181" y="98"/>
                    </a:lnTo>
                    <a:lnTo>
                      <a:pt x="185" y="93"/>
                    </a:lnTo>
                    <a:lnTo>
                      <a:pt x="188" y="89"/>
                    </a:lnTo>
                    <a:lnTo>
                      <a:pt x="194" y="83"/>
                    </a:lnTo>
                    <a:lnTo>
                      <a:pt x="198" y="78"/>
                    </a:lnTo>
                    <a:lnTo>
                      <a:pt x="204" y="72"/>
                    </a:lnTo>
                    <a:lnTo>
                      <a:pt x="209" y="62"/>
                    </a:lnTo>
                    <a:lnTo>
                      <a:pt x="217" y="59"/>
                    </a:lnTo>
                    <a:lnTo>
                      <a:pt x="226" y="55"/>
                    </a:lnTo>
                    <a:lnTo>
                      <a:pt x="238" y="49"/>
                    </a:lnTo>
                    <a:lnTo>
                      <a:pt x="202" y="127"/>
                    </a:lnTo>
                    <a:lnTo>
                      <a:pt x="219" y="155"/>
                    </a:lnTo>
                    <a:lnTo>
                      <a:pt x="217" y="207"/>
                    </a:lnTo>
                    <a:lnTo>
                      <a:pt x="247" y="214"/>
                    </a:lnTo>
                    <a:lnTo>
                      <a:pt x="242" y="226"/>
                    </a:lnTo>
                    <a:lnTo>
                      <a:pt x="234" y="241"/>
                    </a:lnTo>
                    <a:lnTo>
                      <a:pt x="234" y="302"/>
                    </a:lnTo>
                    <a:lnTo>
                      <a:pt x="238" y="319"/>
                    </a:lnTo>
                    <a:lnTo>
                      <a:pt x="247" y="342"/>
                    </a:lnTo>
                    <a:lnTo>
                      <a:pt x="257" y="361"/>
                    </a:lnTo>
                    <a:lnTo>
                      <a:pt x="263" y="370"/>
                    </a:lnTo>
                    <a:lnTo>
                      <a:pt x="299" y="374"/>
                    </a:lnTo>
                    <a:lnTo>
                      <a:pt x="306" y="378"/>
                    </a:lnTo>
                    <a:lnTo>
                      <a:pt x="327" y="385"/>
                    </a:lnTo>
                    <a:lnTo>
                      <a:pt x="340" y="391"/>
                    </a:lnTo>
                    <a:lnTo>
                      <a:pt x="352" y="395"/>
                    </a:lnTo>
                    <a:lnTo>
                      <a:pt x="369" y="399"/>
                    </a:lnTo>
                    <a:lnTo>
                      <a:pt x="443" y="399"/>
                    </a:lnTo>
                    <a:lnTo>
                      <a:pt x="426" y="410"/>
                    </a:lnTo>
                    <a:lnTo>
                      <a:pt x="375" y="418"/>
                    </a:lnTo>
                    <a:lnTo>
                      <a:pt x="339" y="420"/>
                    </a:lnTo>
                    <a:lnTo>
                      <a:pt x="295" y="412"/>
                    </a:lnTo>
                    <a:lnTo>
                      <a:pt x="261" y="393"/>
                    </a:lnTo>
                    <a:lnTo>
                      <a:pt x="204" y="342"/>
                    </a:lnTo>
                    <a:lnTo>
                      <a:pt x="179" y="309"/>
                    </a:lnTo>
                    <a:lnTo>
                      <a:pt x="120" y="260"/>
                    </a:lnTo>
                    <a:lnTo>
                      <a:pt x="76" y="182"/>
                    </a:lnTo>
                    <a:lnTo>
                      <a:pt x="69" y="157"/>
                    </a:lnTo>
                    <a:lnTo>
                      <a:pt x="40" y="112"/>
                    </a:lnTo>
                    <a:lnTo>
                      <a:pt x="6" y="30"/>
                    </a:lnTo>
                    <a:lnTo>
                      <a:pt x="0" y="0"/>
                    </a:lnTo>
                    <a:lnTo>
                      <a:pt x="17" y="32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57" name="Freeform 124"/>
              <p:cNvSpPr>
                <a:spLocks/>
              </p:cNvSpPr>
              <p:nvPr/>
            </p:nvSpPr>
            <p:spPr bwMode="auto">
              <a:xfrm>
                <a:off x="2932" y="1531"/>
                <a:ext cx="43" cy="99"/>
              </a:xfrm>
              <a:custGeom>
                <a:avLst/>
                <a:gdLst>
                  <a:gd name="T0" fmla="*/ 0 w 87"/>
                  <a:gd name="T1" fmla="*/ 0 h 198"/>
                  <a:gd name="T2" fmla="*/ 0 w 87"/>
                  <a:gd name="T3" fmla="*/ 1 h 198"/>
                  <a:gd name="T4" fmla="*/ 1 w 87"/>
                  <a:gd name="T5" fmla="*/ 1 h 198"/>
                  <a:gd name="T6" fmla="*/ 2 w 87"/>
                  <a:gd name="T7" fmla="*/ 2 h 198"/>
                  <a:gd name="T8" fmla="*/ 2 w 87"/>
                  <a:gd name="T9" fmla="*/ 2 h 198"/>
                  <a:gd name="T10" fmla="*/ 3 w 87"/>
                  <a:gd name="T11" fmla="*/ 2 h 198"/>
                  <a:gd name="T12" fmla="*/ 3 w 87"/>
                  <a:gd name="T13" fmla="*/ 3 h 198"/>
                  <a:gd name="T14" fmla="*/ 4 w 87"/>
                  <a:gd name="T15" fmla="*/ 5 h 198"/>
                  <a:gd name="T16" fmla="*/ 4 w 87"/>
                  <a:gd name="T17" fmla="*/ 7 h 198"/>
                  <a:gd name="T18" fmla="*/ 5 w 87"/>
                  <a:gd name="T19" fmla="*/ 12 h 198"/>
                  <a:gd name="T20" fmla="*/ 4 w 87"/>
                  <a:gd name="T21" fmla="*/ 13 h 198"/>
                  <a:gd name="T22" fmla="*/ 4 w 87"/>
                  <a:gd name="T23" fmla="*/ 11 h 198"/>
                  <a:gd name="T24" fmla="*/ 2 w 87"/>
                  <a:gd name="T25" fmla="*/ 6 h 198"/>
                  <a:gd name="T26" fmla="*/ 1 w 87"/>
                  <a:gd name="T27" fmla="*/ 3 h 198"/>
                  <a:gd name="T28" fmla="*/ 0 w 87"/>
                  <a:gd name="T29" fmla="*/ 0 h 198"/>
                  <a:gd name="T30" fmla="*/ 0 w 87"/>
                  <a:gd name="T31" fmla="*/ 0 h 19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87" h="198">
                    <a:moveTo>
                      <a:pt x="0" y="0"/>
                    </a:moveTo>
                    <a:lnTo>
                      <a:pt x="7" y="4"/>
                    </a:lnTo>
                    <a:lnTo>
                      <a:pt x="24" y="13"/>
                    </a:lnTo>
                    <a:lnTo>
                      <a:pt x="34" y="17"/>
                    </a:lnTo>
                    <a:lnTo>
                      <a:pt x="43" y="23"/>
                    </a:lnTo>
                    <a:lnTo>
                      <a:pt x="55" y="32"/>
                    </a:lnTo>
                    <a:lnTo>
                      <a:pt x="62" y="48"/>
                    </a:lnTo>
                    <a:lnTo>
                      <a:pt x="68" y="72"/>
                    </a:lnTo>
                    <a:lnTo>
                      <a:pt x="76" y="105"/>
                    </a:lnTo>
                    <a:lnTo>
                      <a:pt x="87" y="181"/>
                    </a:lnTo>
                    <a:lnTo>
                      <a:pt x="74" y="198"/>
                    </a:lnTo>
                    <a:lnTo>
                      <a:pt x="64" y="167"/>
                    </a:lnTo>
                    <a:lnTo>
                      <a:pt x="43" y="88"/>
                    </a:lnTo>
                    <a:lnTo>
                      <a:pt x="20" y="4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58" name="Freeform 125"/>
              <p:cNvSpPr>
                <a:spLocks/>
              </p:cNvSpPr>
              <p:nvPr/>
            </p:nvSpPr>
            <p:spPr bwMode="auto">
              <a:xfrm>
                <a:off x="2930" y="1574"/>
                <a:ext cx="19" cy="20"/>
              </a:xfrm>
              <a:custGeom>
                <a:avLst/>
                <a:gdLst>
                  <a:gd name="T0" fmla="*/ 3 w 38"/>
                  <a:gd name="T1" fmla="*/ 0 h 40"/>
                  <a:gd name="T2" fmla="*/ 2 w 38"/>
                  <a:gd name="T3" fmla="*/ 2 h 40"/>
                  <a:gd name="T4" fmla="*/ 2 w 38"/>
                  <a:gd name="T5" fmla="*/ 2 h 40"/>
                  <a:gd name="T6" fmla="*/ 1 w 38"/>
                  <a:gd name="T7" fmla="*/ 3 h 40"/>
                  <a:gd name="T8" fmla="*/ 0 w 38"/>
                  <a:gd name="T9" fmla="*/ 3 h 40"/>
                  <a:gd name="T10" fmla="*/ 1 w 38"/>
                  <a:gd name="T11" fmla="*/ 2 h 40"/>
                  <a:gd name="T12" fmla="*/ 1 w 38"/>
                  <a:gd name="T13" fmla="*/ 0 h 40"/>
                  <a:gd name="T14" fmla="*/ 3 w 38"/>
                  <a:gd name="T15" fmla="*/ 0 h 40"/>
                  <a:gd name="T16" fmla="*/ 3 w 38"/>
                  <a:gd name="T17" fmla="*/ 0 h 4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8" h="40">
                    <a:moveTo>
                      <a:pt x="38" y="0"/>
                    </a:moveTo>
                    <a:lnTo>
                      <a:pt x="32" y="22"/>
                    </a:lnTo>
                    <a:lnTo>
                      <a:pt x="23" y="3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11" y="28"/>
                    </a:lnTo>
                    <a:lnTo>
                      <a:pt x="13" y="0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59" name="Freeform 126"/>
              <p:cNvSpPr>
                <a:spLocks/>
              </p:cNvSpPr>
              <p:nvPr/>
            </p:nvSpPr>
            <p:spPr bwMode="auto">
              <a:xfrm>
                <a:off x="2860" y="1528"/>
                <a:ext cx="61" cy="80"/>
              </a:xfrm>
              <a:custGeom>
                <a:avLst/>
                <a:gdLst>
                  <a:gd name="T0" fmla="*/ 4 w 124"/>
                  <a:gd name="T1" fmla="*/ 0 h 160"/>
                  <a:gd name="T2" fmla="*/ 3 w 124"/>
                  <a:gd name="T3" fmla="*/ 1 h 160"/>
                  <a:gd name="T4" fmla="*/ 3 w 124"/>
                  <a:gd name="T5" fmla="*/ 1 h 160"/>
                  <a:gd name="T6" fmla="*/ 2 w 124"/>
                  <a:gd name="T7" fmla="*/ 2 h 160"/>
                  <a:gd name="T8" fmla="*/ 2 w 124"/>
                  <a:gd name="T9" fmla="*/ 2 h 160"/>
                  <a:gd name="T10" fmla="*/ 1 w 124"/>
                  <a:gd name="T11" fmla="*/ 3 h 160"/>
                  <a:gd name="T12" fmla="*/ 0 w 124"/>
                  <a:gd name="T13" fmla="*/ 3 h 160"/>
                  <a:gd name="T14" fmla="*/ 0 w 124"/>
                  <a:gd name="T15" fmla="*/ 4 h 160"/>
                  <a:gd name="T16" fmla="*/ 0 w 124"/>
                  <a:gd name="T17" fmla="*/ 5 h 160"/>
                  <a:gd name="T18" fmla="*/ 0 w 124"/>
                  <a:gd name="T19" fmla="*/ 6 h 160"/>
                  <a:gd name="T20" fmla="*/ 0 w 124"/>
                  <a:gd name="T21" fmla="*/ 8 h 160"/>
                  <a:gd name="T22" fmla="*/ 0 w 124"/>
                  <a:gd name="T23" fmla="*/ 9 h 160"/>
                  <a:gd name="T24" fmla="*/ 1 w 124"/>
                  <a:gd name="T25" fmla="*/ 9 h 160"/>
                  <a:gd name="T26" fmla="*/ 1 w 124"/>
                  <a:gd name="T27" fmla="*/ 9 h 160"/>
                  <a:gd name="T28" fmla="*/ 1 w 124"/>
                  <a:gd name="T29" fmla="*/ 10 h 160"/>
                  <a:gd name="T30" fmla="*/ 2 w 124"/>
                  <a:gd name="T31" fmla="*/ 10 h 160"/>
                  <a:gd name="T32" fmla="*/ 2 w 124"/>
                  <a:gd name="T33" fmla="*/ 10 h 160"/>
                  <a:gd name="T34" fmla="*/ 3 w 124"/>
                  <a:gd name="T35" fmla="*/ 10 h 160"/>
                  <a:gd name="T36" fmla="*/ 5 w 124"/>
                  <a:gd name="T37" fmla="*/ 10 h 160"/>
                  <a:gd name="T38" fmla="*/ 6 w 124"/>
                  <a:gd name="T39" fmla="*/ 10 h 160"/>
                  <a:gd name="T40" fmla="*/ 7 w 124"/>
                  <a:gd name="T41" fmla="*/ 9 h 160"/>
                  <a:gd name="T42" fmla="*/ 6 w 124"/>
                  <a:gd name="T43" fmla="*/ 9 h 160"/>
                  <a:gd name="T44" fmla="*/ 4 w 124"/>
                  <a:gd name="T45" fmla="*/ 9 h 160"/>
                  <a:gd name="T46" fmla="*/ 4 w 124"/>
                  <a:gd name="T47" fmla="*/ 9 h 160"/>
                  <a:gd name="T48" fmla="*/ 3 w 124"/>
                  <a:gd name="T49" fmla="*/ 9 h 160"/>
                  <a:gd name="T50" fmla="*/ 3 w 124"/>
                  <a:gd name="T51" fmla="*/ 8 h 160"/>
                  <a:gd name="T52" fmla="*/ 3 w 124"/>
                  <a:gd name="T53" fmla="*/ 8 h 160"/>
                  <a:gd name="T54" fmla="*/ 2 w 124"/>
                  <a:gd name="T55" fmla="*/ 7 h 160"/>
                  <a:gd name="T56" fmla="*/ 3 w 124"/>
                  <a:gd name="T57" fmla="*/ 6 h 160"/>
                  <a:gd name="T58" fmla="*/ 4 w 124"/>
                  <a:gd name="T59" fmla="*/ 5 h 160"/>
                  <a:gd name="T60" fmla="*/ 5 w 124"/>
                  <a:gd name="T61" fmla="*/ 5 h 160"/>
                  <a:gd name="T62" fmla="*/ 4 w 124"/>
                  <a:gd name="T63" fmla="*/ 5 h 160"/>
                  <a:gd name="T64" fmla="*/ 4 w 124"/>
                  <a:gd name="T65" fmla="*/ 4 h 160"/>
                  <a:gd name="T66" fmla="*/ 4 w 124"/>
                  <a:gd name="T67" fmla="*/ 3 h 160"/>
                  <a:gd name="T68" fmla="*/ 4 w 124"/>
                  <a:gd name="T69" fmla="*/ 3 h 160"/>
                  <a:gd name="T70" fmla="*/ 7 w 124"/>
                  <a:gd name="T71" fmla="*/ 3 h 160"/>
                  <a:gd name="T72" fmla="*/ 7 w 124"/>
                  <a:gd name="T73" fmla="*/ 1 h 160"/>
                  <a:gd name="T74" fmla="*/ 4 w 124"/>
                  <a:gd name="T75" fmla="*/ 1 h 160"/>
                  <a:gd name="T76" fmla="*/ 4 w 124"/>
                  <a:gd name="T77" fmla="*/ 0 h 160"/>
                  <a:gd name="T78" fmla="*/ 4 w 124"/>
                  <a:gd name="T79" fmla="*/ 0 h 160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124" h="160">
                    <a:moveTo>
                      <a:pt x="67" y="0"/>
                    </a:moveTo>
                    <a:lnTo>
                      <a:pt x="55" y="12"/>
                    </a:lnTo>
                    <a:lnTo>
                      <a:pt x="50" y="16"/>
                    </a:lnTo>
                    <a:lnTo>
                      <a:pt x="42" y="21"/>
                    </a:lnTo>
                    <a:lnTo>
                      <a:pt x="32" y="27"/>
                    </a:lnTo>
                    <a:lnTo>
                      <a:pt x="23" y="35"/>
                    </a:lnTo>
                    <a:lnTo>
                      <a:pt x="15" y="42"/>
                    </a:lnTo>
                    <a:lnTo>
                      <a:pt x="4" y="56"/>
                    </a:lnTo>
                    <a:lnTo>
                      <a:pt x="0" y="80"/>
                    </a:lnTo>
                    <a:lnTo>
                      <a:pt x="2" y="94"/>
                    </a:lnTo>
                    <a:lnTo>
                      <a:pt x="12" y="124"/>
                    </a:lnTo>
                    <a:lnTo>
                      <a:pt x="15" y="130"/>
                    </a:lnTo>
                    <a:lnTo>
                      <a:pt x="19" y="133"/>
                    </a:lnTo>
                    <a:lnTo>
                      <a:pt x="23" y="141"/>
                    </a:lnTo>
                    <a:lnTo>
                      <a:pt x="29" y="147"/>
                    </a:lnTo>
                    <a:lnTo>
                      <a:pt x="36" y="152"/>
                    </a:lnTo>
                    <a:lnTo>
                      <a:pt x="44" y="156"/>
                    </a:lnTo>
                    <a:lnTo>
                      <a:pt x="53" y="158"/>
                    </a:lnTo>
                    <a:lnTo>
                      <a:pt x="88" y="160"/>
                    </a:lnTo>
                    <a:lnTo>
                      <a:pt x="107" y="158"/>
                    </a:lnTo>
                    <a:lnTo>
                      <a:pt x="124" y="139"/>
                    </a:lnTo>
                    <a:lnTo>
                      <a:pt x="103" y="141"/>
                    </a:lnTo>
                    <a:lnTo>
                      <a:pt x="76" y="141"/>
                    </a:lnTo>
                    <a:lnTo>
                      <a:pt x="67" y="133"/>
                    </a:lnTo>
                    <a:lnTo>
                      <a:pt x="63" y="130"/>
                    </a:lnTo>
                    <a:lnTo>
                      <a:pt x="57" y="124"/>
                    </a:lnTo>
                    <a:lnTo>
                      <a:pt x="50" y="114"/>
                    </a:lnTo>
                    <a:lnTo>
                      <a:pt x="46" y="111"/>
                    </a:lnTo>
                    <a:lnTo>
                      <a:pt x="51" y="88"/>
                    </a:lnTo>
                    <a:lnTo>
                      <a:pt x="70" y="71"/>
                    </a:lnTo>
                    <a:lnTo>
                      <a:pt x="88" y="69"/>
                    </a:lnTo>
                    <a:lnTo>
                      <a:pt x="76" y="67"/>
                    </a:lnTo>
                    <a:lnTo>
                      <a:pt x="65" y="59"/>
                    </a:lnTo>
                    <a:lnTo>
                      <a:pt x="69" y="48"/>
                    </a:lnTo>
                    <a:lnTo>
                      <a:pt x="70" y="44"/>
                    </a:lnTo>
                    <a:lnTo>
                      <a:pt x="116" y="33"/>
                    </a:lnTo>
                    <a:lnTo>
                      <a:pt x="120" y="14"/>
                    </a:lnTo>
                    <a:lnTo>
                      <a:pt x="78" y="2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60" name="Freeform 127"/>
              <p:cNvSpPr>
                <a:spLocks/>
              </p:cNvSpPr>
              <p:nvPr/>
            </p:nvSpPr>
            <p:spPr bwMode="auto">
              <a:xfrm>
                <a:off x="3067" y="1502"/>
                <a:ext cx="33" cy="29"/>
              </a:xfrm>
              <a:custGeom>
                <a:avLst/>
                <a:gdLst>
                  <a:gd name="T0" fmla="*/ 2 w 67"/>
                  <a:gd name="T1" fmla="*/ 3 h 59"/>
                  <a:gd name="T2" fmla="*/ 3 w 67"/>
                  <a:gd name="T3" fmla="*/ 3 h 59"/>
                  <a:gd name="T4" fmla="*/ 4 w 67"/>
                  <a:gd name="T5" fmla="*/ 1 h 59"/>
                  <a:gd name="T6" fmla="*/ 3 w 67"/>
                  <a:gd name="T7" fmla="*/ 1 h 59"/>
                  <a:gd name="T8" fmla="*/ 3 w 67"/>
                  <a:gd name="T9" fmla="*/ 0 h 59"/>
                  <a:gd name="T10" fmla="*/ 2 w 67"/>
                  <a:gd name="T11" fmla="*/ 0 h 59"/>
                  <a:gd name="T12" fmla="*/ 0 w 67"/>
                  <a:gd name="T13" fmla="*/ 0 h 59"/>
                  <a:gd name="T14" fmla="*/ 1 w 67"/>
                  <a:gd name="T15" fmla="*/ 1 h 59"/>
                  <a:gd name="T16" fmla="*/ 1 w 67"/>
                  <a:gd name="T17" fmla="*/ 2 h 59"/>
                  <a:gd name="T18" fmla="*/ 2 w 67"/>
                  <a:gd name="T19" fmla="*/ 3 h 59"/>
                  <a:gd name="T20" fmla="*/ 2 w 67"/>
                  <a:gd name="T21" fmla="*/ 3 h 5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7" h="59">
                    <a:moveTo>
                      <a:pt x="35" y="59"/>
                    </a:moveTo>
                    <a:lnTo>
                      <a:pt x="63" y="52"/>
                    </a:lnTo>
                    <a:lnTo>
                      <a:pt x="67" y="27"/>
                    </a:lnTo>
                    <a:lnTo>
                      <a:pt x="61" y="19"/>
                    </a:lnTo>
                    <a:lnTo>
                      <a:pt x="54" y="12"/>
                    </a:lnTo>
                    <a:lnTo>
                      <a:pt x="46" y="4"/>
                    </a:lnTo>
                    <a:lnTo>
                      <a:pt x="0" y="0"/>
                    </a:lnTo>
                    <a:lnTo>
                      <a:pt x="29" y="17"/>
                    </a:lnTo>
                    <a:lnTo>
                      <a:pt x="25" y="38"/>
                    </a:lnTo>
                    <a:lnTo>
                      <a:pt x="35" y="59"/>
                    </a:lnTo>
                    <a:close/>
                  </a:path>
                </a:pathLst>
              </a:custGeom>
              <a:solidFill>
                <a:srgbClr val="E084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61" name="Freeform 128"/>
              <p:cNvSpPr>
                <a:spLocks/>
              </p:cNvSpPr>
              <p:nvPr/>
            </p:nvSpPr>
            <p:spPr bwMode="auto">
              <a:xfrm>
                <a:off x="3010" y="1504"/>
                <a:ext cx="51" cy="59"/>
              </a:xfrm>
              <a:custGeom>
                <a:avLst/>
                <a:gdLst>
                  <a:gd name="T0" fmla="*/ 4 w 103"/>
                  <a:gd name="T1" fmla="*/ 0 h 120"/>
                  <a:gd name="T2" fmla="*/ 0 w 103"/>
                  <a:gd name="T3" fmla="*/ 1 h 120"/>
                  <a:gd name="T4" fmla="*/ 0 w 103"/>
                  <a:gd name="T5" fmla="*/ 2 h 120"/>
                  <a:gd name="T6" fmla="*/ 0 w 103"/>
                  <a:gd name="T7" fmla="*/ 3 h 120"/>
                  <a:gd name="T8" fmla="*/ 0 w 103"/>
                  <a:gd name="T9" fmla="*/ 5 h 120"/>
                  <a:gd name="T10" fmla="*/ 0 w 103"/>
                  <a:gd name="T11" fmla="*/ 5 h 120"/>
                  <a:gd name="T12" fmla="*/ 0 w 103"/>
                  <a:gd name="T13" fmla="*/ 6 h 120"/>
                  <a:gd name="T14" fmla="*/ 1 w 103"/>
                  <a:gd name="T15" fmla="*/ 6 h 120"/>
                  <a:gd name="T16" fmla="*/ 1 w 103"/>
                  <a:gd name="T17" fmla="*/ 6 h 120"/>
                  <a:gd name="T18" fmla="*/ 2 w 103"/>
                  <a:gd name="T19" fmla="*/ 7 h 120"/>
                  <a:gd name="T20" fmla="*/ 3 w 103"/>
                  <a:gd name="T21" fmla="*/ 7 h 120"/>
                  <a:gd name="T22" fmla="*/ 4 w 103"/>
                  <a:gd name="T23" fmla="*/ 7 h 120"/>
                  <a:gd name="T24" fmla="*/ 6 w 103"/>
                  <a:gd name="T25" fmla="*/ 6 h 120"/>
                  <a:gd name="T26" fmla="*/ 2 w 103"/>
                  <a:gd name="T27" fmla="*/ 6 h 120"/>
                  <a:gd name="T28" fmla="*/ 1 w 103"/>
                  <a:gd name="T29" fmla="*/ 6 h 120"/>
                  <a:gd name="T30" fmla="*/ 1 w 103"/>
                  <a:gd name="T31" fmla="*/ 5 h 120"/>
                  <a:gd name="T32" fmla="*/ 1 w 103"/>
                  <a:gd name="T33" fmla="*/ 5 h 120"/>
                  <a:gd name="T34" fmla="*/ 2 w 103"/>
                  <a:gd name="T35" fmla="*/ 5 h 120"/>
                  <a:gd name="T36" fmla="*/ 2 w 103"/>
                  <a:gd name="T37" fmla="*/ 5 h 120"/>
                  <a:gd name="T38" fmla="*/ 2 w 103"/>
                  <a:gd name="T39" fmla="*/ 3 h 120"/>
                  <a:gd name="T40" fmla="*/ 2 w 103"/>
                  <a:gd name="T41" fmla="*/ 2 h 120"/>
                  <a:gd name="T42" fmla="*/ 3 w 103"/>
                  <a:gd name="T43" fmla="*/ 2 h 120"/>
                  <a:gd name="T44" fmla="*/ 5 w 103"/>
                  <a:gd name="T45" fmla="*/ 0 h 120"/>
                  <a:gd name="T46" fmla="*/ 4 w 103"/>
                  <a:gd name="T47" fmla="*/ 0 h 120"/>
                  <a:gd name="T48" fmla="*/ 4 w 103"/>
                  <a:gd name="T49" fmla="*/ 0 h 12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3" h="120">
                    <a:moveTo>
                      <a:pt x="76" y="0"/>
                    </a:moveTo>
                    <a:lnTo>
                      <a:pt x="12" y="19"/>
                    </a:lnTo>
                    <a:lnTo>
                      <a:pt x="2" y="36"/>
                    </a:lnTo>
                    <a:lnTo>
                      <a:pt x="0" y="57"/>
                    </a:lnTo>
                    <a:lnTo>
                      <a:pt x="0" y="82"/>
                    </a:lnTo>
                    <a:lnTo>
                      <a:pt x="4" y="93"/>
                    </a:lnTo>
                    <a:lnTo>
                      <a:pt x="10" y="103"/>
                    </a:lnTo>
                    <a:lnTo>
                      <a:pt x="16" y="106"/>
                    </a:lnTo>
                    <a:lnTo>
                      <a:pt x="19" y="110"/>
                    </a:lnTo>
                    <a:lnTo>
                      <a:pt x="36" y="118"/>
                    </a:lnTo>
                    <a:lnTo>
                      <a:pt x="54" y="120"/>
                    </a:lnTo>
                    <a:lnTo>
                      <a:pt x="74" y="120"/>
                    </a:lnTo>
                    <a:lnTo>
                      <a:pt x="103" y="110"/>
                    </a:lnTo>
                    <a:lnTo>
                      <a:pt x="38" y="106"/>
                    </a:lnTo>
                    <a:lnTo>
                      <a:pt x="31" y="103"/>
                    </a:lnTo>
                    <a:lnTo>
                      <a:pt x="23" y="93"/>
                    </a:lnTo>
                    <a:lnTo>
                      <a:pt x="25" y="87"/>
                    </a:lnTo>
                    <a:lnTo>
                      <a:pt x="35" y="84"/>
                    </a:lnTo>
                    <a:lnTo>
                      <a:pt x="44" y="82"/>
                    </a:lnTo>
                    <a:lnTo>
                      <a:pt x="40" y="59"/>
                    </a:lnTo>
                    <a:lnTo>
                      <a:pt x="44" y="40"/>
                    </a:lnTo>
                    <a:lnTo>
                      <a:pt x="48" y="34"/>
                    </a:lnTo>
                    <a:lnTo>
                      <a:pt x="92" y="2"/>
                    </a:lnTo>
                    <a:lnTo>
                      <a:pt x="76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62" name="Freeform 129"/>
              <p:cNvSpPr>
                <a:spLocks/>
              </p:cNvSpPr>
              <p:nvPr/>
            </p:nvSpPr>
            <p:spPr bwMode="auto">
              <a:xfrm>
                <a:off x="3025" y="1479"/>
                <a:ext cx="77" cy="21"/>
              </a:xfrm>
              <a:custGeom>
                <a:avLst/>
                <a:gdLst>
                  <a:gd name="T0" fmla="*/ 3 w 154"/>
                  <a:gd name="T1" fmla="*/ 2 h 41"/>
                  <a:gd name="T2" fmla="*/ 8 w 154"/>
                  <a:gd name="T3" fmla="*/ 2 h 41"/>
                  <a:gd name="T4" fmla="*/ 10 w 154"/>
                  <a:gd name="T5" fmla="*/ 3 h 41"/>
                  <a:gd name="T6" fmla="*/ 8 w 154"/>
                  <a:gd name="T7" fmla="*/ 1 h 41"/>
                  <a:gd name="T8" fmla="*/ 6 w 154"/>
                  <a:gd name="T9" fmla="*/ 0 h 41"/>
                  <a:gd name="T10" fmla="*/ 3 w 154"/>
                  <a:gd name="T11" fmla="*/ 1 h 41"/>
                  <a:gd name="T12" fmla="*/ 0 w 154"/>
                  <a:gd name="T13" fmla="*/ 3 h 41"/>
                  <a:gd name="T14" fmla="*/ 2 w 154"/>
                  <a:gd name="T15" fmla="*/ 2 h 41"/>
                  <a:gd name="T16" fmla="*/ 3 w 154"/>
                  <a:gd name="T17" fmla="*/ 2 h 41"/>
                  <a:gd name="T18" fmla="*/ 3 w 154"/>
                  <a:gd name="T19" fmla="*/ 2 h 4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54" h="41">
                    <a:moveTo>
                      <a:pt x="40" y="32"/>
                    </a:moveTo>
                    <a:lnTo>
                      <a:pt x="118" y="30"/>
                    </a:lnTo>
                    <a:lnTo>
                      <a:pt x="154" y="41"/>
                    </a:lnTo>
                    <a:lnTo>
                      <a:pt x="125" y="7"/>
                    </a:lnTo>
                    <a:lnTo>
                      <a:pt x="83" y="0"/>
                    </a:lnTo>
                    <a:lnTo>
                      <a:pt x="38" y="15"/>
                    </a:lnTo>
                    <a:lnTo>
                      <a:pt x="0" y="41"/>
                    </a:lnTo>
                    <a:lnTo>
                      <a:pt x="19" y="30"/>
                    </a:lnTo>
                    <a:lnTo>
                      <a:pt x="40" y="32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63" name="Freeform 130"/>
              <p:cNvSpPr>
                <a:spLocks/>
              </p:cNvSpPr>
              <p:nvPr/>
            </p:nvSpPr>
            <p:spPr bwMode="auto">
              <a:xfrm>
                <a:off x="3035" y="1478"/>
                <a:ext cx="51" cy="17"/>
              </a:xfrm>
              <a:custGeom>
                <a:avLst/>
                <a:gdLst>
                  <a:gd name="T0" fmla="*/ 5 w 100"/>
                  <a:gd name="T1" fmla="*/ 0 h 34"/>
                  <a:gd name="T2" fmla="*/ 3 w 100"/>
                  <a:gd name="T3" fmla="*/ 1 h 34"/>
                  <a:gd name="T4" fmla="*/ 0 w 100"/>
                  <a:gd name="T5" fmla="*/ 3 h 34"/>
                  <a:gd name="T6" fmla="*/ 5 w 100"/>
                  <a:gd name="T7" fmla="*/ 2 h 34"/>
                  <a:gd name="T8" fmla="*/ 7 w 100"/>
                  <a:gd name="T9" fmla="*/ 1 h 34"/>
                  <a:gd name="T10" fmla="*/ 5 w 100"/>
                  <a:gd name="T11" fmla="*/ 0 h 34"/>
                  <a:gd name="T12" fmla="*/ 5 w 100"/>
                  <a:gd name="T13" fmla="*/ 0 h 3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00" h="34">
                    <a:moveTo>
                      <a:pt x="68" y="0"/>
                    </a:moveTo>
                    <a:lnTo>
                      <a:pt x="38" y="5"/>
                    </a:lnTo>
                    <a:lnTo>
                      <a:pt x="0" y="34"/>
                    </a:lnTo>
                    <a:lnTo>
                      <a:pt x="68" y="23"/>
                    </a:lnTo>
                    <a:lnTo>
                      <a:pt x="100" y="13"/>
                    </a:lnTo>
                    <a:lnTo>
                      <a:pt x="68" y="0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64" name="Freeform 131"/>
              <p:cNvSpPr>
                <a:spLocks/>
              </p:cNvSpPr>
              <p:nvPr/>
            </p:nvSpPr>
            <p:spPr bwMode="auto">
              <a:xfrm>
                <a:off x="2960" y="1390"/>
                <a:ext cx="120" cy="106"/>
              </a:xfrm>
              <a:custGeom>
                <a:avLst/>
                <a:gdLst>
                  <a:gd name="T0" fmla="*/ 11 w 239"/>
                  <a:gd name="T1" fmla="*/ 1 h 211"/>
                  <a:gd name="T2" fmla="*/ 10 w 239"/>
                  <a:gd name="T3" fmla="*/ 1 h 211"/>
                  <a:gd name="T4" fmla="*/ 9 w 239"/>
                  <a:gd name="T5" fmla="*/ 1 h 211"/>
                  <a:gd name="T6" fmla="*/ 7 w 239"/>
                  <a:gd name="T7" fmla="*/ 0 h 211"/>
                  <a:gd name="T8" fmla="*/ 6 w 239"/>
                  <a:gd name="T9" fmla="*/ 0 h 211"/>
                  <a:gd name="T10" fmla="*/ 4 w 239"/>
                  <a:gd name="T11" fmla="*/ 1 h 211"/>
                  <a:gd name="T12" fmla="*/ 3 w 239"/>
                  <a:gd name="T13" fmla="*/ 2 h 211"/>
                  <a:gd name="T14" fmla="*/ 2 w 239"/>
                  <a:gd name="T15" fmla="*/ 2 h 211"/>
                  <a:gd name="T16" fmla="*/ 2 w 239"/>
                  <a:gd name="T17" fmla="*/ 3 h 211"/>
                  <a:gd name="T18" fmla="*/ 2 w 239"/>
                  <a:gd name="T19" fmla="*/ 3 h 211"/>
                  <a:gd name="T20" fmla="*/ 1 w 239"/>
                  <a:gd name="T21" fmla="*/ 3 h 211"/>
                  <a:gd name="T22" fmla="*/ 1 w 239"/>
                  <a:gd name="T23" fmla="*/ 4 h 211"/>
                  <a:gd name="T24" fmla="*/ 1 w 239"/>
                  <a:gd name="T25" fmla="*/ 4 h 211"/>
                  <a:gd name="T26" fmla="*/ 0 w 239"/>
                  <a:gd name="T27" fmla="*/ 4 h 211"/>
                  <a:gd name="T28" fmla="*/ 1 w 239"/>
                  <a:gd name="T29" fmla="*/ 9 h 211"/>
                  <a:gd name="T30" fmla="*/ 5 w 239"/>
                  <a:gd name="T31" fmla="*/ 11 h 211"/>
                  <a:gd name="T32" fmla="*/ 5 w 239"/>
                  <a:gd name="T33" fmla="*/ 14 h 211"/>
                  <a:gd name="T34" fmla="*/ 9 w 239"/>
                  <a:gd name="T35" fmla="*/ 12 h 211"/>
                  <a:gd name="T36" fmla="*/ 14 w 239"/>
                  <a:gd name="T37" fmla="*/ 11 h 211"/>
                  <a:gd name="T38" fmla="*/ 15 w 239"/>
                  <a:gd name="T39" fmla="*/ 10 h 211"/>
                  <a:gd name="T40" fmla="*/ 13 w 239"/>
                  <a:gd name="T41" fmla="*/ 7 h 211"/>
                  <a:gd name="T42" fmla="*/ 13 w 239"/>
                  <a:gd name="T43" fmla="*/ 4 h 211"/>
                  <a:gd name="T44" fmla="*/ 11 w 239"/>
                  <a:gd name="T45" fmla="*/ 1 h 211"/>
                  <a:gd name="T46" fmla="*/ 11 w 239"/>
                  <a:gd name="T47" fmla="*/ 1 h 211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239" h="211">
                    <a:moveTo>
                      <a:pt x="161" y="15"/>
                    </a:moveTo>
                    <a:lnTo>
                      <a:pt x="153" y="11"/>
                    </a:lnTo>
                    <a:lnTo>
                      <a:pt x="136" y="6"/>
                    </a:lnTo>
                    <a:lnTo>
                      <a:pt x="112" y="0"/>
                    </a:lnTo>
                    <a:lnTo>
                      <a:pt x="81" y="0"/>
                    </a:lnTo>
                    <a:lnTo>
                      <a:pt x="51" y="11"/>
                    </a:lnTo>
                    <a:lnTo>
                      <a:pt x="38" y="23"/>
                    </a:lnTo>
                    <a:lnTo>
                      <a:pt x="30" y="28"/>
                    </a:lnTo>
                    <a:lnTo>
                      <a:pt x="24" y="34"/>
                    </a:lnTo>
                    <a:lnTo>
                      <a:pt x="19" y="40"/>
                    </a:lnTo>
                    <a:lnTo>
                      <a:pt x="15" y="45"/>
                    </a:lnTo>
                    <a:lnTo>
                      <a:pt x="7" y="55"/>
                    </a:lnTo>
                    <a:lnTo>
                      <a:pt x="1" y="61"/>
                    </a:lnTo>
                    <a:lnTo>
                      <a:pt x="0" y="64"/>
                    </a:lnTo>
                    <a:lnTo>
                      <a:pt x="7" y="139"/>
                    </a:lnTo>
                    <a:lnTo>
                      <a:pt x="66" y="175"/>
                    </a:lnTo>
                    <a:lnTo>
                      <a:pt x="77" y="211"/>
                    </a:lnTo>
                    <a:lnTo>
                      <a:pt x="138" y="186"/>
                    </a:lnTo>
                    <a:lnTo>
                      <a:pt x="216" y="163"/>
                    </a:lnTo>
                    <a:lnTo>
                      <a:pt x="239" y="160"/>
                    </a:lnTo>
                    <a:lnTo>
                      <a:pt x="201" y="108"/>
                    </a:lnTo>
                    <a:lnTo>
                      <a:pt x="203" y="59"/>
                    </a:lnTo>
                    <a:lnTo>
                      <a:pt x="161" y="15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65" name="Freeform 132"/>
              <p:cNvSpPr>
                <a:spLocks/>
              </p:cNvSpPr>
              <p:nvPr/>
            </p:nvSpPr>
            <p:spPr bwMode="auto">
              <a:xfrm>
                <a:off x="2862" y="1504"/>
                <a:ext cx="37" cy="19"/>
              </a:xfrm>
              <a:custGeom>
                <a:avLst/>
                <a:gdLst>
                  <a:gd name="T0" fmla="*/ 5 w 72"/>
                  <a:gd name="T1" fmla="*/ 2 h 36"/>
                  <a:gd name="T2" fmla="*/ 0 w 72"/>
                  <a:gd name="T3" fmla="*/ 3 h 36"/>
                  <a:gd name="T4" fmla="*/ 2 w 72"/>
                  <a:gd name="T5" fmla="*/ 1 h 36"/>
                  <a:gd name="T6" fmla="*/ 4 w 72"/>
                  <a:gd name="T7" fmla="*/ 0 h 36"/>
                  <a:gd name="T8" fmla="*/ 5 w 72"/>
                  <a:gd name="T9" fmla="*/ 2 h 36"/>
                  <a:gd name="T10" fmla="*/ 5 w 72"/>
                  <a:gd name="T11" fmla="*/ 2 h 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72" h="36">
                    <a:moveTo>
                      <a:pt x="72" y="28"/>
                    </a:moveTo>
                    <a:lnTo>
                      <a:pt x="0" y="36"/>
                    </a:lnTo>
                    <a:lnTo>
                      <a:pt x="17" y="11"/>
                    </a:lnTo>
                    <a:lnTo>
                      <a:pt x="57" y="0"/>
                    </a:lnTo>
                    <a:lnTo>
                      <a:pt x="72" y="28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66" name="Freeform 133"/>
              <p:cNvSpPr>
                <a:spLocks/>
              </p:cNvSpPr>
              <p:nvPr/>
            </p:nvSpPr>
            <p:spPr bwMode="auto">
              <a:xfrm>
                <a:off x="2861" y="1436"/>
                <a:ext cx="30" cy="26"/>
              </a:xfrm>
              <a:custGeom>
                <a:avLst/>
                <a:gdLst>
                  <a:gd name="T0" fmla="*/ 1 w 61"/>
                  <a:gd name="T1" fmla="*/ 0 h 51"/>
                  <a:gd name="T2" fmla="*/ 0 w 61"/>
                  <a:gd name="T3" fmla="*/ 1 h 51"/>
                  <a:gd name="T4" fmla="*/ 0 w 61"/>
                  <a:gd name="T5" fmla="*/ 4 h 51"/>
                  <a:gd name="T6" fmla="*/ 3 w 61"/>
                  <a:gd name="T7" fmla="*/ 4 h 51"/>
                  <a:gd name="T8" fmla="*/ 3 w 61"/>
                  <a:gd name="T9" fmla="*/ 2 h 51"/>
                  <a:gd name="T10" fmla="*/ 1 w 61"/>
                  <a:gd name="T11" fmla="*/ 0 h 51"/>
                  <a:gd name="T12" fmla="*/ 1 w 61"/>
                  <a:gd name="T13" fmla="*/ 0 h 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1" h="51">
                    <a:moveTo>
                      <a:pt x="30" y="0"/>
                    </a:moveTo>
                    <a:lnTo>
                      <a:pt x="0" y="12"/>
                    </a:lnTo>
                    <a:lnTo>
                      <a:pt x="11" y="51"/>
                    </a:lnTo>
                    <a:lnTo>
                      <a:pt x="48" y="50"/>
                    </a:lnTo>
                    <a:lnTo>
                      <a:pt x="61" y="27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67" name="Freeform 134"/>
              <p:cNvSpPr>
                <a:spLocks/>
              </p:cNvSpPr>
              <p:nvPr/>
            </p:nvSpPr>
            <p:spPr bwMode="auto">
              <a:xfrm>
                <a:off x="3055" y="1678"/>
                <a:ext cx="53" cy="102"/>
              </a:xfrm>
              <a:custGeom>
                <a:avLst/>
                <a:gdLst>
                  <a:gd name="T0" fmla="*/ 6 w 106"/>
                  <a:gd name="T1" fmla="*/ 1 h 203"/>
                  <a:gd name="T2" fmla="*/ 6 w 106"/>
                  <a:gd name="T3" fmla="*/ 4 h 203"/>
                  <a:gd name="T4" fmla="*/ 7 w 106"/>
                  <a:gd name="T5" fmla="*/ 6 h 203"/>
                  <a:gd name="T6" fmla="*/ 7 w 106"/>
                  <a:gd name="T7" fmla="*/ 8 h 203"/>
                  <a:gd name="T8" fmla="*/ 7 w 106"/>
                  <a:gd name="T9" fmla="*/ 9 h 203"/>
                  <a:gd name="T10" fmla="*/ 6 w 106"/>
                  <a:gd name="T11" fmla="*/ 9 h 203"/>
                  <a:gd name="T12" fmla="*/ 6 w 106"/>
                  <a:gd name="T13" fmla="*/ 10 h 203"/>
                  <a:gd name="T14" fmla="*/ 5 w 106"/>
                  <a:gd name="T15" fmla="*/ 11 h 203"/>
                  <a:gd name="T16" fmla="*/ 5 w 106"/>
                  <a:gd name="T17" fmla="*/ 11 h 203"/>
                  <a:gd name="T18" fmla="*/ 4 w 106"/>
                  <a:gd name="T19" fmla="*/ 12 h 203"/>
                  <a:gd name="T20" fmla="*/ 4 w 106"/>
                  <a:gd name="T21" fmla="*/ 12 h 203"/>
                  <a:gd name="T22" fmla="*/ 3 w 106"/>
                  <a:gd name="T23" fmla="*/ 13 h 203"/>
                  <a:gd name="T24" fmla="*/ 3 w 106"/>
                  <a:gd name="T25" fmla="*/ 13 h 203"/>
                  <a:gd name="T26" fmla="*/ 2 w 106"/>
                  <a:gd name="T27" fmla="*/ 13 h 203"/>
                  <a:gd name="T28" fmla="*/ 1 w 106"/>
                  <a:gd name="T29" fmla="*/ 13 h 203"/>
                  <a:gd name="T30" fmla="*/ 0 w 106"/>
                  <a:gd name="T31" fmla="*/ 11 h 203"/>
                  <a:gd name="T32" fmla="*/ 2 w 106"/>
                  <a:gd name="T33" fmla="*/ 9 h 203"/>
                  <a:gd name="T34" fmla="*/ 2 w 106"/>
                  <a:gd name="T35" fmla="*/ 7 h 203"/>
                  <a:gd name="T36" fmla="*/ 1 w 106"/>
                  <a:gd name="T37" fmla="*/ 6 h 203"/>
                  <a:gd name="T38" fmla="*/ 3 w 106"/>
                  <a:gd name="T39" fmla="*/ 3 h 203"/>
                  <a:gd name="T40" fmla="*/ 5 w 106"/>
                  <a:gd name="T41" fmla="*/ 0 h 203"/>
                  <a:gd name="T42" fmla="*/ 6 w 106"/>
                  <a:gd name="T43" fmla="*/ 1 h 203"/>
                  <a:gd name="T44" fmla="*/ 6 w 106"/>
                  <a:gd name="T45" fmla="*/ 1 h 203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106" h="203">
                    <a:moveTo>
                      <a:pt x="81" y="9"/>
                    </a:moveTo>
                    <a:lnTo>
                      <a:pt x="91" y="53"/>
                    </a:lnTo>
                    <a:lnTo>
                      <a:pt x="98" y="81"/>
                    </a:lnTo>
                    <a:lnTo>
                      <a:pt x="106" y="125"/>
                    </a:lnTo>
                    <a:lnTo>
                      <a:pt x="98" y="137"/>
                    </a:lnTo>
                    <a:lnTo>
                      <a:pt x="93" y="144"/>
                    </a:lnTo>
                    <a:lnTo>
                      <a:pt x="85" y="152"/>
                    </a:lnTo>
                    <a:lnTo>
                      <a:pt x="79" y="161"/>
                    </a:lnTo>
                    <a:lnTo>
                      <a:pt x="72" y="169"/>
                    </a:lnTo>
                    <a:lnTo>
                      <a:pt x="62" y="178"/>
                    </a:lnTo>
                    <a:lnTo>
                      <a:pt x="55" y="186"/>
                    </a:lnTo>
                    <a:lnTo>
                      <a:pt x="47" y="194"/>
                    </a:lnTo>
                    <a:lnTo>
                      <a:pt x="38" y="199"/>
                    </a:lnTo>
                    <a:lnTo>
                      <a:pt x="20" y="203"/>
                    </a:lnTo>
                    <a:lnTo>
                      <a:pt x="1" y="203"/>
                    </a:lnTo>
                    <a:lnTo>
                      <a:pt x="0" y="165"/>
                    </a:lnTo>
                    <a:lnTo>
                      <a:pt x="32" y="135"/>
                    </a:lnTo>
                    <a:lnTo>
                      <a:pt x="32" y="108"/>
                    </a:lnTo>
                    <a:lnTo>
                      <a:pt x="9" y="83"/>
                    </a:lnTo>
                    <a:lnTo>
                      <a:pt x="47" y="36"/>
                    </a:lnTo>
                    <a:lnTo>
                      <a:pt x="70" y="0"/>
                    </a:lnTo>
                    <a:lnTo>
                      <a:pt x="81" y="9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68" name="Freeform 135"/>
              <p:cNvSpPr>
                <a:spLocks/>
              </p:cNvSpPr>
              <p:nvPr/>
            </p:nvSpPr>
            <p:spPr bwMode="auto">
              <a:xfrm>
                <a:off x="3063" y="1741"/>
                <a:ext cx="26" cy="38"/>
              </a:xfrm>
              <a:custGeom>
                <a:avLst/>
                <a:gdLst>
                  <a:gd name="T0" fmla="*/ 1 w 53"/>
                  <a:gd name="T1" fmla="*/ 2 h 76"/>
                  <a:gd name="T2" fmla="*/ 0 w 53"/>
                  <a:gd name="T3" fmla="*/ 3 h 76"/>
                  <a:gd name="T4" fmla="*/ 0 w 53"/>
                  <a:gd name="T5" fmla="*/ 5 h 76"/>
                  <a:gd name="T6" fmla="*/ 3 w 53"/>
                  <a:gd name="T7" fmla="*/ 2 h 76"/>
                  <a:gd name="T8" fmla="*/ 3 w 53"/>
                  <a:gd name="T9" fmla="*/ 0 h 76"/>
                  <a:gd name="T10" fmla="*/ 1 w 53"/>
                  <a:gd name="T11" fmla="*/ 2 h 76"/>
                  <a:gd name="T12" fmla="*/ 1 w 53"/>
                  <a:gd name="T13" fmla="*/ 2 h 7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" h="76">
                    <a:moveTo>
                      <a:pt x="19" y="21"/>
                    </a:moveTo>
                    <a:lnTo>
                      <a:pt x="0" y="42"/>
                    </a:lnTo>
                    <a:lnTo>
                      <a:pt x="11" y="76"/>
                    </a:lnTo>
                    <a:lnTo>
                      <a:pt x="51" y="29"/>
                    </a:lnTo>
                    <a:lnTo>
                      <a:pt x="53" y="0"/>
                    </a:lnTo>
                    <a:lnTo>
                      <a:pt x="19" y="21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69" name="Freeform 136"/>
              <p:cNvSpPr>
                <a:spLocks/>
              </p:cNvSpPr>
              <p:nvPr/>
            </p:nvSpPr>
            <p:spPr bwMode="auto">
              <a:xfrm>
                <a:off x="3061" y="1680"/>
                <a:ext cx="32" cy="52"/>
              </a:xfrm>
              <a:custGeom>
                <a:avLst/>
                <a:gdLst>
                  <a:gd name="T0" fmla="*/ 4 w 65"/>
                  <a:gd name="T1" fmla="*/ 0 h 102"/>
                  <a:gd name="T2" fmla="*/ 2 w 65"/>
                  <a:gd name="T3" fmla="*/ 1 h 102"/>
                  <a:gd name="T4" fmla="*/ 1 w 65"/>
                  <a:gd name="T5" fmla="*/ 4 h 102"/>
                  <a:gd name="T6" fmla="*/ 0 w 65"/>
                  <a:gd name="T7" fmla="*/ 6 h 102"/>
                  <a:gd name="T8" fmla="*/ 0 w 65"/>
                  <a:gd name="T9" fmla="*/ 7 h 102"/>
                  <a:gd name="T10" fmla="*/ 2 w 65"/>
                  <a:gd name="T11" fmla="*/ 6 h 102"/>
                  <a:gd name="T12" fmla="*/ 3 w 65"/>
                  <a:gd name="T13" fmla="*/ 4 h 102"/>
                  <a:gd name="T14" fmla="*/ 4 w 65"/>
                  <a:gd name="T15" fmla="*/ 0 h 102"/>
                  <a:gd name="T16" fmla="*/ 4 w 65"/>
                  <a:gd name="T17" fmla="*/ 0 h 10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5" h="102">
                    <a:moveTo>
                      <a:pt x="65" y="0"/>
                    </a:moveTo>
                    <a:lnTo>
                      <a:pt x="47" y="9"/>
                    </a:lnTo>
                    <a:lnTo>
                      <a:pt x="30" y="53"/>
                    </a:lnTo>
                    <a:lnTo>
                      <a:pt x="15" y="81"/>
                    </a:lnTo>
                    <a:lnTo>
                      <a:pt x="0" y="102"/>
                    </a:lnTo>
                    <a:lnTo>
                      <a:pt x="38" y="89"/>
                    </a:lnTo>
                    <a:lnTo>
                      <a:pt x="59" y="58"/>
                    </a:lnTo>
                    <a:lnTo>
                      <a:pt x="65" y="0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70" name="Freeform 137"/>
              <p:cNvSpPr>
                <a:spLocks/>
              </p:cNvSpPr>
              <p:nvPr/>
            </p:nvSpPr>
            <p:spPr bwMode="auto">
              <a:xfrm>
                <a:off x="3048" y="1706"/>
                <a:ext cx="15" cy="12"/>
              </a:xfrm>
              <a:custGeom>
                <a:avLst/>
                <a:gdLst>
                  <a:gd name="T0" fmla="*/ 1 w 31"/>
                  <a:gd name="T1" fmla="*/ 0 h 25"/>
                  <a:gd name="T2" fmla="*/ 0 w 31"/>
                  <a:gd name="T3" fmla="*/ 0 h 25"/>
                  <a:gd name="T4" fmla="*/ 0 w 31"/>
                  <a:gd name="T5" fmla="*/ 1 h 25"/>
                  <a:gd name="T6" fmla="*/ 1 w 31"/>
                  <a:gd name="T7" fmla="*/ 1 h 25"/>
                  <a:gd name="T8" fmla="*/ 1 w 31"/>
                  <a:gd name="T9" fmla="*/ 0 h 25"/>
                  <a:gd name="T10" fmla="*/ 1 w 31"/>
                  <a:gd name="T11" fmla="*/ 0 h 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1" h="25">
                    <a:moveTo>
                      <a:pt x="27" y="0"/>
                    </a:moveTo>
                    <a:lnTo>
                      <a:pt x="0" y="11"/>
                    </a:lnTo>
                    <a:lnTo>
                      <a:pt x="4" y="25"/>
                    </a:lnTo>
                    <a:lnTo>
                      <a:pt x="31" y="17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FFD6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71" name="Freeform 138"/>
              <p:cNvSpPr>
                <a:spLocks/>
              </p:cNvSpPr>
              <p:nvPr/>
            </p:nvSpPr>
            <p:spPr bwMode="auto">
              <a:xfrm>
                <a:off x="3019" y="1626"/>
                <a:ext cx="55" cy="50"/>
              </a:xfrm>
              <a:custGeom>
                <a:avLst/>
                <a:gdLst>
                  <a:gd name="T0" fmla="*/ 2 w 111"/>
                  <a:gd name="T1" fmla="*/ 0 h 101"/>
                  <a:gd name="T2" fmla="*/ 2 w 111"/>
                  <a:gd name="T3" fmla="*/ 1 h 101"/>
                  <a:gd name="T4" fmla="*/ 2 w 111"/>
                  <a:gd name="T5" fmla="*/ 2 h 101"/>
                  <a:gd name="T6" fmla="*/ 1 w 111"/>
                  <a:gd name="T7" fmla="*/ 2 h 101"/>
                  <a:gd name="T8" fmla="*/ 0 w 111"/>
                  <a:gd name="T9" fmla="*/ 3 h 101"/>
                  <a:gd name="T10" fmla="*/ 0 w 111"/>
                  <a:gd name="T11" fmla="*/ 4 h 101"/>
                  <a:gd name="T12" fmla="*/ 1 w 111"/>
                  <a:gd name="T13" fmla="*/ 5 h 101"/>
                  <a:gd name="T14" fmla="*/ 2 w 111"/>
                  <a:gd name="T15" fmla="*/ 6 h 101"/>
                  <a:gd name="T16" fmla="*/ 6 w 111"/>
                  <a:gd name="T17" fmla="*/ 5 h 101"/>
                  <a:gd name="T18" fmla="*/ 6 w 111"/>
                  <a:gd name="T19" fmla="*/ 3 h 101"/>
                  <a:gd name="T20" fmla="*/ 5 w 111"/>
                  <a:gd name="T21" fmla="*/ 3 h 101"/>
                  <a:gd name="T22" fmla="*/ 5 w 111"/>
                  <a:gd name="T23" fmla="*/ 2 h 101"/>
                  <a:gd name="T24" fmla="*/ 5 w 111"/>
                  <a:gd name="T25" fmla="*/ 2 h 101"/>
                  <a:gd name="T26" fmla="*/ 4 w 111"/>
                  <a:gd name="T27" fmla="*/ 1 h 101"/>
                  <a:gd name="T28" fmla="*/ 4 w 111"/>
                  <a:gd name="T29" fmla="*/ 1 h 101"/>
                  <a:gd name="T30" fmla="*/ 3 w 111"/>
                  <a:gd name="T31" fmla="*/ 0 h 101"/>
                  <a:gd name="T32" fmla="*/ 3 w 111"/>
                  <a:gd name="T33" fmla="*/ 0 h 101"/>
                  <a:gd name="T34" fmla="*/ 2 w 111"/>
                  <a:gd name="T35" fmla="*/ 0 h 101"/>
                  <a:gd name="T36" fmla="*/ 2 w 111"/>
                  <a:gd name="T37" fmla="*/ 0 h 10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11" h="101">
                    <a:moveTo>
                      <a:pt x="42" y="0"/>
                    </a:moveTo>
                    <a:lnTo>
                      <a:pt x="42" y="25"/>
                    </a:lnTo>
                    <a:lnTo>
                      <a:pt x="35" y="44"/>
                    </a:lnTo>
                    <a:lnTo>
                      <a:pt x="16" y="46"/>
                    </a:lnTo>
                    <a:lnTo>
                      <a:pt x="0" y="48"/>
                    </a:lnTo>
                    <a:lnTo>
                      <a:pt x="2" y="69"/>
                    </a:lnTo>
                    <a:lnTo>
                      <a:pt x="29" y="88"/>
                    </a:lnTo>
                    <a:lnTo>
                      <a:pt x="46" y="101"/>
                    </a:lnTo>
                    <a:lnTo>
                      <a:pt x="111" y="88"/>
                    </a:lnTo>
                    <a:lnTo>
                      <a:pt x="97" y="53"/>
                    </a:lnTo>
                    <a:lnTo>
                      <a:pt x="93" y="50"/>
                    </a:lnTo>
                    <a:lnTo>
                      <a:pt x="90" y="44"/>
                    </a:lnTo>
                    <a:lnTo>
                      <a:pt x="82" y="36"/>
                    </a:lnTo>
                    <a:lnTo>
                      <a:pt x="74" y="27"/>
                    </a:lnTo>
                    <a:lnTo>
                      <a:pt x="67" y="19"/>
                    </a:lnTo>
                    <a:lnTo>
                      <a:pt x="57" y="10"/>
                    </a:lnTo>
                    <a:lnTo>
                      <a:pt x="54" y="6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72" name="Freeform 139"/>
              <p:cNvSpPr>
                <a:spLocks/>
              </p:cNvSpPr>
              <p:nvPr/>
            </p:nvSpPr>
            <p:spPr bwMode="auto">
              <a:xfrm>
                <a:off x="2993" y="1627"/>
                <a:ext cx="40" cy="18"/>
              </a:xfrm>
              <a:custGeom>
                <a:avLst/>
                <a:gdLst>
                  <a:gd name="T0" fmla="*/ 4 w 82"/>
                  <a:gd name="T1" fmla="*/ 0 h 36"/>
                  <a:gd name="T2" fmla="*/ 2 w 82"/>
                  <a:gd name="T3" fmla="*/ 0 h 36"/>
                  <a:gd name="T4" fmla="*/ 0 w 82"/>
                  <a:gd name="T5" fmla="*/ 1 h 36"/>
                  <a:gd name="T6" fmla="*/ 0 w 82"/>
                  <a:gd name="T7" fmla="*/ 3 h 36"/>
                  <a:gd name="T8" fmla="*/ 1 w 82"/>
                  <a:gd name="T9" fmla="*/ 3 h 36"/>
                  <a:gd name="T10" fmla="*/ 3 w 82"/>
                  <a:gd name="T11" fmla="*/ 1 h 36"/>
                  <a:gd name="T12" fmla="*/ 5 w 82"/>
                  <a:gd name="T13" fmla="*/ 1 h 36"/>
                  <a:gd name="T14" fmla="*/ 4 w 82"/>
                  <a:gd name="T15" fmla="*/ 0 h 36"/>
                  <a:gd name="T16" fmla="*/ 4 w 82"/>
                  <a:gd name="T17" fmla="*/ 0 h 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2" h="36">
                    <a:moveTo>
                      <a:pt x="80" y="0"/>
                    </a:moveTo>
                    <a:lnTo>
                      <a:pt x="44" y="0"/>
                    </a:lnTo>
                    <a:lnTo>
                      <a:pt x="0" y="13"/>
                    </a:lnTo>
                    <a:lnTo>
                      <a:pt x="8" y="36"/>
                    </a:lnTo>
                    <a:lnTo>
                      <a:pt x="31" y="34"/>
                    </a:lnTo>
                    <a:lnTo>
                      <a:pt x="57" y="13"/>
                    </a:lnTo>
                    <a:lnTo>
                      <a:pt x="82" y="10"/>
                    </a:lnTo>
                    <a:lnTo>
                      <a:pt x="80" y="0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73" name="Freeform 140"/>
              <p:cNvSpPr>
                <a:spLocks/>
              </p:cNvSpPr>
              <p:nvPr/>
            </p:nvSpPr>
            <p:spPr bwMode="auto">
              <a:xfrm>
                <a:off x="2988" y="1536"/>
                <a:ext cx="148" cy="86"/>
              </a:xfrm>
              <a:custGeom>
                <a:avLst/>
                <a:gdLst>
                  <a:gd name="T0" fmla="*/ 2 w 296"/>
                  <a:gd name="T1" fmla="*/ 2 h 173"/>
                  <a:gd name="T2" fmla="*/ 5 w 296"/>
                  <a:gd name="T3" fmla="*/ 3 h 173"/>
                  <a:gd name="T4" fmla="*/ 10 w 296"/>
                  <a:gd name="T5" fmla="*/ 4 h 173"/>
                  <a:gd name="T6" fmla="*/ 14 w 296"/>
                  <a:gd name="T7" fmla="*/ 3 h 173"/>
                  <a:gd name="T8" fmla="*/ 17 w 296"/>
                  <a:gd name="T9" fmla="*/ 2 h 173"/>
                  <a:gd name="T10" fmla="*/ 18 w 296"/>
                  <a:gd name="T11" fmla="*/ 2 h 173"/>
                  <a:gd name="T12" fmla="*/ 19 w 296"/>
                  <a:gd name="T13" fmla="*/ 4 h 173"/>
                  <a:gd name="T14" fmla="*/ 19 w 296"/>
                  <a:gd name="T15" fmla="*/ 6 h 173"/>
                  <a:gd name="T16" fmla="*/ 19 w 296"/>
                  <a:gd name="T17" fmla="*/ 7 h 173"/>
                  <a:gd name="T18" fmla="*/ 19 w 296"/>
                  <a:gd name="T19" fmla="*/ 9 h 173"/>
                  <a:gd name="T20" fmla="*/ 18 w 296"/>
                  <a:gd name="T21" fmla="*/ 9 h 173"/>
                  <a:gd name="T22" fmla="*/ 17 w 296"/>
                  <a:gd name="T23" fmla="*/ 10 h 173"/>
                  <a:gd name="T24" fmla="*/ 16 w 296"/>
                  <a:gd name="T25" fmla="*/ 10 h 173"/>
                  <a:gd name="T26" fmla="*/ 15 w 296"/>
                  <a:gd name="T27" fmla="*/ 10 h 173"/>
                  <a:gd name="T28" fmla="*/ 14 w 296"/>
                  <a:gd name="T29" fmla="*/ 10 h 173"/>
                  <a:gd name="T30" fmla="*/ 13 w 296"/>
                  <a:gd name="T31" fmla="*/ 10 h 173"/>
                  <a:gd name="T32" fmla="*/ 12 w 296"/>
                  <a:gd name="T33" fmla="*/ 9 h 173"/>
                  <a:gd name="T34" fmla="*/ 11 w 296"/>
                  <a:gd name="T35" fmla="*/ 9 h 173"/>
                  <a:gd name="T36" fmla="*/ 10 w 296"/>
                  <a:gd name="T37" fmla="*/ 8 h 173"/>
                  <a:gd name="T38" fmla="*/ 9 w 296"/>
                  <a:gd name="T39" fmla="*/ 8 h 173"/>
                  <a:gd name="T40" fmla="*/ 5 w 296"/>
                  <a:gd name="T41" fmla="*/ 8 h 173"/>
                  <a:gd name="T42" fmla="*/ 4 w 296"/>
                  <a:gd name="T43" fmla="*/ 9 h 173"/>
                  <a:gd name="T44" fmla="*/ 3 w 296"/>
                  <a:gd name="T45" fmla="*/ 10 h 173"/>
                  <a:gd name="T46" fmla="*/ 1 w 296"/>
                  <a:gd name="T47" fmla="*/ 4 h 173"/>
                  <a:gd name="T48" fmla="*/ 0 w 296"/>
                  <a:gd name="T49" fmla="*/ 1 h 173"/>
                  <a:gd name="T50" fmla="*/ 1 w 296"/>
                  <a:gd name="T51" fmla="*/ 0 h 173"/>
                  <a:gd name="T52" fmla="*/ 2 w 296"/>
                  <a:gd name="T53" fmla="*/ 2 h 173"/>
                  <a:gd name="T54" fmla="*/ 2 w 296"/>
                  <a:gd name="T55" fmla="*/ 2 h 173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296" h="173">
                    <a:moveTo>
                      <a:pt x="30" y="34"/>
                    </a:moveTo>
                    <a:lnTo>
                      <a:pt x="78" y="60"/>
                    </a:lnTo>
                    <a:lnTo>
                      <a:pt x="155" y="72"/>
                    </a:lnTo>
                    <a:lnTo>
                      <a:pt x="218" y="53"/>
                    </a:lnTo>
                    <a:lnTo>
                      <a:pt x="258" y="34"/>
                    </a:lnTo>
                    <a:lnTo>
                      <a:pt x="273" y="41"/>
                    </a:lnTo>
                    <a:lnTo>
                      <a:pt x="294" y="78"/>
                    </a:lnTo>
                    <a:lnTo>
                      <a:pt x="296" y="104"/>
                    </a:lnTo>
                    <a:lnTo>
                      <a:pt x="294" y="127"/>
                    </a:lnTo>
                    <a:lnTo>
                      <a:pt x="290" y="148"/>
                    </a:lnTo>
                    <a:lnTo>
                      <a:pt x="283" y="152"/>
                    </a:lnTo>
                    <a:lnTo>
                      <a:pt x="266" y="161"/>
                    </a:lnTo>
                    <a:lnTo>
                      <a:pt x="247" y="169"/>
                    </a:lnTo>
                    <a:lnTo>
                      <a:pt x="235" y="173"/>
                    </a:lnTo>
                    <a:lnTo>
                      <a:pt x="216" y="167"/>
                    </a:lnTo>
                    <a:lnTo>
                      <a:pt x="201" y="161"/>
                    </a:lnTo>
                    <a:lnTo>
                      <a:pt x="186" y="154"/>
                    </a:lnTo>
                    <a:lnTo>
                      <a:pt x="171" y="148"/>
                    </a:lnTo>
                    <a:lnTo>
                      <a:pt x="157" y="140"/>
                    </a:lnTo>
                    <a:lnTo>
                      <a:pt x="144" y="135"/>
                    </a:lnTo>
                    <a:lnTo>
                      <a:pt x="78" y="131"/>
                    </a:lnTo>
                    <a:lnTo>
                      <a:pt x="49" y="159"/>
                    </a:lnTo>
                    <a:lnTo>
                      <a:pt x="36" y="163"/>
                    </a:lnTo>
                    <a:lnTo>
                      <a:pt x="11" y="76"/>
                    </a:lnTo>
                    <a:lnTo>
                      <a:pt x="0" y="19"/>
                    </a:lnTo>
                    <a:lnTo>
                      <a:pt x="11" y="0"/>
                    </a:lnTo>
                    <a:lnTo>
                      <a:pt x="30" y="34"/>
                    </a:lnTo>
                    <a:close/>
                  </a:path>
                </a:pathLst>
              </a:custGeom>
              <a:solidFill>
                <a:srgbClr val="FFB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74" name="Freeform 141"/>
              <p:cNvSpPr>
                <a:spLocks/>
              </p:cNvSpPr>
              <p:nvPr/>
            </p:nvSpPr>
            <p:spPr bwMode="auto">
              <a:xfrm>
                <a:off x="3062" y="1573"/>
                <a:ext cx="66" cy="42"/>
              </a:xfrm>
              <a:custGeom>
                <a:avLst/>
                <a:gdLst>
                  <a:gd name="T0" fmla="*/ 8 w 133"/>
                  <a:gd name="T1" fmla="*/ 3 h 83"/>
                  <a:gd name="T2" fmla="*/ 7 w 133"/>
                  <a:gd name="T3" fmla="*/ 5 h 83"/>
                  <a:gd name="T4" fmla="*/ 5 w 133"/>
                  <a:gd name="T5" fmla="*/ 6 h 83"/>
                  <a:gd name="T6" fmla="*/ 1 w 133"/>
                  <a:gd name="T7" fmla="*/ 4 h 83"/>
                  <a:gd name="T8" fmla="*/ 0 w 133"/>
                  <a:gd name="T9" fmla="*/ 4 h 83"/>
                  <a:gd name="T10" fmla="*/ 3 w 133"/>
                  <a:gd name="T11" fmla="*/ 3 h 83"/>
                  <a:gd name="T12" fmla="*/ 5 w 133"/>
                  <a:gd name="T13" fmla="*/ 0 h 83"/>
                  <a:gd name="T14" fmla="*/ 7 w 133"/>
                  <a:gd name="T15" fmla="*/ 1 h 83"/>
                  <a:gd name="T16" fmla="*/ 8 w 133"/>
                  <a:gd name="T17" fmla="*/ 3 h 83"/>
                  <a:gd name="T18" fmla="*/ 8 w 133"/>
                  <a:gd name="T19" fmla="*/ 3 h 8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33" h="83">
                    <a:moveTo>
                      <a:pt x="133" y="47"/>
                    </a:moveTo>
                    <a:lnTo>
                      <a:pt x="116" y="76"/>
                    </a:lnTo>
                    <a:lnTo>
                      <a:pt x="85" y="83"/>
                    </a:lnTo>
                    <a:lnTo>
                      <a:pt x="25" y="62"/>
                    </a:lnTo>
                    <a:lnTo>
                      <a:pt x="0" y="53"/>
                    </a:lnTo>
                    <a:lnTo>
                      <a:pt x="53" y="36"/>
                    </a:lnTo>
                    <a:lnTo>
                      <a:pt x="87" y="0"/>
                    </a:lnTo>
                    <a:lnTo>
                      <a:pt x="121" y="4"/>
                    </a:lnTo>
                    <a:lnTo>
                      <a:pt x="133" y="47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75" name="Freeform 142"/>
              <p:cNvSpPr>
                <a:spLocks/>
              </p:cNvSpPr>
              <p:nvPr/>
            </p:nvSpPr>
            <p:spPr bwMode="auto">
              <a:xfrm>
                <a:off x="3075" y="1582"/>
                <a:ext cx="44" cy="25"/>
              </a:xfrm>
              <a:custGeom>
                <a:avLst/>
                <a:gdLst>
                  <a:gd name="T0" fmla="*/ 4 w 88"/>
                  <a:gd name="T1" fmla="*/ 4 h 49"/>
                  <a:gd name="T2" fmla="*/ 6 w 88"/>
                  <a:gd name="T3" fmla="*/ 1 h 49"/>
                  <a:gd name="T4" fmla="*/ 5 w 88"/>
                  <a:gd name="T5" fmla="*/ 0 h 49"/>
                  <a:gd name="T6" fmla="*/ 3 w 88"/>
                  <a:gd name="T7" fmla="*/ 2 h 49"/>
                  <a:gd name="T8" fmla="*/ 0 w 88"/>
                  <a:gd name="T9" fmla="*/ 3 h 49"/>
                  <a:gd name="T10" fmla="*/ 4 w 88"/>
                  <a:gd name="T11" fmla="*/ 4 h 49"/>
                  <a:gd name="T12" fmla="*/ 4 w 88"/>
                  <a:gd name="T13" fmla="*/ 4 h 4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8" h="49">
                    <a:moveTo>
                      <a:pt x="57" y="49"/>
                    </a:moveTo>
                    <a:lnTo>
                      <a:pt x="88" y="9"/>
                    </a:lnTo>
                    <a:lnTo>
                      <a:pt x="80" y="0"/>
                    </a:lnTo>
                    <a:lnTo>
                      <a:pt x="46" y="28"/>
                    </a:lnTo>
                    <a:lnTo>
                      <a:pt x="0" y="38"/>
                    </a:lnTo>
                    <a:lnTo>
                      <a:pt x="57" y="49"/>
                    </a:lnTo>
                    <a:close/>
                  </a:path>
                </a:pathLst>
              </a:custGeom>
              <a:solidFill>
                <a:srgbClr val="FFD6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76" name="Freeform 143"/>
              <p:cNvSpPr>
                <a:spLocks/>
              </p:cNvSpPr>
              <p:nvPr/>
            </p:nvSpPr>
            <p:spPr bwMode="auto">
              <a:xfrm>
                <a:off x="2978" y="1542"/>
                <a:ext cx="29" cy="72"/>
              </a:xfrm>
              <a:custGeom>
                <a:avLst/>
                <a:gdLst>
                  <a:gd name="T0" fmla="*/ 3 w 57"/>
                  <a:gd name="T1" fmla="*/ 2 h 142"/>
                  <a:gd name="T2" fmla="*/ 2 w 57"/>
                  <a:gd name="T3" fmla="*/ 1 h 142"/>
                  <a:gd name="T4" fmla="*/ 2 w 57"/>
                  <a:gd name="T5" fmla="*/ 0 h 142"/>
                  <a:gd name="T6" fmla="*/ 0 w 57"/>
                  <a:gd name="T7" fmla="*/ 1 h 142"/>
                  <a:gd name="T8" fmla="*/ 1 w 57"/>
                  <a:gd name="T9" fmla="*/ 4 h 142"/>
                  <a:gd name="T10" fmla="*/ 2 w 57"/>
                  <a:gd name="T11" fmla="*/ 7 h 142"/>
                  <a:gd name="T12" fmla="*/ 2 w 57"/>
                  <a:gd name="T13" fmla="*/ 9 h 142"/>
                  <a:gd name="T14" fmla="*/ 3 w 57"/>
                  <a:gd name="T15" fmla="*/ 10 h 142"/>
                  <a:gd name="T16" fmla="*/ 4 w 57"/>
                  <a:gd name="T17" fmla="*/ 10 h 142"/>
                  <a:gd name="T18" fmla="*/ 4 w 57"/>
                  <a:gd name="T19" fmla="*/ 9 h 142"/>
                  <a:gd name="T20" fmla="*/ 4 w 57"/>
                  <a:gd name="T21" fmla="*/ 6 h 142"/>
                  <a:gd name="T22" fmla="*/ 3 w 57"/>
                  <a:gd name="T23" fmla="*/ 2 h 142"/>
                  <a:gd name="T24" fmla="*/ 3 w 57"/>
                  <a:gd name="T25" fmla="*/ 2 h 14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7" h="142">
                    <a:moveTo>
                      <a:pt x="43" y="27"/>
                    </a:moveTo>
                    <a:lnTo>
                      <a:pt x="32" y="4"/>
                    </a:lnTo>
                    <a:lnTo>
                      <a:pt x="21" y="0"/>
                    </a:lnTo>
                    <a:lnTo>
                      <a:pt x="0" y="15"/>
                    </a:lnTo>
                    <a:lnTo>
                      <a:pt x="5" y="61"/>
                    </a:lnTo>
                    <a:lnTo>
                      <a:pt x="21" y="104"/>
                    </a:lnTo>
                    <a:lnTo>
                      <a:pt x="26" y="139"/>
                    </a:lnTo>
                    <a:lnTo>
                      <a:pt x="40" y="142"/>
                    </a:lnTo>
                    <a:lnTo>
                      <a:pt x="51" y="142"/>
                    </a:lnTo>
                    <a:lnTo>
                      <a:pt x="57" y="137"/>
                    </a:lnTo>
                    <a:lnTo>
                      <a:pt x="57" y="80"/>
                    </a:lnTo>
                    <a:lnTo>
                      <a:pt x="43" y="27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77" name="Freeform 144"/>
              <p:cNvSpPr>
                <a:spLocks/>
              </p:cNvSpPr>
              <p:nvPr/>
            </p:nvSpPr>
            <p:spPr bwMode="auto">
              <a:xfrm>
                <a:off x="2994" y="1627"/>
                <a:ext cx="18" cy="15"/>
              </a:xfrm>
              <a:custGeom>
                <a:avLst/>
                <a:gdLst>
                  <a:gd name="T0" fmla="*/ 3 w 34"/>
                  <a:gd name="T1" fmla="*/ 0 h 31"/>
                  <a:gd name="T2" fmla="*/ 0 w 34"/>
                  <a:gd name="T3" fmla="*/ 0 h 31"/>
                  <a:gd name="T4" fmla="*/ 2 w 34"/>
                  <a:gd name="T5" fmla="*/ 1 h 31"/>
                  <a:gd name="T6" fmla="*/ 3 w 34"/>
                  <a:gd name="T7" fmla="*/ 0 h 31"/>
                  <a:gd name="T8" fmla="*/ 3 w 34"/>
                  <a:gd name="T9" fmla="*/ 0 h 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4" h="31">
                    <a:moveTo>
                      <a:pt x="34" y="0"/>
                    </a:moveTo>
                    <a:lnTo>
                      <a:pt x="0" y="6"/>
                    </a:lnTo>
                    <a:lnTo>
                      <a:pt x="28" y="31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FFD6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78" name="Freeform 145"/>
              <p:cNvSpPr>
                <a:spLocks/>
              </p:cNvSpPr>
              <p:nvPr/>
            </p:nvSpPr>
            <p:spPr bwMode="auto">
              <a:xfrm>
                <a:off x="2982" y="1545"/>
                <a:ext cx="14" cy="38"/>
              </a:xfrm>
              <a:custGeom>
                <a:avLst/>
                <a:gdLst>
                  <a:gd name="T0" fmla="*/ 1 w 29"/>
                  <a:gd name="T1" fmla="*/ 1 h 76"/>
                  <a:gd name="T2" fmla="*/ 0 w 29"/>
                  <a:gd name="T3" fmla="*/ 0 h 76"/>
                  <a:gd name="T4" fmla="*/ 0 w 29"/>
                  <a:gd name="T5" fmla="*/ 3 h 76"/>
                  <a:gd name="T6" fmla="*/ 0 w 29"/>
                  <a:gd name="T7" fmla="*/ 5 h 76"/>
                  <a:gd name="T8" fmla="*/ 1 w 29"/>
                  <a:gd name="T9" fmla="*/ 4 h 76"/>
                  <a:gd name="T10" fmla="*/ 1 w 29"/>
                  <a:gd name="T11" fmla="*/ 1 h 76"/>
                  <a:gd name="T12" fmla="*/ 1 w 29"/>
                  <a:gd name="T13" fmla="*/ 1 h 7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9" h="76">
                    <a:moveTo>
                      <a:pt x="25" y="5"/>
                    </a:moveTo>
                    <a:lnTo>
                      <a:pt x="0" y="0"/>
                    </a:lnTo>
                    <a:lnTo>
                      <a:pt x="0" y="40"/>
                    </a:lnTo>
                    <a:lnTo>
                      <a:pt x="6" y="76"/>
                    </a:lnTo>
                    <a:lnTo>
                      <a:pt x="29" y="64"/>
                    </a:lnTo>
                    <a:lnTo>
                      <a:pt x="25" y="5"/>
                    </a:lnTo>
                    <a:close/>
                  </a:path>
                </a:pathLst>
              </a:custGeom>
              <a:solidFill>
                <a:srgbClr val="FFD6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79" name="Freeform 146"/>
              <p:cNvSpPr>
                <a:spLocks/>
              </p:cNvSpPr>
              <p:nvPr/>
            </p:nvSpPr>
            <p:spPr bwMode="auto">
              <a:xfrm>
                <a:off x="2981" y="1406"/>
                <a:ext cx="80" cy="81"/>
              </a:xfrm>
              <a:custGeom>
                <a:avLst/>
                <a:gdLst>
                  <a:gd name="T0" fmla="*/ 4 w 160"/>
                  <a:gd name="T1" fmla="*/ 0 h 164"/>
                  <a:gd name="T2" fmla="*/ 3 w 160"/>
                  <a:gd name="T3" fmla="*/ 0 h 164"/>
                  <a:gd name="T4" fmla="*/ 2 w 160"/>
                  <a:gd name="T5" fmla="*/ 0 h 164"/>
                  <a:gd name="T6" fmla="*/ 2 w 160"/>
                  <a:gd name="T7" fmla="*/ 1 h 164"/>
                  <a:gd name="T8" fmla="*/ 1 w 160"/>
                  <a:gd name="T9" fmla="*/ 1 h 164"/>
                  <a:gd name="T10" fmla="*/ 0 w 160"/>
                  <a:gd name="T11" fmla="*/ 3 h 164"/>
                  <a:gd name="T12" fmla="*/ 0 w 160"/>
                  <a:gd name="T13" fmla="*/ 4 h 164"/>
                  <a:gd name="T14" fmla="*/ 1 w 160"/>
                  <a:gd name="T15" fmla="*/ 5 h 164"/>
                  <a:gd name="T16" fmla="*/ 1 w 160"/>
                  <a:gd name="T17" fmla="*/ 6 h 164"/>
                  <a:gd name="T18" fmla="*/ 2 w 160"/>
                  <a:gd name="T19" fmla="*/ 6 h 164"/>
                  <a:gd name="T20" fmla="*/ 3 w 160"/>
                  <a:gd name="T21" fmla="*/ 8 h 164"/>
                  <a:gd name="T22" fmla="*/ 4 w 160"/>
                  <a:gd name="T23" fmla="*/ 10 h 164"/>
                  <a:gd name="T24" fmla="*/ 10 w 160"/>
                  <a:gd name="T25" fmla="*/ 8 h 164"/>
                  <a:gd name="T26" fmla="*/ 9 w 160"/>
                  <a:gd name="T27" fmla="*/ 6 h 164"/>
                  <a:gd name="T28" fmla="*/ 9 w 160"/>
                  <a:gd name="T29" fmla="*/ 5 h 164"/>
                  <a:gd name="T30" fmla="*/ 9 w 160"/>
                  <a:gd name="T31" fmla="*/ 3 h 164"/>
                  <a:gd name="T32" fmla="*/ 8 w 160"/>
                  <a:gd name="T33" fmla="*/ 3 h 164"/>
                  <a:gd name="T34" fmla="*/ 8 w 160"/>
                  <a:gd name="T35" fmla="*/ 2 h 164"/>
                  <a:gd name="T36" fmla="*/ 8 w 160"/>
                  <a:gd name="T37" fmla="*/ 2 h 164"/>
                  <a:gd name="T38" fmla="*/ 7 w 160"/>
                  <a:gd name="T39" fmla="*/ 1 h 164"/>
                  <a:gd name="T40" fmla="*/ 7 w 160"/>
                  <a:gd name="T41" fmla="*/ 1 h 164"/>
                  <a:gd name="T42" fmla="*/ 7 w 160"/>
                  <a:gd name="T43" fmla="*/ 0 h 164"/>
                  <a:gd name="T44" fmla="*/ 4 w 160"/>
                  <a:gd name="T45" fmla="*/ 0 h 164"/>
                  <a:gd name="T46" fmla="*/ 4 w 160"/>
                  <a:gd name="T47" fmla="*/ 0 h 164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60" h="164">
                    <a:moveTo>
                      <a:pt x="52" y="0"/>
                    </a:moveTo>
                    <a:lnTo>
                      <a:pt x="44" y="4"/>
                    </a:lnTo>
                    <a:lnTo>
                      <a:pt x="27" y="14"/>
                    </a:lnTo>
                    <a:lnTo>
                      <a:pt x="19" y="21"/>
                    </a:lnTo>
                    <a:lnTo>
                      <a:pt x="10" y="29"/>
                    </a:lnTo>
                    <a:lnTo>
                      <a:pt x="0" y="48"/>
                    </a:lnTo>
                    <a:lnTo>
                      <a:pt x="0" y="69"/>
                    </a:lnTo>
                    <a:lnTo>
                      <a:pt x="8" y="90"/>
                    </a:lnTo>
                    <a:lnTo>
                      <a:pt x="14" y="103"/>
                    </a:lnTo>
                    <a:lnTo>
                      <a:pt x="17" y="111"/>
                    </a:lnTo>
                    <a:lnTo>
                      <a:pt x="46" y="133"/>
                    </a:lnTo>
                    <a:lnTo>
                      <a:pt x="61" y="164"/>
                    </a:lnTo>
                    <a:lnTo>
                      <a:pt x="160" y="133"/>
                    </a:lnTo>
                    <a:lnTo>
                      <a:pt x="133" y="103"/>
                    </a:lnTo>
                    <a:lnTo>
                      <a:pt x="133" y="80"/>
                    </a:lnTo>
                    <a:lnTo>
                      <a:pt x="131" y="63"/>
                    </a:lnTo>
                    <a:lnTo>
                      <a:pt x="126" y="48"/>
                    </a:lnTo>
                    <a:lnTo>
                      <a:pt x="120" y="42"/>
                    </a:lnTo>
                    <a:lnTo>
                      <a:pt x="116" y="36"/>
                    </a:lnTo>
                    <a:lnTo>
                      <a:pt x="107" y="27"/>
                    </a:lnTo>
                    <a:lnTo>
                      <a:pt x="99" y="19"/>
                    </a:lnTo>
                    <a:lnTo>
                      <a:pt x="97" y="15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80" name="Freeform 147"/>
              <p:cNvSpPr>
                <a:spLocks/>
              </p:cNvSpPr>
              <p:nvPr/>
            </p:nvSpPr>
            <p:spPr bwMode="auto">
              <a:xfrm>
                <a:off x="3007" y="1471"/>
                <a:ext cx="45" cy="16"/>
              </a:xfrm>
              <a:custGeom>
                <a:avLst/>
                <a:gdLst>
                  <a:gd name="T0" fmla="*/ 1 w 91"/>
                  <a:gd name="T1" fmla="*/ 0 h 33"/>
                  <a:gd name="T2" fmla="*/ 0 w 91"/>
                  <a:gd name="T3" fmla="*/ 2 h 33"/>
                  <a:gd name="T4" fmla="*/ 2 w 91"/>
                  <a:gd name="T5" fmla="*/ 1 h 33"/>
                  <a:gd name="T6" fmla="*/ 5 w 91"/>
                  <a:gd name="T7" fmla="*/ 0 h 33"/>
                  <a:gd name="T8" fmla="*/ 1 w 91"/>
                  <a:gd name="T9" fmla="*/ 0 h 33"/>
                  <a:gd name="T10" fmla="*/ 1 w 91"/>
                  <a:gd name="T11" fmla="*/ 0 h 3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91" h="33">
                    <a:moveTo>
                      <a:pt x="28" y="0"/>
                    </a:moveTo>
                    <a:lnTo>
                      <a:pt x="0" y="33"/>
                    </a:lnTo>
                    <a:lnTo>
                      <a:pt x="40" y="23"/>
                    </a:lnTo>
                    <a:lnTo>
                      <a:pt x="91" y="4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FFD6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81" name="Freeform 148"/>
              <p:cNvSpPr>
                <a:spLocks/>
              </p:cNvSpPr>
              <p:nvPr/>
            </p:nvSpPr>
            <p:spPr bwMode="auto">
              <a:xfrm>
                <a:off x="2994" y="1419"/>
                <a:ext cx="39" cy="30"/>
              </a:xfrm>
              <a:custGeom>
                <a:avLst/>
                <a:gdLst>
                  <a:gd name="T0" fmla="*/ 3 w 78"/>
                  <a:gd name="T1" fmla="*/ 0 h 61"/>
                  <a:gd name="T2" fmla="*/ 0 w 78"/>
                  <a:gd name="T3" fmla="*/ 0 h 61"/>
                  <a:gd name="T4" fmla="*/ 1 w 78"/>
                  <a:gd name="T5" fmla="*/ 3 h 61"/>
                  <a:gd name="T6" fmla="*/ 5 w 78"/>
                  <a:gd name="T7" fmla="*/ 3 h 61"/>
                  <a:gd name="T8" fmla="*/ 3 w 78"/>
                  <a:gd name="T9" fmla="*/ 0 h 61"/>
                  <a:gd name="T10" fmla="*/ 3 w 78"/>
                  <a:gd name="T11" fmla="*/ 0 h 6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78" h="61">
                    <a:moveTo>
                      <a:pt x="46" y="0"/>
                    </a:moveTo>
                    <a:lnTo>
                      <a:pt x="0" y="9"/>
                    </a:lnTo>
                    <a:lnTo>
                      <a:pt x="9" y="61"/>
                    </a:lnTo>
                    <a:lnTo>
                      <a:pt x="78" y="51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FFD6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82" name="Freeform 149"/>
              <p:cNvSpPr>
                <a:spLocks/>
              </p:cNvSpPr>
              <p:nvPr/>
            </p:nvSpPr>
            <p:spPr bwMode="auto">
              <a:xfrm>
                <a:off x="2789" y="1243"/>
                <a:ext cx="388" cy="380"/>
              </a:xfrm>
              <a:custGeom>
                <a:avLst/>
                <a:gdLst>
                  <a:gd name="T0" fmla="*/ 48 w 775"/>
                  <a:gd name="T1" fmla="*/ 22 h 761"/>
                  <a:gd name="T2" fmla="*/ 47 w 775"/>
                  <a:gd name="T3" fmla="*/ 18 h 761"/>
                  <a:gd name="T4" fmla="*/ 46 w 775"/>
                  <a:gd name="T5" fmla="*/ 14 h 761"/>
                  <a:gd name="T6" fmla="*/ 45 w 775"/>
                  <a:gd name="T7" fmla="*/ 12 h 761"/>
                  <a:gd name="T8" fmla="*/ 44 w 775"/>
                  <a:gd name="T9" fmla="*/ 10 h 761"/>
                  <a:gd name="T10" fmla="*/ 41 w 775"/>
                  <a:gd name="T11" fmla="*/ 7 h 761"/>
                  <a:gd name="T12" fmla="*/ 37 w 775"/>
                  <a:gd name="T13" fmla="*/ 4 h 761"/>
                  <a:gd name="T14" fmla="*/ 32 w 775"/>
                  <a:gd name="T15" fmla="*/ 1 h 761"/>
                  <a:gd name="T16" fmla="*/ 27 w 775"/>
                  <a:gd name="T17" fmla="*/ 0 h 761"/>
                  <a:gd name="T18" fmla="*/ 23 w 775"/>
                  <a:gd name="T19" fmla="*/ 0 h 761"/>
                  <a:gd name="T20" fmla="*/ 19 w 775"/>
                  <a:gd name="T21" fmla="*/ 1 h 761"/>
                  <a:gd name="T22" fmla="*/ 14 w 775"/>
                  <a:gd name="T23" fmla="*/ 2 h 761"/>
                  <a:gd name="T24" fmla="*/ 12 w 775"/>
                  <a:gd name="T25" fmla="*/ 3 h 761"/>
                  <a:gd name="T26" fmla="*/ 11 w 775"/>
                  <a:gd name="T27" fmla="*/ 4 h 761"/>
                  <a:gd name="T28" fmla="*/ 8 w 775"/>
                  <a:gd name="T29" fmla="*/ 7 h 761"/>
                  <a:gd name="T30" fmla="*/ 5 w 775"/>
                  <a:gd name="T31" fmla="*/ 9 h 761"/>
                  <a:gd name="T32" fmla="*/ 4 w 775"/>
                  <a:gd name="T33" fmla="*/ 11 h 761"/>
                  <a:gd name="T34" fmla="*/ 3 w 775"/>
                  <a:gd name="T35" fmla="*/ 14 h 761"/>
                  <a:gd name="T36" fmla="*/ 1 w 775"/>
                  <a:gd name="T37" fmla="*/ 17 h 761"/>
                  <a:gd name="T38" fmla="*/ 1 w 775"/>
                  <a:gd name="T39" fmla="*/ 22 h 761"/>
                  <a:gd name="T40" fmla="*/ 1 w 775"/>
                  <a:gd name="T41" fmla="*/ 28 h 761"/>
                  <a:gd name="T42" fmla="*/ 2 w 775"/>
                  <a:gd name="T43" fmla="*/ 32 h 761"/>
                  <a:gd name="T44" fmla="*/ 2 w 775"/>
                  <a:gd name="T45" fmla="*/ 35 h 761"/>
                  <a:gd name="T46" fmla="*/ 3 w 775"/>
                  <a:gd name="T47" fmla="*/ 36 h 761"/>
                  <a:gd name="T48" fmla="*/ 4 w 775"/>
                  <a:gd name="T49" fmla="*/ 40 h 761"/>
                  <a:gd name="T50" fmla="*/ 6 w 775"/>
                  <a:gd name="T51" fmla="*/ 46 h 761"/>
                  <a:gd name="T52" fmla="*/ 7 w 775"/>
                  <a:gd name="T53" fmla="*/ 43 h 761"/>
                  <a:gd name="T54" fmla="*/ 5 w 775"/>
                  <a:gd name="T55" fmla="*/ 34 h 761"/>
                  <a:gd name="T56" fmla="*/ 5 w 775"/>
                  <a:gd name="T57" fmla="*/ 28 h 761"/>
                  <a:gd name="T58" fmla="*/ 6 w 775"/>
                  <a:gd name="T59" fmla="*/ 22 h 761"/>
                  <a:gd name="T60" fmla="*/ 9 w 775"/>
                  <a:gd name="T61" fmla="*/ 19 h 761"/>
                  <a:gd name="T62" fmla="*/ 9 w 775"/>
                  <a:gd name="T63" fmla="*/ 15 h 761"/>
                  <a:gd name="T64" fmla="*/ 14 w 775"/>
                  <a:gd name="T65" fmla="*/ 13 h 761"/>
                  <a:gd name="T66" fmla="*/ 14 w 775"/>
                  <a:gd name="T67" fmla="*/ 15 h 761"/>
                  <a:gd name="T68" fmla="*/ 16 w 775"/>
                  <a:gd name="T69" fmla="*/ 15 h 761"/>
                  <a:gd name="T70" fmla="*/ 17 w 775"/>
                  <a:gd name="T71" fmla="*/ 11 h 761"/>
                  <a:gd name="T72" fmla="*/ 19 w 775"/>
                  <a:gd name="T73" fmla="*/ 11 h 761"/>
                  <a:gd name="T74" fmla="*/ 21 w 775"/>
                  <a:gd name="T75" fmla="*/ 14 h 761"/>
                  <a:gd name="T76" fmla="*/ 22 w 775"/>
                  <a:gd name="T77" fmla="*/ 13 h 761"/>
                  <a:gd name="T78" fmla="*/ 23 w 775"/>
                  <a:gd name="T79" fmla="*/ 10 h 761"/>
                  <a:gd name="T80" fmla="*/ 25 w 775"/>
                  <a:gd name="T81" fmla="*/ 13 h 761"/>
                  <a:gd name="T82" fmla="*/ 30 w 775"/>
                  <a:gd name="T83" fmla="*/ 10 h 761"/>
                  <a:gd name="T84" fmla="*/ 30 w 775"/>
                  <a:gd name="T85" fmla="*/ 13 h 761"/>
                  <a:gd name="T86" fmla="*/ 33 w 775"/>
                  <a:gd name="T87" fmla="*/ 13 h 761"/>
                  <a:gd name="T88" fmla="*/ 35 w 775"/>
                  <a:gd name="T89" fmla="*/ 14 h 761"/>
                  <a:gd name="T90" fmla="*/ 37 w 775"/>
                  <a:gd name="T91" fmla="*/ 18 h 761"/>
                  <a:gd name="T92" fmla="*/ 39 w 775"/>
                  <a:gd name="T93" fmla="*/ 20 h 761"/>
                  <a:gd name="T94" fmla="*/ 43 w 775"/>
                  <a:gd name="T95" fmla="*/ 22 h 761"/>
                  <a:gd name="T96" fmla="*/ 45 w 775"/>
                  <a:gd name="T97" fmla="*/ 25 h 761"/>
                  <a:gd name="T98" fmla="*/ 46 w 775"/>
                  <a:gd name="T99" fmla="*/ 27 h 761"/>
                  <a:gd name="T100" fmla="*/ 46 w 775"/>
                  <a:gd name="T101" fmla="*/ 29 h 761"/>
                  <a:gd name="T102" fmla="*/ 46 w 775"/>
                  <a:gd name="T103" fmla="*/ 33 h 761"/>
                  <a:gd name="T104" fmla="*/ 49 w 775"/>
                  <a:gd name="T105" fmla="*/ 27 h 761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775" h="761">
                    <a:moveTo>
                      <a:pt x="775" y="441"/>
                    </a:moveTo>
                    <a:lnTo>
                      <a:pt x="767" y="405"/>
                    </a:lnTo>
                    <a:lnTo>
                      <a:pt x="767" y="356"/>
                    </a:lnTo>
                    <a:lnTo>
                      <a:pt x="771" y="335"/>
                    </a:lnTo>
                    <a:lnTo>
                      <a:pt x="761" y="321"/>
                    </a:lnTo>
                    <a:lnTo>
                      <a:pt x="752" y="293"/>
                    </a:lnTo>
                    <a:lnTo>
                      <a:pt x="741" y="282"/>
                    </a:lnTo>
                    <a:lnTo>
                      <a:pt x="739" y="268"/>
                    </a:lnTo>
                    <a:lnTo>
                      <a:pt x="731" y="238"/>
                    </a:lnTo>
                    <a:lnTo>
                      <a:pt x="725" y="223"/>
                    </a:lnTo>
                    <a:lnTo>
                      <a:pt x="720" y="207"/>
                    </a:lnTo>
                    <a:lnTo>
                      <a:pt x="714" y="196"/>
                    </a:lnTo>
                    <a:lnTo>
                      <a:pt x="710" y="188"/>
                    </a:lnTo>
                    <a:lnTo>
                      <a:pt x="695" y="175"/>
                    </a:lnTo>
                    <a:lnTo>
                      <a:pt x="691" y="171"/>
                    </a:lnTo>
                    <a:lnTo>
                      <a:pt x="682" y="143"/>
                    </a:lnTo>
                    <a:lnTo>
                      <a:pt x="670" y="128"/>
                    </a:lnTo>
                    <a:lnTo>
                      <a:pt x="644" y="120"/>
                    </a:lnTo>
                    <a:lnTo>
                      <a:pt x="615" y="82"/>
                    </a:lnTo>
                    <a:lnTo>
                      <a:pt x="590" y="74"/>
                    </a:lnTo>
                    <a:lnTo>
                      <a:pt x="587" y="65"/>
                    </a:lnTo>
                    <a:lnTo>
                      <a:pt x="537" y="38"/>
                    </a:lnTo>
                    <a:lnTo>
                      <a:pt x="518" y="31"/>
                    </a:lnTo>
                    <a:lnTo>
                      <a:pt x="497" y="31"/>
                    </a:lnTo>
                    <a:lnTo>
                      <a:pt x="452" y="19"/>
                    </a:lnTo>
                    <a:lnTo>
                      <a:pt x="440" y="10"/>
                    </a:lnTo>
                    <a:lnTo>
                      <a:pt x="421" y="10"/>
                    </a:lnTo>
                    <a:lnTo>
                      <a:pt x="414" y="14"/>
                    </a:lnTo>
                    <a:lnTo>
                      <a:pt x="389" y="4"/>
                    </a:lnTo>
                    <a:lnTo>
                      <a:pt x="359" y="0"/>
                    </a:lnTo>
                    <a:lnTo>
                      <a:pt x="317" y="10"/>
                    </a:lnTo>
                    <a:lnTo>
                      <a:pt x="309" y="17"/>
                    </a:lnTo>
                    <a:lnTo>
                      <a:pt x="298" y="21"/>
                    </a:lnTo>
                    <a:lnTo>
                      <a:pt x="271" y="27"/>
                    </a:lnTo>
                    <a:lnTo>
                      <a:pt x="241" y="35"/>
                    </a:lnTo>
                    <a:lnTo>
                      <a:pt x="220" y="44"/>
                    </a:lnTo>
                    <a:lnTo>
                      <a:pt x="207" y="54"/>
                    </a:lnTo>
                    <a:lnTo>
                      <a:pt x="197" y="57"/>
                    </a:lnTo>
                    <a:lnTo>
                      <a:pt x="190" y="63"/>
                    </a:lnTo>
                    <a:lnTo>
                      <a:pt x="182" y="69"/>
                    </a:lnTo>
                    <a:lnTo>
                      <a:pt x="176" y="73"/>
                    </a:lnTo>
                    <a:lnTo>
                      <a:pt x="171" y="76"/>
                    </a:lnTo>
                    <a:lnTo>
                      <a:pt x="146" y="82"/>
                    </a:lnTo>
                    <a:lnTo>
                      <a:pt x="134" y="99"/>
                    </a:lnTo>
                    <a:lnTo>
                      <a:pt x="117" y="116"/>
                    </a:lnTo>
                    <a:lnTo>
                      <a:pt x="102" y="130"/>
                    </a:lnTo>
                    <a:lnTo>
                      <a:pt x="81" y="135"/>
                    </a:lnTo>
                    <a:lnTo>
                      <a:pt x="77" y="145"/>
                    </a:lnTo>
                    <a:lnTo>
                      <a:pt x="77" y="154"/>
                    </a:lnTo>
                    <a:lnTo>
                      <a:pt x="60" y="164"/>
                    </a:lnTo>
                    <a:lnTo>
                      <a:pt x="49" y="187"/>
                    </a:lnTo>
                    <a:lnTo>
                      <a:pt x="41" y="202"/>
                    </a:lnTo>
                    <a:lnTo>
                      <a:pt x="43" y="234"/>
                    </a:lnTo>
                    <a:lnTo>
                      <a:pt x="38" y="238"/>
                    </a:lnTo>
                    <a:lnTo>
                      <a:pt x="34" y="244"/>
                    </a:lnTo>
                    <a:lnTo>
                      <a:pt x="30" y="247"/>
                    </a:lnTo>
                    <a:lnTo>
                      <a:pt x="15" y="272"/>
                    </a:lnTo>
                    <a:lnTo>
                      <a:pt x="15" y="339"/>
                    </a:lnTo>
                    <a:lnTo>
                      <a:pt x="11" y="348"/>
                    </a:lnTo>
                    <a:lnTo>
                      <a:pt x="3" y="361"/>
                    </a:lnTo>
                    <a:lnTo>
                      <a:pt x="5" y="403"/>
                    </a:lnTo>
                    <a:lnTo>
                      <a:pt x="0" y="436"/>
                    </a:lnTo>
                    <a:lnTo>
                      <a:pt x="3" y="455"/>
                    </a:lnTo>
                    <a:lnTo>
                      <a:pt x="11" y="483"/>
                    </a:lnTo>
                    <a:lnTo>
                      <a:pt x="19" y="510"/>
                    </a:lnTo>
                    <a:lnTo>
                      <a:pt x="22" y="523"/>
                    </a:lnTo>
                    <a:lnTo>
                      <a:pt x="20" y="538"/>
                    </a:lnTo>
                    <a:lnTo>
                      <a:pt x="22" y="561"/>
                    </a:lnTo>
                    <a:lnTo>
                      <a:pt x="30" y="569"/>
                    </a:lnTo>
                    <a:lnTo>
                      <a:pt x="34" y="574"/>
                    </a:lnTo>
                    <a:lnTo>
                      <a:pt x="39" y="582"/>
                    </a:lnTo>
                    <a:lnTo>
                      <a:pt x="45" y="588"/>
                    </a:lnTo>
                    <a:lnTo>
                      <a:pt x="49" y="593"/>
                    </a:lnTo>
                    <a:lnTo>
                      <a:pt x="53" y="597"/>
                    </a:lnTo>
                    <a:lnTo>
                      <a:pt x="53" y="643"/>
                    </a:lnTo>
                    <a:lnTo>
                      <a:pt x="70" y="660"/>
                    </a:lnTo>
                    <a:lnTo>
                      <a:pt x="83" y="679"/>
                    </a:lnTo>
                    <a:lnTo>
                      <a:pt x="95" y="736"/>
                    </a:lnTo>
                    <a:lnTo>
                      <a:pt x="112" y="761"/>
                    </a:lnTo>
                    <a:lnTo>
                      <a:pt x="106" y="736"/>
                    </a:lnTo>
                    <a:lnTo>
                      <a:pt x="98" y="698"/>
                    </a:lnTo>
                    <a:lnTo>
                      <a:pt x="93" y="662"/>
                    </a:lnTo>
                    <a:lnTo>
                      <a:pt x="89" y="641"/>
                    </a:lnTo>
                    <a:lnTo>
                      <a:pt x="66" y="555"/>
                    </a:lnTo>
                    <a:lnTo>
                      <a:pt x="53" y="519"/>
                    </a:lnTo>
                    <a:lnTo>
                      <a:pt x="66" y="506"/>
                    </a:lnTo>
                    <a:lnTo>
                      <a:pt x="70" y="453"/>
                    </a:lnTo>
                    <a:lnTo>
                      <a:pt x="72" y="411"/>
                    </a:lnTo>
                    <a:lnTo>
                      <a:pt x="87" y="380"/>
                    </a:lnTo>
                    <a:lnTo>
                      <a:pt x="81" y="354"/>
                    </a:lnTo>
                    <a:lnTo>
                      <a:pt x="89" y="339"/>
                    </a:lnTo>
                    <a:lnTo>
                      <a:pt x="133" y="327"/>
                    </a:lnTo>
                    <a:lnTo>
                      <a:pt x="134" y="310"/>
                    </a:lnTo>
                    <a:lnTo>
                      <a:pt x="129" y="293"/>
                    </a:lnTo>
                    <a:lnTo>
                      <a:pt x="155" y="282"/>
                    </a:lnTo>
                    <a:lnTo>
                      <a:pt x="144" y="251"/>
                    </a:lnTo>
                    <a:lnTo>
                      <a:pt x="167" y="253"/>
                    </a:lnTo>
                    <a:lnTo>
                      <a:pt x="191" y="253"/>
                    </a:lnTo>
                    <a:lnTo>
                      <a:pt x="209" y="223"/>
                    </a:lnTo>
                    <a:lnTo>
                      <a:pt x="212" y="226"/>
                    </a:lnTo>
                    <a:lnTo>
                      <a:pt x="220" y="234"/>
                    </a:lnTo>
                    <a:lnTo>
                      <a:pt x="224" y="240"/>
                    </a:lnTo>
                    <a:lnTo>
                      <a:pt x="229" y="244"/>
                    </a:lnTo>
                    <a:lnTo>
                      <a:pt x="241" y="247"/>
                    </a:lnTo>
                    <a:lnTo>
                      <a:pt x="248" y="244"/>
                    </a:lnTo>
                    <a:lnTo>
                      <a:pt x="254" y="234"/>
                    </a:lnTo>
                    <a:lnTo>
                      <a:pt x="258" y="223"/>
                    </a:lnTo>
                    <a:lnTo>
                      <a:pt x="262" y="183"/>
                    </a:lnTo>
                    <a:lnTo>
                      <a:pt x="277" y="177"/>
                    </a:lnTo>
                    <a:lnTo>
                      <a:pt x="285" y="173"/>
                    </a:lnTo>
                    <a:lnTo>
                      <a:pt x="292" y="188"/>
                    </a:lnTo>
                    <a:lnTo>
                      <a:pt x="309" y="236"/>
                    </a:lnTo>
                    <a:lnTo>
                      <a:pt x="319" y="219"/>
                    </a:lnTo>
                    <a:lnTo>
                      <a:pt x="328" y="230"/>
                    </a:lnTo>
                    <a:lnTo>
                      <a:pt x="334" y="234"/>
                    </a:lnTo>
                    <a:lnTo>
                      <a:pt x="338" y="232"/>
                    </a:lnTo>
                    <a:lnTo>
                      <a:pt x="343" y="219"/>
                    </a:lnTo>
                    <a:lnTo>
                      <a:pt x="349" y="200"/>
                    </a:lnTo>
                    <a:lnTo>
                      <a:pt x="355" y="183"/>
                    </a:lnTo>
                    <a:lnTo>
                      <a:pt x="359" y="175"/>
                    </a:lnTo>
                    <a:lnTo>
                      <a:pt x="381" y="171"/>
                    </a:lnTo>
                    <a:lnTo>
                      <a:pt x="378" y="206"/>
                    </a:lnTo>
                    <a:lnTo>
                      <a:pt x="393" y="213"/>
                    </a:lnTo>
                    <a:lnTo>
                      <a:pt x="418" y="204"/>
                    </a:lnTo>
                    <a:lnTo>
                      <a:pt x="446" y="166"/>
                    </a:lnTo>
                    <a:lnTo>
                      <a:pt x="465" y="171"/>
                    </a:lnTo>
                    <a:lnTo>
                      <a:pt x="450" y="196"/>
                    </a:lnTo>
                    <a:lnTo>
                      <a:pt x="450" y="211"/>
                    </a:lnTo>
                    <a:lnTo>
                      <a:pt x="471" y="221"/>
                    </a:lnTo>
                    <a:lnTo>
                      <a:pt x="492" y="211"/>
                    </a:lnTo>
                    <a:lnTo>
                      <a:pt x="514" y="206"/>
                    </a:lnTo>
                    <a:lnTo>
                      <a:pt x="524" y="211"/>
                    </a:lnTo>
                    <a:lnTo>
                      <a:pt x="501" y="234"/>
                    </a:lnTo>
                    <a:lnTo>
                      <a:pt x="520" y="238"/>
                    </a:lnTo>
                    <a:lnTo>
                      <a:pt x="552" y="234"/>
                    </a:lnTo>
                    <a:lnTo>
                      <a:pt x="581" y="247"/>
                    </a:lnTo>
                    <a:lnTo>
                      <a:pt x="558" y="261"/>
                    </a:lnTo>
                    <a:lnTo>
                      <a:pt x="581" y="289"/>
                    </a:lnTo>
                    <a:lnTo>
                      <a:pt x="619" y="297"/>
                    </a:lnTo>
                    <a:lnTo>
                      <a:pt x="606" y="312"/>
                    </a:lnTo>
                    <a:lnTo>
                      <a:pt x="617" y="327"/>
                    </a:lnTo>
                    <a:lnTo>
                      <a:pt x="636" y="329"/>
                    </a:lnTo>
                    <a:lnTo>
                      <a:pt x="636" y="344"/>
                    </a:lnTo>
                    <a:lnTo>
                      <a:pt x="678" y="359"/>
                    </a:lnTo>
                    <a:lnTo>
                      <a:pt x="678" y="388"/>
                    </a:lnTo>
                    <a:lnTo>
                      <a:pt x="723" y="405"/>
                    </a:lnTo>
                    <a:lnTo>
                      <a:pt x="712" y="413"/>
                    </a:lnTo>
                    <a:lnTo>
                      <a:pt x="691" y="413"/>
                    </a:lnTo>
                    <a:lnTo>
                      <a:pt x="701" y="441"/>
                    </a:lnTo>
                    <a:lnTo>
                      <a:pt x="735" y="447"/>
                    </a:lnTo>
                    <a:lnTo>
                      <a:pt x="733" y="462"/>
                    </a:lnTo>
                    <a:lnTo>
                      <a:pt x="727" y="468"/>
                    </a:lnTo>
                    <a:lnTo>
                      <a:pt x="723" y="472"/>
                    </a:lnTo>
                    <a:lnTo>
                      <a:pt x="718" y="477"/>
                    </a:lnTo>
                    <a:lnTo>
                      <a:pt x="729" y="487"/>
                    </a:lnTo>
                    <a:lnTo>
                      <a:pt x="729" y="540"/>
                    </a:lnTo>
                    <a:lnTo>
                      <a:pt x="750" y="470"/>
                    </a:lnTo>
                    <a:lnTo>
                      <a:pt x="767" y="456"/>
                    </a:lnTo>
                    <a:lnTo>
                      <a:pt x="775" y="44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83" name="Freeform 150"/>
              <p:cNvSpPr>
                <a:spLocks/>
              </p:cNvSpPr>
              <p:nvPr/>
            </p:nvSpPr>
            <p:spPr bwMode="auto">
              <a:xfrm>
                <a:off x="2800" y="1556"/>
                <a:ext cx="327" cy="260"/>
              </a:xfrm>
              <a:custGeom>
                <a:avLst/>
                <a:gdLst>
                  <a:gd name="T0" fmla="*/ 1 w 656"/>
                  <a:gd name="T1" fmla="*/ 2 h 520"/>
                  <a:gd name="T2" fmla="*/ 1 w 656"/>
                  <a:gd name="T3" fmla="*/ 3 h 520"/>
                  <a:gd name="T4" fmla="*/ 2 w 656"/>
                  <a:gd name="T5" fmla="*/ 5 h 520"/>
                  <a:gd name="T6" fmla="*/ 5 w 656"/>
                  <a:gd name="T7" fmla="*/ 11 h 520"/>
                  <a:gd name="T8" fmla="*/ 7 w 656"/>
                  <a:gd name="T9" fmla="*/ 15 h 520"/>
                  <a:gd name="T10" fmla="*/ 11 w 656"/>
                  <a:gd name="T11" fmla="*/ 20 h 520"/>
                  <a:gd name="T12" fmla="*/ 17 w 656"/>
                  <a:gd name="T13" fmla="*/ 26 h 520"/>
                  <a:gd name="T14" fmla="*/ 17 w 656"/>
                  <a:gd name="T15" fmla="*/ 27 h 520"/>
                  <a:gd name="T16" fmla="*/ 18 w 656"/>
                  <a:gd name="T17" fmla="*/ 27 h 520"/>
                  <a:gd name="T18" fmla="*/ 18 w 656"/>
                  <a:gd name="T19" fmla="*/ 28 h 520"/>
                  <a:gd name="T20" fmla="*/ 19 w 656"/>
                  <a:gd name="T21" fmla="*/ 29 h 520"/>
                  <a:gd name="T22" fmla="*/ 20 w 656"/>
                  <a:gd name="T23" fmla="*/ 30 h 520"/>
                  <a:gd name="T24" fmla="*/ 21 w 656"/>
                  <a:gd name="T25" fmla="*/ 30 h 520"/>
                  <a:gd name="T26" fmla="*/ 22 w 656"/>
                  <a:gd name="T27" fmla="*/ 31 h 520"/>
                  <a:gd name="T28" fmla="*/ 24 w 656"/>
                  <a:gd name="T29" fmla="*/ 32 h 520"/>
                  <a:gd name="T30" fmla="*/ 27 w 656"/>
                  <a:gd name="T31" fmla="*/ 32 h 520"/>
                  <a:gd name="T32" fmla="*/ 31 w 656"/>
                  <a:gd name="T33" fmla="*/ 32 h 520"/>
                  <a:gd name="T34" fmla="*/ 35 w 656"/>
                  <a:gd name="T35" fmla="*/ 30 h 520"/>
                  <a:gd name="T36" fmla="*/ 35 w 656"/>
                  <a:gd name="T37" fmla="*/ 30 h 520"/>
                  <a:gd name="T38" fmla="*/ 36 w 656"/>
                  <a:gd name="T39" fmla="*/ 29 h 520"/>
                  <a:gd name="T40" fmla="*/ 37 w 656"/>
                  <a:gd name="T41" fmla="*/ 28 h 520"/>
                  <a:gd name="T42" fmla="*/ 37 w 656"/>
                  <a:gd name="T43" fmla="*/ 27 h 520"/>
                  <a:gd name="T44" fmla="*/ 40 w 656"/>
                  <a:gd name="T45" fmla="*/ 22 h 520"/>
                  <a:gd name="T46" fmla="*/ 37 w 656"/>
                  <a:gd name="T47" fmla="*/ 29 h 520"/>
                  <a:gd name="T48" fmla="*/ 36 w 656"/>
                  <a:gd name="T49" fmla="*/ 30 h 520"/>
                  <a:gd name="T50" fmla="*/ 34 w 656"/>
                  <a:gd name="T51" fmla="*/ 31 h 520"/>
                  <a:gd name="T52" fmla="*/ 32 w 656"/>
                  <a:gd name="T53" fmla="*/ 32 h 520"/>
                  <a:gd name="T54" fmla="*/ 28 w 656"/>
                  <a:gd name="T55" fmla="*/ 33 h 520"/>
                  <a:gd name="T56" fmla="*/ 24 w 656"/>
                  <a:gd name="T57" fmla="*/ 33 h 520"/>
                  <a:gd name="T58" fmla="*/ 21 w 656"/>
                  <a:gd name="T59" fmla="*/ 32 h 520"/>
                  <a:gd name="T60" fmla="*/ 20 w 656"/>
                  <a:gd name="T61" fmla="*/ 31 h 520"/>
                  <a:gd name="T62" fmla="*/ 19 w 656"/>
                  <a:gd name="T63" fmla="*/ 30 h 520"/>
                  <a:gd name="T64" fmla="*/ 18 w 656"/>
                  <a:gd name="T65" fmla="*/ 29 h 520"/>
                  <a:gd name="T66" fmla="*/ 17 w 656"/>
                  <a:gd name="T67" fmla="*/ 28 h 520"/>
                  <a:gd name="T68" fmla="*/ 16 w 656"/>
                  <a:gd name="T69" fmla="*/ 27 h 520"/>
                  <a:gd name="T70" fmla="*/ 15 w 656"/>
                  <a:gd name="T71" fmla="*/ 26 h 520"/>
                  <a:gd name="T72" fmla="*/ 12 w 656"/>
                  <a:gd name="T73" fmla="*/ 22 h 520"/>
                  <a:gd name="T74" fmla="*/ 7 w 656"/>
                  <a:gd name="T75" fmla="*/ 16 h 520"/>
                  <a:gd name="T76" fmla="*/ 4 w 656"/>
                  <a:gd name="T77" fmla="*/ 12 h 520"/>
                  <a:gd name="T78" fmla="*/ 2 w 656"/>
                  <a:gd name="T79" fmla="*/ 6 h 520"/>
                  <a:gd name="T80" fmla="*/ 0 w 656"/>
                  <a:gd name="T81" fmla="*/ 1 h 520"/>
                  <a:gd name="T82" fmla="*/ 2 w 656"/>
                  <a:gd name="T83" fmla="*/ 2 h 520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656" h="520">
                    <a:moveTo>
                      <a:pt x="33" y="20"/>
                    </a:moveTo>
                    <a:lnTo>
                      <a:pt x="23" y="20"/>
                    </a:lnTo>
                    <a:lnTo>
                      <a:pt x="12" y="26"/>
                    </a:lnTo>
                    <a:lnTo>
                      <a:pt x="16" y="39"/>
                    </a:lnTo>
                    <a:lnTo>
                      <a:pt x="25" y="57"/>
                    </a:lnTo>
                    <a:lnTo>
                      <a:pt x="37" y="72"/>
                    </a:lnTo>
                    <a:lnTo>
                      <a:pt x="40" y="77"/>
                    </a:lnTo>
                    <a:lnTo>
                      <a:pt x="84" y="165"/>
                    </a:lnTo>
                    <a:lnTo>
                      <a:pt x="103" y="201"/>
                    </a:lnTo>
                    <a:lnTo>
                      <a:pt x="124" y="233"/>
                    </a:lnTo>
                    <a:lnTo>
                      <a:pt x="151" y="252"/>
                    </a:lnTo>
                    <a:lnTo>
                      <a:pt x="185" y="317"/>
                    </a:lnTo>
                    <a:lnTo>
                      <a:pt x="206" y="349"/>
                    </a:lnTo>
                    <a:lnTo>
                      <a:pt x="272" y="408"/>
                    </a:lnTo>
                    <a:lnTo>
                      <a:pt x="276" y="416"/>
                    </a:lnTo>
                    <a:lnTo>
                      <a:pt x="282" y="421"/>
                    </a:lnTo>
                    <a:lnTo>
                      <a:pt x="285" y="427"/>
                    </a:lnTo>
                    <a:lnTo>
                      <a:pt x="289" y="431"/>
                    </a:lnTo>
                    <a:lnTo>
                      <a:pt x="295" y="437"/>
                    </a:lnTo>
                    <a:lnTo>
                      <a:pt x="299" y="442"/>
                    </a:lnTo>
                    <a:lnTo>
                      <a:pt x="304" y="450"/>
                    </a:lnTo>
                    <a:lnTo>
                      <a:pt x="310" y="456"/>
                    </a:lnTo>
                    <a:lnTo>
                      <a:pt x="318" y="461"/>
                    </a:lnTo>
                    <a:lnTo>
                      <a:pt x="325" y="467"/>
                    </a:lnTo>
                    <a:lnTo>
                      <a:pt x="331" y="475"/>
                    </a:lnTo>
                    <a:lnTo>
                      <a:pt x="341" y="480"/>
                    </a:lnTo>
                    <a:lnTo>
                      <a:pt x="348" y="486"/>
                    </a:lnTo>
                    <a:lnTo>
                      <a:pt x="358" y="492"/>
                    </a:lnTo>
                    <a:lnTo>
                      <a:pt x="375" y="499"/>
                    </a:lnTo>
                    <a:lnTo>
                      <a:pt x="392" y="505"/>
                    </a:lnTo>
                    <a:lnTo>
                      <a:pt x="407" y="509"/>
                    </a:lnTo>
                    <a:lnTo>
                      <a:pt x="443" y="511"/>
                    </a:lnTo>
                    <a:lnTo>
                      <a:pt x="477" y="503"/>
                    </a:lnTo>
                    <a:lnTo>
                      <a:pt x="504" y="499"/>
                    </a:lnTo>
                    <a:lnTo>
                      <a:pt x="523" y="494"/>
                    </a:lnTo>
                    <a:lnTo>
                      <a:pt x="561" y="477"/>
                    </a:lnTo>
                    <a:lnTo>
                      <a:pt x="567" y="473"/>
                    </a:lnTo>
                    <a:lnTo>
                      <a:pt x="574" y="465"/>
                    </a:lnTo>
                    <a:lnTo>
                      <a:pt x="582" y="456"/>
                    </a:lnTo>
                    <a:lnTo>
                      <a:pt x="586" y="450"/>
                    </a:lnTo>
                    <a:lnTo>
                      <a:pt x="589" y="444"/>
                    </a:lnTo>
                    <a:lnTo>
                      <a:pt x="593" y="440"/>
                    </a:lnTo>
                    <a:lnTo>
                      <a:pt x="597" y="435"/>
                    </a:lnTo>
                    <a:lnTo>
                      <a:pt x="603" y="427"/>
                    </a:lnTo>
                    <a:lnTo>
                      <a:pt x="608" y="420"/>
                    </a:lnTo>
                    <a:lnTo>
                      <a:pt x="656" y="347"/>
                    </a:lnTo>
                    <a:lnTo>
                      <a:pt x="626" y="412"/>
                    </a:lnTo>
                    <a:lnTo>
                      <a:pt x="593" y="459"/>
                    </a:lnTo>
                    <a:lnTo>
                      <a:pt x="584" y="473"/>
                    </a:lnTo>
                    <a:lnTo>
                      <a:pt x="578" y="478"/>
                    </a:lnTo>
                    <a:lnTo>
                      <a:pt x="569" y="486"/>
                    </a:lnTo>
                    <a:lnTo>
                      <a:pt x="557" y="492"/>
                    </a:lnTo>
                    <a:lnTo>
                      <a:pt x="544" y="496"/>
                    </a:lnTo>
                    <a:lnTo>
                      <a:pt x="515" y="505"/>
                    </a:lnTo>
                    <a:lnTo>
                      <a:pt x="489" y="513"/>
                    </a:lnTo>
                    <a:lnTo>
                      <a:pt x="462" y="520"/>
                    </a:lnTo>
                    <a:lnTo>
                      <a:pt x="415" y="520"/>
                    </a:lnTo>
                    <a:lnTo>
                      <a:pt x="394" y="516"/>
                    </a:lnTo>
                    <a:lnTo>
                      <a:pt x="371" y="511"/>
                    </a:lnTo>
                    <a:lnTo>
                      <a:pt x="346" y="501"/>
                    </a:lnTo>
                    <a:lnTo>
                      <a:pt x="333" y="494"/>
                    </a:lnTo>
                    <a:lnTo>
                      <a:pt x="325" y="488"/>
                    </a:lnTo>
                    <a:lnTo>
                      <a:pt x="318" y="480"/>
                    </a:lnTo>
                    <a:lnTo>
                      <a:pt x="310" y="473"/>
                    </a:lnTo>
                    <a:lnTo>
                      <a:pt x="301" y="465"/>
                    </a:lnTo>
                    <a:lnTo>
                      <a:pt x="293" y="458"/>
                    </a:lnTo>
                    <a:lnTo>
                      <a:pt x="285" y="450"/>
                    </a:lnTo>
                    <a:lnTo>
                      <a:pt x="280" y="442"/>
                    </a:lnTo>
                    <a:lnTo>
                      <a:pt x="272" y="435"/>
                    </a:lnTo>
                    <a:lnTo>
                      <a:pt x="266" y="427"/>
                    </a:lnTo>
                    <a:lnTo>
                      <a:pt x="261" y="421"/>
                    </a:lnTo>
                    <a:lnTo>
                      <a:pt x="253" y="414"/>
                    </a:lnTo>
                    <a:lnTo>
                      <a:pt x="251" y="410"/>
                    </a:lnTo>
                    <a:lnTo>
                      <a:pt x="192" y="349"/>
                    </a:lnTo>
                    <a:lnTo>
                      <a:pt x="145" y="260"/>
                    </a:lnTo>
                    <a:lnTo>
                      <a:pt x="126" y="250"/>
                    </a:lnTo>
                    <a:lnTo>
                      <a:pt x="105" y="224"/>
                    </a:lnTo>
                    <a:lnTo>
                      <a:pt x="78" y="184"/>
                    </a:lnTo>
                    <a:lnTo>
                      <a:pt x="57" y="136"/>
                    </a:lnTo>
                    <a:lnTo>
                      <a:pt x="37" y="95"/>
                    </a:lnTo>
                    <a:lnTo>
                      <a:pt x="0" y="26"/>
                    </a:lnTo>
                    <a:lnTo>
                      <a:pt x="8" y="7"/>
                    </a:lnTo>
                    <a:lnTo>
                      <a:pt x="37" y="0"/>
                    </a:lnTo>
                    <a:lnTo>
                      <a:pt x="33" y="2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84" name="Freeform 151"/>
              <p:cNvSpPr>
                <a:spLocks/>
              </p:cNvSpPr>
              <p:nvPr/>
            </p:nvSpPr>
            <p:spPr bwMode="auto">
              <a:xfrm>
                <a:off x="2474" y="1798"/>
                <a:ext cx="173" cy="304"/>
              </a:xfrm>
              <a:custGeom>
                <a:avLst/>
                <a:gdLst>
                  <a:gd name="T0" fmla="*/ 21 w 346"/>
                  <a:gd name="T1" fmla="*/ 2 h 608"/>
                  <a:gd name="T2" fmla="*/ 21 w 346"/>
                  <a:gd name="T3" fmla="*/ 4 h 608"/>
                  <a:gd name="T4" fmla="*/ 20 w 346"/>
                  <a:gd name="T5" fmla="*/ 6 h 608"/>
                  <a:gd name="T6" fmla="*/ 20 w 346"/>
                  <a:gd name="T7" fmla="*/ 9 h 608"/>
                  <a:gd name="T8" fmla="*/ 19 w 346"/>
                  <a:gd name="T9" fmla="*/ 11 h 608"/>
                  <a:gd name="T10" fmla="*/ 19 w 346"/>
                  <a:gd name="T11" fmla="*/ 13 h 608"/>
                  <a:gd name="T12" fmla="*/ 18 w 346"/>
                  <a:gd name="T13" fmla="*/ 17 h 608"/>
                  <a:gd name="T14" fmla="*/ 17 w 346"/>
                  <a:gd name="T15" fmla="*/ 25 h 608"/>
                  <a:gd name="T16" fmla="*/ 17 w 346"/>
                  <a:gd name="T17" fmla="*/ 32 h 608"/>
                  <a:gd name="T18" fmla="*/ 15 w 346"/>
                  <a:gd name="T19" fmla="*/ 34 h 608"/>
                  <a:gd name="T20" fmla="*/ 12 w 346"/>
                  <a:gd name="T21" fmla="*/ 35 h 608"/>
                  <a:gd name="T22" fmla="*/ 12 w 346"/>
                  <a:gd name="T23" fmla="*/ 36 h 608"/>
                  <a:gd name="T24" fmla="*/ 12 w 346"/>
                  <a:gd name="T25" fmla="*/ 37 h 608"/>
                  <a:gd name="T26" fmla="*/ 11 w 346"/>
                  <a:gd name="T27" fmla="*/ 38 h 608"/>
                  <a:gd name="T28" fmla="*/ 13 w 346"/>
                  <a:gd name="T29" fmla="*/ 36 h 608"/>
                  <a:gd name="T30" fmla="*/ 16 w 346"/>
                  <a:gd name="T31" fmla="*/ 35 h 608"/>
                  <a:gd name="T32" fmla="*/ 18 w 346"/>
                  <a:gd name="T33" fmla="*/ 33 h 608"/>
                  <a:gd name="T34" fmla="*/ 18 w 346"/>
                  <a:gd name="T35" fmla="*/ 24 h 608"/>
                  <a:gd name="T36" fmla="*/ 19 w 346"/>
                  <a:gd name="T37" fmla="*/ 18 h 608"/>
                  <a:gd name="T38" fmla="*/ 19 w 346"/>
                  <a:gd name="T39" fmla="*/ 13 h 608"/>
                  <a:gd name="T40" fmla="*/ 22 w 346"/>
                  <a:gd name="T41" fmla="*/ 2 h 608"/>
                  <a:gd name="T42" fmla="*/ 18 w 346"/>
                  <a:gd name="T43" fmla="*/ 1 h 608"/>
                  <a:gd name="T44" fmla="*/ 10 w 346"/>
                  <a:gd name="T45" fmla="*/ 0 h 608"/>
                  <a:gd name="T46" fmla="*/ 4 w 346"/>
                  <a:gd name="T47" fmla="*/ 0 h 608"/>
                  <a:gd name="T48" fmla="*/ 0 w 346"/>
                  <a:gd name="T49" fmla="*/ 1 h 608"/>
                  <a:gd name="T50" fmla="*/ 7 w 346"/>
                  <a:gd name="T51" fmla="*/ 1 h 608"/>
                  <a:gd name="T52" fmla="*/ 16 w 346"/>
                  <a:gd name="T53" fmla="*/ 1 h 608"/>
                  <a:gd name="T54" fmla="*/ 20 w 346"/>
                  <a:gd name="T55" fmla="*/ 2 h 608"/>
                  <a:gd name="T56" fmla="*/ 21 w 346"/>
                  <a:gd name="T57" fmla="*/ 2 h 608"/>
                  <a:gd name="T58" fmla="*/ 21 w 346"/>
                  <a:gd name="T59" fmla="*/ 2 h 608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346" h="608">
                    <a:moveTo>
                      <a:pt x="330" y="31"/>
                    </a:moveTo>
                    <a:lnTo>
                      <a:pt x="323" y="59"/>
                    </a:lnTo>
                    <a:lnTo>
                      <a:pt x="315" y="91"/>
                    </a:lnTo>
                    <a:lnTo>
                      <a:pt x="306" y="129"/>
                    </a:lnTo>
                    <a:lnTo>
                      <a:pt x="296" y="169"/>
                    </a:lnTo>
                    <a:lnTo>
                      <a:pt x="289" y="205"/>
                    </a:lnTo>
                    <a:lnTo>
                      <a:pt x="279" y="259"/>
                    </a:lnTo>
                    <a:lnTo>
                      <a:pt x="270" y="395"/>
                    </a:lnTo>
                    <a:lnTo>
                      <a:pt x="264" y="504"/>
                    </a:lnTo>
                    <a:lnTo>
                      <a:pt x="235" y="534"/>
                    </a:lnTo>
                    <a:lnTo>
                      <a:pt x="192" y="555"/>
                    </a:lnTo>
                    <a:lnTo>
                      <a:pt x="190" y="568"/>
                    </a:lnTo>
                    <a:lnTo>
                      <a:pt x="178" y="580"/>
                    </a:lnTo>
                    <a:lnTo>
                      <a:pt x="163" y="608"/>
                    </a:lnTo>
                    <a:lnTo>
                      <a:pt x="207" y="563"/>
                    </a:lnTo>
                    <a:lnTo>
                      <a:pt x="247" y="548"/>
                    </a:lnTo>
                    <a:lnTo>
                      <a:pt x="281" y="515"/>
                    </a:lnTo>
                    <a:lnTo>
                      <a:pt x="281" y="384"/>
                    </a:lnTo>
                    <a:lnTo>
                      <a:pt x="290" y="280"/>
                    </a:lnTo>
                    <a:lnTo>
                      <a:pt x="304" y="200"/>
                    </a:lnTo>
                    <a:lnTo>
                      <a:pt x="346" y="25"/>
                    </a:lnTo>
                    <a:lnTo>
                      <a:pt x="273" y="8"/>
                    </a:lnTo>
                    <a:lnTo>
                      <a:pt x="150" y="0"/>
                    </a:lnTo>
                    <a:lnTo>
                      <a:pt x="61" y="0"/>
                    </a:lnTo>
                    <a:lnTo>
                      <a:pt x="0" y="10"/>
                    </a:lnTo>
                    <a:lnTo>
                      <a:pt x="108" y="8"/>
                    </a:lnTo>
                    <a:lnTo>
                      <a:pt x="245" y="15"/>
                    </a:lnTo>
                    <a:lnTo>
                      <a:pt x="311" y="27"/>
                    </a:lnTo>
                    <a:lnTo>
                      <a:pt x="330" y="3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85" name="Freeform 152"/>
              <p:cNvSpPr>
                <a:spLocks/>
              </p:cNvSpPr>
              <p:nvPr/>
            </p:nvSpPr>
            <p:spPr bwMode="auto">
              <a:xfrm>
                <a:off x="2464" y="1799"/>
                <a:ext cx="68" cy="285"/>
              </a:xfrm>
              <a:custGeom>
                <a:avLst/>
                <a:gdLst>
                  <a:gd name="T0" fmla="*/ 2 w 135"/>
                  <a:gd name="T1" fmla="*/ 1 h 570"/>
                  <a:gd name="T2" fmla="*/ 2 w 135"/>
                  <a:gd name="T3" fmla="*/ 2 h 570"/>
                  <a:gd name="T4" fmla="*/ 2 w 135"/>
                  <a:gd name="T5" fmla="*/ 6 h 570"/>
                  <a:gd name="T6" fmla="*/ 3 w 135"/>
                  <a:gd name="T7" fmla="*/ 9 h 570"/>
                  <a:gd name="T8" fmla="*/ 3 w 135"/>
                  <a:gd name="T9" fmla="*/ 11 h 570"/>
                  <a:gd name="T10" fmla="*/ 4 w 135"/>
                  <a:gd name="T11" fmla="*/ 20 h 570"/>
                  <a:gd name="T12" fmla="*/ 4 w 135"/>
                  <a:gd name="T13" fmla="*/ 29 h 570"/>
                  <a:gd name="T14" fmla="*/ 4 w 135"/>
                  <a:gd name="T15" fmla="*/ 33 h 570"/>
                  <a:gd name="T16" fmla="*/ 7 w 135"/>
                  <a:gd name="T17" fmla="*/ 35 h 570"/>
                  <a:gd name="T18" fmla="*/ 9 w 135"/>
                  <a:gd name="T19" fmla="*/ 36 h 570"/>
                  <a:gd name="T20" fmla="*/ 7 w 135"/>
                  <a:gd name="T21" fmla="*/ 36 h 570"/>
                  <a:gd name="T22" fmla="*/ 3 w 135"/>
                  <a:gd name="T23" fmla="*/ 33 h 570"/>
                  <a:gd name="T24" fmla="*/ 3 w 135"/>
                  <a:gd name="T25" fmla="*/ 19 h 570"/>
                  <a:gd name="T26" fmla="*/ 3 w 135"/>
                  <a:gd name="T27" fmla="*/ 12 h 570"/>
                  <a:gd name="T28" fmla="*/ 0 w 135"/>
                  <a:gd name="T29" fmla="*/ 0 h 570"/>
                  <a:gd name="T30" fmla="*/ 2 w 135"/>
                  <a:gd name="T31" fmla="*/ 1 h 570"/>
                  <a:gd name="T32" fmla="*/ 2 w 135"/>
                  <a:gd name="T33" fmla="*/ 1 h 57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35" h="570">
                    <a:moveTo>
                      <a:pt x="17" y="8"/>
                    </a:moveTo>
                    <a:lnTo>
                      <a:pt x="21" y="30"/>
                    </a:lnTo>
                    <a:lnTo>
                      <a:pt x="32" y="84"/>
                    </a:lnTo>
                    <a:lnTo>
                      <a:pt x="42" y="141"/>
                    </a:lnTo>
                    <a:lnTo>
                      <a:pt x="47" y="175"/>
                    </a:lnTo>
                    <a:lnTo>
                      <a:pt x="49" y="312"/>
                    </a:lnTo>
                    <a:lnTo>
                      <a:pt x="49" y="451"/>
                    </a:lnTo>
                    <a:lnTo>
                      <a:pt x="57" y="515"/>
                    </a:lnTo>
                    <a:lnTo>
                      <a:pt x="108" y="551"/>
                    </a:lnTo>
                    <a:lnTo>
                      <a:pt x="135" y="570"/>
                    </a:lnTo>
                    <a:lnTo>
                      <a:pt x="112" y="570"/>
                    </a:lnTo>
                    <a:lnTo>
                      <a:pt x="36" y="515"/>
                    </a:lnTo>
                    <a:lnTo>
                      <a:pt x="36" y="298"/>
                    </a:lnTo>
                    <a:lnTo>
                      <a:pt x="36" y="179"/>
                    </a:lnTo>
                    <a:lnTo>
                      <a:pt x="0" y="0"/>
                    </a:lnTo>
                    <a:lnTo>
                      <a:pt x="17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86" name="Freeform 153"/>
              <p:cNvSpPr>
                <a:spLocks/>
              </p:cNvSpPr>
              <p:nvPr/>
            </p:nvSpPr>
            <p:spPr bwMode="auto">
              <a:xfrm>
                <a:off x="2426" y="1887"/>
                <a:ext cx="60" cy="140"/>
              </a:xfrm>
              <a:custGeom>
                <a:avLst/>
                <a:gdLst>
                  <a:gd name="T0" fmla="*/ 8 w 119"/>
                  <a:gd name="T1" fmla="*/ 3 h 279"/>
                  <a:gd name="T2" fmla="*/ 5 w 119"/>
                  <a:gd name="T3" fmla="*/ 10 h 279"/>
                  <a:gd name="T4" fmla="*/ 3 w 119"/>
                  <a:gd name="T5" fmla="*/ 16 h 279"/>
                  <a:gd name="T6" fmla="*/ 2 w 119"/>
                  <a:gd name="T7" fmla="*/ 18 h 279"/>
                  <a:gd name="T8" fmla="*/ 0 w 119"/>
                  <a:gd name="T9" fmla="*/ 18 h 279"/>
                  <a:gd name="T10" fmla="*/ 2 w 119"/>
                  <a:gd name="T11" fmla="*/ 15 h 279"/>
                  <a:gd name="T12" fmla="*/ 4 w 119"/>
                  <a:gd name="T13" fmla="*/ 8 h 279"/>
                  <a:gd name="T14" fmla="*/ 8 w 119"/>
                  <a:gd name="T15" fmla="*/ 0 h 279"/>
                  <a:gd name="T16" fmla="*/ 8 w 119"/>
                  <a:gd name="T17" fmla="*/ 3 h 279"/>
                  <a:gd name="T18" fmla="*/ 8 w 119"/>
                  <a:gd name="T19" fmla="*/ 3 h 27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19" h="279">
                    <a:moveTo>
                      <a:pt x="119" y="38"/>
                    </a:moveTo>
                    <a:lnTo>
                      <a:pt x="74" y="154"/>
                    </a:lnTo>
                    <a:lnTo>
                      <a:pt x="40" y="256"/>
                    </a:lnTo>
                    <a:lnTo>
                      <a:pt x="28" y="277"/>
                    </a:lnTo>
                    <a:lnTo>
                      <a:pt x="0" y="279"/>
                    </a:lnTo>
                    <a:lnTo>
                      <a:pt x="30" y="232"/>
                    </a:lnTo>
                    <a:lnTo>
                      <a:pt x="64" y="118"/>
                    </a:lnTo>
                    <a:lnTo>
                      <a:pt x="116" y="0"/>
                    </a:lnTo>
                    <a:lnTo>
                      <a:pt x="119" y="3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87" name="Freeform 154"/>
              <p:cNvSpPr>
                <a:spLocks/>
              </p:cNvSpPr>
              <p:nvPr/>
            </p:nvSpPr>
            <p:spPr bwMode="auto">
              <a:xfrm>
                <a:off x="2276" y="2020"/>
                <a:ext cx="210" cy="435"/>
              </a:xfrm>
              <a:custGeom>
                <a:avLst/>
                <a:gdLst>
                  <a:gd name="T0" fmla="*/ 26 w 419"/>
                  <a:gd name="T1" fmla="*/ 3 h 870"/>
                  <a:gd name="T2" fmla="*/ 25 w 419"/>
                  <a:gd name="T3" fmla="*/ 2 h 870"/>
                  <a:gd name="T4" fmla="*/ 22 w 419"/>
                  <a:gd name="T5" fmla="*/ 2 h 870"/>
                  <a:gd name="T6" fmla="*/ 15 w 419"/>
                  <a:gd name="T7" fmla="*/ 1 h 870"/>
                  <a:gd name="T8" fmla="*/ 13 w 419"/>
                  <a:gd name="T9" fmla="*/ 2 h 870"/>
                  <a:gd name="T10" fmla="*/ 12 w 419"/>
                  <a:gd name="T11" fmla="*/ 5 h 870"/>
                  <a:gd name="T12" fmla="*/ 9 w 419"/>
                  <a:gd name="T13" fmla="*/ 6 h 870"/>
                  <a:gd name="T14" fmla="*/ 8 w 419"/>
                  <a:gd name="T15" fmla="*/ 7 h 870"/>
                  <a:gd name="T16" fmla="*/ 7 w 419"/>
                  <a:gd name="T17" fmla="*/ 9 h 870"/>
                  <a:gd name="T18" fmla="*/ 7 w 419"/>
                  <a:gd name="T19" fmla="*/ 12 h 870"/>
                  <a:gd name="T20" fmla="*/ 6 w 419"/>
                  <a:gd name="T21" fmla="*/ 12 h 870"/>
                  <a:gd name="T22" fmla="*/ 5 w 419"/>
                  <a:gd name="T23" fmla="*/ 13 h 870"/>
                  <a:gd name="T24" fmla="*/ 5 w 419"/>
                  <a:gd name="T25" fmla="*/ 18 h 870"/>
                  <a:gd name="T26" fmla="*/ 4 w 419"/>
                  <a:gd name="T27" fmla="*/ 21 h 870"/>
                  <a:gd name="T28" fmla="*/ 5 w 419"/>
                  <a:gd name="T29" fmla="*/ 24 h 870"/>
                  <a:gd name="T30" fmla="*/ 7 w 419"/>
                  <a:gd name="T31" fmla="*/ 31 h 870"/>
                  <a:gd name="T32" fmla="*/ 8 w 419"/>
                  <a:gd name="T33" fmla="*/ 33 h 870"/>
                  <a:gd name="T34" fmla="*/ 9 w 419"/>
                  <a:gd name="T35" fmla="*/ 35 h 870"/>
                  <a:gd name="T36" fmla="*/ 10 w 419"/>
                  <a:gd name="T37" fmla="*/ 36 h 870"/>
                  <a:gd name="T38" fmla="*/ 11 w 419"/>
                  <a:gd name="T39" fmla="*/ 37 h 870"/>
                  <a:gd name="T40" fmla="*/ 12 w 419"/>
                  <a:gd name="T41" fmla="*/ 38 h 870"/>
                  <a:gd name="T42" fmla="*/ 13 w 419"/>
                  <a:gd name="T43" fmla="*/ 38 h 870"/>
                  <a:gd name="T44" fmla="*/ 15 w 419"/>
                  <a:gd name="T45" fmla="*/ 38 h 870"/>
                  <a:gd name="T46" fmla="*/ 17 w 419"/>
                  <a:gd name="T47" fmla="*/ 36 h 870"/>
                  <a:gd name="T48" fmla="*/ 20 w 419"/>
                  <a:gd name="T49" fmla="*/ 31 h 870"/>
                  <a:gd name="T50" fmla="*/ 18 w 419"/>
                  <a:gd name="T51" fmla="*/ 36 h 870"/>
                  <a:gd name="T52" fmla="*/ 12 w 419"/>
                  <a:gd name="T53" fmla="*/ 49 h 870"/>
                  <a:gd name="T54" fmla="*/ 11 w 419"/>
                  <a:gd name="T55" fmla="*/ 51 h 870"/>
                  <a:gd name="T56" fmla="*/ 10 w 419"/>
                  <a:gd name="T57" fmla="*/ 53 h 870"/>
                  <a:gd name="T58" fmla="*/ 9 w 419"/>
                  <a:gd name="T59" fmla="*/ 54 h 870"/>
                  <a:gd name="T60" fmla="*/ 8 w 419"/>
                  <a:gd name="T61" fmla="*/ 55 h 870"/>
                  <a:gd name="T62" fmla="*/ 5 w 419"/>
                  <a:gd name="T63" fmla="*/ 55 h 870"/>
                  <a:gd name="T64" fmla="*/ 2 w 419"/>
                  <a:gd name="T65" fmla="*/ 55 h 870"/>
                  <a:gd name="T66" fmla="*/ 0 w 419"/>
                  <a:gd name="T67" fmla="*/ 52 h 870"/>
                  <a:gd name="T68" fmla="*/ 1 w 419"/>
                  <a:gd name="T69" fmla="*/ 48 h 870"/>
                  <a:gd name="T70" fmla="*/ 2 w 419"/>
                  <a:gd name="T71" fmla="*/ 41 h 870"/>
                  <a:gd name="T72" fmla="*/ 5 w 419"/>
                  <a:gd name="T73" fmla="*/ 31 h 870"/>
                  <a:gd name="T74" fmla="*/ 6 w 419"/>
                  <a:gd name="T75" fmla="*/ 27 h 870"/>
                  <a:gd name="T76" fmla="*/ 3 w 419"/>
                  <a:gd name="T77" fmla="*/ 20 h 870"/>
                  <a:gd name="T78" fmla="*/ 4 w 419"/>
                  <a:gd name="T79" fmla="*/ 14 h 870"/>
                  <a:gd name="T80" fmla="*/ 6 w 419"/>
                  <a:gd name="T81" fmla="*/ 11 h 870"/>
                  <a:gd name="T82" fmla="*/ 7 w 419"/>
                  <a:gd name="T83" fmla="*/ 7 h 870"/>
                  <a:gd name="T84" fmla="*/ 11 w 419"/>
                  <a:gd name="T85" fmla="*/ 5 h 870"/>
                  <a:gd name="T86" fmla="*/ 15 w 419"/>
                  <a:gd name="T87" fmla="*/ 0 h 870"/>
                  <a:gd name="T88" fmla="*/ 23 w 419"/>
                  <a:gd name="T89" fmla="*/ 1 h 870"/>
                  <a:gd name="T90" fmla="*/ 27 w 419"/>
                  <a:gd name="T91" fmla="*/ 2 h 870"/>
                  <a:gd name="T92" fmla="*/ 26 w 419"/>
                  <a:gd name="T93" fmla="*/ 3 h 87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0" t="0" r="r" b="b"/>
                <a:pathLst>
                  <a:path w="419" h="870">
                    <a:moveTo>
                      <a:pt x="416" y="46"/>
                    </a:moveTo>
                    <a:lnTo>
                      <a:pt x="406" y="36"/>
                    </a:lnTo>
                    <a:lnTo>
                      <a:pt x="397" y="29"/>
                    </a:lnTo>
                    <a:lnTo>
                      <a:pt x="387" y="23"/>
                    </a:lnTo>
                    <a:lnTo>
                      <a:pt x="359" y="19"/>
                    </a:lnTo>
                    <a:lnTo>
                      <a:pt x="340" y="19"/>
                    </a:lnTo>
                    <a:lnTo>
                      <a:pt x="281" y="19"/>
                    </a:lnTo>
                    <a:lnTo>
                      <a:pt x="235" y="15"/>
                    </a:lnTo>
                    <a:lnTo>
                      <a:pt x="220" y="19"/>
                    </a:lnTo>
                    <a:lnTo>
                      <a:pt x="203" y="29"/>
                    </a:lnTo>
                    <a:lnTo>
                      <a:pt x="193" y="53"/>
                    </a:lnTo>
                    <a:lnTo>
                      <a:pt x="188" y="72"/>
                    </a:lnTo>
                    <a:lnTo>
                      <a:pt x="176" y="84"/>
                    </a:lnTo>
                    <a:lnTo>
                      <a:pt x="142" y="93"/>
                    </a:lnTo>
                    <a:lnTo>
                      <a:pt x="129" y="99"/>
                    </a:lnTo>
                    <a:lnTo>
                      <a:pt x="119" y="106"/>
                    </a:lnTo>
                    <a:lnTo>
                      <a:pt x="112" y="116"/>
                    </a:lnTo>
                    <a:lnTo>
                      <a:pt x="104" y="135"/>
                    </a:lnTo>
                    <a:lnTo>
                      <a:pt x="102" y="144"/>
                    </a:lnTo>
                    <a:lnTo>
                      <a:pt x="102" y="179"/>
                    </a:lnTo>
                    <a:lnTo>
                      <a:pt x="98" y="184"/>
                    </a:lnTo>
                    <a:lnTo>
                      <a:pt x="89" y="190"/>
                    </a:lnTo>
                    <a:lnTo>
                      <a:pt x="79" y="198"/>
                    </a:lnTo>
                    <a:lnTo>
                      <a:pt x="74" y="203"/>
                    </a:lnTo>
                    <a:lnTo>
                      <a:pt x="70" y="232"/>
                    </a:lnTo>
                    <a:lnTo>
                      <a:pt x="74" y="283"/>
                    </a:lnTo>
                    <a:lnTo>
                      <a:pt x="66" y="298"/>
                    </a:lnTo>
                    <a:lnTo>
                      <a:pt x="58" y="329"/>
                    </a:lnTo>
                    <a:lnTo>
                      <a:pt x="64" y="361"/>
                    </a:lnTo>
                    <a:lnTo>
                      <a:pt x="68" y="380"/>
                    </a:lnTo>
                    <a:lnTo>
                      <a:pt x="98" y="418"/>
                    </a:lnTo>
                    <a:lnTo>
                      <a:pt x="100" y="487"/>
                    </a:lnTo>
                    <a:lnTo>
                      <a:pt x="106" y="502"/>
                    </a:lnTo>
                    <a:lnTo>
                      <a:pt x="115" y="523"/>
                    </a:lnTo>
                    <a:lnTo>
                      <a:pt x="125" y="542"/>
                    </a:lnTo>
                    <a:lnTo>
                      <a:pt x="129" y="549"/>
                    </a:lnTo>
                    <a:lnTo>
                      <a:pt x="138" y="557"/>
                    </a:lnTo>
                    <a:lnTo>
                      <a:pt x="148" y="564"/>
                    </a:lnTo>
                    <a:lnTo>
                      <a:pt x="157" y="574"/>
                    </a:lnTo>
                    <a:lnTo>
                      <a:pt x="163" y="578"/>
                    </a:lnTo>
                    <a:lnTo>
                      <a:pt x="169" y="583"/>
                    </a:lnTo>
                    <a:lnTo>
                      <a:pt x="180" y="593"/>
                    </a:lnTo>
                    <a:lnTo>
                      <a:pt x="188" y="599"/>
                    </a:lnTo>
                    <a:lnTo>
                      <a:pt x="193" y="602"/>
                    </a:lnTo>
                    <a:lnTo>
                      <a:pt x="212" y="604"/>
                    </a:lnTo>
                    <a:lnTo>
                      <a:pt x="239" y="597"/>
                    </a:lnTo>
                    <a:lnTo>
                      <a:pt x="254" y="587"/>
                    </a:lnTo>
                    <a:lnTo>
                      <a:pt x="262" y="570"/>
                    </a:lnTo>
                    <a:lnTo>
                      <a:pt x="266" y="547"/>
                    </a:lnTo>
                    <a:lnTo>
                      <a:pt x="319" y="492"/>
                    </a:lnTo>
                    <a:lnTo>
                      <a:pt x="330" y="494"/>
                    </a:lnTo>
                    <a:lnTo>
                      <a:pt x="288" y="572"/>
                    </a:lnTo>
                    <a:lnTo>
                      <a:pt x="197" y="770"/>
                    </a:lnTo>
                    <a:lnTo>
                      <a:pt x="190" y="783"/>
                    </a:lnTo>
                    <a:lnTo>
                      <a:pt x="182" y="796"/>
                    </a:lnTo>
                    <a:lnTo>
                      <a:pt x="174" y="812"/>
                    </a:lnTo>
                    <a:lnTo>
                      <a:pt x="163" y="827"/>
                    </a:lnTo>
                    <a:lnTo>
                      <a:pt x="153" y="842"/>
                    </a:lnTo>
                    <a:lnTo>
                      <a:pt x="148" y="848"/>
                    </a:lnTo>
                    <a:lnTo>
                      <a:pt x="142" y="853"/>
                    </a:lnTo>
                    <a:lnTo>
                      <a:pt x="134" y="859"/>
                    </a:lnTo>
                    <a:lnTo>
                      <a:pt x="115" y="865"/>
                    </a:lnTo>
                    <a:lnTo>
                      <a:pt x="96" y="867"/>
                    </a:lnTo>
                    <a:lnTo>
                      <a:pt x="74" y="870"/>
                    </a:lnTo>
                    <a:lnTo>
                      <a:pt x="45" y="870"/>
                    </a:lnTo>
                    <a:lnTo>
                      <a:pt x="24" y="865"/>
                    </a:lnTo>
                    <a:lnTo>
                      <a:pt x="7" y="851"/>
                    </a:lnTo>
                    <a:lnTo>
                      <a:pt x="0" y="825"/>
                    </a:lnTo>
                    <a:lnTo>
                      <a:pt x="1" y="789"/>
                    </a:lnTo>
                    <a:lnTo>
                      <a:pt x="5" y="758"/>
                    </a:lnTo>
                    <a:lnTo>
                      <a:pt x="7" y="745"/>
                    </a:lnTo>
                    <a:lnTo>
                      <a:pt x="17" y="650"/>
                    </a:lnTo>
                    <a:lnTo>
                      <a:pt x="74" y="513"/>
                    </a:lnTo>
                    <a:lnTo>
                      <a:pt x="77" y="492"/>
                    </a:lnTo>
                    <a:lnTo>
                      <a:pt x="83" y="462"/>
                    </a:lnTo>
                    <a:lnTo>
                      <a:pt x="83" y="424"/>
                    </a:lnTo>
                    <a:lnTo>
                      <a:pt x="47" y="369"/>
                    </a:lnTo>
                    <a:lnTo>
                      <a:pt x="47" y="310"/>
                    </a:lnTo>
                    <a:lnTo>
                      <a:pt x="57" y="277"/>
                    </a:lnTo>
                    <a:lnTo>
                      <a:pt x="57" y="211"/>
                    </a:lnTo>
                    <a:lnTo>
                      <a:pt x="58" y="194"/>
                    </a:lnTo>
                    <a:lnTo>
                      <a:pt x="91" y="173"/>
                    </a:lnTo>
                    <a:lnTo>
                      <a:pt x="93" y="125"/>
                    </a:lnTo>
                    <a:lnTo>
                      <a:pt x="104" y="99"/>
                    </a:lnTo>
                    <a:lnTo>
                      <a:pt x="127" y="84"/>
                    </a:lnTo>
                    <a:lnTo>
                      <a:pt x="171" y="68"/>
                    </a:lnTo>
                    <a:lnTo>
                      <a:pt x="191" y="19"/>
                    </a:lnTo>
                    <a:lnTo>
                      <a:pt x="239" y="0"/>
                    </a:lnTo>
                    <a:lnTo>
                      <a:pt x="302" y="8"/>
                    </a:lnTo>
                    <a:lnTo>
                      <a:pt x="366" y="8"/>
                    </a:lnTo>
                    <a:lnTo>
                      <a:pt x="399" y="10"/>
                    </a:lnTo>
                    <a:lnTo>
                      <a:pt x="419" y="29"/>
                    </a:lnTo>
                    <a:lnTo>
                      <a:pt x="416" y="4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88" name="Freeform 155"/>
              <p:cNvSpPr>
                <a:spLocks/>
              </p:cNvSpPr>
              <p:nvPr/>
            </p:nvSpPr>
            <p:spPr bwMode="auto">
              <a:xfrm>
                <a:off x="2189" y="2162"/>
                <a:ext cx="395" cy="340"/>
              </a:xfrm>
              <a:custGeom>
                <a:avLst/>
                <a:gdLst>
                  <a:gd name="T0" fmla="*/ 5 w 790"/>
                  <a:gd name="T1" fmla="*/ 12 h 680"/>
                  <a:gd name="T2" fmla="*/ 3 w 790"/>
                  <a:gd name="T3" fmla="*/ 17 h 680"/>
                  <a:gd name="T4" fmla="*/ 2 w 790"/>
                  <a:gd name="T5" fmla="*/ 24 h 680"/>
                  <a:gd name="T6" fmla="*/ 3 w 790"/>
                  <a:gd name="T7" fmla="*/ 32 h 680"/>
                  <a:gd name="T8" fmla="*/ 4 w 790"/>
                  <a:gd name="T9" fmla="*/ 35 h 680"/>
                  <a:gd name="T10" fmla="*/ 5 w 790"/>
                  <a:gd name="T11" fmla="*/ 36 h 680"/>
                  <a:gd name="T12" fmla="*/ 6 w 790"/>
                  <a:gd name="T13" fmla="*/ 37 h 680"/>
                  <a:gd name="T14" fmla="*/ 7 w 790"/>
                  <a:gd name="T15" fmla="*/ 38 h 680"/>
                  <a:gd name="T16" fmla="*/ 8 w 790"/>
                  <a:gd name="T17" fmla="*/ 39 h 680"/>
                  <a:gd name="T18" fmla="*/ 9 w 790"/>
                  <a:gd name="T19" fmla="*/ 41 h 680"/>
                  <a:gd name="T20" fmla="*/ 11 w 790"/>
                  <a:gd name="T21" fmla="*/ 41 h 680"/>
                  <a:gd name="T22" fmla="*/ 15 w 790"/>
                  <a:gd name="T23" fmla="*/ 40 h 680"/>
                  <a:gd name="T24" fmla="*/ 23 w 790"/>
                  <a:gd name="T25" fmla="*/ 37 h 680"/>
                  <a:gd name="T26" fmla="*/ 24 w 790"/>
                  <a:gd name="T27" fmla="*/ 34 h 680"/>
                  <a:gd name="T28" fmla="*/ 26 w 790"/>
                  <a:gd name="T29" fmla="*/ 30 h 680"/>
                  <a:gd name="T30" fmla="*/ 28 w 790"/>
                  <a:gd name="T31" fmla="*/ 26 h 680"/>
                  <a:gd name="T32" fmla="*/ 30 w 790"/>
                  <a:gd name="T33" fmla="*/ 22 h 680"/>
                  <a:gd name="T34" fmla="*/ 30 w 790"/>
                  <a:gd name="T35" fmla="*/ 23 h 680"/>
                  <a:gd name="T36" fmla="*/ 29 w 790"/>
                  <a:gd name="T37" fmla="*/ 29 h 680"/>
                  <a:gd name="T38" fmla="*/ 28 w 790"/>
                  <a:gd name="T39" fmla="*/ 36 h 680"/>
                  <a:gd name="T40" fmla="*/ 28 w 790"/>
                  <a:gd name="T41" fmla="*/ 41 h 680"/>
                  <a:gd name="T42" fmla="*/ 29 w 790"/>
                  <a:gd name="T43" fmla="*/ 41 h 680"/>
                  <a:gd name="T44" fmla="*/ 30 w 790"/>
                  <a:gd name="T45" fmla="*/ 40 h 680"/>
                  <a:gd name="T46" fmla="*/ 32 w 790"/>
                  <a:gd name="T47" fmla="*/ 38 h 680"/>
                  <a:gd name="T48" fmla="*/ 33 w 790"/>
                  <a:gd name="T49" fmla="*/ 37 h 680"/>
                  <a:gd name="T50" fmla="*/ 35 w 790"/>
                  <a:gd name="T51" fmla="*/ 35 h 680"/>
                  <a:gd name="T52" fmla="*/ 37 w 790"/>
                  <a:gd name="T53" fmla="*/ 33 h 680"/>
                  <a:gd name="T54" fmla="*/ 39 w 790"/>
                  <a:gd name="T55" fmla="*/ 32 h 680"/>
                  <a:gd name="T56" fmla="*/ 40 w 790"/>
                  <a:gd name="T57" fmla="*/ 30 h 680"/>
                  <a:gd name="T58" fmla="*/ 41 w 790"/>
                  <a:gd name="T59" fmla="*/ 29 h 680"/>
                  <a:gd name="T60" fmla="*/ 44 w 790"/>
                  <a:gd name="T61" fmla="*/ 24 h 680"/>
                  <a:gd name="T62" fmla="*/ 47 w 790"/>
                  <a:gd name="T63" fmla="*/ 22 h 680"/>
                  <a:gd name="T64" fmla="*/ 42 w 790"/>
                  <a:gd name="T65" fmla="*/ 31 h 680"/>
                  <a:gd name="T66" fmla="*/ 26 w 790"/>
                  <a:gd name="T67" fmla="*/ 43 h 680"/>
                  <a:gd name="T68" fmla="*/ 16 w 790"/>
                  <a:gd name="T69" fmla="*/ 42 h 680"/>
                  <a:gd name="T70" fmla="*/ 13 w 790"/>
                  <a:gd name="T71" fmla="*/ 43 h 680"/>
                  <a:gd name="T72" fmla="*/ 3 w 790"/>
                  <a:gd name="T73" fmla="*/ 35 h 680"/>
                  <a:gd name="T74" fmla="*/ 1 w 790"/>
                  <a:gd name="T75" fmla="*/ 30 h 680"/>
                  <a:gd name="T76" fmla="*/ 1 w 790"/>
                  <a:gd name="T77" fmla="*/ 20 h 680"/>
                  <a:gd name="T78" fmla="*/ 9 w 790"/>
                  <a:gd name="T79" fmla="*/ 7 h 680"/>
                  <a:gd name="T80" fmla="*/ 10 w 790"/>
                  <a:gd name="T81" fmla="*/ 5 h 680"/>
                  <a:gd name="T82" fmla="*/ 12 w 790"/>
                  <a:gd name="T83" fmla="*/ 4 h 680"/>
                  <a:gd name="T84" fmla="*/ 13 w 790"/>
                  <a:gd name="T85" fmla="*/ 3 h 680"/>
                  <a:gd name="T86" fmla="*/ 14 w 790"/>
                  <a:gd name="T87" fmla="*/ 1 h 680"/>
                  <a:gd name="T88" fmla="*/ 15 w 790"/>
                  <a:gd name="T89" fmla="*/ 2 h 680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790" h="680">
                    <a:moveTo>
                      <a:pt x="232" y="21"/>
                    </a:moveTo>
                    <a:lnTo>
                      <a:pt x="137" y="122"/>
                    </a:lnTo>
                    <a:lnTo>
                      <a:pt x="66" y="184"/>
                    </a:lnTo>
                    <a:lnTo>
                      <a:pt x="59" y="205"/>
                    </a:lnTo>
                    <a:lnTo>
                      <a:pt x="51" y="228"/>
                    </a:lnTo>
                    <a:lnTo>
                      <a:pt x="43" y="257"/>
                    </a:lnTo>
                    <a:lnTo>
                      <a:pt x="34" y="289"/>
                    </a:lnTo>
                    <a:lnTo>
                      <a:pt x="26" y="321"/>
                    </a:lnTo>
                    <a:lnTo>
                      <a:pt x="19" y="374"/>
                    </a:lnTo>
                    <a:lnTo>
                      <a:pt x="23" y="422"/>
                    </a:lnTo>
                    <a:lnTo>
                      <a:pt x="30" y="469"/>
                    </a:lnTo>
                    <a:lnTo>
                      <a:pt x="38" y="508"/>
                    </a:lnTo>
                    <a:lnTo>
                      <a:pt x="42" y="525"/>
                    </a:lnTo>
                    <a:lnTo>
                      <a:pt x="57" y="544"/>
                    </a:lnTo>
                    <a:lnTo>
                      <a:pt x="61" y="549"/>
                    </a:lnTo>
                    <a:lnTo>
                      <a:pt x="64" y="553"/>
                    </a:lnTo>
                    <a:lnTo>
                      <a:pt x="72" y="565"/>
                    </a:lnTo>
                    <a:lnTo>
                      <a:pt x="78" y="570"/>
                    </a:lnTo>
                    <a:lnTo>
                      <a:pt x="81" y="576"/>
                    </a:lnTo>
                    <a:lnTo>
                      <a:pt x="85" y="582"/>
                    </a:lnTo>
                    <a:lnTo>
                      <a:pt x="91" y="589"/>
                    </a:lnTo>
                    <a:lnTo>
                      <a:pt x="95" y="595"/>
                    </a:lnTo>
                    <a:lnTo>
                      <a:pt x="100" y="601"/>
                    </a:lnTo>
                    <a:lnTo>
                      <a:pt x="104" y="606"/>
                    </a:lnTo>
                    <a:lnTo>
                      <a:pt x="110" y="612"/>
                    </a:lnTo>
                    <a:lnTo>
                      <a:pt x="114" y="618"/>
                    </a:lnTo>
                    <a:lnTo>
                      <a:pt x="119" y="623"/>
                    </a:lnTo>
                    <a:lnTo>
                      <a:pt x="123" y="629"/>
                    </a:lnTo>
                    <a:lnTo>
                      <a:pt x="127" y="633"/>
                    </a:lnTo>
                    <a:lnTo>
                      <a:pt x="135" y="642"/>
                    </a:lnTo>
                    <a:lnTo>
                      <a:pt x="142" y="648"/>
                    </a:lnTo>
                    <a:lnTo>
                      <a:pt x="150" y="654"/>
                    </a:lnTo>
                    <a:lnTo>
                      <a:pt x="176" y="650"/>
                    </a:lnTo>
                    <a:lnTo>
                      <a:pt x="195" y="644"/>
                    </a:lnTo>
                    <a:lnTo>
                      <a:pt x="218" y="637"/>
                    </a:lnTo>
                    <a:lnTo>
                      <a:pt x="239" y="631"/>
                    </a:lnTo>
                    <a:lnTo>
                      <a:pt x="258" y="625"/>
                    </a:lnTo>
                    <a:lnTo>
                      <a:pt x="275" y="620"/>
                    </a:lnTo>
                    <a:lnTo>
                      <a:pt x="355" y="580"/>
                    </a:lnTo>
                    <a:lnTo>
                      <a:pt x="361" y="570"/>
                    </a:lnTo>
                    <a:lnTo>
                      <a:pt x="366" y="557"/>
                    </a:lnTo>
                    <a:lnTo>
                      <a:pt x="374" y="542"/>
                    </a:lnTo>
                    <a:lnTo>
                      <a:pt x="384" y="523"/>
                    </a:lnTo>
                    <a:lnTo>
                      <a:pt x="395" y="502"/>
                    </a:lnTo>
                    <a:lnTo>
                      <a:pt x="406" y="479"/>
                    </a:lnTo>
                    <a:lnTo>
                      <a:pt x="418" y="456"/>
                    </a:lnTo>
                    <a:lnTo>
                      <a:pt x="429" y="433"/>
                    </a:lnTo>
                    <a:lnTo>
                      <a:pt x="441" y="412"/>
                    </a:lnTo>
                    <a:lnTo>
                      <a:pt x="452" y="393"/>
                    </a:lnTo>
                    <a:lnTo>
                      <a:pt x="461" y="374"/>
                    </a:lnTo>
                    <a:lnTo>
                      <a:pt x="475" y="352"/>
                    </a:lnTo>
                    <a:lnTo>
                      <a:pt x="479" y="346"/>
                    </a:lnTo>
                    <a:lnTo>
                      <a:pt x="480" y="346"/>
                    </a:lnTo>
                    <a:lnTo>
                      <a:pt x="479" y="361"/>
                    </a:lnTo>
                    <a:lnTo>
                      <a:pt x="473" y="393"/>
                    </a:lnTo>
                    <a:lnTo>
                      <a:pt x="463" y="437"/>
                    </a:lnTo>
                    <a:lnTo>
                      <a:pt x="460" y="460"/>
                    </a:lnTo>
                    <a:lnTo>
                      <a:pt x="454" y="483"/>
                    </a:lnTo>
                    <a:lnTo>
                      <a:pt x="444" y="530"/>
                    </a:lnTo>
                    <a:lnTo>
                      <a:pt x="435" y="570"/>
                    </a:lnTo>
                    <a:lnTo>
                      <a:pt x="427" y="608"/>
                    </a:lnTo>
                    <a:lnTo>
                      <a:pt x="433" y="633"/>
                    </a:lnTo>
                    <a:lnTo>
                      <a:pt x="441" y="648"/>
                    </a:lnTo>
                    <a:lnTo>
                      <a:pt x="446" y="650"/>
                    </a:lnTo>
                    <a:lnTo>
                      <a:pt x="452" y="648"/>
                    </a:lnTo>
                    <a:lnTo>
                      <a:pt x="458" y="644"/>
                    </a:lnTo>
                    <a:lnTo>
                      <a:pt x="467" y="635"/>
                    </a:lnTo>
                    <a:lnTo>
                      <a:pt x="473" y="631"/>
                    </a:lnTo>
                    <a:lnTo>
                      <a:pt x="479" y="625"/>
                    </a:lnTo>
                    <a:lnTo>
                      <a:pt x="486" y="618"/>
                    </a:lnTo>
                    <a:lnTo>
                      <a:pt x="494" y="612"/>
                    </a:lnTo>
                    <a:lnTo>
                      <a:pt x="501" y="604"/>
                    </a:lnTo>
                    <a:lnTo>
                      <a:pt x="511" y="597"/>
                    </a:lnTo>
                    <a:lnTo>
                      <a:pt x="518" y="587"/>
                    </a:lnTo>
                    <a:lnTo>
                      <a:pt x="528" y="580"/>
                    </a:lnTo>
                    <a:lnTo>
                      <a:pt x="537" y="570"/>
                    </a:lnTo>
                    <a:lnTo>
                      <a:pt x="547" y="561"/>
                    </a:lnTo>
                    <a:lnTo>
                      <a:pt x="556" y="553"/>
                    </a:lnTo>
                    <a:lnTo>
                      <a:pt x="566" y="544"/>
                    </a:lnTo>
                    <a:lnTo>
                      <a:pt x="575" y="534"/>
                    </a:lnTo>
                    <a:lnTo>
                      <a:pt x="585" y="527"/>
                    </a:lnTo>
                    <a:lnTo>
                      <a:pt x="594" y="517"/>
                    </a:lnTo>
                    <a:lnTo>
                      <a:pt x="602" y="509"/>
                    </a:lnTo>
                    <a:lnTo>
                      <a:pt x="612" y="500"/>
                    </a:lnTo>
                    <a:lnTo>
                      <a:pt x="619" y="492"/>
                    </a:lnTo>
                    <a:lnTo>
                      <a:pt x="627" y="485"/>
                    </a:lnTo>
                    <a:lnTo>
                      <a:pt x="634" y="479"/>
                    </a:lnTo>
                    <a:lnTo>
                      <a:pt x="640" y="473"/>
                    </a:lnTo>
                    <a:lnTo>
                      <a:pt x="648" y="468"/>
                    </a:lnTo>
                    <a:lnTo>
                      <a:pt x="655" y="458"/>
                    </a:lnTo>
                    <a:lnTo>
                      <a:pt x="665" y="450"/>
                    </a:lnTo>
                    <a:lnTo>
                      <a:pt x="703" y="405"/>
                    </a:lnTo>
                    <a:lnTo>
                      <a:pt x="703" y="369"/>
                    </a:lnTo>
                    <a:lnTo>
                      <a:pt x="566" y="306"/>
                    </a:lnTo>
                    <a:lnTo>
                      <a:pt x="790" y="314"/>
                    </a:lnTo>
                    <a:lnTo>
                      <a:pt x="739" y="348"/>
                    </a:lnTo>
                    <a:lnTo>
                      <a:pt x="733" y="376"/>
                    </a:lnTo>
                    <a:lnTo>
                      <a:pt x="716" y="437"/>
                    </a:lnTo>
                    <a:lnTo>
                      <a:pt x="657" y="481"/>
                    </a:lnTo>
                    <a:lnTo>
                      <a:pt x="556" y="580"/>
                    </a:lnTo>
                    <a:lnTo>
                      <a:pt x="450" y="680"/>
                    </a:lnTo>
                    <a:lnTo>
                      <a:pt x="414" y="680"/>
                    </a:lnTo>
                    <a:lnTo>
                      <a:pt x="334" y="669"/>
                    </a:lnTo>
                    <a:lnTo>
                      <a:pt x="245" y="661"/>
                    </a:lnTo>
                    <a:lnTo>
                      <a:pt x="243" y="669"/>
                    </a:lnTo>
                    <a:lnTo>
                      <a:pt x="237" y="673"/>
                    </a:lnTo>
                    <a:lnTo>
                      <a:pt x="232" y="675"/>
                    </a:lnTo>
                    <a:lnTo>
                      <a:pt x="205" y="680"/>
                    </a:lnTo>
                    <a:lnTo>
                      <a:pt x="154" y="679"/>
                    </a:lnTo>
                    <a:lnTo>
                      <a:pt x="137" y="677"/>
                    </a:lnTo>
                    <a:lnTo>
                      <a:pt x="34" y="551"/>
                    </a:lnTo>
                    <a:lnTo>
                      <a:pt x="30" y="538"/>
                    </a:lnTo>
                    <a:lnTo>
                      <a:pt x="21" y="506"/>
                    </a:lnTo>
                    <a:lnTo>
                      <a:pt x="9" y="468"/>
                    </a:lnTo>
                    <a:lnTo>
                      <a:pt x="2" y="437"/>
                    </a:lnTo>
                    <a:lnTo>
                      <a:pt x="0" y="367"/>
                    </a:lnTo>
                    <a:lnTo>
                      <a:pt x="4" y="319"/>
                    </a:lnTo>
                    <a:lnTo>
                      <a:pt x="45" y="184"/>
                    </a:lnTo>
                    <a:lnTo>
                      <a:pt x="76" y="148"/>
                    </a:lnTo>
                    <a:lnTo>
                      <a:pt x="135" y="101"/>
                    </a:lnTo>
                    <a:lnTo>
                      <a:pt x="140" y="95"/>
                    </a:lnTo>
                    <a:lnTo>
                      <a:pt x="148" y="87"/>
                    </a:lnTo>
                    <a:lnTo>
                      <a:pt x="156" y="80"/>
                    </a:lnTo>
                    <a:lnTo>
                      <a:pt x="165" y="70"/>
                    </a:lnTo>
                    <a:lnTo>
                      <a:pt x="173" y="63"/>
                    </a:lnTo>
                    <a:lnTo>
                      <a:pt x="180" y="55"/>
                    </a:lnTo>
                    <a:lnTo>
                      <a:pt x="186" y="49"/>
                    </a:lnTo>
                    <a:lnTo>
                      <a:pt x="190" y="44"/>
                    </a:lnTo>
                    <a:lnTo>
                      <a:pt x="195" y="38"/>
                    </a:lnTo>
                    <a:lnTo>
                      <a:pt x="203" y="29"/>
                    </a:lnTo>
                    <a:lnTo>
                      <a:pt x="211" y="21"/>
                    </a:lnTo>
                    <a:lnTo>
                      <a:pt x="218" y="13"/>
                    </a:lnTo>
                    <a:lnTo>
                      <a:pt x="224" y="8"/>
                    </a:lnTo>
                    <a:lnTo>
                      <a:pt x="230" y="0"/>
                    </a:lnTo>
                    <a:lnTo>
                      <a:pt x="232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89" name="Freeform 156"/>
              <p:cNvSpPr>
                <a:spLocks/>
              </p:cNvSpPr>
              <p:nvPr/>
            </p:nvSpPr>
            <p:spPr bwMode="auto">
              <a:xfrm>
                <a:off x="2557" y="1721"/>
                <a:ext cx="383" cy="539"/>
              </a:xfrm>
              <a:custGeom>
                <a:avLst/>
                <a:gdLst>
                  <a:gd name="T0" fmla="*/ 46 w 768"/>
                  <a:gd name="T1" fmla="*/ 14 h 1078"/>
                  <a:gd name="T2" fmla="*/ 47 w 768"/>
                  <a:gd name="T3" fmla="*/ 18 h 1078"/>
                  <a:gd name="T4" fmla="*/ 46 w 768"/>
                  <a:gd name="T5" fmla="*/ 24 h 1078"/>
                  <a:gd name="T6" fmla="*/ 44 w 768"/>
                  <a:gd name="T7" fmla="*/ 25 h 1078"/>
                  <a:gd name="T8" fmla="*/ 44 w 768"/>
                  <a:gd name="T9" fmla="*/ 33 h 1078"/>
                  <a:gd name="T10" fmla="*/ 42 w 768"/>
                  <a:gd name="T11" fmla="*/ 34 h 1078"/>
                  <a:gd name="T12" fmla="*/ 41 w 768"/>
                  <a:gd name="T13" fmla="*/ 36 h 1078"/>
                  <a:gd name="T14" fmla="*/ 41 w 768"/>
                  <a:gd name="T15" fmla="*/ 47 h 1078"/>
                  <a:gd name="T16" fmla="*/ 42 w 768"/>
                  <a:gd name="T17" fmla="*/ 53 h 1078"/>
                  <a:gd name="T18" fmla="*/ 43 w 768"/>
                  <a:gd name="T19" fmla="*/ 53 h 1078"/>
                  <a:gd name="T20" fmla="*/ 43 w 768"/>
                  <a:gd name="T21" fmla="*/ 58 h 1078"/>
                  <a:gd name="T22" fmla="*/ 42 w 768"/>
                  <a:gd name="T23" fmla="*/ 60 h 1078"/>
                  <a:gd name="T24" fmla="*/ 41 w 768"/>
                  <a:gd name="T25" fmla="*/ 64 h 1078"/>
                  <a:gd name="T26" fmla="*/ 40 w 768"/>
                  <a:gd name="T27" fmla="*/ 66 h 1078"/>
                  <a:gd name="T28" fmla="*/ 39 w 768"/>
                  <a:gd name="T29" fmla="*/ 67 h 1078"/>
                  <a:gd name="T30" fmla="*/ 38 w 768"/>
                  <a:gd name="T31" fmla="*/ 66 h 1078"/>
                  <a:gd name="T32" fmla="*/ 40 w 768"/>
                  <a:gd name="T33" fmla="*/ 64 h 1078"/>
                  <a:gd name="T34" fmla="*/ 39 w 768"/>
                  <a:gd name="T35" fmla="*/ 58 h 1078"/>
                  <a:gd name="T36" fmla="*/ 38 w 768"/>
                  <a:gd name="T37" fmla="*/ 59 h 1078"/>
                  <a:gd name="T38" fmla="*/ 36 w 768"/>
                  <a:gd name="T39" fmla="*/ 59 h 1078"/>
                  <a:gd name="T40" fmla="*/ 35 w 768"/>
                  <a:gd name="T41" fmla="*/ 55 h 1078"/>
                  <a:gd name="T42" fmla="*/ 31 w 768"/>
                  <a:gd name="T43" fmla="*/ 63 h 1078"/>
                  <a:gd name="T44" fmla="*/ 30 w 768"/>
                  <a:gd name="T45" fmla="*/ 65 h 1078"/>
                  <a:gd name="T46" fmla="*/ 28 w 768"/>
                  <a:gd name="T47" fmla="*/ 65 h 1078"/>
                  <a:gd name="T48" fmla="*/ 27 w 768"/>
                  <a:gd name="T49" fmla="*/ 61 h 1078"/>
                  <a:gd name="T50" fmla="*/ 25 w 768"/>
                  <a:gd name="T51" fmla="*/ 58 h 1078"/>
                  <a:gd name="T52" fmla="*/ 24 w 768"/>
                  <a:gd name="T53" fmla="*/ 62 h 1078"/>
                  <a:gd name="T54" fmla="*/ 23 w 768"/>
                  <a:gd name="T55" fmla="*/ 65 h 1078"/>
                  <a:gd name="T56" fmla="*/ 21 w 768"/>
                  <a:gd name="T57" fmla="*/ 65 h 1078"/>
                  <a:gd name="T58" fmla="*/ 19 w 768"/>
                  <a:gd name="T59" fmla="*/ 64 h 1078"/>
                  <a:gd name="T60" fmla="*/ 18 w 768"/>
                  <a:gd name="T61" fmla="*/ 62 h 1078"/>
                  <a:gd name="T62" fmla="*/ 16 w 768"/>
                  <a:gd name="T63" fmla="*/ 66 h 1078"/>
                  <a:gd name="T64" fmla="*/ 15 w 768"/>
                  <a:gd name="T65" fmla="*/ 67 h 1078"/>
                  <a:gd name="T66" fmla="*/ 13 w 768"/>
                  <a:gd name="T67" fmla="*/ 67 h 1078"/>
                  <a:gd name="T68" fmla="*/ 12 w 768"/>
                  <a:gd name="T69" fmla="*/ 67 h 1078"/>
                  <a:gd name="T70" fmla="*/ 10 w 768"/>
                  <a:gd name="T71" fmla="*/ 68 h 1078"/>
                  <a:gd name="T72" fmla="*/ 8 w 768"/>
                  <a:gd name="T73" fmla="*/ 66 h 1078"/>
                  <a:gd name="T74" fmla="*/ 6 w 768"/>
                  <a:gd name="T75" fmla="*/ 63 h 1078"/>
                  <a:gd name="T76" fmla="*/ 1 w 768"/>
                  <a:gd name="T77" fmla="*/ 61 h 1078"/>
                  <a:gd name="T78" fmla="*/ 0 w 768"/>
                  <a:gd name="T79" fmla="*/ 57 h 1078"/>
                  <a:gd name="T80" fmla="*/ 3 w 768"/>
                  <a:gd name="T81" fmla="*/ 54 h 1078"/>
                  <a:gd name="T82" fmla="*/ 5 w 768"/>
                  <a:gd name="T83" fmla="*/ 52 h 1078"/>
                  <a:gd name="T84" fmla="*/ 5 w 768"/>
                  <a:gd name="T85" fmla="*/ 51 h 1078"/>
                  <a:gd name="T86" fmla="*/ 4 w 768"/>
                  <a:gd name="T87" fmla="*/ 49 h 1078"/>
                  <a:gd name="T88" fmla="*/ 2 w 768"/>
                  <a:gd name="T89" fmla="*/ 48 h 1078"/>
                  <a:gd name="T90" fmla="*/ 2 w 768"/>
                  <a:gd name="T91" fmla="*/ 45 h 1078"/>
                  <a:gd name="T92" fmla="*/ 7 w 768"/>
                  <a:gd name="T93" fmla="*/ 27 h 1078"/>
                  <a:gd name="T94" fmla="*/ 16 w 768"/>
                  <a:gd name="T95" fmla="*/ 12 h 1078"/>
                  <a:gd name="T96" fmla="*/ 27 w 768"/>
                  <a:gd name="T97" fmla="*/ 6 h 1078"/>
                  <a:gd name="T98" fmla="*/ 32 w 768"/>
                  <a:gd name="T99" fmla="*/ 4 h 1078"/>
                  <a:gd name="T100" fmla="*/ 37 w 768"/>
                  <a:gd name="T101" fmla="*/ 5 h 1078"/>
                  <a:gd name="T102" fmla="*/ 42 w 768"/>
                  <a:gd name="T103" fmla="*/ 0 h 1078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768" h="1078">
                    <a:moveTo>
                      <a:pt x="724" y="55"/>
                    </a:moveTo>
                    <a:lnTo>
                      <a:pt x="716" y="131"/>
                    </a:lnTo>
                    <a:lnTo>
                      <a:pt x="737" y="211"/>
                    </a:lnTo>
                    <a:lnTo>
                      <a:pt x="741" y="219"/>
                    </a:lnTo>
                    <a:lnTo>
                      <a:pt x="752" y="238"/>
                    </a:lnTo>
                    <a:lnTo>
                      <a:pt x="768" y="285"/>
                    </a:lnTo>
                    <a:lnTo>
                      <a:pt x="766" y="312"/>
                    </a:lnTo>
                    <a:lnTo>
                      <a:pt x="758" y="344"/>
                    </a:lnTo>
                    <a:lnTo>
                      <a:pt x="751" y="369"/>
                    </a:lnTo>
                    <a:lnTo>
                      <a:pt x="747" y="380"/>
                    </a:lnTo>
                    <a:lnTo>
                      <a:pt x="724" y="367"/>
                    </a:lnTo>
                    <a:lnTo>
                      <a:pt x="713" y="388"/>
                    </a:lnTo>
                    <a:lnTo>
                      <a:pt x="713" y="472"/>
                    </a:lnTo>
                    <a:lnTo>
                      <a:pt x="711" y="508"/>
                    </a:lnTo>
                    <a:lnTo>
                      <a:pt x="705" y="521"/>
                    </a:lnTo>
                    <a:lnTo>
                      <a:pt x="697" y="532"/>
                    </a:lnTo>
                    <a:lnTo>
                      <a:pt x="692" y="538"/>
                    </a:lnTo>
                    <a:lnTo>
                      <a:pt x="686" y="542"/>
                    </a:lnTo>
                    <a:lnTo>
                      <a:pt x="680" y="549"/>
                    </a:lnTo>
                    <a:lnTo>
                      <a:pt x="675" y="553"/>
                    </a:lnTo>
                    <a:lnTo>
                      <a:pt x="665" y="563"/>
                    </a:lnTo>
                    <a:lnTo>
                      <a:pt x="661" y="567"/>
                    </a:lnTo>
                    <a:lnTo>
                      <a:pt x="656" y="743"/>
                    </a:lnTo>
                    <a:lnTo>
                      <a:pt x="669" y="751"/>
                    </a:lnTo>
                    <a:lnTo>
                      <a:pt x="682" y="781"/>
                    </a:lnTo>
                    <a:lnTo>
                      <a:pt x="678" y="821"/>
                    </a:lnTo>
                    <a:lnTo>
                      <a:pt x="675" y="840"/>
                    </a:lnTo>
                    <a:lnTo>
                      <a:pt x="678" y="836"/>
                    </a:lnTo>
                    <a:lnTo>
                      <a:pt x="688" y="836"/>
                    </a:lnTo>
                    <a:lnTo>
                      <a:pt x="697" y="848"/>
                    </a:lnTo>
                    <a:lnTo>
                      <a:pt x="701" y="876"/>
                    </a:lnTo>
                    <a:lnTo>
                      <a:pt x="695" y="909"/>
                    </a:lnTo>
                    <a:lnTo>
                      <a:pt x="692" y="922"/>
                    </a:lnTo>
                    <a:lnTo>
                      <a:pt x="686" y="931"/>
                    </a:lnTo>
                    <a:lnTo>
                      <a:pt x="680" y="939"/>
                    </a:lnTo>
                    <a:lnTo>
                      <a:pt x="675" y="945"/>
                    </a:lnTo>
                    <a:lnTo>
                      <a:pt x="667" y="954"/>
                    </a:lnTo>
                    <a:lnTo>
                      <a:pt x="667" y="981"/>
                    </a:lnTo>
                    <a:lnTo>
                      <a:pt x="669" y="1019"/>
                    </a:lnTo>
                    <a:lnTo>
                      <a:pt x="667" y="1028"/>
                    </a:lnTo>
                    <a:lnTo>
                      <a:pt x="663" y="1036"/>
                    </a:lnTo>
                    <a:lnTo>
                      <a:pt x="654" y="1049"/>
                    </a:lnTo>
                    <a:lnTo>
                      <a:pt x="650" y="1055"/>
                    </a:lnTo>
                    <a:lnTo>
                      <a:pt x="644" y="1059"/>
                    </a:lnTo>
                    <a:lnTo>
                      <a:pt x="640" y="1061"/>
                    </a:lnTo>
                    <a:lnTo>
                      <a:pt x="606" y="1074"/>
                    </a:lnTo>
                    <a:lnTo>
                      <a:pt x="612" y="1040"/>
                    </a:lnTo>
                    <a:lnTo>
                      <a:pt x="618" y="1044"/>
                    </a:lnTo>
                    <a:lnTo>
                      <a:pt x="627" y="1049"/>
                    </a:lnTo>
                    <a:lnTo>
                      <a:pt x="638" y="1042"/>
                    </a:lnTo>
                    <a:lnTo>
                      <a:pt x="644" y="1011"/>
                    </a:lnTo>
                    <a:lnTo>
                      <a:pt x="640" y="971"/>
                    </a:lnTo>
                    <a:lnTo>
                      <a:pt x="635" y="943"/>
                    </a:lnTo>
                    <a:lnTo>
                      <a:pt x="631" y="928"/>
                    </a:lnTo>
                    <a:lnTo>
                      <a:pt x="627" y="922"/>
                    </a:lnTo>
                    <a:lnTo>
                      <a:pt x="619" y="928"/>
                    </a:lnTo>
                    <a:lnTo>
                      <a:pt x="612" y="931"/>
                    </a:lnTo>
                    <a:lnTo>
                      <a:pt x="602" y="937"/>
                    </a:lnTo>
                    <a:lnTo>
                      <a:pt x="593" y="941"/>
                    </a:lnTo>
                    <a:lnTo>
                      <a:pt x="583" y="943"/>
                    </a:lnTo>
                    <a:lnTo>
                      <a:pt x="578" y="941"/>
                    </a:lnTo>
                    <a:lnTo>
                      <a:pt x="576" y="935"/>
                    </a:lnTo>
                    <a:lnTo>
                      <a:pt x="576" y="865"/>
                    </a:lnTo>
                    <a:lnTo>
                      <a:pt x="526" y="842"/>
                    </a:lnTo>
                    <a:lnTo>
                      <a:pt x="526" y="922"/>
                    </a:lnTo>
                    <a:lnTo>
                      <a:pt x="505" y="1006"/>
                    </a:lnTo>
                    <a:lnTo>
                      <a:pt x="504" y="1013"/>
                    </a:lnTo>
                    <a:lnTo>
                      <a:pt x="498" y="1027"/>
                    </a:lnTo>
                    <a:lnTo>
                      <a:pt x="494" y="1032"/>
                    </a:lnTo>
                    <a:lnTo>
                      <a:pt x="486" y="1036"/>
                    </a:lnTo>
                    <a:lnTo>
                      <a:pt x="467" y="1034"/>
                    </a:lnTo>
                    <a:lnTo>
                      <a:pt x="456" y="1027"/>
                    </a:lnTo>
                    <a:lnTo>
                      <a:pt x="447" y="1017"/>
                    </a:lnTo>
                    <a:lnTo>
                      <a:pt x="437" y="996"/>
                    </a:lnTo>
                    <a:lnTo>
                      <a:pt x="433" y="969"/>
                    </a:lnTo>
                    <a:lnTo>
                      <a:pt x="433" y="907"/>
                    </a:lnTo>
                    <a:lnTo>
                      <a:pt x="422" y="911"/>
                    </a:lnTo>
                    <a:lnTo>
                      <a:pt x="401" y="922"/>
                    </a:lnTo>
                    <a:lnTo>
                      <a:pt x="395" y="937"/>
                    </a:lnTo>
                    <a:lnTo>
                      <a:pt x="390" y="960"/>
                    </a:lnTo>
                    <a:lnTo>
                      <a:pt x="386" y="988"/>
                    </a:lnTo>
                    <a:lnTo>
                      <a:pt x="380" y="1011"/>
                    </a:lnTo>
                    <a:lnTo>
                      <a:pt x="372" y="1027"/>
                    </a:lnTo>
                    <a:lnTo>
                      <a:pt x="369" y="1034"/>
                    </a:lnTo>
                    <a:lnTo>
                      <a:pt x="363" y="1038"/>
                    </a:lnTo>
                    <a:lnTo>
                      <a:pt x="348" y="1034"/>
                    </a:lnTo>
                    <a:lnTo>
                      <a:pt x="338" y="1030"/>
                    </a:lnTo>
                    <a:lnTo>
                      <a:pt x="329" y="1023"/>
                    </a:lnTo>
                    <a:lnTo>
                      <a:pt x="319" y="1017"/>
                    </a:lnTo>
                    <a:lnTo>
                      <a:pt x="312" y="1011"/>
                    </a:lnTo>
                    <a:lnTo>
                      <a:pt x="306" y="1006"/>
                    </a:lnTo>
                    <a:lnTo>
                      <a:pt x="302" y="981"/>
                    </a:lnTo>
                    <a:lnTo>
                      <a:pt x="298" y="987"/>
                    </a:lnTo>
                    <a:lnTo>
                      <a:pt x="287" y="1002"/>
                    </a:lnTo>
                    <a:lnTo>
                      <a:pt x="274" y="1023"/>
                    </a:lnTo>
                    <a:lnTo>
                      <a:pt x="266" y="1042"/>
                    </a:lnTo>
                    <a:lnTo>
                      <a:pt x="258" y="1059"/>
                    </a:lnTo>
                    <a:lnTo>
                      <a:pt x="253" y="1065"/>
                    </a:lnTo>
                    <a:lnTo>
                      <a:pt x="245" y="1068"/>
                    </a:lnTo>
                    <a:lnTo>
                      <a:pt x="232" y="1072"/>
                    </a:lnTo>
                    <a:lnTo>
                      <a:pt x="222" y="1070"/>
                    </a:lnTo>
                    <a:lnTo>
                      <a:pt x="215" y="1066"/>
                    </a:lnTo>
                    <a:lnTo>
                      <a:pt x="207" y="1061"/>
                    </a:lnTo>
                    <a:lnTo>
                      <a:pt x="200" y="1053"/>
                    </a:lnTo>
                    <a:lnTo>
                      <a:pt x="194" y="1059"/>
                    </a:lnTo>
                    <a:lnTo>
                      <a:pt x="188" y="1065"/>
                    </a:lnTo>
                    <a:lnTo>
                      <a:pt x="181" y="1070"/>
                    </a:lnTo>
                    <a:lnTo>
                      <a:pt x="171" y="1076"/>
                    </a:lnTo>
                    <a:lnTo>
                      <a:pt x="162" y="1078"/>
                    </a:lnTo>
                    <a:lnTo>
                      <a:pt x="144" y="1070"/>
                    </a:lnTo>
                    <a:lnTo>
                      <a:pt x="131" y="1049"/>
                    </a:lnTo>
                    <a:lnTo>
                      <a:pt x="125" y="1025"/>
                    </a:lnTo>
                    <a:lnTo>
                      <a:pt x="124" y="996"/>
                    </a:lnTo>
                    <a:lnTo>
                      <a:pt x="101" y="996"/>
                    </a:lnTo>
                    <a:lnTo>
                      <a:pt x="70" y="992"/>
                    </a:lnTo>
                    <a:lnTo>
                      <a:pt x="34" y="981"/>
                    </a:lnTo>
                    <a:lnTo>
                      <a:pt x="25" y="964"/>
                    </a:lnTo>
                    <a:lnTo>
                      <a:pt x="21" y="954"/>
                    </a:lnTo>
                    <a:lnTo>
                      <a:pt x="19" y="926"/>
                    </a:lnTo>
                    <a:lnTo>
                      <a:pt x="11" y="901"/>
                    </a:lnTo>
                    <a:lnTo>
                      <a:pt x="11" y="880"/>
                    </a:lnTo>
                    <a:lnTo>
                      <a:pt x="55" y="863"/>
                    </a:lnTo>
                    <a:lnTo>
                      <a:pt x="63" y="857"/>
                    </a:lnTo>
                    <a:lnTo>
                      <a:pt x="68" y="852"/>
                    </a:lnTo>
                    <a:lnTo>
                      <a:pt x="76" y="842"/>
                    </a:lnTo>
                    <a:lnTo>
                      <a:pt x="84" y="821"/>
                    </a:lnTo>
                    <a:lnTo>
                      <a:pt x="87" y="814"/>
                    </a:lnTo>
                    <a:lnTo>
                      <a:pt x="91" y="816"/>
                    </a:lnTo>
                    <a:lnTo>
                      <a:pt x="84" y="802"/>
                    </a:lnTo>
                    <a:lnTo>
                      <a:pt x="78" y="793"/>
                    </a:lnTo>
                    <a:lnTo>
                      <a:pt x="70" y="785"/>
                    </a:lnTo>
                    <a:lnTo>
                      <a:pt x="65" y="778"/>
                    </a:lnTo>
                    <a:lnTo>
                      <a:pt x="57" y="772"/>
                    </a:lnTo>
                    <a:lnTo>
                      <a:pt x="49" y="766"/>
                    </a:lnTo>
                    <a:lnTo>
                      <a:pt x="46" y="764"/>
                    </a:lnTo>
                    <a:lnTo>
                      <a:pt x="0" y="760"/>
                    </a:lnTo>
                    <a:lnTo>
                      <a:pt x="32" y="724"/>
                    </a:lnTo>
                    <a:lnTo>
                      <a:pt x="38" y="707"/>
                    </a:lnTo>
                    <a:lnTo>
                      <a:pt x="74" y="696"/>
                    </a:lnTo>
                    <a:lnTo>
                      <a:pt x="110" y="667"/>
                    </a:lnTo>
                    <a:lnTo>
                      <a:pt x="118" y="422"/>
                    </a:lnTo>
                    <a:lnTo>
                      <a:pt x="169" y="190"/>
                    </a:lnTo>
                    <a:lnTo>
                      <a:pt x="190" y="175"/>
                    </a:lnTo>
                    <a:lnTo>
                      <a:pt x="264" y="179"/>
                    </a:lnTo>
                    <a:lnTo>
                      <a:pt x="357" y="148"/>
                    </a:lnTo>
                    <a:lnTo>
                      <a:pt x="448" y="128"/>
                    </a:lnTo>
                    <a:lnTo>
                      <a:pt x="448" y="84"/>
                    </a:lnTo>
                    <a:lnTo>
                      <a:pt x="471" y="74"/>
                    </a:lnTo>
                    <a:lnTo>
                      <a:pt x="507" y="95"/>
                    </a:lnTo>
                    <a:lnTo>
                      <a:pt x="519" y="61"/>
                    </a:lnTo>
                    <a:lnTo>
                      <a:pt x="545" y="69"/>
                    </a:lnTo>
                    <a:lnTo>
                      <a:pt x="555" y="50"/>
                    </a:lnTo>
                    <a:lnTo>
                      <a:pt x="597" y="74"/>
                    </a:lnTo>
                    <a:lnTo>
                      <a:pt x="606" y="42"/>
                    </a:lnTo>
                    <a:lnTo>
                      <a:pt x="644" y="36"/>
                    </a:lnTo>
                    <a:lnTo>
                      <a:pt x="675" y="0"/>
                    </a:lnTo>
                    <a:lnTo>
                      <a:pt x="724" y="5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90" name="Freeform 157"/>
              <p:cNvSpPr>
                <a:spLocks/>
              </p:cNvSpPr>
              <p:nvPr/>
            </p:nvSpPr>
            <p:spPr bwMode="auto">
              <a:xfrm>
                <a:off x="2888" y="1992"/>
                <a:ext cx="252" cy="47"/>
              </a:xfrm>
              <a:custGeom>
                <a:avLst/>
                <a:gdLst>
                  <a:gd name="T0" fmla="*/ 2 w 504"/>
                  <a:gd name="T1" fmla="*/ 0 h 95"/>
                  <a:gd name="T2" fmla="*/ 2 w 504"/>
                  <a:gd name="T3" fmla="*/ 0 h 95"/>
                  <a:gd name="T4" fmla="*/ 3 w 504"/>
                  <a:gd name="T5" fmla="*/ 0 h 95"/>
                  <a:gd name="T6" fmla="*/ 4 w 504"/>
                  <a:gd name="T7" fmla="*/ 1 h 95"/>
                  <a:gd name="T8" fmla="*/ 4 w 504"/>
                  <a:gd name="T9" fmla="*/ 1 h 95"/>
                  <a:gd name="T10" fmla="*/ 5 w 504"/>
                  <a:gd name="T11" fmla="*/ 1 h 95"/>
                  <a:gd name="T12" fmla="*/ 6 w 504"/>
                  <a:gd name="T13" fmla="*/ 2 h 95"/>
                  <a:gd name="T14" fmla="*/ 7 w 504"/>
                  <a:gd name="T15" fmla="*/ 2 h 95"/>
                  <a:gd name="T16" fmla="*/ 8 w 504"/>
                  <a:gd name="T17" fmla="*/ 3 h 95"/>
                  <a:gd name="T18" fmla="*/ 9 w 504"/>
                  <a:gd name="T19" fmla="*/ 3 h 95"/>
                  <a:gd name="T20" fmla="*/ 10 w 504"/>
                  <a:gd name="T21" fmla="*/ 4 h 95"/>
                  <a:gd name="T22" fmla="*/ 11 w 504"/>
                  <a:gd name="T23" fmla="*/ 4 h 95"/>
                  <a:gd name="T24" fmla="*/ 12 w 504"/>
                  <a:gd name="T25" fmla="*/ 4 h 95"/>
                  <a:gd name="T26" fmla="*/ 14 w 504"/>
                  <a:gd name="T27" fmla="*/ 5 h 95"/>
                  <a:gd name="T28" fmla="*/ 18 w 504"/>
                  <a:gd name="T29" fmla="*/ 5 h 95"/>
                  <a:gd name="T30" fmla="*/ 21 w 504"/>
                  <a:gd name="T31" fmla="*/ 4 h 95"/>
                  <a:gd name="T32" fmla="*/ 23 w 504"/>
                  <a:gd name="T33" fmla="*/ 4 h 95"/>
                  <a:gd name="T34" fmla="*/ 24 w 504"/>
                  <a:gd name="T35" fmla="*/ 4 h 95"/>
                  <a:gd name="T36" fmla="*/ 32 w 504"/>
                  <a:gd name="T37" fmla="*/ 1 h 95"/>
                  <a:gd name="T38" fmla="*/ 31 w 504"/>
                  <a:gd name="T39" fmla="*/ 3 h 95"/>
                  <a:gd name="T40" fmla="*/ 26 w 504"/>
                  <a:gd name="T41" fmla="*/ 4 h 95"/>
                  <a:gd name="T42" fmla="*/ 26 w 504"/>
                  <a:gd name="T43" fmla="*/ 4 h 95"/>
                  <a:gd name="T44" fmla="*/ 25 w 504"/>
                  <a:gd name="T45" fmla="*/ 5 h 95"/>
                  <a:gd name="T46" fmla="*/ 22 w 504"/>
                  <a:gd name="T47" fmla="*/ 5 h 95"/>
                  <a:gd name="T48" fmla="*/ 20 w 504"/>
                  <a:gd name="T49" fmla="*/ 5 h 95"/>
                  <a:gd name="T50" fmla="*/ 15 w 504"/>
                  <a:gd name="T51" fmla="*/ 5 h 95"/>
                  <a:gd name="T52" fmla="*/ 11 w 504"/>
                  <a:gd name="T53" fmla="*/ 5 h 95"/>
                  <a:gd name="T54" fmla="*/ 10 w 504"/>
                  <a:gd name="T55" fmla="*/ 4 h 95"/>
                  <a:gd name="T56" fmla="*/ 9 w 504"/>
                  <a:gd name="T57" fmla="*/ 4 h 95"/>
                  <a:gd name="T58" fmla="*/ 8 w 504"/>
                  <a:gd name="T59" fmla="*/ 4 h 95"/>
                  <a:gd name="T60" fmla="*/ 7 w 504"/>
                  <a:gd name="T61" fmla="*/ 3 h 95"/>
                  <a:gd name="T62" fmla="*/ 7 w 504"/>
                  <a:gd name="T63" fmla="*/ 3 h 95"/>
                  <a:gd name="T64" fmla="*/ 6 w 504"/>
                  <a:gd name="T65" fmla="*/ 3 h 95"/>
                  <a:gd name="T66" fmla="*/ 5 w 504"/>
                  <a:gd name="T67" fmla="*/ 2 h 95"/>
                  <a:gd name="T68" fmla="*/ 4 w 504"/>
                  <a:gd name="T69" fmla="*/ 2 h 95"/>
                  <a:gd name="T70" fmla="*/ 3 w 504"/>
                  <a:gd name="T71" fmla="*/ 1 h 95"/>
                  <a:gd name="T72" fmla="*/ 2 w 504"/>
                  <a:gd name="T73" fmla="*/ 1 h 95"/>
                  <a:gd name="T74" fmla="*/ 2 w 504"/>
                  <a:gd name="T75" fmla="*/ 1 h 95"/>
                  <a:gd name="T76" fmla="*/ 1 w 504"/>
                  <a:gd name="T77" fmla="*/ 0 h 95"/>
                  <a:gd name="T78" fmla="*/ 0 w 504"/>
                  <a:gd name="T79" fmla="*/ 0 h 95"/>
                  <a:gd name="T80" fmla="*/ 2 w 504"/>
                  <a:gd name="T81" fmla="*/ 0 h 95"/>
                  <a:gd name="T82" fmla="*/ 2 w 504"/>
                  <a:gd name="T83" fmla="*/ 0 h 95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504" h="95">
                    <a:moveTo>
                      <a:pt x="21" y="0"/>
                    </a:moveTo>
                    <a:lnTo>
                      <a:pt x="27" y="4"/>
                    </a:lnTo>
                    <a:lnTo>
                      <a:pt x="40" y="11"/>
                    </a:lnTo>
                    <a:lnTo>
                      <a:pt x="50" y="17"/>
                    </a:lnTo>
                    <a:lnTo>
                      <a:pt x="59" y="23"/>
                    </a:lnTo>
                    <a:lnTo>
                      <a:pt x="72" y="30"/>
                    </a:lnTo>
                    <a:lnTo>
                      <a:pt x="86" y="36"/>
                    </a:lnTo>
                    <a:lnTo>
                      <a:pt x="101" y="44"/>
                    </a:lnTo>
                    <a:lnTo>
                      <a:pt x="116" y="51"/>
                    </a:lnTo>
                    <a:lnTo>
                      <a:pt x="131" y="57"/>
                    </a:lnTo>
                    <a:lnTo>
                      <a:pt x="146" y="65"/>
                    </a:lnTo>
                    <a:lnTo>
                      <a:pt x="164" y="70"/>
                    </a:lnTo>
                    <a:lnTo>
                      <a:pt x="179" y="74"/>
                    </a:lnTo>
                    <a:lnTo>
                      <a:pt x="211" y="82"/>
                    </a:lnTo>
                    <a:lnTo>
                      <a:pt x="274" y="84"/>
                    </a:lnTo>
                    <a:lnTo>
                      <a:pt x="327" y="78"/>
                    </a:lnTo>
                    <a:lnTo>
                      <a:pt x="367" y="72"/>
                    </a:lnTo>
                    <a:lnTo>
                      <a:pt x="380" y="68"/>
                    </a:lnTo>
                    <a:lnTo>
                      <a:pt x="504" y="26"/>
                    </a:lnTo>
                    <a:lnTo>
                      <a:pt x="496" y="53"/>
                    </a:lnTo>
                    <a:lnTo>
                      <a:pt x="414" y="76"/>
                    </a:lnTo>
                    <a:lnTo>
                      <a:pt x="407" y="78"/>
                    </a:lnTo>
                    <a:lnTo>
                      <a:pt x="386" y="85"/>
                    </a:lnTo>
                    <a:lnTo>
                      <a:pt x="352" y="91"/>
                    </a:lnTo>
                    <a:lnTo>
                      <a:pt x="306" y="95"/>
                    </a:lnTo>
                    <a:lnTo>
                      <a:pt x="228" y="93"/>
                    </a:lnTo>
                    <a:lnTo>
                      <a:pt x="171" y="84"/>
                    </a:lnTo>
                    <a:lnTo>
                      <a:pt x="150" y="78"/>
                    </a:lnTo>
                    <a:lnTo>
                      <a:pt x="139" y="72"/>
                    </a:lnTo>
                    <a:lnTo>
                      <a:pt x="126" y="66"/>
                    </a:lnTo>
                    <a:lnTo>
                      <a:pt x="112" y="61"/>
                    </a:lnTo>
                    <a:lnTo>
                      <a:pt x="97" y="55"/>
                    </a:lnTo>
                    <a:lnTo>
                      <a:pt x="84" y="49"/>
                    </a:lnTo>
                    <a:lnTo>
                      <a:pt x="69" y="42"/>
                    </a:lnTo>
                    <a:lnTo>
                      <a:pt x="55" y="36"/>
                    </a:lnTo>
                    <a:lnTo>
                      <a:pt x="42" y="30"/>
                    </a:lnTo>
                    <a:lnTo>
                      <a:pt x="31" y="25"/>
                    </a:lnTo>
                    <a:lnTo>
                      <a:pt x="21" y="21"/>
                    </a:lnTo>
                    <a:lnTo>
                      <a:pt x="6" y="13"/>
                    </a:lnTo>
                    <a:lnTo>
                      <a:pt x="0" y="11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91" name="Freeform 158"/>
              <p:cNvSpPr>
                <a:spLocks/>
              </p:cNvSpPr>
              <p:nvPr/>
            </p:nvSpPr>
            <p:spPr bwMode="auto">
              <a:xfrm>
                <a:off x="2853" y="1836"/>
                <a:ext cx="315" cy="1318"/>
              </a:xfrm>
              <a:custGeom>
                <a:avLst/>
                <a:gdLst>
                  <a:gd name="T0" fmla="*/ 39 w 631"/>
                  <a:gd name="T1" fmla="*/ 0 h 2636"/>
                  <a:gd name="T2" fmla="*/ 39 w 631"/>
                  <a:gd name="T3" fmla="*/ 7 h 2636"/>
                  <a:gd name="T4" fmla="*/ 39 w 631"/>
                  <a:gd name="T5" fmla="*/ 9 h 2636"/>
                  <a:gd name="T6" fmla="*/ 38 w 631"/>
                  <a:gd name="T7" fmla="*/ 11 h 2636"/>
                  <a:gd name="T8" fmla="*/ 38 w 631"/>
                  <a:gd name="T9" fmla="*/ 13 h 2636"/>
                  <a:gd name="T10" fmla="*/ 37 w 631"/>
                  <a:gd name="T11" fmla="*/ 14 h 2636"/>
                  <a:gd name="T12" fmla="*/ 37 w 631"/>
                  <a:gd name="T13" fmla="*/ 16 h 2636"/>
                  <a:gd name="T14" fmla="*/ 36 w 631"/>
                  <a:gd name="T15" fmla="*/ 18 h 2636"/>
                  <a:gd name="T16" fmla="*/ 36 w 631"/>
                  <a:gd name="T17" fmla="*/ 19 h 2636"/>
                  <a:gd name="T18" fmla="*/ 35 w 631"/>
                  <a:gd name="T19" fmla="*/ 21 h 2636"/>
                  <a:gd name="T20" fmla="*/ 35 w 631"/>
                  <a:gd name="T21" fmla="*/ 24 h 2636"/>
                  <a:gd name="T22" fmla="*/ 34 w 631"/>
                  <a:gd name="T23" fmla="*/ 26 h 2636"/>
                  <a:gd name="T24" fmla="*/ 34 w 631"/>
                  <a:gd name="T25" fmla="*/ 27 h 2636"/>
                  <a:gd name="T26" fmla="*/ 25 w 631"/>
                  <a:gd name="T27" fmla="*/ 51 h 2636"/>
                  <a:gd name="T28" fmla="*/ 15 w 631"/>
                  <a:gd name="T29" fmla="*/ 69 h 2636"/>
                  <a:gd name="T30" fmla="*/ 14 w 631"/>
                  <a:gd name="T31" fmla="*/ 70 h 2636"/>
                  <a:gd name="T32" fmla="*/ 14 w 631"/>
                  <a:gd name="T33" fmla="*/ 72 h 2636"/>
                  <a:gd name="T34" fmla="*/ 13 w 631"/>
                  <a:gd name="T35" fmla="*/ 73 h 2636"/>
                  <a:gd name="T36" fmla="*/ 12 w 631"/>
                  <a:gd name="T37" fmla="*/ 74 h 2636"/>
                  <a:gd name="T38" fmla="*/ 12 w 631"/>
                  <a:gd name="T39" fmla="*/ 75 h 2636"/>
                  <a:gd name="T40" fmla="*/ 11 w 631"/>
                  <a:gd name="T41" fmla="*/ 77 h 2636"/>
                  <a:gd name="T42" fmla="*/ 11 w 631"/>
                  <a:gd name="T43" fmla="*/ 79 h 2636"/>
                  <a:gd name="T44" fmla="*/ 10 w 631"/>
                  <a:gd name="T45" fmla="*/ 80 h 2636"/>
                  <a:gd name="T46" fmla="*/ 10 w 631"/>
                  <a:gd name="T47" fmla="*/ 81 h 2636"/>
                  <a:gd name="T48" fmla="*/ 9 w 631"/>
                  <a:gd name="T49" fmla="*/ 84 h 2636"/>
                  <a:gd name="T50" fmla="*/ 9 w 631"/>
                  <a:gd name="T51" fmla="*/ 88 h 2636"/>
                  <a:gd name="T52" fmla="*/ 8 w 631"/>
                  <a:gd name="T53" fmla="*/ 92 h 2636"/>
                  <a:gd name="T54" fmla="*/ 7 w 631"/>
                  <a:gd name="T55" fmla="*/ 96 h 2636"/>
                  <a:gd name="T56" fmla="*/ 6 w 631"/>
                  <a:gd name="T57" fmla="*/ 99 h 2636"/>
                  <a:gd name="T58" fmla="*/ 6 w 631"/>
                  <a:gd name="T59" fmla="*/ 102 h 2636"/>
                  <a:gd name="T60" fmla="*/ 5 w 631"/>
                  <a:gd name="T61" fmla="*/ 105 h 2636"/>
                  <a:gd name="T62" fmla="*/ 5 w 631"/>
                  <a:gd name="T63" fmla="*/ 109 h 2636"/>
                  <a:gd name="T64" fmla="*/ 4 w 631"/>
                  <a:gd name="T65" fmla="*/ 112 h 2636"/>
                  <a:gd name="T66" fmla="*/ 4 w 631"/>
                  <a:gd name="T67" fmla="*/ 116 h 2636"/>
                  <a:gd name="T68" fmla="*/ 3 w 631"/>
                  <a:gd name="T69" fmla="*/ 120 h 2636"/>
                  <a:gd name="T70" fmla="*/ 2 w 631"/>
                  <a:gd name="T71" fmla="*/ 126 h 2636"/>
                  <a:gd name="T72" fmla="*/ 2 w 631"/>
                  <a:gd name="T73" fmla="*/ 129 h 2636"/>
                  <a:gd name="T74" fmla="*/ 2 w 631"/>
                  <a:gd name="T75" fmla="*/ 132 h 2636"/>
                  <a:gd name="T76" fmla="*/ 2 w 631"/>
                  <a:gd name="T77" fmla="*/ 135 h 2636"/>
                  <a:gd name="T78" fmla="*/ 1 w 631"/>
                  <a:gd name="T79" fmla="*/ 136 h 2636"/>
                  <a:gd name="T80" fmla="*/ 2 w 631"/>
                  <a:gd name="T81" fmla="*/ 144 h 2636"/>
                  <a:gd name="T82" fmla="*/ 2 w 631"/>
                  <a:gd name="T83" fmla="*/ 153 h 2636"/>
                  <a:gd name="T84" fmla="*/ 1 w 631"/>
                  <a:gd name="T85" fmla="*/ 160 h 2636"/>
                  <a:gd name="T86" fmla="*/ 1 w 631"/>
                  <a:gd name="T87" fmla="*/ 165 h 2636"/>
                  <a:gd name="T88" fmla="*/ 0 w 631"/>
                  <a:gd name="T89" fmla="*/ 165 h 2636"/>
                  <a:gd name="T90" fmla="*/ 0 w 631"/>
                  <a:gd name="T91" fmla="*/ 160 h 2636"/>
                  <a:gd name="T92" fmla="*/ 0 w 631"/>
                  <a:gd name="T93" fmla="*/ 153 h 2636"/>
                  <a:gd name="T94" fmla="*/ 0 w 631"/>
                  <a:gd name="T95" fmla="*/ 132 h 2636"/>
                  <a:gd name="T96" fmla="*/ 5 w 631"/>
                  <a:gd name="T97" fmla="*/ 102 h 2636"/>
                  <a:gd name="T98" fmla="*/ 8 w 631"/>
                  <a:gd name="T99" fmla="*/ 84 h 2636"/>
                  <a:gd name="T100" fmla="*/ 10 w 631"/>
                  <a:gd name="T101" fmla="*/ 77 h 2636"/>
                  <a:gd name="T102" fmla="*/ 14 w 631"/>
                  <a:gd name="T103" fmla="*/ 68 h 2636"/>
                  <a:gd name="T104" fmla="*/ 23 w 631"/>
                  <a:gd name="T105" fmla="*/ 51 h 2636"/>
                  <a:gd name="T106" fmla="*/ 33 w 631"/>
                  <a:gd name="T107" fmla="*/ 27 h 2636"/>
                  <a:gd name="T108" fmla="*/ 35 w 631"/>
                  <a:gd name="T109" fmla="*/ 20 h 2636"/>
                  <a:gd name="T110" fmla="*/ 38 w 631"/>
                  <a:gd name="T111" fmla="*/ 6 h 2636"/>
                  <a:gd name="T112" fmla="*/ 38 w 631"/>
                  <a:gd name="T113" fmla="*/ 1 h 2636"/>
                  <a:gd name="T114" fmla="*/ 39 w 631"/>
                  <a:gd name="T115" fmla="*/ 0 h 2636"/>
                  <a:gd name="T116" fmla="*/ 39 w 631"/>
                  <a:gd name="T117" fmla="*/ 0 h 26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631" h="2636">
                    <a:moveTo>
                      <a:pt x="631" y="0"/>
                    </a:moveTo>
                    <a:lnTo>
                      <a:pt x="627" y="112"/>
                    </a:lnTo>
                    <a:lnTo>
                      <a:pt x="625" y="133"/>
                    </a:lnTo>
                    <a:lnTo>
                      <a:pt x="615" y="171"/>
                    </a:lnTo>
                    <a:lnTo>
                      <a:pt x="610" y="196"/>
                    </a:lnTo>
                    <a:lnTo>
                      <a:pt x="602" y="223"/>
                    </a:lnTo>
                    <a:lnTo>
                      <a:pt x="596" y="249"/>
                    </a:lnTo>
                    <a:lnTo>
                      <a:pt x="589" y="276"/>
                    </a:lnTo>
                    <a:lnTo>
                      <a:pt x="581" y="302"/>
                    </a:lnTo>
                    <a:lnTo>
                      <a:pt x="574" y="329"/>
                    </a:lnTo>
                    <a:lnTo>
                      <a:pt x="562" y="375"/>
                    </a:lnTo>
                    <a:lnTo>
                      <a:pt x="553" y="407"/>
                    </a:lnTo>
                    <a:lnTo>
                      <a:pt x="549" y="418"/>
                    </a:lnTo>
                    <a:lnTo>
                      <a:pt x="401" y="812"/>
                    </a:lnTo>
                    <a:lnTo>
                      <a:pt x="245" y="1093"/>
                    </a:lnTo>
                    <a:lnTo>
                      <a:pt x="235" y="1116"/>
                    </a:lnTo>
                    <a:lnTo>
                      <a:pt x="224" y="1139"/>
                    </a:lnTo>
                    <a:lnTo>
                      <a:pt x="213" y="1167"/>
                    </a:lnTo>
                    <a:lnTo>
                      <a:pt x="205" y="1182"/>
                    </a:lnTo>
                    <a:lnTo>
                      <a:pt x="199" y="1196"/>
                    </a:lnTo>
                    <a:lnTo>
                      <a:pt x="188" y="1224"/>
                    </a:lnTo>
                    <a:lnTo>
                      <a:pt x="178" y="1249"/>
                    </a:lnTo>
                    <a:lnTo>
                      <a:pt x="173" y="1266"/>
                    </a:lnTo>
                    <a:lnTo>
                      <a:pt x="167" y="1291"/>
                    </a:lnTo>
                    <a:lnTo>
                      <a:pt x="158" y="1336"/>
                    </a:lnTo>
                    <a:lnTo>
                      <a:pt x="146" y="1395"/>
                    </a:lnTo>
                    <a:lnTo>
                      <a:pt x="133" y="1460"/>
                    </a:lnTo>
                    <a:lnTo>
                      <a:pt x="121" y="1522"/>
                    </a:lnTo>
                    <a:lnTo>
                      <a:pt x="110" y="1576"/>
                    </a:lnTo>
                    <a:lnTo>
                      <a:pt x="101" y="1627"/>
                    </a:lnTo>
                    <a:lnTo>
                      <a:pt x="91" y="1676"/>
                    </a:lnTo>
                    <a:lnTo>
                      <a:pt x="83" y="1730"/>
                    </a:lnTo>
                    <a:lnTo>
                      <a:pt x="74" y="1790"/>
                    </a:lnTo>
                    <a:lnTo>
                      <a:pt x="64" y="1855"/>
                    </a:lnTo>
                    <a:lnTo>
                      <a:pt x="55" y="1916"/>
                    </a:lnTo>
                    <a:lnTo>
                      <a:pt x="47" y="2003"/>
                    </a:lnTo>
                    <a:lnTo>
                      <a:pt x="45" y="2055"/>
                    </a:lnTo>
                    <a:lnTo>
                      <a:pt x="38" y="2106"/>
                    </a:lnTo>
                    <a:lnTo>
                      <a:pt x="32" y="2146"/>
                    </a:lnTo>
                    <a:lnTo>
                      <a:pt x="30" y="2161"/>
                    </a:lnTo>
                    <a:lnTo>
                      <a:pt x="32" y="2292"/>
                    </a:lnTo>
                    <a:lnTo>
                      <a:pt x="34" y="2448"/>
                    </a:lnTo>
                    <a:lnTo>
                      <a:pt x="30" y="2554"/>
                    </a:lnTo>
                    <a:lnTo>
                      <a:pt x="26" y="2636"/>
                    </a:lnTo>
                    <a:lnTo>
                      <a:pt x="0" y="2632"/>
                    </a:lnTo>
                    <a:lnTo>
                      <a:pt x="4" y="2553"/>
                    </a:lnTo>
                    <a:lnTo>
                      <a:pt x="9" y="2448"/>
                    </a:lnTo>
                    <a:lnTo>
                      <a:pt x="11" y="2112"/>
                    </a:lnTo>
                    <a:lnTo>
                      <a:pt x="80" y="1627"/>
                    </a:lnTo>
                    <a:lnTo>
                      <a:pt x="139" y="1329"/>
                    </a:lnTo>
                    <a:lnTo>
                      <a:pt x="165" y="1218"/>
                    </a:lnTo>
                    <a:lnTo>
                      <a:pt x="230" y="1083"/>
                    </a:lnTo>
                    <a:lnTo>
                      <a:pt x="378" y="812"/>
                    </a:lnTo>
                    <a:lnTo>
                      <a:pt x="528" y="424"/>
                    </a:lnTo>
                    <a:lnTo>
                      <a:pt x="560" y="308"/>
                    </a:lnTo>
                    <a:lnTo>
                      <a:pt x="614" y="93"/>
                    </a:lnTo>
                    <a:lnTo>
                      <a:pt x="612" y="8"/>
                    </a:lnTo>
                    <a:lnTo>
                      <a:pt x="63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92" name="Freeform 159"/>
              <p:cNvSpPr>
                <a:spLocks/>
              </p:cNvSpPr>
              <p:nvPr/>
            </p:nvSpPr>
            <p:spPr bwMode="auto">
              <a:xfrm>
                <a:off x="2895" y="2168"/>
                <a:ext cx="76" cy="225"/>
              </a:xfrm>
              <a:custGeom>
                <a:avLst/>
                <a:gdLst>
                  <a:gd name="T0" fmla="*/ 2 w 152"/>
                  <a:gd name="T1" fmla="*/ 0 h 451"/>
                  <a:gd name="T2" fmla="*/ 3 w 152"/>
                  <a:gd name="T3" fmla="*/ 8 h 451"/>
                  <a:gd name="T4" fmla="*/ 7 w 152"/>
                  <a:gd name="T5" fmla="*/ 20 h 451"/>
                  <a:gd name="T6" fmla="*/ 10 w 152"/>
                  <a:gd name="T7" fmla="*/ 26 h 451"/>
                  <a:gd name="T8" fmla="*/ 9 w 152"/>
                  <a:gd name="T9" fmla="*/ 28 h 451"/>
                  <a:gd name="T10" fmla="*/ 6 w 152"/>
                  <a:gd name="T11" fmla="*/ 18 h 451"/>
                  <a:gd name="T12" fmla="*/ 2 w 152"/>
                  <a:gd name="T13" fmla="*/ 8 h 451"/>
                  <a:gd name="T14" fmla="*/ 0 w 152"/>
                  <a:gd name="T15" fmla="*/ 0 h 451"/>
                  <a:gd name="T16" fmla="*/ 2 w 152"/>
                  <a:gd name="T17" fmla="*/ 0 h 451"/>
                  <a:gd name="T18" fmla="*/ 2 w 152"/>
                  <a:gd name="T19" fmla="*/ 0 h 45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52" h="451">
                    <a:moveTo>
                      <a:pt x="18" y="0"/>
                    </a:moveTo>
                    <a:lnTo>
                      <a:pt x="48" y="134"/>
                    </a:lnTo>
                    <a:lnTo>
                      <a:pt x="111" y="327"/>
                    </a:lnTo>
                    <a:lnTo>
                      <a:pt x="152" y="430"/>
                    </a:lnTo>
                    <a:lnTo>
                      <a:pt x="139" y="451"/>
                    </a:lnTo>
                    <a:lnTo>
                      <a:pt x="88" y="299"/>
                    </a:lnTo>
                    <a:lnTo>
                      <a:pt x="29" y="134"/>
                    </a:lnTo>
                    <a:lnTo>
                      <a:pt x="0" y="8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93" name="Freeform 160"/>
              <p:cNvSpPr>
                <a:spLocks/>
              </p:cNvSpPr>
              <p:nvPr/>
            </p:nvSpPr>
            <p:spPr bwMode="auto">
              <a:xfrm>
                <a:off x="3152" y="1822"/>
                <a:ext cx="402" cy="980"/>
              </a:xfrm>
              <a:custGeom>
                <a:avLst/>
                <a:gdLst>
                  <a:gd name="T0" fmla="*/ 16 w 804"/>
                  <a:gd name="T1" fmla="*/ 9 h 1959"/>
                  <a:gd name="T2" fmla="*/ 35 w 804"/>
                  <a:gd name="T3" fmla="*/ 22 h 1959"/>
                  <a:gd name="T4" fmla="*/ 34 w 804"/>
                  <a:gd name="T5" fmla="*/ 31 h 1959"/>
                  <a:gd name="T6" fmla="*/ 32 w 804"/>
                  <a:gd name="T7" fmla="*/ 35 h 1959"/>
                  <a:gd name="T8" fmla="*/ 31 w 804"/>
                  <a:gd name="T9" fmla="*/ 39 h 1959"/>
                  <a:gd name="T10" fmla="*/ 24 w 804"/>
                  <a:gd name="T11" fmla="*/ 55 h 1959"/>
                  <a:gd name="T12" fmla="*/ 13 w 804"/>
                  <a:gd name="T13" fmla="*/ 91 h 1959"/>
                  <a:gd name="T14" fmla="*/ 15 w 804"/>
                  <a:gd name="T15" fmla="*/ 86 h 1959"/>
                  <a:gd name="T16" fmla="*/ 16 w 804"/>
                  <a:gd name="T17" fmla="*/ 80 h 1959"/>
                  <a:gd name="T18" fmla="*/ 17 w 804"/>
                  <a:gd name="T19" fmla="*/ 74 h 1959"/>
                  <a:gd name="T20" fmla="*/ 13 w 804"/>
                  <a:gd name="T21" fmla="*/ 91 h 1959"/>
                  <a:gd name="T22" fmla="*/ 18 w 804"/>
                  <a:gd name="T23" fmla="*/ 91 h 1959"/>
                  <a:gd name="T24" fmla="*/ 18 w 804"/>
                  <a:gd name="T25" fmla="*/ 89 h 1959"/>
                  <a:gd name="T26" fmla="*/ 37 w 804"/>
                  <a:gd name="T27" fmla="*/ 91 h 1959"/>
                  <a:gd name="T28" fmla="*/ 26 w 804"/>
                  <a:gd name="T29" fmla="*/ 87 h 1959"/>
                  <a:gd name="T30" fmla="*/ 29 w 804"/>
                  <a:gd name="T31" fmla="*/ 86 h 1959"/>
                  <a:gd name="T32" fmla="*/ 31 w 804"/>
                  <a:gd name="T33" fmla="*/ 84 h 1959"/>
                  <a:gd name="T34" fmla="*/ 34 w 804"/>
                  <a:gd name="T35" fmla="*/ 83 h 1959"/>
                  <a:gd name="T36" fmla="*/ 41 w 804"/>
                  <a:gd name="T37" fmla="*/ 82 h 1959"/>
                  <a:gd name="T38" fmla="*/ 44 w 804"/>
                  <a:gd name="T39" fmla="*/ 81 h 1959"/>
                  <a:gd name="T40" fmla="*/ 42 w 804"/>
                  <a:gd name="T41" fmla="*/ 80 h 1959"/>
                  <a:gd name="T42" fmla="*/ 21 w 804"/>
                  <a:gd name="T43" fmla="*/ 86 h 1959"/>
                  <a:gd name="T44" fmla="*/ 27 w 804"/>
                  <a:gd name="T45" fmla="*/ 52 h 1959"/>
                  <a:gd name="T46" fmla="*/ 31 w 804"/>
                  <a:gd name="T47" fmla="*/ 44 h 1959"/>
                  <a:gd name="T48" fmla="*/ 34 w 804"/>
                  <a:gd name="T49" fmla="*/ 33 h 1959"/>
                  <a:gd name="T50" fmla="*/ 45 w 804"/>
                  <a:gd name="T51" fmla="*/ 38 h 1959"/>
                  <a:gd name="T52" fmla="*/ 44 w 804"/>
                  <a:gd name="T53" fmla="*/ 60 h 1959"/>
                  <a:gd name="T54" fmla="*/ 44 w 804"/>
                  <a:gd name="T55" fmla="*/ 65 h 1959"/>
                  <a:gd name="T56" fmla="*/ 46 w 804"/>
                  <a:gd name="T57" fmla="*/ 81 h 1959"/>
                  <a:gd name="T58" fmla="*/ 49 w 804"/>
                  <a:gd name="T59" fmla="*/ 84 h 1959"/>
                  <a:gd name="T60" fmla="*/ 49 w 804"/>
                  <a:gd name="T61" fmla="*/ 92 h 1959"/>
                  <a:gd name="T62" fmla="*/ 39 w 804"/>
                  <a:gd name="T63" fmla="*/ 89 h 1959"/>
                  <a:gd name="T64" fmla="*/ 47 w 804"/>
                  <a:gd name="T65" fmla="*/ 102 h 1959"/>
                  <a:gd name="T66" fmla="*/ 45 w 804"/>
                  <a:gd name="T67" fmla="*/ 101 h 1959"/>
                  <a:gd name="T68" fmla="*/ 44 w 804"/>
                  <a:gd name="T69" fmla="*/ 99 h 1959"/>
                  <a:gd name="T70" fmla="*/ 43 w 804"/>
                  <a:gd name="T71" fmla="*/ 98 h 1959"/>
                  <a:gd name="T72" fmla="*/ 41 w 804"/>
                  <a:gd name="T73" fmla="*/ 114 h 1959"/>
                  <a:gd name="T74" fmla="*/ 36 w 804"/>
                  <a:gd name="T75" fmla="*/ 121 h 1959"/>
                  <a:gd name="T76" fmla="*/ 35 w 804"/>
                  <a:gd name="T77" fmla="*/ 123 h 1959"/>
                  <a:gd name="T78" fmla="*/ 38 w 804"/>
                  <a:gd name="T79" fmla="*/ 121 h 1959"/>
                  <a:gd name="T80" fmla="*/ 41 w 804"/>
                  <a:gd name="T81" fmla="*/ 120 h 1959"/>
                  <a:gd name="T82" fmla="*/ 49 w 804"/>
                  <a:gd name="T83" fmla="*/ 94 h 1959"/>
                  <a:gd name="T84" fmla="*/ 51 w 804"/>
                  <a:gd name="T85" fmla="*/ 86 h 1959"/>
                  <a:gd name="T86" fmla="*/ 47 w 804"/>
                  <a:gd name="T87" fmla="*/ 80 h 1959"/>
                  <a:gd name="T88" fmla="*/ 46 w 804"/>
                  <a:gd name="T89" fmla="*/ 46 h 1959"/>
                  <a:gd name="T90" fmla="*/ 39 w 804"/>
                  <a:gd name="T91" fmla="*/ 15 h 1959"/>
                  <a:gd name="T92" fmla="*/ 15 w 804"/>
                  <a:gd name="T93" fmla="*/ 7 h 1959"/>
                  <a:gd name="T94" fmla="*/ 1 w 804"/>
                  <a:gd name="T95" fmla="*/ 2 h 1959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804" h="1959">
                    <a:moveTo>
                      <a:pt x="8" y="30"/>
                    </a:moveTo>
                    <a:lnTo>
                      <a:pt x="97" y="72"/>
                    </a:lnTo>
                    <a:lnTo>
                      <a:pt x="187" y="100"/>
                    </a:lnTo>
                    <a:lnTo>
                      <a:pt x="244" y="135"/>
                    </a:lnTo>
                    <a:lnTo>
                      <a:pt x="515" y="224"/>
                    </a:lnTo>
                    <a:lnTo>
                      <a:pt x="565" y="247"/>
                    </a:lnTo>
                    <a:lnTo>
                      <a:pt x="561" y="277"/>
                    </a:lnTo>
                    <a:lnTo>
                      <a:pt x="553" y="349"/>
                    </a:lnTo>
                    <a:lnTo>
                      <a:pt x="548" y="389"/>
                    </a:lnTo>
                    <a:lnTo>
                      <a:pt x="542" y="427"/>
                    </a:lnTo>
                    <a:lnTo>
                      <a:pt x="536" y="462"/>
                    </a:lnTo>
                    <a:lnTo>
                      <a:pt x="530" y="484"/>
                    </a:lnTo>
                    <a:lnTo>
                      <a:pt x="527" y="503"/>
                    </a:lnTo>
                    <a:lnTo>
                      <a:pt x="517" y="532"/>
                    </a:lnTo>
                    <a:lnTo>
                      <a:pt x="511" y="545"/>
                    </a:lnTo>
                    <a:lnTo>
                      <a:pt x="506" y="560"/>
                    </a:lnTo>
                    <a:lnTo>
                      <a:pt x="498" y="576"/>
                    </a:lnTo>
                    <a:lnTo>
                      <a:pt x="492" y="591"/>
                    </a:lnTo>
                    <a:lnTo>
                      <a:pt x="487" y="606"/>
                    </a:lnTo>
                    <a:lnTo>
                      <a:pt x="481" y="619"/>
                    </a:lnTo>
                    <a:lnTo>
                      <a:pt x="472" y="644"/>
                    </a:lnTo>
                    <a:lnTo>
                      <a:pt x="462" y="667"/>
                    </a:lnTo>
                    <a:lnTo>
                      <a:pt x="415" y="718"/>
                    </a:lnTo>
                    <a:lnTo>
                      <a:pt x="378" y="880"/>
                    </a:lnTo>
                    <a:lnTo>
                      <a:pt x="247" y="1188"/>
                    </a:lnTo>
                    <a:lnTo>
                      <a:pt x="209" y="1357"/>
                    </a:lnTo>
                    <a:lnTo>
                      <a:pt x="175" y="1440"/>
                    </a:lnTo>
                    <a:lnTo>
                      <a:pt x="202" y="1444"/>
                    </a:lnTo>
                    <a:lnTo>
                      <a:pt x="206" y="1431"/>
                    </a:lnTo>
                    <a:lnTo>
                      <a:pt x="215" y="1400"/>
                    </a:lnTo>
                    <a:lnTo>
                      <a:pt x="221" y="1381"/>
                    </a:lnTo>
                    <a:lnTo>
                      <a:pt x="226" y="1364"/>
                    </a:lnTo>
                    <a:lnTo>
                      <a:pt x="232" y="1349"/>
                    </a:lnTo>
                    <a:lnTo>
                      <a:pt x="236" y="1338"/>
                    </a:lnTo>
                    <a:lnTo>
                      <a:pt x="244" y="1303"/>
                    </a:lnTo>
                    <a:lnTo>
                      <a:pt x="249" y="1279"/>
                    </a:lnTo>
                    <a:lnTo>
                      <a:pt x="255" y="1252"/>
                    </a:lnTo>
                    <a:lnTo>
                      <a:pt x="261" y="1227"/>
                    </a:lnTo>
                    <a:lnTo>
                      <a:pt x="264" y="1205"/>
                    </a:lnTo>
                    <a:lnTo>
                      <a:pt x="268" y="1184"/>
                    </a:lnTo>
                    <a:lnTo>
                      <a:pt x="287" y="1267"/>
                    </a:lnTo>
                    <a:lnTo>
                      <a:pt x="238" y="1435"/>
                    </a:lnTo>
                    <a:lnTo>
                      <a:pt x="190" y="1450"/>
                    </a:lnTo>
                    <a:lnTo>
                      <a:pt x="202" y="1454"/>
                    </a:lnTo>
                    <a:lnTo>
                      <a:pt x="228" y="1457"/>
                    </a:lnTo>
                    <a:lnTo>
                      <a:pt x="257" y="1461"/>
                    </a:lnTo>
                    <a:lnTo>
                      <a:pt x="276" y="1461"/>
                    </a:lnTo>
                    <a:lnTo>
                      <a:pt x="287" y="1454"/>
                    </a:lnTo>
                    <a:lnTo>
                      <a:pt x="297" y="1446"/>
                    </a:lnTo>
                    <a:lnTo>
                      <a:pt x="302" y="1440"/>
                    </a:lnTo>
                    <a:lnTo>
                      <a:pt x="306" y="1436"/>
                    </a:lnTo>
                    <a:lnTo>
                      <a:pt x="285" y="1414"/>
                    </a:lnTo>
                    <a:lnTo>
                      <a:pt x="339" y="1402"/>
                    </a:lnTo>
                    <a:lnTo>
                      <a:pt x="473" y="1442"/>
                    </a:lnTo>
                    <a:lnTo>
                      <a:pt x="570" y="1457"/>
                    </a:lnTo>
                    <a:lnTo>
                      <a:pt x="586" y="1442"/>
                    </a:lnTo>
                    <a:lnTo>
                      <a:pt x="530" y="1421"/>
                    </a:lnTo>
                    <a:lnTo>
                      <a:pt x="492" y="1374"/>
                    </a:lnTo>
                    <a:lnTo>
                      <a:pt x="399" y="1387"/>
                    </a:lnTo>
                    <a:lnTo>
                      <a:pt x="403" y="1385"/>
                    </a:lnTo>
                    <a:lnTo>
                      <a:pt x="418" y="1378"/>
                    </a:lnTo>
                    <a:lnTo>
                      <a:pt x="426" y="1374"/>
                    </a:lnTo>
                    <a:lnTo>
                      <a:pt x="437" y="1368"/>
                    </a:lnTo>
                    <a:lnTo>
                      <a:pt x="449" y="1362"/>
                    </a:lnTo>
                    <a:lnTo>
                      <a:pt x="460" y="1357"/>
                    </a:lnTo>
                    <a:lnTo>
                      <a:pt x="473" y="1351"/>
                    </a:lnTo>
                    <a:lnTo>
                      <a:pt x="485" y="1345"/>
                    </a:lnTo>
                    <a:lnTo>
                      <a:pt x="496" y="1340"/>
                    </a:lnTo>
                    <a:lnTo>
                      <a:pt x="510" y="1334"/>
                    </a:lnTo>
                    <a:lnTo>
                      <a:pt x="519" y="1328"/>
                    </a:lnTo>
                    <a:lnTo>
                      <a:pt x="529" y="1324"/>
                    </a:lnTo>
                    <a:lnTo>
                      <a:pt x="542" y="1317"/>
                    </a:lnTo>
                    <a:lnTo>
                      <a:pt x="555" y="1313"/>
                    </a:lnTo>
                    <a:lnTo>
                      <a:pt x="570" y="1311"/>
                    </a:lnTo>
                    <a:lnTo>
                      <a:pt x="608" y="1309"/>
                    </a:lnTo>
                    <a:lnTo>
                      <a:pt x="656" y="1311"/>
                    </a:lnTo>
                    <a:lnTo>
                      <a:pt x="709" y="1315"/>
                    </a:lnTo>
                    <a:lnTo>
                      <a:pt x="709" y="1305"/>
                    </a:lnTo>
                    <a:lnTo>
                      <a:pt x="703" y="1294"/>
                    </a:lnTo>
                    <a:lnTo>
                      <a:pt x="700" y="1288"/>
                    </a:lnTo>
                    <a:lnTo>
                      <a:pt x="692" y="1283"/>
                    </a:lnTo>
                    <a:lnTo>
                      <a:pt x="684" y="1279"/>
                    </a:lnTo>
                    <a:lnTo>
                      <a:pt x="677" y="1273"/>
                    </a:lnTo>
                    <a:lnTo>
                      <a:pt x="662" y="1269"/>
                    </a:lnTo>
                    <a:lnTo>
                      <a:pt x="646" y="1265"/>
                    </a:lnTo>
                    <a:lnTo>
                      <a:pt x="536" y="1269"/>
                    </a:lnTo>
                    <a:lnTo>
                      <a:pt x="363" y="1340"/>
                    </a:lnTo>
                    <a:lnTo>
                      <a:pt x="323" y="1364"/>
                    </a:lnTo>
                    <a:lnTo>
                      <a:pt x="329" y="1265"/>
                    </a:lnTo>
                    <a:lnTo>
                      <a:pt x="325" y="1199"/>
                    </a:lnTo>
                    <a:lnTo>
                      <a:pt x="422" y="910"/>
                    </a:lnTo>
                    <a:lnTo>
                      <a:pt x="422" y="830"/>
                    </a:lnTo>
                    <a:lnTo>
                      <a:pt x="494" y="775"/>
                    </a:lnTo>
                    <a:lnTo>
                      <a:pt x="576" y="674"/>
                    </a:lnTo>
                    <a:lnTo>
                      <a:pt x="441" y="769"/>
                    </a:lnTo>
                    <a:lnTo>
                      <a:pt x="487" y="691"/>
                    </a:lnTo>
                    <a:lnTo>
                      <a:pt x="635" y="538"/>
                    </a:lnTo>
                    <a:lnTo>
                      <a:pt x="610" y="543"/>
                    </a:lnTo>
                    <a:lnTo>
                      <a:pt x="521" y="614"/>
                    </a:lnTo>
                    <a:lnTo>
                      <a:pt x="544" y="528"/>
                    </a:lnTo>
                    <a:lnTo>
                      <a:pt x="570" y="385"/>
                    </a:lnTo>
                    <a:lnTo>
                      <a:pt x="591" y="254"/>
                    </a:lnTo>
                    <a:lnTo>
                      <a:pt x="627" y="294"/>
                    </a:lnTo>
                    <a:lnTo>
                      <a:pt x="709" y="608"/>
                    </a:lnTo>
                    <a:lnTo>
                      <a:pt x="711" y="823"/>
                    </a:lnTo>
                    <a:lnTo>
                      <a:pt x="705" y="887"/>
                    </a:lnTo>
                    <a:lnTo>
                      <a:pt x="700" y="920"/>
                    </a:lnTo>
                    <a:lnTo>
                      <a:pt x="694" y="950"/>
                    </a:lnTo>
                    <a:lnTo>
                      <a:pt x="686" y="997"/>
                    </a:lnTo>
                    <a:lnTo>
                      <a:pt x="682" y="1015"/>
                    </a:lnTo>
                    <a:lnTo>
                      <a:pt x="688" y="1018"/>
                    </a:lnTo>
                    <a:lnTo>
                      <a:pt x="703" y="1032"/>
                    </a:lnTo>
                    <a:lnTo>
                      <a:pt x="717" y="1062"/>
                    </a:lnTo>
                    <a:lnTo>
                      <a:pt x="724" y="1113"/>
                    </a:lnTo>
                    <a:lnTo>
                      <a:pt x="724" y="1275"/>
                    </a:lnTo>
                    <a:lnTo>
                      <a:pt x="734" y="1284"/>
                    </a:lnTo>
                    <a:lnTo>
                      <a:pt x="743" y="1294"/>
                    </a:lnTo>
                    <a:lnTo>
                      <a:pt x="749" y="1300"/>
                    </a:lnTo>
                    <a:lnTo>
                      <a:pt x="755" y="1307"/>
                    </a:lnTo>
                    <a:lnTo>
                      <a:pt x="776" y="1340"/>
                    </a:lnTo>
                    <a:lnTo>
                      <a:pt x="787" y="1378"/>
                    </a:lnTo>
                    <a:lnTo>
                      <a:pt x="785" y="1416"/>
                    </a:lnTo>
                    <a:lnTo>
                      <a:pt x="777" y="1448"/>
                    </a:lnTo>
                    <a:lnTo>
                      <a:pt x="772" y="1471"/>
                    </a:lnTo>
                    <a:lnTo>
                      <a:pt x="768" y="1478"/>
                    </a:lnTo>
                    <a:lnTo>
                      <a:pt x="738" y="1471"/>
                    </a:lnTo>
                    <a:lnTo>
                      <a:pt x="696" y="1429"/>
                    </a:lnTo>
                    <a:lnTo>
                      <a:pt x="614" y="1414"/>
                    </a:lnTo>
                    <a:lnTo>
                      <a:pt x="698" y="1493"/>
                    </a:lnTo>
                    <a:lnTo>
                      <a:pt x="753" y="1604"/>
                    </a:lnTo>
                    <a:lnTo>
                      <a:pt x="751" y="1638"/>
                    </a:lnTo>
                    <a:lnTo>
                      <a:pt x="743" y="1630"/>
                    </a:lnTo>
                    <a:lnTo>
                      <a:pt x="738" y="1627"/>
                    </a:lnTo>
                    <a:lnTo>
                      <a:pt x="734" y="1621"/>
                    </a:lnTo>
                    <a:lnTo>
                      <a:pt x="726" y="1613"/>
                    </a:lnTo>
                    <a:lnTo>
                      <a:pt x="720" y="1606"/>
                    </a:lnTo>
                    <a:lnTo>
                      <a:pt x="715" y="1600"/>
                    </a:lnTo>
                    <a:lnTo>
                      <a:pt x="707" y="1592"/>
                    </a:lnTo>
                    <a:lnTo>
                      <a:pt x="701" y="1585"/>
                    </a:lnTo>
                    <a:lnTo>
                      <a:pt x="696" y="1577"/>
                    </a:lnTo>
                    <a:lnTo>
                      <a:pt x="690" y="1571"/>
                    </a:lnTo>
                    <a:lnTo>
                      <a:pt x="684" y="1566"/>
                    </a:lnTo>
                    <a:lnTo>
                      <a:pt x="677" y="1558"/>
                    </a:lnTo>
                    <a:lnTo>
                      <a:pt x="675" y="1554"/>
                    </a:lnTo>
                    <a:lnTo>
                      <a:pt x="671" y="1642"/>
                    </a:lnTo>
                    <a:lnTo>
                      <a:pt x="667" y="1714"/>
                    </a:lnTo>
                    <a:lnTo>
                      <a:pt x="662" y="1773"/>
                    </a:lnTo>
                    <a:lnTo>
                      <a:pt x="654" y="1815"/>
                    </a:lnTo>
                    <a:lnTo>
                      <a:pt x="644" y="1849"/>
                    </a:lnTo>
                    <a:lnTo>
                      <a:pt x="637" y="1872"/>
                    </a:lnTo>
                    <a:lnTo>
                      <a:pt x="633" y="1879"/>
                    </a:lnTo>
                    <a:lnTo>
                      <a:pt x="563" y="1932"/>
                    </a:lnTo>
                    <a:lnTo>
                      <a:pt x="487" y="1950"/>
                    </a:lnTo>
                    <a:lnTo>
                      <a:pt x="500" y="1953"/>
                    </a:lnTo>
                    <a:lnTo>
                      <a:pt x="529" y="1959"/>
                    </a:lnTo>
                    <a:lnTo>
                      <a:pt x="559" y="1959"/>
                    </a:lnTo>
                    <a:lnTo>
                      <a:pt x="582" y="1953"/>
                    </a:lnTo>
                    <a:lnTo>
                      <a:pt x="587" y="1946"/>
                    </a:lnTo>
                    <a:lnTo>
                      <a:pt x="597" y="1938"/>
                    </a:lnTo>
                    <a:lnTo>
                      <a:pt x="608" y="1931"/>
                    </a:lnTo>
                    <a:lnTo>
                      <a:pt x="618" y="1923"/>
                    </a:lnTo>
                    <a:lnTo>
                      <a:pt x="627" y="1917"/>
                    </a:lnTo>
                    <a:lnTo>
                      <a:pt x="637" y="1913"/>
                    </a:lnTo>
                    <a:lnTo>
                      <a:pt x="643" y="1908"/>
                    </a:lnTo>
                    <a:lnTo>
                      <a:pt x="753" y="1822"/>
                    </a:lnTo>
                    <a:lnTo>
                      <a:pt x="762" y="1718"/>
                    </a:lnTo>
                    <a:lnTo>
                      <a:pt x="772" y="1606"/>
                    </a:lnTo>
                    <a:lnTo>
                      <a:pt x="781" y="1492"/>
                    </a:lnTo>
                    <a:lnTo>
                      <a:pt x="785" y="1480"/>
                    </a:lnTo>
                    <a:lnTo>
                      <a:pt x="793" y="1452"/>
                    </a:lnTo>
                    <a:lnTo>
                      <a:pt x="804" y="1393"/>
                    </a:lnTo>
                    <a:lnTo>
                      <a:pt x="802" y="1372"/>
                    </a:lnTo>
                    <a:lnTo>
                      <a:pt x="795" y="1351"/>
                    </a:lnTo>
                    <a:lnTo>
                      <a:pt x="787" y="1334"/>
                    </a:lnTo>
                    <a:lnTo>
                      <a:pt x="783" y="1328"/>
                    </a:lnTo>
                    <a:lnTo>
                      <a:pt x="747" y="1279"/>
                    </a:lnTo>
                    <a:lnTo>
                      <a:pt x="747" y="1096"/>
                    </a:lnTo>
                    <a:lnTo>
                      <a:pt x="711" y="1001"/>
                    </a:lnTo>
                    <a:lnTo>
                      <a:pt x="732" y="859"/>
                    </a:lnTo>
                    <a:lnTo>
                      <a:pt x="734" y="731"/>
                    </a:lnTo>
                    <a:lnTo>
                      <a:pt x="732" y="606"/>
                    </a:lnTo>
                    <a:lnTo>
                      <a:pt x="656" y="315"/>
                    </a:lnTo>
                    <a:lnTo>
                      <a:pt x="633" y="262"/>
                    </a:lnTo>
                    <a:lnTo>
                      <a:pt x="612" y="235"/>
                    </a:lnTo>
                    <a:lnTo>
                      <a:pt x="570" y="228"/>
                    </a:lnTo>
                    <a:lnTo>
                      <a:pt x="479" y="195"/>
                    </a:lnTo>
                    <a:lnTo>
                      <a:pt x="268" y="127"/>
                    </a:lnTo>
                    <a:lnTo>
                      <a:pt x="230" y="112"/>
                    </a:lnTo>
                    <a:lnTo>
                      <a:pt x="181" y="80"/>
                    </a:lnTo>
                    <a:lnTo>
                      <a:pt x="82" y="43"/>
                    </a:lnTo>
                    <a:lnTo>
                      <a:pt x="0" y="0"/>
                    </a:lnTo>
                    <a:lnTo>
                      <a:pt x="8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94" name="Freeform 161"/>
              <p:cNvSpPr>
                <a:spLocks/>
              </p:cNvSpPr>
              <p:nvPr/>
            </p:nvSpPr>
            <p:spPr bwMode="auto">
              <a:xfrm>
                <a:off x="3142" y="1607"/>
                <a:ext cx="62" cy="246"/>
              </a:xfrm>
              <a:custGeom>
                <a:avLst/>
                <a:gdLst>
                  <a:gd name="T0" fmla="*/ 2 w 126"/>
                  <a:gd name="T1" fmla="*/ 1 h 492"/>
                  <a:gd name="T2" fmla="*/ 2 w 126"/>
                  <a:gd name="T3" fmla="*/ 7 h 492"/>
                  <a:gd name="T4" fmla="*/ 2 w 126"/>
                  <a:gd name="T5" fmla="*/ 9 h 492"/>
                  <a:gd name="T6" fmla="*/ 1 w 126"/>
                  <a:gd name="T7" fmla="*/ 10 h 492"/>
                  <a:gd name="T8" fmla="*/ 0 w 126"/>
                  <a:gd name="T9" fmla="*/ 13 h 492"/>
                  <a:gd name="T10" fmla="*/ 1 w 126"/>
                  <a:gd name="T11" fmla="*/ 12 h 492"/>
                  <a:gd name="T12" fmla="*/ 1 w 126"/>
                  <a:gd name="T13" fmla="*/ 22 h 492"/>
                  <a:gd name="T14" fmla="*/ 1 w 126"/>
                  <a:gd name="T15" fmla="*/ 27 h 492"/>
                  <a:gd name="T16" fmla="*/ 2 w 126"/>
                  <a:gd name="T17" fmla="*/ 30 h 492"/>
                  <a:gd name="T18" fmla="*/ 7 w 126"/>
                  <a:gd name="T19" fmla="*/ 31 h 492"/>
                  <a:gd name="T20" fmla="*/ 7 w 126"/>
                  <a:gd name="T21" fmla="*/ 28 h 492"/>
                  <a:gd name="T22" fmla="*/ 7 w 126"/>
                  <a:gd name="T23" fmla="*/ 26 h 492"/>
                  <a:gd name="T24" fmla="*/ 7 w 126"/>
                  <a:gd name="T25" fmla="*/ 25 h 492"/>
                  <a:gd name="T26" fmla="*/ 7 w 126"/>
                  <a:gd name="T27" fmla="*/ 21 h 492"/>
                  <a:gd name="T28" fmla="*/ 7 w 126"/>
                  <a:gd name="T29" fmla="*/ 18 h 492"/>
                  <a:gd name="T30" fmla="*/ 7 w 126"/>
                  <a:gd name="T31" fmla="*/ 17 h 492"/>
                  <a:gd name="T32" fmla="*/ 7 w 126"/>
                  <a:gd name="T33" fmla="*/ 17 h 492"/>
                  <a:gd name="T34" fmla="*/ 7 w 126"/>
                  <a:gd name="T35" fmla="*/ 16 h 492"/>
                  <a:gd name="T36" fmla="*/ 7 w 126"/>
                  <a:gd name="T37" fmla="*/ 14 h 492"/>
                  <a:gd name="T38" fmla="*/ 7 w 126"/>
                  <a:gd name="T39" fmla="*/ 13 h 492"/>
                  <a:gd name="T40" fmla="*/ 7 w 126"/>
                  <a:gd name="T41" fmla="*/ 12 h 492"/>
                  <a:gd name="T42" fmla="*/ 6 w 126"/>
                  <a:gd name="T43" fmla="*/ 11 h 492"/>
                  <a:gd name="T44" fmla="*/ 7 w 126"/>
                  <a:gd name="T45" fmla="*/ 10 h 492"/>
                  <a:gd name="T46" fmla="*/ 7 w 126"/>
                  <a:gd name="T47" fmla="*/ 7 h 492"/>
                  <a:gd name="T48" fmla="*/ 7 w 126"/>
                  <a:gd name="T49" fmla="*/ 6 h 492"/>
                  <a:gd name="T50" fmla="*/ 6 w 126"/>
                  <a:gd name="T51" fmla="*/ 6 h 492"/>
                  <a:gd name="T52" fmla="*/ 6 w 126"/>
                  <a:gd name="T53" fmla="*/ 5 h 492"/>
                  <a:gd name="T54" fmla="*/ 6 w 126"/>
                  <a:gd name="T55" fmla="*/ 5 h 492"/>
                  <a:gd name="T56" fmla="*/ 4 w 126"/>
                  <a:gd name="T57" fmla="*/ 4 h 492"/>
                  <a:gd name="T58" fmla="*/ 4 w 126"/>
                  <a:gd name="T59" fmla="*/ 0 h 492"/>
                  <a:gd name="T60" fmla="*/ 2 w 126"/>
                  <a:gd name="T61" fmla="*/ 1 h 492"/>
                  <a:gd name="T62" fmla="*/ 2 w 126"/>
                  <a:gd name="T63" fmla="*/ 1 h 492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126" h="492">
                    <a:moveTo>
                      <a:pt x="40" y="4"/>
                    </a:moveTo>
                    <a:lnTo>
                      <a:pt x="40" y="105"/>
                    </a:lnTo>
                    <a:lnTo>
                      <a:pt x="33" y="135"/>
                    </a:lnTo>
                    <a:lnTo>
                      <a:pt x="27" y="150"/>
                    </a:lnTo>
                    <a:lnTo>
                      <a:pt x="0" y="207"/>
                    </a:lnTo>
                    <a:lnTo>
                      <a:pt x="25" y="177"/>
                    </a:lnTo>
                    <a:lnTo>
                      <a:pt x="19" y="340"/>
                    </a:lnTo>
                    <a:lnTo>
                      <a:pt x="23" y="422"/>
                    </a:lnTo>
                    <a:lnTo>
                      <a:pt x="42" y="466"/>
                    </a:lnTo>
                    <a:lnTo>
                      <a:pt x="120" y="492"/>
                    </a:lnTo>
                    <a:lnTo>
                      <a:pt x="126" y="447"/>
                    </a:lnTo>
                    <a:lnTo>
                      <a:pt x="122" y="405"/>
                    </a:lnTo>
                    <a:lnTo>
                      <a:pt x="118" y="386"/>
                    </a:lnTo>
                    <a:lnTo>
                      <a:pt x="118" y="331"/>
                    </a:lnTo>
                    <a:lnTo>
                      <a:pt x="118" y="285"/>
                    </a:lnTo>
                    <a:lnTo>
                      <a:pt x="114" y="270"/>
                    </a:lnTo>
                    <a:lnTo>
                      <a:pt x="113" y="262"/>
                    </a:lnTo>
                    <a:lnTo>
                      <a:pt x="116" y="243"/>
                    </a:lnTo>
                    <a:lnTo>
                      <a:pt x="120" y="211"/>
                    </a:lnTo>
                    <a:lnTo>
                      <a:pt x="116" y="198"/>
                    </a:lnTo>
                    <a:lnTo>
                      <a:pt x="113" y="181"/>
                    </a:lnTo>
                    <a:lnTo>
                      <a:pt x="109" y="162"/>
                    </a:lnTo>
                    <a:lnTo>
                      <a:pt x="113" y="145"/>
                    </a:lnTo>
                    <a:lnTo>
                      <a:pt x="116" y="110"/>
                    </a:lnTo>
                    <a:lnTo>
                      <a:pt x="113" y="95"/>
                    </a:lnTo>
                    <a:lnTo>
                      <a:pt x="109" y="86"/>
                    </a:lnTo>
                    <a:lnTo>
                      <a:pt x="103" y="78"/>
                    </a:lnTo>
                    <a:lnTo>
                      <a:pt x="99" y="76"/>
                    </a:lnTo>
                    <a:lnTo>
                      <a:pt x="78" y="50"/>
                    </a:lnTo>
                    <a:lnTo>
                      <a:pt x="78" y="0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95" name="Freeform 162"/>
              <p:cNvSpPr>
                <a:spLocks/>
              </p:cNvSpPr>
              <p:nvPr/>
            </p:nvSpPr>
            <p:spPr bwMode="auto">
              <a:xfrm>
                <a:off x="3173" y="1461"/>
                <a:ext cx="29" cy="153"/>
              </a:xfrm>
              <a:custGeom>
                <a:avLst/>
                <a:gdLst>
                  <a:gd name="T0" fmla="*/ 1 w 57"/>
                  <a:gd name="T1" fmla="*/ 1 h 305"/>
                  <a:gd name="T2" fmla="*/ 3 w 57"/>
                  <a:gd name="T3" fmla="*/ 1 h 305"/>
                  <a:gd name="T4" fmla="*/ 3 w 57"/>
                  <a:gd name="T5" fmla="*/ 2 h 305"/>
                  <a:gd name="T6" fmla="*/ 3 w 57"/>
                  <a:gd name="T7" fmla="*/ 3 h 305"/>
                  <a:gd name="T8" fmla="*/ 3 w 57"/>
                  <a:gd name="T9" fmla="*/ 5 h 305"/>
                  <a:gd name="T10" fmla="*/ 3 w 57"/>
                  <a:gd name="T11" fmla="*/ 7 h 305"/>
                  <a:gd name="T12" fmla="*/ 3 w 57"/>
                  <a:gd name="T13" fmla="*/ 8 h 305"/>
                  <a:gd name="T14" fmla="*/ 3 w 57"/>
                  <a:gd name="T15" fmla="*/ 11 h 305"/>
                  <a:gd name="T16" fmla="*/ 3 w 57"/>
                  <a:gd name="T17" fmla="*/ 15 h 305"/>
                  <a:gd name="T18" fmla="*/ 3 w 57"/>
                  <a:gd name="T19" fmla="*/ 17 h 305"/>
                  <a:gd name="T20" fmla="*/ 2 w 57"/>
                  <a:gd name="T21" fmla="*/ 18 h 305"/>
                  <a:gd name="T22" fmla="*/ 2 w 57"/>
                  <a:gd name="T23" fmla="*/ 18 h 305"/>
                  <a:gd name="T24" fmla="*/ 2 w 57"/>
                  <a:gd name="T25" fmla="*/ 18 h 305"/>
                  <a:gd name="T26" fmla="*/ 2 w 57"/>
                  <a:gd name="T27" fmla="*/ 19 h 305"/>
                  <a:gd name="T28" fmla="*/ 1 w 57"/>
                  <a:gd name="T29" fmla="*/ 19 h 305"/>
                  <a:gd name="T30" fmla="*/ 1 w 57"/>
                  <a:gd name="T31" fmla="*/ 20 h 305"/>
                  <a:gd name="T32" fmla="*/ 2 w 57"/>
                  <a:gd name="T33" fmla="*/ 19 h 305"/>
                  <a:gd name="T34" fmla="*/ 2 w 57"/>
                  <a:gd name="T35" fmla="*/ 19 h 305"/>
                  <a:gd name="T36" fmla="*/ 2 w 57"/>
                  <a:gd name="T37" fmla="*/ 18 h 305"/>
                  <a:gd name="T38" fmla="*/ 3 w 57"/>
                  <a:gd name="T39" fmla="*/ 18 h 305"/>
                  <a:gd name="T40" fmla="*/ 4 w 57"/>
                  <a:gd name="T41" fmla="*/ 16 h 305"/>
                  <a:gd name="T42" fmla="*/ 3 w 57"/>
                  <a:gd name="T43" fmla="*/ 14 h 305"/>
                  <a:gd name="T44" fmla="*/ 4 w 57"/>
                  <a:gd name="T45" fmla="*/ 12 h 305"/>
                  <a:gd name="T46" fmla="*/ 4 w 57"/>
                  <a:gd name="T47" fmla="*/ 11 h 305"/>
                  <a:gd name="T48" fmla="*/ 4 w 57"/>
                  <a:gd name="T49" fmla="*/ 8 h 305"/>
                  <a:gd name="T50" fmla="*/ 3 w 57"/>
                  <a:gd name="T51" fmla="*/ 6 h 305"/>
                  <a:gd name="T52" fmla="*/ 4 w 57"/>
                  <a:gd name="T53" fmla="*/ 2 h 305"/>
                  <a:gd name="T54" fmla="*/ 3 w 57"/>
                  <a:gd name="T55" fmla="*/ 1 h 305"/>
                  <a:gd name="T56" fmla="*/ 2 w 57"/>
                  <a:gd name="T57" fmla="*/ 1 h 305"/>
                  <a:gd name="T58" fmla="*/ 0 w 57"/>
                  <a:gd name="T59" fmla="*/ 0 h 305"/>
                  <a:gd name="T60" fmla="*/ 1 w 57"/>
                  <a:gd name="T61" fmla="*/ 1 h 305"/>
                  <a:gd name="T62" fmla="*/ 1 w 57"/>
                  <a:gd name="T63" fmla="*/ 1 h 305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7" h="305">
                    <a:moveTo>
                      <a:pt x="6" y="11"/>
                    </a:moveTo>
                    <a:lnTo>
                      <a:pt x="36" y="13"/>
                    </a:lnTo>
                    <a:lnTo>
                      <a:pt x="42" y="32"/>
                    </a:lnTo>
                    <a:lnTo>
                      <a:pt x="46" y="47"/>
                    </a:lnTo>
                    <a:lnTo>
                      <a:pt x="40" y="70"/>
                    </a:lnTo>
                    <a:lnTo>
                      <a:pt x="36" y="98"/>
                    </a:lnTo>
                    <a:lnTo>
                      <a:pt x="46" y="127"/>
                    </a:lnTo>
                    <a:lnTo>
                      <a:pt x="48" y="172"/>
                    </a:lnTo>
                    <a:lnTo>
                      <a:pt x="36" y="228"/>
                    </a:lnTo>
                    <a:lnTo>
                      <a:pt x="36" y="264"/>
                    </a:lnTo>
                    <a:lnTo>
                      <a:pt x="32" y="275"/>
                    </a:lnTo>
                    <a:lnTo>
                      <a:pt x="27" y="283"/>
                    </a:lnTo>
                    <a:lnTo>
                      <a:pt x="21" y="288"/>
                    </a:lnTo>
                    <a:lnTo>
                      <a:pt x="19" y="290"/>
                    </a:lnTo>
                    <a:lnTo>
                      <a:pt x="2" y="304"/>
                    </a:lnTo>
                    <a:lnTo>
                      <a:pt x="13" y="305"/>
                    </a:lnTo>
                    <a:lnTo>
                      <a:pt x="17" y="304"/>
                    </a:lnTo>
                    <a:lnTo>
                      <a:pt x="23" y="298"/>
                    </a:lnTo>
                    <a:lnTo>
                      <a:pt x="32" y="288"/>
                    </a:lnTo>
                    <a:lnTo>
                      <a:pt x="40" y="277"/>
                    </a:lnTo>
                    <a:lnTo>
                      <a:pt x="50" y="247"/>
                    </a:lnTo>
                    <a:lnTo>
                      <a:pt x="46" y="209"/>
                    </a:lnTo>
                    <a:lnTo>
                      <a:pt x="51" y="190"/>
                    </a:lnTo>
                    <a:lnTo>
                      <a:pt x="57" y="163"/>
                    </a:lnTo>
                    <a:lnTo>
                      <a:pt x="53" y="121"/>
                    </a:lnTo>
                    <a:lnTo>
                      <a:pt x="46" y="85"/>
                    </a:lnTo>
                    <a:lnTo>
                      <a:pt x="50" y="22"/>
                    </a:lnTo>
                    <a:lnTo>
                      <a:pt x="36" y="5"/>
                    </a:lnTo>
                    <a:lnTo>
                      <a:pt x="31" y="1"/>
                    </a:lnTo>
                    <a:lnTo>
                      <a:pt x="0" y="0"/>
                    </a:lnTo>
                    <a:lnTo>
                      <a:pt x="6" y="1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96" name="Freeform 163"/>
              <p:cNvSpPr>
                <a:spLocks/>
              </p:cNvSpPr>
              <p:nvPr/>
            </p:nvSpPr>
            <p:spPr bwMode="auto">
              <a:xfrm>
                <a:off x="3158" y="1472"/>
                <a:ext cx="33" cy="37"/>
              </a:xfrm>
              <a:custGeom>
                <a:avLst/>
                <a:gdLst>
                  <a:gd name="T0" fmla="*/ 0 w 66"/>
                  <a:gd name="T1" fmla="*/ 5 h 74"/>
                  <a:gd name="T2" fmla="*/ 3 w 66"/>
                  <a:gd name="T3" fmla="*/ 2 h 74"/>
                  <a:gd name="T4" fmla="*/ 3 w 66"/>
                  <a:gd name="T5" fmla="*/ 1 h 74"/>
                  <a:gd name="T6" fmla="*/ 3 w 66"/>
                  <a:gd name="T7" fmla="*/ 1 h 74"/>
                  <a:gd name="T8" fmla="*/ 4 w 66"/>
                  <a:gd name="T9" fmla="*/ 1 h 74"/>
                  <a:gd name="T10" fmla="*/ 4 w 66"/>
                  <a:gd name="T11" fmla="*/ 0 h 74"/>
                  <a:gd name="T12" fmla="*/ 4 w 66"/>
                  <a:gd name="T13" fmla="*/ 1 h 74"/>
                  <a:gd name="T14" fmla="*/ 4 w 66"/>
                  <a:gd name="T15" fmla="*/ 1 h 74"/>
                  <a:gd name="T16" fmla="*/ 4 w 66"/>
                  <a:gd name="T17" fmla="*/ 4 h 74"/>
                  <a:gd name="T18" fmla="*/ 5 w 66"/>
                  <a:gd name="T19" fmla="*/ 5 h 74"/>
                  <a:gd name="T20" fmla="*/ 4 w 66"/>
                  <a:gd name="T21" fmla="*/ 4 h 74"/>
                  <a:gd name="T22" fmla="*/ 4 w 66"/>
                  <a:gd name="T23" fmla="*/ 2 h 74"/>
                  <a:gd name="T24" fmla="*/ 3 w 66"/>
                  <a:gd name="T25" fmla="*/ 2 h 74"/>
                  <a:gd name="T26" fmla="*/ 2 w 66"/>
                  <a:gd name="T27" fmla="*/ 4 h 74"/>
                  <a:gd name="T28" fmla="*/ 0 w 66"/>
                  <a:gd name="T29" fmla="*/ 5 h 74"/>
                  <a:gd name="T30" fmla="*/ 0 w 66"/>
                  <a:gd name="T31" fmla="*/ 5 h 7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6" h="74">
                    <a:moveTo>
                      <a:pt x="0" y="73"/>
                    </a:moveTo>
                    <a:lnTo>
                      <a:pt x="34" y="17"/>
                    </a:lnTo>
                    <a:lnTo>
                      <a:pt x="36" y="14"/>
                    </a:lnTo>
                    <a:lnTo>
                      <a:pt x="42" y="10"/>
                    </a:lnTo>
                    <a:lnTo>
                      <a:pt x="49" y="2"/>
                    </a:lnTo>
                    <a:lnTo>
                      <a:pt x="55" y="0"/>
                    </a:lnTo>
                    <a:lnTo>
                      <a:pt x="62" y="4"/>
                    </a:lnTo>
                    <a:lnTo>
                      <a:pt x="64" y="8"/>
                    </a:lnTo>
                    <a:lnTo>
                      <a:pt x="62" y="52"/>
                    </a:lnTo>
                    <a:lnTo>
                      <a:pt x="66" y="74"/>
                    </a:lnTo>
                    <a:lnTo>
                      <a:pt x="53" y="55"/>
                    </a:lnTo>
                    <a:lnTo>
                      <a:pt x="53" y="17"/>
                    </a:lnTo>
                    <a:lnTo>
                      <a:pt x="40" y="29"/>
                    </a:lnTo>
                    <a:lnTo>
                      <a:pt x="17" y="59"/>
                    </a:lnTo>
                    <a:lnTo>
                      <a:pt x="0" y="7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97" name="Freeform 164"/>
              <p:cNvSpPr>
                <a:spLocks/>
              </p:cNvSpPr>
              <p:nvPr/>
            </p:nvSpPr>
            <p:spPr bwMode="auto">
              <a:xfrm>
                <a:off x="3156" y="1517"/>
                <a:ext cx="11" cy="44"/>
              </a:xfrm>
              <a:custGeom>
                <a:avLst/>
                <a:gdLst>
                  <a:gd name="T0" fmla="*/ 0 w 23"/>
                  <a:gd name="T1" fmla="*/ 0 h 89"/>
                  <a:gd name="T2" fmla="*/ 0 w 23"/>
                  <a:gd name="T3" fmla="*/ 0 h 89"/>
                  <a:gd name="T4" fmla="*/ 0 w 23"/>
                  <a:gd name="T5" fmla="*/ 1 h 89"/>
                  <a:gd name="T6" fmla="*/ 0 w 23"/>
                  <a:gd name="T7" fmla="*/ 3 h 89"/>
                  <a:gd name="T8" fmla="*/ 0 w 23"/>
                  <a:gd name="T9" fmla="*/ 4 h 89"/>
                  <a:gd name="T10" fmla="*/ 1 w 23"/>
                  <a:gd name="T11" fmla="*/ 5 h 89"/>
                  <a:gd name="T12" fmla="*/ 1 w 23"/>
                  <a:gd name="T13" fmla="*/ 3 h 89"/>
                  <a:gd name="T14" fmla="*/ 1 w 23"/>
                  <a:gd name="T15" fmla="*/ 1 h 89"/>
                  <a:gd name="T16" fmla="*/ 1 w 23"/>
                  <a:gd name="T17" fmla="*/ 0 h 89"/>
                  <a:gd name="T18" fmla="*/ 0 w 23"/>
                  <a:gd name="T19" fmla="*/ 0 h 89"/>
                  <a:gd name="T20" fmla="*/ 0 w 23"/>
                  <a:gd name="T21" fmla="*/ 0 h 8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3" h="89">
                    <a:moveTo>
                      <a:pt x="0" y="0"/>
                    </a:moveTo>
                    <a:lnTo>
                      <a:pt x="6" y="9"/>
                    </a:lnTo>
                    <a:lnTo>
                      <a:pt x="13" y="24"/>
                    </a:lnTo>
                    <a:lnTo>
                      <a:pt x="11" y="51"/>
                    </a:lnTo>
                    <a:lnTo>
                      <a:pt x="8" y="72"/>
                    </a:lnTo>
                    <a:lnTo>
                      <a:pt x="21" y="89"/>
                    </a:lnTo>
                    <a:lnTo>
                      <a:pt x="17" y="62"/>
                    </a:lnTo>
                    <a:lnTo>
                      <a:pt x="23" y="28"/>
                    </a:lnTo>
                    <a:lnTo>
                      <a:pt x="17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98" name="Freeform 165"/>
              <p:cNvSpPr>
                <a:spLocks/>
              </p:cNvSpPr>
              <p:nvPr/>
            </p:nvSpPr>
            <p:spPr bwMode="auto">
              <a:xfrm>
                <a:off x="3162" y="1516"/>
                <a:ext cx="23" cy="49"/>
              </a:xfrm>
              <a:custGeom>
                <a:avLst/>
                <a:gdLst>
                  <a:gd name="T0" fmla="*/ 0 w 48"/>
                  <a:gd name="T1" fmla="*/ 0 h 99"/>
                  <a:gd name="T2" fmla="*/ 0 w 48"/>
                  <a:gd name="T3" fmla="*/ 0 h 99"/>
                  <a:gd name="T4" fmla="*/ 1 w 48"/>
                  <a:gd name="T5" fmla="*/ 0 h 99"/>
                  <a:gd name="T6" fmla="*/ 2 w 48"/>
                  <a:gd name="T7" fmla="*/ 0 h 99"/>
                  <a:gd name="T8" fmla="*/ 2 w 48"/>
                  <a:gd name="T9" fmla="*/ 1 h 99"/>
                  <a:gd name="T10" fmla="*/ 2 w 48"/>
                  <a:gd name="T11" fmla="*/ 2 h 99"/>
                  <a:gd name="T12" fmla="*/ 2 w 48"/>
                  <a:gd name="T13" fmla="*/ 2 h 99"/>
                  <a:gd name="T14" fmla="*/ 2 w 48"/>
                  <a:gd name="T15" fmla="*/ 3 h 99"/>
                  <a:gd name="T16" fmla="*/ 2 w 48"/>
                  <a:gd name="T17" fmla="*/ 4 h 99"/>
                  <a:gd name="T18" fmla="*/ 2 w 48"/>
                  <a:gd name="T19" fmla="*/ 4 h 99"/>
                  <a:gd name="T20" fmla="*/ 1 w 48"/>
                  <a:gd name="T21" fmla="*/ 5 h 99"/>
                  <a:gd name="T22" fmla="*/ 1 w 48"/>
                  <a:gd name="T23" fmla="*/ 5 h 99"/>
                  <a:gd name="T24" fmla="*/ 1 w 48"/>
                  <a:gd name="T25" fmla="*/ 5 h 99"/>
                  <a:gd name="T26" fmla="*/ 1 w 48"/>
                  <a:gd name="T27" fmla="*/ 6 h 99"/>
                  <a:gd name="T28" fmla="*/ 0 w 48"/>
                  <a:gd name="T29" fmla="*/ 5 h 99"/>
                  <a:gd name="T30" fmla="*/ 0 w 48"/>
                  <a:gd name="T31" fmla="*/ 5 h 99"/>
                  <a:gd name="T32" fmla="*/ 1 w 48"/>
                  <a:gd name="T33" fmla="*/ 5 h 99"/>
                  <a:gd name="T34" fmla="*/ 1 w 48"/>
                  <a:gd name="T35" fmla="*/ 3 h 99"/>
                  <a:gd name="T36" fmla="*/ 2 w 48"/>
                  <a:gd name="T37" fmla="*/ 2 h 99"/>
                  <a:gd name="T38" fmla="*/ 2 w 48"/>
                  <a:gd name="T39" fmla="*/ 2 h 99"/>
                  <a:gd name="T40" fmla="*/ 1 w 48"/>
                  <a:gd name="T41" fmla="*/ 1 h 99"/>
                  <a:gd name="T42" fmla="*/ 1 w 48"/>
                  <a:gd name="T43" fmla="*/ 0 h 99"/>
                  <a:gd name="T44" fmla="*/ 0 w 48"/>
                  <a:gd name="T45" fmla="*/ 1 h 99"/>
                  <a:gd name="T46" fmla="*/ 0 w 48"/>
                  <a:gd name="T47" fmla="*/ 0 h 99"/>
                  <a:gd name="T48" fmla="*/ 0 w 48"/>
                  <a:gd name="T49" fmla="*/ 0 h 9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8" h="99">
                    <a:moveTo>
                      <a:pt x="0" y="4"/>
                    </a:moveTo>
                    <a:lnTo>
                      <a:pt x="10" y="0"/>
                    </a:lnTo>
                    <a:lnTo>
                      <a:pt x="31" y="4"/>
                    </a:lnTo>
                    <a:lnTo>
                      <a:pt x="40" y="13"/>
                    </a:lnTo>
                    <a:lnTo>
                      <a:pt x="46" y="23"/>
                    </a:lnTo>
                    <a:lnTo>
                      <a:pt x="48" y="32"/>
                    </a:lnTo>
                    <a:lnTo>
                      <a:pt x="48" y="47"/>
                    </a:lnTo>
                    <a:lnTo>
                      <a:pt x="42" y="61"/>
                    </a:lnTo>
                    <a:lnTo>
                      <a:pt x="38" y="64"/>
                    </a:lnTo>
                    <a:lnTo>
                      <a:pt x="35" y="68"/>
                    </a:lnTo>
                    <a:lnTo>
                      <a:pt x="29" y="81"/>
                    </a:lnTo>
                    <a:lnTo>
                      <a:pt x="29" y="91"/>
                    </a:lnTo>
                    <a:lnTo>
                      <a:pt x="27" y="95"/>
                    </a:lnTo>
                    <a:lnTo>
                      <a:pt x="23" y="99"/>
                    </a:lnTo>
                    <a:lnTo>
                      <a:pt x="12" y="95"/>
                    </a:lnTo>
                    <a:lnTo>
                      <a:pt x="6" y="91"/>
                    </a:lnTo>
                    <a:lnTo>
                      <a:pt x="17" y="85"/>
                    </a:lnTo>
                    <a:lnTo>
                      <a:pt x="23" y="62"/>
                    </a:lnTo>
                    <a:lnTo>
                      <a:pt x="36" y="47"/>
                    </a:lnTo>
                    <a:lnTo>
                      <a:pt x="35" y="36"/>
                    </a:lnTo>
                    <a:lnTo>
                      <a:pt x="31" y="24"/>
                    </a:lnTo>
                    <a:lnTo>
                      <a:pt x="25" y="13"/>
                    </a:lnTo>
                    <a:lnTo>
                      <a:pt x="4" y="21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99" name="Freeform 166"/>
              <p:cNvSpPr>
                <a:spLocks/>
              </p:cNvSpPr>
              <p:nvPr/>
            </p:nvSpPr>
            <p:spPr bwMode="auto">
              <a:xfrm>
                <a:off x="3159" y="1564"/>
                <a:ext cx="17" cy="22"/>
              </a:xfrm>
              <a:custGeom>
                <a:avLst/>
                <a:gdLst>
                  <a:gd name="T0" fmla="*/ 1 w 34"/>
                  <a:gd name="T1" fmla="*/ 1 h 43"/>
                  <a:gd name="T2" fmla="*/ 1 w 34"/>
                  <a:gd name="T3" fmla="*/ 1 h 43"/>
                  <a:gd name="T4" fmla="*/ 2 w 34"/>
                  <a:gd name="T5" fmla="*/ 2 h 43"/>
                  <a:gd name="T6" fmla="*/ 3 w 34"/>
                  <a:gd name="T7" fmla="*/ 3 h 43"/>
                  <a:gd name="T8" fmla="*/ 2 w 34"/>
                  <a:gd name="T9" fmla="*/ 2 h 43"/>
                  <a:gd name="T10" fmla="*/ 0 w 34"/>
                  <a:gd name="T11" fmla="*/ 2 h 43"/>
                  <a:gd name="T12" fmla="*/ 0 w 34"/>
                  <a:gd name="T13" fmla="*/ 0 h 43"/>
                  <a:gd name="T14" fmla="*/ 1 w 34"/>
                  <a:gd name="T15" fmla="*/ 1 h 43"/>
                  <a:gd name="T16" fmla="*/ 1 w 34"/>
                  <a:gd name="T17" fmla="*/ 1 h 4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4" h="43">
                    <a:moveTo>
                      <a:pt x="11" y="3"/>
                    </a:moveTo>
                    <a:lnTo>
                      <a:pt x="11" y="15"/>
                    </a:lnTo>
                    <a:lnTo>
                      <a:pt x="30" y="22"/>
                    </a:lnTo>
                    <a:lnTo>
                      <a:pt x="34" y="43"/>
                    </a:lnTo>
                    <a:lnTo>
                      <a:pt x="22" y="28"/>
                    </a:lnTo>
                    <a:lnTo>
                      <a:pt x="0" y="22"/>
                    </a:lnTo>
                    <a:lnTo>
                      <a:pt x="0" y="0"/>
                    </a:lnTo>
                    <a:lnTo>
                      <a:pt x="11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000" name="Freeform 167"/>
              <p:cNvSpPr>
                <a:spLocks/>
              </p:cNvSpPr>
              <p:nvPr/>
            </p:nvSpPr>
            <p:spPr bwMode="auto">
              <a:xfrm>
                <a:off x="2842" y="1520"/>
                <a:ext cx="112" cy="68"/>
              </a:xfrm>
              <a:custGeom>
                <a:avLst/>
                <a:gdLst>
                  <a:gd name="T0" fmla="*/ 15 w 222"/>
                  <a:gd name="T1" fmla="*/ 3 h 137"/>
                  <a:gd name="T2" fmla="*/ 13 w 222"/>
                  <a:gd name="T3" fmla="*/ 2 h 137"/>
                  <a:gd name="T4" fmla="*/ 10 w 222"/>
                  <a:gd name="T5" fmla="*/ 0 h 137"/>
                  <a:gd name="T6" fmla="*/ 9 w 222"/>
                  <a:gd name="T7" fmla="*/ 0 h 137"/>
                  <a:gd name="T8" fmla="*/ 7 w 222"/>
                  <a:gd name="T9" fmla="*/ 0 h 137"/>
                  <a:gd name="T10" fmla="*/ 3 w 222"/>
                  <a:gd name="T11" fmla="*/ 0 h 137"/>
                  <a:gd name="T12" fmla="*/ 2 w 222"/>
                  <a:gd name="T13" fmla="*/ 1 h 137"/>
                  <a:gd name="T14" fmla="*/ 1 w 222"/>
                  <a:gd name="T15" fmla="*/ 2 h 137"/>
                  <a:gd name="T16" fmla="*/ 0 w 222"/>
                  <a:gd name="T17" fmla="*/ 3 h 137"/>
                  <a:gd name="T18" fmla="*/ 1 w 222"/>
                  <a:gd name="T19" fmla="*/ 3 h 137"/>
                  <a:gd name="T20" fmla="*/ 1 w 222"/>
                  <a:gd name="T21" fmla="*/ 3 h 137"/>
                  <a:gd name="T22" fmla="*/ 1 w 222"/>
                  <a:gd name="T23" fmla="*/ 2 h 137"/>
                  <a:gd name="T24" fmla="*/ 2 w 222"/>
                  <a:gd name="T25" fmla="*/ 2 h 137"/>
                  <a:gd name="T26" fmla="*/ 2 w 222"/>
                  <a:gd name="T27" fmla="*/ 2 h 137"/>
                  <a:gd name="T28" fmla="*/ 2 w 222"/>
                  <a:gd name="T29" fmla="*/ 1 h 137"/>
                  <a:gd name="T30" fmla="*/ 3 w 222"/>
                  <a:gd name="T31" fmla="*/ 1 h 137"/>
                  <a:gd name="T32" fmla="*/ 4 w 222"/>
                  <a:gd name="T33" fmla="*/ 1 h 137"/>
                  <a:gd name="T34" fmla="*/ 8 w 222"/>
                  <a:gd name="T35" fmla="*/ 1 h 137"/>
                  <a:gd name="T36" fmla="*/ 9 w 222"/>
                  <a:gd name="T37" fmla="*/ 2 h 137"/>
                  <a:gd name="T38" fmla="*/ 9 w 222"/>
                  <a:gd name="T39" fmla="*/ 2 h 137"/>
                  <a:gd name="T40" fmla="*/ 6 w 222"/>
                  <a:gd name="T41" fmla="*/ 3 h 137"/>
                  <a:gd name="T42" fmla="*/ 5 w 222"/>
                  <a:gd name="T43" fmla="*/ 3 h 137"/>
                  <a:gd name="T44" fmla="*/ 5 w 222"/>
                  <a:gd name="T45" fmla="*/ 4 h 137"/>
                  <a:gd name="T46" fmla="*/ 4 w 222"/>
                  <a:gd name="T47" fmla="*/ 4 h 137"/>
                  <a:gd name="T48" fmla="*/ 4 w 222"/>
                  <a:gd name="T49" fmla="*/ 5 h 137"/>
                  <a:gd name="T50" fmla="*/ 3 w 222"/>
                  <a:gd name="T51" fmla="*/ 5 h 137"/>
                  <a:gd name="T52" fmla="*/ 3 w 222"/>
                  <a:gd name="T53" fmla="*/ 6 h 137"/>
                  <a:gd name="T54" fmla="*/ 3 w 222"/>
                  <a:gd name="T55" fmla="*/ 8 h 137"/>
                  <a:gd name="T56" fmla="*/ 5 w 222"/>
                  <a:gd name="T57" fmla="*/ 8 h 137"/>
                  <a:gd name="T58" fmla="*/ 6 w 222"/>
                  <a:gd name="T59" fmla="*/ 7 h 137"/>
                  <a:gd name="T60" fmla="*/ 6 w 222"/>
                  <a:gd name="T61" fmla="*/ 6 h 137"/>
                  <a:gd name="T62" fmla="*/ 7 w 222"/>
                  <a:gd name="T63" fmla="*/ 6 h 137"/>
                  <a:gd name="T64" fmla="*/ 7 w 222"/>
                  <a:gd name="T65" fmla="*/ 7 h 137"/>
                  <a:gd name="T66" fmla="*/ 8 w 222"/>
                  <a:gd name="T67" fmla="*/ 8 h 137"/>
                  <a:gd name="T68" fmla="*/ 9 w 222"/>
                  <a:gd name="T69" fmla="*/ 8 h 137"/>
                  <a:gd name="T70" fmla="*/ 10 w 222"/>
                  <a:gd name="T71" fmla="*/ 8 h 137"/>
                  <a:gd name="T72" fmla="*/ 10 w 222"/>
                  <a:gd name="T73" fmla="*/ 7 h 137"/>
                  <a:gd name="T74" fmla="*/ 10 w 222"/>
                  <a:gd name="T75" fmla="*/ 6 h 137"/>
                  <a:gd name="T76" fmla="*/ 10 w 222"/>
                  <a:gd name="T77" fmla="*/ 6 h 137"/>
                  <a:gd name="T78" fmla="*/ 11 w 222"/>
                  <a:gd name="T79" fmla="*/ 6 h 137"/>
                  <a:gd name="T80" fmla="*/ 12 w 222"/>
                  <a:gd name="T81" fmla="*/ 7 h 137"/>
                  <a:gd name="T82" fmla="*/ 13 w 222"/>
                  <a:gd name="T83" fmla="*/ 7 h 137"/>
                  <a:gd name="T84" fmla="*/ 13 w 222"/>
                  <a:gd name="T85" fmla="*/ 6 h 137"/>
                  <a:gd name="T86" fmla="*/ 11 w 222"/>
                  <a:gd name="T87" fmla="*/ 5 h 137"/>
                  <a:gd name="T88" fmla="*/ 10 w 222"/>
                  <a:gd name="T89" fmla="*/ 5 h 137"/>
                  <a:gd name="T90" fmla="*/ 8 w 222"/>
                  <a:gd name="T91" fmla="*/ 5 h 137"/>
                  <a:gd name="T92" fmla="*/ 7 w 222"/>
                  <a:gd name="T93" fmla="*/ 5 h 137"/>
                  <a:gd name="T94" fmla="*/ 6 w 222"/>
                  <a:gd name="T95" fmla="*/ 5 h 137"/>
                  <a:gd name="T96" fmla="*/ 5 w 222"/>
                  <a:gd name="T97" fmla="*/ 6 h 137"/>
                  <a:gd name="T98" fmla="*/ 5 w 222"/>
                  <a:gd name="T99" fmla="*/ 6 h 137"/>
                  <a:gd name="T100" fmla="*/ 5 w 222"/>
                  <a:gd name="T101" fmla="*/ 4 h 137"/>
                  <a:gd name="T102" fmla="*/ 6 w 222"/>
                  <a:gd name="T103" fmla="*/ 4 h 137"/>
                  <a:gd name="T104" fmla="*/ 6 w 222"/>
                  <a:gd name="T105" fmla="*/ 4 h 137"/>
                  <a:gd name="T106" fmla="*/ 7 w 222"/>
                  <a:gd name="T107" fmla="*/ 4 h 137"/>
                  <a:gd name="T108" fmla="*/ 8 w 222"/>
                  <a:gd name="T109" fmla="*/ 3 h 137"/>
                  <a:gd name="T110" fmla="*/ 11 w 222"/>
                  <a:gd name="T111" fmla="*/ 3 h 137"/>
                  <a:gd name="T112" fmla="*/ 12 w 222"/>
                  <a:gd name="T113" fmla="*/ 4 h 137"/>
                  <a:gd name="T114" fmla="*/ 14 w 222"/>
                  <a:gd name="T115" fmla="*/ 5 h 137"/>
                  <a:gd name="T116" fmla="*/ 15 w 222"/>
                  <a:gd name="T117" fmla="*/ 3 h 137"/>
                  <a:gd name="T118" fmla="*/ 15 w 222"/>
                  <a:gd name="T119" fmla="*/ 3 h 137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222" h="137">
                    <a:moveTo>
                      <a:pt x="222" y="63"/>
                    </a:moveTo>
                    <a:lnTo>
                      <a:pt x="207" y="38"/>
                    </a:lnTo>
                    <a:lnTo>
                      <a:pt x="158" y="12"/>
                    </a:lnTo>
                    <a:lnTo>
                      <a:pt x="131" y="0"/>
                    </a:lnTo>
                    <a:lnTo>
                      <a:pt x="104" y="4"/>
                    </a:lnTo>
                    <a:lnTo>
                      <a:pt x="38" y="6"/>
                    </a:lnTo>
                    <a:lnTo>
                      <a:pt x="21" y="16"/>
                    </a:lnTo>
                    <a:lnTo>
                      <a:pt x="6" y="35"/>
                    </a:lnTo>
                    <a:lnTo>
                      <a:pt x="0" y="48"/>
                    </a:lnTo>
                    <a:lnTo>
                      <a:pt x="2" y="63"/>
                    </a:lnTo>
                    <a:lnTo>
                      <a:pt x="9" y="48"/>
                    </a:lnTo>
                    <a:lnTo>
                      <a:pt x="15" y="42"/>
                    </a:lnTo>
                    <a:lnTo>
                      <a:pt x="19" y="36"/>
                    </a:lnTo>
                    <a:lnTo>
                      <a:pt x="25" y="33"/>
                    </a:lnTo>
                    <a:lnTo>
                      <a:pt x="28" y="31"/>
                    </a:lnTo>
                    <a:lnTo>
                      <a:pt x="46" y="27"/>
                    </a:lnTo>
                    <a:lnTo>
                      <a:pt x="55" y="23"/>
                    </a:lnTo>
                    <a:lnTo>
                      <a:pt x="114" y="29"/>
                    </a:lnTo>
                    <a:lnTo>
                      <a:pt x="141" y="36"/>
                    </a:lnTo>
                    <a:lnTo>
                      <a:pt x="133" y="46"/>
                    </a:lnTo>
                    <a:lnTo>
                      <a:pt x="82" y="59"/>
                    </a:lnTo>
                    <a:lnTo>
                      <a:pt x="78" y="61"/>
                    </a:lnTo>
                    <a:lnTo>
                      <a:pt x="68" y="69"/>
                    </a:lnTo>
                    <a:lnTo>
                      <a:pt x="59" y="76"/>
                    </a:lnTo>
                    <a:lnTo>
                      <a:pt x="53" y="84"/>
                    </a:lnTo>
                    <a:lnTo>
                      <a:pt x="46" y="93"/>
                    </a:lnTo>
                    <a:lnTo>
                      <a:pt x="40" y="103"/>
                    </a:lnTo>
                    <a:lnTo>
                      <a:pt x="44" y="137"/>
                    </a:lnTo>
                    <a:lnTo>
                      <a:pt x="80" y="137"/>
                    </a:lnTo>
                    <a:lnTo>
                      <a:pt x="87" y="118"/>
                    </a:lnTo>
                    <a:lnTo>
                      <a:pt x="95" y="103"/>
                    </a:lnTo>
                    <a:lnTo>
                      <a:pt x="104" y="97"/>
                    </a:lnTo>
                    <a:lnTo>
                      <a:pt x="106" y="114"/>
                    </a:lnTo>
                    <a:lnTo>
                      <a:pt x="122" y="128"/>
                    </a:lnTo>
                    <a:lnTo>
                      <a:pt x="129" y="130"/>
                    </a:lnTo>
                    <a:lnTo>
                      <a:pt x="146" y="128"/>
                    </a:lnTo>
                    <a:lnTo>
                      <a:pt x="156" y="118"/>
                    </a:lnTo>
                    <a:lnTo>
                      <a:pt x="158" y="111"/>
                    </a:lnTo>
                    <a:lnTo>
                      <a:pt x="158" y="97"/>
                    </a:lnTo>
                    <a:lnTo>
                      <a:pt x="173" y="101"/>
                    </a:lnTo>
                    <a:lnTo>
                      <a:pt x="180" y="118"/>
                    </a:lnTo>
                    <a:lnTo>
                      <a:pt x="203" y="120"/>
                    </a:lnTo>
                    <a:lnTo>
                      <a:pt x="203" y="101"/>
                    </a:lnTo>
                    <a:lnTo>
                      <a:pt x="171" y="88"/>
                    </a:lnTo>
                    <a:lnTo>
                      <a:pt x="152" y="86"/>
                    </a:lnTo>
                    <a:lnTo>
                      <a:pt x="122" y="82"/>
                    </a:lnTo>
                    <a:lnTo>
                      <a:pt x="99" y="86"/>
                    </a:lnTo>
                    <a:lnTo>
                      <a:pt x="91" y="90"/>
                    </a:lnTo>
                    <a:lnTo>
                      <a:pt x="78" y="105"/>
                    </a:lnTo>
                    <a:lnTo>
                      <a:pt x="65" y="97"/>
                    </a:lnTo>
                    <a:lnTo>
                      <a:pt x="78" y="78"/>
                    </a:lnTo>
                    <a:lnTo>
                      <a:pt x="82" y="76"/>
                    </a:lnTo>
                    <a:lnTo>
                      <a:pt x="93" y="71"/>
                    </a:lnTo>
                    <a:lnTo>
                      <a:pt x="106" y="67"/>
                    </a:lnTo>
                    <a:lnTo>
                      <a:pt x="118" y="63"/>
                    </a:lnTo>
                    <a:lnTo>
                      <a:pt x="160" y="63"/>
                    </a:lnTo>
                    <a:lnTo>
                      <a:pt x="184" y="76"/>
                    </a:lnTo>
                    <a:lnTo>
                      <a:pt x="220" y="86"/>
                    </a:lnTo>
                    <a:lnTo>
                      <a:pt x="222" y="6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001" name="Freeform 168"/>
              <p:cNvSpPr>
                <a:spLocks/>
              </p:cNvSpPr>
              <p:nvPr/>
            </p:nvSpPr>
            <p:spPr bwMode="auto">
              <a:xfrm>
                <a:off x="2928" y="1549"/>
                <a:ext cx="25" cy="31"/>
              </a:xfrm>
              <a:custGeom>
                <a:avLst/>
                <a:gdLst>
                  <a:gd name="T0" fmla="*/ 4 w 49"/>
                  <a:gd name="T1" fmla="*/ 1 h 63"/>
                  <a:gd name="T2" fmla="*/ 3 w 49"/>
                  <a:gd name="T3" fmla="*/ 3 h 63"/>
                  <a:gd name="T4" fmla="*/ 2 w 49"/>
                  <a:gd name="T5" fmla="*/ 3 h 63"/>
                  <a:gd name="T6" fmla="*/ 1 w 49"/>
                  <a:gd name="T7" fmla="*/ 2 h 63"/>
                  <a:gd name="T8" fmla="*/ 1 w 49"/>
                  <a:gd name="T9" fmla="*/ 1 h 63"/>
                  <a:gd name="T10" fmla="*/ 1 w 49"/>
                  <a:gd name="T11" fmla="*/ 0 h 63"/>
                  <a:gd name="T12" fmla="*/ 0 w 49"/>
                  <a:gd name="T13" fmla="*/ 0 h 63"/>
                  <a:gd name="T14" fmla="*/ 2 w 49"/>
                  <a:gd name="T15" fmla="*/ 0 h 63"/>
                  <a:gd name="T16" fmla="*/ 4 w 49"/>
                  <a:gd name="T17" fmla="*/ 1 h 63"/>
                  <a:gd name="T18" fmla="*/ 4 w 49"/>
                  <a:gd name="T19" fmla="*/ 1 h 6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49" h="63">
                    <a:moveTo>
                      <a:pt x="49" y="27"/>
                    </a:moveTo>
                    <a:lnTo>
                      <a:pt x="40" y="57"/>
                    </a:lnTo>
                    <a:lnTo>
                      <a:pt x="28" y="63"/>
                    </a:lnTo>
                    <a:lnTo>
                      <a:pt x="9" y="42"/>
                    </a:lnTo>
                    <a:lnTo>
                      <a:pt x="11" y="29"/>
                    </a:lnTo>
                    <a:lnTo>
                      <a:pt x="6" y="12"/>
                    </a:lnTo>
                    <a:lnTo>
                      <a:pt x="0" y="0"/>
                    </a:lnTo>
                    <a:lnTo>
                      <a:pt x="25" y="0"/>
                    </a:lnTo>
                    <a:lnTo>
                      <a:pt x="49" y="2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002" name="Freeform 169"/>
              <p:cNvSpPr>
                <a:spLocks/>
              </p:cNvSpPr>
              <p:nvPr/>
            </p:nvSpPr>
            <p:spPr bwMode="auto">
              <a:xfrm>
                <a:off x="2990" y="1470"/>
                <a:ext cx="111" cy="53"/>
              </a:xfrm>
              <a:custGeom>
                <a:avLst/>
                <a:gdLst>
                  <a:gd name="T0" fmla="*/ 13 w 223"/>
                  <a:gd name="T1" fmla="*/ 1 h 104"/>
                  <a:gd name="T2" fmla="*/ 10 w 223"/>
                  <a:gd name="T3" fmla="*/ 1 h 104"/>
                  <a:gd name="T4" fmla="*/ 8 w 223"/>
                  <a:gd name="T5" fmla="*/ 2 h 104"/>
                  <a:gd name="T6" fmla="*/ 7 w 223"/>
                  <a:gd name="T7" fmla="*/ 2 h 104"/>
                  <a:gd name="T8" fmla="*/ 7 w 223"/>
                  <a:gd name="T9" fmla="*/ 2 h 104"/>
                  <a:gd name="T10" fmla="*/ 6 w 223"/>
                  <a:gd name="T11" fmla="*/ 3 h 104"/>
                  <a:gd name="T12" fmla="*/ 5 w 223"/>
                  <a:gd name="T13" fmla="*/ 3 h 104"/>
                  <a:gd name="T14" fmla="*/ 4 w 223"/>
                  <a:gd name="T15" fmla="*/ 4 h 104"/>
                  <a:gd name="T16" fmla="*/ 2 w 223"/>
                  <a:gd name="T17" fmla="*/ 5 h 104"/>
                  <a:gd name="T18" fmla="*/ 0 w 223"/>
                  <a:gd name="T19" fmla="*/ 6 h 104"/>
                  <a:gd name="T20" fmla="*/ 0 w 223"/>
                  <a:gd name="T21" fmla="*/ 7 h 104"/>
                  <a:gd name="T22" fmla="*/ 1 w 223"/>
                  <a:gd name="T23" fmla="*/ 4 h 104"/>
                  <a:gd name="T24" fmla="*/ 2 w 223"/>
                  <a:gd name="T25" fmla="*/ 4 h 104"/>
                  <a:gd name="T26" fmla="*/ 2 w 223"/>
                  <a:gd name="T27" fmla="*/ 4 h 104"/>
                  <a:gd name="T28" fmla="*/ 3 w 223"/>
                  <a:gd name="T29" fmla="*/ 3 h 104"/>
                  <a:gd name="T30" fmla="*/ 3 w 223"/>
                  <a:gd name="T31" fmla="*/ 3 h 104"/>
                  <a:gd name="T32" fmla="*/ 4 w 223"/>
                  <a:gd name="T33" fmla="*/ 2 h 104"/>
                  <a:gd name="T34" fmla="*/ 5 w 223"/>
                  <a:gd name="T35" fmla="*/ 2 h 104"/>
                  <a:gd name="T36" fmla="*/ 5 w 223"/>
                  <a:gd name="T37" fmla="*/ 2 h 104"/>
                  <a:gd name="T38" fmla="*/ 6 w 223"/>
                  <a:gd name="T39" fmla="*/ 1 h 104"/>
                  <a:gd name="T40" fmla="*/ 7 w 223"/>
                  <a:gd name="T41" fmla="*/ 1 h 104"/>
                  <a:gd name="T42" fmla="*/ 9 w 223"/>
                  <a:gd name="T43" fmla="*/ 1 h 104"/>
                  <a:gd name="T44" fmla="*/ 11 w 223"/>
                  <a:gd name="T45" fmla="*/ 0 h 104"/>
                  <a:gd name="T46" fmla="*/ 13 w 223"/>
                  <a:gd name="T47" fmla="*/ 1 h 104"/>
                  <a:gd name="T48" fmla="*/ 13 w 223"/>
                  <a:gd name="T49" fmla="*/ 1 h 104"/>
                  <a:gd name="T50" fmla="*/ 13 w 223"/>
                  <a:gd name="T51" fmla="*/ 1 h 104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23" h="104">
                    <a:moveTo>
                      <a:pt x="223" y="15"/>
                    </a:moveTo>
                    <a:lnTo>
                      <a:pt x="160" y="13"/>
                    </a:lnTo>
                    <a:lnTo>
                      <a:pt x="135" y="17"/>
                    </a:lnTo>
                    <a:lnTo>
                      <a:pt x="126" y="20"/>
                    </a:lnTo>
                    <a:lnTo>
                      <a:pt x="114" y="26"/>
                    </a:lnTo>
                    <a:lnTo>
                      <a:pt x="105" y="34"/>
                    </a:lnTo>
                    <a:lnTo>
                      <a:pt x="86" y="43"/>
                    </a:lnTo>
                    <a:lnTo>
                      <a:pt x="67" y="58"/>
                    </a:lnTo>
                    <a:lnTo>
                      <a:pt x="38" y="74"/>
                    </a:lnTo>
                    <a:lnTo>
                      <a:pt x="14" y="95"/>
                    </a:lnTo>
                    <a:lnTo>
                      <a:pt x="0" y="104"/>
                    </a:lnTo>
                    <a:lnTo>
                      <a:pt x="29" y="57"/>
                    </a:lnTo>
                    <a:lnTo>
                      <a:pt x="35" y="53"/>
                    </a:lnTo>
                    <a:lnTo>
                      <a:pt x="40" y="49"/>
                    </a:lnTo>
                    <a:lnTo>
                      <a:pt x="48" y="43"/>
                    </a:lnTo>
                    <a:lnTo>
                      <a:pt x="57" y="38"/>
                    </a:lnTo>
                    <a:lnTo>
                      <a:pt x="69" y="32"/>
                    </a:lnTo>
                    <a:lnTo>
                      <a:pt x="82" y="26"/>
                    </a:lnTo>
                    <a:lnTo>
                      <a:pt x="95" y="20"/>
                    </a:lnTo>
                    <a:lnTo>
                      <a:pt x="111" y="15"/>
                    </a:lnTo>
                    <a:lnTo>
                      <a:pt x="126" y="11"/>
                    </a:lnTo>
                    <a:lnTo>
                      <a:pt x="152" y="5"/>
                    </a:lnTo>
                    <a:lnTo>
                      <a:pt x="177" y="0"/>
                    </a:lnTo>
                    <a:lnTo>
                      <a:pt x="209" y="5"/>
                    </a:lnTo>
                    <a:lnTo>
                      <a:pt x="223" y="1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003" name="Freeform 170"/>
              <p:cNvSpPr>
                <a:spLocks/>
              </p:cNvSpPr>
              <p:nvPr/>
            </p:nvSpPr>
            <p:spPr bwMode="auto">
              <a:xfrm>
                <a:off x="3020" y="1517"/>
                <a:ext cx="71" cy="27"/>
              </a:xfrm>
              <a:custGeom>
                <a:avLst/>
                <a:gdLst>
                  <a:gd name="T0" fmla="*/ 8 w 143"/>
                  <a:gd name="T1" fmla="*/ 1 h 55"/>
                  <a:gd name="T2" fmla="*/ 7 w 143"/>
                  <a:gd name="T3" fmla="*/ 1 h 55"/>
                  <a:gd name="T4" fmla="*/ 7 w 143"/>
                  <a:gd name="T5" fmla="*/ 1 h 55"/>
                  <a:gd name="T6" fmla="*/ 6 w 143"/>
                  <a:gd name="T7" fmla="*/ 0 h 55"/>
                  <a:gd name="T8" fmla="*/ 5 w 143"/>
                  <a:gd name="T9" fmla="*/ 1 h 55"/>
                  <a:gd name="T10" fmla="*/ 5 w 143"/>
                  <a:gd name="T11" fmla="*/ 2 h 55"/>
                  <a:gd name="T12" fmla="*/ 5 w 143"/>
                  <a:gd name="T13" fmla="*/ 2 h 55"/>
                  <a:gd name="T14" fmla="*/ 4 w 143"/>
                  <a:gd name="T15" fmla="*/ 3 h 55"/>
                  <a:gd name="T16" fmla="*/ 3 w 143"/>
                  <a:gd name="T17" fmla="*/ 3 h 55"/>
                  <a:gd name="T18" fmla="*/ 3 w 143"/>
                  <a:gd name="T19" fmla="*/ 3 h 55"/>
                  <a:gd name="T20" fmla="*/ 2 w 143"/>
                  <a:gd name="T21" fmla="*/ 2 h 55"/>
                  <a:gd name="T22" fmla="*/ 2 w 143"/>
                  <a:gd name="T23" fmla="*/ 2 h 55"/>
                  <a:gd name="T24" fmla="*/ 1 w 143"/>
                  <a:gd name="T25" fmla="*/ 2 h 55"/>
                  <a:gd name="T26" fmla="*/ 1 w 143"/>
                  <a:gd name="T27" fmla="*/ 3 h 55"/>
                  <a:gd name="T28" fmla="*/ 0 w 143"/>
                  <a:gd name="T29" fmla="*/ 3 h 55"/>
                  <a:gd name="T30" fmla="*/ 0 w 143"/>
                  <a:gd name="T31" fmla="*/ 2 h 55"/>
                  <a:gd name="T32" fmla="*/ 0 w 143"/>
                  <a:gd name="T33" fmla="*/ 1 h 55"/>
                  <a:gd name="T34" fmla="*/ 0 w 143"/>
                  <a:gd name="T35" fmla="*/ 1 h 55"/>
                  <a:gd name="T36" fmla="*/ 1 w 143"/>
                  <a:gd name="T37" fmla="*/ 0 h 55"/>
                  <a:gd name="T38" fmla="*/ 1 w 143"/>
                  <a:gd name="T39" fmla="*/ 0 h 55"/>
                  <a:gd name="T40" fmla="*/ 2 w 143"/>
                  <a:gd name="T41" fmla="*/ 0 h 55"/>
                  <a:gd name="T42" fmla="*/ 4 w 143"/>
                  <a:gd name="T43" fmla="*/ 0 h 55"/>
                  <a:gd name="T44" fmla="*/ 6 w 143"/>
                  <a:gd name="T45" fmla="*/ 0 h 55"/>
                  <a:gd name="T46" fmla="*/ 7 w 143"/>
                  <a:gd name="T47" fmla="*/ 0 h 55"/>
                  <a:gd name="T48" fmla="*/ 8 w 143"/>
                  <a:gd name="T49" fmla="*/ 0 h 55"/>
                  <a:gd name="T50" fmla="*/ 8 w 143"/>
                  <a:gd name="T51" fmla="*/ 1 h 55"/>
                  <a:gd name="T52" fmla="*/ 8 w 143"/>
                  <a:gd name="T53" fmla="*/ 1 h 5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43" h="55">
                    <a:moveTo>
                      <a:pt x="143" y="22"/>
                    </a:moveTo>
                    <a:lnTo>
                      <a:pt x="126" y="30"/>
                    </a:lnTo>
                    <a:lnTo>
                      <a:pt x="120" y="21"/>
                    </a:lnTo>
                    <a:lnTo>
                      <a:pt x="109" y="15"/>
                    </a:lnTo>
                    <a:lnTo>
                      <a:pt x="95" y="17"/>
                    </a:lnTo>
                    <a:lnTo>
                      <a:pt x="95" y="32"/>
                    </a:lnTo>
                    <a:lnTo>
                      <a:pt x="90" y="43"/>
                    </a:lnTo>
                    <a:lnTo>
                      <a:pt x="74" y="51"/>
                    </a:lnTo>
                    <a:lnTo>
                      <a:pt x="63" y="55"/>
                    </a:lnTo>
                    <a:lnTo>
                      <a:pt x="52" y="49"/>
                    </a:lnTo>
                    <a:lnTo>
                      <a:pt x="42" y="43"/>
                    </a:lnTo>
                    <a:lnTo>
                      <a:pt x="36" y="32"/>
                    </a:lnTo>
                    <a:lnTo>
                      <a:pt x="25" y="38"/>
                    </a:lnTo>
                    <a:lnTo>
                      <a:pt x="21" y="51"/>
                    </a:lnTo>
                    <a:lnTo>
                      <a:pt x="0" y="49"/>
                    </a:lnTo>
                    <a:lnTo>
                      <a:pt x="2" y="40"/>
                    </a:lnTo>
                    <a:lnTo>
                      <a:pt x="10" y="22"/>
                    </a:lnTo>
                    <a:lnTo>
                      <a:pt x="14" y="19"/>
                    </a:lnTo>
                    <a:lnTo>
                      <a:pt x="17" y="15"/>
                    </a:lnTo>
                    <a:lnTo>
                      <a:pt x="29" y="9"/>
                    </a:lnTo>
                    <a:lnTo>
                      <a:pt x="40" y="5"/>
                    </a:lnTo>
                    <a:lnTo>
                      <a:pt x="78" y="0"/>
                    </a:lnTo>
                    <a:lnTo>
                      <a:pt x="99" y="0"/>
                    </a:lnTo>
                    <a:lnTo>
                      <a:pt x="126" y="5"/>
                    </a:lnTo>
                    <a:lnTo>
                      <a:pt x="139" y="11"/>
                    </a:lnTo>
                    <a:lnTo>
                      <a:pt x="143" y="2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004" name="Freeform 171"/>
              <p:cNvSpPr>
                <a:spLocks/>
              </p:cNvSpPr>
              <p:nvPr/>
            </p:nvSpPr>
            <p:spPr bwMode="auto">
              <a:xfrm>
                <a:off x="3030" y="1502"/>
                <a:ext cx="60" cy="22"/>
              </a:xfrm>
              <a:custGeom>
                <a:avLst/>
                <a:gdLst>
                  <a:gd name="T0" fmla="*/ 7 w 122"/>
                  <a:gd name="T1" fmla="*/ 2 h 46"/>
                  <a:gd name="T2" fmla="*/ 6 w 122"/>
                  <a:gd name="T3" fmla="*/ 1 h 46"/>
                  <a:gd name="T4" fmla="*/ 6 w 122"/>
                  <a:gd name="T5" fmla="*/ 1 h 46"/>
                  <a:gd name="T6" fmla="*/ 6 w 122"/>
                  <a:gd name="T7" fmla="*/ 1 h 46"/>
                  <a:gd name="T8" fmla="*/ 5 w 122"/>
                  <a:gd name="T9" fmla="*/ 0 h 46"/>
                  <a:gd name="T10" fmla="*/ 4 w 122"/>
                  <a:gd name="T11" fmla="*/ 0 h 46"/>
                  <a:gd name="T12" fmla="*/ 3 w 122"/>
                  <a:gd name="T13" fmla="*/ 0 h 46"/>
                  <a:gd name="T14" fmla="*/ 2 w 122"/>
                  <a:gd name="T15" fmla="*/ 0 h 46"/>
                  <a:gd name="T16" fmla="*/ 1 w 122"/>
                  <a:gd name="T17" fmla="*/ 1 h 46"/>
                  <a:gd name="T18" fmla="*/ 0 w 122"/>
                  <a:gd name="T19" fmla="*/ 2 h 46"/>
                  <a:gd name="T20" fmla="*/ 0 w 122"/>
                  <a:gd name="T21" fmla="*/ 1 h 46"/>
                  <a:gd name="T22" fmla="*/ 0 w 122"/>
                  <a:gd name="T23" fmla="*/ 1 h 46"/>
                  <a:gd name="T24" fmla="*/ 0 w 122"/>
                  <a:gd name="T25" fmla="*/ 0 h 46"/>
                  <a:gd name="T26" fmla="*/ 1 w 122"/>
                  <a:gd name="T27" fmla="*/ 0 h 46"/>
                  <a:gd name="T28" fmla="*/ 2 w 122"/>
                  <a:gd name="T29" fmla="*/ 0 h 46"/>
                  <a:gd name="T30" fmla="*/ 3 w 122"/>
                  <a:gd name="T31" fmla="*/ 0 h 46"/>
                  <a:gd name="T32" fmla="*/ 4 w 122"/>
                  <a:gd name="T33" fmla="*/ 0 h 46"/>
                  <a:gd name="T34" fmla="*/ 6 w 122"/>
                  <a:gd name="T35" fmla="*/ 0 h 46"/>
                  <a:gd name="T36" fmla="*/ 7 w 122"/>
                  <a:gd name="T37" fmla="*/ 1 h 46"/>
                  <a:gd name="T38" fmla="*/ 7 w 122"/>
                  <a:gd name="T39" fmla="*/ 2 h 46"/>
                  <a:gd name="T40" fmla="*/ 7 w 122"/>
                  <a:gd name="T41" fmla="*/ 2 h 46"/>
                  <a:gd name="T42" fmla="*/ 7 w 122"/>
                  <a:gd name="T43" fmla="*/ 2 h 4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122" h="46">
                    <a:moveTo>
                      <a:pt x="114" y="40"/>
                    </a:moveTo>
                    <a:lnTo>
                      <a:pt x="112" y="31"/>
                    </a:lnTo>
                    <a:lnTo>
                      <a:pt x="109" y="23"/>
                    </a:lnTo>
                    <a:lnTo>
                      <a:pt x="101" y="17"/>
                    </a:lnTo>
                    <a:lnTo>
                      <a:pt x="90" y="14"/>
                    </a:lnTo>
                    <a:lnTo>
                      <a:pt x="76" y="10"/>
                    </a:lnTo>
                    <a:lnTo>
                      <a:pt x="63" y="8"/>
                    </a:lnTo>
                    <a:lnTo>
                      <a:pt x="40" y="14"/>
                    </a:lnTo>
                    <a:lnTo>
                      <a:pt x="21" y="21"/>
                    </a:lnTo>
                    <a:lnTo>
                      <a:pt x="0" y="33"/>
                    </a:lnTo>
                    <a:lnTo>
                      <a:pt x="2" y="27"/>
                    </a:lnTo>
                    <a:lnTo>
                      <a:pt x="8" y="21"/>
                    </a:lnTo>
                    <a:lnTo>
                      <a:pt x="15" y="15"/>
                    </a:lnTo>
                    <a:lnTo>
                      <a:pt x="31" y="8"/>
                    </a:lnTo>
                    <a:lnTo>
                      <a:pt x="44" y="4"/>
                    </a:lnTo>
                    <a:lnTo>
                      <a:pt x="61" y="0"/>
                    </a:lnTo>
                    <a:lnTo>
                      <a:pt x="80" y="0"/>
                    </a:lnTo>
                    <a:lnTo>
                      <a:pt x="101" y="2"/>
                    </a:lnTo>
                    <a:lnTo>
                      <a:pt x="122" y="19"/>
                    </a:lnTo>
                    <a:lnTo>
                      <a:pt x="122" y="46"/>
                    </a:lnTo>
                    <a:lnTo>
                      <a:pt x="114" y="4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005" name="Freeform 172"/>
              <p:cNvSpPr>
                <a:spLocks/>
              </p:cNvSpPr>
              <p:nvPr/>
            </p:nvSpPr>
            <p:spPr bwMode="auto">
              <a:xfrm>
                <a:off x="3028" y="1531"/>
                <a:ext cx="62" cy="27"/>
              </a:xfrm>
              <a:custGeom>
                <a:avLst/>
                <a:gdLst>
                  <a:gd name="T0" fmla="*/ 7 w 126"/>
                  <a:gd name="T1" fmla="*/ 0 h 53"/>
                  <a:gd name="T2" fmla="*/ 7 w 126"/>
                  <a:gd name="T3" fmla="*/ 2 h 53"/>
                  <a:gd name="T4" fmla="*/ 6 w 126"/>
                  <a:gd name="T5" fmla="*/ 2 h 53"/>
                  <a:gd name="T6" fmla="*/ 6 w 126"/>
                  <a:gd name="T7" fmla="*/ 2 h 53"/>
                  <a:gd name="T8" fmla="*/ 5 w 126"/>
                  <a:gd name="T9" fmla="*/ 2 h 53"/>
                  <a:gd name="T10" fmla="*/ 4 w 126"/>
                  <a:gd name="T11" fmla="*/ 3 h 53"/>
                  <a:gd name="T12" fmla="*/ 3 w 126"/>
                  <a:gd name="T13" fmla="*/ 3 h 53"/>
                  <a:gd name="T14" fmla="*/ 3 w 126"/>
                  <a:gd name="T15" fmla="*/ 3 h 53"/>
                  <a:gd name="T16" fmla="*/ 3 w 126"/>
                  <a:gd name="T17" fmla="*/ 4 h 53"/>
                  <a:gd name="T18" fmla="*/ 0 w 126"/>
                  <a:gd name="T19" fmla="*/ 4 h 53"/>
                  <a:gd name="T20" fmla="*/ 0 w 126"/>
                  <a:gd name="T21" fmla="*/ 2 h 53"/>
                  <a:gd name="T22" fmla="*/ 2 w 126"/>
                  <a:gd name="T23" fmla="*/ 3 h 53"/>
                  <a:gd name="T24" fmla="*/ 3 w 126"/>
                  <a:gd name="T25" fmla="*/ 2 h 53"/>
                  <a:gd name="T26" fmla="*/ 5 w 126"/>
                  <a:gd name="T27" fmla="*/ 2 h 53"/>
                  <a:gd name="T28" fmla="*/ 6 w 126"/>
                  <a:gd name="T29" fmla="*/ 1 h 53"/>
                  <a:gd name="T30" fmla="*/ 7 w 126"/>
                  <a:gd name="T31" fmla="*/ 0 h 53"/>
                  <a:gd name="T32" fmla="*/ 7 w 126"/>
                  <a:gd name="T33" fmla="*/ 0 h 5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26" h="53">
                    <a:moveTo>
                      <a:pt x="126" y="0"/>
                    </a:moveTo>
                    <a:lnTo>
                      <a:pt x="113" y="17"/>
                    </a:lnTo>
                    <a:lnTo>
                      <a:pt x="107" y="19"/>
                    </a:lnTo>
                    <a:lnTo>
                      <a:pt x="97" y="25"/>
                    </a:lnTo>
                    <a:lnTo>
                      <a:pt x="84" y="32"/>
                    </a:lnTo>
                    <a:lnTo>
                      <a:pt x="75" y="36"/>
                    </a:lnTo>
                    <a:lnTo>
                      <a:pt x="59" y="40"/>
                    </a:lnTo>
                    <a:lnTo>
                      <a:pt x="50" y="42"/>
                    </a:lnTo>
                    <a:lnTo>
                      <a:pt x="56" y="53"/>
                    </a:lnTo>
                    <a:lnTo>
                      <a:pt x="6" y="53"/>
                    </a:lnTo>
                    <a:lnTo>
                      <a:pt x="0" y="32"/>
                    </a:lnTo>
                    <a:lnTo>
                      <a:pt x="37" y="36"/>
                    </a:lnTo>
                    <a:lnTo>
                      <a:pt x="63" y="32"/>
                    </a:lnTo>
                    <a:lnTo>
                      <a:pt x="92" y="21"/>
                    </a:lnTo>
                    <a:lnTo>
                      <a:pt x="107" y="12"/>
                    </a:lnTo>
                    <a:lnTo>
                      <a:pt x="12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006" name="Freeform 173"/>
              <p:cNvSpPr>
                <a:spLocks/>
              </p:cNvSpPr>
              <p:nvPr/>
            </p:nvSpPr>
            <p:spPr bwMode="auto">
              <a:xfrm>
                <a:off x="2930" y="1611"/>
                <a:ext cx="173" cy="119"/>
              </a:xfrm>
              <a:custGeom>
                <a:avLst/>
                <a:gdLst>
                  <a:gd name="T0" fmla="*/ 4 w 346"/>
                  <a:gd name="T1" fmla="*/ 4 h 237"/>
                  <a:gd name="T2" fmla="*/ 3 w 346"/>
                  <a:gd name="T3" fmla="*/ 6 h 237"/>
                  <a:gd name="T4" fmla="*/ 3 w 346"/>
                  <a:gd name="T5" fmla="*/ 9 h 237"/>
                  <a:gd name="T6" fmla="*/ 3 w 346"/>
                  <a:gd name="T7" fmla="*/ 12 h 237"/>
                  <a:gd name="T8" fmla="*/ 4 w 346"/>
                  <a:gd name="T9" fmla="*/ 12 h 237"/>
                  <a:gd name="T10" fmla="*/ 9 w 346"/>
                  <a:gd name="T11" fmla="*/ 11 h 237"/>
                  <a:gd name="T12" fmla="*/ 13 w 346"/>
                  <a:gd name="T13" fmla="*/ 9 h 237"/>
                  <a:gd name="T14" fmla="*/ 19 w 346"/>
                  <a:gd name="T15" fmla="*/ 8 h 237"/>
                  <a:gd name="T16" fmla="*/ 20 w 346"/>
                  <a:gd name="T17" fmla="*/ 6 h 237"/>
                  <a:gd name="T18" fmla="*/ 16 w 346"/>
                  <a:gd name="T19" fmla="*/ 2 h 237"/>
                  <a:gd name="T20" fmla="*/ 13 w 346"/>
                  <a:gd name="T21" fmla="*/ 0 h 237"/>
                  <a:gd name="T22" fmla="*/ 15 w 346"/>
                  <a:gd name="T23" fmla="*/ 1 h 237"/>
                  <a:gd name="T24" fmla="*/ 17 w 346"/>
                  <a:gd name="T25" fmla="*/ 2 h 237"/>
                  <a:gd name="T26" fmla="*/ 18 w 346"/>
                  <a:gd name="T27" fmla="*/ 3 h 237"/>
                  <a:gd name="T28" fmla="*/ 19 w 346"/>
                  <a:gd name="T29" fmla="*/ 3 h 237"/>
                  <a:gd name="T30" fmla="*/ 20 w 346"/>
                  <a:gd name="T31" fmla="*/ 6 h 237"/>
                  <a:gd name="T32" fmla="*/ 21 w 346"/>
                  <a:gd name="T33" fmla="*/ 6 h 237"/>
                  <a:gd name="T34" fmla="*/ 22 w 346"/>
                  <a:gd name="T35" fmla="*/ 8 h 237"/>
                  <a:gd name="T36" fmla="*/ 22 w 346"/>
                  <a:gd name="T37" fmla="*/ 10 h 237"/>
                  <a:gd name="T38" fmla="*/ 21 w 346"/>
                  <a:gd name="T39" fmla="*/ 9 h 237"/>
                  <a:gd name="T40" fmla="*/ 20 w 346"/>
                  <a:gd name="T41" fmla="*/ 8 h 237"/>
                  <a:gd name="T42" fmla="*/ 13 w 346"/>
                  <a:gd name="T43" fmla="*/ 11 h 237"/>
                  <a:gd name="T44" fmla="*/ 10 w 346"/>
                  <a:gd name="T45" fmla="*/ 12 h 237"/>
                  <a:gd name="T46" fmla="*/ 8 w 346"/>
                  <a:gd name="T47" fmla="*/ 14 h 237"/>
                  <a:gd name="T48" fmla="*/ 3 w 346"/>
                  <a:gd name="T49" fmla="*/ 14 h 237"/>
                  <a:gd name="T50" fmla="*/ 3 w 346"/>
                  <a:gd name="T51" fmla="*/ 15 h 237"/>
                  <a:gd name="T52" fmla="*/ 2 w 346"/>
                  <a:gd name="T53" fmla="*/ 12 h 237"/>
                  <a:gd name="T54" fmla="*/ 2 w 346"/>
                  <a:gd name="T55" fmla="*/ 9 h 237"/>
                  <a:gd name="T56" fmla="*/ 2 w 346"/>
                  <a:gd name="T57" fmla="*/ 9 h 237"/>
                  <a:gd name="T58" fmla="*/ 1 w 346"/>
                  <a:gd name="T59" fmla="*/ 9 h 237"/>
                  <a:gd name="T60" fmla="*/ 0 w 346"/>
                  <a:gd name="T61" fmla="*/ 7 h 237"/>
                  <a:gd name="T62" fmla="*/ 1 w 346"/>
                  <a:gd name="T63" fmla="*/ 5 h 237"/>
                  <a:gd name="T64" fmla="*/ 2 w 346"/>
                  <a:gd name="T65" fmla="*/ 4 h 237"/>
                  <a:gd name="T66" fmla="*/ 2 w 346"/>
                  <a:gd name="T67" fmla="*/ 4 h 237"/>
                  <a:gd name="T68" fmla="*/ 3 w 346"/>
                  <a:gd name="T69" fmla="*/ 3 h 237"/>
                  <a:gd name="T70" fmla="*/ 4 w 346"/>
                  <a:gd name="T71" fmla="*/ 3 h 23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346" h="237">
                    <a:moveTo>
                      <a:pt x="57" y="38"/>
                    </a:moveTo>
                    <a:lnTo>
                      <a:pt x="49" y="57"/>
                    </a:lnTo>
                    <a:lnTo>
                      <a:pt x="43" y="64"/>
                    </a:lnTo>
                    <a:lnTo>
                      <a:pt x="38" y="82"/>
                    </a:lnTo>
                    <a:lnTo>
                      <a:pt x="40" y="108"/>
                    </a:lnTo>
                    <a:lnTo>
                      <a:pt x="42" y="144"/>
                    </a:lnTo>
                    <a:lnTo>
                      <a:pt x="36" y="180"/>
                    </a:lnTo>
                    <a:lnTo>
                      <a:pt x="42" y="188"/>
                    </a:lnTo>
                    <a:lnTo>
                      <a:pt x="49" y="190"/>
                    </a:lnTo>
                    <a:lnTo>
                      <a:pt x="59" y="192"/>
                    </a:lnTo>
                    <a:lnTo>
                      <a:pt x="106" y="180"/>
                    </a:lnTo>
                    <a:lnTo>
                      <a:pt x="135" y="161"/>
                    </a:lnTo>
                    <a:lnTo>
                      <a:pt x="169" y="163"/>
                    </a:lnTo>
                    <a:lnTo>
                      <a:pt x="205" y="140"/>
                    </a:lnTo>
                    <a:lnTo>
                      <a:pt x="268" y="125"/>
                    </a:lnTo>
                    <a:lnTo>
                      <a:pt x="300" y="116"/>
                    </a:lnTo>
                    <a:lnTo>
                      <a:pt x="311" y="106"/>
                    </a:lnTo>
                    <a:lnTo>
                      <a:pt x="309" y="95"/>
                    </a:lnTo>
                    <a:lnTo>
                      <a:pt x="271" y="59"/>
                    </a:lnTo>
                    <a:lnTo>
                      <a:pt x="251" y="32"/>
                    </a:lnTo>
                    <a:lnTo>
                      <a:pt x="224" y="9"/>
                    </a:lnTo>
                    <a:lnTo>
                      <a:pt x="197" y="0"/>
                    </a:lnTo>
                    <a:lnTo>
                      <a:pt x="213" y="2"/>
                    </a:lnTo>
                    <a:lnTo>
                      <a:pt x="239" y="9"/>
                    </a:lnTo>
                    <a:lnTo>
                      <a:pt x="252" y="17"/>
                    </a:lnTo>
                    <a:lnTo>
                      <a:pt x="262" y="23"/>
                    </a:lnTo>
                    <a:lnTo>
                      <a:pt x="270" y="30"/>
                    </a:lnTo>
                    <a:lnTo>
                      <a:pt x="279" y="36"/>
                    </a:lnTo>
                    <a:lnTo>
                      <a:pt x="285" y="42"/>
                    </a:lnTo>
                    <a:lnTo>
                      <a:pt x="292" y="45"/>
                    </a:lnTo>
                    <a:lnTo>
                      <a:pt x="311" y="80"/>
                    </a:lnTo>
                    <a:lnTo>
                      <a:pt x="315" y="82"/>
                    </a:lnTo>
                    <a:lnTo>
                      <a:pt x="323" y="87"/>
                    </a:lnTo>
                    <a:lnTo>
                      <a:pt x="332" y="95"/>
                    </a:lnTo>
                    <a:lnTo>
                      <a:pt x="338" y="101"/>
                    </a:lnTo>
                    <a:lnTo>
                      <a:pt x="342" y="120"/>
                    </a:lnTo>
                    <a:lnTo>
                      <a:pt x="346" y="135"/>
                    </a:lnTo>
                    <a:lnTo>
                      <a:pt x="346" y="159"/>
                    </a:lnTo>
                    <a:lnTo>
                      <a:pt x="338" y="144"/>
                    </a:lnTo>
                    <a:lnTo>
                      <a:pt x="332" y="133"/>
                    </a:lnTo>
                    <a:lnTo>
                      <a:pt x="328" y="127"/>
                    </a:lnTo>
                    <a:lnTo>
                      <a:pt x="308" y="125"/>
                    </a:lnTo>
                    <a:lnTo>
                      <a:pt x="271" y="137"/>
                    </a:lnTo>
                    <a:lnTo>
                      <a:pt x="205" y="161"/>
                    </a:lnTo>
                    <a:lnTo>
                      <a:pt x="167" y="178"/>
                    </a:lnTo>
                    <a:lnTo>
                      <a:pt x="148" y="190"/>
                    </a:lnTo>
                    <a:lnTo>
                      <a:pt x="133" y="209"/>
                    </a:lnTo>
                    <a:lnTo>
                      <a:pt x="114" y="211"/>
                    </a:lnTo>
                    <a:lnTo>
                      <a:pt x="62" y="211"/>
                    </a:lnTo>
                    <a:lnTo>
                      <a:pt x="47" y="211"/>
                    </a:lnTo>
                    <a:lnTo>
                      <a:pt x="45" y="237"/>
                    </a:lnTo>
                    <a:lnTo>
                      <a:pt x="34" y="232"/>
                    </a:lnTo>
                    <a:lnTo>
                      <a:pt x="21" y="218"/>
                    </a:lnTo>
                    <a:lnTo>
                      <a:pt x="17" y="190"/>
                    </a:lnTo>
                    <a:lnTo>
                      <a:pt x="30" y="159"/>
                    </a:lnTo>
                    <a:lnTo>
                      <a:pt x="32" y="133"/>
                    </a:lnTo>
                    <a:lnTo>
                      <a:pt x="28" y="137"/>
                    </a:lnTo>
                    <a:lnTo>
                      <a:pt x="23" y="144"/>
                    </a:lnTo>
                    <a:lnTo>
                      <a:pt x="15" y="146"/>
                    </a:lnTo>
                    <a:lnTo>
                      <a:pt x="5" y="140"/>
                    </a:lnTo>
                    <a:lnTo>
                      <a:pt x="0" y="127"/>
                    </a:lnTo>
                    <a:lnTo>
                      <a:pt x="0" y="112"/>
                    </a:lnTo>
                    <a:lnTo>
                      <a:pt x="4" y="93"/>
                    </a:lnTo>
                    <a:lnTo>
                      <a:pt x="11" y="78"/>
                    </a:lnTo>
                    <a:lnTo>
                      <a:pt x="19" y="66"/>
                    </a:lnTo>
                    <a:lnTo>
                      <a:pt x="23" y="61"/>
                    </a:lnTo>
                    <a:lnTo>
                      <a:pt x="24" y="59"/>
                    </a:lnTo>
                    <a:lnTo>
                      <a:pt x="32" y="53"/>
                    </a:lnTo>
                    <a:lnTo>
                      <a:pt x="38" y="47"/>
                    </a:lnTo>
                    <a:lnTo>
                      <a:pt x="45" y="42"/>
                    </a:lnTo>
                    <a:lnTo>
                      <a:pt x="57" y="3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007" name="Freeform 174"/>
              <p:cNvSpPr>
                <a:spLocks/>
              </p:cNvSpPr>
              <p:nvPr/>
            </p:nvSpPr>
            <p:spPr bwMode="auto">
              <a:xfrm>
                <a:off x="2973" y="1704"/>
                <a:ext cx="99" cy="41"/>
              </a:xfrm>
              <a:custGeom>
                <a:avLst/>
                <a:gdLst>
                  <a:gd name="T0" fmla="*/ 1 w 200"/>
                  <a:gd name="T1" fmla="*/ 5 h 82"/>
                  <a:gd name="T2" fmla="*/ 3 w 200"/>
                  <a:gd name="T3" fmla="*/ 5 h 82"/>
                  <a:gd name="T4" fmla="*/ 7 w 200"/>
                  <a:gd name="T5" fmla="*/ 5 h 82"/>
                  <a:gd name="T6" fmla="*/ 9 w 200"/>
                  <a:gd name="T7" fmla="*/ 4 h 82"/>
                  <a:gd name="T8" fmla="*/ 11 w 200"/>
                  <a:gd name="T9" fmla="*/ 2 h 82"/>
                  <a:gd name="T10" fmla="*/ 12 w 200"/>
                  <a:gd name="T11" fmla="*/ 0 h 82"/>
                  <a:gd name="T12" fmla="*/ 12 w 200"/>
                  <a:gd name="T13" fmla="*/ 1 h 82"/>
                  <a:gd name="T14" fmla="*/ 12 w 200"/>
                  <a:gd name="T15" fmla="*/ 2 h 82"/>
                  <a:gd name="T16" fmla="*/ 11 w 200"/>
                  <a:gd name="T17" fmla="*/ 2 h 82"/>
                  <a:gd name="T18" fmla="*/ 11 w 200"/>
                  <a:gd name="T19" fmla="*/ 3 h 82"/>
                  <a:gd name="T20" fmla="*/ 10 w 200"/>
                  <a:gd name="T21" fmla="*/ 3 h 82"/>
                  <a:gd name="T22" fmla="*/ 10 w 200"/>
                  <a:gd name="T23" fmla="*/ 4 h 82"/>
                  <a:gd name="T24" fmla="*/ 8 w 200"/>
                  <a:gd name="T25" fmla="*/ 5 h 82"/>
                  <a:gd name="T26" fmla="*/ 6 w 200"/>
                  <a:gd name="T27" fmla="*/ 5 h 82"/>
                  <a:gd name="T28" fmla="*/ 5 w 200"/>
                  <a:gd name="T29" fmla="*/ 6 h 82"/>
                  <a:gd name="T30" fmla="*/ 2 w 200"/>
                  <a:gd name="T31" fmla="*/ 6 h 82"/>
                  <a:gd name="T32" fmla="*/ 0 w 200"/>
                  <a:gd name="T33" fmla="*/ 5 h 82"/>
                  <a:gd name="T34" fmla="*/ 0 w 200"/>
                  <a:gd name="T35" fmla="*/ 4 h 82"/>
                  <a:gd name="T36" fmla="*/ 1 w 200"/>
                  <a:gd name="T37" fmla="*/ 5 h 82"/>
                  <a:gd name="T38" fmla="*/ 1 w 200"/>
                  <a:gd name="T39" fmla="*/ 5 h 82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00" h="82">
                    <a:moveTo>
                      <a:pt x="31" y="67"/>
                    </a:moveTo>
                    <a:lnTo>
                      <a:pt x="57" y="67"/>
                    </a:lnTo>
                    <a:lnTo>
                      <a:pt x="120" y="67"/>
                    </a:lnTo>
                    <a:lnTo>
                      <a:pt x="147" y="53"/>
                    </a:lnTo>
                    <a:lnTo>
                      <a:pt x="181" y="30"/>
                    </a:lnTo>
                    <a:lnTo>
                      <a:pt x="200" y="0"/>
                    </a:lnTo>
                    <a:lnTo>
                      <a:pt x="198" y="11"/>
                    </a:lnTo>
                    <a:lnTo>
                      <a:pt x="194" y="23"/>
                    </a:lnTo>
                    <a:lnTo>
                      <a:pt x="188" y="30"/>
                    </a:lnTo>
                    <a:lnTo>
                      <a:pt x="181" y="38"/>
                    </a:lnTo>
                    <a:lnTo>
                      <a:pt x="173" y="46"/>
                    </a:lnTo>
                    <a:lnTo>
                      <a:pt x="162" y="55"/>
                    </a:lnTo>
                    <a:lnTo>
                      <a:pt x="137" y="68"/>
                    </a:lnTo>
                    <a:lnTo>
                      <a:pt x="101" y="78"/>
                    </a:lnTo>
                    <a:lnTo>
                      <a:pt x="82" y="82"/>
                    </a:lnTo>
                    <a:lnTo>
                      <a:pt x="44" y="82"/>
                    </a:lnTo>
                    <a:lnTo>
                      <a:pt x="14" y="72"/>
                    </a:lnTo>
                    <a:lnTo>
                      <a:pt x="0" y="55"/>
                    </a:lnTo>
                    <a:lnTo>
                      <a:pt x="31" y="6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008" name="Freeform 175"/>
              <p:cNvSpPr>
                <a:spLocks/>
              </p:cNvSpPr>
              <p:nvPr/>
            </p:nvSpPr>
            <p:spPr bwMode="auto">
              <a:xfrm>
                <a:off x="2971" y="1676"/>
                <a:ext cx="107" cy="42"/>
              </a:xfrm>
              <a:custGeom>
                <a:avLst/>
                <a:gdLst>
                  <a:gd name="T0" fmla="*/ 13 w 215"/>
                  <a:gd name="T1" fmla="*/ 0 h 86"/>
                  <a:gd name="T2" fmla="*/ 11 w 215"/>
                  <a:gd name="T3" fmla="*/ 1 h 86"/>
                  <a:gd name="T4" fmla="*/ 11 w 215"/>
                  <a:gd name="T5" fmla="*/ 2 h 86"/>
                  <a:gd name="T6" fmla="*/ 10 w 215"/>
                  <a:gd name="T7" fmla="*/ 2 h 86"/>
                  <a:gd name="T8" fmla="*/ 10 w 215"/>
                  <a:gd name="T9" fmla="*/ 2 h 86"/>
                  <a:gd name="T10" fmla="*/ 9 w 215"/>
                  <a:gd name="T11" fmla="*/ 3 h 86"/>
                  <a:gd name="T12" fmla="*/ 9 w 215"/>
                  <a:gd name="T13" fmla="*/ 3 h 86"/>
                  <a:gd name="T14" fmla="*/ 8 w 215"/>
                  <a:gd name="T15" fmla="*/ 4 h 86"/>
                  <a:gd name="T16" fmla="*/ 8 w 215"/>
                  <a:gd name="T17" fmla="*/ 4 h 86"/>
                  <a:gd name="T18" fmla="*/ 7 w 215"/>
                  <a:gd name="T19" fmla="*/ 4 h 86"/>
                  <a:gd name="T20" fmla="*/ 6 w 215"/>
                  <a:gd name="T21" fmla="*/ 4 h 86"/>
                  <a:gd name="T22" fmla="*/ 5 w 215"/>
                  <a:gd name="T23" fmla="*/ 5 h 86"/>
                  <a:gd name="T24" fmla="*/ 2 w 215"/>
                  <a:gd name="T25" fmla="*/ 5 h 86"/>
                  <a:gd name="T26" fmla="*/ 0 w 215"/>
                  <a:gd name="T27" fmla="*/ 5 h 86"/>
                  <a:gd name="T28" fmla="*/ 2 w 215"/>
                  <a:gd name="T29" fmla="*/ 4 h 86"/>
                  <a:gd name="T30" fmla="*/ 4 w 215"/>
                  <a:gd name="T31" fmla="*/ 4 h 86"/>
                  <a:gd name="T32" fmla="*/ 6 w 215"/>
                  <a:gd name="T33" fmla="*/ 4 h 86"/>
                  <a:gd name="T34" fmla="*/ 8 w 215"/>
                  <a:gd name="T35" fmla="*/ 3 h 86"/>
                  <a:gd name="T36" fmla="*/ 10 w 215"/>
                  <a:gd name="T37" fmla="*/ 2 h 86"/>
                  <a:gd name="T38" fmla="*/ 12 w 215"/>
                  <a:gd name="T39" fmla="*/ 0 h 86"/>
                  <a:gd name="T40" fmla="*/ 13 w 215"/>
                  <a:gd name="T41" fmla="*/ 0 h 86"/>
                  <a:gd name="T42" fmla="*/ 13 w 215"/>
                  <a:gd name="T43" fmla="*/ 0 h 8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215" h="86">
                    <a:moveTo>
                      <a:pt x="215" y="0"/>
                    </a:moveTo>
                    <a:lnTo>
                      <a:pt x="189" y="30"/>
                    </a:lnTo>
                    <a:lnTo>
                      <a:pt x="183" y="36"/>
                    </a:lnTo>
                    <a:lnTo>
                      <a:pt x="175" y="42"/>
                    </a:lnTo>
                    <a:lnTo>
                      <a:pt x="168" y="48"/>
                    </a:lnTo>
                    <a:lnTo>
                      <a:pt x="158" y="55"/>
                    </a:lnTo>
                    <a:lnTo>
                      <a:pt x="151" y="61"/>
                    </a:lnTo>
                    <a:lnTo>
                      <a:pt x="143" y="67"/>
                    </a:lnTo>
                    <a:lnTo>
                      <a:pt x="137" y="70"/>
                    </a:lnTo>
                    <a:lnTo>
                      <a:pt x="126" y="76"/>
                    </a:lnTo>
                    <a:lnTo>
                      <a:pt x="111" y="80"/>
                    </a:lnTo>
                    <a:lnTo>
                      <a:pt x="92" y="86"/>
                    </a:lnTo>
                    <a:lnTo>
                      <a:pt x="46" y="86"/>
                    </a:lnTo>
                    <a:lnTo>
                      <a:pt x="0" y="82"/>
                    </a:lnTo>
                    <a:lnTo>
                      <a:pt x="38" y="78"/>
                    </a:lnTo>
                    <a:lnTo>
                      <a:pt x="67" y="80"/>
                    </a:lnTo>
                    <a:lnTo>
                      <a:pt x="101" y="74"/>
                    </a:lnTo>
                    <a:lnTo>
                      <a:pt x="141" y="57"/>
                    </a:lnTo>
                    <a:lnTo>
                      <a:pt x="170" y="32"/>
                    </a:lnTo>
                    <a:lnTo>
                      <a:pt x="206" y="0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009" name="Freeform 176"/>
              <p:cNvSpPr>
                <a:spLocks/>
              </p:cNvSpPr>
              <p:nvPr/>
            </p:nvSpPr>
            <p:spPr bwMode="auto">
              <a:xfrm>
                <a:off x="2954" y="1649"/>
                <a:ext cx="52" cy="21"/>
              </a:xfrm>
              <a:custGeom>
                <a:avLst/>
                <a:gdLst>
                  <a:gd name="T0" fmla="*/ 0 w 105"/>
                  <a:gd name="T1" fmla="*/ 2 h 42"/>
                  <a:gd name="T2" fmla="*/ 1 w 105"/>
                  <a:gd name="T3" fmla="*/ 2 h 42"/>
                  <a:gd name="T4" fmla="*/ 3 w 105"/>
                  <a:gd name="T5" fmla="*/ 0 h 42"/>
                  <a:gd name="T6" fmla="*/ 4 w 105"/>
                  <a:gd name="T7" fmla="*/ 2 h 42"/>
                  <a:gd name="T8" fmla="*/ 6 w 105"/>
                  <a:gd name="T9" fmla="*/ 2 h 42"/>
                  <a:gd name="T10" fmla="*/ 6 w 105"/>
                  <a:gd name="T11" fmla="*/ 3 h 42"/>
                  <a:gd name="T12" fmla="*/ 4 w 105"/>
                  <a:gd name="T13" fmla="*/ 3 h 42"/>
                  <a:gd name="T14" fmla="*/ 3 w 105"/>
                  <a:gd name="T15" fmla="*/ 3 h 42"/>
                  <a:gd name="T16" fmla="*/ 0 w 105"/>
                  <a:gd name="T17" fmla="*/ 3 h 42"/>
                  <a:gd name="T18" fmla="*/ 0 w 105"/>
                  <a:gd name="T19" fmla="*/ 2 h 42"/>
                  <a:gd name="T20" fmla="*/ 0 w 105"/>
                  <a:gd name="T21" fmla="*/ 2 h 4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05" h="42">
                    <a:moveTo>
                      <a:pt x="0" y="21"/>
                    </a:moveTo>
                    <a:lnTo>
                      <a:pt x="17" y="17"/>
                    </a:lnTo>
                    <a:lnTo>
                      <a:pt x="52" y="0"/>
                    </a:lnTo>
                    <a:lnTo>
                      <a:pt x="72" y="21"/>
                    </a:lnTo>
                    <a:lnTo>
                      <a:pt x="105" y="25"/>
                    </a:lnTo>
                    <a:lnTo>
                      <a:pt x="99" y="40"/>
                    </a:lnTo>
                    <a:lnTo>
                      <a:pt x="69" y="42"/>
                    </a:lnTo>
                    <a:lnTo>
                      <a:pt x="52" y="34"/>
                    </a:lnTo>
                    <a:lnTo>
                      <a:pt x="14" y="34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010" name="Freeform 177"/>
              <p:cNvSpPr>
                <a:spLocks/>
              </p:cNvSpPr>
              <p:nvPr/>
            </p:nvSpPr>
            <p:spPr bwMode="auto">
              <a:xfrm>
                <a:off x="3016" y="1637"/>
                <a:ext cx="21" cy="13"/>
              </a:xfrm>
              <a:custGeom>
                <a:avLst/>
                <a:gdLst>
                  <a:gd name="T0" fmla="*/ 2 w 41"/>
                  <a:gd name="T1" fmla="*/ 1 h 27"/>
                  <a:gd name="T2" fmla="*/ 3 w 41"/>
                  <a:gd name="T3" fmla="*/ 0 h 27"/>
                  <a:gd name="T4" fmla="*/ 2 w 41"/>
                  <a:gd name="T5" fmla="*/ 0 h 27"/>
                  <a:gd name="T6" fmla="*/ 1 w 41"/>
                  <a:gd name="T7" fmla="*/ 0 h 27"/>
                  <a:gd name="T8" fmla="*/ 0 w 41"/>
                  <a:gd name="T9" fmla="*/ 1 h 27"/>
                  <a:gd name="T10" fmla="*/ 1 w 41"/>
                  <a:gd name="T11" fmla="*/ 1 h 27"/>
                  <a:gd name="T12" fmla="*/ 2 w 41"/>
                  <a:gd name="T13" fmla="*/ 1 h 27"/>
                  <a:gd name="T14" fmla="*/ 2 w 41"/>
                  <a:gd name="T15" fmla="*/ 1 h 2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41" h="27">
                    <a:moveTo>
                      <a:pt x="30" y="21"/>
                    </a:moveTo>
                    <a:lnTo>
                      <a:pt x="41" y="2"/>
                    </a:lnTo>
                    <a:lnTo>
                      <a:pt x="24" y="0"/>
                    </a:lnTo>
                    <a:lnTo>
                      <a:pt x="7" y="8"/>
                    </a:lnTo>
                    <a:lnTo>
                      <a:pt x="0" y="27"/>
                    </a:lnTo>
                    <a:lnTo>
                      <a:pt x="11" y="19"/>
                    </a:lnTo>
                    <a:lnTo>
                      <a:pt x="30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011" name="Freeform 178"/>
              <p:cNvSpPr>
                <a:spLocks/>
              </p:cNvSpPr>
              <p:nvPr/>
            </p:nvSpPr>
            <p:spPr bwMode="auto">
              <a:xfrm>
                <a:off x="2881" y="1572"/>
                <a:ext cx="42" cy="21"/>
              </a:xfrm>
              <a:custGeom>
                <a:avLst/>
                <a:gdLst>
                  <a:gd name="T0" fmla="*/ 1 w 83"/>
                  <a:gd name="T1" fmla="*/ 0 h 42"/>
                  <a:gd name="T2" fmla="*/ 2 w 83"/>
                  <a:gd name="T3" fmla="*/ 2 h 42"/>
                  <a:gd name="T4" fmla="*/ 3 w 83"/>
                  <a:gd name="T5" fmla="*/ 2 h 42"/>
                  <a:gd name="T6" fmla="*/ 5 w 83"/>
                  <a:gd name="T7" fmla="*/ 2 h 42"/>
                  <a:gd name="T8" fmla="*/ 6 w 83"/>
                  <a:gd name="T9" fmla="*/ 2 h 42"/>
                  <a:gd name="T10" fmla="*/ 4 w 83"/>
                  <a:gd name="T11" fmla="*/ 3 h 42"/>
                  <a:gd name="T12" fmla="*/ 2 w 83"/>
                  <a:gd name="T13" fmla="*/ 3 h 42"/>
                  <a:gd name="T14" fmla="*/ 1 w 83"/>
                  <a:gd name="T15" fmla="*/ 3 h 42"/>
                  <a:gd name="T16" fmla="*/ 0 w 83"/>
                  <a:gd name="T17" fmla="*/ 2 h 42"/>
                  <a:gd name="T18" fmla="*/ 0 w 83"/>
                  <a:gd name="T19" fmla="*/ 2 h 42"/>
                  <a:gd name="T20" fmla="*/ 1 w 83"/>
                  <a:gd name="T21" fmla="*/ 0 h 42"/>
                  <a:gd name="T22" fmla="*/ 1 w 83"/>
                  <a:gd name="T23" fmla="*/ 0 h 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83" h="42">
                    <a:moveTo>
                      <a:pt x="11" y="0"/>
                    </a:moveTo>
                    <a:lnTo>
                      <a:pt x="17" y="25"/>
                    </a:lnTo>
                    <a:lnTo>
                      <a:pt x="36" y="32"/>
                    </a:lnTo>
                    <a:lnTo>
                      <a:pt x="70" y="30"/>
                    </a:lnTo>
                    <a:lnTo>
                      <a:pt x="83" y="30"/>
                    </a:lnTo>
                    <a:lnTo>
                      <a:pt x="57" y="42"/>
                    </a:lnTo>
                    <a:lnTo>
                      <a:pt x="28" y="42"/>
                    </a:lnTo>
                    <a:lnTo>
                      <a:pt x="13" y="36"/>
                    </a:lnTo>
                    <a:lnTo>
                      <a:pt x="0" y="30"/>
                    </a:lnTo>
                    <a:lnTo>
                      <a:pt x="0" y="17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012" name="Freeform 179"/>
              <p:cNvSpPr>
                <a:spLocks/>
              </p:cNvSpPr>
              <p:nvPr/>
            </p:nvSpPr>
            <p:spPr bwMode="auto">
              <a:xfrm>
                <a:off x="2912" y="2454"/>
                <a:ext cx="386" cy="427"/>
              </a:xfrm>
              <a:custGeom>
                <a:avLst/>
                <a:gdLst>
                  <a:gd name="T0" fmla="*/ 31 w 771"/>
                  <a:gd name="T1" fmla="*/ 5 h 855"/>
                  <a:gd name="T2" fmla="*/ 22 w 771"/>
                  <a:gd name="T3" fmla="*/ 0 h 855"/>
                  <a:gd name="T4" fmla="*/ 18 w 771"/>
                  <a:gd name="T5" fmla="*/ 3 h 855"/>
                  <a:gd name="T6" fmla="*/ 8 w 771"/>
                  <a:gd name="T7" fmla="*/ 10 h 855"/>
                  <a:gd name="T8" fmla="*/ 6 w 771"/>
                  <a:gd name="T9" fmla="*/ 12 h 855"/>
                  <a:gd name="T10" fmla="*/ 4 w 771"/>
                  <a:gd name="T11" fmla="*/ 14 h 855"/>
                  <a:gd name="T12" fmla="*/ 1 w 771"/>
                  <a:gd name="T13" fmla="*/ 20 h 855"/>
                  <a:gd name="T14" fmla="*/ 12 w 771"/>
                  <a:gd name="T15" fmla="*/ 13 h 855"/>
                  <a:gd name="T16" fmla="*/ 11 w 771"/>
                  <a:gd name="T17" fmla="*/ 18 h 855"/>
                  <a:gd name="T18" fmla="*/ 9 w 771"/>
                  <a:gd name="T19" fmla="*/ 23 h 855"/>
                  <a:gd name="T20" fmla="*/ 7 w 771"/>
                  <a:gd name="T21" fmla="*/ 26 h 855"/>
                  <a:gd name="T22" fmla="*/ 9 w 771"/>
                  <a:gd name="T23" fmla="*/ 30 h 855"/>
                  <a:gd name="T24" fmla="*/ 13 w 771"/>
                  <a:gd name="T25" fmla="*/ 24 h 855"/>
                  <a:gd name="T26" fmla="*/ 25 w 771"/>
                  <a:gd name="T27" fmla="*/ 11 h 855"/>
                  <a:gd name="T28" fmla="*/ 18 w 771"/>
                  <a:gd name="T29" fmla="*/ 19 h 855"/>
                  <a:gd name="T30" fmla="*/ 17 w 771"/>
                  <a:gd name="T31" fmla="*/ 27 h 855"/>
                  <a:gd name="T32" fmla="*/ 21 w 771"/>
                  <a:gd name="T33" fmla="*/ 26 h 855"/>
                  <a:gd name="T34" fmla="*/ 27 w 771"/>
                  <a:gd name="T35" fmla="*/ 17 h 855"/>
                  <a:gd name="T36" fmla="*/ 27 w 771"/>
                  <a:gd name="T37" fmla="*/ 18 h 855"/>
                  <a:gd name="T38" fmla="*/ 22 w 771"/>
                  <a:gd name="T39" fmla="*/ 25 h 855"/>
                  <a:gd name="T40" fmla="*/ 26 w 771"/>
                  <a:gd name="T41" fmla="*/ 25 h 855"/>
                  <a:gd name="T42" fmla="*/ 34 w 771"/>
                  <a:gd name="T43" fmla="*/ 25 h 855"/>
                  <a:gd name="T44" fmla="*/ 46 w 771"/>
                  <a:gd name="T45" fmla="*/ 23 h 855"/>
                  <a:gd name="T46" fmla="*/ 48 w 771"/>
                  <a:gd name="T47" fmla="*/ 20 h 855"/>
                  <a:gd name="T48" fmla="*/ 49 w 771"/>
                  <a:gd name="T49" fmla="*/ 17 h 855"/>
                  <a:gd name="T50" fmla="*/ 48 w 771"/>
                  <a:gd name="T51" fmla="*/ 26 h 855"/>
                  <a:gd name="T52" fmla="*/ 45 w 771"/>
                  <a:gd name="T53" fmla="*/ 40 h 855"/>
                  <a:gd name="T54" fmla="*/ 44 w 771"/>
                  <a:gd name="T55" fmla="*/ 43 h 855"/>
                  <a:gd name="T56" fmla="*/ 40 w 771"/>
                  <a:gd name="T57" fmla="*/ 40 h 855"/>
                  <a:gd name="T58" fmla="*/ 37 w 771"/>
                  <a:gd name="T59" fmla="*/ 34 h 855"/>
                  <a:gd name="T60" fmla="*/ 34 w 771"/>
                  <a:gd name="T61" fmla="*/ 30 h 855"/>
                  <a:gd name="T62" fmla="*/ 36 w 771"/>
                  <a:gd name="T63" fmla="*/ 39 h 855"/>
                  <a:gd name="T64" fmla="*/ 40 w 771"/>
                  <a:gd name="T65" fmla="*/ 45 h 855"/>
                  <a:gd name="T66" fmla="*/ 41 w 771"/>
                  <a:gd name="T67" fmla="*/ 50 h 855"/>
                  <a:gd name="T68" fmla="*/ 38 w 771"/>
                  <a:gd name="T69" fmla="*/ 52 h 855"/>
                  <a:gd name="T70" fmla="*/ 33 w 771"/>
                  <a:gd name="T71" fmla="*/ 52 h 855"/>
                  <a:gd name="T72" fmla="*/ 30 w 771"/>
                  <a:gd name="T73" fmla="*/ 47 h 855"/>
                  <a:gd name="T74" fmla="*/ 28 w 771"/>
                  <a:gd name="T75" fmla="*/ 40 h 855"/>
                  <a:gd name="T76" fmla="*/ 26 w 771"/>
                  <a:gd name="T77" fmla="*/ 33 h 855"/>
                  <a:gd name="T78" fmla="*/ 24 w 771"/>
                  <a:gd name="T79" fmla="*/ 35 h 855"/>
                  <a:gd name="T80" fmla="*/ 18 w 771"/>
                  <a:gd name="T81" fmla="*/ 36 h 855"/>
                  <a:gd name="T82" fmla="*/ 8 w 771"/>
                  <a:gd name="T83" fmla="*/ 37 h 855"/>
                  <a:gd name="T84" fmla="*/ 4 w 771"/>
                  <a:gd name="T85" fmla="*/ 34 h 855"/>
                  <a:gd name="T86" fmla="*/ 10 w 771"/>
                  <a:gd name="T87" fmla="*/ 18 h 855"/>
                  <a:gd name="T88" fmla="*/ 7 w 771"/>
                  <a:gd name="T89" fmla="*/ 21 h 855"/>
                  <a:gd name="T90" fmla="*/ 3 w 771"/>
                  <a:gd name="T91" fmla="*/ 22 h 855"/>
                  <a:gd name="T92" fmla="*/ 0 w 771"/>
                  <a:gd name="T93" fmla="*/ 20 h 855"/>
                  <a:gd name="T94" fmla="*/ 2 w 771"/>
                  <a:gd name="T95" fmla="*/ 15 h 855"/>
                  <a:gd name="T96" fmla="*/ 4 w 771"/>
                  <a:gd name="T97" fmla="*/ 13 h 855"/>
                  <a:gd name="T98" fmla="*/ 6 w 771"/>
                  <a:gd name="T99" fmla="*/ 11 h 855"/>
                  <a:gd name="T100" fmla="*/ 19 w 771"/>
                  <a:gd name="T101" fmla="*/ 2 h 855"/>
                  <a:gd name="T102" fmla="*/ 22 w 771"/>
                  <a:gd name="T103" fmla="*/ 0 h 855"/>
                  <a:gd name="T104" fmla="*/ 27 w 771"/>
                  <a:gd name="T105" fmla="*/ 2 h 855"/>
                  <a:gd name="T106" fmla="*/ 43 w 771"/>
                  <a:gd name="T107" fmla="*/ 10 h 855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771" h="855">
                    <a:moveTo>
                      <a:pt x="684" y="182"/>
                    </a:moveTo>
                    <a:lnTo>
                      <a:pt x="642" y="176"/>
                    </a:lnTo>
                    <a:lnTo>
                      <a:pt x="606" y="176"/>
                    </a:lnTo>
                    <a:lnTo>
                      <a:pt x="528" y="123"/>
                    </a:lnTo>
                    <a:lnTo>
                      <a:pt x="484" y="87"/>
                    </a:lnTo>
                    <a:lnTo>
                      <a:pt x="461" y="55"/>
                    </a:lnTo>
                    <a:lnTo>
                      <a:pt x="423" y="47"/>
                    </a:lnTo>
                    <a:lnTo>
                      <a:pt x="382" y="13"/>
                    </a:lnTo>
                    <a:lnTo>
                      <a:pt x="374" y="9"/>
                    </a:lnTo>
                    <a:lnTo>
                      <a:pt x="347" y="13"/>
                    </a:lnTo>
                    <a:lnTo>
                      <a:pt x="338" y="19"/>
                    </a:lnTo>
                    <a:lnTo>
                      <a:pt x="325" y="24"/>
                    </a:lnTo>
                    <a:lnTo>
                      <a:pt x="311" y="32"/>
                    </a:lnTo>
                    <a:lnTo>
                      <a:pt x="298" y="41"/>
                    </a:lnTo>
                    <a:lnTo>
                      <a:pt x="285" y="49"/>
                    </a:lnTo>
                    <a:lnTo>
                      <a:pt x="275" y="55"/>
                    </a:lnTo>
                    <a:lnTo>
                      <a:pt x="266" y="60"/>
                    </a:lnTo>
                    <a:lnTo>
                      <a:pt x="220" y="93"/>
                    </a:lnTo>
                    <a:lnTo>
                      <a:pt x="163" y="129"/>
                    </a:lnTo>
                    <a:lnTo>
                      <a:pt x="125" y="172"/>
                    </a:lnTo>
                    <a:lnTo>
                      <a:pt x="121" y="174"/>
                    </a:lnTo>
                    <a:lnTo>
                      <a:pt x="112" y="182"/>
                    </a:lnTo>
                    <a:lnTo>
                      <a:pt x="106" y="188"/>
                    </a:lnTo>
                    <a:lnTo>
                      <a:pt x="100" y="193"/>
                    </a:lnTo>
                    <a:lnTo>
                      <a:pt x="93" y="199"/>
                    </a:lnTo>
                    <a:lnTo>
                      <a:pt x="85" y="207"/>
                    </a:lnTo>
                    <a:lnTo>
                      <a:pt x="78" y="212"/>
                    </a:lnTo>
                    <a:lnTo>
                      <a:pt x="70" y="220"/>
                    </a:lnTo>
                    <a:lnTo>
                      <a:pt x="62" y="226"/>
                    </a:lnTo>
                    <a:lnTo>
                      <a:pt x="57" y="233"/>
                    </a:lnTo>
                    <a:lnTo>
                      <a:pt x="45" y="243"/>
                    </a:lnTo>
                    <a:lnTo>
                      <a:pt x="40" y="250"/>
                    </a:lnTo>
                    <a:lnTo>
                      <a:pt x="28" y="275"/>
                    </a:lnTo>
                    <a:lnTo>
                      <a:pt x="22" y="290"/>
                    </a:lnTo>
                    <a:lnTo>
                      <a:pt x="9" y="332"/>
                    </a:lnTo>
                    <a:lnTo>
                      <a:pt x="22" y="349"/>
                    </a:lnTo>
                    <a:lnTo>
                      <a:pt x="62" y="344"/>
                    </a:lnTo>
                    <a:lnTo>
                      <a:pt x="95" y="326"/>
                    </a:lnTo>
                    <a:lnTo>
                      <a:pt x="140" y="260"/>
                    </a:lnTo>
                    <a:lnTo>
                      <a:pt x="190" y="210"/>
                    </a:lnTo>
                    <a:lnTo>
                      <a:pt x="306" y="140"/>
                    </a:lnTo>
                    <a:lnTo>
                      <a:pt x="340" y="114"/>
                    </a:lnTo>
                    <a:lnTo>
                      <a:pt x="323" y="148"/>
                    </a:lnTo>
                    <a:lnTo>
                      <a:pt x="203" y="239"/>
                    </a:lnTo>
                    <a:lnTo>
                      <a:pt x="169" y="290"/>
                    </a:lnTo>
                    <a:lnTo>
                      <a:pt x="165" y="298"/>
                    </a:lnTo>
                    <a:lnTo>
                      <a:pt x="154" y="317"/>
                    </a:lnTo>
                    <a:lnTo>
                      <a:pt x="142" y="338"/>
                    </a:lnTo>
                    <a:lnTo>
                      <a:pt x="136" y="355"/>
                    </a:lnTo>
                    <a:lnTo>
                      <a:pt x="131" y="368"/>
                    </a:lnTo>
                    <a:lnTo>
                      <a:pt x="121" y="385"/>
                    </a:lnTo>
                    <a:lnTo>
                      <a:pt x="112" y="401"/>
                    </a:lnTo>
                    <a:lnTo>
                      <a:pt x="106" y="406"/>
                    </a:lnTo>
                    <a:lnTo>
                      <a:pt x="129" y="423"/>
                    </a:lnTo>
                    <a:lnTo>
                      <a:pt x="100" y="431"/>
                    </a:lnTo>
                    <a:lnTo>
                      <a:pt x="85" y="458"/>
                    </a:lnTo>
                    <a:lnTo>
                      <a:pt x="85" y="484"/>
                    </a:lnTo>
                    <a:lnTo>
                      <a:pt x="121" y="492"/>
                    </a:lnTo>
                    <a:lnTo>
                      <a:pt x="133" y="492"/>
                    </a:lnTo>
                    <a:lnTo>
                      <a:pt x="144" y="488"/>
                    </a:lnTo>
                    <a:lnTo>
                      <a:pt x="155" y="473"/>
                    </a:lnTo>
                    <a:lnTo>
                      <a:pt x="169" y="448"/>
                    </a:lnTo>
                    <a:lnTo>
                      <a:pt x="176" y="435"/>
                    </a:lnTo>
                    <a:lnTo>
                      <a:pt x="186" y="421"/>
                    </a:lnTo>
                    <a:lnTo>
                      <a:pt x="199" y="399"/>
                    </a:lnTo>
                    <a:lnTo>
                      <a:pt x="205" y="389"/>
                    </a:lnTo>
                    <a:lnTo>
                      <a:pt x="260" y="315"/>
                    </a:lnTo>
                    <a:lnTo>
                      <a:pt x="290" y="281"/>
                    </a:lnTo>
                    <a:lnTo>
                      <a:pt x="383" y="195"/>
                    </a:lnTo>
                    <a:lnTo>
                      <a:pt x="399" y="184"/>
                    </a:lnTo>
                    <a:lnTo>
                      <a:pt x="399" y="209"/>
                    </a:lnTo>
                    <a:lnTo>
                      <a:pt x="307" y="292"/>
                    </a:lnTo>
                    <a:lnTo>
                      <a:pt x="302" y="298"/>
                    </a:lnTo>
                    <a:lnTo>
                      <a:pt x="296" y="304"/>
                    </a:lnTo>
                    <a:lnTo>
                      <a:pt x="288" y="311"/>
                    </a:lnTo>
                    <a:lnTo>
                      <a:pt x="281" y="319"/>
                    </a:lnTo>
                    <a:lnTo>
                      <a:pt x="275" y="326"/>
                    </a:lnTo>
                    <a:lnTo>
                      <a:pt x="268" y="336"/>
                    </a:lnTo>
                    <a:lnTo>
                      <a:pt x="264" y="391"/>
                    </a:lnTo>
                    <a:lnTo>
                      <a:pt x="258" y="440"/>
                    </a:lnTo>
                    <a:lnTo>
                      <a:pt x="254" y="473"/>
                    </a:lnTo>
                    <a:lnTo>
                      <a:pt x="256" y="494"/>
                    </a:lnTo>
                    <a:lnTo>
                      <a:pt x="294" y="490"/>
                    </a:lnTo>
                    <a:lnTo>
                      <a:pt x="315" y="463"/>
                    </a:lnTo>
                    <a:lnTo>
                      <a:pt x="321" y="431"/>
                    </a:lnTo>
                    <a:lnTo>
                      <a:pt x="323" y="397"/>
                    </a:lnTo>
                    <a:lnTo>
                      <a:pt x="330" y="372"/>
                    </a:lnTo>
                    <a:lnTo>
                      <a:pt x="364" y="332"/>
                    </a:lnTo>
                    <a:lnTo>
                      <a:pt x="425" y="283"/>
                    </a:lnTo>
                    <a:lnTo>
                      <a:pt x="431" y="275"/>
                    </a:lnTo>
                    <a:lnTo>
                      <a:pt x="437" y="269"/>
                    </a:lnTo>
                    <a:lnTo>
                      <a:pt x="442" y="266"/>
                    </a:lnTo>
                    <a:lnTo>
                      <a:pt x="465" y="262"/>
                    </a:lnTo>
                    <a:lnTo>
                      <a:pt x="459" y="277"/>
                    </a:lnTo>
                    <a:lnTo>
                      <a:pt x="423" y="298"/>
                    </a:lnTo>
                    <a:lnTo>
                      <a:pt x="372" y="345"/>
                    </a:lnTo>
                    <a:lnTo>
                      <a:pt x="368" y="349"/>
                    </a:lnTo>
                    <a:lnTo>
                      <a:pt x="359" y="359"/>
                    </a:lnTo>
                    <a:lnTo>
                      <a:pt x="344" y="380"/>
                    </a:lnTo>
                    <a:lnTo>
                      <a:pt x="342" y="410"/>
                    </a:lnTo>
                    <a:lnTo>
                      <a:pt x="344" y="437"/>
                    </a:lnTo>
                    <a:lnTo>
                      <a:pt x="357" y="440"/>
                    </a:lnTo>
                    <a:lnTo>
                      <a:pt x="378" y="440"/>
                    </a:lnTo>
                    <a:lnTo>
                      <a:pt x="404" y="437"/>
                    </a:lnTo>
                    <a:lnTo>
                      <a:pt x="410" y="412"/>
                    </a:lnTo>
                    <a:lnTo>
                      <a:pt x="459" y="380"/>
                    </a:lnTo>
                    <a:lnTo>
                      <a:pt x="503" y="372"/>
                    </a:lnTo>
                    <a:lnTo>
                      <a:pt x="505" y="353"/>
                    </a:lnTo>
                    <a:lnTo>
                      <a:pt x="524" y="372"/>
                    </a:lnTo>
                    <a:lnTo>
                      <a:pt x="539" y="401"/>
                    </a:lnTo>
                    <a:lnTo>
                      <a:pt x="630" y="406"/>
                    </a:lnTo>
                    <a:lnTo>
                      <a:pt x="655" y="395"/>
                    </a:lnTo>
                    <a:lnTo>
                      <a:pt x="668" y="410"/>
                    </a:lnTo>
                    <a:lnTo>
                      <a:pt x="716" y="420"/>
                    </a:lnTo>
                    <a:lnTo>
                      <a:pt x="725" y="378"/>
                    </a:lnTo>
                    <a:lnTo>
                      <a:pt x="733" y="366"/>
                    </a:lnTo>
                    <a:lnTo>
                      <a:pt x="739" y="355"/>
                    </a:lnTo>
                    <a:lnTo>
                      <a:pt x="743" y="351"/>
                    </a:lnTo>
                    <a:lnTo>
                      <a:pt x="746" y="347"/>
                    </a:lnTo>
                    <a:lnTo>
                      <a:pt x="754" y="334"/>
                    </a:lnTo>
                    <a:lnTo>
                      <a:pt x="758" y="325"/>
                    </a:lnTo>
                    <a:lnTo>
                      <a:pt x="748" y="273"/>
                    </a:lnTo>
                    <a:lnTo>
                      <a:pt x="697" y="214"/>
                    </a:lnTo>
                    <a:lnTo>
                      <a:pt x="746" y="248"/>
                    </a:lnTo>
                    <a:lnTo>
                      <a:pt x="769" y="285"/>
                    </a:lnTo>
                    <a:lnTo>
                      <a:pt x="771" y="328"/>
                    </a:lnTo>
                    <a:lnTo>
                      <a:pt x="769" y="349"/>
                    </a:lnTo>
                    <a:lnTo>
                      <a:pt x="763" y="385"/>
                    </a:lnTo>
                    <a:lnTo>
                      <a:pt x="756" y="416"/>
                    </a:lnTo>
                    <a:lnTo>
                      <a:pt x="754" y="431"/>
                    </a:lnTo>
                    <a:lnTo>
                      <a:pt x="746" y="475"/>
                    </a:lnTo>
                    <a:lnTo>
                      <a:pt x="737" y="528"/>
                    </a:lnTo>
                    <a:lnTo>
                      <a:pt x="735" y="568"/>
                    </a:lnTo>
                    <a:lnTo>
                      <a:pt x="727" y="627"/>
                    </a:lnTo>
                    <a:lnTo>
                      <a:pt x="720" y="653"/>
                    </a:lnTo>
                    <a:lnTo>
                      <a:pt x="716" y="665"/>
                    </a:lnTo>
                    <a:lnTo>
                      <a:pt x="708" y="676"/>
                    </a:lnTo>
                    <a:lnTo>
                      <a:pt x="705" y="682"/>
                    </a:lnTo>
                    <a:lnTo>
                      <a:pt x="701" y="686"/>
                    </a:lnTo>
                    <a:lnTo>
                      <a:pt x="693" y="691"/>
                    </a:lnTo>
                    <a:lnTo>
                      <a:pt x="670" y="689"/>
                    </a:lnTo>
                    <a:lnTo>
                      <a:pt x="659" y="680"/>
                    </a:lnTo>
                    <a:lnTo>
                      <a:pt x="651" y="672"/>
                    </a:lnTo>
                    <a:lnTo>
                      <a:pt x="646" y="665"/>
                    </a:lnTo>
                    <a:lnTo>
                      <a:pt x="632" y="644"/>
                    </a:lnTo>
                    <a:lnTo>
                      <a:pt x="621" y="623"/>
                    </a:lnTo>
                    <a:lnTo>
                      <a:pt x="610" y="600"/>
                    </a:lnTo>
                    <a:lnTo>
                      <a:pt x="600" y="579"/>
                    </a:lnTo>
                    <a:lnTo>
                      <a:pt x="592" y="560"/>
                    </a:lnTo>
                    <a:lnTo>
                      <a:pt x="587" y="547"/>
                    </a:lnTo>
                    <a:lnTo>
                      <a:pt x="573" y="526"/>
                    </a:lnTo>
                    <a:lnTo>
                      <a:pt x="560" y="505"/>
                    </a:lnTo>
                    <a:lnTo>
                      <a:pt x="553" y="497"/>
                    </a:lnTo>
                    <a:lnTo>
                      <a:pt x="547" y="490"/>
                    </a:lnTo>
                    <a:lnTo>
                      <a:pt x="541" y="484"/>
                    </a:lnTo>
                    <a:lnTo>
                      <a:pt x="537" y="524"/>
                    </a:lnTo>
                    <a:lnTo>
                      <a:pt x="541" y="566"/>
                    </a:lnTo>
                    <a:lnTo>
                      <a:pt x="549" y="589"/>
                    </a:lnTo>
                    <a:lnTo>
                      <a:pt x="560" y="610"/>
                    </a:lnTo>
                    <a:lnTo>
                      <a:pt x="573" y="632"/>
                    </a:lnTo>
                    <a:lnTo>
                      <a:pt x="589" y="655"/>
                    </a:lnTo>
                    <a:lnTo>
                      <a:pt x="602" y="674"/>
                    </a:lnTo>
                    <a:lnTo>
                      <a:pt x="613" y="691"/>
                    </a:lnTo>
                    <a:lnTo>
                      <a:pt x="632" y="718"/>
                    </a:lnTo>
                    <a:lnTo>
                      <a:pt x="638" y="726"/>
                    </a:lnTo>
                    <a:lnTo>
                      <a:pt x="640" y="727"/>
                    </a:lnTo>
                    <a:lnTo>
                      <a:pt x="720" y="703"/>
                    </a:lnTo>
                    <a:lnTo>
                      <a:pt x="657" y="784"/>
                    </a:lnTo>
                    <a:lnTo>
                      <a:pt x="649" y="798"/>
                    </a:lnTo>
                    <a:lnTo>
                      <a:pt x="644" y="803"/>
                    </a:lnTo>
                    <a:lnTo>
                      <a:pt x="638" y="811"/>
                    </a:lnTo>
                    <a:lnTo>
                      <a:pt x="632" y="819"/>
                    </a:lnTo>
                    <a:lnTo>
                      <a:pt x="625" y="826"/>
                    </a:lnTo>
                    <a:lnTo>
                      <a:pt x="617" y="832"/>
                    </a:lnTo>
                    <a:lnTo>
                      <a:pt x="608" y="840"/>
                    </a:lnTo>
                    <a:lnTo>
                      <a:pt x="598" y="845"/>
                    </a:lnTo>
                    <a:lnTo>
                      <a:pt x="589" y="849"/>
                    </a:lnTo>
                    <a:lnTo>
                      <a:pt x="568" y="855"/>
                    </a:lnTo>
                    <a:lnTo>
                      <a:pt x="543" y="851"/>
                    </a:lnTo>
                    <a:lnTo>
                      <a:pt x="520" y="836"/>
                    </a:lnTo>
                    <a:lnTo>
                      <a:pt x="515" y="830"/>
                    </a:lnTo>
                    <a:lnTo>
                      <a:pt x="511" y="824"/>
                    </a:lnTo>
                    <a:lnTo>
                      <a:pt x="499" y="809"/>
                    </a:lnTo>
                    <a:lnTo>
                      <a:pt x="482" y="777"/>
                    </a:lnTo>
                    <a:lnTo>
                      <a:pt x="475" y="760"/>
                    </a:lnTo>
                    <a:lnTo>
                      <a:pt x="467" y="741"/>
                    </a:lnTo>
                    <a:lnTo>
                      <a:pt x="459" y="724"/>
                    </a:lnTo>
                    <a:lnTo>
                      <a:pt x="454" y="706"/>
                    </a:lnTo>
                    <a:lnTo>
                      <a:pt x="444" y="678"/>
                    </a:lnTo>
                    <a:lnTo>
                      <a:pt x="437" y="649"/>
                    </a:lnTo>
                    <a:lnTo>
                      <a:pt x="431" y="518"/>
                    </a:lnTo>
                    <a:lnTo>
                      <a:pt x="429" y="520"/>
                    </a:lnTo>
                    <a:lnTo>
                      <a:pt x="423" y="528"/>
                    </a:lnTo>
                    <a:lnTo>
                      <a:pt x="420" y="532"/>
                    </a:lnTo>
                    <a:lnTo>
                      <a:pt x="414" y="537"/>
                    </a:lnTo>
                    <a:lnTo>
                      <a:pt x="408" y="543"/>
                    </a:lnTo>
                    <a:lnTo>
                      <a:pt x="402" y="549"/>
                    </a:lnTo>
                    <a:lnTo>
                      <a:pt x="395" y="554"/>
                    </a:lnTo>
                    <a:lnTo>
                      <a:pt x="387" y="560"/>
                    </a:lnTo>
                    <a:lnTo>
                      <a:pt x="378" y="566"/>
                    </a:lnTo>
                    <a:lnTo>
                      <a:pt x="368" y="570"/>
                    </a:lnTo>
                    <a:lnTo>
                      <a:pt x="359" y="575"/>
                    </a:lnTo>
                    <a:lnTo>
                      <a:pt x="349" y="577"/>
                    </a:lnTo>
                    <a:lnTo>
                      <a:pt x="326" y="583"/>
                    </a:lnTo>
                    <a:lnTo>
                      <a:pt x="277" y="591"/>
                    </a:lnTo>
                    <a:lnTo>
                      <a:pt x="252" y="596"/>
                    </a:lnTo>
                    <a:lnTo>
                      <a:pt x="228" y="602"/>
                    </a:lnTo>
                    <a:lnTo>
                      <a:pt x="201" y="608"/>
                    </a:lnTo>
                    <a:lnTo>
                      <a:pt x="176" y="610"/>
                    </a:lnTo>
                    <a:lnTo>
                      <a:pt x="125" y="604"/>
                    </a:lnTo>
                    <a:lnTo>
                      <a:pt x="102" y="596"/>
                    </a:lnTo>
                    <a:lnTo>
                      <a:pt x="85" y="587"/>
                    </a:lnTo>
                    <a:lnTo>
                      <a:pt x="72" y="577"/>
                    </a:lnTo>
                    <a:lnTo>
                      <a:pt x="64" y="568"/>
                    </a:lnTo>
                    <a:lnTo>
                      <a:pt x="55" y="549"/>
                    </a:lnTo>
                    <a:lnTo>
                      <a:pt x="55" y="530"/>
                    </a:lnTo>
                    <a:lnTo>
                      <a:pt x="62" y="477"/>
                    </a:lnTo>
                    <a:lnTo>
                      <a:pt x="68" y="440"/>
                    </a:lnTo>
                    <a:lnTo>
                      <a:pt x="123" y="353"/>
                    </a:lnTo>
                    <a:lnTo>
                      <a:pt x="159" y="288"/>
                    </a:lnTo>
                    <a:lnTo>
                      <a:pt x="195" y="233"/>
                    </a:lnTo>
                    <a:lnTo>
                      <a:pt x="169" y="243"/>
                    </a:lnTo>
                    <a:lnTo>
                      <a:pt x="136" y="281"/>
                    </a:lnTo>
                    <a:lnTo>
                      <a:pt x="102" y="332"/>
                    </a:lnTo>
                    <a:lnTo>
                      <a:pt x="97" y="336"/>
                    </a:lnTo>
                    <a:lnTo>
                      <a:pt x="87" y="344"/>
                    </a:lnTo>
                    <a:lnTo>
                      <a:pt x="81" y="347"/>
                    </a:lnTo>
                    <a:lnTo>
                      <a:pt x="76" y="351"/>
                    </a:lnTo>
                    <a:lnTo>
                      <a:pt x="64" y="357"/>
                    </a:lnTo>
                    <a:lnTo>
                      <a:pt x="41" y="363"/>
                    </a:lnTo>
                    <a:lnTo>
                      <a:pt x="26" y="364"/>
                    </a:lnTo>
                    <a:lnTo>
                      <a:pt x="17" y="357"/>
                    </a:lnTo>
                    <a:lnTo>
                      <a:pt x="9" y="351"/>
                    </a:lnTo>
                    <a:lnTo>
                      <a:pt x="2" y="344"/>
                    </a:lnTo>
                    <a:lnTo>
                      <a:pt x="0" y="321"/>
                    </a:lnTo>
                    <a:lnTo>
                      <a:pt x="2" y="305"/>
                    </a:lnTo>
                    <a:lnTo>
                      <a:pt x="5" y="298"/>
                    </a:lnTo>
                    <a:lnTo>
                      <a:pt x="13" y="281"/>
                    </a:lnTo>
                    <a:lnTo>
                      <a:pt x="22" y="264"/>
                    </a:lnTo>
                    <a:lnTo>
                      <a:pt x="28" y="252"/>
                    </a:lnTo>
                    <a:lnTo>
                      <a:pt x="34" y="247"/>
                    </a:lnTo>
                    <a:lnTo>
                      <a:pt x="38" y="241"/>
                    </a:lnTo>
                    <a:lnTo>
                      <a:pt x="43" y="235"/>
                    </a:lnTo>
                    <a:lnTo>
                      <a:pt x="49" y="229"/>
                    </a:lnTo>
                    <a:lnTo>
                      <a:pt x="57" y="222"/>
                    </a:lnTo>
                    <a:lnTo>
                      <a:pt x="64" y="214"/>
                    </a:lnTo>
                    <a:lnTo>
                      <a:pt x="72" y="207"/>
                    </a:lnTo>
                    <a:lnTo>
                      <a:pt x="79" y="199"/>
                    </a:lnTo>
                    <a:lnTo>
                      <a:pt x="87" y="191"/>
                    </a:lnTo>
                    <a:lnTo>
                      <a:pt x="95" y="186"/>
                    </a:lnTo>
                    <a:lnTo>
                      <a:pt x="100" y="178"/>
                    </a:lnTo>
                    <a:lnTo>
                      <a:pt x="110" y="171"/>
                    </a:lnTo>
                    <a:lnTo>
                      <a:pt x="112" y="167"/>
                    </a:lnTo>
                    <a:lnTo>
                      <a:pt x="169" y="114"/>
                    </a:lnTo>
                    <a:lnTo>
                      <a:pt x="294" y="34"/>
                    </a:lnTo>
                    <a:lnTo>
                      <a:pt x="302" y="28"/>
                    </a:lnTo>
                    <a:lnTo>
                      <a:pt x="309" y="22"/>
                    </a:lnTo>
                    <a:lnTo>
                      <a:pt x="319" y="17"/>
                    </a:lnTo>
                    <a:lnTo>
                      <a:pt x="330" y="11"/>
                    </a:lnTo>
                    <a:lnTo>
                      <a:pt x="340" y="5"/>
                    </a:lnTo>
                    <a:lnTo>
                      <a:pt x="349" y="0"/>
                    </a:lnTo>
                    <a:lnTo>
                      <a:pt x="357" y="0"/>
                    </a:lnTo>
                    <a:lnTo>
                      <a:pt x="383" y="1"/>
                    </a:lnTo>
                    <a:lnTo>
                      <a:pt x="397" y="5"/>
                    </a:lnTo>
                    <a:lnTo>
                      <a:pt x="429" y="36"/>
                    </a:lnTo>
                    <a:lnTo>
                      <a:pt x="475" y="53"/>
                    </a:lnTo>
                    <a:lnTo>
                      <a:pt x="515" y="98"/>
                    </a:lnTo>
                    <a:lnTo>
                      <a:pt x="592" y="153"/>
                    </a:lnTo>
                    <a:lnTo>
                      <a:pt x="615" y="165"/>
                    </a:lnTo>
                    <a:lnTo>
                      <a:pt x="676" y="172"/>
                    </a:lnTo>
                    <a:lnTo>
                      <a:pt x="684" y="18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013" name="Freeform 180"/>
              <p:cNvSpPr>
                <a:spLocks/>
              </p:cNvSpPr>
              <p:nvPr/>
            </p:nvSpPr>
            <p:spPr bwMode="auto">
              <a:xfrm>
                <a:off x="3243" y="2541"/>
                <a:ext cx="40" cy="37"/>
              </a:xfrm>
              <a:custGeom>
                <a:avLst/>
                <a:gdLst>
                  <a:gd name="T0" fmla="*/ 0 w 80"/>
                  <a:gd name="T1" fmla="*/ 1 h 74"/>
                  <a:gd name="T2" fmla="*/ 2 w 80"/>
                  <a:gd name="T3" fmla="*/ 3 h 74"/>
                  <a:gd name="T4" fmla="*/ 4 w 80"/>
                  <a:gd name="T5" fmla="*/ 4 h 74"/>
                  <a:gd name="T6" fmla="*/ 4 w 80"/>
                  <a:gd name="T7" fmla="*/ 4 h 74"/>
                  <a:gd name="T8" fmla="*/ 4 w 80"/>
                  <a:gd name="T9" fmla="*/ 4 h 74"/>
                  <a:gd name="T10" fmla="*/ 5 w 80"/>
                  <a:gd name="T11" fmla="*/ 5 h 74"/>
                  <a:gd name="T12" fmla="*/ 5 w 80"/>
                  <a:gd name="T13" fmla="*/ 5 h 74"/>
                  <a:gd name="T14" fmla="*/ 5 w 80"/>
                  <a:gd name="T15" fmla="*/ 5 h 74"/>
                  <a:gd name="T16" fmla="*/ 5 w 80"/>
                  <a:gd name="T17" fmla="*/ 5 h 74"/>
                  <a:gd name="T18" fmla="*/ 5 w 80"/>
                  <a:gd name="T19" fmla="*/ 4 h 74"/>
                  <a:gd name="T20" fmla="*/ 4 w 80"/>
                  <a:gd name="T21" fmla="*/ 4 h 74"/>
                  <a:gd name="T22" fmla="*/ 4 w 80"/>
                  <a:gd name="T23" fmla="*/ 3 h 74"/>
                  <a:gd name="T24" fmla="*/ 3 w 80"/>
                  <a:gd name="T25" fmla="*/ 3 h 74"/>
                  <a:gd name="T26" fmla="*/ 3 w 80"/>
                  <a:gd name="T27" fmla="*/ 2 h 74"/>
                  <a:gd name="T28" fmla="*/ 2 w 80"/>
                  <a:gd name="T29" fmla="*/ 2 h 74"/>
                  <a:gd name="T30" fmla="*/ 2 w 80"/>
                  <a:gd name="T31" fmla="*/ 0 h 74"/>
                  <a:gd name="T32" fmla="*/ 0 w 80"/>
                  <a:gd name="T33" fmla="*/ 1 h 74"/>
                  <a:gd name="T34" fmla="*/ 0 w 80"/>
                  <a:gd name="T35" fmla="*/ 1 h 7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80" h="74">
                    <a:moveTo>
                      <a:pt x="0" y="6"/>
                    </a:moveTo>
                    <a:lnTo>
                      <a:pt x="24" y="33"/>
                    </a:lnTo>
                    <a:lnTo>
                      <a:pt x="51" y="55"/>
                    </a:lnTo>
                    <a:lnTo>
                      <a:pt x="57" y="59"/>
                    </a:lnTo>
                    <a:lnTo>
                      <a:pt x="62" y="63"/>
                    </a:lnTo>
                    <a:lnTo>
                      <a:pt x="68" y="69"/>
                    </a:lnTo>
                    <a:lnTo>
                      <a:pt x="78" y="74"/>
                    </a:lnTo>
                    <a:lnTo>
                      <a:pt x="80" y="73"/>
                    </a:lnTo>
                    <a:lnTo>
                      <a:pt x="76" y="67"/>
                    </a:lnTo>
                    <a:lnTo>
                      <a:pt x="68" y="61"/>
                    </a:lnTo>
                    <a:lnTo>
                      <a:pt x="61" y="52"/>
                    </a:lnTo>
                    <a:lnTo>
                      <a:pt x="53" y="44"/>
                    </a:lnTo>
                    <a:lnTo>
                      <a:pt x="45" y="36"/>
                    </a:lnTo>
                    <a:lnTo>
                      <a:pt x="38" y="29"/>
                    </a:lnTo>
                    <a:lnTo>
                      <a:pt x="32" y="23"/>
                    </a:lnTo>
                    <a:lnTo>
                      <a:pt x="17" y="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014" name="Freeform 181"/>
              <p:cNvSpPr>
                <a:spLocks/>
              </p:cNvSpPr>
              <p:nvPr/>
            </p:nvSpPr>
            <p:spPr bwMode="auto">
              <a:xfrm>
                <a:off x="2950" y="2618"/>
                <a:ext cx="31" cy="9"/>
              </a:xfrm>
              <a:custGeom>
                <a:avLst/>
                <a:gdLst>
                  <a:gd name="T0" fmla="*/ 4 w 62"/>
                  <a:gd name="T1" fmla="*/ 0 h 17"/>
                  <a:gd name="T2" fmla="*/ 3 w 62"/>
                  <a:gd name="T3" fmla="*/ 1 h 17"/>
                  <a:gd name="T4" fmla="*/ 2 w 62"/>
                  <a:gd name="T5" fmla="*/ 1 h 17"/>
                  <a:gd name="T6" fmla="*/ 0 w 62"/>
                  <a:gd name="T7" fmla="*/ 1 h 17"/>
                  <a:gd name="T8" fmla="*/ 2 w 62"/>
                  <a:gd name="T9" fmla="*/ 1 h 17"/>
                  <a:gd name="T10" fmla="*/ 4 w 62"/>
                  <a:gd name="T11" fmla="*/ 2 h 17"/>
                  <a:gd name="T12" fmla="*/ 4 w 62"/>
                  <a:gd name="T13" fmla="*/ 1 h 17"/>
                  <a:gd name="T14" fmla="*/ 4 w 62"/>
                  <a:gd name="T15" fmla="*/ 0 h 17"/>
                  <a:gd name="T16" fmla="*/ 4 w 62"/>
                  <a:gd name="T17" fmla="*/ 0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2" h="17">
                    <a:moveTo>
                      <a:pt x="62" y="0"/>
                    </a:moveTo>
                    <a:lnTo>
                      <a:pt x="47" y="6"/>
                    </a:lnTo>
                    <a:lnTo>
                      <a:pt x="17" y="4"/>
                    </a:lnTo>
                    <a:lnTo>
                      <a:pt x="0" y="14"/>
                    </a:lnTo>
                    <a:lnTo>
                      <a:pt x="19" y="16"/>
                    </a:lnTo>
                    <a:lnTo>
                      <a:pt x="51" y="17"/>
                    </a:lnTo>
                    <a:lnTo>
                      <a:pt x="60" y="12"/>
                    </a:lnTo>
                    <a:lnTo>
                      <a:pt x="6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015" name="Freeform 182"/>
              <p:cNvSpPr>
                <a:spLocks/>
              </p:cNvSpPr>
              <p:nvPr/>
            </p:nvSpPr>
            <p:spPr bwMode="auto">
              <a:xfrm>
                <a:off x="2848" y="2808"/>
                <a:ext cx="440" cy="534"/>
              </a:xfrm>
              <a:custGeom>
                <a:avLst/>
                <a:gdLst>
                  <a:gd name="T0" fmla="*/ 54 w 880"/>
                  <a:gd name="T1" fmla="*/ 0 h 1068"/>
                  <a:gd name="T2" fmla="*/ 54 w 880"/>
                  <a:gd name="T3" fmla="*/ 12 h 1068"/>
                  <a:gd name="T4" fmla="*/ 55 w 880"/>
                  <a:gd name="T5" fmla="*/ 18 h 1068"/>
                  <a:gd name="T6" fmla="*/ 54 w 880"/>
                  <a:gd name="T7" fmla="*/ 21 h 1068"/>
                  <a:gd name="T8" fmla="*/ 55 w 880"/>
                  <a:gd name="T9" fmla="*/ 26 h 1068"/>
                  <a:gd name="T10" fmla="*/ 55 w 880"/>
                  <a:gd name="T11" fmla="*/ 35 h 1068"/>
                  <a:gd name="T12" fmla="*/ 55 w 880"/>
                  <a:gd name="T13" fmla="*/ 60 h 1068"/>
                  <a:gd name="T14" fmla="*/ 53 w 880"/>
                  <a:gd name="T15" fmla="*/ 62 h 1068"/>
                  <a:gd name="T16" fmla="*/ 49 w 880"/>
                  <a:gd name="T17" fmla="*/ 64 h 1068"/>
                  <a:gd name="T18" fmla="*/ 12 w 880"/>
                  <a:gd name="T19" fmla="*/ 67 h 1068"/>
                  <a:gd name="T20" fmla="*/ 1 w 880"/>
                  <a:gd name="T21" fmla="*/ 66 h 1068"/>
                  <a:gd name="T22" fmla="*/ 0 w 880"/>
                  <a:gd name="T23" fmla="*/ 56 h 1068"/>
                  <a:gd name="T24" fmla="*/ 1 w 880"/>
                  <a:gd name="T25" fmla="*/ 43 h 1068"/>
                  <a:gd name="T26" fmla="*/ 3 w 880"/>
                  <a:gd name="T27" fmla="*/ 43 h 1068"/>
                  <a:gd name="T28" fmla="*/ 3 w 880"/>
                  <a:gd name="T29" fmla="*/ 45 h 1068"/>
                  <a:gd name="T30" fmla="*/ 3 w 880"/>
                  <a:gd name="T31" fmla="*/ 50 h 1068"/>
                  <a:gd name="T32" fmla="*/ 2 w 880"/>
                  <a:gd name="T33" fmla="*/ 59 h 1068"/>
                  <a:gd name="T34" fmla="*/ 3 w 880"/>
                  <a:gd name="T35" fmla="*/ 62 h 1068"/>
                  <a:gd name="T36" fmla="*/ 3 w 880"/>
                  <a:gd name="T37" fmla="*/ 65 h 1068"/>
                  <a:gd name="T38" fmla="*/ 16 w 880"/>
                  <a:gd name="T39" fmla="*/ 66 h 1068"/>
                  <a:gd name="T40" fmla="*/ 45 w 880"/>
                  <a:gd name="T41" fmla="*/ 63 h 1068"/>
                  <a:gd name="T42" fmla="*/ 51 w 880"/>
                  <a:gd name="T43" fmla="*/ 61 h 1068"/>
                  <a:gd name="T44" fmla="*/ 54 w 880"/>
                  <a:gd name="T45" fmla="*/ 58 h 1068"/>
                  <a:gd name="T46" fmla="*/ 54 w 880"/>
                  <a:gd name="T47" fmla="*/ 33 h 1068"/>
                  <a:gd name="T48" fmla="*/ 53 w 880"/>
                  <a:gd name="T49" fmla="*/ 14 h 1068"/>
                  <a:gd name="T50" fmla="*/ 52 w 880"/>
                  <a:gd name="T51" fmla="*/ 1 h 1068"/>
                  <a:gd name="T52" fmla="*/ 54 w 880"/>
                  <a:gd name="T53" fmla="*/ 0 h 1068"/>
                  <a:gd name="T54" fmla="*/ 54 w 880"/>
                  <a:gd name="T55" fmla="*/ 0 h 106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880" h="1068">
                    <a:moveTo>
                      <a:pt x="852" y="0"/>
                    </a:moveTo>
                    <a:lnTo>
                      <a:pt x="859" y="181"/>
                    </a:lnTo>
                    <a:lnTo>
                      <a:pt x="876" y="282"/>
                    </a:lnTo>
                    <a:lnTo>
                      <a:pt x="863" y="327"/>
                    </a:lnTo>
                    <a:lnTo>
                      <a:pt x="869" y="411"/>
                    </a:lnTo>
                    <a:lnTo>
                      <a:pt x="876" y="553"/>
                    </a:lnTo>
                    <a:lnTo>
                      <a:pt x="880" y="945"/>
                    </a:lnTo>
                    <a:lnTo>
                      <a:pt x="848" y="989"/>
                    </a:lnTo>
                    <a:lnTo>
                      <a:pt x="783" y="1013"/>
                    </a:lnTo>
                    <a:lnTo>
                      <a:pt x="187" y="1068"/>
                    </a:lnTo>
                    <a:lnTo>
                      <a:pt x="14" y="1053"/>
                    </a:lnTo>
                    <a:lnTo>
                      <a:pt x="0" y="888"/>
                    </a:lnTo>
                    <a:lnTo>
                      <a:pt x="8" y="677"/>
                    </a:lnTo>
                    <a:lnTo>
                      <a:pt x="44" y="683"/>
                    </a:lnTo>
                    <a:lnTo>
                      <a:pt x="42" y="717"/>
                    </a:lnTo>
                    <a:lnTo>
                      <a:pt x="36" y="797"/>
                    </a:lnTo>
                    <a:lnTo>
                      <a:pt x="29" y="932"/>
                    </a:lnTo>
                    <a:lnTo>
                      <a:pt x="33" y="989"/>
                    </a:lnTo>
                    <a:lnTo>
                      <a:pt x="36" y="1025"/>
                    </a:lnTo>
                    <a:lnTo>
                      <a:pt x="247" y="1042"/>
                    </a:lnTo>
                    <a:lnTo>
                      <a:pt x="719" y="1006"/>
                    </a:lnTo>
                    <a:lnTo>
                      <a:pt x="808" y="970"/>
                    </a:lnTo>
                    <a:lnTo>
                      <a:pt x="852" y="920"/>
                    </a:lnTo>
                    <a:lnTo>
                      <a:pt x="852" y="525"/>
                    </a:lnTo>
                    <a:lnTo>
                      <a:pt x="844" y="221"/>
                    </a:lnTo>
                    <a:lnTo>
                      <a:pt x="827" y="4"/>
                    </a:lnTo>
                    <a:lnTo>
                      <a:pt x="85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016" name="Freeform 183"/>
              <p:cNvSpPr>
                <a:spLocks/>
              </p:cNvSpPr>
              <p:nvPr/>
            </p:nvSpPr>
            <p:spPr bwMode="auto">
              <a:xfrm>
                <a:off x="2429" y="2318"/>
                <a:ext cx="440" cy="1017"/>
              </a:xfrm>
              <a:custGeom>
                <a:avLst/>
                <a:gdLst>
                  <a:gd name="T0" fmla="*/ 23 w 880"/>
                  <a:gd name="T1" fmla="*/ 122 h 2033"/>
                  <a:gd name="T2" fmla="*/ 2 w 880"/>
                  <a:gd name="T3" fmla="*/ 111 h 2033"/>
                  <a:gd name="T4" fmla="*/ 10 w 880"/>
                  <a:gd name="T5" fmla="*/ 72 h 2033"/>
                  <a:gd name="T6" fmla="*/ 11 w 880"/>
                  <a:gd name="T7" fmla="*/ 63 h 2033"/>
                  <a:gd name="T8" fmla="*/ 12 w 880"/>
                  <a:gd name="T9" fmla="*/ 60 h 2033"/>
                  <a:gd name="T10" fmla="*/ 13 w 880"/>
                  <a:gd name="T11" fmla="*/ 58 h 2033"/>
                  <a:gd name="T12" fmla="*/ 14 w 880"/>
                  <a:gd name="T13" fmla="*/ 56 h 2033"/>
                  <a:gd name="T14" fmla="*/ 15 w 880"/>
                  <a:gd name="T15" fmla="*/ 53 h 2033"/>
                  <a:gd name="T16" fmla="*/ 16 w 880"/>
                  <a:gd name="T17" fmla="*/ 51 h 2033"/>
                  <a:gd name="T18" fmla="*/ 16 w 880"/>
                  <a:gd name="T19" fmla="*/ 48 h 2033"/>
                  <a:gd name="T20" fmla="*/ 17 w 880"/>
                  <a:gd name="T21" fmla="*/ 46 h 2033"/>
                  <a:gd name="T22" fmla="*/ 18 w 880"/>
                  <a:gd name="T23" fmla="*/ 43 h 2033"/>
                  <a:gd name="T24" fmla="*/ 19 w 880"/>
                  <a:gd name="T25" fmla="*/ 41 h 2033"/>
                  <a:gd name="T26" fmla="*/ 20 w 880"/>
                  <a:gd name="T27" fmla="*/ 39 h 2033"/>
                  <a:gd name="T28" fmla="*/ 21 w 880"/>
                  <a:gd name="T29" fmla="*/ 34 h 2033"/>
                  <a:gd name="T30" fmla="*/ 22 w 880"/>
                  <a:gd name="T31" fmla="*/ 22 h 2033"/>
                  <a:gd name="T32" fmla="*/ 22 w 880"/>
                  <a:gd name="T33" fmla="*/ 1 h 2033"/>
                  <a:gd name="T34" fmla="*/ 20 w 880"/>
                  <a:gd name="T35" fmla="*/ 6 h 2033"/>
                  <a:gd name="T36" fmla="*/ 21 w 880"/>
                  <a:gd name="T37" fmla="*/ 25 h 2033"/>
                  <a:gd name="T38" fmla="*/ 20 w 880"/>
                  <a:gd name="T39" fmla="*/ 33 h 2033"/>
                  <a:gd name="T40" fmla="*/ 20 w 880"/>
                  <a:gd name="T41" fmla="*/ 36 h 2033"/>
                  <a:gd name="T42" fmla="*/ 19 w 880"/>
                  <a:gd name="T43" fmla="*/ 39 h 2033"/>
                  <a:gd name="T44" fmla="*/ 18 w 880"/>
                  <a:gd name="T45" fmla="*/ 41 h 2033"/>
                  <a:gd name="T46" fmla="*/ 17 w 880"/>
                  <a:gd name="T47" fmla="*/ 43 h 2033"/>
                  <a:gd name="T48" fmla="*/ 16 w 880"/>
                  <a:gd name="T49" fmla="*/ 46 h 2033"/>
                  <a:gd name="T50" fmla="*/ 16 w 880"/>
                  <a:gd name="T51" fmla="*/ 48 h 2033"/>
                  <a:gd name="T52" fmla="*/ 15 w 880"/>
                  <a:gd name="T53" fmla="*/ 50 h 2033"/>
                  <a:gd name="T54" fmla="*/ 10 w 880"/>
                  <a:gd name="T55" fmla="*/ 64 h 2033"/>
                  <a:gd name="T56" fmla="*/ 5 w 880"/>
                  <a:gd name="T57" fmla="*/ 83 h 2033"/>
                  <a:gd name="T58" fmla="*/ 1 w 880"/>
                  <a:gd name="T59" fmla="*/ 107 h 2033"/>
                  <a:gd name="T60" fmla="*/ 7 w 880"/>
                  <a:gd name="T61" fmla="*/ 117 h 2033"/>
                  <a:gd name="T62" fmla="*/ 51 w 880"/>
                  <a:gd name="T63" fmla="*/ 127 h 2033"/>
                  <a:gd name="T64" fmla="*/ 54 w 880"/>
                  <a:gd name="T65" fmla="*/ 126 h 203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880" h="2033">
                    <a:moveTo>
                      <a:pt x="852" y="2009"/>
                    </a:moveTo>
                    <a:lnTo>
                      <a:pt x="363" y="1940"/>
                    </a:lnTo>
                    <a:lnTo>
                      <a:pt x="84" y="1828"/>
                    </a:lnTo>
                    <a:lnTo>
                      <a:pt x="19" y="1775"/>
                    </a:lnTo>
                    <a:lnTo>
                      <a:pt x="59" y="1448"/>
                    </a:lnTo>
                    <a:lnTo>
                      <a:pt x="145" y="1140"/>
                    </a:lnTo>
                    <a:lnTo>
                      <a:pt x="170" y="1013"/>
                    </a:lnTo>
                    <a:lnTo>
                      <a:pt x="175" y="994"/>
                    </a:lnTo>
                    <a:lnTo>
                      <a:pt x="183" y="975"/>
                    </a:lnTo>
                    <a:lnTo>
                      <a:pt x="192" y="948"/>
                    </a:lnTo>
                    <a:lnTo>
                      <a:pt x="196" y="933"/>
                    </a:lnTo>
                    <a:lnTo>
                      <a:pt x="202" y="918"/>
                    </a:lnTo>
                    <a:lnTo>
                      <a:pt x="208" y="901"/>
                    </a:lnTo>
                    <a:lnTo>
                      <a:pt x="215" y="882"/>
                    </a:lnTo>
                    <a:lnTo>
                      <a:pt x="221" y="864"/>
                    </a:lnTo>
                    <a:lnTo>
                      <a:pt x="228" y="844"/>
                    </a:lnTo>
                    <a:lnTo>
                      <a:pt x="234" y="825"/>
                    </a:lnTo>
                    <a:lnTo>
                      <a:pt x="242" y="804"/>
                    </a:lnTo>
                    <a:lnTo>
                      <a:pt x="249" y="785"/>
                    </a:lnTo>
                    <a:lnTo>
                      <a:pt x="255" y="764"/>
                    </a:lnTo>
                    <a:lnTo>
                      <a:pt x="263" y="743"/>
                    </a:lnTo>
                    <a:lnTo>
                      <a:pt x="270" y="722"/>
                    </a:lnTo>
                    <a:lnTo>
                      <a:pt x="276" y="703"/>
                    </a:lnTo>
                    <a:lnTo>
                      <a:pt x="284" y="682"/>
                    </a:lnTo>
                    <a:lnTo>
                      <a:pt x="289" y="663"/>
                    </a:lnTo>
                    <a:lnTo>
                      <a:pt x="295" y="646"/>
                    </a:lnTo>
                    <a:lnTo>
                      <a:pt x="301" y="627"/>
                    </a:lnTo>
                    <a:lnTo>
                      <a:pt x="306" y="612"/>
                    </a:lnTo>
                    <a:lnTo>
                      <a:pt x="316" y="581"/>
                    </a:lnTo>
                    <a:lnTo>
                      <a:pt x="325" y="539"/>
                    </a:lnTo>
                    <a:lnTo>
                      <a:pt x="341" y="416"/>
                    </a:lnTo>
                    <a:lnTo>
                      <a:pt x="342" y="349"/>
                    </a:lnTo>
                    <a:lnTo>
                      <a:pt x="342" y="80"/>
                    </a:lnTo>
                    <a:lnTo>
                      <a:pt x="342" y="2"/>
                    </a:lnTo>
                    <a:lnTo>
                      <a:pt x="322" y="0"/>
                    </a:lnTo>
                    <a:lnTo>
                      <a:pt x="314" y="93"/>
                    </a:lnTo>
                    <a:lnTo>
                      <a:pt x="325" y="188"/>
                    </a:lnTo>
                    <a:lnTo>
                      <a:pt x="325" y="399"/>
                    </a:lnTo>
                    <a:lnTo>
                      <a:pt x="320" y="462"/>
                    </a:lnTo>
                    <a:lnTo>
                      <a:pt x="316" y="519"/>
                    </a:lnTo>
                    <a:lnTo>
                      <a:pt x="312" y="545"/>
                    </a:lnTo>
                    <a:lnTo>
                      <a:pt x="306" y="570"/>
                    </a:lnTo>
                    <a:lnTo>
                      <a:pt x="299" y="597"/>
                    </a:lnTo>
                    <a:lnTo>
                      <a:pt x="293" y="612"/>
                    </a:lnTo>
                    <a:lnTo>
                      <a:pt x="287" y="631"/>
                    </a:lnTo>
                    <a:lnTo>
                      <a:pt x="282" y="648"/>
                    </a:lnTo>
                    <a:lnTo>
                      <a:pt x="274" y="669"/>
                    </a:lnTo>
                    <a:lnTo>
                      <a:pt x="268" y="688"/>
                    </a:lnTo>
                    <a:lnTo>
                      <a:pt x="261" y="709"/>
                    </a:lnTo>
                    <a:lnTo>
                      <a:pt x="253" y="726"/>
                    </a:lnTo>
                    <a:lnTo>
                      <a:pt x="247" y="745"/>
                    </a:lnTo>
                    <a:lnTo>
                      <a:pt x="242" y="760"/>
                    </a:lnTo>
                    <a:lnTo>
                      <a:pt x="236" y="775"/>
                    </a:lnTo>
                    <a:lnTo>
                      <a:pt x="228" y="796"/>
                    </a:lnTo>
                    <a:lnTo>
                      <a:pt x="227" y="804"/>
                    </a:lnTo>
                    <a:lnTo>
                      <a:pt x="152" y="1009"/>
                    </a:lnTo>
                    <a:lnTo>
                      <a:pt x="132" y="1140"/>
                    </a:lnTo>
                    <a:lnTo>
                      <a:pt x="73" y="1328"/>
                    </a:lnTo>
                    <a:lnTo>
                      <a:pt x="40" y="1471"/>
                    </a:lnTo>
                    <a:lnTo>
                      <a:pt x="6" y="1697"/>
                    </a:lnTo>
                    <a:lnTo>
                      <a:pt x="0" y="1794"/>
                    </a:lnTo>
                    <a:lnTo>
                      <a:pt x="101" y="1857"/>
                    </a:lnTo>
                    <a:lnTo>
                      <a:pt x="335" y="1953"/>
                    </a:lnTo>
                    <a:lnTo>
                      <a:pt x="812" y="2029"/>
                    </a:lnTo>
                    <a:lnTo>
                      <a:pt x="880" y="2033"/>
                    </a:lnTo>
                    <a:lnTo>
                      <a:pt x="852" y="200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017" name="Freeform 184"/>
              <p:cNvSpPr>
                <a:spLocks/>
              </p:cNvSpPr>
              <p:nvPr/>
            </p:nvSpPr>
            <p:spPr bwMode="auto">
              <a:xfrm>
                <a:off x="2466" y="3236"/>
                <a:ext cx="26" cy="149"/>
              </a:xfrm>
              <a:custGeom>
                <a:avLst/>
                <a:gdLst>
                  <a:gd name="T0" fmla="*/ 0 w 51"/>
                  <a:gd name="T1" fmla="*/ 0 h 298"/>
                  <a:gd name="T2" fmla="*/ 1 w 51"/>
                  <a:gd name="T3" fmla="*/ 6 h 298"/>
                  <a:gd name="T4" fmla="*/ 1 w 51"/>
                  <a:gd name="T5" fmla="*/ 10 h 298"/>
                  <a:gd name="T6" fmla="*/ 1 w 51"/>
                  <a:gd name="T7" fmla="*/ 13 h 298"/>
                  <a:gd name="T8" fmla="*/ 2 w 51"/>
                  <a:gd name="T9" fmla="*/ 16 h 298"/>
                  <a:gd name="T10" fmla="*/ 2 w 51"/>
                  <a:gd name="T11" fmla="*/ 18 h 298"/>
                  <a:gd name="T12" fmla="*/ 2 w 51"/>
                  <a:gd name="T13" fmla="*/ 19 h 298"/>
                  <a:gd name="T14" fmla="*/ 3 w 51"/>
                  <a:gd name="T15" fmla="*/ 19 h 298"/>
                  <a:gd name="T16" fmla="*/ 3 w 51"/>
                  <a:gd name="T17" fmla="*/ 19 h 298"/>
                  <a:gd name="T18" fmla="*/ 4 w 51"/>
                  <a:gd name="T19" fmla="*/ 18 h 298"/>
                  <a:gd name="T20" fmla="*/ 3 w 51"/>
                  <a:gd name="T21" fmla="*/ 16 h 298"/>
                  <a:gd name="T22" fmla="*/ 3 w 51"/>
                  <a:gd name="T23" fmla="*/ 14 h 298"/>
                  <a:gd name="T24" fmla="*/ 2 w 51"/>
                  <a:gd name="T25" fmla="*/ 9 h 298"/>
                  <a:gd name="T26" fmla="*/ 2 w 51"/>
                  <a:gd name="T27" fmla="*/ 5 h 298"/>
                  <a:gd name="T28" fmla="*/ 2 w 51"/>
                  <a:gd name="T29" fmla="*/ 1 h 298"/>
                  <a:gd name="T30" fmla="*/ 0 w 51"/>
                  <a:gd name="T31" fmla="*/ 0 h 298"/>
                  <a:gd name="T32" fmla="*/ 0 w 51"/>
                  <a:gd name="T33" fmla="*/ 0 h 29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1" h="298">
                    <a:moveTo>
                      <a:pt x="0" y="0"/>
                    </a:moveTo>
                    <a:lnTo>
                      <a:pt x="7" y="89"/>
                    </a:lnTo>
                    <a:lnTo>
                      <a:pt x="13" y="154"/>
                    </a:lnTo>
                    <a:lnTo>
                      <a:pt x="15" y="193"/>
                    </a:lnTo>
                    <a:lnTo>
                      <a:pt x="20" y="249"/>
                    </a:lnTo>
                    <a:lnTo>
                      <a:pt x="24" y="287"/>
                    </a:lnTo>
                    <a:lnTo>
                      <a:pt x="28" y="290"/>
                    </a:lnTo>
                    <a:lnTo>
                      <a:pt x="38" y="296"/>
                    </a:lnTo>
                    <a:lnTo>
                      <a:pt x="47" y="298"/>
                    </a:lnTo>
                    <a:lnTo>
                      <a:pt x="51" y="287"/>
                    </a:lnTo>
                    <a:lnTo>
                      <a:pt x="45" y="256"/>
                    </a:lnTo>
                    <a:lnTo>
                      <a:pt x="38" y="212"/>
                    </a:lnTo>
                    <a:lnTo>
                      <a:pt x="30" y="136"/>
                    </a:lnTo>
                    <a:lnTo>
                      <a:pt x="26" y="66"/>
                    </a:lnTo>
                    <a:lnTo>
                      <a:pt x="24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018" name="Freeform 185"/>
              <p:cNvSpPr>
                <a:spLocks/>
              </p:cNvSpPr>
              <p:nvPr/>
            </p:nvSpPr>
            <p:spPr bwMode="auto">
              <a:xfrm>
                <a:off x="3206" y="3304"/>
                <a:ext cx="51" cy="75"/>
              </a:xfrm>
              <a:custGeom>
                <a:avLst/>
                <a:gdLst>
                  <a:gd name="T0" fmla="*/ 7 w 100"/>
                  <a:gd name="T1" fmla="*/ 0 h 151"/>
                  <a:gd name="T2" fmla="*/ 3 w 100"/>
                  <a:gd name="T3" fmla="*/ 9 h 151"/>
                  <a:gd name="T4" fmla="*/ 0 w 100"/>
                  <a:gd name="T5" fmla="*/ 9 h 151"/>
                  <a:gd name="T6" fmla="*/ 4 w 100"/>
                  <a:gd name="T7" fmla="*/ 3 h 151"/>
                  <a:gd name="T8" fmla="*/ 5 w 100"/>
                  <a:gd name="T9" fmla="*/ 0 h 151"/>
                  <a:gd name="T10" fmla="*/ 7 w 100"/>
                  <a:gd name="T11" fmla="*/ 0 h 151"/>
                  <a:gd name="T12" fmla="*/ 7 w 100"/>
                  <a:gd name="T13" fmla="*/ 0 h 1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00" h="151">
                    <a:moveTo>
                      <a:pt x="100" y="0"/>
                    </a:moveTo>
                    <a:lnTo>
                      <a:pt x="43" y="151"/>
                    </a:lnTo>
                    <a:lnTo>
                      <a:pt x="0" y="151"/>
                    </a:lnTo>
                    <a:lnTo>
                      <a:pt x="59" y="57"/>
                    </a:lnTo>
                    <a:lnTo>
                      <a:pt x="7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019" name="Freeform 186"/>
              <p:cNvSpPr>
                <a:spLocks/>
              </p:cNvSpPr>
              <p:nvPr/>
            </p:nvSpPr>
            <p:spPr bwMode="auto">
              <a:xfrm>
                <a:off x="2341" y="2217"/>
                <a:ext cx="172" cy="61"/>
              </a:xfrm>
              <a:custGeom>
                <a:avLst/>
                <a:gdLst>
                  <a:gd name="T0" fmla="*/ 3 w 344"/>
                  <a:gd name="T1" fmla="*/ 3 h 122"/>
                  <a:gd name="T2" fmla="*/ 10 w 344"/>
                  <a:gd name="T3" fmla="*/ 5 h 122"/>
                  <a:gd name="T4" fmla="*/ 16 w 344"/>
                  <a:gd name="T5" fmla="*/ 8 h 122"/>
                  <a:gd name="T6" fmla="*/ 19 w 344"/>
                  <a:gd name="T7" fmla="*/ 8 h 122"/>
                  <a:gd name="T8" fmla="*/ 21 w 344"/>
                  <a:gd name="T9" fmla="*/ 8 h 122"/>
                  <a:gd name="T10" fmla="*/ 22 w 344"/>
                  <a:gd name="T11" fmla="*/ 6 h 122"/>
                  <a:gd name="T12" fmla="*/ 21 w 344"/>
                  <a:gd name="T13" fmla="*/ 6 h 122"/>
                  <a:gd name="T14" fmla="*/ 21 w 344"/>
                  <a:gd name="T15" fmla="*/ 7 h 122"/>
                  <a:gd name="T16" fmla="*/ 16 w 344"/>
                  <a:gd name="T17" fmla="*/ 7 h 122"/>
                  <a:gd name="T18" fmla="*/ 10 w 344"/>
                  <a:gd name="T19" fmla="*/ 4 h 122"/>
                  <a:gd name="T20" fmla="*/ 5 w 344"/>
                  <a:gd name="T21" fmla="*/ 3 h 122"/>
                  <a:gd name="T22" fmla="*/ 5 w 344"/>
                  <a:gd name="T23" fmla="*/ 3 h 122"/>
                  <a:gd name="T24" fmla="*/ 4 w 344"/>
                  <a:gd name="T25" fmla="*/ 2 h 122"/>
                  <a:gd name="T26" fmla="*/ 3 w 344"/>
                  <a:gd name="T27" fmla="*/ 2 h 122"/>
                  <a:gd name="T28" fmla="*/ 2 w 344"/>
                  <a:gd name="T29" fmla="*/ 1 h 122"/>
                  <a:gd name="T30" fmla="*/ 1 w 344"/>
                  <a:gd name="T31" fmla="*/ 1 h 122"/>
                  <a:gd name="T32" fmla="*/ 0 w 344"/>
                  <a:gd name="T33" fmla="*/ 0 h 122"/>
                  <a:gd name="T34" fmla="*/ 3 w 344"/>
                  <a:gd name="T35" fmla="*/ 3 h 122"/>
                  <a:gd name="T36" fmla="*/ 3 w 344"/>
                  <a:gd name="T37" fmla="*/ 3 h 122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344" h="122">
                    <a:moveTo>
                      <a:pt x="38" y="33"/>
                    </a:moveTo>
                    <a:lnTo>
                      <a:pt x="146" y="76"/>
                    </a:lnTo>
                    <a:lnTo>
                      <a:pt x="243" y="118"/>
                    </a:lnTo>
                    <a:lnTo>
                      <a:pt x="302" y="120"/>
                    </a:lnTo>
                    <a:lnTo>
                      <a:pt x="332" y="122"/>
                    </a:lnTo>
                    <a:lnTo>
                      <a:pt x="344" y="95"/>
                    </a:lnTo>
                    <a:lnTo>
                      <a:pt x="332" y="90"/>
                    </a:lnTo>
                    <a:lnTo>
                      <a:pt x="325" y="111"/>
                    </a:lnTo>
                    <a:lnTo>
                      <a:pt x="247" y="109"/>
                    </a:lnTo>
                    <a:lnTo>
                      <a:pt x="148" y="61"/>
                    </a:lnTo>
                    <a:lnTo>
                      <a:pt x="78" y="36"/>
                    </a:lnTo>
                    <a:lnTo>
                      <a:pt x="66" y="33"/>
                    </a:lnTo>
                    <a:lnTo>
                      <a:pt x="55" y="29"/>
                    </a:lnTo>
                    <a:lnTo>
                      <a:pt x="42" y="21"/>
                    </a:lnTo>
                    <a:lnTo>
                      <a:pt x="26" y="14"/>
                    </a:lnTo>
                    <a:lnTo>
                      <a:pt x="13" y="6"/>
                    </a:lnTo>
                    <a:lnTo>
                      <a:pt x="0" y="0"/>
                    </a:lnTo>
                    <a:lnTo>
                      <a:pt x="38" y="3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020" name="Freeform 187"/>
              <p:cNvSpPr>
                <a:spLocks/>
              </p:cNvSpPr>
              <p:nvPr/>
            </p:nvSpPr>
            <p:spPr bwMode="auto">
              <a:xfrm>
                <a:off x="2340" y="2115"/>
                <a:ext cx="215" cy="156"/>
              </a:xfrm>
              <a:custGeom>
                <a:avLst/>
                <a:gdLst>
                  <a:gd name="T0" fmla="*/ 0 w 429"/>
                  <a:gd name="T1" fmla="*/ 6 h 314"/>
                  <a:gd name="T2" fmla="*/ 6 w 429"/>
                  <a:gd name="T3" fmla="*/ 9 h 314"/>
                  <a:gd name="T4" fmla="*/ 7 w 429"/>
                  <a:gd name="T5" fmla="*/ 9 h 314"/>
                  <a:gd name="T6" fmla="*/ 7 w 429"/>
                  <a:gd name="T7" fmla="*/ 10 h 314"/>
                  <a:gd name="T8" fmla="*/ 8 w 429"/>
                  <a:gd name="T9" fmla="*/ 10 h 314"/>
                  <a:gd name="T10" fmla="*/ 9 w 429"/>
                  <a:gd name="T11" fmla="*/ 11 h 314"/>
                  <a:gd name="T12" fmla="*/ 9 w 429"/>
                  <a:gd name="T13" fmla="*/ 11 h 314"/>
                  <a:gd name="T14" fmla="*/ 10 w 429"/>
                  <a:gd name="T15" fmla="*/ 11 h 314"/>
                  <a:gd name="T16" fmla="*/ 11 w 429"/>
                  <a:gd name="T17" fmla="*/ 12 h 314"/>
                  <a:gd name="T18" fmla="*/ 12 w 429"/>
                  <a:gd name="T19" fmla="*/ 12 h 314"/>
                  <a:gd name="T20" fmla="*/ 13 w 429"/>
                  <a:gd name="T21" fmla="*/ 13 h 314"/>
                  <a:gd name="T22" fmla="*/ 14 w 429"/>
                  <a:gd name="T23" fmla="*/ 13 h 314"/>
                  <a:gd name="T24" fmla="*/ 14 w 429"/>
                  <a:gd name="T25" fmla="*/ 13 h 314"/>
                  <a:gd name="T26" fmla="*/ 15 w 429"/>
                  <a:gd name="T27" fmla="*/ 14 h 314"/>
                  <a:gd name="T28" fmla="*/ 16 w 429"/>
                  <a:gd name="T29" fmla="*/ 14 h 314"/>
                  <a:gd name="T30" fmla="*/ 16 w 429"/>
                  <a:gd name="T31" fmla="*/ 15 h 314"/>
                  <a:gd name="T32" fmla="*/ 16 w 429"/>
                  <a:gd name="T33" fmla="*/ 15 h 314"/>
                  <a:gd name="T34" fmla="*/ 17 w 429"/>
                  <a:gd name="T35" fmla="*/ 15 h 314"/>
                  <a:gd name="T36" fmla="*/ 17 w 429"/>
                  <a:gd name="T37" fmla="*/ 16 h 314"/>
                  <a:gd name="T38" fmla="*/ 18 w 429"/>
                  <a:gd name="T39" fmla="*/ 16 h 314"/>
                  <a:gd name="T40" fmla="*/ 19 w 429"/>
                  <a:gd name="T41" fmla="*/ 16 h 314"/>
                  <a:gd name="T42" fmla="*/ 19 w 429"/>
                  <a:gd name="T43" fmla="*/ 17 h 314"/>
                  <a:gd name="T44" fmla="*/ 20 w 429"/>
                  <a:gd name="T45" fmla="*/ 17 h 314"/>
                  <a:gd name="T46" fmla="*/ 21 w 429"/>
                  <a:gd name="T47" fmla="*/ 17 h 314"/>
                  <a:gd name="T48" fmla="*/ 23 w 429"/>
                  <a:gd name="T49" fmla="*/ 18 h 314"/>
                  <a:gd name="T50" fmla="*/ 25 w 429"/>
                  <a:gd name="T51" fmla="*/ 18 h 314"/>
                  <a:gd name="T52" fmla="*/ 26 w 429"/>
                  <a:gd name="T53" fmla="*/ 16 h 314"/>
                  <a:gd name="T54" fmla="*/ 26 w 429"/>
                  <a:gd name="T55" fmla="*/ 16 h 314"/>
                  <a:gd name="T56" fmla="*/ 26 w 429"/>
                  <a:gd name="T57" fmla="*/ 15 h 314"/>
                  <a:gd name="T58" fmla="*/ 26 w 429"/>
                  <a:gd name="T59" fmla="*/ 15 h 314"/>
                  <a:gd name="T60" fmla="*/ 25 w 429"/>
                  <a:gd name="T61" fmla="*/ 14 h 314"/>
                  <a:gd name="T62" fmla="*/ 25 w 429"/>
                  <a:gd name="T63" fmla="*/ 14 h 314"/>
                  <a:gd name="T64" fmla="*/ 24 w 429"/>
                  <a:gd name="T65" fmla="*/ 13 h 314"/>
                  <a:gd name="T66" fmla="*/ 24 w 429"/>
                  <a:gd name="T67" fmla="*/ 13 h 314"/>
                  <a:gd name="T68" fmla="*/ 21 w 429"/>
                  <a:gd name="T69" fmla="*/ 12 h 314"/>
                  <a:gd name="T70" fmla="*/ 13 w 429"/>
                  <a:gd name="T71" fmla="*/ 7 h 314"/>
                  <a:gd name="T72" fmla="*/ 10 w 429"/>
                  <a:gd name="T73" fmla="*/ 4 h 314"/>
                  <a:gd name="T74" fmla="*/ 9 w 429"/>
                  <a:gd name="T75" fmla="*/ 4 h 314"/>
                  <a:gd name="T76" fmla="*/ 8 w 429"/>
                  <a:gd name="T77" fmla="*/ 3 h 314"/>
                  <a:gd name="T78" fmla="*/ 7 w 429"/>
                  <a:gd name="T79" fmla="*/ 3 h 314"/>
                  <a:gd name="T80" fmla="*/ 6 w 429"/>
                  <a:gd name="T81" fmla="*/ 2 h 314"/>
                  <a:gd name="T82" fmla="*/ 4 w 429"/>
                  <a:gd name="T83" fmla="*/ 2 h 314"/>
                  <a:gd name="T84" fmla="*/ 3 w 429"/>
                  <a:gd name="T85" fmla="*/ 1 h 314"/>
                  <a:gd name="T86" fmla="*/ 3 w 429"/>
                  <a:gd name="T87" fmla="*/ 0 h 314"/>
                  <a:gd name="T88" fmla="*/ 2 w 429"/>
                  <a:gd name="T89" fmla="*/ 0 h 314"/>
                  <a:gd name="T90" fmla="*/ 7 w 429"/>
                  <a:gd name="T91" fmla="*/ 1 h 314"/>
                  <a:gd name="T92" fmla="*/ 13 w 429"/>
                  <a:gd name="T93" fmla="*/ 5 h 314"/>
                  <a:gd name="T94" fmla="*/ 20 w 429"/>
                  <a:gd name="T95" fmla="*/ 10 h 314"/>
                  <a:gd name="T96" fmla="*/ 24 w 429"/>
                  <a:gd name="T97" fmla="*/ 12 h 314"/>
                  <a:gd name="T98" fmla="*/ 27 w 429"/>
                  <a:gd name="T99" fmla="*/ 14 h 314"/>
                  <a:gd name="T100" fmla="*/ 27 w 429"/>
                  <a:gd name="T101" fmla="*/ 16 h 314"/>
                  <a:gd name="T102" fmla="*/ 27 w 429"/>
                  <a:gd name="T103" fmla="*/ 18 h 314"/>
                  <a:gd name="T104" fmla="*/ 26 w 429"/>
                  <a:gd name="T105" fmla="*/ 19 h 314"/>
                  <a:gd name="T106" fmla="*/ 23 w 429"/>
                  <a:gd name="T107" fmla="*/ 18 h 314"/>
                  <a:gd name="T108" fmla="*/ 18 w 429"/>
                  <a:gd name="T109" fmla="*/ 17 h 314"/>
                  <a:gd name="T110" fmla="*/ 10 w 429"/>
                  <a:gd name="T111" fmla="*/ 12 h 314"/>
                  <a:gd name="T112" fmla="*/ 4 w 429"/>
                  <a:gd name="T113" fmla="*/ 9 h 314"/>
                  <a:gd name="T114" fmla="*/ 1 w 429"/>
                  <a:gd name="T115" fmla="*/ 7 h 314"/>
                  <a:gd name="T116" fmla="*/ 0 w 429"/>
                  <a:gd name="T117" fmla="*/ 6 h 314"/>
                  <a:gd name="T118" fmla="*/ 0 w 429"/>
                  <a:gd name="T119" fmla="*/ 6 h 314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429" h="314">
                    <a:moveTo>
                      <a:pt x="0" y="97"/>
                    </a:moveTo>
                    <a:lnTo>
                      <a:pt x="91" y="150"/>
                    </a:lnTo>
                    <a:lnTo>
                      <a:pt x="99" y="158"/>
                    </a:lnTo>
                    <a:lnTo>
                      <a:pt x="108" y="163"/>
                    </a:lnTo>
                    <a:lnTo>
                      <a:pt x="120" y="171"/>
                    </a:lnTo>
                    <a:lnTo>
                      <a:pt x="133" y="179"/>
                    </a:lnTo>
                    <a:lnTo>
                      <a:pt x="144" y="186"/>
                    </a:lnTo>
                    <a:lnTo>
                      <a:pt x="154" y="192"/>
                    </a:lnTo>
                    <a:lnTo>
                      <a:pt x="161" y="196"/>
                    </a:lnTo>
                    <a:lnTo>
                      <a:pt x="178" y="201"/>
                    </a:lnTo>
                    <a:lnTo>
                      <a:pt x="197" y="211"/>
                    </a:lnTo>
                    <a:lnTo>
                      <a:pt x="215" y="219"/>
                    </a:lnTo>
                    <a:lnTo>
                      <a:pt x="222" y="221"/>
                    </a:lnTo>
                    <a:lnTo>
                      <a:pt x="232" y="228"/>
                    </a:lnTo>
                    <a:lnTo>
                      <a:pt x="243" y="236"/>
                    </a:lnTo>
                    <a:lnTo>
                      <a:pt x="249" y="241"/>
                    </a:lnTo>
                    <a:lnTo>
                      <a:pt x="256" y="245"/>
                    </a:lnTo>
                    <a:lnTo>
                      <a:pt x="262" y="251"/>
                    </a:lnTo>
                    <a:lnTo>
                      <a:pt x="270" y="257"/>
                    </a:lnTo>
                    <a:lnTo>
                      <a:pt x="281" y="264"/>
                    </a:lnTo>
                    <a:lnTo>
                      <a:pt x="291" y="272"/>
                    </a:lnTo>
                    <a:lnTo>
                      <a:pt x="296" y="278"/>
                    </a:lnTo>
                    <a:lnTo>
                      <a:pt x="311" y="281"/>
                    </a:lnTo>
                    <a:lnTo>
                      <a:pt x="332" y="287"/>
                    </a:lnTo>
                    <a:lnTo>
                      <a:pt x="363" y="291"/>
                    </a:lnTo>
                    <a:lnTo>
                      <a:pt x="397" y="298"/>
                    </a:lnTo>
                    <a:lnTo>
                      <a:pt x="416" y="270"/>
                    </a:lnTo>
                    <a:lnTo>
                      <a:pt x="414" y="260"/>
                    </a:lnTo>
                    <a:lnTo>
                      <a:pt x="408" y="251"/>
                    </a:lnTo>
                    <a:lnTo>
                      <a:pt x="403" y="243"/>
                    </a:lnTo>
                    <a:lnTo>
                      <a:pt x="395" y="236"/>
                    </a:lnTo>
                    <a:lnTo>
                      <a:pt x="389" y="230"/>
                    </a:lnTo>
                    <a:lnTo>
                      <a:pt x="384" y="224"/>
                    </a:lnTo>
                    <a:lnTo>
                      <a:pt x="378" y="221"/>
                    </a:lnTo>
                    <a:lnTo>
                      <a:pt x="329" y="203"/>
                    </a:lnTo>
                    <a:lnTo>
                      <a:pt x="203" y="116"/>
                    </a:lnTo>
                    <a:lnTo>
                      <a:pt x="148" y="72"/>
                    </a:lnTo>
                    <a:lnTo>
                      <a:pt x="133" y="67"/>
                    </a:lnTo>
                    <a:lnTo>
                      <a:pt x="118" y="59"/>
                    </a:lnTo>
                    <a:lnTo>
                      <a:pt x="99" y="53"/>
                    </a:lnTo>
                    <a:lnTo>
                      <a:pt x="82" y="46"/>
                    </a:lnTo>
                    <a:lnTo>
                      <a:pt x="64" y="38"/>
                    </a:lnTo>
                    <a:lnTo>
                      <a:pt x="44" y="30"/>
                    </a:lnTo>
                    <a:lnTo>
                      <a:pt x="34" y="13"/>
                    </a:lnTo>
                    <a:lnTo>
                      <a:pt x="30" y="0"/>
                    </a:lnTo>
                    <a:lnTo>
                      <a:pt x="99" y="30"/>
                    </a:lnTo>
                    <a:lnTo>
                      <a:pt x="201" y="93"/>
                    </a:lnTo>
                    <a:lnTo>
                      <a:pt x="313" y="171"/>
                    </a:lnTo>
                    <a:lnTo>
                      <a:pt x="374" y="203"/>
                    </a:lnTo>
                    <a:lnTo>
                      <a:pt x="418" y="236"/>
                    </a:lnTo>
                    <a:lnTo>
                      <a:pt x="429" y="270"/>
                    </a:lnTo>
                    <a:lnTo>
                      <a:pt x="422" y="300"/>
                    </a:lnTo>
                    <a:lnTo>
                      <a:pt x="406" y="314"/>
                    </a:lnTo>
                    <a:lnTo>
                      <a:pt x="357" y="302"/>
                    </a:lnTo>
                    <a:lnTo>
                      <a:pt x="275" y="279"/>
                    </a:lnTo>
                    <a:lnTo>
                      <a:pt x="148" y="201"/>
                    </a:lnTo>
                    <a:lnTo>
                      <a:pt x="53" y="148"/>
                    </a:lnTo>
                    <a:lnTo>
                      <a:pt x="13" y="125"/>
                    </a:lnTo>
                    <a:lnTo>
                      <a:pt x="0" y="9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021" name="Freeform 188"/>
              <p:cNvSpPr>
                <a:spLocks/>
              </p:cNvSpPr>
              <p:nvPr/>
            </p:nvSpPr>
            <p:spPr bwMode="auto">
              <a:xfrm>
                <a:off x="2393" y="2075"/>
                <a:ext cx="177" cy="135"/>
              </a:xfrm>
              <a:custGeom>
                <a:avLst/>
                <a:gdLst>
                  <a:gd name="T0" fmla="*/ 21 w 354"/>
                  <a:gd name="T1" fmla="*/ 17 h 270"/>
                  <a:gd name="T2" fmla="*/ 18 w 354"/>
                  <a:gd name="T3" fmla="*/ 17 h 270"/>
                  <a:gd name="T4" fmla="*/ 15 w 354"/>
                  <a:gd name="T5" fmla="*/ 15 h 270"/>
                  <a:gd name="T6" fmla="*/ 10 w 354"/>
                  <a:gd name="T7" fmla="*/ 13 h 270"/>
                  <a:gd name="T8" fmla="*/ 5 w 354"/>
                  <a:gd name="T9" fmla="*/ 11 h 270"/>
                  <a:gd name="T10" fmla="*/ 5 w 354"/>
                  <a:gd name="T11" fmla="*/ 10 h 270"/>
                  <a:gd name="T12" fmla="*/ 6 w 354"/>
                  <a:gd name="T13" fmla="*/ 10 h 270"/>
                  <a:gd name="T14" fmla="*/ 7 w 354"/>
                  <a:gd name="T15" fmla="*/ 11 h 270"/>
                  <a:gd name="T16" fmla="*/ 8 w 354"/>
                  <a:gd name="T17" fmla="*/ 11 h 270"/>
                  <a:gd name="T18" fmla="*/ 9 w 354"/>
                  <a:gd name="T19" fmla="*/ 11 h 270"/>
                  <a:gd name="T20" fmla="*/ 10 w 354"/>
                  <a:gd name="T21" fmla="*/ 12 h 270"/>
                  <a:gd name="T22" fmla="*/ 11 w 354"/>
                  <a:gd name="T23" fmla="*/ 12 h 270"/>
                  <a:gd name="T24" fmla="*/ 12 w 354"/>
                  <a:gd name="T25" fmla="*/ 13 h 270"/>
                  <a:gd name="T26" fmla="*/ 12 w 354"/>
                  <a:gd name="T27" fmla="*/ 13 h 270"/>
                  <a:gd name="T28" fmla="*/ 13 w 354"/>
                  <a:gd name="T29" fmla="*/ 13 h 270"/>
                  <a:gd name="T30" fmla="*/ 14 w 354"/>
                  <a:gd name="T31" fmla="*/ 14 h 270"/>
                  <a:gd name="T32" fmla="*/ 14 w 354"/>
                  <a:gd name="T33" fmla="*/ 14 h 270"/>
                  <a:gd name="T34" fmla="*/ 15 w 354"/>
                  <a:gd name="T35" fmla="*/ 14 h 270"/>
                  <a:gd name="T36" fmla="*/ 16 w 354"/>
                  <a:gd name="T37" fmla="*/ 15 h 270"/>
                  <a:gd name="T38" fmla="*/ 17 w 354"/>
                  <a:gd name="T39" fmla="*/ 15 h 270"/>
                  <a:gd name="T40" fmla="*/ 18 w 354"/>
                  <a:gd name="T41" fmla="*/ 16 h 270"/>
                  <a:gd name="T42" fmla="*/ 19 w 354"/>
                  <a:gd name="T43" fmla="*/ 16 h 270"/>
                  <a:gd name="T44" fmla="*/ 21 w 354"/>
                  <a:gd name="T45" fmla="*/ 16 h 270"/>
                  <a:gd name="T46" fmla="*/ 22 w 354"/>
                  <a:gd name="T47" fmla="*/ 16 h 270"/>
                  <a:gd name="T48" fmla="*/ 22 w 354"/>
                  <a:gd name="T49" fmla="*/ 14 h 270"/>
                  <a:gd name="T50" fmla="*/ 21 w 354"/>
                  <a:gd name="T51" fmla="*/ 12 h 270"/>
                  <a:gd name="T52" fmla="*/ 17 w 354"/>
                  <a:gd name="T53" fmla="*/ 10 h 270"/>
                  <a:gd name="T54" fmla="*/ 11 w 354"/>
                  <a:gd name="T55" fmla="*/ 7 h 270"/>
                  <a:gd name="T56" fmla="*/ 7 w 354"/>
                  <a:gd name="T57" fmla="*/ 5 h 270"/>
                  <a:gd name="T58" fmla="*/ 1 w 354"/>
                  <a:gd name="T59" fmla="*/ 1 h 270"/>
                  <a:gd name="T60" fmla="*/ 0 w 354"/>
                  <a:gd name="T61" fmla="*/ 0 h 270"/>
                  <a:gd name="T62" fmla="*/ 2 w 354"/>
                  <a:gd name="T63" fmla="*/ 1 h 270"/>
                  <a:gd name="T64" fmla="*/ 5 w 354"/>
                  <a:gd name="T65" fmla="*/ 3 h 270"/>
                  <a:gd name="T66" fmla="*/ 5 w 354"/>
                  <a:gd name="T67" fmla="*/ 3 h 270"/>
                  <a:gd name="T68" fmla="*/ 6 w 354"/>
                  <a:gd name="T69" fmla="*/ 3 h 270"/>
                  <a:gd name="T70" fmla="*/ 7 w 354"/>
                  <a:gd name="T71" fmla="*/ 4 h 270"/>
                  <a:gd name="T72" fmla="*/ 8 w 354"/>
                  <a:gd name="T73" fmla="*/ 4 h 270"/>
                  <a:gd name="T74" fmla="*/ 9 w 354"/>
                  <a:gd name="T75" fmla="*/ 5 h 270"/>
                  <a:gd name="T76" fmla="*/ 10 w 354"/>
                  <a:gd name="T77" fmla="*/ 5 h 270"/>
                  <a:gd name="T78" fmla="*/ 10 w 354"/>
                  <a:gd name="T79" fmla="*/ 5 h 270"/>
                  <a:gd name="T80" fmla="*/ 11 w 354"/>
                  <a:gd name="T81" fmla="*/ 6 h 270"/>
                  <a:gd name="T82" fmla="*/ 12 w 354"/>
                  <a:gd name="T83" fmla="*/ 6 h 270"/>
                  <a:gd name="T84" fmla="*/ 12 w 354"/>
                  <a:gd name="T85" fmla="*/ 7 h 270"/>
                  <a:gd name="T86" fmla="*/ 13 w 354"/>
                  <a:gd name="T87" fmla="*/ 7 h 270"/>
                  <a:gd name="T88" fmla="*/ 14 w 354"/>
                  <a:gd name="T89" fmla="*/ 7 h 270"/>
                  <a:gd name="T90" fmla="*/ 14 w 354"/>
                  <a:gd name="T91" fmla="*/ 8 h 270"/>
                  <a:gd name="T92" fmla="*/ 19 w 354"/>
                  <a:gd name="T93" fmla="*/ 10 h 270"/>
                  <a:gd name="T94" fmla="*/ 21 w 354"/>
                  <a:gd name="T95" fmla="*/ 12 h 270"/>
                  <a:gd name="T96" fmla="*/ 22 w 354"/>
                  <a:gd name="T97" fmla="*/ 13 h 270"/>
                  <a:gd name="T98" fmla="*/ 23 w 354"/>
                  <a:gd name="T99" fmla="*/ 15 h 270"/>
                  <a:gd name="T100" fmla="*/ 23 w 354"/>
                  <a:gd name="T101" fmla="*/ 16 h 270"/>
                  <a:gd name="T102" fmla="*/ 21 w 354"/>
                  <a:gd name="T103" fmla="*/ 17 h 270"/>
                  <a:gd name="T104" fmla="*/ 21 w 354"/>
                  <a:gd name="T105" fmla="*/ 17 h 270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354" h="270">
                    <a:moveTo>
                      <a:pt x="329" y="270"/>
                    </a:moveTo>
                    <a:lnTo>
                      <a:pt x="285" y="264"/>
                    </a:lnTo>
                    <a:lnTo>
                      <a:pt x="228" y="234"/>
                    </a:lnTo>
                    <a:lnTo>
                      <a:pt x="147" y="202"/>
                    </a:lnTo>
                    <a:lnTo>
                      <a:pt x="80" y="171"/>
                    </a:lnTo>
                    <a:lnTo>
                      <a:pt x="76" y="150"/>
                    </a:lnTo>
                    <a:lnTo>
                      <a:pt x="91" y="156"/>
                    </a:lnTo>
                    <a:lnTo>
                      <a:pt x="107" y="162"/>
                    </a:lnTo>
                    <a:lnTo>
                      <a:pt x="124" y="167"/>
                    </a:lnTo>
                    <a:lnTo>
                      <a:pt x="141" y="175"/>
                    </a:lnTo>
                    <a:lnTo>
                      <a:pt x="158" y="183"/>
                    </a:lnTo>
                    <a:lnTo>
                      <a:pt x="173" y="190"/>
                    </a:lnTo>
                    <a:lnTo>
                      <a:pt x="183" y="196"/>
                    </a:lnTo>
                    <a:lnTo>
                      <a:pt x="190" y="200"/>
                    </a:lnTo>
                    <a:lnTo>
                      <a:pt x="200" y="205"/>
                    </a:lnTo>
                    <a:lnTo>
                      <a:pt x="211" y="211"/>
                    </a:lnTo>
                    <a:lnTo>
                      <a:pt x="224" y="219"/>
                    </a:lnTo>
                    <a:lnTo>
                      <a:pt x="238" y="224"/>
                    </a:lnTo>
                    <a:lnTo>
                      <a:pt x="249" y="230"/>
                    </a:lnTo>
                    <a:lnTo>
                      <a:pt x="266" y="240"/>
                    </a:lnTo>
                    <a:lnTo>
                      <a:pt x="281" y="245"/>
                    </a:lnTo>
                    <a:lnTo>
                      <a:pt x="300" y="251"/>
                    </a:lnTo>
                    <a:lnTo>
                      <a:pt x="321" y="255"/>
                    </a:lnTo>
                    <a:lnTo>
                      <a:pt x="338" y="242"/>
                    </a:lnTo>
                    <a:lnTo>
                      <a:pt x="340" y="223"/>
                    </a:lnTo>
                    <a:lnTo>
                      <a:pt x="323" y="190"/>
                    </a:lnTo>
                    <a:lnTo>
                      <a:pt x="259" y="154"/>
                    </a:lnTo>
                    <a:lnTo>
                      <a:pt x="175" y="109"/>
                    </a:lnTo>
                    <a:lnTo>
                      <a:pt x="105" y="65"/>
                    </a:lnTo>
                    <a:lnTo>
                      <a:pt x="6" y="15"/>
                    </a:lnTo>
                    <a:lnTo>
                      <a:pt x="0" y="0"/>
                    </a:lnTo>
                    <a:lnTo>
                      <a:pt x="25" y="4"/>
                    </a:lnTo>
                    <a:lnTo>
                      <a:pt x="65" y="33"/>
                    </a:lnTo>
                    <a:lnTo>
                      <a:pt x="78" y="38"/>
                    </a:lnTo>
                    <a:lnTo>
                      <a:pt x="90" y="46"/>
                    </a:lnTo>
                    <a:lnTo>
                      <a:pt x="105" y="53"/>
                    </a:lnTo>
                    <a:lnTo>
                      <a:pt x="122" y="61"/>
                    </a:lnTo>
                    <a:lnTo>
                      <a:pt x="135" y="69"/>
                    </a:lnTo>
                    <a:lnTo>
                      <a:pt x="147" y="74"/>
                    </a:lnTo>
                    <a:lnTo>
                      <a:pt x="154" y="78"/>
                    </a:lnTo>
                    <a:lnTo>
                      <a:pt x="167" y="88"/>
                    </a:lnTo>
                    <a:lnTo>
                      <a:pt x="179" y="93"/>
                    </a:lnTo>
                    <a:lnTo>
                      <a:pt x="190" y="101"/>
                    </a:lnTo>
                    <a:lnTo>
                      <a:pt x="200" y="107"/>
                    </a:lnTo>
                    <a:lnTo>
                      <a:pt x="209" y="112"/>
                    </a:lnTo>
                    <a:lnTo>
                      <a:pt x="217" y="118"/>
                    </a:lnTo>
                    <a:lnTo>
                      <a:pt x="291" y="156"/>
                    </a:lnTo>
                    <a:lnTo>
                      <a:pt x="327" y="177"/>
                    </a:lnTo>
                    <a:lnTo>
                      <a:pt x="352" y="205"/>
                    </a:lnTo>
                    <a:lnTo>
                      <a:pt x="354" y="226"/>
                    </a:lnTo>
                    <a:lnTo>
                      <a:pt x="354" y="245"/>
                    </a:lnTo>
                    <a:lnTo>
                      <a:pt x="329" y="27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022" name="Freeform 189"/>
              <p:cNvSpPr>
                <a:spLocks/>
              </p:cNvSpPr>
              <p:nvPr/>
            </p:nvSpPr>
            <p:spPr bwMode="auto">
              <a:xfrm>
                <a:off x="2405" y="2063"/>
                <a:ext cx="121" cy="83"/>
              </a:xfrm>
              <a:custGeom>
                <a:avLst/>
                <a:gdLst>
                  <a:gd name="T0" fmla="*/ 14 w 241"/>
                  <a:gd name="T1" fmla="*/ 10 h 166"/>
                  <a:gd name="T2" fmla="*/ 12 w 241"/>
                  <a:gd name="T3" fmla="*/ 8 h 166"/>
                  <a:gd name="T4" fmla="*/ 11 w 241"/>
                  <a:gd name="T5" fmla="*/ 6 h 166"/>
                  <a:gd name="T6" fmla="*/ 7 w 241"/>
                  <a:gd name="T7" fmla="*/ 3 h 166"/>
                  <a:gd name="T8" fmla="*/ 5 w 241"/>
                  <a:gd name="T9" fmla="*/ 3 h 166"/>
                  <a:gd name="T10" fmla="*/ 3 w 241"/>
                  <a:gd name="T11" fmla="*/ 4 h 166"/>
                  <a:gd name="T12" fmla="*/ 0 w 241"/>
                  <a:gd name="T13" fmla="*/ 3 h 166"/>
                  <a:gd name="T14" fmla="*/ 4 w 241"/>
                  <a:gd name="T15" fmla="*/ 3 h 166"/>
                  <a:gd name="T16" fmla="*/ 5 w 241"/>
                  <a:gd name="T17" fmla="*/ 2 h 166"/>
                  <a:gd name="T18" fmla="*/ 5 w 241"/>
                  <a:gd name="T19" fmla="*/ 0 h 166"/>
                  <a:gd name="T20" fmla="*/ 7 w 241"/>
                  <a:gd name="T21" fmla="*/ 2 h 166"/>
                  <a:gd name="T22" fmla="*/ 9 w 241"/>
                  <a:gd name="T23" fmla="*/ 3 h 166"/>
                  <a:gd name="T24" fmla="*/ 12 w 241"/>
                  <a:gd name="T25" fmla="*/ 6 h 166"/>
                  <a:gd name="T26" fmla="*/ 13 w 241"/>
                  <a:gd name="T27" fmla="*/ 6 h 166"/>
                  <a:gd name="T28" fmla="*/ 13 w 241"/>
                  <a:gd name="T29" fmla="*/ 7 h 166"/>
                  <a:gd name="T30" fmla="*/ 13 w 241"/>
                  <a:gd name="T31" fmla="*/ 9 h 166"/>
                  <a:gd name="T32" fmla="*/ 16 w 241"/>
                  <a:gd name="T33" fmla="*/ 11 h 166"/>
                  <a:gd name="T34" fmla="*/ 14 w 241"/>
                  <a:gd name="T35" fmla="*/ 10 h 166"/>
                  <a:gd name="T36" fmla="*/ 14 w 241"/>
                  <a:gd name="T37" fmla="*/ 10 h 16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241" h="166">
                    <a:moveTo>
                      <a:pt x="211" y="156"/>
                    </a:moveTo>
                    <a:lnTo>
                      <a:pt x="188" y="124"/>
                    </a:lnTo>
                    <a:lnTo>
                      <a:pt x="173" y="94"/>
                    </a:lnTo>
                    <a:lnTo>
                      <a:pt x="99" y="33"/>
                    </a:lnTo>
                    <a:lnTo>
                      <a:pt x="70" y="38"/>
                    </a:lnTo>
                    <a:lnTo>
                      <a:pt x="36" y="50"/>
                    </a:lnTo>
                    <a:lnTo>
                      <a:pt x="0" y="40"/>
                    </a:lnTo>
                    <a:lnTo>
                      <a:pt x="51" y="33"/>
                    </a:lnTo>
                    <a:lnTo>
                      <a:pt x="76" y="18"/>
                    </a:lnTo>
                    <a:lnTo>
                      <a:pt x="78" y="0"/>
                    </a:lnTo>
                    <a:lnTo>
                      <a:pt x="103" y="19"/>
                    </a:lnTo>
                    <a:lnTo>
                      <a:pt x="131" y="44"/>
                    </a:lnTo>
                    <a:lnTo>
                      <a:pt x="182" y="88"/>
                    </a:lnTo>
                    <a:lnTo>
                      <a:pt x="203" y="84"/>
                    </a:lnTo>
                    <a:lnTo>
                      <a:pt x="201" y="105"/>
                    </a:lnTo>
                    <a:lnTo>
                      <a:pt x="203" y="133"/>
                    </a:lnTo>
                    <a:lnTo>
                      <a:pt x="241" y="166"/>
                    </a:lnTo>
                    <a:lnTo>
                      <a:pt x="211" y="15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023" name="Freeform 190"/>
              <p:cNvSpPr>
                <a:spLocks/>
              </p:cNvSpPr>
              <p:nvPr/>
            </p:nvSpPr>
            <p:spPr bwMode="auto">
              <a:xfrm>
                <a:off x="2517" y="2082"/>
                <a:ext cx="42" cy="71"/>
              </a:xfrm>
              <a:custGeom>
                <a:avLst/>
                <a:gdLst>
                  <a:gd name="T0" fmla="*/ 0 w 86"/>
                  <a:gd name="T1" fmla="*/ 0 h 143"/>
                  <a:gd name="T2" fmla="*/ 2 w 86"/>
                  <a:gd name="T3" fmla="*/ 2 h 143"/>
                  <a:gd name="T4" fmla="*/ 3 w 86"/>
                  <a:gd name="T5" fmla="*/ 3 h 143"/>
                  <a:gd name="T6" fmla="*/ 4 w 86"/>
                  <a:gd name="T7" fmla="*/ 5 h 143"/>
                  <a:gd name="T8" fmla="*/ 4 w 86"/>
                  <a:gd name="T9" fmla="*/ 7 h 143"/>
                  <a:gd name="T10" fmla="*/ 4 w 86"/>
                  <a:gd name="T11" fmla="*/ 7 h 143"/>
                  <a:gd name="T12" fmla="*/ 2 w 86"/>
                  <a:gd name="T13" fmla="*/ 8 h 143"/>
                  <a:gd name="T14" fmla="*/ 2 w 86"/>
                  <a:gd name="T15" fmla="*/ 8 h 143"/>
                  <a:gd name="T16" fmla="*/ 0 w 86"/>
                  <a:gd name="T17" fmla="*/ 7 h 143"/>
                  <a:gd name="T18" fmla="*/ 1 w 86"/>
                  <a:gd name="T19" fmla="*/ 8 h 143"/>
                  <a:gd name="T20" fmla="*/ 3 w 86"/>
                  <a:gd name="T21" fmla="*/ 8 h 143"/>
                  <a:gd name="T22" fmla="*/ 4 w 86"/>
                  <a:gd name="T23" fmla="*/ 8 h 143"/>
                  <a:gd name="T24" fmla="*/ 5 w 86"/>
                  <a:gd name="T25" fmla="*/ 7 h 143"/>
                  <a:gd name="T26" fmla="*/ 5 w 86"/>
                  <a:gd name="T27" fmla="*/ 6 h 143"/>
                  <a:gd name="T28" fmla="*/ 5 w 86"/>
                  <a:gd name="T29" fmla="*/ 5 h 143"/>
                  <a:gd name="T30" fmla="*/ 3 w 86"/>
                  <a:gd name="T31" fmla="*/ 2 h 143"/>
                  <a:gd name="T32" fmla="*/ 1 w 86"/>
                  <a:gd name="T33" fmla="*/ 0 h 143"/>
                  <a:gd name="T34" fmla="*/ 0 w 86"/>
                  <a:gd name="T35" fmla="*/ 0 h 143"/>
                  <a:gd name="T36" fmla="*/ 0 w 86"/>
                  <a:gd name="T37" fmla="*/ 0 h 143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86" h="143">
                    <a:moveTo>
                      <a:pt x="12" y="6"/>
                    </a:moveTo>
                    <a:lnTo>
                      <a:pt x="48" y="44"/>
                    </a:lnTo>
                    <a:lnTo>
                      <a:pt x="61" y="63"/>
                    </a:lnTo>
                    <a:lnTo>
                      <a:pt x="72" y="92"/>
                    </a:lnTo>
                    <a:lnTo>
                      <a:pt x="71" y="113"/>
                    </a:lnTo>
                    <a:lnTo>
                      <a:pt x="69" y="122"/>
                    </a:lnTo>
                    <a:lnTo>
                      <a:pt x="48" y="130"/>
                    </a:lnTo>
                    <a:lnTo>
                      <a:pt x="36" y="130"/>
                    </a:lnTo>
                    <a:lnTo>
                      <a:pt x="0" y="126"/>
                    </a:lnTo>
                    <a:lnTo>
                      <a:pt x="31" y="143"/>
                    </a:lnTo>
                    <a:lnTo>
                      <a:pt x="55" y="143"/>
                    </a:lnTo>
                    <a:lnTo>
                      <a:pt x="76" y="133"/>
                    </a:lnTo>
                    <a:lnTo>
                      <a:pt x="86" y="116"/>
                    </a:lnTo>
                    <a:lnTo>
                      <a:pt x="86" y="97"/>
                    </a:lnTo>
                    <a:lnTo>
                      <a:pt x="82" y="80"/>
                    </a:lnTo>
                    <a:lnTo>
                      <a:pt x="59" y="38"/>
                    </a:lnTo>
                    <a:lnTo>
                      <a:pt x="25" y="0"/>
                    </a:lnTo>
                    <a:lnTo>
                      <a:pt x="12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024" name="Freeform 191"/>
              <p:cNvSpPr>
                <a:spLocks/>
              </p:cNvSpPr>
              <p:nvPr/>
            </p:nvSpPr>
            <p:spPr bwMode="auto">
              <a:xfrm>
                <a:off x="2548" y="2208"/>
                <a:ext cx="10" cy="51"/>
              </a:xfrm>
              <a:custGeom>
                <a:avLst/>
                <a:gdLst>
                  <a:gd name="T0" fmla="*/ 0 w 21"/>
                  <a:gd name="T1" fmla="*/ 0 h 103"/>
                  <a:gd name="T2" fmla="*/ 0 w 21"/>
                  <a:gd name="T3" fmla="*/ 3 h 103"/>
                  <a:gd name="T4" fmla="*/ 0 w 21"/>
                  <a:gd name="T5" fmla="*/ 6 h 103"/>
                  <a:gd name="T6" fmla="*/ 1 w 21"/>
                  <a:gd name="T7" fmla="*/ 5 h 103"/>
                  <a:gd name="T8" fmla="*/ 0 w 21"/>
                  <a:gd name="T9" fmla="*/ 2 h 103"/>
                  <a:gd name="T10" fmla="*/ 0 w 21"/>
                  <a:gd name="T11" fmla="*/ 0 h 103"/>
                  <a:gd name="T12" fmla="*/ 0 w 21"/>
                  <a:gd name="T13" fmla="*/ 0 h 103"/>
                  <a:gd name="T14" fmla="*/ 0 w 21"/>
                  <a:gd name="T15" fmla="*/ 0 h 10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1" h="103">
                    <a:moveTo>
                      <a:pt x="0" y="2"/>
                    </a:moveTo>
                    <a:lnTo>
                      <a:pt x="0" y="50"/>
                    </a:lnTo>
                    <a:lnTo>
                      <a:pt x="8" y="103"/>
                    </a:lnTo>
                    <a:lnTo>
                      <a:pt x="21" y="80"/>
                    </a:lnTo>
                    <a:lnTo>
                      <a:pt x="11" y="46"/>
                    </a:lnTo>
                    <a:lnTo>
                      <a:pt x="11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025" name="Freeform 192"/>
              <p:cNvSpPr>
                <a:spLocks/>
              </p:cNvSpPr>
              <p:nvPr/>
            </p:nvSpPr>
            <p:spPr bwMode="auto">
              <a:xfrm>
                <a:off x="2544" y="2243"/>
                <a:ext cx="72" cy="82"/>
              </a:xfrm>
              <a:custGeom>
                <a:avLst/>
                <a:gdLst>
                  <a:gd name="T0" fmla="*/ 0 w 145"/>
                  <a:gd name="T1" fmla="*/ 4 h 163"/>
                  <a:gd name="T2" fmla="*/ 0 w 145"/>
                  <a:gd name="T3" fmla="*/ 5 h 163"/>
                  <a:gd name="T4" fmla="*/ 5 w 145"/>
                  <a:gd name="T5" fmla="*/ 6 h 163"/>
                  <a:gd name="T6" fmla="*/ 8 w 145"/>
                  <a:gd name="T7" fmla="*/ 7 h 163"/>
                  <a:gd name="T8" fmla="*/ 8 w 145"/>
                  <a:gd name="T9" fmla="*/ 9 h 163"/>
                  <a:gd name="T10" fmla="*/ 5 w 145"/>
                  <a:gd name="T11" fmla="*/ 10 h 163"/>
                  <a:gd name="T12" fmla="*/ 7 w 145"/>
                  <a:gd name="T13" fmla="*/ 11 h 163"/>
                  <a:gd name="T14" fmla="*/ 9 w 145"/>
                  <a:gd name="T15" fmla="*/ 10 h 163"/>
                  <a:gd name="T16" fmla="*/ 8 w 145"/>
                  <a:gd name="T17" fmla="*/ 6 h 163"/>
                  <a:gd name="T18" fmla="*/ 6 w 145"/>
                  <a:gd name="T19" fmla="*/ 6 h 163"/>
                  <a:gd name="T20" fmla="*/ 2 w 145"/>
                  <a:gd name="T21" fmla="*/ 5 h 163"/>
                  <a:gd name="T22" fmla="*/ 0 w 145"/>
                  <a:gd name="T23" fmla="*/ 4 h 163"/>
                  <a:gd name="T24" fmla="*/ 1 w 145"/>
                  <a:gd name="T25" fmla="*/ 3 h 163"/>
                  <a:gd name="T26" fmla="*/ 2 w 145"/>
                  <a:gd name="T27" fmla="*/ 2 h 163"/>
                  <a:gd name="T28" fmla="*/ 1 w 145"/>
                  <a:gd name="T29" fmla="*/ 0 h 163"/>
                  <a:gd name="T30" fmla="*/ 1 w 145"/>
                  <a:gd name="T31" fmla="*/ 2 h 163"/>
                  <a:gd name="T32" fmla="*/ 0 w 145"/>
                  <a:gd name="T33" fmla="*/ 4 h 163"/>
                  <a:gd name="T34" fmla="*/ 0 w 145"/>
                  <a:gd name="T35" fmla="*/ 4 h 16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45" h="163">
                    <a:moveTo>
                      <a:pt x="0" y="49"/>
                    </a:moveTo>
                    <a:lnTo>
                      <a:pt x="0" y="68"/>
                    </a:lnTo>
                    <a:lnTo>
                      <a:pt x="84" y="91"/>
                    </a:lnTo>
                    <a:lnTo>
                      <a:pt x="128" y="102"/>
                    </a:lnTo>
                    <a:lnTo>
                      <a:pt x="128" y="144"/>
                    </a:lnTo>
                    <a:lnTo>
                      <a:pt x="95" y="157"/>
                    </a:lnTo>
                    <a:lnTo>
                      <a:pt x="114" y="163"/>
                    </a:lnTo>
                    <a:lnTo>
                      <a:pt x="145" y="146"/>
                    </a:lnTo>
                    <a:lnTo>
                      <a:pt x="143" y="95"/>
                    </a:lnTo>
                    <a:lnTo>
                      <a:pt x="99" y="81"/>
                    </a:lnTo>
                    <a:lnTo>
                      <a:pt x="33" y="68"/>
                    </a:lnTo>
                    <a:lnTo>
                      <a:pt x="14" y="55"/>
                    </a:lnTo>
                    <a:lnTo>
                      <a:pt x="29" y="34"/>
                    </a:lnTo>
                    <a:lnTo>
                      <a:pt x="38" y="17"/>
                    </a:lnTo>
                    <a:lnTo>
                      <a:pt x="29" y="0"/>
                    </a:lnTo>
                    <a:lnTo>
                      <a:pt x="17" y="26"/>
                    </a:lnTo>
                    <a:lnTo>
                      <a:pt x="0" y="4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026" name="Freeform 193"/>
              <p:cNvSpPr>
                <a:spLocks/>
              </p:cNvSpPr>
              <p:nvPr/>
            </p:nvSpPr>
            <p:spPr bwMode="auto">
              <a:xfrm>
                <a:off x="2445" y="2274"/>
                <a:ext cx="55" cy="46"/>
              </a:xfrm>
              <a:custGeom>
                <a:avLst/>
                <a:gdLst>
                  <a:gd name="T0" fmla="*/ 7 w 108"/>
                  <a:gd name="T1" fmla="*/ 1 h 92"/>
                  <a:gd name="T2" fmla="*/ 4 w 108"/>
                  <a:gd name="T3" fmla="*/ 2 h 92"/>
                  <a:gd name="T4" fmla="*/ 1 w 108"/>
                  <a:gd name="T5" fmla="*/ 3 h 92"/>
                  <a:gd name="T6" fmla="*/ 1 w 108"/>
                  <a:gd name="T7" fmla="*/ 4 h 92"/>
                  <a:gd name="T8" fmla="*/ 3 w 108"/>
                  <a:gd name="T9" fmla="*/ 5 h 92"/>
                  <a:gd name="T10" fmla="*/ 7 w 108"/>
                  <a:gd name="T11" fmla="*/ 6 h 92"/>
                  <a:gd name="T12" fmla="*/ 5 w 108"/>
                  <a:gd name="T13" fmla="*/ 6 h 92"/>
                  <a:gd name="T14" fmla="*/ 2 w 108"/>
                  <a:gd name="T15" fmla="*/ 6 h 92"/>
                  <a:gd name="T16" fmla="*/ 1 w 108"/>
                  <a:gd name="T17" fmla="*/ 5 h 92"/>
                  <a:gd name="T18" fmla="*/ 0 w 108"/>
                  <a:gd name="T19" fmla="*/ 2 h 92"/>
                  <a:gd name="T20" fmla="*/ 2 w 108"/>
                  <a:gd name="T21" fmla="*/ 2 h 92"/>
                  <a:gd name="T22" fmla="*/ 3 w 108"/>
                  <a:gd name="T23" fmla="*/ 1 h 92"/>
                  <a:gd name="T24" fmla="*/ 5 w 108"/>
                  <a:gd name="T25" fmla="*/ 0 h 92"/>
                  <a:gd name="T26" fmla="*/ 7 w 108"/>
                  <a:gd name="T27" fmla="*/ 1 h 92"/>
                  <a:gd name="T28" fmla="*/ 7 w 108"/>
                  <a:gd name="T29" fmla="*/ 1 h 9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08" h="92">
                    <a:moveTo>
                      <a:pt x="108" y="2"/>
                    </a:moveTo>
                    <a:lnTo>
                      <a:pt x="51" y="19"/>
                    </a:lnTo>
                    <a:lnTo>
                      <a:pt x="11" y="35"/>
                    </a:lnTo>
                    <a:lnTo>
                      <a:pt x="13" y="61"/>
                    </a:lnTo>
                    <a:lnTo>
                      <a:pt x="38" y="74"/>
                    </a:lnTo>
                    <a:lnTo>
                      <a:pt x="99" y="84"/>
                    </a:lnTo>
                    <a:lnTo>
                      <a:pt x="72" y="92"/>
                    </a:lnTo>
                    <a:lnTo>
                      <a:pt x="24" y="86"/>
                    </a:lnTo>
                    <a:lnTo>
                      <a:pt x="4" y="71"/>
                    </a:lnTo>
                    <a:lnTo>
                      <a:pt x="0" y="25"/>
                    </a:lnTo>
                    <a:lnTo>
                      <a:pt x="28" y="19"/>
                    </a:lnTo>
                    <a:lnTo>
                      <a:pt x="43" y="14"/>
                    </a:lnTo>
                    <a:lnTo>
                      <a:pt x="76" y="0"/>
                    </a:lnTo>
                    <a:lnTo>
                      <a:pt x="108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027" name="Freeform 194"/>
              <p:cNvSpPr>
                <a:spLocks/>
              </p:cNvSpPr>
              <p:nvPr/>
            </p:nvSpPr>
            <p:spPr bwMode="auto">
              <a:xfrm>
                <a:off x="2595" y="2211"/>
                <a:ext cx="94" cy="360"/>
              </a:xfrm>
              <a:custGeom>
                <a:avLst/>
                <a:gdLst>
                  <a:gd name="T0" fmla="*/ 1 w 186"/>
                  <a:gd name="T1" fmla="*/ 10 h 718"/>
                  <a:gd name="T2" fmla="*/ 3 w 186"/>
                  <a:gd name="T3" fmla="*/ 0 h 718"/>
                  <a:gd name="T4" fmla="*/ 6 w 186"/>
                  <a:gd name="T5" fmla="*/ 3 h 718"/>
                  <a:gd name="T6" fmla="*/ 8 w 186"/>
                  <a:gd name="T7" fmla="*/ 6 h 718"/>
                  <a:gd name="T8" fmla="*/ 8 w 186"/>
                  <a:gd name="T9" fmla="*/ 22 h 718"/>
                  <a:gd name="T10" fmla="*/ 11 w 186"/>
                  <a:gd name="T11" fmla="*/ 21 h 718"/>
                  <a:gd name="T12" fmla="*/ 11 w 186"/>
                  <a:gd name="T13" fmla="*/ 32 h 718"/>
                  <a:gd name="T14" fmla="*/ 12 w 186"/>
                  <a:gd name="T15" fmla="*/ 46 h 718"/>
                  <a:gd name="T16" fmla="*/ 11 w 186"/>
                  <a:gd name="T17" fmla="*/ 44 h 718"/>
                  <a:gd name="T18" fmla="*/ 11 w 186"/>
                  <a:gd name="T19" fmla="*/ 43 h 718"/>
                  <a:gd name="T20" fmla="*/ 10 w 186"/>
                  <a:gd name="T21" fmla="*/ 41 h 718"/>
                  <a:gd name="T22" fmla="*/ 9 w 186"/>
                  <a:gd name="T23" fmla="*/ 40 h 718"/>
                  <a:gd name="T24" fmla="*/ 9 w 186"/>
                  <a:gd name="T25" fmla="*/ 39 h 718"/>
                  <a:gd name="T26" fmla="*/ 8 w 186"/>
                  <a:gd name="T27" fmla="*/ 38 h 718"/>
                  <a:gd name="T28" fmla="*/ 8 w 186"/>
                  <a:gd name="T29" fmla="*/ 37 h 718"/>
                  <a:gd name="T30" fmla="*/ 7 w 186"/>
                  <a:gd name="T31" fmla="*/ 36 h 718"/>
                  <a:gd name="T32" fmla="*/ 6 w 186"/>
                  <a:gd name="T33" fmla="*/ 34 h 718"/>
                  <a:gd name="T34" fmla="*/ 5 w 186"/>
                  <a:gd name="T35" fmla="*/ 33 h 718"/>
                  <a:gd name="T36" fmla="*/ 4 w 186"/>
                  <a:gd name="T37" fmla="*/ 31 h 718"/>
                  <a:gd name="T38" fmla="*/ 4 w 186"/>
                  <a:gd name="T39" fmla="*/ 30 h 718"/>
                  <a:gd name="T40" fmla="*/ 4 w 186"/>
                  <a:gd name="T41" fmla="*/ 28 h 718"/>
                  <a:gd name="T42" fmla="*/ 3 w 186"/>
                  <a:gd name="T43" fmla="*/ 27 h 718"/>
                  <a:gd name="T44" fmla="*/ 3 w 186"/>
                  <a:gd name="T45" fmla="*/ 25 h 718"/>
                  <a:gd name="T46" fmla="*/ 2 w 186"/>
                  <a:gd name="T47" fmla="*/ 23 h 718"/>
                  <a:gd name="T48" fmla="*/ 2 w 186"/>
                  <a:gd name="T49" fmla="*/ 21 h 718"/>
                  <a:gd name="T50" fmla="*/ 2 w 186"/>
                  <a:gd name="T51" fmla="*/ 20 h 718"/>
                  <a:gd name="T52" fmla="*/ 1 w 186"/>
                  <a:gd name="T53" fmla="*/ 17 h 718"/>
                  <a:gd name="T54" fmla="*/ 0 w 186"/>
                  <a:gd name="T55" fmla="*/ 14 h 718"/>
                  <a:gd name="T56" fmla="*/ 2 w 186"/>
                  <a:gd name="T57" fmla="*/ 13 h 718"/>
                  <a:gd name="T58" fmla="*/ 2 w 186"/>
                  <a:gd name="T59" fmla="*/ 11 h 718"/>
                  <a:gd name="T60" fmla="*/ 1 w 186"/>
                  <a:gd name="T61" fmla="*/ 10 h 718"/>
                  <a:gd name="T62" fmla="*/ 1 w 186"/>
                  <a:gd name="T63" fmla="*/ 10 h 718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186" h="718">
                    <a:moveTo>
                      <a:pt x="4" y="152"/>
                    </a:moveTo>
                    <a:lnTo>
                      <a:pt x="47" y="0"/>
                    </a:lnTo>
                    <a:lnTo>
                      <a:pt x="91" y="44"/>
                    </a:lnTo>
                    <a:lnTo>
                      <a:pt x="122" y="84"/>
                    </a:lnTo>
                    <a:lnTo>
                      <a:pt x="118" y="351"/>
                    </a:lnTo>
                    <a:lnTo>
                      <a:pt x="175" y="323"/>
                    </a:lnTo>
                    <a:lnTo>
                      <a:pt x="161" y="498"/>
                    </a:lnTo>
                    <a:lnTo>
                      <a:pt x="186" y="718"/>
                    </a:lnTo>
                    <a:lnTo>
                      <a:pt x="175" y="697"/>
                    </a:lnTo>
                    <a:lnTo>
                      <a:pt x="161" y="675"/>
                    </a:lnTo>
                    <a:lnTo>
                      <a:pt x="146" y="648"/>
                    </a:lnTo>
                    <a:lnTo>
                      <a:pt x="139" y="633"/>
                    </a:lnTo>
                    <a:lnTo>
                      <a:pt x="129" y="619"/>
                    </a:lnTo>
                    <a:lnTo>
                      <a:pt x="122" y="604"/>
                    </a:lnTo>
                    <a:lnTo>
                      <a:pt x="112" y="589"/>
                    </a:lnTo>
                    <a:lnTo>
                      <a:pt x="97" y="564"/>
                    </a:lnTo>
                    <a:lnTo>
                      <a:pt x="84" y="543"/>
                    </a:lnTo>
                    <a:lnTo>
                      <a:pt x="70" y="515"/>
                    </a:lnTo>
                    <a:lnTo>
                      <a:pt x="63" y="494"/>
                    </a:lnTo>
                    <a:lnTo>
                      <a:pt x="57" y="471"/>
                    </a:lnTo>
                    <a:lnTo>
                      <a:pt x="49" y="445"/>
                    </a:lnTo>
                    <a:lnTo>
                      <a:pt x="42" y="418"/>
                    </a:lnTo>
                    <a:lnTo>
                      <a:pt x="36" y="389"/>
                    </a:lnTo>
                    <a:lnTo>
                      <a:pt x="28" y="361"/>
                    </a:lnTo>
                    <a:lnTo>
                      <a:pt x="23" y="332"/>
                    </a:lnTo>
                    <a:lnTo>
                      <a:pt x="17" y="306"/>
                    </a:lnTo>
                    <a:lnTo>
                      <a:pt x="8" y="260"/>
                    </a:lnTo>
                    <a:lnTo>
                      <a:pt x="0" y="215"/>
                    </a:lnTo>
                    <a:lnTo>
                      <a:pt x="30" y="207"/>
                    </a:lnTo>
                    <a:lnTo>
                      <a:pt x="30" y="167"/>
                    </a:lnTo>
                    <a:lnTo>
                      <a:pt x="4" y="15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028" name="Freeform 195"/>
              <p:cNvSpPr>
                <a:spLocks/>
              </p:cNvSpPr>
              <p:nvPr/>
            </p:nvSpPr>
            <p:spPr bwMode="auto">
              <a:xfrm>
                <a:off x="2774" y="2295"/>
                <a:ext cx="163" cy="220"/>
              </a:xfrm>
              <a:custGeom>
                <a:avLst/>
                <a:gdLst>
                  <a:gd name="T0" fmla="*/ 20 w 327"/>
                  <a:gd name="T1" fmla="*/ 18 h 439"/>
                  <a:gd name="T2" fmla="*/ 11 w 327"/>
                  <a:gd name="T3" fmla="*/ 9 h 439"/>
                  <a:gd name="T4" fmla="*/ 7 w 327"/>
                  <a:gd name="T5" fmla="*/ 4 h 439"/>
                  <a:gd name="T6" fmla="*/ 6 w 327"/>
                  <a:gd name="T7" fmla="*/ 4 h 439"/>
                  <a:gd name="T8" fmla="*/ 5 w 327"/>
                  <a:gd name="T9" fmla="*/ 4 h 439"/>
                  <a:gd name="T10" fmla="*/ 4 w 327"/>
                  <a:gd name="T11" fmla="*/ 5 h 439"/>
                  <a:gd name="T12" fmla="*/ 3 w 327"/>
                  <a:gd name="T13" fmla="*/ 4 h 439"/>
                  <a:gd name="T14" fmla="*/ 3 w 327"/>
                  <a:gd name="T15" fmla="*/ 3 h 439"/>
                  <a:gd name="T16" fmla="*/ 2 w 327"/>
                  <a:gd name="T17" fmla="*/ 3 h 439"/>
                  <a:gd name="T18" fmla="*/ 2 w 327"/>
                  <a:gd name="T19" fmla="*/ 2 h 439"/>
                  <a:gd name="T20" fmla="*/ 1 w 327"/>
                  <a:gd name="T21" fmla="*/ 2 h 439"/>
                  <a:gd name="T22" fmla="*/ 0 w 327"/>
                  <a:gd name="T23" fmla="*/ 1 h 439"/>
                  <a:gd name="T24" fmla="*/ 0 w 327"/>
                  <a:gd name="T25" fmla="*/ 1 h 439"/>
                  <a:gd name="T26" fmla="*/ 0 w 327"/>
                  <a:gd name="T27" fmla="*/ 0 h 439"/>
                  <a:gd name="T28" fmla="*/ 0 w 327"/>
                  <a:gd name="T29" fmla="*/ 3 h 439"/>
                  <a:gd name="T30" fmla="*/ 0 w 327"/>
                  <a:gd name="T31" fmla="*/ 5 h 439"/>
                  <a:gd name="T32" fmla="*/ 1 w 327"/>
                  <a:gd name="T33" fmla="*/ 6 h 439"/>
                  <a:gd name="T34" fmla="*/ 1 w 327"/>
                  <a:gd name="T35" fmla="*/ 6 h 439"/>
                  <a:gd name="T36" fmla="*/ 2 w 327"/>
                  <a:gd name="T37" fmla="*/ 7 h 439"/>
                  <a:gd name="T38" fmla="*/ 2 w 327"/>
                  <a:gd name="T39" fmla="*/ 7 h 439"/>
                  <a:gd name="T40" fmla="*/ 2 w 327"/>
                  <a:gd name="T41" fmla="*/ 7 h 439"/>
                  <a:gd name="T42" fmla="*/ 3 w 327"/>
                  <a:gd name="T43" fmla="*/ 8 h 439"/>
                  <a:gd name="T44" fmla="*/ 4 w 327"/>
                  <a:gd name="T45" fmla="*/ 8 h 439"/>
                  <a:gd name="T46" fmla="*/ 5 w 327"/>
                  <a:gd name="T47" fmla="*/ 9 h 439"/>
                  <a:gd name="T48" fmla="*/ 5 w 327"/>
                  <a:gd name="T49" fmla="*/ 9 h 439"/>
                  <a:gd name="T50" fmla="*/ 6 w 327"/>
                  <a:gd name="T51" fmla="*/ 10 h 439"/>
                  <a:gd name="T52" fmla="*/ 6 w 327"/>
                  <a:gd name="T53" fmla="*/ 10 h 439"/>
                  <a:gd name="T54" fmla="*/ 7 w 327"/>
                  <a:gd name="T55" fmla="*/ 11 h 439"/>
                  <a:gd name="T56" fmla="*/ 7 w 327"/>
                  <a:gd name="T57" fmla="*/ 11 h 439"/>
                  <a:gd name="T58" fmla="*/ 7 w 327"/>
                  <a:gd name="T59" fmla="*/ 11 h 439"/>
                  <a:gd name="T60" fmla="*/ 8 w 327"/>
                  <a:gd name="T61" fmla="*/ 12 h 439"/>
                  <a:gd name="T62" fmla="*/ 8 w 327"/>
                  <a:gd name="T63" fmla="*/ 12 h 439"/>
                  <a:gd name="T64" fmla="*/ 8 w 327"/>
                  <a:gd name="T65" fmla="*/ 12 h 439"/>
                  <a:gd name="T66" fmla="*/ 9 w 327"/>
                  <a:gd name="T67" fmla="*/ 12 h 439"/>
                  <a:gd name="T68" fmla="*/ 9 w 327"/>
                  <a:gd name="T69" fmla="*/ 13 h 439"/>
                  <a:gd name="T70" fmla="*/ 10 w 327"/>
                  <a:gd name="T71" fmla="*/ 14 h 439"/>
                  <a:gd name="T72" fmla="*/ 10 w 327"/>
                  <a:gd name="T73" fmla="*/ 14 h 439"/>
                  <a:gd name="T74" fmla="*/ 11 w 327"/>
                  <a:gd name="T75" fmla="*/ 15 h 439"/>
                  <a:gd name="T76" fmla="*/ 11 w 327"/>
                  <a:gd name="T77" fmla="*/ 15 h 439"/>
                  <a:gd name="T78" fmla="*/ 12 w 327"/>
                  <a:gd name="T79" fmla="*/ 15 h 439"/>
                  <a:gd name="T80" fmla="*/ 12 w 327"/>
                  <a:gd name="T81" fmla="*/ 15 h 439"/>
                  <a:gd name="T82" fmla="*/ 17 w 327"/>
                  <a:gd name="T83" fmla="*/ 28 h 439"/>
                  <a:gd name="T84" fmla="*/ 20 w 327"/>
                  <a:gd name="T85" fmla="*/ 18 h 439"/>
                  <a:gd name="T86" fmla="*/ 20 w 327"/>
                  <a:gd name="T87" fmla="*/ 18 h 439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327" h="439">
                    <a:moveTo>
                      <a:pt x="327" y="280"/>
                    </a:moveTo>
                    <a:lnTo>
                      <a:pt x="183" y="133"/>
                    </a:lnTo>
                    <a:lnTo>
                      <a:pt x="116" y="53"/>
                    </a:lnTo>
                    <a:lnTo>
                      <a:pt x="108" y="55"/>
                    </a:lnTo>
                    <a:lnTo>
                      <a:pt x="93" y="63"/>
                    </a:lnTo>
                    <a:lnTo>
                      <a:pt x="76" y="65"/>
                    </a:lnTo>
                    <a:lnTo>
                      <a:pt x="61" y="57"/>
                    </a:lnTo>
                    <a:lnTo>
                      <a:pt x="53" y="48"/>
                    </a:lnTo>
                    <a:lnTo>
                      <a:pt x="44" y="40"/>
                    </a:lnTo>
                    <a:lnTo>
                      <a:pt x="34" y="31"/>
                    </a:lnTo>
                    <a:lnTo>
                      <a:pt x="25" y="21"/>
                    </a:lnTo>
                    <a:lnTo>
                      <a:pt x="15" y="13"/>
                    </a:lnTo>
                    <a:lnTo>
                      <a:pt x="8" y="6"/>
                    </a:lnTo>
                    <a:lnTo>
                      <a:pt x="0" y="0"/>
                    </a:lnTo>
                    <a:lnTo>
                      <a:pt x="6" y="46"/>
                    </a:lnTo>
                    <a:lnTo>
                      <a:pt x="12" y="65"/>
                    </a:lnTo>
                    <a:lnTo>
                      <a:pt x="23" y="84"/>
                    </a:lnTo>
                    <a:lnTo>
                      <a:pt x="29" y="91"/>
                    </a:lnTo>
                    <a:lnTo>
                      <a:pt x="32" y="97"/>
                    </a:lnTo>
                    <a:lnTo>
                      <a:pt x="36" y="101"/>
                    </a:lnTo>
                    <a:lnTo>
                      <a:pt x="46" y="108"/>
                    </a:lnTo>
                    <a:lnTo>
                      <a:pt x="55" y="116"/>
                    </a:lnTo>
                    <a:lnTo>
                      <a:pt x="67" y="124"/>
                    </a:lnTo>
                    <a:lnTo>
                      <a:pt x="80" y="131"/>
                    </a:lnTo>
                    <a:lnTo>
                      <a:pt x="91" y="141"/>
                    </a:lnTo>
                    <a:lnTo>
                      <a:pt x="103" y="150"/>
                    </a:lnTo>
                    <a:lnTo>
                      <a:pt x="108" y="156"/>
                    </a:lnTo>
                    <a:lnTo>
                      <a:pt x="114" y="162"/>
                    </a:lnTo>
                    <a:lnTo>
                      <a:pt x="120" y="165"/>
                    </a:lnTo>
                    <a:lnTo>
                      <a:pt x="126" y="171"/>
                    </a:lnTo>
                    <a:lnTo>
                      <a:pt x="133" y="177"/>
                    </a:lnTo>
                    <a:lnTo>
                      <a:pt x="137" y="181"/>
                    </a:lnTo>
                    <a:lnTo>
                      <a:pt x="143" y="186"/>
                    </a:lnTo>
                    <a:lnTo>
                      <a:pt x="148" y="192"/>
                    </a:lnTo>
                    <a:lnTo>
                      <a:pt x="158" y="202"/>
                    </a:lnTo>
                    <a:lnTo>
                      <a:pt x="167" y="211"/>
                    </a:lnTo>
                    <a:lnTo>
                      <a:pt x="175" y="219"/>
                    </a:lnTo>
                    <a:lnTo>
                      <a:pt x="183" y="226"/>
                    </a:lnTo>
                    <a:lnTo>
                      <a:pt x="188" y="232"/>
                    </a:lnTo>
                    <a:lnTo>
                      <a:pt x="192" y="236"/>
                    </a:lnTo>
                    <a:lnTo>
                      <a:pt x="196" y="240"/>
                    </a:lnTo>
                    <a:lnTo>
                      <a:pt x="287" y="439"/>
                    </a:lnTo>
                    <a:lnTo>
                      <a:pt x="327" y="28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029" name="Freeform 196"/>
              <p:cNvSpPr>
                <a:spLocks/>
              </p:cNvSpPr>
              <p:nvPr/>
            </p:nvSpPr>
            <p:spPr bwMode="auto">
              <a:xfrm>
                <a:off x="2474" y="1809"/>
                <a:ext cx="156" cy="21"/>
              </a:xfrm>
              <a:custGeom>
                <a:avLst/>
                <a:gdLst>
                  <a:gd name="T0" fmla="*/ 20 w 311"/>
                  <a:gd name="T1" fmla="*/ 2 h 42"/>
                  <a:gd name="T2" fmla="*/ 12 w 311"/>
                  <a:gd name="T3" fmla="*/ 2 h 42"/>
                  <a:gd name="T4" fmla="*/ 6 w 311"/>
                  <a:gd name="T5" fmla="*/ 2 h 42"/>
                  <a:gd name="T6" fmla="*/ 0 w 311"/>
                  <a:gd name="T7" fmla="*/ 0 h 42"/>
                  <a:gd name="T8" fmla="*/ 3 w 311"/>
                  <a:gd name="T9" fmla="*/ 2 h 42"/>
                  <a:gd name="T10" fmla="*/ 5 w 311"/>
                  <a:gd name="T11" fmla="*/ 3 h 42"/>
                  <a:gd name="T12" fmla="*/ 14 w 311"/>
                  <a:gd name="T13" fmla="*/ 3 h 42"/>
                  <a:gd name="T14" fmla="*/ 19 w 311"/>
                  <a:gd name="T15" fmla="*/ 2 h 42"/>
                  <a:gd name="T16" fmla="*/ 20 w 311"/>
                  <a:gd name="T17" fmla="*/ 2 h 42"/>
                  <a:gd name="T18" fmla="*/ 20 w 311"/>
                  <a:gd name="T19" fmla="*/ 2 h 4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11" h="42">
                    <a:moveTo>
                      <a:pt x="311" y="19"/>
                    </a:moveTo>
                    <a:lnTo>
                      <a:pt x="184" y="27"/>
                    </a:lnTo>
                    <a:lnTo>
                      <a:pt x="87" y="23"/>
                    </a:lnTo>
                    <a:lnTo>
                      <a:pt x="0" y="0"/>
                    </a:lnTo>
                    <a:lnTo>
                      <a:pt x="40" y="23"/>
                    </a:lnTo>
                    <a:lnTo>
                      <a:pt x="78" y="36"/>
                    </a:lnTo>
                    <a:lnTo>
                      <a:pt x="222" y="42"/>
                    </a:lnTo>
                    <a:lnTo>
                      <a:pt x="294" y="32"/>
                    </a:lnTo>
                    <a:lnTo>
                      <a:pt x="311" y="1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030" name="Freeform 197"/>
              <p:cNvSpPr>
                <a:spLocks/>
              </p:cNvSpPr>
              <p:nvPr/>
            </p:nvSpPr>
            <p:spPr bwMode="auto">
              <a:xfrm>
                <a:off x="2534" y="1826"/>
                <a:ext cx="67" cy="79"/>
              </a:xfrm>
              <a:custGeom>
                <a:avLst/>
                <a:gdLst>
                  <a:gd name="T0" fmla="*/ 0 w 135"/>
                  <a:gd name="T1" fmla="*/ 0 h 158"/>
                  <a:gd name="T2" fmla="*/ 0 w 135"/>
                  <a:gd name="T3" fmla="*/ 4 h 158"/>
                  <a:gd name="T4" fmla="*/ 2 w 135"/>
                  <a:gd name="T5" fmla="*/ 5 h 158"/>
                  <a:gd name="T6" fmla="*/ 3 w 135"/>
                  <a:gd name="T7" fmla="*/ 6 h 158"/>
                  <a:gd name="T8" fmla="*/ 3 w 135"/>
                  <a:gd name="T9" fmla="*/ 7 h 158"/>
                  <a:gd name="T10" fmla="*/ 3 w 135"/>
                  <a:gd name="T11" fmla="*/ 9 h 158"/>
                  <a:gd name="T12" fmla="*/ 1 w 135"/>
                  <a:gd name="T13" fmla="*/ 10 h 158"/>
                  <a:gd name="T14" fmla="*/ 5 w 135"/>
                  <a:gd name="T15" fmla="*/ 10 h 158"/>
                  <a:gd name="T16" fmla="*/ 6 w 135"/>
                  <a:gd name="T17" fmla="*/ 7 h 158"/>
                  <a:gd name="T18" fmla="*/ 7 w 135"/>
                  <a:gd name="T19" fmla="*/ 4 h 158"/>
                  <a:gd name="T20" fmla="*/ 8 w 135"/>
                  <a:gd name="T21" fmla="*/ 0 h 158"/>
                  <a:gd name="T22" fmla="*/ 0 w 135"/>
                  <a:gd name="T23" fmla="*/ 0 h 158"/>
                  <a:gd name="T24" fmla="*/ 0 w 135"/>
                  <a:gd name="T25" fmla="*/ 0 h 15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35" h="158">
                    <a:moveTo>
                      <a:pt x="0" y="0"/>
                    </a:moveTo>
                    <a:lnTo>
                      <a:pt x="0" y="55"/>
                    </a:lnTo>
                    <a:lnTo>
                      <a:pt x="42" y="65"/>
                    </a:lnTo>
                    <a:lnTo>
                      <a:pt x="50" y="90"/>
                    </a:lnTo>
                    <a:lnTo>
                      <a:pt x="52" y="112"/>
                    </a:lnTo>
                    <a:lnTo>
                      <a:pt x="52" y="137"/>
                    </a:lnTo>
                    <a:lnTo>
                      <a:pt x="31" y="158"/>
                    </a:lnTo>
                    <a:lnTo>
                      <a:pt x="95" y="156"/>
                    </a:lnTo>
                    <a:lnTo>
                      <a:pt x="99" y="103"/>
                    </a:lnTo>
                    <a:lnTo>
                      <a:pt x="114" y="57"/>
                    </a:lnTo>
                    <a:lnTo>
                      <a:pt x="13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031" name="Freeform 198"/>
              <p:cNvSpPr>
                <a:spLocks/>
              </p:cNvSpPr>
              <p:nvPr/>
            </p:nvSpPr>
            <p:spPr bwMode="auto">
              <a:xfrm>
                <a:off x="3268" y="2773"/>
                <a:ext cx="172" cy="38"/>
              </a:xfrm>
              <a:custGeom>
                <a:avLst/>
                <a:gdLst>
                  <a:gd name="T0" fmla="*/ 0 w 344"/>
                  <a:gd name="T1" fmla="*/ 5 h 76"/>
                  <a:gd name="T2" fmla="*/ 2 w 344"/>
                  <a:gd name="T3" fmla="*/ 3 h 76"/>
                  <a:gd name="T4" fmla="*/ 3 w 344"/>
                  <a:gd name="T5" fmla="*/ 0 h 76"/>
                  <a:gd name="T6" fmla="*/ 3 w 344"/>
                  <a:gd name="T7" fmla="*/ 3 h 76"/>
                  <a:gd name="T8" fmla="*/ 11 w 344"/>
                  <a:gd name="T9" fmla="*/ 3 h 76"/>
                  <a:gd name="T10" fmla="*/ 22 w 344"/>
                  <a:gd name="T11" fmla="*/ 3 h 76"/>
                  <a:gd name="T12" fmla="*/ 17 w 344"/>
                  <a:gd name="T13" fmla="*/ 4 h 76"/>
                  <a:gd name="T14" fmla="*/ 3 w 344"/>
                  <a:gd name="T15" fmla="*/ 4 h 76"/>
                  <a:gd name="T16" fmla="*/ 0 w 344"/>
                  <a:gd name="T17" fmla="*/ 5 h 76"/>
                  <a:gd name="T18" fmla="*/ 0 w 344"/>
                  <a:gd name="T19" fmla="*/ 5 h 7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44" h="76">
                    <a:moveTo>
                      <a:pt x="0" y="76"/>
                    </a:moveTo>
                    <a:lnTo>
                      <a:pt x="21" y="46"/>
                    </a:lnTo>
                    <a:lnTo>
                      <a:pt x="46" y="0"/>
                    </a:lnTo>
                    <a:lnTo>
                      <a:pt x="44" y="36"/>
                    </a:lnTo>
                    <a:lnTo>
                      <a:pt x="162" y="36"/>
                    </a:lnTo>
                    <a:lnTo>
                      <a:pt x="344" y="38"/>
                    </a:lnTo>
                    <a:lnTo>
                      <a:pt x="272" y="55"/>
                    </a:lnTo>
                    <a:lnTo>
                      <a:pt x="36" y="59"/>
                    </a:lnTo>
                    <a:lnTo>
                      <a:pt x="0" y="7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032" name="Freeform 199"/>
              <p:cNvSpPr>
                <a:spLocks/>
              </p:cNvSpPr>
              <p:nvPr/>
            </p:nvSpPr>
            <p:spPr bwMode="auto">
              <a:xfrm>
                <a:off x="3032" y="1922"/>
                <a:ext cx="31" cy="58"/>
              </a:xfrm>
              <a:custGeom>
                <a:avLst/>
                <a:gdLst>
                  <a:gd name="T0" fmla="*/ 3 w 63"/>
                  <a:gd name="T1" fmla="*/ 0 h 116"/>
                  <a:gd name="T2" fmla="*/ 2 w 63"/>
                  <a:gd name="T3" fmla="*/ 4 h 116"/>
                  <a:gd name="T4" fmla="*/ 1 w 63"/>
                  <a:gd name="T5" fmla="*/ 7 h 116"/>
                  <a:gd name="T6" fmla="*/ 0 w 63"/>
                  <a:gd name="T7" fmla="*/ 8 h 116"/>
                  <a:gd name="T8" fmla="*/ 0 w 63"/>
                  <a:gd name="T9" fmla="*/ 7 h 116"/>
                  <a:gd name="T10" fmla="*/ 0 w 63"/>
                  <a:gd name="T11" fmla="*/ 6 h 116"/>
                  <a:gd name="T12" fmla="*/ 1 w 63"/>
                  <a:gd name="T13" fmla="*/ 4 h 116"/>
                  <a:gd name="T14" fmla="*/ 1 w 63"/>
                  <a:gd name="T15" fmla="*/ 3 h 116"/>
                  <a:gd name="T16" fmla="*/ 0 w 63"/>
                  <a:gd name="T17" fmla="*/ 2 h 116"/>
                  <a:gd name="T18" fmla="*/ 2 w 63"/>
                  <a:gd name="T19" fmla="*/ 2 h 116"/>
                  <a:gd name="T20" fmla="*/ 3 w 63"/>
                  <a:gd name="T21" fmla="*/ 0 h 116"/>
                  <a:gd name="T22" fmla="*/ 3 w 63"/>
                  <a:gd name="T23" fmla="*/ 0 h 11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63" h="116">
                    <a:moveTo>
                      <a:pt x="63" y="0"/>
                    </a:moveTo>
                    <a:lnTo>
                      <a:pt x="46" y="59"/>
                    </a:lnTo>
                    <a:lnTo>
                      <a:pt x="25" y="99"/>
                    </a:lnTo>
                    <a:lnTo>
                      <a:pt x="0" y="116"/>
                    </a:lnTo>
                    <a:lnTo>
                      <a:pt x="4" y="110"/>
                    </a:lnTo>
                    <a:lnTo>
                      <a:pt x="11" y="95"/>
                    </a:lnTo>
                    <a:lnTo>
                      <a:pt x="21" y="63"/>
                    </a:lnTo>
                    <a:lnTo>
                      <a:pt x="17" y="38"/>
                    </a:lnTo>
                    <a:lnTo>
                      <a:pt x="13" y="23"/>
                    </a:lnTo>
                    <a:lnTo>
                      <a:pt x="38" y="19"/>
                    </a:lnTo>
                    <a:lnTo>
                      <a:pt x="63" y="0"/>
                    </a:lnTo>
                    <a:close/>
                  </a:path>
                </a:pathLst>
              </a:custGeom>
              <a:solidFill>
                <a:srgbClr val="C76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033" name="Freeform 200"/>
              <p:cNvSpPr>
                <a:spLocks/>
              </p:cNvSpPr>
              <p:nvPr/>
            </p:nvSpPr>
            <p:spPr bwMode="auto">
              <a:xfrm>
                <a:off x="2451" y="2280"/>
                <a:ext cx="61" cy="26"/>
              </a:xfrm>
              <a:custGeom>
                <a:avLst/>
                <a:gdLst>
                  <a:gd name="T0" fmla="*/ 8 w 122"/>
                  <a:gd name="T1" fmla="*/ 1 h 53"/>
                  <a:gd name="T2" fmla="*/ 5 w 122"/>
                  <a:gd name="T3" fmla="*/ 2 h 53"/>
                  <a:gd name="T4" fmla="*/ 5 w 122"/>
                  <a:gd name="T5" fmla="*/ 3 h 53"/>
                  <a:gd name="T6" fmla="*/ 4 w 122"/>
                  <a:gd name="T7" fmla="*/ 2 h 53"/>
                  <a:gd name="T8" fmla="*/ 0 w 122"/>
                  <a:gd name="T9" fmla="*/ 1 h 53"/>
                  <a:gd name="T10" fmla="*/ 4 w 122"/>
                  <a:gd name="T11" fmla="*/ 0 h 53"/>
                  <a:gd name="T12" fmla="*/ 5 w 122"/>
                  <a:gd name="T13" fmla="*/ 0 h 53"/>
                  <a:gd name="T14" fmla="*/ 7 w 122"/>
                  <a:gd name="T15" fmla="*/ 1 h 53"/>
                  <a:gd name="T16" fmla="*/ 8 w 122"/>
                  <a:gd name="T17" fmla="*/ 1 h 53"/>
                  <a:gd name="T18" fmla="*/ 8 w 122"/>
                  <a:gd name="T19" fmla="*/ 1 h 5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22" h="53">
                    <a:moveTo>
                      <a:pt x="122" y="30"/>
                    </a:moveTo>
                    <a:lnTo>
                      <a:pt x="80" y="40"/>
                    </a:lnTo>
                    <a:lnTo>
                      <a:pt x="72" y="53"/>
                    </a:lnTo>
                    <a:lnTo>
                      <a:pt x="57" y="36"/>
                    </a:lnTo>
                    <a:lnTo>
                      <a:pt x="0" y="19"/>
                    </a:lnTo>
                    <a:lnTo>
                      <a:pt x="51" y="0"/>
                    </a:lnTo>
                    <a:lnTo>
                      <a:pt x="76" y="13"/>
                    </a:lnTo>
                    <a:lnTo>
                      <a:pt x="108" y="17"/>
                    </a:lnTo>
                    <a:lnTo>
                      <a:pt x="122" y="30"/>
                    </a:lnTo>
                    <a:close/>
                  </a:path>
                </a:pathLst>
              </a:custGeom>
              <a:solidFill>
                <a:srgbClr val="75686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034" name="Freeform 201"/>
              <p:cNvSpPr>
                <a:spLocks/>
              </p:cNvSpPr>
              <p:nvPr/>
            </p:nvSpPr>
            <p:spPr bwMode="auto">
              <a:xfrm>
                <a:off x="2561" y="2282"/>
                <a:ext cx="47" cy="36"/>
              </a:xfrm>
              <a:custGeom>
                <a:avLst/>
                <a:gdLst>
                  <a:gd name="T0" fmla="*/ 1 w 93"/>
                  <a:gd name="T1" fmla="*/ 1 h 72"/>
                  <a:gd name="T2" fmla="*/ 5 w 93"/>
                  <a:gd name="T3" fmla="*/ 3 h 72"/>
                  <a:gd name="T4" fmla="*/ 3 w 93"/>
                  <a:gd name="T5" fmla="*/ 3 h 72"/>
                  <a:gd name="T6" fmla="*/ 3 w 93"/>
                  <a:gd name="T7" fmla="*/ 5 h 72"/>
                  <a:gd name="T8" fmla="*/ 6 w 93"/>
                  <a:gd name="T9" fmla="*/ 5 h 72"/>
                  <a:gd name="T10" fmla="*/ 6 w 93"/>
                  <a:gd name="T11" fmla="*/ 2 h 72"/>
                  <a:gd name="T12" fmla="*/ 0 w 93"/>
                  <a:gd name="T13" fmla="*/ 0 h 72"/>
                  <a:gd name="T14" fmla="*/ 1 w 93"/>
                  <a:gd name="T15" fmla="*/ 1 h 72"/>
                  <a:gd name="T16" fmla="*/ 1 w 93"/>
                  <a:gd name="T17" fmla="*/ 1 h 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93" h="72">
                    <a:moveTo>
                      <a:pt x="5" y="11"/>
                    </a:moveTo>
                    <a:lnTo>
                      <a:pt x="79" y="38"/>
                    </a:lnTo>
                    <a:lnTo>
                      <a:pt x="41" y="47"/>
                    </a:lnTo>
                    <a:lnTo>
                      <a:pt x="47" y="72"/>
                    </a:lnTo>
                    <a:lnTo>
                      <a:pt x="93" y="68"/>
                    </a:lnTo>
                    <a:lnTo>
                      <a:pt x="93" y="26"/>
                    </a:lnTo>
                    <a:lnTo>
                      <a:pt x="0" y="0"/>
                    </a:lnTo>
                    <a:lnTo>
                      <a:pt x="5" y="11"/>
                    </a:lnTo>
                    <a:close/>
                  </a:path>
                </a:pathLst>
              </a:custGeom>
              <a:solidFill>
                <a:srgbClr val="A394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035" name="Freeform 202"/>
              <p:cNvSpPr>
                <a:spLocks/>
              </p:cNvSpPr>
              <p:nvPr/>
            </p:nvSpPr>
            <p:spPr bwMode="auto">
              <a:xfrm>
                <a:off x="2969" y="2669"/>
                <a:ext cx="11" cy="22"/>
              </a:xfrm>
              <a:custGeom>
                <a:avLst/>
                <a:gdLst>
                  <a:gd name="T0" fmla="*/ 1 w 22"/>
                  <a:gd name="T1" fmla="*/ 0 h 46"/>
                  <a:gd name="T2" fmla="*/ 2 w 22"/>
                  <a:gd name="T3" fmla="*/ 0 h 46"/>
                  <a:gd name="T4" fmla="*/ 2 w 22"/>
                  <a:gd name="T5" fmla="*/ 1 h 46"/>
                  <a:gd name="T6" fmla="*/ 1 w 22"/>
                  <a:gd name="T7" fmla="*/ 2 h 46"/>
                  <a:gd name="T8" fmla="*/ 0 w 22"/>
                  <a:gd name="T9" fmla="*/ 0 h 46"/>
                  <a:gd name="T10" fmla="*/ 1 w 22"/>
                  <a:gd name="T11" fmla="*/ 0 h 46"/>
                  <a:gd name="T12" fmla="*/ 1 w 22"/>
                  <a:gd name="T13" fmla="*/ 0 h 4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2" h="46">
                    <a:moveTo>
                      <a:pt x="11" y="0"/>
                    </a:moveTo>
                    <a:lnTo>
                      <a:pt x="22" y="13"/>
                    </a:lnTo>
                    <a:lnTo>
                      <a:pt x="19" y="25"/>
                    </a:lnTo>
                    <a:lnTo>
                      <a:pt x="3" y="46"/>
                    </a:lnTo>
                    <a:lnTo>
                      <a:pt x="0" y="2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036" name="Freeform 203"/>
              <p:cNvSpPr>
                <a:spLocks/>
              </p:cNvSpPr>
              <p:nvPr/>
            </p:nvSpPr>
            <p:spPr bwMode="auto">
              <a:xfrm>
                <a:off x="2893" y="2786"/>
                <a:ext cx="63" cy="66"/>
              </a:xfrm>
              <a:custGeom>
                <a:avLst/>
                <a:gdLst>
                  <a:gd name="T0" fmla="*/ 5 w 125"/>
                  <a:gd name="T1" fmla="*/ 1 h 131"/>
                  <a:gd name="T2" fmla="*/ 6 w 125"/>
                  <a:gd name="T3" fmla="*/ 1 h 131"/>
                  <a:gd name="T4" fmla="*/ 6 w 125"/>
                  <a:gd name="T5" fmla="*/ 2 h 131"/>
                  <a:gd name="T6" fmla="*/ 7 w 125"/>
                  <a:gd name="T7" fmla="*/ 3 h 131"/>
                  <a:gd name="T8" fmla="*/ 7 w 125"/>
                  <a:gd name="T9" fmla="*/ 4 h 131"/>
                  <a:gd name="T10" fmla="*/ 7 w 125"/>
                  <a:gd name="T11" fmla="*/ 6 h 131"/>
                  <a:gd name="T12" fmla="*/ 7 w 125"/>
                  <a:gd name="T13" fmla="*/ 7 h 131"/>
                  <a:gd name="T14" fmla="*/ 3 w 125"/>
                  <a:gd name="T15" fmla="*/ 8 h 131"/>
                  <a:gd name="T16" fmla="*/ 1 w 125"/>
                  <a:gd name="T17" fmla="*/ 5 h 131"/>
                  <a:gd name="T18" fmla="*/ 1 w 125"/>
                  <a:gd name="T19" fmla="*/ 3 h 131"/>
                  <a:gd name="T20" fmla="*/ 0 w 125"/>
                  <a:gd name="T21" fmla="*/ 4 h 131"/>
                  <a:gd name="T22" fmla="*/ 1 w 125"/>
                  <a:gd name="T23" fmla="*/ 6 h 131"/>
                  <a:gd name="T24" fmla="*/ 1 w 125"/>
                  <a:gd name="T25" fmla="*/ 7 h 131"/>
                  <a:gd name="T26" fmla="*/ 2 w 125"/>
                  <a:gd name="T27" fmla="*/ 8 h 131"/>
                  <a:gd name="T28" fmla="*/ 3 w 125"/>
                  <a:gd name="T29" fmla="*/ 9 h 131"/>
                  <a:gd name="T30" fmla="*/ 6 w 125"/>
                  <a:gd name="T31" fmla="*/ 8 h 131"/>
                  <a:gd name="T32" fmla="*/ 7 w 125"/>
                  <a:gd name="T33" fmla="*/ 8 h 131"/>
                  <a:gd name="T34" fmla="*/ 8 w 125"/>
                  <a:gd name="T35" fmla="*/ 5 h 131"/>
                  <a:gd name="T36" fmla="*/ 8 w 125"/>
                  <a:gd name="T37" fmla="*/ 2 h 131"/>
                  <a:gd name="T38" fmla="*/ 6 w 125"/>
                  <a:gd name="T39" fmla="*/ 1 h 131"/>
                  <a:gd name="T40" fmla="*/ 5 w 125"/>
                  <a:gd name="T41" fmla="*/ 0 h 131"/>
                  <a:gd name="T42" fmla="*/ 2 w 125"/>
                  <a:gd name="T43" fmla="*/ 1 h 131"/>
                  <a:gd name="T44" fmla="*/ 1 w 125"/>
                  <a:gd name="T45" fmla="*/ 2 h 131"/>
                  <a:gd name="T46" fmla="*/ 2 w 125"/>
                  <a:gd name="T47" fmla="*/ 2 h 131"/>
                  <a:gd name="T48" fmla="*/ 3 w 125"/>
                  <a:gd name="T49" fmla="*/ 2 h 131"/>
                  <a:gd name="T50" fmla="*/ 5 w 125"/>
                  <a:gd name="T51" fmla="*/ 1 h 131"/>
                  <a:gd name="T52" fmla="*/ 5 w 125"/>
                  <a:gd name="T53" fmla="*/ 1 h 131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25" h="131">
                    <a:moveTo>
                      <a:pt x="66" y="13"/>
                    </a:moveTo>
                    <a:lnTo>
                      <a:pt x="81" y="13"/>
                    </a:lnTo>
                    <a:lnTo>
                      <a:pt x="93" y="22"/>
                    </a:lnTo>
                    <a:lnTo>
                      <a:pt x="102" y="40"/>
                    </a:lnTo>
                    <a:lnTo>
                      <a:pt x="106" y="64"/>
                    </a:lnTo>
                    <a:lnTo>
                      <a:pt x="102" y="85"/>
                    </a:lnTo>
                    <a:lnTo>
                      <a:pt x="97" y="108"/>
                    </a:lnTo>
                    <a:lnTo>
                      <a:pt x="41" y="114"/>
                    </a:lnTo>
                    <a:lnTo>
                      <a:pt x="9" y="78"/>
                    </a:lnTo>
                    <a:lnTo>
                      <a:pt x="13" y="41"/>
                    </a:lnTo>
                    <a:lnTo>
                      <a:pt x="0" y="55"/>
                    </a:lnTo>
                    <a:lnTo>
                      <a:pt x="2" y="95"/>
                    </a:lnTo>
                    <a:lnTo>
                      <a:pt x="15" y="112"/>
                    </a:lnTo>
                    <a:lnTo>
                      <a:pt x="22" y="121"/>
                    </a:lnTo>
                    <a:lnTo>
                      <a:pt x="47" y="131"/>
                    </a:lnTo>
                    <a:lnTo>
                      <a:pt x="89" y="125"/>
                    </a:lnTo>
                    <a:lnTo>
                      <a:pt x="112" y="114"/>
                    </a:lnTo>
                    <a:lnTo>
                      <a:pt x="125" y="68"/>
                    </a:lnTo>
                    <a:lnTo>
                      <a:pt x="123" y="30"/>
                    </a:lnTo>
                    <a:lnTo>
                      <a:pt x="85" y="3"/>
                    </a:lnTo>
                    <a:lnTo>
                      <a:pt x="70" y="0"/>
                    </a:lnTo>
                    <a:lnTo>
                      <a:pt x="32" y="7"/>
                    </a:lnTo>
                    <a:lnTo>
                      <a:pt x="15" y="21"/>
                    </a:lnTo>
                    <a:lnTo>
                      <a:pt x="30" y="28"/>
                    </a:lnTo>
                    <a:lnTo>
                      <a:pt x="47" y="19"/>
                    </a:lnTo>
                    <a:lnTo>
                      <a:pt x="66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7831" name="Freeform 204"/>
            <p:cNvSpPr>
              <a:spLocks/>
            </p:cNvSpPr>
            <p:nvPr/>
          </p:nvSpPr>
          <p:spPr bwMode="auto">
            <a:xfrm>
              <a:off x="2872" y="2934"/>
              <a:ext cx="68" cy="74"/>
            </a:xfrm>
            <a:custGeom>
              <a:avLst/>
              <a:gdLst>
                <a:gd name="T0" fmla="*/ 4 w 137"/>
                <a:gd name="T1" fmla="*/ 1 h 148"/>
                <a:gd name="T2" fmla="*/ 5 w 137"/>
                <a:gd name="T3" fmla="*/ 2 h 148"/>
                <a:gd name="T4" fmla="*/ 6 w 137"/>
                <a:gd name="T5" fmla="*/ 3 h 148"/>
                <a:gd name="T6" fmla="*/ 7 w 137"/>
                <a:gd name="T7" fmla="*/ 4 h 148"/>
                <a:gd name="T8" fmla="*/ 7 w 137"/>
                <a:gd name="T9" fmla="*/ 5 h 148"/>
                <a:gd name="T10" fmla="*/ 7 w 137"/>
                <a:gd name="T11" fmla="*/ 6 h 148"/>
                <a:gd name="T12" fmla="*/ 6 w 137"/>
                <a:gd name="T13" fmla="*/ 8 h 148"/>
                <a:gd name="T14" fmla="*/ 5 w 137"/>
                <a:gd name="T15" fmla="*/ 9 h 148"/>
                <a:gd name="T16" fmla="*/ 2 w 137"/>
                <a:gd name="T17" fmla="*/ 9 h 148"/>
                <a:gd name="T18" fmla="*/ 1 w 137"/>
                <a:gd name="T19" fmla="*/ 8 h 148"/>
                <a:gd name="T20" fmla="*/ 1 w 137"/>
                <a:gd name="T21" fmla="*/ 5 h 148"/>
                <a:gd name="T22" fmla="*/ 1 w 137"/>
                <a:gd name="T23" fmla="*/ 4 h 148"/>
                <a:gd name="T24" fmla="*/ 0 w 137"/>
                <a:gd name="T25" fmla="*/ 4 h 148"/>
                <a:gd name="T26" fmla="*/ 0 w 137"/>
                <a:gd name="T27" fmla="*/ 8 h 148"/>
                <a:gd name="T28" fmla="*/ 2 w 137"/>
                <a:gd name="T29" fmla="*/ 10 h 148"/>
                <a:gd name="T30" fmla="*/ 5 w 137"/>
                <a:gd name="T31" fmla="*/ 10 h 148"/>
                <a:gd name="T32" fmla="*/ 7 w 137"/>
                <a:gd name="T33" fmla="*/ 9 h 148"/>
                <a:gd name="T34" fmla="*/ 8 w 137"/>
                <a:gd name="T35" fmla="*/ 6 h 148"/>
                <a:gd name="T36" fmla="*/ 8 w 137"/>
                <a:gd name="T37" fmla="*/ 3 h 148"/>
                <a:gd name="T38" fmla="*/ 6 w 137"/>
                <a:gd name="T39" fmla="*/ 1 h 148"/>
                <a:gd name="T40" fmla="*/ 5 w 137"/>
                <a:gd name="T41" fmla="*/ 0 h 148"/>
                <a:gd name="T42" fmla="*/ 3 w 137"/>
                <a:gd name="T43" fmla="*/ 1 h 148"/>
                <a:gd name="T44" fmla="*/ 1 w 137"/>
                <a:gd name="T45" fmla="*/ 2 h 148"/>
                <a:gd name="T46" fmla="*/ 0 w 137"/>
                <a:gd name="T47" fmla="*/ 3 h 148"/>
                <a:gd name="T48" fmla="*/ 1 w 137"/>
                <a:gd name="T49" fmla="*/ 3 h 148"/>
                <a:gd name="T50" fmla="*/ 2 w 137"/>
                <a:gd name="T51" fmla="*/ 2 h 148"/>
                <a:gd name="T52" fmla="*/ 4 w 137"/>
                <a:gd name="T53" fmla="*/ 1 h 148"/>
                <a:gd name="T54" fmla="*/ 4 w 137"/>
                <a:gd name="T55" fmla="*/ 1 h 14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7" h="148">
                  <a:moveTo>
                    <a:pt x="76" y="15"/>
                  </a:moveTo>
                  <a:lnTo>
                    <a:pt x="95" y="21"/>
                  </a:lnTo>
                  <a:lnTo>
                    <a:pt x="108" y="33"/>
                  </a:lnTo>
                  <a:lnTo>
                    <a:pt x="118" y="50"/>
                  </a:lnTo>
                  <a:lnTo>
                    <a:pt x="118" y="74"/>
                  </a:lnTo>
                  <a:lnTo>
                    <a:pt x="114" y="95"/>
                  </a:lnTo>
                  <a:lnTo>
                    <a:pt x="108" y="120"/>
                  </a:lnTo>
                  <a:lnTo>
                    <a:pt x="82" y="133"/>
                  </a:lnTo>
                  <a:lnTo>
                    <a:pt x="45" y="129"/>
                  </a:lnTo>
                  <a:lnTo>
                    <a:pt x="19" y="116"/>
                  </a:lnTo>
                  <a:lnTo>
                    <a:pt x="19" y="80"/>
                  </a:lnTo>
                  <a:lnTo>
                    <a:pt x="19" y="57"/>
                  </a:lnTo>
                  <a:lnTo>
                    <a:pt x="0" y="59"/>
                  </a:lnTo>
                  <a:lnTo>
                    <a:pt x="9" y="122"/>
                  </a:lnTo>
                  <a:lnTo>
                    <a:pt x="44" y="145"/>
                  </a:lnTo>
                  <a:lnTo>
                    <a:pt x="95" y="148"/>
                  </a:lnTo>
                  <a:lnTo>
                    <a:pt x="120" y="135"/>
                  </a:lnTo>
                  <a:lnTo>
                    <a:pt x="137" y="93"/>
                  </a:lnTo>
                  <a:lnTo>
                    <a:pt x="137" y="46"/>
                  </a:lnTo>
                  <a:lnTo>
                    <a:pt x="108" y="8"/>
                  </a:lnTo>
                  <a:lnTo>
                    <a:pt x="83" y="0"/>
                  </a:lnTo>
                  <a:lnTo>
                    <a:pt x="49" y="4"/>
                  </a:lnTo>
                  <a:lnTo>
                    <a:pt x="17" y="25"/>
                  </a:lnTo>
                  <a:lnTo>
                    <a:pt x="9" y="44"/>
                  </a:lnTo>
                  <a:lnTo>
                    <a:pt x="21" y="46"/>
                  </a:lnTo>
                  <a:lnTo>
                    <a:pt x="45" y="25"/>
                  </a:lnTo>
                  <a:lnTo>
                    <a:pt x="76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32" name="Freeform 205"/>
            <p:cNvSpPr>
              <a:spLocks/>
            </p:cNvSpPr>
            <p:nvPr/>
          </p:nvSpPr>
          <p:spPr bwMode="auto">
            <a:xfrm>
              <a:off x="2910" y="2633"/>
              <a:ext cx="39" cy="66"/>
            </a:xfrm>
            <a:custGeom>
              <a:avLst/>
              <a:gdLst>
                <a:gd name="T0" fmla="*/ 3 w 78"/>
                <a:gd name="T1" fmla="*/ 1 h 131"/>
                <a:gd name="T2" fmla="*/ 2 w 78"/>
                <a:gd name="T3" fmla="*/ 2 h 131"/>
                <a:gd name="T4" fmla="*/ 2 w 78"/>
                <a:gd name="T5" fmla="*/ 2 h 131"/>
                <a:gd name="T6" fmla="*/ 1 w 78"/>
                <a:gd name="T7" fmla="*/ 4 h 131"/>
                <a:gd name="T8" fmla="*/ 2 w 78"/>
                <a:gd name="T9" fmla="*/ 5 h 131"/>
                <a:gd name="T10" fmla="*/ 2 w 78"/>
                <a:gd name="T11" fmla="*/ 6 h 131"/>
                <a:gd name="T12" fmla="*/ 2 w 78"/>
                <a:gd name="T13" fmla="*/ 7 h 131"/>
                <a:gd name="T14" fmla="*/ 4 w 78"/>
                <a:gd name="T15" fmla="*/ 7 h 131"/>
                <a:gd name="T16" fmla="*/ 5 w 78"/>
                <a:gd name="T17" fmla="*/ 7 h 131"/>
                <a:gd name="T18" fmla="*/ 5 w 78"/>
                <a:gd name="T19" fmla="*/ 9 h 131"/>
                <a:gd name="T20" fmla="*/ 2 w 78"/>
                <a:gd name="T21" fmla="*/ 8 h 131"/>
                <a:gd name="T22" fmla="*/ 1 w 78"/>
                <a:gd name="T23" fmla="*/ 6 h 131"/>
                <a:gd name="T24" fmla="*/ 0 w 78"/>
                <a:gd name="T25" fmla="*/ 4 h 131"/>
                <a:gd name="T26" fmla="*/ 1 w 78"/>
                <a:gd name="T27" fmla="*/ 2 h 131"/>
                <a:gd name="T28" fmla="*/ 2 w 78"/>
                <a:gd name="T29" fmla="*/ 1 h 131"/>
                <a:gd name="T30" fmla="*/ 3 w 78"/>
                <a:gd name="T31" fmla="*/ 0 h 131"/>
                <a:gd name="T32" fmla="*/ 3 w 78"/>
                <a:gd name="T33" fmla="*/ 1 h 131"/>
                <a:gd name="T34" fmla="*/ 3 w 78"/>
                <a:gd name="T35" fmla="*/ 1 h 13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8" h="131">
                  <a:moveTo>
                    <a:pt x="34" y="15"/>
                  </a:moveTo>
                  <a:lnTo>
                    <a:pt x="30" y="19"/>
                  </a:lnTo>
                  <a:lnTo>
                    <a:pt x="25" y="28"/>
                  </a:lnTo>
                  <a:lnTo>
                    <a:pt x="15" y="53"/>
                  </a:lnTo>
                  <a:lnTo>
                    <a:pt x="17" y="66"/>
                  </a:lnTo>
                  <a:lnTo>
                    <a:pt x="23" y="81"/>
                  </a:lnTo>
                  <a:lnTo>
                    <a:pt x="30" y="99"/>
                  </a:lnTo>
                  <a:lnTo>
                    <a:pt x="53" y="108"/>
                  </a:lnTo>
                  <a:lnTo>
                    <a:pt x="78" y="110"/>
                  </a:lnTo>
                  <a:lnTo>
                    <a:pt x="76" y="131"/>
                  </a:lnTo>
                  <a:lnTo>
                    <a:pt x="28" y="116"/>
                  </a:lnTo>
                  <a:lnTo>
                    <a:pt x="6" y="87"/>
                  </a:lnTo>
                  <a:lnTo>
                    <a:pt x="0" y="53"/>
                  </a:lnTo>
                  <a:lnTo>
                    <a:pt x="6" y="24"/>
                  </a:lnTo>
                  <a:lnTo>
                    <a:pt x="25" y="5"/>
                  </a:lnTo>
                  <a:lnTo>
                    <a:pt x="47" y="0"/>
                  </a:lnTo>
                  <a:lnTo>
                    <a:pt x="34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33" name="Freeform 206"/>
            <p:cNvSpPr>
              <a:spLocks/>
            </p:cNvSpPr>
            <p:nvPr/>
          </p:nvSpPr>
          <p:spPr bwMode="auto">
            <a:xfrm>
              <a:off x="2939" y="2466"/>
              <a:ext cx="69" cy="71"/>
            </a:xfrm>
            <a:custGeom>
              <a:avLst/>
              <a:gdLst>
                <a:gd name="T0" fmla="*/ 4 w 137"/>
                <a:gd name="T1" fmla="*/ 7 h 143"/>
                <a:gd name="T2" fmla="*/ 2 w 137"/>
                <a:gd name="T3" fmla="*/ 5 h 143"/>
                <a:gd name="T4" fmla="*/ 2 w 137"/>
                <a:gd name="T5" fmla="*/ 3 h 143"/>
                <a:gd name="T6" fmla="*/ 3 w 137"/>
                <a:gd name="T7" fmla="*/ 1 h 143"/>
                <a:gd name="T8" fmla="*/ 4 w 137"/>
                <a:gd name="T9" fmla="*/ 0 h 143"/>
                <a:gd name="T10" fmla="*/ 7 w 137"/>
                <a:gd name="T11" fmla="*/ 1 h 143"/>
                <a:gd name="T12" fmla="*/ 8 w 137"/>
                <a:gd name="T13" fmla="*/ 3 h 143"/>
                <a:gd name="T14" fmla="*/ 8 w 137"/>
                <a:gd name="T15" fmla="*/ 4 h 143"/>
                <a:gd name="T16" fmla="*/ 9 w 137"/>
                <a:gd name="T17" fmla="*/ 4 h 143"/>
                <a:gd name="T18" fmla="*/ 9 w 137"/>
                <a:gd name="T19" fmla="*/ 3 h 143"/>
                <a:gd name="T20" fmla="*/ 8 w 137"/>
                <a:gd name="T21" fmla="*/ 1 h 143"/>
                <a:gd name="T22" fmla="*/ 7 w 137"/>
                <a:gd name="T23" fmla="*/ 0 h 143"/>
                <a:gd name="T24" fmla="*/ 4 w 137"/>
                <a:gd name="T25" fmla="*/ 0 h 143"/>
                <a:gd name="T26" fmla="*/ 2 w 137"/>
                <a:gd name="T27" fmla="*/ 0 h 143"/>
                <a:gd name="T28" fmla="*/ 1 w 137"/>
                <a:gd name="T29" fmla="*/ 2 h 143"/>
                <a:gd name="T30" fmla="*/ 0 w 137"/>
                <a:gd name="T31" fmla="*/ 4 h 143"/>
                <a:gd name="T32" fmla="*/ 1 w 137"/>
                <a:gd name="T33" fmla="*/ 6 h 143"/>
                <a:gd name="T34" fmla="*/ 2 w 137"/>
                <a:gd name="T35" fmla="*/ 8 h 143"/>
                <a:gd name="T36" fmla="*/ 4 w 137"/>
                <a:gd name="T37" fmla="*/ 8 h 143"/>
                <a:gd name="T38" fmla="*/ 4 w 137"/>
                <a:gd name="T39" fmla="*/ 7 h 143"/>
                <a:gd name="T40" fmla="*/ 4 w 137"/>
                <a:gd name="T41" fmla="*/ 7 h 14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37" h="143">
                  <a:moveTo>
                    <a:pt x="64" y="120"/>
                  </a:moveTo>
                  <a:lnTo>
                    <a:pt x="17" y="95"/>
                  </a:lnTo>
                  <a:lnTo>
                    <a:pt x="17" y="50"/>
                  </a:lnTo>
                  <a:lnTo>
                    <a:pt x="36" y="23"/>
                  </a:lnTo>
                  <a:lnTo>
                    <a:pt x="62" y="15"/>
                  </a:lnTo>
                  <a:lnTo>
                    <a:pt x="100" y="27"/>
                  </a:lnTo>
                  <a:lnTo>
                    <a:pt x="121" y="50"/>
                  </a:lnTo>
                  <a:lnTo>
                    <a:pt x="123" y="78"/>
                  </a:lnTo>
                  <a:lnTo>
                    <a:pt x="137" y="74"/>
                  </a:lnTo>
                  <a:lnTo>
                    <a:pt x="137" y="48"/>
                  </a:lnTo>
                  <a:lnTo>
                    <a:pt x="121" y="21"/>
                  </a:lnTo>
                  <a:lnTo>
                    <a:pt x="97" y="4"/>
                  </a:lnTo>
                  <a:lnTo>
                    <a:pt x="55" y="0"/>
                  </a:lnTo>
                  <a:lnTo>
                    <a:pt x="26" y="14"/>
                  </a:lnTo>
                  <a:lnTo>
                    <a:pt x="11" y="34"/>
                  </a:lnTo>
                  <a:lnTo>
                    <a:pt x="0" y="76"/>
                  </a:lnTo>
                  <a:lnTo>
                    <a:pt x="4" y="109"/>
                  </a:lnTo>
                  <a:lnTo>
                    <a:pt x="23" y="129"/>
                  </a:lnTo>
                  <a:lnTo>
                    <a:pt x="61" y="143"/>
                  </a:lnTo>
                  <a:lnTo>
                    <a:pt x="64" y="1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34" name="Freeform 207"/>
            <p:cNvSpPr>
              <a:spLocks/>
            </p:cNvSpPr>
            <p:nvPr/>
          </p:nvSpPr>
          <p:spPr bwMode="auto">
            <a:xfrm>
              <a:off x="2701" y="2188"/>
              <a:ext cx="43" cy="291"/>
            </a:xfrm>
            <a:custGeom>
              <a:avLst/>
              <a:gdLst>
                <a:gd name="T0" fmla="*/ 1 w 85"/>
                <a:gd name="T1" fmla="*/ 2 h 584"/>
                <a:gd name="T2" fmla="*/ 2 w 85"/>
                <a:gd name="T3" fmla="*/ 11 h 584"/>
                <a:gd name="T4" fmla="*/ 2 w 85"/>
                <a:gd name="T5" fmla="*/ 22 h 584"/>
                <a:gd name="T6" fmla="*/ 1 w 85"/>
                <a:gd name="T7" fmla="*/ 30 h 584"/>
                <a:gd name="T8" fmla="*/ 0 w 85"/>
                <a:gd name="T9" fmla="*/ 36 h 584"/>
                <a:gd name="T10" fmla="*/ 1 w 85"/>
                <a:gd name="T11" fmla="*/ 35 h 584"/>
                <a:gd name="T12" fmla="*/ 2 w 85"/>
                <a:gd name="T13" fmla="*/ 33 h 584"/>
                <a:gd name="T14" fmla="*/ 3 w 85"/>
                <a:gd name="T15" fmla="*/ 31 h 584"/>
                <a:gd name="T16" fmla="*/ 4 w 85"/>
                <a:gd name="T17" fmla="*/ 30 h 584"/>
                <a:gd name="T18" fmla="*/ 5 w 85"/>
                <a:gd name="T19" fmla="*/ 28 h 584"/>
                <a:gd name="T20" fmla="*/ 5 w 85"/>
                <a:gd name="T21" fmla="*/ 26 h 584"/>
                <a:gd name="T22" fmla="*/ 6 w 85"/>
                <a:gd name="T23" fmla="*/ 9 h 584"/>
                <a:gd name="T24" fmla="*/ 6 w 85"/>
                <a:gd name="T25" fmla="*/ 8 h 584"/>
                <a:gd name="T26" fmla="*/ 5 w 85"/>
                <a:gd name="T27" fmla="*/ 6 h 584"/>
                <a:gd name="T28" fmla="*/ 5 w 85"/>
                <a:gd name="T29" fmla="*/ 5 h 584"/>
                <a:gd name="T30" fmla="*/ 4 w 85"/>
                <a:gd name="T31" fmla="*/ 3 h 584"/>
                <a:gd name="T32" fmla="*/ 3 w 85"/>
                <a:gd name="T33" fmla="*/ 2 h 584"/>
                <a:gd name="T34" fmla="*/ 3 w 85"/>
                <a:gd name="T35" fmla="*/ 1 h 584"/>
                <a:gd name="T36" fmla="*/ 2 w 85"/>
                <a:gd name="T37" fmla="*/ 0 h 584"/>
                <a:gd name="T38" fmla="*/ 1 w 85"/>
                <a:gd name="T39" fmla="*/ 2 h 584"/>
                <a:gd name="T40" fmla="*/ 1 w 85"/>
                <a:gd name="T41" fmla="*/ 2 h 58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85" h="584">
                  <a:moveTo>
                    <a:pt x="9" y="44"/>
                  </a:moveTo>
                  <a:lnTo>
                    <a:pt x="30" y="181"/>
                  </a:lnTo>
                  <a:lnTo>
                    <a:pt x="26" y="361"/>
                  </a:lnTo>
                  <a:lnTo>
                    <a:pt x="11" y="495"/>
                  </a:lnTo>
                  <a:lnTo>
                    <a:pt x="0" y="584"/>
                  </a:lnTo>
                  <a:lnTo>
                    <a:pt x="13" y="561"/>
                  </a:lnTo>
                  <a:lnTo>
                    <a:pt x="25" y="538"/>
                  </a:lnTo>
                  <a:lnTo>
                    <a:pt x="40" y="512"/>
                  </a:lnTo>
                  <a:lnTo>
                    <a:pt x="55" y="485"/>
                  </a:lnTo>
                  <a:lnTo>
                    <a:pt x="66" y="460"/>
                  </a:lnTo>
                  <a:lnTo>
                    <a:pt x="80" y="428"/>
                  </a:lnTo>
                  <a:lnTo>
                    <a:pt x="85" y="145"/>
                  </a:lnTo>
                  <a:lnTo>
                    <a:pt x="82" y="132"/>
                  </a:lnTo>
                  <a:lnTo>
                    <a:pt x="76" y="111"/>
                  </a:lnTo>
                  <a:lnTo>
                    <a:pt x="66" y="88"/>
                  </a:lnTo>
                  <a:lnTo>
                    <a:pt x="57" y="63"/>
                  </a:lnTo>
                  <a:lnTo>
                    <a:pt x="45" y="38"/>
                  </a:lnTo>
                  <a:lnTo>
                    <a:pt x="38" y="19"/>
                  </a:lnTo>
                  <a:lnTo>
                    <a:pt x="30" y="0"/>
                  </a:lnTo>
                  <a:lnTo>
                    <a:pt x="9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35" name="Freeform 208"/>
            <p:cNvSpPr>
              <a:spLocks/>
            </p:cNvSpPr>
            <p:nvPr/>
          </p:nvSpPr>
          <p:spPr bwMode="auto">
            <a:xfrm>
              <a:off x="2250" y="2344"/>
              <a:ext cx="25" cy="60"/>
            </a:xfrm>
            <a:custGeom>
              <a:avLst/>
              <a:gdLst>
                <a:gd name="T0" fmla="*/ 0 w 52"/>
                <a:gd name="T1" fmla="*/ 1 h 122"/>
                <a:gd name="T2" fmla="*/ 2 w 52"/>
                <a:gd name="T3" fmla="*/ 0 h 122"/>
                <a:gd name="T4" fmla="*/ 2 w 52"/>
                <a:gd name="T5" fmla="*/ 2 h 122"/>
                <a:gd name="T6" fmla="*/ 1 w 52"/>
                <a:gd name="T7" fmla="*/ 5 h 122"/>
                <a:gd name="T8" fmla="*/ 0 w 52"/>
                <a:gd name="T9" fmla="*/ 7 h 122"/>
                <a:gd name="T10" fmla="*/ 2 w 52"/>
                <a:gd name="T11" fmla="*/ 5 h 122"/>
                <a:gd name="T12" fmla="*/ 3 w 52"/>
                <a:gd name="T13" fmla="*/ 2 h 122"/>
                <a:gd name="T14" fmla="*/ 3 w 52"/>
                <a:gd name="T15" fmla="*/ 1 h 122"/>
                <a:gd name="T16" fmla="*/ 2 w 52"/>
                <a:gd name="T17" fmla="*/ 0 h 122"/>
                <a:gd name="T18" fmla="*/ 1 w 52"/>
                <a:gd name="T19" fmla="*/ 0 h 122"/>
                <a:gd name="T20" fmla="*/ 0 w 52"/>
                <a:gd name="T21" fmla="*/ 1 h 122"/>
                <a:gd name="T22" fmla="*/ 0 w 52"/>
                <a:gd name="T23" fmla="*/ 3 h 122"/>
                <a:gd name="T24" fmla="*/ 0 w 52"/>
                <a:gd name="T25" fmla="*/ 5 h 122"/>
                <a:gd name="T26" fmla="*/ 0 w 52"/>
                <a:gd name="T27" fmla="*/ 3 h 122"/>
                <a:gd name="T28" fmla="*/ 0 w 52"/>
                <a:gd name="T29" fmla="*/ 1 h 122"/>
                <a:gd name="T30" fmla="*/ 0 w 52"/>
                <a:gd name="T31" fmla="*/ 1 h 12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52" h="122">
                  <a:moveTo>
                    <a:pt x="14" y="19"/>
                  </a:moveTo>
                  <a:lnTo>
                    <a:pt x="33" y="13"/>
                  </a:lnTo>
                  <a:lnTo>
                    <a:pt x="40" y="38"/>
                  </a:lnTo>
                  <a:lnTo>
                    <a:pt x="23" y="82"/>
                  </a:lnTo>
                  <a:lnTo>
                    <a:pt x="8" y="122"/>
                  </a:lnTo>
                  <a:lnTo>
                    <a:pt x="38" y="87"/>
                  </a:lnTo>
                  <a:lnTo>
                    <a:pt x="50" y="42"/>
                  </a:lnTo>
                  <a:lnTo>
                    <a:pt x="52" y="21"/>
                  </a:lnTo>
                  <a:lnTo>
                    <a:pt x="46" y="0"/>
                  </a:lnTo>
                  <a:lnTo>
                    <a:pt x="16" y="4"/>
                  </a:lnTo>
                  <a:lnTo>
                    <a:pt x="2" y="21"/>
                  </a:lnTo>
                  <a:lnTo>
                    <a:pt x="0" y="53"/>
                  </a:lnTo>
                  <a:lnTo>
                    <a:pt x="8" y="91"/>
                  </a:lnTo>
                  <a:lnTo>
                    <a:pt x="12" y="63"/>
                  </a:lnTo>
                  <a:lnTo>
                    <a:pt x="14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36" name="Freeform 209"/>
            <p:cNvSpPr>
              <a:spLocks/>
            </p:cNvSpPr>
            <p:nvPr/>
          </p:nvSpPr>
          <p:spPr bwMode="auto">
            <a:xfrm>
              <a:off x="3287" y="2749"/>
              <a:ext cx="42" cy="46"/>
            </a:xfrm>
            <a:custGeom>
              <a:avLst/>
              <a:gdLst>
                <a:gd name="T0" fmla="*/ 4 w 84"/>
                <a:gd name="T1" fmla="*/ 1 h 91"/>
                <a:gd name="T2" fmla="*/ 2 w 84"/>
                <a:gd name="T3" fmla="*/ 2 h 91"/>
                <a:gd name="T4" fmla="*/ 1 w 84"/>
                <a:gd name="T5" fmla="*/ 4 h 91"/>
                <a:gd name="T6" fmla="*/ 2 w 84"/>
                <a:gd name="T7" fmla="*/ 6 h 91"/>
                <a:gd name="T8" fmla="*/ 0 w 84"/>
                <a:gd name="T9" fmla="*/ 6 h 91"/>
                <a:gd name="T10" fmla="*/ 0 w 84"/>
                <a:gd name="T11" fmla="*/ 4 h 91"/>
                <a:gd name="T12" fmla="*/ 2 w 84"/>
                <a:gd name="T13" fmla="*/ 1 h 91"/>
                <a:gd name="T14" fmla="*/ 4 w 84"/>
                <a:gd name="T15" fmla="*/ 0 h 91"/>
                <a:gd name="T16" fmla="*/ 5 w 84"/>
                <a:gd name="T17" fmla="*/ 1 h 91"/>
                <a:gd name="T18" fmla="*/ 6 w 84"/>
                <a:gd name="T19" fmla="*/ 3 h 91"/>
                <a:gd name="T20" fmla="*/ 6 w 84"/>
                <a:gd name="T21" fmla="*/ 4 h 91"/>
                <a:gd name="T22" fmla="*/ 4 w 84"/>
                <a:gd name="T23" fmla="*/ 6 h 91"/>
                <a:gd name="T24" fmla="*/ 5 w 84"/>
                <a:gd name="T25" fmla="*/ 4 h 91"/>
                <a:gd name="T26" fmla="*/ 5 w 84"/>
                <a:gd name="T27" fmla="*/ 2 h 91"/>
                <a:gd name="T28" fmla="*/ 4 w 84"/>
                <a:gd name="T29" fmla="*/ 1 h 91"/>
                <a:gd name="T30" fmla="*/ 4 w 84"/>
                <a:gd name="T31" fmla="*/ 1 h 9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84" h="91">
                  <a:moveTo>
                    <a:pt x="55" y="13"/>
                  </a:moveTo>
                  <a:lnTo>
                    <a:pt x="32" y="28"/>
                  </a:lnTo>
                  <a:lnTo>
                    <a:pt x="13" y="64"/>
                  </a:lnTo>
                  <a:lnTo>
                    <a:pt x="23" y="91"/>
                  </a:lnTo>
                  <a:lnTo>
                    <a:pt x="0" y="85"/>
                  </a:lnTo>
                  <a:lnTo>
                    <a:pt x="0" y="53"/>
                  </a:lnTo>
                  <a:lnTo>
                    <a:pt x="27" y="13"/>
                  </a:lnTo>
                  <a:lnTo>
                    <a:pt x="53" y="0"/>
                  </a:lnTo>
                  <a:lnTo>
                    <a:pt x="74" y="3"/>
                  </a:lnTo>
                  <a:lnTo>
                    <a:pt x="82" y="34"/>
                  </a:lnTo>
                  <a:lnTo>
                    <a:pt x="84" y="62"/>
                  </a:lnTo>
                  <a:lnTo>
                    <a:pt x="57" y="85"/>
                  </a:lnTo>
                  <a:lnTo>
                    <a:pt x="72" y="53"/>
                  </a:lnTo>
                  <a:lnTo>
                    <a:pt x="69" y="20"/>
                  </a:lnTo>
                  <a:lnTo>
                    <a:pt x="55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7828" name="AutoShape 210"/>
          <p:cNvSpPr>
            <a:spLocks noChangeArrowheads="1"/>
          </p:cNvSpPr>
          <p:nvPr/>
        </p:nvSpPr>
        <p:spPr bwMode="auto">
          <a:xfrm>
            <a:off x="5029200" y="1371600"/>
            <a:ext cx="4419600" cy="18288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000000"/>
            </a:outerShdw>
          </a:effectLst>
        </p:spPr>
        <p:txBody>
          <a:bodyPr anchor="ctr"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>
                <a:srgbClr val="FF3300"/>
              </a:buClr>
            </a:pPr>
            <a:r>
              <a:rPr lang="en-US" altLang="en-US" sz="3200"/>
              <a:t>Correct!  Click on my glass to move on.</a:t>
            </a:r>
          </a:p>
        </p:txBody>
      </p:sp>
      <p:sp>
        <p:nvSpPr>
          <p:cNvPr id="77829" name="AutoShape 21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657600" y="3810000"/>
            <a:ext cx="457200" cy="10668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>
                <a:srgbClr val="FF3300"/>
              </a:buClr>
            </a:pPr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160813281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72807CD0-4A66-45F0-BB53-DA2288704E40}" type="slidenum">
              <a:rPr lang="en-US" altLang="en-US" sz="1800">
                <a:solidFill>
                  <a:schemeClr val="bg2"/>
                </a:solidFill>
              </a:rPr>
              <a:pPr/>
              <a:t>9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78851" name="AutoShape 2"/>
          <p:cNvSpPr>
            <a:spLocks noChangeArrowheads="1"/>
          </p:cNvSpPr>
          <p:nvPr/>
        </p:nvSpPr>
        <p:spPr bwMode="auto">
          <a:xfrm flipH="1">
            <a:off x="2743200" y="990600"/>
            <a:ext cx="2895600" cy="15240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4400"/>
              <a:t>Incorrect!</a:t>
            </a:r>
          </a:p>
        </p:txBody>
      </p:sp>
      <p:grpSp>
        <p:nvGrpSpPr>
          <p:cNvPr id="78852" name="Group 3"/>
          <p:cNvGrpSpPr>
            <a:grpSpLocks/>
          </p:cNvGrpSpPr>
          <p:nvPr/>
        </p:nvGrpSpPr>
        <p:grpSpPr bwMode="auto">
          <a:xfrm>
            <a:off x="4724400" y="2162176"/>
            <a:ext cx="3975100" cy="3376613"/>
            <a:chOff x="2016" y="1362"/>
            <a:chExt cx="2504" cy="2127"/>
          </a:xfrm>
        </p:grpSpPr>
        <p:sp>
          <p:nvSpPr>
            <p:cNvPr id="78855" name="Freeform 4"/>
            <p:cNvSpPr>
              <a:spLocks/>
            </p:cNvSpPr>
            <p:nvPr/>
          </p:nvSpPr>
          <p:spPr bwMode="auto">
            <a:xfrm>
              <a:off x="2286" y="2141"/>
              <a:ext cx="1610" cy="1273"/>
            </a:xfrm>
            <a:custGeom>
              <a:avLst/>
              <a:gdLst>
                <a:gd name="T0" fmla="*/ 0 w 3221"/>
                <a:gd name="T1" fmla="*/ 0 h 2545"/>
                <a:gd name="T2" fmla="*/ 8 w 3221"/>
                <a:gd name="T3" fmla="*/ 12 h 2545"/>
                <a:gd name="T4" fmla="*/ 41 w 3221"/>
                <a:gd name="T5" fmla="*/ 92 h 2545"/>
                <a:gd name="T6" fmla="*/ 88 w 3221"/>
                <a:gd name="T7" fmla="*/ 108 h 2545"/>
                <a:gd name="T8" fmla="*/ 122 w 3221"/>
                <a:gd name="T9" fmla="*/ 136 h 2545"/>
                <a:gd name="T10" fmla="*/ 181 w 3221"/>
                <a:gd name="T11" fmla="*/ 148 h 2545"/>
                <a:gd name="T12" fmla="*/ 201 w 3221"/>
                <a:gd name="T13" fmla="*/ 160 h 2545"/>
                <a:gd name="T14" fmla="*/ 193 w 3221"/>
                <a:gd name="T15" fmla="*/ 132 h 2545"/>
                <a:gd name="T16" fmla="*/ 176 w 3221"/>
                <a:gd name="T17" fmla="*/ 107 h 2545"/>
                <a:gd name="T18" fmla="*/ 145 w 3221"/>
                <a:gd name="T19" fmla="*/ 84 h 2545"/>
                <a:gd name="T20" fmla="*/ 83 w 3221"/>
                <a:gd name="T21" fmla="*/ 74 h 2545"/>
                <a:gd name="T22" fmla="*/ 48 w 3221"/>
                <a:gd name="T23" fmla="*/ 45 h 2545"/>
                <a:gd name="T24" fmla="*/ 11 w 3221"/>
                <a:gd name="T25" fmla="*/ 7 h 2545"/>
                <a:gd name="T26" fmla="*/ 0 w 3221"/>
                <a:gd name="T27" fmla="*/ 0 h 2545"/>
                <a:gd name="T28" fmla="*/ 0 w 3221"/>
                <a:gd name="T29" fmla="*/ 0 h 2545"/>
                <a:gd name="T30" fmla="*/ 0 w 3221"/>
                <a:gd name="T31" fmla="*/ 0 h 254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221" h="2545">
                  <a:moveTo>
                    <a:pt x="0" y="0"/>
                  </a:moveTo>
                  <a:lnTo>
                    <a:pt x="135" y="178"/>
                  </a:lnTo>
                  <a:lnTo>
                    <a:pt x="665" y="1471"/>
                  </a:lnTo>
                  <a:lnTo>
                    <a:pt x="1415" y="1726"/>
                  </a:lnTo>
                  <a:lnTo>
                    <a:pt x="1958" y="2168"/>
                  </a:lnTo>
                  <a:lnTo>
                    <a:pt x="2899" y="2353"/>
                  </a:lnTo>
                  <a:lnTo>
                    <a:pt x="3221" y="2545"/>
                  </a:lnTo>
                  <a:lnTo>
                    <a:pt x="3095" y="2106"/>
                  </a:lnTo>
                  <a:lnTo>
                    <a:pt x="2816" y="1708"/>
                  </a:lnTo>
                  <a:lnTo>
                    <a:pt x="2331" y="1330"/>
                  </a:lnTo>
                  <a:lnTo>
                    <a:pt x="1335" y="1169"/>
                  </a:lnTo>
                  <a:lnTo>
                    <a:pt x="781" y="711"/>
                  </a:lnTo>
                  <a:lnTo>
                    <a:pt x="181" y="1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56" name="Freeform 5"/>
            <p:cNvSpPr>
              <a:spLocks/>
            </p:cNvSpPr>
            <p:nvPr/>
          </p:nvSpPr>
          <p:spPr bwMode="auto">
            <a:xfrm>
              <a:off x="2016" y="2141"/>
              <a:ext cx="560" cy="620"/>
            </a:xfrm>
            <a:custGeom>
              <a:avLst/>
              <a:gdLst>
                <a:gd name="T0" fmla="*/ 17 w 1120"/>
                <a:gd name="T1" fmla="*/ 0 h 1239"/>
                <a:gd name="T2" fmla="*/ 36 w 1120"/>
                <a:gd name="T3" fmla="*/ 7 h 1239"/>
                <a:gd name="T4" fmla="*/ 49 w 1120"/>
                <a:gd name="T5" fmla="*/ 27 h 1239"/>
                <a:gd name="T6" fmla="*/ 70 w 1120"/>
                <a:gd name="T7" fmla="*/ 78 h 1239"/>
                <a:gd name="T8" fmla="*/ 27 w 1120"/>
                <a:gd name="T9" fmla="*/ 52 h 1239"/>
                <a:gd name="T10" fmla="*/ 0 w 1120"/>
                <a:gd name="T11" fmla="*/ 45 h 1239"/>
                <a:gd name="T12" fmla="*/ 21 w 1120"/>
                <a:gd name="T13" fmla="*/ 38 h 1239"/>
                <a:gd name="T14" fmla="*/ 8 w 1120"/>
                <a:gd name="T15" fmla="*/ 27 h 1239"/>
                <a:gd name="T16" fmla="*/ 24 w 1120"/>
                <a:gd name="T17" fmla="*/ 27 h 1239"/>
                <a:gd name="T18" fmla="*/ 21 w 1120"/>
                <a:gd name="T19" fmla="*/ 22 h 1239"/>
                <a:gd name="T20" fmla="*/ 10 w 1120"/>
                <a:gd name="T21" fmla="*/ 13 h 1239"/>
                <a:gd name="T22" fmla="*/ 29 w 1120"/>
                <a:gd name="T23" fmla="*/ 15 h 1239"/>
                <a:gd name="T24" fmla="*/ 22 w 1120"/>
                <a:gd name="T25" fmla="*/ 5 h 1239"/>
                <a:gd name="T26" fmla="*/ 17 w 1120"/>
                <a:gd name="T27" fmla="*/ 0 h 1239"/>
                <a:gd name="T28" fmla="*/ 17 w 1120"/>
                <a:gd name="T29" fmla="*/ 0 h 1239"/>
                <a:gd name="T30" fmla="*/ 17 w 1120"/>
                <a:gd name="T31" fmla="*/ 0 h 123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120" h="1239">
                  <a:moveTo>
                    <a:pt x="270" y="0"/>
                  </a:moveTo>
                  <a:lnTo>
                    <a:pt x="574" y="100"/>
                  </a:lnTo>
                  <a:lnTo>
                    <a:pt x="776" y="425"/>
                  </a:lnTo>
                  <a:lnTo>
                    <a:pt x="1120" y="1239"/>
                  </a:lnTo>
                  <a:lnTo>
                    <a:pt x="418" y="821"/>
                  </a:lnTo>
                  <a:lnTo>
                    <a:pt x="0" y="711"/>
                  </a:lnTo>
                  <a:lnTo>
                    <a:pt x="325" y="595"/>
                  </a:lnTo>
                  <a:lnTo>
                    <a:pt x="114" y="425"/>
                  </a:lnTo>
                  <a:lnTo>
                    <a:pt x="373" y="420"/>
                  </a:lnTo>
                  <a:lnTo>
                    <a:pt x="325" y="340"/>
                  </a:lnTo>
                  <a:lnTo>
                    <a:pt x="154" y="201"/>
                  </a:lnTo>
                  <a:lnTo>
                    <a:pt x="458" y="239"/>
                  </a:lnTo>
                  <a:lnTo>
                    <a:pt x="342" y="78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DCD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57" name="Freeform 6"/>
            <p:cNvSpPr>
              <a:spLocks/>
            </p:cNvSpPr>
            <p:nvPr/>
          </p:nvSpPr>
          <p:spPr bwMode="auto">
            <a:xfrm>
              <a:off x="2661" y="2486"/>
              <a:ext cx="1242" cy="933"/>
            </a:xfrm>
            <a:custGeom>
              <a:avLst/>
              <a:gdLst>
                <a:gd name="T0" fmla="*/ 156 w 2483"/>
                <a:gd name="T1" fmla="*/ 117 h 1864"/>
                <a:gd name="T2" fmla="*/ 142 w 2483"/>
                <a:gd name="T3" fmla="*/ 92 h 1864"/>
                <a:gd name="T4" fmla="*/ 123 w 2483"/>
                <a:gd name="T5" fmla="*/ 76 h 1864"/>
                <a:gd name="T6" fmla="*/ 96 w 2483"/>
                <a:gd name="T7" fmla="*/ 58 h 1864"/>
                <a:gd name="T8" fmla="*/ 75 w 2483"/>
                <a:gd name="T9" fmla="*/ 70 h 1864"/>
                <a:gd name="T10" fmla="*/ 65 w 2483"/>
                <a:gd name="T11" fmla="*/ 53 h 1864"/>
                <a:gd name="T12" fmla="*/ 52 w 2483"/>
                <a:gd name="T13" fmla="*/ 43 h 1864"/>
                <a:gd name="T14" fmla="*/ 32 w 2483"/>
                <a:gd name="T15" fmla="*/ 40 h 1864"/>
                <a:gd name="T16" fmla="*/ 11 w 2483"/>
                <a:gd name="T17" fmla="*/ 40 h 1864"/>
                <a:gd name="T18" fmla="*/ 9 w 2483"/>
                <a:gd name="T19" fmla="*/ 18 h 1864"/>
                <a:gd name="T20" fmla="*/ 0 w 2483"/>
                <a:gd name="T21" fmla="*/ 0 h 1864"/>
                <a:gd name="T22" fmla="*/ 42 w 2483"/>
                <a:gd name="T23" fmla="*/ 31 h 1864"/>
                <a:gd name="T24" fmla="*/ 68 w 2483"/>
                <a:gd name="T25" fmla="*/ 30 h 1864"/>
                <a:gd name="T26" fmla="*/ 91 w 2483"/>
                <a:gd name="T27" fmla="*/ 36 h 1864"/>
                <a:gd name="T28" fmla="*/ 129 w 2483"/>
                <a:gd name="T29" fmla="*/ 58 h 1864"/>
                <a:gd name="T30" fmla="*/ 150 w 2483"/>
                <a:gd name="T31" fmla="*/ 93 h 1864"/>
                <a:gd name="T32" fmla="*/ 156 w 2483"/>
                <a:gd name="T33" fmla="*/ 117 h 1864"/>
                <a:gd name="T34" fmla="*/ 156 w 2483"/>
                <a:gd name="T35" fmla="*/ 117 h 1864"/>
                <a:gd name="T36" fmla="*/ 156 w 2483"/>
                <a:gd name="T37" fmla="*/ 117 h 186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483" h="1864">
                  <a:moveTo>
                    <a:pt x="2483" y="1864"/>
                  </a:moveTo>
                  <a:lnTo>
                    <a:pt x="2259" y="1461"/>
                  </a:lnTo>
                  <a:lnTo>
                    <a:pt x="1953" y="1212"/>
                  </a:lnTo>
                  <a:lnTo>
                    <a:pt x="1534" y="920"/>
                  </a:lnTo>
                  <a:lnTo>
                    <a:pt x="1192" y="1106"/>
                  </a:lnTo>
                  <a:lnTo>
                    <a:pt x="1038" y="834"/>
                  </a:lnTo>
                  <a:lnTo>
                    <a:pt x="818" y="680"/>
                  </a:lnTo>
                  <a:lnTo>
                    <a:pt x="506" y="633"/>
                  </a:lnTo>
                  <a:lnTo>
                    <a:pt x="169" y="625"/>
                  </a:lnTo>
                  <a:lnTo>
                    <a:pt x="141" y="277"/>
                  </a:lnTo>
                  <a:lnTo>
                    <a:pt x="0" y="0"/>
                  </a:lnTo>
                  <a:lnTo>
                    <a:pt x="664" y="486"/>
                  </a:lnTo>
                  <a:lnTo>
                    <a:pt x="1074" y="479"/>
                  </a:lnTo>
                  <a:lnTo>
                    <a:pt x="1454" y="564"/>
                  </a:lnTo>
                  <a:lnTo>
                    <a:pt x="2050" y="920"/>
                  </a:lnTo>
                  <a:lnTo>
                    <a:pt x="2392" y="1478"/>
                  </a:lnTo>
                  <a:lnTo>
                    <a:pt x="2483" y="1864"/>
                  </a:lnTo>
                  <a:close/>
                </a:path>
              </a:pathLst>
            </a:custGeom>
            <a:solidFill>
              <a:srgbClr val="DCD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58" name="Freeform 7"/>
            <p:cNvSpPr>
              <a:spLocks/>
            </p:cNvSpPr>
            <p:nvPr/>
          </p:nvSpPr>
          <p:spPr bwMode="auto">
            <a:xfrm>
              <a:off x="2959" y="1919"/>
              <a:ext cx="1553" cy="1309"/>
            </a:xfrm>
            <a:custGeom>
              <a:avLst/>
              <a:gdLst>
                <a:gd name="T0" fmla="*/ 0 w 3107"/>
                <a:gd name="T1" fmla="*/ 100 h 2617"/>
                <a:gd name="T2" fmla="*/ 0 w 3107"/>
                <a:gd name="T3" fmla="*/ 80 h 2617"/>
                <a:gd name="T4" fmla="*/ 10 w 3107"/>
                <a:gd name="T5" fmla="*/ 72 h 2617"/>
                <a:gd name="T6" fmla="*/ 23 w 3107"/>
                <a:gd name="T7" fmla="*/ 56 h 2617"/>
                <a:gd name="T8" fmla="*/ 162 w 3107"/>
                <a:gd name="T9" fmla="*/ 0 h 2617"/>
                <a:gd name="T10" fmla="*/ 168 w 3107"/>
                <a:gd name="T11" fmla="*/ 2 h 2617"/>
                <a:gd name="T12" fmla="*/ 175 w 3107"/>
                <a:gd name="T13" fmla="*/ 16 h 2617"/>
                <a:gd name="T14" fmla="*/ 176 w 3107"/>
                <a:gd name="T15" fmla="*/ 37 h 2617"/>
                <a:gd name="T16" fmla="*/ 188 w 3107"/>
                <a:gd name="T17" fmla="*/ 99 h 2617"/>
                <a:gd name="T18" fmla="*/ 194 w 3107"/>
                <a:gd name="T19" fmla="*/ 131 h 2617"/>
                <a:gd name="T20" fmla="*/ 193 w 3107"/>
                <a:gd name="T21" fmla="*/ 145 h 2617"/>
                <a:gd name="T22" fmla="*/ 152 w 3107"/>
                <a:gd name="T23" fmla="*/ 159 h 2617"/>
                <a:gd name="T24" fmla="*/ 112 w 3107"/>
                <a:gd name="T25" fmla="*/ 164 h 2617"/>
                <a:gd name="T26" fmla="*/ 102 w 3107"/>
                <a:gd name="T27" fmla="*/ 148 h 2617"/>
                <a:gd name="T28" fmla="*/ 89 w 3107"/>
                <a:gd name="T29" fmla="*/ 131 h 2617"/>
                <a:gd name="T30" fmla="*/ 67 w 3107"/>
                <a:gd name="T31" fmla="*/ 114 h 2617"/>
                <a:gd name="T32" fmla="*/ 50 w 3107"/>
                <a:gd name="T33" fmla="*/ 106 h 2617"/>
                <a:gd name="T34" fmla="*/ 26 w 3107"/>
                <a:gd name="T35" fmla="*/ 101 h 2617"/>
                <a:gd name="T36" fmla="*/ 11 w 3107"/>
                <a:gd name="T37" fmla="*/ 99 h 2617"/>
                <a:gd name="T38" fmla="*/ 0 w 3107"/>
                <a:gd name="T39" fmla="*/ 100 h 2617"/>
                <a:gd name="T40" fmla="*/ 0 w 3107"/>
                <a:gd name="T41" fmla="*/ 100 h 2617"/>
                <a:gd name="T42" fmla="*/ 0 w 3107"/>
                <a:gd name="T43" fmla="*/ 100 h 261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107" h="2617">
                  <a:moveTo>
                    <a:pt x="0" y="1597"/>
                  </a:moveTo>
                  <a:lnTo>
                    <a:pt x="10" y="1279"/>
                  </a:lnTo>
                  <a:lnTo>
                    <a:pt x="175" y="1150"/>
                  </a:lnTo>
                  <a:lnTo>
                    <a:pt x="382" y="893"/>
                  </a:lnTo>
                  <a:lnTo>
                    <a:pt x="2597" y="0"/>
                  </a:lnTo>
                  <a:lnTo>
                    <a:pt x="2688" y="23"/>
                  </a:lnTo>
                  <a:lnTo>
                    <a:pt x="2808" y="249"/>
                  </a:lnTo>
                  <a:lnTo>
                    <a:pt x="2831" y="583"/>
                  </a:lnTo>
                  <a:lnTo>
                    <a:pt x="3021" y="1583"/>
                  </a:lnTo>
                  <a:lnTo>
                    <a:pt x="3107" y="2081"/>
                  </a:lnTo>
                  <a:lnTo>
                    <a:pt x="3099" y="2309"/>
                  </a:lnTo>
                  <a:lnTo>
                    <a:pt x="2443" y="2536"/>
                  </a:lnTo>
                  <a:lnTo>
                    <a:pt x="1806" y="2617"/>
                  </a:lnTo>
                  <a:lnTo>
                    <a:pt x="1643" y="2368"/>
                  </a:lnTo>
                  <a:lnTo>
                    <a:pt x="1439" y="2087"/>
                  </a:lnTo>
                  <a:lnTo>
                    <a:pt x="1074" y="1823"/>
                  </a:lnTo>
                  <a:lnTo>
                    <a:pt x="814" y="1682"/>
                  </a:lnTo>
                  <a:lnTo>
                    <a:pt x="428" y="1604"/>
                  </a:lnTo>
                  <a:lnTo>
                    <a:pt x="190" y="1583"/>
                  </a:lnTo>
                  <a:lnTo>
                    <a:pt x="0" y="1597"/>
                  </a:lnTo>
                  <a:close/>
                </a:path>
              </a:pathLst>
            </a:custGeom>
            <a:solidFill>
              <a:srgbClr val="7A7A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59" name="Freeform 8"/>
            <p:cNvSpPr>
              <a:spLocks/>
            </p:cNvSpPr>
            <p:nvPr/>
          </p:nvSpPr>
          <p:spPr bwMode="auto">
            <a:xfrm>
              <a:off x="2746" y="2584"/>
              <a:ext cx="69" cy="85"/>
            </a:xfrm>
            <a:custGeom>
              <a:avLst/>
              <a:gdLst>
                <a:gd name="T0" fmla="*/ 1 w 139"/>
                <a:gd name="T1" fmla="*/ 0 h 170"/>
                <a:gd name="T2" fmla="*/ 0 w 139"/>
                <a:gd name="T3" fmla="*/ 11 h 170"/>
                <a:gd name="T4" fmla="*/ 8 w 139"/>
                <a:gd name="T5" fmla="*/ 6 h 170"/>
                <a:gd name="T6" fmla="*/ 1 w 139"/>
                <a:gd name="T7" fmla="*/ 0 h 170"/>
                <a:gd name="T8" fmla="*/ 1 w 139"/>
                <a:gd name="T9" fmla="*/ 0 h 170"/>
                <a:gd name="T10" fmla="*/ 1 w 139"/>
                <a:gd name="T11" fmla="*/ 0 h 1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9" h="170">
                  <a:moveTo>
                    <a:pt x="31" y="0"/>
                  </a:moveTo>
                  <a:lnTo>
                    <a:pt x="0" y="170"/>
                  </a:lnTo>
                  <a:lnTo>
                    <a:pt x="139" y="86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60" name="Freeform 9"/>
            <p:cNvSpPr>
              <a:spLocks/>
            </p:cNvSpPr>
            <p:nvPr/>
          </p:nvSpPr>
          <p:spPr bwMode="auto">
            <a:xfrm>
              <a:off x="3587" y="2952"/>
              <a:ext cx="84" cy="71"/>
            </a:xfrm>
            <a:custGeom>
              <a:avLst/>
              <a:gdLst>
                <a:gd name="T0" fmla="*/ 5 w 167"/>
                <a:gd name="T1" fmla="*/ 0 h 143"/>
                <a:gd name="T2" fmla="*/ 0 w 167"/>
                <a:gd name="T3" fmla="*/ 8 h 143"/>
                <a:gd name="T4" fmla="*/ 8 w 167"/>
                <a:gd name="T5" fmla="*/ 6 h 143"/>
                <a:gd name="T6" fmla="*/ 11 w 167"/>
                <a:gd name="T7" fmla="*/ 2 h 143"/>
                <a:gd name="T8" fmla="*/ 5 w 167"/>
                <a:gd name="T9" fmla="*/ 0 h 143"/>
                <a:gd name="T10" fmla="*/ 5 w 167"/>
                <a:gd name="T11" fmla="*/ 0 h 143"/>
                <a:gd name="T12" fmla="*/ 5 w 167"/>
                <a:gd name="T13" fmla="*/ 0 h 14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67" h="143">
                  <a:moveTo>
                    <a:pt x="78" y="0"/>
                  </a:moveTo>
                  <a:lnTo>
                    <a:pt x="0" y="143"/>
                  </a:lnTo>
                  <a:lnTo>
                    <a:pt x="127" y="105"/>
                  </a:lnTo>
                  <a:lnTo>
                    <a:pt x="167" y="46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61" name="Freeform 10"/>
            <p:cNvSpPr>
              <a:spLocks/>
            </p:cNvSpPr>
            <p:nvPr/>
          </p:nvSpPr>
          <p:spPr bwMode="auto">
            <a:xfrm>
              <a:off x="3643" y="3036"/>
              <a:ext cx="104" cy="56"/>
            </a:xfrm>
            <a:custGeom>
              <a:avLst/>
              <a:gdLst>
                <a:gd name="T0" fmla="*/ 4 w 207"/>
                <a:gd name="T1" fmla="*/ 1 h 112"/>
                <a:gd name="T2" fmla="*/ 0 w 207"/>
                <a:gd name="T3" fmla="*/ 7 h 112"/>
                <a:gd name="T4" fmla="*/ 10 w 207"/>
                <a:gd name="T5" fmla="*/ 7 h 112"/>
                <a:gd name="T6" fmla="*/ 13 w 207"/>
                <a:gd name="T7" fmla="*/ 5 h 112"/>
                <a:gd name="T8" fmla="*/ 9 w 207"/>
                <a:gd name="T9" fmla="*/ 0 h 112"/>
                <a:gd name="T10" fmla="*/ 4 w 207"/>
                <a:gd name="T11" fmla="*/ 1 h 112"/>
                <a:gd name="T12" fmla="*/ 4 w 207"/>
                <a:gd name="T13" fmla="*/ 1 h 112"/>
                <a:gd name="T14" fmla="*/ 4 w 207"/>
                <a:gd name="T15" fmla="*/ 1 h 11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07" h="112">
                  <a:moveTo>
                    <a:pt x="55" y="14"/>
                  </a:moveTo>
                  <a:lnTo>
                    <a:pt x="0" y="112"/>
                  </a:lnTo>
                  <a:lnTo>
                    <a:pt x="146" y="105"/>
                  </a:lnTo>
                  <a:lnTo>
                    <a:pt x="207" y="67"/>
                  </a:lnTo>
                  <a:lnTo>
                    <a:pt x="131" y="0"/>
                  </a:lnTo>
                  <a:lnTo>
                    <a:pt x="55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62" name="Freeform 11"/>
            <p:cNvSpPr>
              <a:spLocks/>
            </p:cNvSpPr>
            <p:nvPr/>
          </p:nvSpPr>
          <p:spPr bwMode="auto">
            <a:xfrm>
              <a:off x="3717" y="3103"/>
              <a:ext cx="95" cy="46"/>
            </a:xfrm>
            <a:custGeom>
              <a:avLst/>
              <a:gdLst>
                <a:gd name="T0" fmla="*/ 3 w 191"/>
                <a:gd name="T1" fmla="*/ 0 h 92"/>
                <a:gd name="T2" fmla="*/ 0 w 191"/>
                <a:gd name="T3" fmla="*/ 6 h 92"/>
                <a:gd name="T4" fmla="*/ 11 w 191"/>
                <a:gd name="T5" fmla="*/ 4 h 92"/>
                <a:gd name="T6" fmla="*/ 8 w 191"/>
                <a:gd name="T7" fmla="*/ 1 h 92"/>
                <a:gd name="T8" fmla="*/ 3 w 191"/>
                <a:gd name="T9" fmla="*/ 0 h 92"/>
                <a:gd name="T10" fmla="*/ 3 w 191"/>
                <a:gd name="T11" fmla="*/ 0 h 92"/>
                <a:gd name="T12" fmla="*/ 3 w 191"/>
                <a:gd name="T13" fmla="*/ 0 h 9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91" h="92">
                  <a:moveTo>
                    <a:pt x="54" y="0"/>
                  </a:moveTo>
                  <a:lnTo>
                    <a:pt x="0" y="92"/>
                  </a:lnTo>
                  <a:lnTo>
                    <a:pt x="191" y="59"/>
                  </a:lnTo>
                  <a:lnTo>
                    <a:pt x="128" y="14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63" name="Freeform 12"/>
            <p:cNvSpPr>
              <a:spLocks/>
            </p:cNvSpPr>
            <p:nvPr/>
          </p:nvSpPr>
          <p:spPr bwMode="auto">
            <a:xfrm>
              <a:off x="3740" y="2732"/>
              <a:ext cx="324" cy="272"/>
            </a:xfrm>
            <a:custGeom>
              <a:avLst/>
              <a:gdLst>
                <a:gd name="T0" fmla="*/ 0 w 648"/>
                <a:gd name="T1" fmla="*/ 5 h 544"/>
                <a:gd name="T2" fmla="*/ 7 w 648"/>
                <a:gd name="T3" fmla="*/ 0 h 544"/>
                <a:gd name="T4" fmla="*/ 25 w 648"/>
                <a:gd name="T5" fmla="*/ 5 h 544"/>
                <a:gd name="T6" fmla="*/ 37 w 648"/>
                <a:gd name="T7" fmla="*/ 17 h 544"/>
                <a:gd name="T8" fmla="*/ 41 w 648"/>
                <a:gd name="T9" fmla="*/ 25 h 544"/>
                <a:gd name="T10" fmla="*/ 33 w 648"/>
                <a:gd name="T11" fmla="*/ 34 h 544"/>
                <a:gd name="T12" fmla="*/ 23 w 648"/>
                <a:gd name="T13" fmla="*/ 33 h 544"/>
                <a:gd name="T14" fmla="*/ 0 w 648"/>
                <a:gd name="T15" fmla="*/ 5 h 544"/>
                <a:gd name="T16" fmla="*/ 0 w 648"/>
                <a:gd name="T17" fmla="*/ 5 h 544"/>
                <a:gd name="T18" fmla="*/ 0 w 648"/>
                <a:gd name="T19" fmla="*/ 5 h 54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48" h="544">
                  <a:moveTo>
                    <a:pt x="0" y="76"/>
                  </a:moveTo>
                  <a:lnTo>
                    <a:pt x="108" y="0"/>
                  </a:lnTo>
                  <a:lnTo>
                    <a:pt x="388" y="76"/>
                  </a:lnTo>
                  <a:lnTo>
                    <a:pt x="586" y="257"/>
                  </a:lnTo>
                  <a:lnTo>
                    <a:pt x="648" y="386"/>
                  </a:lnTo>
                  <a:lnTo>
                    <a:pt x="515" y="544"/>
                  </a:lnTo>
                  <a:lnTo>
                    <a:pt x="357" y="513"/>
                  </a:lnTo>
                  <a:lnTo>
                    <a:pt x="0" y="7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64" name="Freeform 13"/>
            <p:cNvSpPr>
              <a:spLocks/>
            </p:cNvSpPr>
            <p:nvPr/>
          </p:nvSpPr>
          <p:spPr bwMode="auto">
            <a:xfrm>
              <a:off x="3210" y="2056"/>
              <a:ext cx="552" cy="657"/>
            </a:xfrm>
            <a:custGeom>
              <a:avLst/>
              <a:gdLst>
                <a:gd name="T0" fmla="*/ 69 w 1105"/>
                <a:gd name="T1" fmla="*/ 0 h 1313"/>
                <a:gd name="T2" fmla="*/ 46 w 1105"/>
                <a:gd name="T3" fmla="*/ 66 h 1313"/>
                <a:gd name="T4" fmla="*/ 18 w 1105"/>
                <a:gd name="T5" fmla="*/ 83 h 1313"/>
                <a:gd name="T6" fmla="*/ 11 w 1105"/>
                <a:gd name="T7" fmla="*/ 75 h 1313"/>
                <a:gd name="T8" fmla="*/ 0 w 1105"/>
                <a:gd name="T9" fmla="*/ 43 h 1313"/>
                <a:gd name="T10" fmla="*/ 62 w 1105"/>
                <a:gd name="T11" fmla="*/ 0 h 1313"/>
                <a:gd name="T12" fmla="*/ 69 w 1105"/>
                <a:gd name="T13" fmla="*/ 0 h 1313"/>
                <a:gd name="T14" fmla="*/ 69 w 1105"/>
                <a:gd name="T15" fmla="*/ 0 h 1313"/>
                <a:gd name="T16" fmla="*/ 69 w 1105"/>
                <a:gd name="T17" fmla="*/ 0 h 13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105" h="1313">
                  <a:moveTo>
                    <a:pt x="1105" y="0"/>
                  </a:moveTo>
                  <a:lnTo>
                    <a:pt x="747" y="1043"/>
                  </a:lnTo>
                  <a:lnTo>
                    <a:pt x="293" y="1313"/>
                  </a:lnTo>
                  <a:lnTo>
                    <a:pt x="177" y="1195"/>
                  </a:lnTo>
                  <a:lnTo>
                    <a:pt x="0" y="680"/>
                  </a:lnTo>
                  <a:lnTo>
                    <a:pt x="998" y="0"/>
                  </a:lnTo>
                  <a:lnTo>
                    <a:pt x="11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65" name="Freeform 14"/>
            <p:cNvSpPr>
              <a:spLocks/>
            </p:cNvSpPr>
            <p:nvPr/>
          </p:nvSpPr>
          <p:spPr bwMode="auto">
            <a:xfrm>
              <a:off x="3298" y="2390"/>
              <a:ext cx="160" cy="327"/>
            </a:xfrm>
            <a:custGeom>
              <a:avLst/>
              <a:gdLst>
                <a:gd name="T0" fmla="*/ 6 w 319"/>
                <a:gd name="T1" fmla="*/ 6 h 654"/>
                <a:gd name="T2" fmla="*/ 7 w 319"/>
                <a:gd name="T3" fmla="*/ 18 h 654"/>
                <a:gd name="T4" fmla="*/ 0 w 319"/>
                <a:gd name="T5" fmla="*/ 32 h 654"/>
                <a:gd name="T6" fmla="*/ 8 w 319"/>
                <a:gd name="T7" fmla="*/ 41 h 654"/>
                <a:gd name="T8" fmla="*/ 16 w 319"/>
                <a:gd name="T9" fmla="*/ 36 h 654"/>
                <a:gd name="T10" fmla="*/ 15 w 319"/>
                <a:gd name="T11" fmla="*/ 16 h 654"/>
                <a:gd name="T12" fmla="*/ 20 w 319"/>
                <a:gd name="T13" fmla="*/ 8 h 654"/>
                <a:gd name="T14" fmla="*/ 11 w 319"/>
                <a:gd name="T15" fmla="*/ 0 h 654"/>
                <a:gd name="T16" fmla="*/ 6 w 319"/>
                <a:gd name="T17" fmla="*/ 6 h 654"/>
                <a:gd name="T18" fmla="*/ 6 w 319"/>
                <a:gd name="T19" fmla="*/ 6 h 654"/>
                <a:gd name="T20" fmla="*/ 6 w 319"/>
                <a:gd name="T21" fmla="*/ 6 h 65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19" h="654">
                  <a:moveTo>
                    <a:pt x="91" y="85"/>
                  </a:moveTo>
                  <a:lnTo>
                    <a:pt x="106" y="275"/>
                  </a:lnTo>
                  <a:lnTo>
                    <a:pt x="0" y="502"/>
                  </a:lnTo>
                  <a:lnTo>
                    <a:pt x="116" y="654"/>
                  </a:lnTo>
                  <a:lnTo>
                    <a:pt x="251" y="564"/>
                  </a:lnTo>
                  <a:lnTo>
                    <a:pt x="228" y="245"/>
                  </a:lnTo>
                  <a:lnTo>
                    <a:pt x="319" y="118"/>
                  </a:lnTo>
                  <a:lnTo>
                    <a:pt x="173" y="0"/>
                  </a:lnTo>
                  <a:lnTo>
                    <a:pt x="91" y="85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66" name="Freeform 15"/>
            <p:cNvSpPr>
              <a:spLocks/>
            </p:cNvSpPr>
            <p:nvPr/>
          </p:nvSpPr>
          <p:spPr bwMode="auto">
            <a:xfrm>
              <a:off x="2603" y="1387"/>
              <a:ext cx="1201" cy="1018"/>
            </a:xfrm>
            <a:custGeom>
              <a:avLst/>
              <a:gdLst>
                <a:gd name="T0" fmla="*/ 1 w 2401"/>
                <a:gd name="T1" fmla="*/ 92 h 2035"/>
                <a:gd name="T2" fmla="*/ 11 w 2401"/>
                <a:gd name="T3" fmla="*/ 86 h 2035"/>
                <a:gd name="T4" fmla="*/ 28 w 2401"/>
                <a:gd name="T5" fmla="*/ 70 h 2035"/>
                <a:gd name="T6" fmla="*/ 39 w 2401"/>
                <a:gd name="T7" fmla="*/ 58 h 2035"/>
                <a:gd name="T8" fmla="*/ 47 w 2401"/>
                <a:gd name="T9" fmla="*/ 45 h 2035"/>
                <a:gd name="T10" fmla="*/ 55 w 2401"/>
                <a:gd name="T11" fmla="*/ 31 h 2035"/>
                <a:gd name="T12" fmla="*/ 60 w 2401"/>
                <a:gd name="T13" fmla="*/ 28 h 2035"/>
                <a:gd name="T14" fmla="*/ 65 w 2401"/>
                <a:gd name="T15" fmla="*/ 18 h 2035"/>
                <a:gd name="T16" fmla="*/ 68 w 2401"/>
                <a:gd name="T17" fmla="*/ 10 h 2035"/>
                <a:gd name="T18" fmla="*/ 71 w 2401"/>
                <a:gd name="T19" fmla="*/ 5 h 2035"/>
                <a:gd name="T20" fmla="*/ 73 w 2401"/>
                <a:gd name="T21" fmla="*/ 4 h 2035"/>
                <a:gd name="T22" fmla="*/ 76 w 2401"/>
                <a:gd name="T23" fmla="*/ 1 h 2035"/>
                <a:gd name="T24" fmla="*/ 78 w 2401"/>
                <a:gd name="T25" fmla="*/ 1 h 2035"/>
                <a:gd name="T26" fmla="*/ 84 w 2401"/>
                <a:gd name="T27" fmla="*/ 0 h 2035"/>
                <a:gd name="T28" fmla="*/ 87 w 2401"/>
                <a:gd name="T29" fmla="*/ 1 h 2035"/>
                <a:gd name="T30" fmla="*/ 92 w 2401"/>
                <a:gd name="T31" fmla="*/ 3 h 2035"/>
                <a:gd name="T32" fmla="*/ 90 w 2401"/>
                <a:gd name="T33" fmla="*/ 6 h 2035"/>
                <a:gd name="T34" fmla="*/ 95 w 2401"/>
                <a:gd name="T35" fmla="*/ 10 h 2035"/>
                <a:gd name="T36" fmla="*/ 93 w 2401"/>
                <a:gd name="T37" fmla="*/ 11 h 2035"/>
                <a:gd name="T38" fmla="*/ 97 w 2401"/>
                <a:gd name="T39" fmla="*/ 18 h 2035"/>
                <a:gd name="T40" fmla="*/ 106 w 2401"/>
                <a:gd name="T41" fmla="*/ 9 h 2035"/>
                <a:gd name="T42" fmla="*/ 109 w 2401"/>
                <a:gd name="T43" fmla="*/ 11 h 2035"/>
                <a:gd name="T44" fmla="*/ 120 w 2401"/>
                <a:gd name="T45" fmla="*/ 9 h 2035"/>
                <a:gd name="T46" fmla="*/ 134 w 2401"/>
                <a:gd name="T47" fmla="*/ 16 h 2035"/>
                <a:gd name="T48" fmla="*/ 135 w 2401"/>
                <a:gd name="T49" fmla="*/ 30 h 2035"/>
                <a:gd name="T50" fmla="*/ 138 w 2401"/>
                <a:gd name="T51" fmla="*/ 51 h 2035"/>
                <a:gd name="T52" fmla="*/ 151 w 2401"/>
                <a:gd name="T53" fmla="*/ 59 h 2035"/>
                <a:gd name="T54" fmla="*/ 128 w 2401"/>
                <a:gd name="T55" fmla="*/ 100 h 2035"/>
                <a:gd name="T56" fmla="*/ 111 w 2401"/>
                <a:gd name="T57" fmla="*/ 123 h 2035"/>
                <a:gd name="T58" fmla="*/ 91 w 2401"/>
                <a:gd name="T59" fmla="*/ 127 h 2035"/>
                <a:gd name="T60" fmla="*/ 75 w 2401"/>
                <a:gd name="T61" fmla="*/ 122 h 2035"/>
                <a:gd name="T62" fmla="*/ 46 w 2401"/>
                <a:gd name="T63" fmla="*/ 128 h 2035"/>
                <a:gd name="T64" fmla="*/ 23 w 2401"/>
                <a:gd name="T65" fmla="*/ 123 h 2035"/>
                <a:gd name="T66" fmla="*/ 0 w 2401"/>
                <a:gd name="T67" fmla="*/ 112 h 2035"/>
                <a:gd name="T68" fmla="*/ 1 w 2401"/>
                <a:gd name="T69" fmla="*/ 92 h 2035"/>
                <a:gd name="T70" fmla="*/ 1 w 2401"/>
                <a:gd name="T71" fmla="*/ 92 h 2035"/>
                <a:gd name="T72" fmla="*/ 1 w 2401"/>
                <a:gd name="T73" fmla="*/ 92 h 203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401" h="2035">
                  <a:moveTo>
                    <a:pt x="6" y="1467"/>
                  </a:moveTo>
                  <a:lnTo>
                    <a:pt x="162" y="1364"/>
                  </a:lnTo>
                  <a:lnTo>
                    <a:pt x="447" y="1117"/>
                  </a:lnTo>
                  <a:lnTo>
                    <a:pt x="612" y="918"/>
                  </a:lnTo>
                  <a:lnTo>
                    <a:pt x="745" y="714"/>
                  </a:lnTo>
                  <a:lnTo>
                    <a:pt x="873" y="494"/>
                  </a:lnTo>
                  <a:lnTo>
                    <a:pt x="958" y="442"/>
                  </a:lnTo>
                  <a:lnTo>
                    <a:pt x="1036" y="288"/>
                  </a:lnTo>
                  <a:lnTo>
                    <a:pt x="1074" y="150"/>
                  </a:lnTo>
                  <a:lnTo>
                    <a:pt x="1124" y="72"/>
                  </a:lnTo>
                  <a:lnTo>
                    <a:pt x="1160" y="60"/>
                  </a:lnTo>
                  <a:lnTo>
                    <a:pt x="1213" y="7"/>
                  </a:lnTo>
                  <a:lnTo>
                    <a:pt x="1238" y="13"/>
                  </a:lnTo>
                  <a:lnTo>
                    <a:pt x="1335" y="0"/>
                  </a:lnTo>
                  <a:lnTo>
                    <a:pt x="1380" y="13"/>
                  </a:lnTo>
                  <a:lnTo>
                    <a:pt x="1468" y="39"/>
                  </a:lnTo>
                  <a:lnTo>
                    <a:pt x="1428" y="89"/>
                  </a:lnTo>
                  <a:lnTo>
                    <a:pt x="1508" y="150"/>
                  </a:lnTo>
                  <a:lnTo>
                    <a:pt x="1481" y="163"/>
                  </a:lnTo>
                  <a:lnTo>
                    <a:pt x="1551" y="288"/>
                  </a:lnTo>
                  <a:lnTo>
                    <a:pt x="1696" y="144"/>
                  </a:lnTo>
                  <a:lnTo>
                    <a:pt x="1734" y="169"/>
                  </a:lnTo>
                  <a:lnTo>
                    <a:pt x="1909" y="138"/>
                  </a:lnTo>
                  <a:lnTo>
                    <a:pt x="2133" y="243"/>
                  </a:lnTo>
                  <a:lnTo>
                    <a:pt x="2152" y="475"/>
                  </a:lnTo>
                  <a:lnTo>
                    <a:pt x="2205" y="811"/>
                  </a:lnTo>
                  <a:lnTo>
                    <a:pt x="2401" y="937"/>
                  </a:lnTo>
                  <a:lnTo>
                    <a:pt x="2042" y="1596"/>
                  </a:lnTo>
                  <a:lnTo>
                    <a:pt x="1766" y="1959"/>
                  </a:lnTo>
                  <a:lnTo>
                    <a:pt x="1449" y="2030"/>
                  </a:lnTo>
                  <a:lnTo>
                    <a:pt x="1186" y="1948"/>
                  </a:lnTo>
                  <a:lnTo>
                    <a:pt x="730" y="2035"/>
                  </a:lnTo>
                  <a:lnTo>
                    <a:pt x="357" y="1959"/>
                  </a:lnTo>
                  <a:lnTo>
                    <a:pt x="0" y="1790"/>
                  </a:lnTo>
                  <a:lnTo>
                    <a:pt x="6" y="1467"/>
                  </a:lnTo>
                  <a:close/>
                </a:path>
              </a:pathLst>
            </a:custGeom>
            <a:solidFill>
              <a:srgbClr val="CE8D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67" name="Freeform 16"/>
            <p:cNvSpPr>
              <a:spLocks/>
            </p:cNvSpPr>
            <p:nvPr/>
          </p:nvSpPr>
          <p:spPr bwMode="auto">
            <a:xfrm>
              <a:off x="2724" y="1896"/>
              <a:ext cx="66" cy="101"/>
            </a:xfrm>
            <a:custGeom>
              <a:avLst/>
              <a:gdLst>
                <a:gd name="T0" fmla="*/ 0 w 132"/>
                <a:gd name="T1" fmla="*/ 1 h 202"/>
                <a:gd name="T2" fmla="*/ 2 w 132"/>
                <a:gd name="T3" fmla="*/ 10 h 202"/>
                <a:gd name="T4" fmla="*/ 4 w 132"/>
                <a:gd name="T5" fmla="*/ 13 h 202"/>
                <a:gd name="T6" fmla="*/ 9 w 132"/>
                <a:gd name="T7" fmla="*/ 10 h 202"/>
                <a:gd name="T8" fmla="*/ 5 w 132"/>
                <a:gd name="T9" fmla="*/ 7 h 202"/>
                <a:gd name="T10" fmla="*/ 2 w 132"/>
                <a:gd name="T11" fmla="*/ 0 h 202"/>
                <a:gd name="T12" fmla="*/ 0 w 132"/>
                <a:gd name="T13" fmla="*/ 1 h 202"/>
                <a:gd name="T14" fmla="*/ 0 w 132"/>
                <a:gd name="T15" fmla="*/ 1 h 202"/>
                <a:gd name="T16" fmla="*/ 0 w 132"/>
                <a:gd name="T17" fmla="*/ 1 h 20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2" h="202">
                  <a:moveTo>
                    <a:pt x="0" y="8"/>
                  </a:moveTo>
                  <a:lnTo>
                    <a:pt x="25" y="145"/>
                  </a:lnTo>
                  <a:lnTo>
                    <a:pt x="63" y="202"/>
                  </a:lnTo>
                  <a:lnTo>
                    <a:pt x="132" y="150"/>
                  </a:lnTo>
                  <a:lnTo>
                    <a:pt x="71" y="107"/>
                  </a:lnTo>
                  <a:lnTo>
                    <a:pt x="25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68" name="Freeform 17"/>
            <p:cNvSpPr>
              <a:spLocks/>
            </p:cNvSpPr>
            <p:nvPr/>
          </p:nvSpPr>
          <p:spPr bwMode="auto">
            <a:xfrm>
              <a:off x="3017" y="1887"/>
              <a:ext cx="157" cy="126"/>
            </a:xfrm>
            <a:custGeom>
              <a:avLst/>
              <a:gdLst>
                <a:gd name="T0" fmla="*/ 0 w 314"/>
                <a:gd name="T1" fmla="*/ 0 h 253"/>
                <a:gd name="T2" fmla="*/ 2 w 314"/>
                <a:gd name="T3" fmla="*/ 9 h 253"/>
                <a:gd name="T4" fmla="*/ 12 w 314"/>
                <a:gd name="T5" fmla="*/ 15 h 253"/>
                <a:gd name="T6" fmla="*/ 20 w 314"/>
                <a:gd name="T7" fmla="*/ 14 h 253"/>
                <a:gd name="T8" fmla="*/ 11 w 314"/>
                <a:gd name="T9" fmla="*/ 10 h 253"/>
                <a:gd name="T10" fmla="*/ 6 w 314"/>
                <a:gd name="T11" fmla="*/ 6 h 253"/>
                <a:gd name="T12" fmla="*/ 2 w 314"/>
                <a:gd name="T13" fmla="*/ 0 h 253"/>
                <a:gd name="T14" fmla="*/ 0 w 314"/>
                <a:gd name="T15" fmla="*/ 0 h 253"/>
                <a:gd name="T16" fmla="*/ 0 w 314"/>
                <a:gd name="T17" fmla="*/ 0 h 253"/>
                <a:gd name="T18" fmla="*/ 0 w 314"/>
                <a:gd name="T19" fmla="*/ 0 h 25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14" h="253">
                  <a:moveTo>
                    <a:pt x="0" y="14"/>
                  </a:moveTo>
                  <a:lnTo>
                    <a:pt x="32" y="152"/>
                  </a:lnTo>
                  <a:lnTo>
                    <a:pt x="177" y="253"/>
                  </a:lnTo>
                  <a:lnTo>
                    <a:pt x="314" y="227"/>
                  </a:lnTo>
                  <a:lnTo>
                    <a:pt x="169" y="164"/>
                  </a:lnTo>
                  <a:lnTo>
                    <a:pt x="95" y="99"/>
                  </a:lnTo>
                  <a:lnTo>
                    <a:pt x="32" y="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69" name="Freeform 18"/>
            <p:cNvSpPr>
              <a:spLocks/>
            </p:cNvSpPr>
            <p:nvPr/>
          </p:nvSpPr>
          <p:spPr bwMode="auto">
            <a:xfrm>
              <a:off x="3095" y="1852"/>
              <a:ext cx="72" cy="35"/>
            </a:xfrm>
            <a:custGeom>
              <a:avLst/>
              <a:gdLst>
                <a:gd name="T0" fmla="*/ 0 w 144"/>
                <a:gd name="T1" fmla="*/ 4 h 68"/>
                <a:gd name="T2" fmla="*/ 4 w 144"/>
                <a:gd name="T3" fmla="*/ 5 h 68"/>
                <a:gd name="T4" fmla="*/ 9 w 144"/>
                <a:gd name="T5" fmla="*/ 2 h 68"/>
                <a:gd name="T6" fmla="*/ 4 w 144"/>
                <a:gd name="T7" fmla="*/ 0 h 68"/>
                <a:gd name="T8" fmla="*/ 0 w 144"/>
                <a:gd name="T9" fmla="*/ 2 h 68"/>
                <a:gd name="T10" fmla="*/ 0 w 144"/>
                <a:gd name="T11" fmla="*/ 4 h 68"/>
                <a:gd name="T12" fmla="*/ 0 w 144"/>
                <a:gd name="T13" fmla="*/ 4 h 68"/>
                <a:gd name="T14" fmla="*/ 0 w 144"/>
                <a:gd name="T15" fmla="*/ 4 h 6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44" h="68">
                  <a:moveTo>
                    <a:pt x="0" y="55"/>
                  </a:moveTo>
                  <a:lnTo>
                    <a:pt x="59" y="68"/>
                  </a:lnTo>
                  <a:lnTo>
                    <a:pt x="144" y="23"/>
                  </a:lnTo>
                  <a:lnTo>
                    <a:pt x="59" y="0"/>
                  </a:lnTo>
                  <a:lnTo>
                    <a:pt x="0" y="28"/>
                  </a:lnTo>
                  <a:lnTo>
                    <a:pt x="0" y="5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70" name="Freeform 19"/>
            <p:cNvSpPr>
              <a:spLocks/>
            </p:cNvSpPr>
            <p:nvPr/>
          </p:nvSpPr>
          <p:spPr bwMode="auto">
            <a:xfrm>
              <a:off x="2523" y="2114"/>
              <a:ext cx="227" cy="184"/>
            </a:xfrm>
            <a:custGeom>
              <a:avLst/>
              <a:gdLst>
                <a:gd name="T0" fmla="*/ 12 w 455"/>
                <a:gd name="T1" fmla="*/ 1 h 368"/>
                <a:gd name="T2" fmla="*/ 24 w 455"/>
                <a:gd name="T3" fmla="*/ 0 h 368"/>
                <a:gd name="T4" fmla="*/ 28 w 455"/>
                <a:gd name="T5" fmla="*/ 3 h 368"/>
                <a:gd name="T6" fmla="*/ 14 w 455"/>
                <a:gd name="T7" fmla="*/ 23 h 368"/>
                <a:gd name="T8" fmla="*/ 6 w 455"/>
                <a:gd name="T9" fmla="*/ 20 h 368"/>
                <a:gd name="T10" fmla="*/ 0 w 455"/>
                <a:gd name="T11" fmla="*/ 11 h 368"/>
                <a:gd name="T12" fmla="*/ 7 w 455"/>
                <a:gd name="T13" fmla="*/ 3 h 368"/>
                <a:gd name="T14" fmla="*/ 12 w 455"/>
                <a:gd name="T15" fmla="*/ 1 h 368"/>
                <a:gd name="T16" fmla="*/ 12 w 455"/>
                <a:gd name="T17" fmla="*/ 1 h 368"/>
                <a:gd name="T18" fmla="*/ 12 w 455"/>
                <a:gd name="T19" fmla="*/ 1 h 3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55" h="368">
                  <a:moveTo>
                    <a:pt x="194" y="13"/>
                  </a:moveTo>
                  <a:lnTo>
                    <a:pt x="392" y="0"/>
                  </a:lnTo>
                  <a:lnTo>
                    <a:pt x="455" y="40"/>
                  </a:lnTo>
                  <a:lnTo>
                    <a:pt x="229" y="368"/>
                  </a:lnTo>
                  <a:lnTo>
                    <a:pt x="109" y="311"/>
                  </a:lnTo>
                  <a:lnTo>
                    <a:pt x="0" y="176"/>
                  </a:lnTo>
                  <a:lnTo>
                    <a:pt x="122" y="45"/>
                  </a:lnTo>
                  <a:lnTo>
                    <a:pt x="194" y="13"/>
                  </a:lnTo>
                  <a:close/>
                </a:path>
              </a:pathLst>
            </a:custGeom>
            <a:solidFill>
              <a:srgbClr val="FFA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71" name="Freeform 20"/>
            <p:cNvSpPr>
              <a:spLocks/>
            </p:cNvSpPr>
            <p:nvPr/>
          </p:nvSpPr>
          <p:spPr bwMode="auto">
            <a:xfrm>
              <a:off x="2651" y="1751"/>
              <a:ext cx="665" cy="267"/>
            </a:xfrm>
            <a:custGeom>
              <a:avLst/>
              <a:gdLst>
                <a:gd name="T0" fmla="*/ 10 w 1329"/>
                <a:gd name="T1" fmla="*/ 33 h 534"/>
                <a:gd name="T2" fmla="*/ 4 w 1329"/>
                <a:gd name="T3" fmla="*/ 25 h 534"/>
                <a:gd name="T4" fmla="*/ 0 w 1329"/>
                <a:gd name="T5" fmla="*/ 9 h 534"/>
                <a:gd name="T6" fmla="*/ 76 w 1329"/>
                <a:gd name="T7" fmla="*/ 0 h 534"/>
                <a:gd name="T8" fmla="*/ 83 w 1329"/>
                <a:gd name="T9" fmla="*/ 5 h 534"/>
                <a:gd name="T10" fmla="*/ 84 w 1329"/>
                <a:gd name="T11" fmla="*/ 34 h 534"/>
                <a:gd name="T12" fmla="*/ 80 w 1329"/>
                <a:gd name="T13" fmla="*/ 34 h 534"/>
                <a:gd name="T14" fmla="*/ 74 w 1329"/>
                <a:gd name="T15" fmla="*/ 5 h 534"/>
                <a:gd name="T16" fmla="*/ 4 w 1329"/>
                <a:gd name="T17" fmla="*/ 10 h 534"/>
                <a:gd name="T18" fmla="*/ 12 w 1329"/>
                <a:gd name="T19" fmla="*/ 33 h 534"/>
                <a:gd name="T20" fmla="*/ 10 w 1329"/>
                <a:gd name="T21" fmla="*/ 33 h 534"/>
                <a:gd name="T22" fmla="*/ 10 w 1329"/>
                <a:gd name="T23" fmla="*/ 33 h 534"/>
                <a:gd name="T24" fmla="*/ 10 w 1329"/>
                <a:gd name="T25" fmla="*/ 33 h 53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329" h="534">
                  <a:moveTo>
                    <a:pt x="148" y="522"/>
                  </a:moveTo>
                  <a:lnTo>
                    <a:pt x="57" y="393"/>
                  </a:lnTo>
                  <a:lnTo>
                    <a:pt x="0" y="129"/>
                  </a:lnTo>
                  <a:lnTo>
                    <a:pt x="1205" y="0"/>
                  </a:lnTo>
                  <a:lnTo>
                    <a:pt x="1323" y="76"/>
                  </a:lnTo>
                  <a:lnTo>
                    <a:pt x="1329" y="534"/>
                  </a:lnTo>
                  <a:lnTo>
                    <a:pt x="1276" y="534"/>
                  </a:lnTo>
                  <a:lnTo>
                    <a:pt x="1177" y="72"/>
                  </a:lnTo>
                  <a:lnTo>
                    <a:pt x="61" y="157"/>
                  </a:lnTo>
                  <a:lnTo>
                    <a:pt x="179" y="515"/>
                  </a:lnTo>
                  <a:lnTo>
                    <a:pt x="148" y="5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72" name="Freeform 21"/>
            <p:cNvSpPr>
              <a:spLocks/>
            </p:cNvSpPr>
            <p:nvPr/>
          </p:nvSpPr>
          <p:spPr bwMode="auto">
            <a:xfrm>
              <a:off x="2820" y="1795"/>
              <a:ext cx="496" cy="256"/>
            </a:xfrm>
            <a:custGeom>
              <a:avLst/>
              <a:gdLst>
                <a:gd name="T0" fmla="*/ 0 w 991"/>
                <a:gd name="T1" fmla="*/ 3 h 511"/>
                <a:gd name="T2" fmla="*/ 6 w 991"/>
                <a:gd name="T3" fmla="*/ 13 h 511"/>
                <a:gd name="T4" fmla="*/ 8 w 991"/>
                <a:gd name="T5" fmla="*/ 11 h 511"/>
                <a:gd name="T6" fmla="*/ 8 w 991"/>
                <a:gd name="T7" fmla="*/ 10 h 511"/>
                <a:gd name="T8" fmla="*/ 16 w 991"/>
                <a:gd name="T9" fmla="*/ 9 h 511"/>
                <a:gd name="T10" fmla="*/ 21 w 991"/>
                <a:gd name="T11" fmla="*/ 23 h 511"/>
                <a:gd name="T12" fmla="*/ 33 w 991"/>
                <a:gd name="T13" fmla="*/ 32 h 511"/>
                <a:gd name="T14" fmla="*/ 62 w 991"/>
                <a:gd name="T15" fmla="*/ 29 h 511"/>
                <a:gd name="T16" fmla="*/ 62 w 991"/>
                <a:gd name="T17" fmla="*/ 27 h 511"/>
                <a:gd name="T18" fmla="*/ 36 w 991"/>
                <a:gd name="T19" fmla="*/ 29 h 511"/>
                <a:gd name="T20" fmla="*/ 25 w 991"/>
                <a:gd name="T21" fmla="*/ 24 h 511"/>
                <a:gd name="T22" fmla="*/ 22 w 991"/>
                <a:gd name="T23" fmla="*/ 15 h 511"/>
                <a:gd name="T24" fmla="*/ 21 w 991"/>
                <a:gd name="T25" fmla="*/ 0 h 511"/>
                <a:gd name="T26" fmla="*/ 15 w 991"/>
                <a:gd name="T27" fmla="*/ 1 h 511"/>
                <a:gd name="T28" fmla="*/ 15 w 991"/>
                <a:gd name="T29" fmla="*/ 5 h 511"/>
                <a:gd name="T30" fmla="*/ 7 w 991"/>
                <a:gd name="T31" fmla="*/ 6 h 511"/>
                <a:gd name="T32" fmla="*/ 3 w 991"/>
                <a:gd name="T33" fmla="*/ 2 h 511"/>
                <a:gd name="T34" fmla="*/ 0 w 991"/>
                <a:gd name="T35" fmla="*/ 3 h 511"/>
                <a:gd name="T36" fmla="*/ 0 w 991"/>
                <a:gd name="T37" fmla="*/ 3 h 511"/>
                <a:gd name="T38" fmla="*/ 0 w 991"/>
                <a:gd name="T39" fmla="*/ 3 h 51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991" h="511">
                  <a:moveTo>
                    <a:pt x="0" y="34"/>
                  </a:moveTo>
                  <a:lnTo>
                    <a:pt x="84" y="196"/>
                  </a:lnTo>
                  <a:lnTo>
                    <a:pt x="113" y="173"/>
                  </a:lnTo>
                  <a:lnTo>
                    <a:pt x="120" y="146"/>
                  </a:lnTo>
                  <a:lnTo>
                    <a:pt x="255" y="129"/>
                  </a:lnTo>
                  <a:lnTo>
                    <a:pt x="324" y="365"/>
                  </a:lnTo>
                  <a:lnTo>
                    <a:pt x="527" y="511"/>
                  </a:lnTo>
                  <a:lnTo>
                    <a:pt x="991" y="450"/>
                  </a:lnTo>
                  <a:lnTo>
                    <a:pt x="991" y="422"/>
                  </a:lnTo>
                  <a:lnTo>
                    <a:pt x="561" y="462"/>
                  </a:lnTo>
                  <a:lnTo>
                    <a:pt x="396" y="369"/>
                  </a:lnTo>
                  <a:lnTo>
                    <a:pt x="347" y="236"/>
                  </a:lnTo>
                  <a:lnTo>
                    <a:pt x="324" y="0"/>
                  </a:lnTo>
                  <a:lnTo>
                    <a:pt x="238" y="11"/>
                  </a:lnTo>
                  <a:lnTo>
                    <a:pt x="238" y="80"/>
                  </a:lnTo>
                  <a:lnTo>
                    <a:pt x="109" y="91"/>
                  </a:lnTo>
                  <a:lnTo>
                    <a:pt x="46" y="23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73" name="Freeform 22"/>
            <p:cNvSpPr>
              <a:spLocks/>
            </p:cNvSpPr>
            <p:nvPr/>
          </p:nvSpPr>
          <p:spPr bwMode="auto">
            <a:xfrm>
              <a:off x="2646" y="1362"/>
              <a:ext cx="728" cy="738"/>
            </a:xfrm>
            <a:custGeom>
              <a:avLst/>
              <a:gdLst>
                <a:gd name="T0" fmla="*/ 1 w 1456"/>
                <a:gd name="T1" fmla="*/ 91 h 1475"/>
                <a:gd name="T2" fmla="*/ 0 w 1456"/>
                <a:gd name="T3" fmla="*/ 93 h 1475"/>
                <a:gd name="T4" fmla="*/ 7 w 1456"/>
                <a:gd name="T5" fmla="*/ 91 h 1475"/>
                <a:gd name="T6" fmla="*/ 17 w 1456"/>
                <a:gd name="T7" fmla="*/ 81 h 1475"/>
                <a:gd name="T8" fmla="*/ 29 w 1456"/>
                <a:gd name="T9" fmla="*/ 69 h 1475"/>
                <a:gd name="T10" fmla="*/ 38 w 1456"/>
                <a:gd name="T11" fmla="*/ 57 h 1475"/>
                <a:gd name="T12" fmla="*/ 46 w 1456"/>
                <a:gd name="T13" fmla="*/ 43 h 1475"/>
                <a:gd name="T14" fmla="*/ 47 w 1456"/>
                <a:gd name="T15" fmla="*/ 45 h 1475"/>
                <a:gd name="T16" fmla="*/ 50 w 1456"/>
                <a:gd name="T17" fmla="*/ 36 h 1475"/>
                <a:gd name="T18" fmla="*/ 50 w 1456"/>
                <a:gd name="T19" fmla="*/ 40 h 1475"/>
                <a:gd name="T20" fmla="*/ 55 w 1456"/>
                <a:gd name="T21" fmla="*/ 33 h 1475"/>
                <a:gd name="T22" fmla="*/ 57 w 1456"/>
                <a:gd name="T23" fmla="*/ 34 h 1475"/>
                <a:gd name="T24" fmla="*/ 59 w 1456"/>
                <a:gd name="T25" fmla="*/ 26 h 1475"/>
                <a:gd name="T26" fmla="*/ 61 w 1456"/>
                <a:gd name="T27" fmla="*/ 27 h 1475"/>
                <a:gd name="T28" fmla="*/ 63 w 1456"/>
                <a:gd name="T29" fmla="*/ 14 h 1475"/>
                <a:gd name="T30" fmla="*/ 64 w 1456"/>
                <a:gd name="T31" fmla="*/ 15 h 1475"/>
                <a:gd name="T32" fmla="*/ 65 w 1456"/>
                <a:gd name="T33" fmla="*/ 9 h 1475"/>
                <a:gd name="T34" fmla="*/ 67 w 1456"/>
                <a:gd name="T35" fmla="*/ 11 h 1475"/>
                <a:gd name="T36" fmla="*/ 71 w 1456"/>
                <a:gd name="T37" fmla="*/ 4 h 1475"/>
                <a:gd name="T38" fmla="*/ 72 w 1456"/>
                <a:gd name="T39" fmla="*/ 6 h 1475"/>
                <a:gd name="T40" fmla="*/ 79 w 1456"/>
                <a:gd name="T41" fmla="*/ 4 h 1475"/>
                <a:gd name="T42" fmla="*/ 78 w 1456"/>
                <a:gd name="T43" fmla="*/ 6 h 1475"/>
                <a:gd name="T44" fmla="*/ 84 w 1456"/>
                <a:gd name="T45" fmla="*/ 7 h 1475"/>
                <a:gd name="T46" fmla="*/ 81 w 1456"/>
                <a:gd name="T47" fmla="*/ 8 h 1475"/>
                <a:gd name="T48" fmla="*/ 88 w 1456"/>
                <a:gd name="T49" fmla="*/ 12 h 1475"/>
                <a:gd name="T50" fmla="*/ 86 w 1456"/>
                <a:gd name="T51" fmla="*/ 13 h 1475"/>
                <a:gd name="T52" fmla="*/ 91 w 1456"/>
                <a:gd name="T53" fmla="*/ 19 h 1475"/>
                <a:gd name="T54" fmla="*/ 89 w 1456"/>
                <a:gd name="T55" fmla="*/ 14 h 1475"/>
                <a:gd name="T56" fmla="*/ 91 w 1456"/>
                <a:gd name="T57" fmla="*/ 14 h 1475"/>
                <a:gd name="T58" fmla="*/ 87 w 1456"/>
                <a:gd name="T59" fmla="*/ 8 h 1475"/>
                <a:gd name="T60" fmla="*/ 89 w 1456"/>
                <a:gd name="T61" fmla="*/ 5 h 1475"/>
                <a:gd name="T62" fmla="*/ 82 w 1456"/>
                <a:gd name="T63" fmla="*/ 4 h 1475"/>
                <a:gd name="T64" fmla="*/ 81 w 1456"/>
                <a:gd name="T65" fmla="*/ 0 h 1475"/>
                <a:gd name="T66" fmla="*/ 74 w 1456"/>
                <a:gd name="T67" fmla="*/ 3 h 1475"/>
                <a:gd name="T68" fmla="*/ 72 w 1456"/>
                <a:gd name="T69" fmla="*/ 0 h 1475"/>
                <a:gd name="T70" fmla="*/ 67 w 1456"/>
                <a:gd name="T71" fmla="*/ 7 h 1475"/>
                <a:gd name="T72" fmla="*/ 63 w 1456"/>
                <a:gd name="T73" fmla="*/ 5 h 1475"/>
                <a:gd name="T74" fmla="*/ 63 w 1456"/>
                <a:gd name="T75" fmla="*/ 12 h 1475"/>
                <a:gd name="T76" fmla="*/ 60 w 1456"/>
                <a:gd name="T77" fmla="*/ 12 h 1475"/>
                <a:gd name="T78" fmla="*/ 59 w 1456"/>
                <a:gd name="T79" fmla="*/ 23 h 1475"/>
                <a:gd name="T80" fmla="*/ 55 w 1456"/>
                <a:gd name="T81" fmla="*/ 22 h 1475"/>
                <a:gd name="T82" fmla="*/ 51 w 1456"/>
                <a:gd name="T83" fmla="*/ 33 h 1475"/>
                <a:gd name="T84" fmla="*/ 49 w 1456"/>
                <a:gd name="T85" fmla="*/ 31 h 1475"/>
                <a:gd name="T86" fmla="*/ 46 w 1456"/>
                <a:gd name="T87" fmla="*/ 40 h 1475"/>
                <a:gd name="T88" fmla="*/ 42 w 1456"/>
                <a:gd name="T89" fmla="*/ 38 h 1475"/>
                <a:gd name="T90" fmla="*/ 38 w 1456"/>
                <a:gd name="T91" fmla="*/ 52 h 1475"/>
                <a:gd name="T92" fmla="*/ 35 w 1456"/>
                <a:gd name="T93" fmla="*/ 51 h 1475"/>
                <a:gd name="T94" fmla="*/ 31 w 1456"/>
                <a:gd name="T95" fmla="*/ 61 h 1475"/>
                <a:gd name="T96" fmla="*/ 25 w 1456"/>
                <a:gd name="T97" fmla="*/ 70 h 1475"/>
                <a:gd name="T98" fmla="*/ 7 w 1456"/>
                <a:gd name="T99" fmla="*/ 86 h 1475"/>
                <a:gd name="T100" fmla="*/ 1 w 1456"/>
                <a:gd name="T101" fmla="*/ 91 h 1475"/>
                <a:gd name="T102" fmla="*/ 1 w 1456"/>
                <a:gd name="T103" fmla="*/ 91 h 1475"/>
                <a:gd name="T104" fmla="*/ 1 w 1456"/>
                <a:gd name="T105" fmla="*/ 91 h 147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456" h="1475">
                  <a:moveTo>
                    <a:pt x="1" y="1452"/>
                  </a:moveTo>
                  <a:lnTo>
                    <a:pt x="0" y="1475"/>
                  </a:lnTo>
                  <a:lnTo>
                    <a:pt x="100" y="1441"/>
                  </a:lnTo>
                  <a:lnTo>
                    <a:pt x="270" y="1283"/>
                  </a:lnTo>
                  <a:lnTo>
                    <a:pt x="456" y="1097"/>
                  </a:lnTo>
                  <a:lnTo>
                    <a:pt x="597" y="907"/>
                  </a:lnTo>
                  <a:lnTo>
                    <a:pt x="728" y="686"/>
                  </a:lnTo>
                  <a:lnTo>
                    <a:pt x="743" y="709"/>
                  </a:lnTo>
                  <a:lnTo>
                    <a:pt x="790" y="568"/>
                  </a:lnTo>
                  <a:lnTo>
                    <a:pt x="796" y="629"/>
                  </a:lnTo>
                  <a:lnTo>
                    <a:pt x="868" y="521"/>
                  </a:lnTo>
                  <a:lnTo>
                    <a:pt x="901" y="536"/>
                  </a:lnTo>
                  <a:lnTo>
                    <a:pt x="937" y="407"/>
                  </a:lnTo>
                  <a:lnTo>
                    <a:pt x="965" y="422"/>
                  </a:lnTo>
                  <a:lnTo>
                    <a:pt x="994" y="219"/>
                  </a:lnTo>
                  <a:lnTo>
                    <a:pt x="1022" y="230"/>
                  </a:lnTo>
                  <a:lnTo>
                    <a:pt x="1040" y="143"/>
                  </a:lnTo>
                  <a:lnTo>
                    <a:pt x="1062" y="175"/>
                  </a:lnTo>
                  <a:lnTo>
                    <a:pt x="1129" y="63"/>
                  </a:lnTo>
                  <a:lnTo>
                    <a:pt x="1140" y="89"/>
                  </a:lnTo>
                  <a:lnTo>
                    <a:pt x="1249" y="50"/>
                  </a:lnTo>
                  <a:lnTo>
                    <a:pt x="1241" y="89"/>
                  </a:lnTo>
                  <a:lnTo>
                    <a:pt x="1332" y="97"/>
                  </a:lnTo>
                  <a:lnTo>
                    <a:pt x="1292" y="126"/>
                  </a:lnTo>
                  <a:lnTo>
                    <a:pt x="1395" y="188"/>
                  </a:lnTo>
                  <a:lnTo>
                    <a:pt x="1363" y="198"/>
                  </a:lnTo>
                  <a:lnTo>
                    <a:pt x="1445" y="304"/>
                  </a:lnTo>
                  <a:lnTo>
                    <a:pt x="1424" y="219"/>
                  </a:lnTo>
                  <a:lnTo>
                    <a:pt x="1456" y="219"/>
                  </a:lnTo>
                  <a:lnTo>
                    <a:pt x="1384" y="118"/>
                  </a:lnTo>
                  <a:lnTo>
                    <a:pt x="1414" y="74"/>
                  </a:lnTo>
                  <a:lnTo>
                    <a:pt x="1298" y="50"/>
                  </a:lnTo>
                  <a:lnTo>
                    <a:pt x="1285" y="0"/>
                  </a:lnTo>
                  <a:lnTo>
                    <a:pt x="1169" y="40"/>
                  </a:lnTo>
                  <a:lnTo>
                    <a:pt x="1140" y="0"/>
                  </a:lnTo>
                  <a:lnTo>
                    <a:pt x="1062" y="101"/>
                  </a:lnTo>
                  <a:lnTo>
                    <a:pt x="1005" y="74"/>
                  </a:lnTo>
                  <a:lnTo>
                    <a:pt x="994" y="181"/>
                  </a:lnTo>
                  <a:lnTo>
                    <a:pt x="954" y="181"/>
                  </a:lnTo>
                  <a:lnTo>
                    <a:pt x="929" y="361"/>
                  </a:lnTo>
                  <a:lnTo>
                    <a:pt x="880" y="352"/>
                  </a:lnTo>
                  <a:lnTo>
                    <a:pt x="811" y="525"/>
                  </a:lnTo>
                  <a:lnTo>
                    <a:pt x="771" y="489"/>
                  </a:lnTo>
                  <a:lnTo>
                    <a:pt x="728" y="629"/>
                  </a:lnTo>
                  <a:lnTo>
                    <a:pt x="665" y="608"/>
                  </a:lnTo>
                  <a:lnTo>
                    <a:pt x="597" y="827"/>
                  </a:lnTo>
                  <a:lnTo>
                    <a:pt x="557" y="810"/>
                  </a:lnTo>
                  <a:lnTo>
                    <a:pt x="496" y="968"/>
                  </a:lnTo>
                  <a:lnTo>
                    <a:pt x="387" y="1108"/>
                  </a:lnTo>
                  <a:lnTo>
                    <a:pt x="112" y="1363"/>
                  </a:lnTo>
                  <a:lnTo>
                    <a:pt x="1" y="145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74" name="Freeform 23"/>
            <p:cNvSpPr>
              <a:spLocks/>
            </p:cNvSpPr>
            <p:nvPr/>
          </p:nvSpPr>
          <p:spPr bwMode="auto">
            <a:xfrm>
              <a:off x="2515" y="2100"/>
              <a:ext cx="280" cy="109"/>
            </a:xfrm>
            <a:custGeom>
              <a:avLst/>
              <a:gdLst>
                <a:gd name="T0" fmla="*/ 14 w 559"/>
                <a:gd name="T1" fmla="*/ 0 h 219"/>
                <a:gd name="T2" fmla="*/ 15 w 559"/>
                <a:gd name="T3" fmla="*/ 1 h 219"/>
                <a:gd name="T4" fmla="*/ 25 w 559"/>
                <a:gd name="T5" fmla="*/ 0 h 219"/>
                <a:gd name="T6" fmla="*/ 30 w 559"/>
                <a:gd name="T7" fmla="*/ 0 h 219"/>
                <a:gd name="T8" fmla="*/ 35 w 559"/>
                <a:gd name="T9" fmla="*/ 5 h 219"/>
                <a:gd name="T10" fmla="*/ 35 w 559"/>
                <a:gd name="T11" fmla="*/ 8 h 219"/>
                <a:gd name="T12" fmla="*/ 26 w 559"/>
                <a:gd name="T13" fmla="*/ 1 h 219"/>
                <a:gd name="T14" fmla="*/ 21 w 559"/>
                <a:gd name="T15" fmla="*/ 1 h 219"/>
                <a:gd name="T16" fmla="*/ 11 w 559"/>
                <a:gd name="T17" fmla="*/ 10 h 219"/>
                <a:gd name="T18" fmla="*/ 13 w 559"/>
                <a:gd name="T19" fmla="*/ 12 h 219"/>
                <a:gd name="T20" fmla="*/ 6 w 559"/>
                <a:gd name="T21" fmla="*/ 11 h 219"/>
                <a:gd name="T22" fmla="*/ 5 w 559"/>
                <a:gd name="T23" fmla="*/ 10 h 219"/>
                <a:gd name="T24" fmla="*/ 2 w 559"/>
                <a:gd name="T25" fmla="*/ 13 h 219"/>
                <a:gd name="T26" fmla="*/ 0 w 559"/>
                <a:gd name="T27" fmla="*/ 12 h 219"/>
                <a:gd name="T28" fmla="*/ 7 w 559"/>
                <a:gd name="T29" fmla="*/ 5 h 219"/>
                <a:gd name="T30" fmla="*/ 14 w 559"/>
                <a:gd name="T31" fmla="*/ 0 h 219"/>
                <a:gd name="T32" fmla="*/ 14 w 559"/>
                <a:gd name="T33" fmla="*/ 0 h 219"/>
                <a:gd name="T34" fmla="*/ 14 w 559"/>
                <a:gd name="T35" fmla="*/ 0 h 21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59" h="219">
                  <a:moveTo>
                    <a:pt x="209" y="15"/>
                  </a:moveTo>
                  <a:lnTo>
                    <a:pt x="238" y="27"/>
                  </a:lnTo>
                  <a:lnTo>
                    <a:pt x="396" y="0"/>
                  </a:lnTo>
                  <a:lnTo>
                    <a:pt x="479" y="11"/>
                  </a:lnTo>
                  <a:lnTo>
                    <a:pt x="559" y="80"/>
                  </a:lnTo>
                  <a:lnTo>
                    <a:pt x="555" y="141"/>
                  </a:lnTo>
                  <a:lnTo>
                    <a:pt x="407" y="27"/>
                  </a:lnTo>
                  <a:lnTo>
                    <a:pt x="321" y="27"/>
                  </a:lnTo>
                  <a:lnTo>
                    <a:pt x="169" y="162"/>
                  </a:lnTo>
                  <a:lnTo>
                    <a:pt x="206" y="196"/>
                  </a:lnTo>
                  <a:lnTo>
                    <a:pt x="90" y="190"/>
                  </a:lnTo>
                  <a:lnTo>
                    <a:pt x="69" y="162"/>
                  </a:lnTo>
                  <a:lnTo>
                    <a:pt x="23" y="219"/>
                  </a:lnTo>
                  <a:lnTo>
                    <a:pt x="0" y="200"/>
                  </a:lnTo>
                  <a:lnTo>
                    <a:pt x="110" y="91"/>
                  </a:lnTo>
                  <a:lnTo>
                    <a:pt x="209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75" name="Freeform 24"/>
            <p:cNvSpPr>
              <a:spLocks/>
            </p:cNvSpPr>
            <p:nvPr/>
          </p:nvSpPr>
          <p:spPr bwMode="auto">
            <a:xfrm>
              <a:off x="2512" y="2113"/>
              <a:ext cx="784" cy="298"/>
            </a:xfrm>
            <a:custGeom>
              <a:avLst/>
              <a:gdLst>
                <a:gd name="T0" fmla="*/ 3 w 1567"/>
                <a:gd name="T1" fmla="*/ 11 h 597"/>
                <a:gd name="T2" fmla="*/ 4 w 1567"/>
                <a:gd name="T3" fmla="*/ 12 h 597"/>
                <a:gd name="T4" fmla="*/ 10 w 1567"/>
                <a:gd name="T5" fmla="*/ 14 h 597"/>
                <a:gd name="T6" fmla="*/ 15 w 1567"/>
                <a:gd name="T7" fmla="*/ 20 h 597"/>
                <a:gd name="T8" fmla="*/ 16 w 1567"/>
                <a:gd name="T9" fmla="*/ 19 h 597"/>
                <a:gd name="T10" fmla="*/ 13 w 1567"/>
                <a:gd name="T11" fmla="*/ 10 h 597"/>
                <a:gd name="T12" fmla="*/ 28 w 1567"/>
                <a:gd name="T13" fmla="*/ 0 h 597"/>
                <a:gd name="T14" fmla="*/ 36 w 1567"/>
                <a:gd name="T15" fmla="*/ 3 h 597"/>
                <a:gd name="T16" fmla="*/ 35 w 1567"/>
                <a:gd name="T17" fmla="*/ 16 h 597"/>
                <a:gd name="T18" fmla="*/ 22 w 1567"/>
                <a:gd name="T19" fmla="*/ 23 h 597"/>
                <a:gd name="T20" fmla="*/ 41 w 1567"/>
                <a:gd name="T21" fmla="*/ 32 h 597"/>
                <a:gd name="T22" fmla="*/ 46 w 1567"/>
                <a:gd name="T23" fmla="*/ 32 h 597"/>
                <a:gd name="T24" fmla="*/ 79 w 1567"/>
                <a:gd name="T25" fmla="*/ 23 h 597"/>
                <a:gd name="T26" fmla="*/ 87 w 1567"/>
                <a:gd name="T27" fmla="*/ 21 h 597"/>
                <a:gd name="T28" fmla="*/ 89 w 1567"/>
                <a:gd name="T29" fmla="*/ 23 h 597"/>
                <a:gd name="T30" fmla="*/ 85 w 1567"/>
                <a:gd name="T31" fmla="*/ 25 h 597"/>
                <a:gd name="T32" fmla="*/ 81 w 1567"/>
                <a:gd name="T33" fmla="*/ 25 h 597"/>
                <a:gd name="T34" fmla="*/ 53 w 1567"/>
                <a:gd name="T35" fmla="*/ 34 h 597"/>
                <a:gd name="T36" fmla="*/ 58 w 1567"/>
                <a:gd name="T37" fmla="*/ 36 h 597"/>
                <a:gd name="T38" fmla="*/ 89 w 1567"/>
                <a:gd name="T39" fmla="*/ 26 h 597"/>
                <a:gd name="T40" fmla="*/ 95 w 1567"/>
                <a:gd name="T41" fmla="*/ 23 h 597"/>
                <a:gd name="T42" fmla="*/ 98 w 1567"/>
                <a:gd name="T43" fmla="*/ 27 h 597"/>
                <a:gd name="T44" fmla="*/ 91 w 1567"/>
                <a:gd name="T45" fmla="*/ 31 h 597"/>
                <a:gd name="T46" fmla="*/ 57 w 1567"/>
                <a:gd name="T47" fmla="*/ 37 h 597"/>
                <a:gd name="T48" fmla="*/ 34 w 1567"/>
                <a:gd name="T49" fmla="*/ 32 h 597"/>
                <a:gd name="T50" fmla="*/ 8 w 1567"/>
                <a:gd name="T51" fmla="*/ 20 h 597"/>
                <a:gd name="T52" fmla="*/ 0 w 1567"/>
                <a:gd name="T53" fmla="*/ 11 h 597"/>
                <a:gd name="T54" fmla="*/ 3 w 1567"/>
                <a:gd name="T55" fmla="*/ 11 h 597"/>
                <a:gd name="T56" fmla="*/ 3 w 1567"/>
                <a:gd name="T57" fmla="*/ 11 h 597"/>
                <a:gd name="T58" fmla="*/ 3 w 1567"/>
                <a:gd name="T59" fmla="*/ 11 h 597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567" h="597">
                  <a:moveTo>
                    <a:pt x="40" y="180"/>
                  </a:moveTo>
                  <a:lnTo>
                    <a:pt x="63" y="201"/>
                  </a:lnTo>
                  <a:lnTo>
                    <a:pt x="158" y="226"/>
                  </a:lnTo>
                  <a:lnTo>
                    <a:pt x="231" y="323"/>
                  </a:lnTo>
                  <a:lnTo>
                    <a:pt x="251" y="310"/>
                  </a:lnTo>
                  <a:lnTo>
                    <a:pt x="198" y="169"/>
                  </a:lnTo>
                  <a:lnTo>
                    <a:pt x="438" y="0"/>
                  </a:lnTo>
                  <a:lnTo>
                    <a:pt x="565" y="57"/>
                  </a:lnTo>
                  <a:lnTo>
                    <a:pt x="556" y="266"/>
                  </a:lnTo>
                  <a:lnTo>
                    <a:pt x="350" y="370"/>
                  </a:lnTo>
                  <a:lnTo>
                    <a:pt x="656" y="519"/>
                  </a:lnTo>
                  <a:lnTo>
                    <a:pt x="729" y="524"/>
                  </a:lnTo>
                  <a:lnTo>
                    <a:pt x="1263" y="378"/>
                  </a:lnTo>
                  <a:lnTo>
                    <a:pt x="1387" y="349"/>
                  </a:lnTo>
                  <a:lnTo>
                    <a:pt x="1421" y="378"/>
                  </a:lnTo>
                  <a:lnTo>
                    <a:pt x="1358" y="412"/>
                  </a:lnTo>
                  <a:lnTo>
                    <a:pt x="1291" y="406"/>
                  </a:lnTo>
                  <a:lnTo>
                    <a:pt x="843" y="555"/>
                  </a:lnTo>
                  <a:lnTo>
                    <a:pt x="928" y="576"/>
                  </a:lnTo>
                  <a:lnTo>
                    <a:pt x="1413" y="427"/>
                  </a:lnTo>
                  <a:lnTo>
                    <a:pt x="1518" y="370"/>
                  </a:lnTo>
                  <a:lnTo>
                    <a:pt x="1567" y="446"/>
                  </a:lnTo>
                  <a:lnTo>
                    <a:pt x="1449" y="507"/>
                  </a:lnTo>
                  <a:lnTo>
                    <a:pt x="911" y="597"/>
                  </a:lnTo>
                  <a:lnTo>
                    <a:pt x="533" y="524"/>
                  </a:lnTo>
                  <a:lnTo>
                    <a:pt x="128" y="332"/>
                  </a:lnTo>
                  <a:lnTo>
                    <a:pt x="0" y="180"/>
                  </a:lnTo>
                  <a:lnTo>
                    <a:pt x="40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76" name="Freeform 25"/>
            <p:cNvSpPr>
              <a:spLocks/>
            </p:cNvSpPr>
            <p:nvPr/>
          </p:nvSpPr>
          <p:spPr bwMode="auto">
            <a:xfrm>
              <a:off x="3168" y="1427"/>
              <a:ext cx="504" cy="425"/>
            </a:xfrm>
            <a:custGeom>
              <a:avLst/>
              <a:gdLst>
                <a:gd name="T0" fmla="*/ 0 w 1008"/>
                <a:gd name="T1" fmla="*/ 38 h 852"/>
                <a:gd name="T2" fmla="*/ 1 w 1008"/>
                <a:gd name="T3" fmla="*/ 33 h 852"/>
                <a:gd name="T4" fmla="*/ 2 w 1008"/>
                <a:gd name="T5" fmla="*/ 36 h 852"/>
                <a:gd name="T6" fmla="*/ 5 w 1008"/>
                <a:gd name="T7" fmla="*/ 28 h 852"/>
                <a:gd name="T8" fmla="*/ 7 w 1008"/>
                <a:gd name="T9" fmla="*/ 34 h 852"/>
                <a:gd name="T10" fmla="*/ 11 w 1008"/>
                <a:gd name="T11" fmla="*/ 23 h 852"/>
                <a:gd name="T12" fmla="*/ 13 w 1008"/>
                <a:gd name="T13" fmla="*/ 30 h 852"/>
                <a:gd name="T14" fmla="*/ 18 w 1008"/>
                <a:gd name="T15" fmla="*/ 19 h 852"/>
                <a:gd name="T16" fmla="*/ 20 w 1008"/>
                <a:gd name="T17" fmla="*/ 21 h 852"/>
                <a:gd name="T18" fmla="*/ 23 w 1008"/>
                <a:gd name="T19" fmla="*/ 13 h 852"/>
                <a:gd name="T20" fmla="*/ 24 w 1008"/>
                <a:gd name="T21" fmla="*/ 16 h 852"/>
                <a:gd name="T22" fmla="*/ 30 w 1008"/>
                <a:gd name="T23" fmla="*/ 5 h 852"/>
                <a:gd name="T24" fmla="*/ 32 w 1008"/>
                <a:gd name="T25" fmla="*/ 6 h 852"/>
                <a:gd name="T26" fmla="*/ 39 w 1008"/>
                <a:gd name="T27" fmla="*/ 1 h 852"/>
                <a:gd name="T28" fmla="*/ 38 w 1008"/>
                <a:gd name="T29" fmla="*/ 3 h 852"/>
                <a:gd name="T30" fmla="*/ 52 w 1008"/>
                <a:gd name="T31" fmla="*/ 0 h 852"/>
                <a:gd name="T32" fmla="*/ 50 w 1008"/>
                <a:gd name="T33" fmla="*/ 3 h 852"/>
                <a:gd name="T34" fmla="*/ 60 w 1008"/>
                <a:gd name="T35" fmla="*/ 3 h 852"/>
                <a:gd name="T36" fmla="*/ 58 w 1008"/>
                <a:gd name="T37" fmla="*/ 5 h 852"/>
                <a:gd name="T38" fmla="*/ 63 w 1008"/>
                <a:gd name="T39" fmla="*/ 9 h 852"/>
                <a:gd name="T40" fmla="*/ 48 w 1008"/>
                <a:gd name="T41" fmla="*/ 4 h 852"/>
                <a:gd name="T42" fmla="*/ 36 w 1008"/>
                <a:gd name="T43" fmla="*/ 7 h 852"/>
                <a:gd name="T44" fmla="*/ 36 w 1008"/>
                <a:gd name="T45" fmla="*/ 5 h 852"/>
                <a:gd name="T46" fmla="*/ 27 w 1008"/>
                <a:gd name="T47" fmla="*/ 15 h 852"/>
                <a:gd name="T48" fmla="*/ 26 w 1008"/>
                <a:gd name="T49" fmla="*/ 23 h 852"/>
                <a:gd name="T50" fmla="*/ 25 w 1008"/>
                <a:gd name="T51" fmla="*/ 21 h 852"/>
                <a:gd name="T52" fmla="*/ 24 w 1008"/>
                <a:gd name="T53" fmla="*/ 27 h 852"/>
                <a:gd name="T54" fmla="*/ 22 w 1008"/>
                <a:gd name="T55" fmla="*/ 32 h 852"/>
                <a:gd name="T56" fmla="*/ 32 w 1008"/>
                <a:gd name="T57" fmla="*/ 23 h 852"/>
                <a:gd name="T58" fmla="*/ 31 w 1008"/>
                <a:gd name="T59" fmla="*/ 27 h 852"/>
                <a:gd name="T60" fmla="*/ 38 w 1008"/>
                <a:gd name="T61" fmla="*/ 20 h 852"/>
                <a:gd name="T62" fmla="*/ 41 w 1008"/>
                <a:gd name="T63" fmla="*/ 14 h 852"/>
                <a:gd name="T64" fmla="*/ 41 w 1008"/>
                <a:gd name="T65" fmla="*/ 17 h 852"/>
                <a:gd name="T66" fmla="*/ 45 w 1008"/>
                <a:gd name="T67" fmla="*/ 10 h 852"/>
                <a:gd name="T68" fmla="*/ 45 w 1008"/>
                <a:gd name="T69" fmla="*/ 15 h 852"/>
                <a:gd name="T70" fmla="*/ 51 w 1008"/>
                <a:gd name="T71" fmla="*/ 8 h 852"/>
                <a:gd name="T72" fmla="*/ 50 w 1008"/>
                <a:gd name="T73" fmla="*/ 13 h 852"/>
                <a:gd name="T74" fmla="*/ 55 w 1008"/>
                <a:gd name="T75" fmla="*/ 10 h 852"/>
                <a:gd name="T76" fmla="*/ 53 w 1008"/>
                <a:gd name="T77" fmla="*/ 16 h 852"/>
                <a:gd name="T78" fmla="*/ 59 w 1008"/>
                <a:gd name="T79" fmla="*/ 15 h 852"/>
                <a:gd name="T80" fmla="*/ 54 w 1008"/>
                <a:gd name="T81" fmla="*/ 20 h 852"/>
                <a:gd name="T82" fmla="*/ 59 w 1008"/>
                <a:gd name="T83" fmla="*/ 21 h 852"/>
                <a:gd name="T84" fmla="*/ 53 w 1008"/>
                <a:gd name="T85" fmla="*/ 26 h 852"/>
                <a:gd name="T86" fmla="*/ 58 w 1008"/>
                <a:gd name="T87" fmla="*/ 28 h 852"/>
                <a:gd name="T88" fmla="*/ 52 w 1008"/>
                <a:gd name="T89" fmla="*/ 31 h 852"/>
                <a:gd name="T90" fmla="*/ 52 w 1008"/>
                <a:gd name="T91" fmla="*/ 31 h 852"/>
                <a:gd name="T92" fmla="*/ 54 w 1008"/>
                <a:gd name="T93" fmla="*/ 34 h 852"/>
                <a:gd name="T94" fmla="*/ 46 w 1008"/>
                <a:gd name="T95" fmla="*/ 35 h 852"/>
                <a:gd name="T96" fmla="*/ 37 w 1008"/>
                <a:gd name="T97" fmla="*/ 39 h 852"/>
                <a:gd name="T98" fmla="*/ 53 w 1008"/>
                <a:gd name="T99" fmla="*/ 38 h 852"/>
                <a:gd name="T100" fmla="*/ 18 w 1008"/>
                <a:gd name="T101" fmla="*/ 53 h 852"/>
                <a:gd name="T102" fmla="*/ 16 w 1008"/>
                <a:gd name="T103" fmla="*/ 46 h 852"/>
                <a:gd name="T104" fmla="*/ 19 w 1008"/>
                <a:gd name="T105" fmla="*/ 43 h 852"/>
                <a:gd name="T106" fmla="*/ 15 w 1008"/>
                <a:gd name="T107" fmla="*/ 38 h 852"/>
                <a:gd name="T108" fmla="*/ 8 w 1008"/>
                <a:gd name="T109" fmla="*/ 37 h 852"/>
                <a:gd name="T110" fmla="*/ 9 w 1008"/>
                <a:gd name="T111" fmla="*/ 34 h 852"/>
                <a:gd name="T112" fmla="*/ 6 w 1008"/>
                <a:gd name="T113" fmla="*/ 37 h 852"/>
                <a:gd name="T114" fmla="*/ 5 w 1008"/>
                <a:gd name="T115" fmla="*/ 33 h 852"/>
                <a:gd name="T116" fmla="*/ 0 w 1008"/>
                <a:gd name="T117" fmla="*/ 38 h 852"/>
                <a:gd name="T118" fmla="*/ 0 w 1008"/>
                <a:gd name="T119" fmla="*/ 38 h 852"/>
                <a:gd name="T120" fmla="*/ 0 w 1008"/>
                <a:gd name="T121" fmla="*/ 38 h 85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008" h="852">
                  <a:moveTo>
                    <a:pt x="0" y="620"/>
                  </a:moveTo>
                  <a:lnTo>
                    <a:pt x="12" y="540"/>
                  </a:lnTo>
                  <a:lnTo>
                    <a:pt x="27" y="580"/>
                  </a:lnTo>
                  <a:lnTo>
                    <a:pt x="80" y="457"/>
                  </a:lnTo>
                  <a:lnTo>
                    <a:pt x="109" y="548"/>
                  </a:lnTo>
                  <a:lnTo>
                    <a:pt x="166" y="382"/>
                  </a:lnTo>
                  <a:lnTo>
                    <a:pt x="206" y="495"/>
                  </a:lnTo>
                  <a:lnTo>
                    <a:pt x="280" y="310"/>
                  </a:lnTo>
                  <a:lnTo>
                    <a:pt x="312" y="350"/>
                  </a:lnTo>
                  <a:lnTo>
                    <a:pt x="363" y="223"/>
                  </a:lnTo>
                  <a:lnTo>
                    <a:pt x="381" y="266"/>
                  </a:lnTo>
                  <a:lnTo>
                    <a:pt x="478" y="80"/>
                  </a:lnTo>
                  <a:lnTo>
                    <a:pt x="506" y="101"/>
                  </a:lnTo>
                  <a:lnTo>
                    <a:pt x="613" y="17"/>
                  </a:lnTo>
                  <a:lnTo>
                    <a:pt x="601" y="59"/>
                  </a:lnTo>
                  <a:lnTo>
                    <a:pt x="822" y="0"/>
                  </a:lnTo>
                  <a:lnTo>
                    <a:pt x="797" y="59"/>
                  </a:lnTo>
                  <a:lnTo>
                    <a:pt x="959" y="52"/>
                  </a:lnTo>
                  <a:lnTo>
                    <a:pt x="921" y="90"/>
                  </a:lnTo>
                  <a:lnTo>
                    <a:pt x="1008" y="154"/>
                  </a:lnTo>
                  <a:lnTo>
                    <a:pt x="759" y="73"/>
                  </a:lnTo>
                  <a:lnTo>
                    <a:pt x="563" y="126"/>
                  </a:lnTo>
                  <a:lnTo>
                    <a:pt x="563" y="90"/>
                  </a:lnTo>
                  <a:lnTo>
                    <a:pt x="432" y="255"/>
                  </a:lnTo>
                  <a:lnTo>
                    <a:pt x="413" y="381"/>
                  </a:lnTo>
                  <a:lnTo>
                    <a:pt x="386" y="339"/>
                  </a:lnTo>
                  <a:lnTo>
                    <a:pt x="377" y="436"/>
                  </a:lnTo>
                  <a:lnTo>
                    <a:pt x="341" y="519"/>
                  </a:lnTo>
                  <a:lnTo>
                    <a:pt x="498" y="381"/>
                  </a:lnTo>
                  <a:lnTo>
                    <a:pt x="489" y="445"/>
                  </a:lnTo>
                  <a:lnTo>
                    <a:pt x="607" y="331"/>
                  </a:lnTo>
                  <a:lnTo>
                    <a:pt x="647" y="227"/>
                  </a:lnTo>
                  <a:lnTo>
                    <a:pt x="647" y="282"/>
                  </a:lnTo>
                  <a:lnTo>
                    <a:pt x="710" y="175"/>
                  </a:lnTo>
                  <a:lnTo>
                    <a:pt x="710" y="244"/>
                  </a:lnTo>
                  <a:lnTo>
                    <a:pt x="805" y="130"/>
                  </a:lnTo>
                  <a:lnTo>
                    <a:pt x="787" y="223"/>
                  </a:lnTo>
                  <a:lnTo>
                    <a:pt x="873" y="166"/>
                  </a:lnTo>
                  <a:lnTo>
                    <a:pt x="846" y="261"/>
                  </a:lnTo>
                  <a:lnTo>
                    <a:pt x="934" y="247"/>
                  </a:lnTo>
                  <a:lnTo>
                    <a:pt x="862" y="327"/>
                  </a:lnTo>
                  <a:lnTo>
                    <a:pt x="940" y="344"/>
                  </a:lnTo>
                  <a:lnTo>
                    <a:pt x="835" y="424"/>
                  </a:lnTo>
                  <a:lnTo>
                    <a:pt x="913" y="451"/>
                  </a:lnTo>
                  <a:lnTo>
                    <a:pt x="818" y="500"/>
                  </a:lnTo>
                  <a:lnTo>
                    <a:pt x="826" y="508"/>
                  </a:lnTo>
                  <a:lnTo>
                    <a:pt x="858" y="548"/>
                  </a:lnTo>
                  <a:lnTo>
                    <a:pt x="721" y="569"/>
                  </a:lnTo>
                  <a:lnTo>
                    <a:pt x="590" y="626"/>
                  </a:lnTo>
                  <a:lnTo>
                    <a:pt x="835" y="616"/>
                  </a:lnTo>
                  <a:lnTo>
                    <a:pt x="280" y="852"/>
                  </a:lnTo>
                  <a:lnTo>
                    <a:pt x="249" y="749"/>
                  </a:lnTo>
                  <a:lnTo>
                    <a:pt x="295" y="698"/>
                  </a:lnTo>
                  <a:lnTo>
                    <a:pt x="238" y="620"/>
                  </a:lnTo>
                  <a:lnTo>
                    <a:pt x="126" y="597"/>
                  </a:lnTo>
                  <a:lnTo>
                    <a:pt x="130" y="548"/>
                  </a:lnTo>
                  <a:lnTo>
                    <a:pt x="86" y="597"/>
                  </a:lnTo>
                  <a:lnTo>
                    <a:pt x="75" y="529"/>
                  </a:lnTo>
                  <a:lnTo>
                    <a:pt x="0" y="6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77" name="Freeform 26"/>
            <p:cNvSpPr>
              <a:spLocks/>
            </p:cNvSpPr>
            <p:nvPr/>
          </p:nvSpPr>
          <p:spPr bwMode="auto">
            <a:xfrm>
              <a:off x="3061" y="1425"/>
              <a:ext cx="289" cy="286"/>
            </a:xfrm>
            <a:custGeom>
              <a:avLst/>
              <a:gdLst>
                <a:gd name="T0" fmla="*/ 0 w 577"/>
                <a:gd name="T1" fmla="*/ 36 h 572"/>
                <a:gd name="T2" fmla="*/ 3 w 577"/>
                <a:gd name="T3" fmla="*/ 31 h 572"/>
                <a:gd name="T4" fmla="*/ 4 w 577"/>
                <a:gd name="T5" fmla="*/ 33 h 572"/>
                <a:gd name="T6" fmla="*/ 7 w 577"/>
                <a:gd name="T7" fmla="*/ 26 h 572"/>
                <a:gd name="T8" fmla="*/ 8 w 577"/>
                <a:gd name="T9" fmla="*/ 28 h 572"/>
                <a:gd name="T10" fmla="*/ 12 w 577"/>
                <a:gd name="T11" fmla="*/ 21 h 572"/>
                <a:gd name="T12" fmla="*/ 13 w 577"/>
                <a:gd name="T13" fmla="*/ 24 h 572"/>
                <a:gd name="T14" fmla="*/ 17 w 577"/>
                <a:gd name="T15" fmla="*/ 18 h 572"/>
                <a:gd name="T16" fmla="*/ 18 w 577"/>
                <a:gd name="T17" fmla="*/ 20 h 572"/>
                <a:gd name="T18" fmla="*/ 22 w 577"/>
                <a:gd name="T19" fmla="*/ 15 h 572"/>
                <a:gd name="T20" fmla="*/ 22 w 577"/>
                <a:gd name="T21" fmla="*/ 9 h 572"/>
                <a:gd name="T22" fmla="*/ 21 w 577"/>
                <a:gd name="T23" fmla="*/ 4 h 572"/>
                <a:gd name="T24" fmla="*/ 18 w 577"/>
                <a:gd name="T25" fmla="*/ 6 h 572"/>
                <a:gd name="T26" fmla="*/ 20 w 577"/>
                <a:gd name="T27" fmla="*/ 2 h 572"/>
                <a:gd name="T28" fmla="*/ 25 w 577"/>
                <a:gd name="T29" fmla="*/ 0 h 572"/>
                <a:gd name="T30" fmla="*/ 31 w 577"/>
                <a:gd name="T31" fmla="*/ 6 h 572"/>
                <a:gd name="T32" fmla="*/ 35 w 577"/>
                <a:gd name="T33" fmla="*/ 13 h 572"/>
                <a:gd name="T34" fmla="*/ 37 w 577"/>
                <a:gd name="T35" fmla="*/ 17 h 572"/>
                <a:gd name="T36" fmla="*/ 35 w 577"/>
                <a:gd name="T37" fmla="*/ 21 h 572"/>
                <a:gd name="T38" fmla="*/ 26 w 577"/>
                <a:gd name="T39" fmla="*/ 23 h 572"/>
                <a:gd name="T40" fmla="*/ 27 w 577"/>
                <a:gd name="T41" fmla="*/ 19 h 572"/>
                <a:gd name="T42" fmla="*/ 14 w 577"/>
                <a:gd name="T43" fmla="*/ 27 h 572"/>
                <a:gd name="T44" fmla="*/ 12 w 577"/>
                <a:gd name="T45" fmla="*/ 26 h 572"/>
                <a:gd name="T46" fmla="*/ 4 w 577"/>
                <a:gd name="T47" fmla="*/ 36 h 572"/>
                <a:gd name="T48" fmla="*/ 3 w 577"/>
                <a:gd name="T49" fmla="*/ 34 h 572"/>
                <a:gd name="T50" fmla="*/ 0 w 577"/>
                <a:gd name="T51" fmla="*/ 36 h 572"/>
                <a:gd name="T52" fmla="*/ 0 w 577"/>
                <a:gd name="T53" fmla="*/ 36 h 572"/>
                <a:gd name="T54" fmla="*/ 0 w 577"/>
                <a:gd name="T55" fmla="*/ 36 h 57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577" h="572">
                  <a:moveTo>
                    <a:pt x="0" y="572"/>
                  </a:moveTo>
                  <a:lnTo>
                    <a:pt x="39" y="494"/>
                  </a:lnTo>
                  <a:lnTo>
                    <a:pt x="62" y="526"/>
                  </a:lnTo>
                  <a:lnTo>
                    <a:pt x="100" y="410"/>
                  </a:lnTo>
                  <a:lnTo>
                    <a:pt x="125" y="439"/>
                  </a:lnTo>
                  <a:lnTo>
                    <a:pt x="188" y="334"/>
                  </a:lnTo>
                  <a:lnTo>
                    <a:pt x="205" y="384"/>
                  </a:lnTo>
                  <a:lnTo>
                    <a:pt x="266" y="273"/>
                  </a:lnTo>
                  <a:lnTo>
                    <a:pt x="281" y="309"/>
                  </a:lnTo>
                  <a:lnTo>
                    <a:pt x="340" y="230"/>
                  </a:lnTo>
                  <a:lnTo>
                    <a:pt x="344" y="129"/>
                  </a:lnTo>
                  <a:lnTo>
                    <a:pt x="334" y="49"/>
                  </a:lnTo>
                  <a:lnTo>
                    <a:pt x="281" y="87"/>
                  </a:lnTo>
                  <a:lnTo>
                    <a:pt x="311" y="17"/>
                  </a:lnTo>
                  <a:lnTo>
                    <a:pt x="397" y="0"/>
                  </a:lnTo>
                  <a:lnTo>
                    <a:pt x="484" y="87"/>
                  </a:lnTo>
                  <a:lnTo>
                    <a:pt x="555" y="203"/>
                  </a:lnTo>
                  <a:lnTo>
                    <a:pt x="577" y="269"/>
                  </a:lnTo>
                  <a:lnTo>
                    <a:pt x="555" y="334"/>
                  </a:lnTo>
                  <a:lnTo>
                    <a:pt x="412" y="353"/>
                  </a:lnTo>
                  <a:lnTo>
                    <a:pt x="423" y="290"/>
                  </a:lnTo>
                  <a:lnTo>
                    <a:pt x="222" y="422"/>
                  </a:lnTo>
                  <a:lnTo>
                    <a:pt x="188" y="410"/>
                  </a:lnTo>
                  <a:lnTo>
                    <a:pt x="55" y="572"/>
                  </a:lnTo>
                  <a:lnTo>
                    <a:pt x="45" y="537"/>
                  </a:lnTo>
                  <a:lnTo>
                    <a:pt x="0" y="5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78" name="Freeform 27"/>
            <p:cNvSpPr>
              <a:spLocks/>
            </p:cNvSpPr>
            <p:nvPr/>
          </p:nvSpPr>
          <p:spPr bwMode="auto">
            <a:xfrm>
              <a:off x="2818" y="1926"/>
              <a:ext cx="184" cy="151"/>
            </a:xfrm>
            <a:custGeom>
              <a:avLst/>
              <a:gdLst>
                <a:gd name="T0" fmla="*/ 19 w 367"/>
                <a:gd name="T1" fmla="*/ 0 h 302"/>
                <a:gd name="T2" fmla="*/ 4 w 367"/>
                <a:gd name="T3" fmla="*/ 13 h 302"/>
                <a:gd name="T4" fmla="*/ 5 w 367"/>
                <a:gd name="T5" fmla="*/ 15 h 302"/>
                <a:gd name="T6" fmla="*/ 0 w 367"/>
                <a:gd name="T7" fmla="*/ 16 h 302"/>
                <a:gd name="T8" fmla="*/ 8 w 367"/>
                <a:gd name="T9" fmla="*/ 19 h 302"/>
                <a:gd name="T10" fmla="*/ 7 w 367"/>
                <a:gd name="T11" fmla="*/ 17 h 302"/>
                <a:gd name="T12" fmla="*/ 23 w 367"/>
                <a:gd name="T13" fmla="*/ 14 h 302"/>
                <a:gd name="T14" fmla="*/ 15 w 367"/>
                <a:gd name="T15" fmla="*/ 11 h 302"/>
                <a:gd name="T16" fmla="*/ 19 w 367"/>
                <a:gd name="T17" fmla="*/ 10 h 302"/>
                <a:gd name="T18" fmla="*/ 17 w 367"/>
                <a:gd name="T19" fmla="*/ 5 h 302"/>
                <a:gd name="T20" fmla="*/ 21 w 367"/>
                <a:gd name="T21" fmla="*/ 6 h 302"/>
                <a:gd name="T22" fmla="*/ 19 w 367"/>
                <a:gd name="T23" fmla="*/ 0 h 302"/>
                <a:gd name="T24" fmla="*/ 19 w 367"/>
                <a:gd name="T25" fmla="*/ 0 h 302"/>
                <a:gd name="T26" fmla="*/ 19 w 367"/>
                <a:gd name="T27" fmla="*/ 0 h 30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67" h="302">
                  <a:moveTo>
                    <a:pt x="292" y="0"/>
                  </a:moveTo>
                  <a:lnTo>
                    <a:pt x="62" y="202"/>
                  </a:lnTo>
                  <a:lnTo>
                    <a:pt x="72" y="226"/>
                  </a:lnTo>
                  <a:lnTo>
                    <a:pt x="0" y="251"/>
                  </a:lnTo>
                  <a:lnTo>
                    <a:pt x="116" y="302"/>
                  </a:lnTo>
                  <a:lnTo>
                    <a:pt x="106" y="259"/>
                  </a:lnTo>
                  <a:lnTo>
                    <a:pt x="367" y="213"/>
                  </a:lnTo>
                  <a:lnTo>
                    <a:pt x="235" y="166"/>
                  </a:lnTo>
                  <a:lnTo>
                    <a:pt x="298" y="145"/>
                  </a:lnTo>
                  <a:lnTo>
                    <a:pt x="264" y="78"/>
                  </a:lnTo>
                  <a:lnTo>
                    <a:pt x="327" y="84"/>
                  </a:lnTo>
                  <a:lnTo>
                    <a:pt x="29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79" name="Freeform 28"/>
            <p:cNvSpPr>
              <a:spLocks/>
            </p:cNvSpPr>
            <p:nvPr/>
          </p:nvSpPr>
          <p:spPr bwMode="auto">
            <a:xfrm>
              <a:off x="3143" y="2055"/>
              <a:ext cx="295" cy="290"/>
            </a:xfrm>
            <a:custGeom>
              <a:avLst/>
              <a:gdLst>
                <a:gd name="T0" fmla="*/ 0 w 589"/>
                <a:gd name="T1" fmla="*/ 3 h 579"/>
                <a:gd name="T2" fmla="*/ 11 w 589"/>
                <a:gd name="T3" fmla="*/ 3 h 579"/>
                <a:gd name="T4" fmla="*/ 6 w 589"/>
                <a:gd name="T5" fmla="*/ 5 h 579"/>
                <a:gd name="T6" fmla="*/ 14 w 589"/>
                <a:gd name="T7" fmla="*/ 9 h 579"/>
                <a:gd name="T8" fmla="*/ 10 w 589"/>
                <a:gd name="T9" fmla="*/ 11 h 579"/>
                <a:gd name="T10" fmla="*/ 17 w 589"/>
                <a:gd name="T11" fmla="*/ 16 h 579"/>
                <a:gd name="T12" fmla="*/ 12 w 589"/>
                <a:gd name="T13" fmla="*/ 17 h 579"/>
                <a:gd name="T14" fmla="*/ 18 w 589"/>
                <a:gd name="T15" fmla="*/ 23 h 579"/>
                <a:gd name="T16" fmla="*/ 15 w 589"/>
                <a:gd name="T17" fmla="*/ 23 h 579"/>
                <a:gd name="T18" fmla="*/ 18 w 589"/>
                <a:gd name="T19" fmla="*/ 29 h 579"/>
                <a:gd name="T20" fmla="*/ 14 w 589"/>
                <a:gd name="T21" fmla="*/ 30 h 579"/>
                <a:gd name="T22" fmla="*/ 16 w 589"/>
                <a:gd name="T23" fmla="*/ 37 h 579"/>
                <a:gd name="T24" fmla="*/ 31 w 589"/>
                <a:gd name="T25" fmla="*/ 30 h 579"/>
                <a:gd name="T26" fmla="*/ 37 w 589"/>
                <a:gd name="T27" fmla="*/ 21 h 579"/>
                <a:gd name="T28" fmla="*/ 28 w 589"/>
                <a:gd name="T29" fmla="*/ 5 h 579"/>
                <a:gd name="T30" fmla="*/ 25 w 589"/>
                <a:gd name="T31" fmla="*/ 10 h 579"/>
                <a:gd name="T32" fmla="*/ 15 w 589"/>
                <a:gd name="T33" fmla="*/ 0 h 579"/>
                <a:gd name="T34" fmla="*/ 0 w 589"/>
                <a:gd name="T35" fmla="*/ 3 h 579"/>
                <a:gd name="T36" fmla="*/ 0 w 589"/>
                <a:gd name="T37" fmla="*/ 3 h 579"/>
                <a:gd name="T38" fmla="*/ 0 w 589"/>
                <a:gd name="T39" fmla="*/ 3 h 57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589" h="579">
                  <a:moveTo>
                    <a:pt x="0" y="34"/>
                  </a:moveTo>
                  <a:lnTo>
                    <a:pt x="163" y="43"/>
                  </a:lnTo>
                  <a:lnTo>
                    <a:pt x="84" y="76"/>
                  </a:lnTo>
                  <a:lnTo>
                    <a:pt x="211" y="140"/>
                  </a:lnTo>
                  <a:lnTo>
                    <a:pt x="146" y="173"/>
                  </a:lnTo>
                  <a:lnTo>
                    <a:pt x="258" y="245"/>
                  </a:lnTo>
                  <a:lnTo>
                    <a:pt x="186" y="264"/>
                  </a:lnTo>
                  <a:lnTo>
                    <a:pt x="287" y="353"/>
                  </a:lnTo>
                  <a:lnTo>
                    <a:pt x="232" y="359"/>
                  </a:lnTo>
                  <a:lnTo>
                    <a:pt x="276" y="462"/>
                  </a:lnTo>
                  <a:lnTo>
                    <a:pt x="220" y="477"/>
                  </a:lnTo>
                  <a:lnTo>
                    <a:pt x="255" y="579"/>
                  </a:lnTo>
                  <a:lnTo>
                    <a:pt x="490" y="465"/>
                  </a:lnTo>
                  <a:lnTo>
                    <a:pt x="589" y="336"/>
                  </a:lnTo>
                  <a:lnTo>
                    <a:pt x="445" y="66"/>
                  </a:lnTo>
                  <a:lnTo>
                    <a:pt x="395" y="146"/>
                  </a:lnTo>
                  <a:lnTo>
                    <a:pt x="226" y="0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80" name="Freeform 29"/>
            <p:cNvSpPr>
              <a:spLocks/>
            </p:cNvSpPr>
            <p:nvPr/>
          </p:nvSpPr>
          <p:spPr bwMode="auto">
            <a:xfrm>
              <a:off x="3054" y="1841"/>
              <a:ext cx="127" cy="55"/>
            </a:xfrm>
            <a:custGeom>
              <a:avLst/>
              <a:gdLst>
                <a:gd name="T0" fmla="*/ 0 w 255"/>
                <a:gd name="T1" fmla="*/ 4 h 110"/>
                <a:gd name="T2" fmla="*/ 3 w 255"/>
                <a:gd name="T3" fmla="*/ 1 h 110"/>
                <a:gd name="T4" fmla="*/ 6 w 255"/>
                <a:gd name="T5" fmla="*/ 0 h 110"/>
                <a:gd name="T6" fmla="*/ 15 w 255"/>
                <a:gd name="T7" fmla="*/ 3 h 110"/>
                <a:gd name="T8" fmla="*/ 12 w 255"/>
                <a:gd name="T9" fmla="*/ 3 h 110"/>
                <a:gd name="T10" fmla="*/ 7 w 255"/>
                <a:gd name="T11" fmla="*/ 4 h 110"/>
                <a:gd name="T12" fmla="*/ 11 w 255"/>
                <a:gd name="T13" fmla="*/ 7 h 110"/>
                <a:gd name="T14" fmla="*/ 6 w 255"/>
                <a:gd name="T15" fmla="*/ 7 h 110"/>
                <a:gd name="T16" fmla="*/ 1 w 255"/>
                <a:gd name="T17" fmla="*/ 5 h 110"/>
                <a:gd name="T18" fmla="*/ 0 w 255"/>
                <a:gd name="T19" fmla="*/ 4 h 110"/>
                <a:gd name="T20" fmla="*/ 0 w 255"/>
                <a:gd name="T21" fmla="*/ 4 h 110"/>
                <a:gd name="T22" fmla="*/ 0 w 255"/>
                <a:gd name="T23" fmla="*/ 4 h 11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55" h="110">
                  <a:moveTo>
                    <a:pt x="0" y="51"/>
                  </a:moveTo>
                  <a:lnTo>
                    <a:pt x="53" y="10"/>
                  </a:lnTo>
                  <a:lnTo>
                    <a:pt x="105" y="0"/>
                  </a:lnTo>
                  <a:lnTo>
                    <a:pt x="255" y="34"/>
                  </a:lnTo>
                  <a:lnTo>
                    <a:pt x="207" y="34"/>
                  </a:lnTo>
                  <a:lnTo>
                    <a:pt x="122" y="51"/>
                  </a:lnTo>
                  <a:lnTo>
                    <a:pt x="179" y="105"/>
                  </a:lnTo>
                  <a:lnTo>
                    <a:pt x="105" y="110"/>
                  </a:lnTo>
                  <a:lnTo>
                    <a:pt x="25" y="72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81" name="Freeform 30"/>
            <p:cNvSpPr>
              <a:spLocks/>
            </p:cNvSpPr>
            <p:nvPr/>
          </p:nvSpPr>
          <p:spPr bwMode="auto">
            <a:xfrm>
              <a:off x="3121" y="1855"/>
              <a:ext cx="64" cy="38"/>
            </a:xfrm>
            <a:custGeom>
              <a:avLst/>
              <a:gdLst>
                <a:gd name="T0" fmla="*/ 5 w 130"/>
                <a:gd name="T1" fmla="*/ 0 h 76"/>
                <a:gd name="T2" fmla="*/ 0 w 130"/>
                <a:gd name="T3" fmla="*/ 3 h 76"/>
                <a:gd name="T4" fmla="*/ 1 w 130"/>
                <a:gd name="T5" fmla="*/ 5 h 76"/>
                <a:gd name="T6" fmla="*/ 8 w 130"/>
                <a:gd name="T7" fmla="*/ 1 h 76"/>
                <a:gd name="T8" fmla="*/ 5 w 130"/>
                <a:gd name="T9" fmla="*/ 0 h 76"/>
                <a:gd name="T10" fmla="*/ 5 w 130"/>
                <a:gd name="T11" fmla="*/ 0 h 76"/>
                <a:gd name="T12" fmla="*/ 5 w 130"/>
                <a:gd name="T13" fmla="*/ 0 h 7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0" h="76">
                  <a:moveTo>
                    <a:pt x="92" y="0"/>
                  </a:moveTo>
                  <a:lnTo>
                    <a:pt x="0" y="47"/>
                  </a:lnTo>
                  <a:lnTo>
                    <a:pt x="17" y="76"/>
                  </a:lnTo>
                  <a:lnTo>
                    <a:pt x="130" y="5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82" name="Freeform 31"/>
            <p:cNvSpPr>
              <a:spLocks/>
            </p:cNvSpPr>
            <p:nvPr/>
          </p:nvSpPr>
          <p:spPr bwMode="auto">
            <a:xfrm>
              <a:off x="3344" y="1528"/>
              <a:ext cx="555" cy="655"/>
            </a:xfrm>
            <a:custGeom>
              <a:avLst/>
              <a:gdLst>
                <a:gd name="T0" fmla="*/ 0 w 1110"/>
                <a:gd name="T1" fmla="*/ 39 h 1309"/>
                <a:gd name="T2" fmla="*/ 2 w 1110"/>
                <a:gd name="T3" fmla="*/ 42 h 1309"/>
                <a:gd name="T4" fmla="*/ 11 w 1110"/>
                <a:gd name="T5" fmla="*/ 39 h 1309"/>
                <a:gd name="T6" fmla="*/ 4 w 1110"/>
                <a:gd name="T7" fmla="*/ 44 h 1309"/>
                <a:gd name="T8" fmla="*/ 19 w 1110"/>
                <a:gd name="T9" fmla="*/ 42 h 1309"/>
                <a:gd name="T10" fmla="*/ 13 w 1110"/>
                <a:gd name="T11" fmla="*/ 46 h 1309"/>
                <a:gd name="T12" fmla="*/ 19 w 1110"/>
                <a:gd name="T13" fmla="*/ 50 h 1309"/>
                <a:gd name="T14" fmla="*/ 13 w 1110"/>
                <a:gd name="T15" fmla="*/ 50 h 1309"/>
                <a:gd name="T16" fmla="*/ 19 w 1110"/>
                <a:gd name="T17" fmla="*/ 56 h 1309"/>
                <a:gd name="T18" fmla="*/ 11 w 1110"/>
                <a:gd name="T19" fmla="*/ 54 h 1309"/>
                <a:gd name="T20" fmla="*/ 16 w 1110"/>
                <a:gd name="T21" fmla="*/ 61 h 1309"/>
                <a:gd name="T22" fmla="*/ 10 w 1110"/>
                <a:gd name="T23" fmla="*/ 58 h 1309"/>
                <a:gd name="T24" fmla="*/ 13 w 1110"/>
                <a:gd name="T25" fmla="*/ 68 h 1309"/>
                <a:gd name="T26" fmla="*/ 7 w 1110"/>
                <a:gd name="T27" fmla="*/ 63 h 1309"/>
                <a:gd name="T28" fmla="*/ 10 w 1110"/>
                <a:gd name="T29" fmla="*/ 77 h 1309"/>
                <a:gd name="T30" fmla="*/ 16 w 1110"/>
                <a:gd name="T31" fmla="*/ 82 h 1309"/>
                <a:gd name="T32" fmla="*/ 15 w 1110"/>
                <a:gd name="T33" fmla="*/ 71 h 1309"/>
                <a:gd name="T34" fmla="*/ 19 w 1110"/>
                <a:gd name="T35" fmla="*/ 75 h 1309"/>
                <a:gd name="T36" fmla="*/ 18 w 1110"/>
                <a:gd name="T37" fmla="*/ 65 h 1309"/>
                <a:gd name="T38" fmla="*/ 26 w 1110"/>
                <a:gd name="T39" fmla="*/ 64 h 1309"/>
                <a:gd name="T40" fmla="*/ 22 w 1110"/>
                <a:gd name="T41" fmla="*/ 58 h 1309"/>
                <a:gd name="T42" fmla="*/ 34 w 1110"/>
                <a:gd name="T43" fmla="*/ 55 h 1309"/>
                <a:gd name="T44" fmla="*/ 26 w 1110"/>
                <a:gd name="T45" fmla="*/ 50 h 1309"/>
                <a:gd name="T46" fmla="*/ 39 w 1110"/>
                <a:gd name="T47" fmla="*/ 45 h 1309"/>
                <a:gd name="T48" fmla="*/ 28 w 1110"/>
                <a:gd name="T49" fmla="*/ 42 h 1309"/>
                <a:gd name="T50" fmla="*/ 39 w 1110"/>
                <a:gd name="T51" fmla="*/ 37 h 1309"/>
                <a:gd name="T52" fmla="*/ 47 w 1110"/>
                <a:gd name="T53" fmla="*/ 37 h 1309"/>
                <a:gd name="T54" fmla="*/ 56 w 1110"/>
                <a:gd name="T55" fmla="*/ 41 h 1309"/>
                <a:gd name="T56" fmla="*/ 47 w 1110"/>
                <a:gd name="T57" fmla="*/ 41 h 1309"/>
                <a:gd name="T58" fmla="*/ 41 w 1110"/>
                <a:gd name="T59" fmla="*/ 42 h 1309"/>
                <a:gd name="T60" fmla="*/ 49 w 1110"/>
                <a:gd name="T61" fmla="*/ 46 h 1309"/>
                <a:gd name="T62" fmla="*/ 70 w 1110"/>
                <a:gd name="T63" fmla="*/ 45 h 1309"/>
                <a:gd name="T64" fmla="*/ 61 w 1110"/>
                <a:gd name="T65" fmla="*/ 38 h 1309"/>
                <a:gd name="T66" fmla="*/ 53 w 1110"/>
                <a:gd name="T67" fmla="*/ 34 h 1309"/>
                <a:gd name="T68" fmla="*/ 54 w 1110"/>
                <a:gd name="T69" fmla="*/ 32 h 1309"/>
                <a:gd name="T70" fmla="*/ 50 w 1110"/>
                <a:gd name="T71" fmla="*/ 27 h 1309"/>
                <a:gd name="T72" fmla="*/ 52 w 1110"/>
                <a:gd name="T73" fmla="*/ 25 h 1309"/>
                <a:gd name="T74" fmla="*/ 44 w 1110"/>
                <a:gd name="T75" fmla="*/ 17 h 1309"/>
                <a:gd name="T76" fmla="*/ 42 w 1110"/>
                <a:gd name="T77" fmla="*/ 0 h 1309"/>
                <a:gd name="T78" fmla="*/ 40 w 1110"/>
                <a:gd name="T79" fmla="*/ 18 h 1309"/>
                <a:gd name="T80" fmla="*/ 25 w 1110"/>
                <a:gd name="T81" fmla="*/ 28 h 1309"/>
                <a:gd name="T82" fmla="*/ 0 w 1110"/>
                <a:gd name="T83" fmla="*/ 39 h 1309"/>
                <a:gd name="T84" fmla="*/ 0 w 1110"/>
                <a:gd name="T85" fmla="*/ 39 h 1309"/>
                <a:gd name="T86" fmla="*/ 0 w 1110"/>
                <a:gd name="T87" fmla="*/ 39 h 130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110" h="1309">
                  <a:moveTo>
                    <a:pt x="0" y="614"/>
                  </a:moveTo>
                  <a:lnTo>
                    <a:pt x="19" y="659"/>
                  </a:lnTo>
                  <a:lnTo>
                    <a:pt x="166" y="619"/>
                  </a:lnTo>
                  <a:lnTo>
                    <a:pt x="61" y="701"/>
                  </a:lnTo>
                  <a:lnTo>
                    <a:pt x="304" y="659"/>
                  </a:lnTo>
                  <a:lnTo>
                    <a:pt x="194" y="726"/>
                  </a:lnTo>
                  <a:lnTo>
                    <a:pt x="304" y="787"/>
                  </a:lnTo>
                  <a:lnTo>
                    <a:pt x="204" y="794"/>
                  </a:lnTo>
                  <a:lnTo>
                    <a:pt x="300" y="882"/>
                  </a:lnTo>
                  <a:lnTo>
                    <a:pt x="166" y="861"/>
                  </a:lnTo>
                  <a:lnTo>
                    <a:pt x="242" y="971"/>
                  </a:lnTo>
                  <a:lnTo>
                    <a:pt x="154" y="927"/>
                  </a:lnTo>
                  <a:lnTo>
                    <a:pt x="194" y="1074"/>
                  </a:lnTo>
                  <a:lnTo>
                    <a:pt x="112" y="996"/>
                  </a:lnTo>
                  <a:lnTo>
                    <a:pt x="154" y="1222"/>
                  </a:lnTo>
                  <a:lnTo>
                    <a:pt x="242" y="1309"/>
                  </a:lnTo>
                  <a:lnTo>
                    <a:pt x="226" y="1136"/>
                  </a:lnTo>
                  <a:lnTo>
                    <a:pt x="300" y="1186"/>
                  </a:lnTo>
                  <a:lnTo>
                    <a:pt x="287" y="1030"/>
                  </a:lnTo>
                  <a:lnTo>
                    <a:pt x="407" y="1013"/>
                  </a:lnTo>
                  <a:lnTo>
                    <a:pt x="352" y="916"/>
                  </a:lnTo>
                  <a:lnTo>
                    <a:pt x="544" y="878"/>
                  </a:lnTo>
                  <a:lnTo>
                    <a:pt x="407" y="794"/>
                  </a:lnTo>
                  <a:lnTo>
                    <a:pt x="622" y="713"/>
                  </a:lnTo>
                  <a:lnTo>
                    <a:pt x="441" y="663"/>
                  </a:lnTo>
                  <a:lnTo>
                    <a:pt x="616" y="578"/>
                  </a:lnTo>
                  <a:lnTo>
                    <a:pt x="749" y="585"/>
                  </a:lnTo>
                  <a:lnTo>
                    <a:pt x="882" y="648"/>
                  </a:lnTo>
                  <a:lnTo>
                    <a:pt x="738" y="642"/>
                  </a:lnTo>
                  <a:lnTo>
                    <a:pt x="656" y="663"/>
                  </a:lnTo>
                  <a:lnTo>
                    <a:pt x="776" y="735"/>
                  </a:lnTo>
                  <a:lnTo>
                    <a:pt x="1110" y="718"/>
                  </a:lnTo>
                  <a:lnTo>
                    <a:pt x="968" y="608"/>
                  </a:lnTo>
                  <a:lnTo>
                    <a:pt x="837" y="534"/>
                  </a:lnTo>
                  <a:lnTo>
                    <a:pt x="859" y="500"/>
                  </a:lnTo>
                  <a:lnTo>
                    <a:pt x="785" y="422"/>
                  </a:lnTo>
                  <a:lnTo>
                    <a:pt x="821" y="387"/>
                  </a:lnTo>
                  <a:lnTo>
                    <a:pt x="696" y="266"/>
                  </a:lnTo>
                  <a:lnTo>
                    <a:pt x="664" y="0"/>
                  </a:lnTo>
                  <a:lnTo>
                    <a:pt x="628" y="279"/>
                  </a:lnTo>
                  <a:lnTo>
                    <a:pt x="397" y="437"/>
                  </a:lnTo>
                  <a:lnTo>
                    <a:pt x="0" y="6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83" name="Freeform 32"/>
            <p:cNvSpPr>
              <a:spLocks/>
            </p:cNvSpPr>
            <p:nvPr/>
          </p:nvSpPr>
          <p:spPr bwMode="auto">
            <a:xfrm>
              <a:off x="3161" y="1879"/>
              <a:ext cx="655" cy="608"/>
            </a:xfrm>
            <a:custGeom>
              <a:avLst/>
              <a:gdLst>
                <a:gd name="T0" fmla="*/ 70 w 1310"/>
                <a:gd name="T1" fmla="*/ 0 h 1217"/>
                <a:gd name="T2" fmla="*/ 62 w 1310"/>
                <a:gd name="T3" fmla="*/ 6 h 1217"/>
                <a:gd name="T4" fmla="*/ 65 w 1310"/>
                <a:gd name="T5" fmla="*/ 11 h 1217"/>
                <a:gd name="T6" fmla="*/ 60 w 1310"/>
                <a:gd name="T7" fmla="*/ 13 h 1217"/>
                <a:gd name="T8" fmla="*/ 63 w 1310"/>
                <a:gd name="T9" fmla="*/ 15 h 1217"/>
                <a:gd name="T10" fmla="*/ 58 w 1310"/>
                <a:gd name="T11" fmla="*/ 18 h 1217"/>
                <a:gd name="T12" fmla="*/ 62 w 1310"/>
                <a:gd name="T13" fmla="*/ 22 h 1217"/>
                <a:gd name="T14" fmla="*/ 54 w 1310"/>
                <a:gd name="T15" fmla="*/ 24 h 1217"/>
                <a:gd name="T16" fmla="*/ 60 w 1310"/>
                <a:gd name="T17" fmla="*/ 29 h 1217"/>
                <a:gd name="T18" fmla="*/ 50 w 1310"/>
                <a:gd name="T19" fmla="*/ 30 h 1217"/>
                <a:gd name="T20" fmla="*/ 54 w 1310"/>
                <a:gd name="T21" fmla="*/ 37 h 1217"/>
                <a:gd name="T22" fmla="*/ 45 w 1310"/>
                <a:gd name="T23" fmla="*/ 39 h 1217"/>
                <a:gd name="T24" fmla="*/ 48 w 1310"/>
                <a:gd name="T25" fmla="*/ 46 h 1217"/>
                <a:gd name="T26" fmla="*/ 41 w 1310"/>
                <a:gd name="T27" fmla="*/ 45 h 1217"/>
                <a:gd name="T28" fmla="*/ 44 w 1310"/>
                <a:gd name="T29" fmla="*/ 52 h 1217"/>
                <a:gd name="T30" fmla="*/ 40 w 1310"/>
                <a:gd name="T31" fmla="*/ 50 h 1217"/>
                <a:gd name="T32" fmla="*/ 38 w 1310"/>
                <a:gd name="T33" fmla="*/ 57 h 1217"/>
                <a:gd name="T34" fmla="*/ 36 w 1310"/>
                <a:gd name="T35" fmla="*/ 53 h 1217"/>
                <a:gd name="T36" fmla="*/ 32 w 1310"/>
                <a:gd name="T37" fmla="*/ 62 h 1217"/>
                <a:gd name="T38" fmla="*/ 31 w 1310"/>
                <a:gd name="T39" fmla="*/ 54 h 1217"/>
                <a:gd name="T40" fmla="*/ 25 w 1310"/>
                <a:gd name="T41" fmla="*/ 63 h 1217"/>
                <a:gd name="T42" fmla="*/ 27 w 1310"/>
                <a:gd name="T43" fmla="*/ 55 h 1217"/>
                <a:gd name="T44" fmla="*/ 19 w 1310"/>
                <a:gd name="T45" fmla="*/ 62 h 1217"/>
                <a:gd name="T46" fmla="*/ 23 w 1310"/>
                <a:gd name="T47" fmla="*/ 55 h 1217"/>
                <a:gd name="T48" fmla="*/ 14 w 1310"/>
                <a:gd name="T49" fmla="*/ 58 h 1217"/>
                <a:gd name="T50" fmla="*/ 0 w 1310"/>
                <a:gd name="T51" fmla="*/ 62 h 1217"/>
                <a:gd name="T52" fmla="*/ 9 w 1310"/>
                <a:gd name="T53" fmla="*/ 67 h 1217"/>
                <a:gd name="T54" fmla="*/ 12 w 1310"/>
                <a:gd name="T55" fmla="*/ 65 h 1217"/>
                <a:gd name="T56" fmla="*/ 11 w 1310"/>
                <a:gd name="T57" fmla="*/ 73 h 1217"/>
                <a:gd name="T58" fmla="*/ 17 w 1310"/>
                <a:gd name="T59" fmla="*/ 67 h 1217"/>
                <a:gd name="T60" fmla="*/ 16 w 1310"/>
                <a:gd name="T61" fmla="*/ 73 h 1217"/>
                <a:gd name="T62" fmla="*/ 22 w 1310"/>
                <a:gd name="T63" fmla="*/ 69 h 1217"/>
                <a:gd name="T64" fmla="*/ 23 w 1310"/>
                <a:gd name="T65" fmla="*/ 76 h 1217"/>
                <a:gd name="T66" fmla="*/ 26 w 1310"/>
                <a:gd name="T67" fmla="*/ 69 h 1217"/>
                <a:gd name="T68" fmla="*/ 30 w 1310"/>
                <a:gd name="T69" fmla="*/ 75 h 1217"/>
                <a:gd name="T70" fmla="*/ 31 w 1310"/>
                <a:gd name="T71" fmla="*/ 69 h 1217"/>
                <a:gd name="T72" fmla="*/ 38 w 1310"/>
                <a:gd name="T73" fmla="*/ 74 h 1217"/>
                <a:gd name="T74" fmla="*/ 39 w 1310"/>
                <a:gd name="T75" fmla="*/ 70 h 1217"/>
                <a:gd name="T76" fmla="*/ 42 w 1310"/>
                <a:gd name="T77" fmla="*/ 63 h 1217"/>
                <a:gd name="T78" fmla="*/ 48 w 1310"/>
                <a:gd name="T79" fmla="*/ 68 h 1217"/>
                <a:gd name="T80" fmla="*/ 49 w 1310"/>
                <a:gd name="T81" fmla="*/ 57 h 1217"/>
                <a:gd name="T82" fmla="*/ 52 w 1310"/>
                <a:gd name="T83" fmla="*/ 61 h 1217"/>
                <a:gd name="T84" fmla="*/ 54 w 1310"/>
                <a:gd name="T85" fmla="*/ 52 h 1217"/>
                <a:gd name="T86" fmla="*/ 58 w 1310"/>
                <a:gd name="T87" fmla="*/ 55 h 1217"/>
                <a:gd name="T88" fmla="*/ 59 w 1310"/>
                <a:gd name="T89" fmla="*/ 45 h 1217"/>
                <a:gd name="T90" fmla="*/ 62 w 1310"/>
                <a:gd name="T91" fmla="*/ 46 h 1217"/>
                <a:gd name="T92" fmla="*/ 66 w 1310"/>
                <a:gd name="T93" fmla="*/ 30 h 1217"/>
                <a:gd name="T94" fmla="*/ 74 w 1310"/>
                <a:gd name="T95" fmla="*/ 24 h 1217"/>
                <a:gd name="T96" fmla="*/ 79 w 1310"/>
                <a:gd name="T97" fmla="*/ 12 h 1217"/>
                <a:gd name="T98" fmla="*/ 79 w 1310"/>
                <a:gd name="T99" fmla="*/ 7 h 1217"/>
                <a:gd name="T100" fmla="*/ 82 w 1310"/>
                <a:gd name="T101" fmla="*/ 7 h 1217"/>
                <a:gd name="T102" fmla="*/ 80 w 1310"/>
                <a:gd name="T103" fmla="*/ 0 h 1217"/>
                <a:gd name="T104" fmla="*/ 70 w 1310"/>
                <a:gd name="T105" fmla="*/ 0 h 1217"/>
                <a:gd name="T106" fmla="*/ 70 w 1310"/>
                <a:gd name="T107" fmla="*/ 0 h 1217"/>
                <a:gd name="T108" fmla="*/ 70 w 1310"/>
                <a:gd name="T109" fmla="*/ 0 h 1217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1310" h="1217">
                  <a:moveTo>
                    <a:pt x="1116" y="12"/>
                  </a:moveTo>
                  <a:lnTo>
                    <a:pt x="983" y="103"/>
                  </a:lnTo>
                  <a:lnTo>
                    <a:pt x="1040" y="177"/>
                  </a:lnTo>
                  <a:lnTo>
                    <a:pt x="949" y="209"/>
                  </a:lnTo>
                  <a:lnTo>
                    <a:pt x="1002" y="255"/>
                  </a:lnTo>
                  <a:lnTo>
                    <a:pt x="917" y="289"/>
                  </a:lnTo>
                  <a:lnTo>
                    <a:pt x="989" y="363"/>
                  </a:lnTo>
                  <a:lnTo>
                    <a:pt x="850" y="386"/>
                  </a:lnTo>
                  <a:lnTo>
                    <a:pt x="945" y="464"/>
                  </a:lnTo>
                  <a:lnTo>
                    <a:pt x="797" y="492"/>
                  </a:lnTo>
                  <a:lnTo>
                    <a:pt x="854" y="597"/>
                  </a:lnTo>
                  <a:lnTo>
                    <a:pt x="707" y="637"/>
                  </a:lnTo>
                  <a:lnTo>
                    <a:pt x="766" y="740"/>
                  </a:lnTo>
                  <a:lnTo>
                    <a:pt x="654" y="726"/>
                  </a:lnTo>
                  <a:lnTo>
                    <a:pt x="690" y="846"/>
                  </a:lnTo>
                  <a:lnTo>
                    <a:pt x="628" y="800"/>
                  </a:lnTo>
                  <a:lnTo>
                    <a:pt x="605" y="920"/>
                  </a:lnTo>
                  <a:lnTo>
                    <a:pt x="561" y="857"/>
                  </a:lnTo>
                  <a:lnTo>
                    <a:pt x="498" y="992"/>
                  </a:lnTo>
                  <a:lnTo>
                    <a:pt x="493" y="874"/>
                  </a:lnTo>
                  <a:lnTo>
                    <a:pt x="396" y="1023"/>
                  </a:lnTo>
                  <a:lnTo>
                    <a:pt x="422" y="895"/>
                  </a:lnTo>
                  <a:lnTo>
                    <a:pt x="304" y="1002"/>
                  </a:lnTo>
                  <a:lnTo>
                    <a:pt x="356" y="890"/>
                  </a:lnTo>
                  <a:lnTo>
                    <a:pt x="224" y="931"/>
                  </a:lnTo>
                  <a:lnTo>
                    <a:pt x="0" y="992"/>
                  </a:lnTo>
                  <a:lnTo>
                    <a:pt x="141" y="1087"/>
                  </a:lnTo>
                  <a:lnTo>
                    <a:pt x="192" y="1047"/>
                  </a:lnTo>
                  <a:lnTo>
                    <a:pt x="169" y="1173"/>
                  </a:lnTo>
                  <a:lnTo>
                    <a:pt x="257" y="1087"/>
                  </a:lnTo>
                  <a:lnTo>
                    <a:pt x="249" y="1177"/>
                  </a:lnTo>
                  <a:lnTo>
                    <a:pt x="346" y="1104"/>
                  </a:lnTo>
                  <a:lnTo>
                    <a:pt x="356" y="1217"/>
                  </a:lnTo>
                  <a:lnTo>
                    <a:pt x="411" y="1116"/>
                  </a:lnTo>
                  <a:lnTo>
                    <a:pt x="468" y="1213"/>
                  </a:lnTo>
                  <a:lnTo>
                    <a:pt x="493" y="1104"/>
                  </a:lnTo>
                  <a:lnTo>
                    <a:pt x="593" y="1194"/>
                  </a:lnTo>
                  <a:lnTo>
                    <a:pt x="609" y="1122"/>
                  </a:lnTo>
                  <a:lnTo>
                    <a:pt x="667" y="1015"/>
                  </a:lnTo>
                  <a:lnTo>
                    <a:pt x="761" y="1093"/>
                  </a:lnTo>
                  <a:lnTo>
                    <a:pt x="780" y="920"/>
                  </a:lnTo>
                  <a:lnTo>
                    <a:pt x="820" y="981"/>
                  </a:lnTo>
                  <a:lnTo>
                    <a:pt x="861" y="833"/>
                  </a:lnTo>
                  <a:lnTo>
                    <a:pt x="917" y="890"/>
                  </a:lnTo>
                  <a:lnTo>
                    <a:pt x="939" y="734"/>
                  </a:lnTo>
                  <a:lnTo>
                    <a:pt x="983" y="747"/>
                  </a:lnTo>
                  <a:lnTo>
                    <a:pt x="1055" y="485"/>
                  </a:lnTo>
                  <a:lnTo>
                    <a:pt x="1183" y="390"/>
                  </a:lnTo>
                  <a:lnTo>
                    <a:pt x="1249" y="202"/>
                  </a:lnTo>
                  <a:lnTo>
                    <a:pt x="1249" y="126"/>
                  </a:lnTo>
                  <a:lnTo>
                    <a:pt x="1310" y="114"/>
                  </a:lnTo>
                  <a:lnTo>
                    <a:pt x="1266" y="0"/>
                  </a:lnTo>
                  <a:lnTo>
                    <a:pt x="1116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84" name="Freeform 33"/>
            <p:cNvSpPr>
              <a:spLocks/>
            </p:cNvSpPr>
            <p:nvPr/>
          </p:nvSpPr>
          <p:spPr bwMode="auto">
            <a:xfrm>
              <a:off x="3344" y="1876"/>
              <a:ext cx="919" cy="986"/>
            </a:xfrm>
            <a:custGeom>
              <a:avLst/>
              <a:gdLst>
                <a:gd name="T0" fmla="*/ 11 w 1839"/>
                <a:gd name="T1" fmla="*/ 66 h 1971"/>
                <a:gd name="T2" fmla="*/ 20 w 1839"/>
                <a:gd name="T3" fmla="*/ 80 h 1971"/>
                <a:gd name="T4" fmla="*/ 37 w 1839"/>
                <a:gd name="T5" fmla="*/ 55 h 1971"/>
                <a:gd name="T6" fmla="*/ 50 w 1839"/>
                <a:gd name="T7" fmla="*/ 20 h 1971"/>
                <a:gd name="T8" fmla="*/ 56 w 1839"/>
                <a:gd name="T9" fmla="*/ 2 h 1971"/>
                <a:gd name="T10" fmla="*/ 76 w 1839"/>
                <a:gd name="T11" fmla="*/ 0 h 1971"/>
                <a:gd name="T12" fmla="*/ 114 w 1839"/>
                <a:gd name="T13" fmla="*/ 5 h 1971"/>
                <a:gd name="T14" fmla="*/ 92 w 1839"/>
                <a:gd name="T15" fmla="*/ 23 h 1971"/>
                <a:gd name="T16" fmla="*/ 81 w 1839"/>
                <a:gd name="T17" fmla="*/ 47 h 1971"/>
                <a:gd name="T18" fmla="*/ 88 w 1839"/>
                <a:gd name="T19" fmla="*/ 23 h 1971"/>
                <a:gd name="T20" fmla="*/ 64 w 1839"/>
                <a:gd name="T21" fmla="*/ 32 h 1971"/>
                <a:gd name="T22" fmla="*/ 64 w 1839"/>
                <a:gd name="T23" fmla="*/ 53 h 1971"/>
                <a:gd name="T24" fmla="*/ 62 w 1839"/>
                <a:gd name="T25" fmla="*/ 52 h 1971"/>
                <a:gd name="T26" fmla="*/ 61 w 1839"/>
                <a:gd name="T27" fmla="*/ 39 h 1971"/>
                <a:gd name="T28" fmla="*/ 46 w 1839"/>
                <a:gd name="T29" fmla="*/ 46 h 1971"/>
                <a:gd name="T30" fmla="*/ 30 w 1839"/>
                <a:gd name="T31" fmla="*/ 94 h 1971"/>
                <a:gd name="T32" fmla="*/ 24 w 1839"/>
                <a:gd name="T33" fmla="*/ 124 h 1971"/>
                <a:gd name="T34" fmla="*/ 21 w 1839"/>
                <a:gd name="T35" fmla="*/ 123 h 1971"/>
                <a:gd name="T36" fmla="*/ 33 w 1839"/>
                <a:gd name="T37" fmla="*/ 67 h 1971"/>
                <a:gd name="T38" fmla="*/ 21 w 1839"/>
                <a:gd name="T39" fmla="*/ 87 h 1971"/>
                <a:gd name="T40" fmla="*/ 14 w 1839"/>
                <a:gd name="T41" fmla="*/ 76 h 1971"/>
                <a:gd name="T42" fmla="*/ 10 w 1839"/>
                <a:gd name="T43" fmla="*/ 81 h 1971"/>
                <a:gd name="T44" fmla="*/ 11 w 1839"/>
                <a:gd name="T45" fmla="*/ 84 h 1971"/>
                <a:gd name="T46" fmla="*/ 11 w 1839"/>
                <a:gd name="T47" fmla="*/ 94 h 1971"/>
                <a:gd name="T48" fmla="*/ 12 w 1839"/>
                <a:gd name="T49" fmla="*/ 99 h 1971"/>
                <a:gd name="T50" fmla="*/ 9 w 1839"/>
                <a:gd name="T51" fmla="*/ 101 h 1971"/>
                <a:gd name="T52" fmla="*/ 7 w 1839"/>
                <a:gd name="T53" fmla="*/ 90 h 1971"/>
                <a:gd name="T54" fmla="*/ 7 w 1839"/>
                <a:gd name="T55" fmla="*/ 85 h 1971"/>
                <a:gd name="T56" fmla="*/ 6 w 1839"/>
                <a:gd name="T57" fmla="*/ 83 h 1971"/>
                <a:gd name="T58" fmla="*/ 0 w 1839"/>
                <a:gd name="T59" fmla="*/ 84 h 1971"/>
                <a:gd name="T60" fmla="*/ 0 w 1839"/>
                <a:gd name="T61" fmla="*/ 81 h 1971"/>
                <a:gd name="T62" fmla="*/ 6 w 1839"/>
                <a:gd name="T63" fmla="*/ 79 h 1971"/>
                <a:gd name="T64" fmla="*/ 10 w 1839"/>
                <a:gd name="T65" fmla="*/ 73 h 1971"/>
                <a:gd name="T66" fmla="*/ 6 w 1839"/>
                <a:gd name="T67" fmla="*/ 68 h 1971"/>
                <a:gd name="T68" fmla="*/ 11 w 1839"/>
                <a:gd name="T69" fmla="*/ 66 h 1971"/>
                <a:gd name="T70" fmla="*/ 11 w 1839"/>
                <a:gd name="T71" fmla="*/ 66 h 1971"/>
                <a:gd name="T72" fmla="*/ 11 w 1839"/>
                <a:gd name="T73" fmla="*/ 66 h 197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839" h="1971">
                  <a:moveTo>
                    <a:pt x="190" y="1046"/>
                  </a:moveTo>
                  <a:lnTo>
                    <a:pt x="333" y="1268"/>
                  </a:lnTo>
                  <a:lnTo>
                    <a:pt x="607" y="877"/>
                  </a:lnTo>
                  <a:lnTo>
                    <a:pt x="806" y="320"/>
                  </a:lnTo>
                  <a:lnTo>
                    <a:pt x="909" y="18"/>
                  </a:lnTo>
                  <a:lnTo>
                    <a:pt x="1228" y="0"/>
                  </a:lnTo>
                  <a:lnTo>
                    <a:pt x="1839" y="78"/>
                  </a:lnTo>
                  <a:lnTo>
                    <a:pt x="1481" y="360"/>
                  </a:lnTo>
                  <a:lnTo>
                    <a:pt x="1306" y="740"/>
                  </a:lnTo>
                  <a:lnTo>
                    <a:pt x="1415" y="354"/>
                  </a:lnTo>
                  <a:lnTo>
                    <a:pt x="1038" y="510"/>
                  </a:lnTo>
                  <a:lnTo>
                    <a:pt x="1025" y="835"/>
                  </a:lnTo>
                  <a:lnTo>
                    <a:pt x="993" y="822"/>
                  </a:lnTo>
                  <a:lnTo>
                    <a:pt x="977" y="611"/>
                  </a:lnTo>
                  <a:lnTo>
                    <a:pt x="745" y="727"/>
                  </a:lnTo>
                  <a:lnTo>
                    <a:pt x="485" y="1494"/>
                  </a:lnTo>
                  <a:lnTo>
                    <a:pt x="384" y="1971"/>
                  </a:lnTo>
                  <a:lnTo>
                    <a:pt x="340" y="1956"/>
                  </a:lnTo>
                  <a:lnTo>
                    <a:pt x="532" y="1067"/>
                  </a:lnTo>
                  <a:lnTo>
                    <a:pt x="346" y="1392"/>
                  </a:lnTo>
                  <a:lnTo>
                    <a:pt x="224" y="1213"/>
                  </a:lnTo>
                  <a:lnTo>
                    <a:pt x="162" y="1291"/>
                  </a:lnTo>
                  <a:lnTo>
                    <a:pt x="190" y="1339"/>
                  </a:lnTo>
                  <a:lnTo>
                    <a:pt x="185" y="1494"/>
                  </a:lnTo>
                  <a:lnTo>
                    <a:pt x="204" y="1582"/>
                  </a:lnTo>
                  <a:lnTo>
                    <a:pt x="148" y="1612"/>
                  </a:lnTo>
                  <a:lnTo>
                    <a:pt x="124" y="1432"/>
                  </a:lnTo>
                  <a:lnTo>
                    <a:pt x="124" y="1352"/>
                  </a:lnTo>
                  <a:lnTo>
                    <a:pt x="101" y="1318"/>
                  </a:lnTo>
                  <a:lnTo>
                    <a:pt x="0" y="1339"/>
                  </a:lnTo>
                  <a:lnTo>
                    <a:pt x="0" y="1291"/>
                  </a:lnTo>
                  <a:lnTo>
                    <a:pt x="101" y="1255"/>
                  </a:lnTo>
                  <a:lnTo>
                    <a:pt x="162" y="1162"/>
                  </a:lnTo>
                  <a:lnTo>
                    <a:pt x="101" y="1080"/>
                  </a:lnTo>
                  <a:lnTo>
                    <a:pt x="190" y="10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85" name="Freeform 34"/>
            <p:cNvSpPr>
              <a:spLocks/>
            </p:cNvSpPr>
            <p:nvPr/>
          </p:nvSpPr>
          <p:spPr bwMode="auto">
            <a:xfrm>
              <a:off x="3210" y="2392"/>
              <a:ext cx="378" cy="340"/>
            </a:xfrm>
            <a:custGeom>
              <a:avLst/>
              <a:gdLst>
                <a:gd name="T0" fmla="*/ 17 w 757"/>
                <a:gd name="T1" fmla="*/ 8 h 680"/>
                <a:gd name="T2" fmla="*/ 18 w 757"/>
                <a:gd name="T3" fmla="*/ 18 h 680"/>
                <a:gd name="T4" fmla="*/ 14 w 757"/>
                <a:gd name="T5" fmla="*/ 31 h 680"/>
                <a:gd name="T6" fmla="*/ 18 w 757"/>
                <a:gd name="T7" fmla="*/ 38 h 680"/>
                <a:gd name="T8" fmla="*/ 29 w 757"/>
                <a:gd name="T9" fmla="*/ 33 h 680"/>
                <a:gd name="T10" fmla="*/ 47 w 757"/>
                <a:gd name="T11" fmla="*/ 21 h 680"/>
                <a:gd name="T12" fmla="*/ 45 w 757"/>
                <a:gd name="T13" fmla="*/ 25 h 680"/>
                <a:gd name="T14" fmla="*/ 18 w 757"/>
                <a:gd name="T15" fmla="*/ 43 h 680"/>
                <a:gd name="T16" fmla="*/ 9 w 757"/>
                <a:gd name="T17" fmla="*/ 35 h 680"/>
                <a:gd name="T18" fmla="*/ 0 w 757"/>
                <a:gd name="T19" fmla="*/ 0 h 680"/>
                <a:gd name="T20" fmla="*/ 11 w 757"/>
                <a:gd name="T21" fmla="*/ 28 h 680"/>
                <a:gd name="T22" fmla="*/ 15 w 757"/>
                <a:gd name="T23" fmla="*/ 17 h 680"/>
                <a:gd name="T24" fmla="*/ 14 w 757"/>
                <a:gd name="T25" fmla="*/ 3 h 680"/>
                <a:gd name="T26" fmla="*/ 17 w 757"/>
                <a:gd name="T27" fmla="*/ 8 h 680"/>
                <a:gd name="T28" fmla="*/ 17 w 757"/>
                <a:gd name="T29" fmla="*/ 8 h 680"/>
                <a:gd name="T30" fmla="*/ 17 w 757"/>
                <a:gd name="T31" fmla="*/ 8 h 68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757" h="680">
                  <a:moveTo>
                    <a:pt x="281" y="115"/>
                  </a:moveTo>
                  <a:lnTo>
                    <a:pt x="297" y="285"/>
                  </a:lnTo>
                  <a:lnTo>
                    <a:pt x="226" y="496"/>
                  </a:lnTo>
                  <a:lnTo>
                    <a:pt x="297" y="596"/>
                  </a:lnTo>
                  <a:lnTo>
                    <a:pt x="472" y="517"/>
                  </a:lnTo>
                  <a:lnTo>
                    <a:pt x="757" y="326"/>
                  </a:lnTo>
                  <a:lnTo>
                    <a:pt x="734" y="391"/>
                  </a:lnTo>
                  <a:lnTo>
                    <a:pt x="302" y="680"/>
                  </a:lnTo>
                  <a:lnTo>
                    <a:pt x="150" y="549"/>
                  </a:lnTo>
                  <a:lnTo>
                    <a:pt x="0" y="0"/>
                  </a:lnTo>
                  <a:lnTo>
                    <a:pt x="179" y="433"/>
                  </a:lnTo>
                  <a:lnTo>
                    <a:pt x="249" y="264"/>
                  </a:lnTo>
                  <a:lnTo>
                    <a:pt x="226" y="47"/>
                  </a:lnTo>
                  <a:lnTo>
                    <a:pt x="281" y="1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86" name="Freeform 35"/>
            <p:cNvSpPr>
              <a:spLocks/>
            </p:cNvSpPr>
            <p:nvPr/>
          </p:nvSpPr>
          <p:spPr bwMode="auto">
            <a:xfrm>
              <a:off x="3206" y="2399"/>
              <a:ext cx="135" cy="146"/>
            </a:xfrm>
            <a:custGeom>
              <a:avLst/>
              <a:gdLst>
                <a:gd name="T0" fmla="*/ 17 w 270"/>
                <a:gd name="T1" fmla="*/ 5 h 293"/>
                <a:gd name="T2" fmla="*/ 12 w 270"/>
                <a:gd name="T3" fmla="*/ 18 h 293"/>
                <a:gd name="T4" fmla="*/ 0 w 270"/>
                <a:gd name="T5" fmla="*/ 0 h 293"/>
                <a:gd name="T6" fmla="*/ 11 w 270"/>
                <a:gd name="T7" fmla="*/ 12 h 293"/>
                <a:gd name="T8" fmla="*/ 17 w 270"/>
                <a:gd name="T9" fmla="*/ 3 h 293"/>
                <a:gd name="T10" fmla="*/ 17 w 270"/>
                <a:gd name="T11" fmla="*/ 5 h 293"/>
                <a:gd name="T12" fmla="*/ 17 w 270"/>
                <a:gd name="T13" fmla="*/ 5 h 293"/>
                <a:gd name="T14" fmla="*/ 17 w 270"/>
                <a:gd name="T15" fmla="*/ 5 h 29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0" h="293">
                  <a:moveTo>
                    <a:pt x="270" y="95"/>
                  </a:moveTo>
                  <a:lnTo>
                    <a:pt x="179" y="293"/>
                  </a:lnTo>
                  <a:lnTo>
                    <a:pt x="0" y="0"/>
                  </a:lnTo>
                  <a:lnTo>
                    <a:pt x="166" y="196"/>
                  </a:lnTo>
                  <a:lnTo>
                    <a:pt x="261" y="63"/>
                  </a:lnTo>
                  <a:lnTo>
                    <a:pt x="270" y="9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87" name="Freeform 36"/>
            <p:cNvSpPr>
              <a:spLocks/>
            </p:cNvSpPr>
            <p:nvPr/>
          </p:nvSpPr>
          <p:spPr bwMode="auto">
            <a:xfrm>
              <a:off x="3525" y="2317"/>
              <a:ext cx="724" cy="530"/>
            </a:xfrm>
            <a:custGeom>
              <a:avLst/>
              <a:gdLst>
                <a:gd name="T0" fmla="*/ 40 w 1449"/>
                <a:gd name="T1" fmla="*/ 0 h 1061"/>
                <a:gd name="T2" fmla="*/ 26 w 1449"/>
                <a:gd name="T3" fmla="*/ 13 h 1061"/>
                <a:gd name="T4" fmla="*/ 20 w 1449"/>
                <a:gd name="T5" fmla="*/ 12 h 1061"/>
                <a:gd name="T6" fmla="*/ 32 w 1449"/>
                <a:gd name="T7" fmla="*/ 24 h 1061"/>
                <a:gd name="T8" fmla="*/ 15 w 1449"/>
                <a:gd name="T9" fmla="*/ 54 h 1061"/>
                <a:gd name="T10" fmla="*/ 0 w 1449"/>
                <a:gd name="T11" fmla="*/ 66 h 1061"/>
                <a:gd name="T12" fmla="*/ 16 w 1449"/>
                <a:gd name="T13" fmla="*/ 58 h 1061"/>
                <a:gd name="T14" fmla="*/ 32 w 1449"/>
                <a:gd name="T15" fmla="*/ 54 h 1061"/>
                <a:gd name="T16" fmla="*/ 48 w 1449"/>
                <a:gd name="T17" fmla="*/ 33 h 1061"/>
                <a:gd name="T18" fmla="*/ 67 w 1449"/>
                <a:gd name="T19" fmla="*/ 21 h 1061"/>
                <a:gd name="T20" fmla="*/ 90 w 1449"/>
                <a:gd name="T21" fmla="*/ 24 h 1061"/>
                <a:gd name="T22" fmla="*/ 76 w 1449"/>
                <a:gd name="T23" fmla="*/ 21 h 1061"/>
                <a:gd name="T24" fmla="*/ 76 w 1449"/>
                <a:gd name="T25" fmla="*/ 15 h 1061"/>
                <a:gd name="T26" fmla="*/ 54 w 1449"/>
                <a:gd name="T27" fmla="*/ 20 h 1061"/>
                <a:gd name="T28" fmla="*/ 60 w 1449"/>
                <a:gd name="T29" fmla="*/ 0 h 1061"/>
                <a:gd name="T30" fmla="*/ 56 w 1449"/>
                <a:gd name="T31" fmla="*/ 3 h 1061"/>
                <a:gd name="T32" fmla="*/ 44 w 1449"/>
                <a:gd name="T33" fmla="*/ 37 h 1061"/>
                <a:gd name="T34" fmla="*/ 37 w 1449"/>
                <a:gd name="T35" fmla="*/ 39 h 1061"/>
                <a:gd name="T36" fmla="*/ 39 w 1449"/>
                <a:gd name="T37" fmla="*/ 32 h 1061"/>
                <a:gd name="T38" fmla="*/ 32 w 1449"/>
                <a:gd name="T39" fmla="*/ 16 h 1061"/>
                <a:gd name="T40" fmla="*/ 41 w 1449"/>
                <a:gd name="T41" fmla="*/ 9 h 1061"/>
                <a:gd name="T42" fmla="*/ 41 w 1449"/>
                <a:gd name="T43" fmla="*/ 0 h 1061"/>
                <a:gd name="T44" fmla="*/ 40 w 1449"/>
                <a:gd name="T45" fmla="*/ 0 h 1061"/>
                <a:gd name="T46" fmla="*/ 40 w 1449"/>
                <a:gd name="T47" fmla="*/ 0 h 1061"/>
                <a:gd name="T48" fmla="*/ 40 w 1449"/>
                <a:gd name="T49" fmla="*/ 0 h 106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449" h="1061">
                  <a:moveTo>
                    <a:pt x="643" y="0"/>
                  </a:moveTo>
                  <a:lnTo>
                    <a:pt x="422" y="217"/>
                  </a:lnTo>
                  <a:lnTo>
                    <a:pt x="335" y="198"/>
                  </a:lnTo>
                  <a:lnTo>
                    <a:pt x="527" y="386"/>
                  </a:lnTo>
                  <a:lnTo>
                    <a:pt x="246" y="879"/>
                  </a:lnTo>
                  <a:lnTo>
                    <a:pt x="0" y="1061"/>
                  </a:lnTo>
                  <a:lnTo>
                    <a:pt x="261" y="932"/>
                  </a:lnTo>
                  <a:lnTo>
                    <a:pt x="512" y="879"/>
                  </a:lnTo>
                  <a:lnTo>
                    <a:pt x="780" y="542"/>
                  </a:lnTo>
                  <a:lnTo>
                    <a:pt x="1080" y="348"/>
                  </a:lnTo>
                  <a:lnTo>
                    <a:pt x="1449" y="396"/>
                  </a:lnTo>
                  <a:lnTo>
                    <a:pt x="1217" y="348"/>
                  </a:lnTo>
                  <a:lnTo>
                    <a:pt x="1223" y="246"/>
                  </a:lnTo>
                  <a:lnTo>
                    <a:pt x="877" y="331"/>
                  </a:lnTo>
                  <a:lnTo>
                    <a:pt x="972" y="14"/>
                  </a:lnTo>
                  <a:lnTo>
                    <a:pt x="903" y="61"/>
                  </a:lnTo>
                  <a:lnTo>
                    <a:pt x="711" y="599"/>
                  </a:lnTo>
                  <a:lnTo>
                    <a:pt x="607" y="633"/>
                  </a:lnTo>
                  <a:lnTo>
                    <a:pt x="632" y="519"/>
                  </a:lnTo>
                  <a:lnTo>
                    <a:pt x="512" y="259"/>
                  </a:lnTo>
                  <a:lnTo>
                    <a:pt x="671" y="158"/>
                  </a:lnTo>
                  <a:lnTo>
                    <a:pt x="671" y="8"/>
                  </a:lnTo>
                  <a:lnTo>
                    <a:pt x="64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88" name="Freeform 37"/>
            <p:cNvSpPr>
              <a:spLocks/>
            </p:cNvSpPr>
            <p:nvPr/>
          </p:nvSpPr>
          <p:spPr bwMode="auto">
            <a:xfrm>
              <a:off x="3514" y="2763"/>
              <a:ext cx="473" cy="397"/>
            </a:xfrm>
            <a:custGeom>
              <a:avLst/>
              <a:gdLst>
                <a:gd name="T0" fmla="*/ 13 w 945"/>
                <a:gd name="T1" fmla="*/ 24 h 794"/>
                <a:gd name="T2" fmla="*/ 11 w 945"/>
                <a:gd name="T3" fmla="*/ 28 h 794"/>
                <a:gd name="T4" fmla="*/ 6 w 945"/>
                <a:gd name="T5" fmla="*/ 34 h 794"/>
                <a:gd name="T6" fmla="*/ 12 w 945"/>
                <a:gd name="T7" fmla="*/ 32 h 794"/>
                <a:gd name="T8" fmla="*/ 15 w 945"/>
                <a:gd name="T9" fmla="*/ 26 h 794"/>
                <a:gd name="T10" fmla="*/ 18 w 945"/>
                <a:gd name="T11" fmla="*/ 28 h 794"/>
                <a:gd name="T12" fmla="*/ 14 w 945"/>
                <a:gd name="T13" fmla="*/ 31 h 794"/>
                <a:gd name="T14" fmla="*/ 16 w 945"/>
                <a:gd name="T15" fmla="*/ 35 h 794"/>
                <a:gd name="T16" fmla="*/ 18 w 945"/>
                <a:gd name="T17" fmla="*/ 37 h 794"/>
                <a:gd name="T18" fmla="*/ 15 w 945"/>
                <a:gd name="T19" fmla="*/ 43 h 794"/>
                <a:gd name="T20" fmla="*/ 19 w 945"/>
                <a:gd name="T21" fmla="*/ 41 h 794"/>
                <a:gd name="T22" fmla="*/ 21 w 945"/>
                <a:gd name="T23" fmla="*/ 37 h 794"/>
                <a:gd name="T24" fmla="*/ 25 w 945"/>
                <a:gd name="T25" fmla="*/ 36 h 794"/>
                <a:gd name="T26" fmla="*/ 29 w 945"/>
                <a:gd name="T27" fmla="*/ 39 h 794"/>
                <a:gd name="T28" fmla="*/ 22 w 945"/>
                <a:gd name="T29" fmla="*/ 42 h 794"/>
                <a:gd name="T30" fmla="*/ 26 w 945"/>
                <a:gd name="T31" fmla="*/ 45 h 794"/>
                <a:gd name="T32" fmla="*/ 23 w 945"/>
                <a:gd name="T33" fmla="*/ 50 h 794"/>
                <a:gd name="T34" fmla="*/ 28 w 945"/>
                <a:gd name="T35" fmla="*/ 48 h 794"/>
                <a:gd name="T36" fmla="*/ 30 w 945"/>
                <a:gd name="T37" fmla="*/ 44 h 794"/>
                <a:gd name="T38" fmla="*/ 37 w 945"/>
                <a:gd name="T39" fmla="*/ 46 h 794"/>
                <a:gd name="T40" fmla="*/ 32 w 945"/>
                <a:gd name="T41" fmla="*/ 48 h 794"/>
                <a:gd name="T42" fmla="*/ 39 w 945"/>
                <a:gd name="T43" fmla="*/ 47 h 794"/>
                <a:gd name="T44" fmla="*/ 47 w 945"/>
                <a:gd name="T45" fmla="*/ 41 h 794"/>
                <a:gd name="T46" fmla="*/ 60 w 945"/>
                <a:gd name="T47" fmla="*/ 23 h 794"/>
                <a:gd name="T48" fmla="*/ 55 w 945"/>
                <a:gd name="T49" fmla="*/ 13 h 794"/>
                <a:gd name="T50" fmla="*/ 46 w 945"/>
                <a:gd name="T51" fmla="*/ 4 h 794"/>
                <a:gd name="T52" fmla="*/ 32 w 945"/>
                <a:gd name="T53" fmla="*/ 0 h 794"/>
                <a:gd name="T54" fmla="*/ 15 w 945"/>
                <a:gd name="T55" fmla="*/ 3 h 794"/>
                <a:gd name="T56" fmla="*/ 2 w 945"/>
                <a:gd name="T57" fmla="*/ 10 h 794"/>
                <a:gd name="T58" fmla="*/ 0 w 945"/>
                <a:gd name="T59" fmla="*/ 12 h 794"/>
                <a:gd name="T60" fmla="*/ 9 w 945"/>
                <a:gd name="T61" fmla="*/ 19 h 794"/>
                <a:gd name="T62" fmla="*/ 13 w 945"/>
                <a:gd name="T63" fmla="*/ 24 h 794"/>
                <a:gd name="T64" fmla="*/ 13 w 945"/>
                <a:gd name="T65" fmla="*/ 24 h 794"/>
                <a:gd name="T66" fmla="*/ 13 w 945"/>
                <a:gd name="T67" fmla="*/ 24 h 79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945" h="794">
                  <a:moveTo>
                    <a:pt x="206" y="374"/>
                  </a:moveTo>
                  <a:lnTo>
                    <a:pt x="166" y="446"/>
                  </a:lnTo>
                  <a:lnTo>
                    <a:pt x="82" y="536"/>
                  </a:lnTo>
                  <a:lnTo>
                    <a:pt x="177" y="507"/>
                  </a:lnTo>
                  <a:lnTo>
                    <a:pt x="232" y="412"/>
                  </a:lnTo>
                  <a:lnTo>
                    <a:pt x="288" y="446"/>
                  </a:lnTo>
                  <a:lnTo>
                    <a:pt x="213" y="494"/>
                  </a:lnTo>
                  <a:lnTo>
                    <a:pt x="253" y="549"/>
                  </a:lnTo>
                  <a:lnTo>
                    <a:pt x="282" y="578"/>
                  </a:lnTo>
                  <a:lnTo>
                    <a:pt x="229" y="676"/>
                  </a:lnTo>
                  <a:lnTo>
                    <a:pt x="303" y="650"/>
                  </a:lnTo>
                  <a:lnTo>
                    <a:pt x="324" y="591"/>
                  </a:lnTo>
                  <a:lnTo>
                    <a:pt x="390" y="568"/>
                  </a:lnTo>
                  <a:lnTo>
                    <a:pt x="451" y="619"/>
                  </a:lnTo>
                  <a:lnTo>
                    <a:pt x="348" y="663"/>
                  </a:lnTo>
                  <a:lnTo>
                    <a:pt x="413" y="711"/>
                  </a:lnTo>
                  <a:lnTo>
                    <a:pt x="356" y="794"/>
                  </a:lnTo>
                  <a:lnTo>
                    <a:pt x="438" y="760"/>
                  </a:lnTo>
                  <a:lnTo>
                    <a:pt x="472" y="692"/>
                  </a:lnTo>
                  <a:lnTo>
                    <a:pt x="577" y="734"/>
                  </a:lnTo>
                  <a:lnTo>
                    <a:pt x="499" y="760"/>
                  </a:lnTo>
                  <a:lnTo>
                    <a:pt x="615" y="739"/>
                  </a:lnTo>
                  <a:lnTo>
                    <a:pt x="742" y="650"/>
                  </a:lnTo>
                  <a:lnTo>
                    <a:pt x="945" y="367"/>
                  </a:lnTo>
                  <a:lnTo>
                    <a:pt x="875" y="197"/>
                  </a:lnTo>
                  <a:lnTo>
                    <a:pt x="732" y="59"/>
                  </a:lnTo>
                  <a:lnTo>
                    <a:pt x="499" y="0"/>
                  </a:lnTo>
                  <a:lnTo>
                    <a:pt x="229" y="40"/>
                  </a:lnTo>
                  <a:lnTo>
                    <a:pt x="31" y="156"/>
                  </a:lnTo>
                  <a:lnTo>
                    <a:pt x="0" y="182"/>
                  </a:lnTo>
                  <a:lnTo>
                    <a:pt x="130" y="291"/>
                  </a:lnTo>
                  <a:lnTo>
                    <a:pt x="206" y="37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89" name="Freeform 38"/>
            <p:cNvSpPr>
              <a:spLocks/>
            </p:cNvSpPr>
            <p:nvPr/>
          </p:nvSpPr>
          <p:spPr bwMode="auto">
            <a:xfrm>
              <a:off x="3788" y="2059"/>
              <a:ext cx="732" cy="999"/>
            </a:xfrm>
            <a:custGeom>
              <a:avLst/>
              <a:gdLst>
                <a:gd name="T0" fmla="*/ 1 w 1464"/>
                <a:gd name="T1" fmla="*/ 85 h 2000"/>
                <a:gd name="T2" fmla="*/ 14 w 1464"/>
                <a:gd name="T3" fmla="*/ 88 h 2000"/>
                <a:gd name="T4" fmla="*/ 30 w 1464"/>
                <a:gd name="T5" fmla="*/ 99 h 2000"/>
                <a:gd name="T6" fmla="*/ 33 w 1464"/>
                <a:gd name="T7" fmla="*/ 106 h 2000"/>
                <a:gd name="T8" fmla="*/ 24 w 1464"/>
                <a:gd name="T9" fmla="*/ 119 h 2000"/>
                <a:gd name="T10" fmla="*/ 39 w 1464"/>
                <a:gd name="T11" fmla="*/ 120 h 2000"/>
                <a:gd name="T12" fmla="*/ 48 w 1464"/>
                <a:gd name="T13" fmla="*/ 114 h 2000"/>
                <a:gd name="T14" fmla="*/ 63 w 1464"/>
                <a:gd name="T15" fmla="*/ 89 h 2000"/>
                <a:gd name="T16" fmla="*/ 78 w 1464"/>
                <a:gd name="T17" fmla="*/ 79 h 2000"/>
                <a:gd name="T18" fmla="*/ 84 w 1464"/>
                <a:gd name="T19" fmla="*/ 79 h 2000"/>
                <a:gd name="T20" fmla="*/ 91 w 1464"/>
                <a:gd name="T21" fmla="*/ 114 h 2000"/>
                <a:gd name="T22" fmla="*/ 91 w 1464"/>
                <a:gd name="T23" fmla="*/ 124 h 2000"/>
                <a:gd name="T24" fmla="*/ 92 w 1464"/>
                <a:gd name="T25" fmla="*/ 112 h 2000"/>
                <a:gd name="T26" fmla="*/ 75 w 1464"/>
                <a:gd name="T27" fmla="*/ 17 h 2000"/>
                <a:gd name="T28" fmla="*/ 74 w 1464"/>
                <a:gd name="T29" fmla="*/ 0 h 2000"/>
                <a:gd name="T30" fmla="*/ 70 w 1464"/>
                <a:gd name="T31" fmla="*/ 4 h 2000"/>
                <a:gd name="T32" fmla="*/ 57 w 1464"/>
                <a:gd name="T33" fmla="*/ 5 h 2000"/>
                <a:gd name="T34" fmla="*/ 42 w 1464"/>
                <a:gd name="T35" fmla="*/ 15 h 2000"/>
                <a:gd name="T36" fmla="*/ 31 w 1464"/>
                <a:gd name="T37" fmla="*/ 33 h 2000"/>
                <a:gd name="T38" fmla="*/ 44 w 1464"/>
                <a:gd name="T39" fmla="*/ 15 h 2000"/>
                <a:gd name="T40" fmla="*/ 68 w 1464"/>
                <a:gd name="T41" fmla="*/ 7 h 2000"/>
                <a:gd name="T42" fmla="*/ 70 w 1464"/>
                <a:gd name="T43" fmla="*/ 63 h 2000"/>
                <a:gd name="T44" fmla="*/ 66 w 1464"/>
                <a:gd name="T45" fmla="*/ 74 h 2000"/>
                <a:gd name="T46" fmla="*/ 36 w 1464"/>
                <a:gd name="T47" fmla="*/ 105 h 2000"/>
                <a:gd name="T48" fmla="*/ 32 w 1464"/>
                <a:gd name="T49" fmla="*/ 99 h 2000"/>
                <a:gd name="T50" fmla="*/ 20 w 1464"/>
                <a:gd name="T51" fmla="*/ 88 h 2000"/>
                <a:gd name="T52" fmla="*/ 0 w 1464"/>
                <a:gd name="T53" fmla="*/ 83 h 2000"/>
                <a:gd name="T54" fmla="*/ 1 w 1464"/>
                <a:gd name="T55" fmla="*/ 85 h 2000"/>
                <a:gd name="T56" fmla="*/ 1 w 1464"/>
                <a:gd name="T57" fmla="*/ 85 h 2000"/>
                <a:gd name="T58" fmla="*/ 1 w 1464"/>
                <a:gd name="T59" fmla="*/ 85 h 200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464" h="2000">
                  <a:moveTo>
                    <a:pt x="8" y="1367"/>
                  </a:moveTo>
                  <a:lnTo>
                    <a:pt x="224" y="1416"/>
                  </a:lnTo>
                  <a:lnTo>
                    <a:pt x="470" y="1597"/>
                  </a:lnTo>
                  <a:lnTo>
                    <a:pt x="527" y="1700"/>
                  </a:lnTo>
                  <a:lnTo>
                    <a:pt x="384" y="1916"/>
                  </a:lnTo>
                  <a:lnTo>
                    <a:pt x="614" y="1932"/>
                  </a:lnTo>
                  <a:lnTo>
                    <a:pt x="766" y="1836"/>
                  </a:lnTo>
                  <a:lnTo>
                    <a:pt x="1004" y="1437"/>
                  </a:lnTo>
                  <a:lnTo>
                    <a:pt x="1238" y="1270"/>
                  </a:lnTo>
                  <a:lnTo>
                    <a:pt x="1340" y="1278"/>
                  </a:lnTo>
                  <a:lnTo>
                    <a:pt x="1443" y="1831"/>
                  </a:lnTo>
                  <a:lnTo>
                    <a:pt x="1443" y="2000"/>
                  </a:lnTo>
                  <a:lnTo>
                    <a:pt x="1464" y="1802"/>
                  </a:lnTo>
                  <a:lnTo>
                    <a:pt x="1190" y="272"/>
                  </a:lnTo>
                  <a:lnTo>
                    <a:pt x="1169" y="0"/>
                  </a:lnTo>
                  <a:lnTo>
                    <a:pt x="1108" y="69"/>
                  </a:lnTo>
                  <a:lnTo>
                    <a:pt x="909" y="95"/>
                  </a:lnTo>
                  <a:lnTo>
                    <a:pt x="664" y="246"/>
                  </a:lnTo>
                  <a:lnTo>
                    <a:pt x="483" y="531"/>
                  </a:lnTo>
                  <a:lnTo>
                    <a:pt x="690" y="251"/>
                  </a:lnTo>
                  <a:lnTo>
                    <a:pt x="1088" y="122"/>
                  </a:lnTo>
                  <a:lnTo>
                    <a:pt x="1108" y="1013"/>
                  </a:lnTo>
                  <a:lnTo>
                    <a:pt x="1048" y="1198"/>
                  </a:lnTo>
                  <a:lnTo>
                    <a:pt x="568" y="1694"/>
                  </a:lnTo>
                  <a:lnTo>
                    <a:pt x="511" y="1591"/>
                  </a:lnTo>
                  <a:lnTo>
                    <a:pt x="316" y="1422"/>
                  </a:lnTo>
                  <a:lnTo>
                    <a:pt x="0" y="1338"/>
                  </a:lnTo>
                  <a:lnTo>
                    <a:pt x="8" y="136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90" name="Freeform 39"/>
            <p:cNvSpPr>
              <a:spLocks/>
            </p:cNvSpPr>
            <p:nvPr/>
          </p:nvSpPr>
          <p:spPr bwMode="auto">
            <a:xfrm>
              <a:off x="4088" y="1980"/>
              <a:ext cx="210" cy="204"/>
            </a:xfrm>
            <a:custGeom>
              <a:avLst/>
              <a:gdLst>
                <a:gd name="T0" fmla="*/ 24 w 418"/>
                <a:gd name="T1" fmla="*/ 0 h 408"/>
                <a:gd name="T2" fmla="*/ 22 w 418"/>
                <a:gd name="T3" fmla="*/ 7 h 408"/>
                <a:gd name="T4" fmla="*/ 27 w 418"/>
                <a:gd name="T5" fmla="*/ 9 h 408"/>
                <a:gd name="T6" fmla="*/ 7 w 418"/>
                <a:gd name="T7" fmla="*/ 16 h 408"/>
                <a:gd name="T8" fmla="*/ 0 w 418"/>
                <a:gd name="T9" fmla="*/ 26 h 408"/>
                <a:gd name="T10" fmla="*/ 9 w 418"/>
                <a:gd name="T11" fmla="*/ 11 h 408"/>
                <a:gd name="T12" fmla="*/ 24 w 418"/>
                <a:gd name="T13" fmla="*/ 0 h 408"/>
                <a:gd name="T14" fmla="*/ 24 w 418"/>
                <a:gd name="T15" fmla="*/ 0 h 408"/>
                <a:gd name="T16" fmla="*/ 24 w 418"/>
                <a:gd name="T17" fmla="*/ 0 h 40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18" h="408">
                  <a:moveTo>
                    <a:pt x="371" y="0"/>
                  </a:moveTo>
                  <a:lnTo>
                    <a:pt x="344" y="106"/>
                  </a:lnTo>
                  <a:lnTo>
                    <a:pt x="418" y="138"/>
                  </a:lnTo>
                  <a:lnTo>
                    <a:pt x="110" y="252"/>
                  </a:lnTo>
                  <a:lnTo>
                    <a:pt x="0" y="408"/>
                  </a:lnTo>
                  <a:lnTo>
                    <a:pt x="137" y="171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91" name="Freeform 40"/>
            <p:cNvSpPr>
              <a:spLocks/>
            </p:cNvSpPr>
            <p:nvPr/>
          </p:nvSpPr>
          <p:spPr bwMode="auto">
            <a:xfrm>
              <a:off x="4290" y="1927"/>
              <a:ext cx="75" cy="116"/>
            </a:xfrm>
            <a:custGeom>
              <a:avLst/>
              <a:gdLst>
                <a:gd name="T0" fmla="*/ 0 w 150"/>
                <a:gd name="T1" fmla="*/ 0 h 232"/>
                <a:gd name="T2" fmla="*/ 3 w 150"/>
                <a:gd name="T3" fmla="*/ 11 h 232"/>
                <a:gd name="T4" fmla="*/ 10 w 150"/>
                <a:gd name="T5" fmla="*/ 15 h 232"/>
                <a:gd name="T6" fmla="*/ 4 w 150"/>
                <a:gd name="T7" fmla="*/ 3 h 232"/>
                <a:gd name="T8" fmla="*/ 0 w 150"/>
                <a:gd name="T9" fmla="*/ 0 h 232"/>
                <a:gd name="T10" fmla="*/ 0 w 150"/>
                <a:gd name="T11" fmla="*/ 0 h 232"/>
                <a:gd name="T12" fmla="*/ 0 w 150"/>
                <a:gd name="T13" fmla="*/ 0 h 2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0" h="232">
                  <a:moveTo>
                    <a:pt x="0" y="0"/>
                  </a:moveTo>
                  <a:lnTo>
                    <a:pt x="34" y="164"/>
                  </a:lnTo>
                  <a:lnTo>
                    <a:pt x="150" y="232"/>
                  </a:lnTo>
                  <a:lnTo>
                    <a:pt x="63" y="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92" name="Freeform 41"/>
            <p:cNvSpPr>
              <a:spLocks/>
            </p:cNvSpPr>
            <p:nvPr/>
          </p:nvSpPr>
          <p:spPr bwMode="auto">
            <a:xfrm>
              <a:off x="2235" y="2072"/>
              <a:ext cx="1351" cy="874"/>
            </a:xfrm>
            <a:custGeom>
              <a:avLst/>
              <a:gdLst>
                <a:gd name="T0" fmla="*/ 163 w 2702"/>
                <a:gd name="T1" fmla="*/ 100 h 1749"/>
                <a:gd name="T2" fmla="*/ 142 w 2702"/>
                <a:gd name="T3" fmla="*/ 88 h 1749"/>
                <a:gd name="T4" fmla="*/ 120 w 2702"/>
                <a:gd name="T5" fmla="*/ 82 h 1749"/>
                <a:gd name="T6" fmla="*/ 131 w 2702"/>
                <a:gd name="T7" fmla="*/ 98 h 1749"/>
                <a:gd name="T8" fmla="*/ 134 w 2702"/>
                <a:gd name="T9" fmla="*/ 109 h 1749"/>
                <a:gd name="T10" fmla="*/ 130 w 2702"/>
                <a:gd name="T11" fmla="*/ 100 h 1749"/>
                <a:gd name="T12" fmla="*/ 124 w 2702"/>
                <a:gd name="T13" fmla="*/ 102 h 1749"/>
                <a:gd name="T14" fmla="*/ 116 w 2702"/>
                <a:gd name="T15" fmla="*/ 94 h 1749"/>
                <a:gd name="T16" fmla="*/ 105 w 2702"/>
                <a:gd name="T17" fmla="*/ 89 h 1749"/>
                <a:gd name="T18" fmla="*/ 92 w 2702"/>
                <a:gd name="T19" fmla="*/ 87 h 1749"/>
                <a:gd name="T20" fmla="*/ 79 w 2702"/>
                <a:gd name="T21" fmla="*/ 87 h 1749"/>
                <a:gd name="T22" fmla="*/ 73 w 2702"/>
                <a:gd name="T23" fmla="*/ 88 h 1749"/>
                <a:gd name="T24" fmla="*/ 49 w 2702"/>
                <a:gd name="T25" fmla="*/ 97 h 1749"/>
                <a:gd name="T26" fmla="*/ 90 w 2702"/>
                <a:gd name="T27" fmla="*/ 79 h 1749"/>
                <a:gd name="T28" fmla="*/ 74 w 2702"/>
                <a:gd name="T29" fmla="*/ 70 h 1749"/>
                <a:gd name="T30" fmla="*/ 65 w 2702"/>
                <a:gd name="T31" fmla="*/ 74 h 1749"/>
                <a:gd name="T32" fmla="*/ 71 w 2702"/>
                <a:gd name="T33" fmla="*/ 69 h 1749"/>
                <a:gd name="T34" fmla="*/ 68 w 2702"/>
                <a:gd name="T35" fmla="*/ 67 h 1749"/>
                <a:gd name="T36" fmla="*/ 65 w 2702"/>
                <a:gd name="T37" fmla="*/ 73 h 1749"/>
                <a:gd name="T38" fmla="*/ 65 w 2702"/>
                <a:gd name="T39" fmla="*/ 65 h 1749"/>
                <a:gd name="T40" fmla="*/ 54 w 2702"/>
                <a:gd name="T41" fmla="*/ 53 h 1749"/>
                <a:gd name="T42" fmla="*/ 32 w 2702"/>
                <a:gd name="T43" fmla="*/ 29 h 1749"/>
                <a:gd name="T44" fmla="*/ 15 w 2702"/>
                <a:gd name="T45" fmla="*/ 14 h 1749"/>
                <a:gd name="T46" fmla="*/ 0 w 2702"/>
                <a:gd name="T47" fmla="*/ 2 h 1749"/>
                <a:gd name="T48" fmla="*/ 3 w 2702"/>
                <a:gd name="T49" fmla="*/ 0 h 1749"/>
                <a:gd name="T50" fmla="*/ 22 w 2702"/>
                <a:gd name="T51" fmla="*/ 16 h 1749"/>
                <a:gd name="T52" fmla="*/ 43 w 2702"/>
                <a:gd name="T53" fmla="*/ 37 h 1749"/>
                <a:gd name="T54" fmla="*/ 55 w 2702"/>
                <a:gd name="T55" fmla="*/ 50 h 1749"/>
                <a:gd name="T56" fmla="*/ 78 w 2702"/>
                <a:gd name="T57" fmla="*/ 49 h 1749"/>
                <a:gd name="T58" fmla="*/ 90 w 2702"/>
                <a:gd name="T59" fmla="*/ 58 h 1749"/>
                <a:gd name="T60" fmla="*/ 95 w 2702"/>
                <a:gd name="T61" fmla="*/ 70 h 1749"/>
                <a:gd name="T62" fmla="*/ 92 w 2702"/>
                <a:gd name="T63" fmla="*/ 79 h 1749"/>
                <a:gd name="T64" fmla="*/ 105 w 2702"/>
                <a:gd name="T65" fmla="*/ 78 h 1749"/>
                <a:gd name="T66" fmla="*/ 122 w 2702"/>
                <a:gd name="T67" fmla="*/ 80 h 1749"/>
                <a:gd name="T68" fmla="*/ 145 w 2702"/>
                <a:gd name="T69" fmla="*/ 85 h 1749"/>
                <a:gd name="T70" fmla="*/ 159 w 2702"/>
                <a:gd name="T71" fmla="*/ 93 h 1749"/>
                <a:gd name="T72" fmla="*/ 169 w 2702"/>
                <a:gd name="T73" fmla="*/ 100 h 1749"/>
                <a:gd name="T74" fmla="*/ 163 w 2702"/>
                <a:gd name="T75" fmla="*/ 100 h 1749"/>
                <a:gd name="T76" fmla="*/ 163 w 2702"/>
                <a:gd name="T77" fmla="*/ 100 h 1749"/>
                <a:gd name="T78" fmla="*/ 163 w 2702"/>
                <a:gd name="T79" fmla="*/ 100 h 174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702" h="1749">
                  <a:moveTo>
                    <a:pt x="2607" y="1604"/>
                  </a:moveTo>
                  <a:lnTo>
                    <a:pt x="2272" y="1410"/>
                  </a:lnTo>
                  <a:lnTo>
                    <a:pt x="1915" y="1321"/>
                  </a:lnTo>
                  <a:lnTo>
                    <a:pt x="2092" y="1579"/>
                  </a:lnTo>
                  <a:lnTo>
                    <a:pt x="2135" y="1749"/>
                  </a:lnTo>
                  <a:lnTo>
                    <a:pt x="2071" y="1608"/>
                  </a:lnTo>
                  <a:lnTo>
                    <a:pt x="1981" y="1637"/>
                  </a:lnTo>
                  <a:lnTo>
                    <a:pt x="1841" y="1505"/>
                  </a:lnTo>
                  <a:lnTo>
                    <a:pt x="1677" y="1439"/>
                  </a:lnTo>
                  <a:lnTo>
                    <a:pt x="1470" y="1405"/>
                  </a:lnTo>
                  <a:lnTo>
                    <a:pt x="1263" y="1395"/>
                  </a:lnTo>
                  <a:lnTo>
                    <a:pt x="1160" y="1410"/>
                  </a:lnTo>
                  <a:lnTo>
                    <a:pt x="780" y="1564"/>
                  </a:lnTo>
                  <a:lnTo>
                    <a:pt x="1432" y="1277"/>
                  </a:lnTo>
                  <a:lnTo>
                    <a:pt x="1173" y="1129"/>
                  </a:lnTo>
                  <a:lnTo>
                    <a:pt x="1033" y="1197"/>
                  </a:lnTo>
                  <a:lnTo>
                    <a:pt x="1122" y="1108"/>
                  </a:lnTo>
                  <a:lnTo>
                    <a:pt x="1076" y="1085"/>
                  </a:lnTo>
                  <a:lnTo>
                    <a:pt x="1033" y="1173"/>
                  </a:lnTo>
                  <a:lnTo>
                    <a:pt x="1033" y="1045"/>
                  </a:lnTo>
                  <a:lnTo>
                    <a:pt x="862" y="857"/>
                  </a:lnTo>
                  <a:lnTo>
                    <a:pt x="497" y="466"/>
                  </a:lnTo>
                  <a:lnTo>
                    <a:pt x="238" y="230"/>
                  </a:lnTo>
                  <a:lnTo>
                    <a:pt x="0" y="46"/>
                  </a:lnTo>
                  <a:lnTo>
                    <a:pt x="38" y="0"/>
                  </a:lnTo>
                  <a:lnTo>
                    <a:pt x="343" y="260"/>
                  </a:lnTo>
                  <a:lnTo>
                    <a:pt x="675" y="593"/>
                  </a:lnTo>
                  <a:lnTo>
                    <a:pt x="867" y="800"/>
                  </a:lnTo>
                  <a:lnTo>
                    <a:pt x="1248" y="791"/>
                  </a:lnTo>
                  <a:lnTo>
                    <a:pt x="1440" y="931"/>
                  </a:lnTo>
                  <a:lnTo>
                    <a:pt x="1514" y="1123"/>
                  </a:lnTo>
                  <a:lnTo>
                    <a:pt x="1470" y="1264"/>
                  </a:lnTo>
                  <a:lnTo>
                    <a:pt x="1677" y="1254"/>
                  </a:lnTo>
                  <a:lnTo>
                    <a:pt x="1951" y="1292"/>
                  </a:lnTo>
                  <a:lnTo>
                    <a:pt x="2308" y="1374"/>
                  </a:lnTo>
                  <a:lnTo>
                    <a:pt x="2540" y="1498"/>
                  </a:lnTo>
                  <a:lnTo>
                    <a:pt x="2702" y="1608"/>
                  </a:lnTo>
                  <a:lnTo>
                    <a:pt x="2607" y="16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93" name="Freeform 42"/>
            <p:cNvSpPr>
              <a:spLocks/>
            </p:cNvSpPr>
            <p:nvPr/>
          </p:nvSpPr>
          <p:spPr bwMode="auto">
            <a:xfrm>
              <a:off x="2944" y="2375"/>
              <a:ext cx="208" cy="343"/>
            </a:xfrm>
            <a:custGeom>
              <a:avLst/>
              <a:gdLst>
                <a:gd name="T0" fmla="*/ 3 w 416"/>
                <a:gd name="T1" fmla="*/ 25 h 686"/>
                <a:gd name="T2" fmla="*/ 7 w 416"/>
                <a:gd name="T3" fmla="*/ 24 h 686"/>
                <a:gd name="T4" fmla="*/ 12 w 416"/>
                <a:gd name="T5" fmla="*/ 32 h 686"/>
                <a:gd name="T6" fmla="*/ 15 w 416"/>
                <a:gd name="T7" fmla="*/ 43 h 686"/>
                <a:gd name="T8" fmla="*/ 11 w 416"/>
                <a:gd name="T9" fmla="*/ 18 h 686"/>
                <a:gd name="T10" fmla="*/ 17 w 416"/>
                <a:gd name="T11" fmla="*/ 17 h 686"/>
                <a:gd name="T12" fmla="*/ 26 w 416"/>
                <a:gd name="T13" fmla="*/ 1 h 686"/>
                <a:gd name="T14" fmla="*/ 22 w 416"/>
                <a:gd name="T15" fmla="*/ 0 h 686"/>
                <a:gd name="T16" fmla="*/ 11 w 416"/>
                <a:gd name="T17" fmla="*/ 16 h 686"/>
                <a:gd name="T18" fmla="*/ 0 w 416"/>
                <a:gd name="T19" fmla="*/ 23 h 686"/>
                <a:gd name="T20" fmla="*/ 3 w 416"/>
                <a:gd name="T21" fmla="*/ 25 h 686"/>
                <a:gd name="T22" fmla="*/ 3 w 416"/>
                <a:gd name="T23" fmla="*/ 25 h 686"/>
                <a:gd name="T24" fmla="*/ 3 w 416"/>
                <a:gd name="T25" fmla="*/ 25 h 68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16" h="686">
                  <a:moveTo>
                    <a:pt x="36" y="392"/>
                  </a:moveTo>
                  <a:lnTo>
                    <a:pt x="104" y="377"/>
                  </a:lnTo>
                  <a:lnTo>
                    <a:pt x="192" y="508"/>
                  </a:lnTo>
                  <a:lnTo>
                    <a:pt x="230" y="686"/>
                  </a:lnTo>
                  <a:lnTo>
                    <a:pt x="171" y="280"/>
                  </a:lnTo>
                  <a:lnTo>
                    <a:pt x="268" y="257"/>
                  </a:lnTo>
                  <a:lnTo>
                    <a:pt x="416" y="6"/>
                  </a:lnTo>
                  <a:lnTo>
                    <a:pt x="348" y="0"/>
                  </a:lnTo>
                  <a:lnTo>
                    <a:pt x="163" y="244"/>
                  </a:lnTo>
                  <a:lnTo>
                    <a:pt x="0" y="367"/>
                  </a:lnTo>
                  <a:lnTo>
                    <a:pt x="36" y="39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94" name="Freeform 43"/>
            <p:cNvSpPr>
              <a:spLocks/>
            </p:cNvSpPr>
            <p:nvPr/>
          </p:nvSpPr>
          <p:spPr bwMode="auto">
            <a:xfrm>
              <a:off x="3155" y="2393"/>
              <a:ext cx="78" cy="332"/>
            </a:xfrm>
            <a:custGeom>
              <a:avLst/>
              <a:gdLst>
                <a:gd name="T0" fmla="*/ 6 w 156"/>
                <a:gd name="T1" fmla="*/ 0 h 664"/>
                <a:gd name="T2" fmla="*/ 0 w 156"/>
                <a:gd name="T3" fmla="*/ 42 h 664"/>
                <a:gd name="T4" fmla="*/ 2 w 156"/>
                <a:gd name="T5" fmla="*/ 41 h 664"/>
                <a:gd name="T6" fmla="*/ 10 w 156"/>
                <a:gd name="T7" fmla="*/ 0 h 664"/>
                <a:gd name="T8" fmla="*/ 6 w 156"/>
                <a:gd name="T9" fmla="*/ 0 h 664"/>
                <a:gd name="T10" fmla="*/ 6 w 156"/>
                <a:gd name="T11" fmla="*/ 0 h 664"/>
                <a:gd name="T12" fmla="*/ 6 w 156"/>
                <a:gd name="T13" fmla="*/ 0 h 6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6" h="664">
                  <a:moveTo>
                    <a:pt x="95" y="0"/>
                  </a:moveTo>
                  <a:lnTo>
                    <a:pt x="0" y="664"/>
                  </a:lnTo>
                  <a:lnTo>
                    <a:pt x="32" y="650"/>
                  </a:lnTo>
                  <a:lnTo>
                    <a:pt x="156" y="0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95" name="Freeform 44"/>
            <p:cNvSpPr>
              <a:spLocks/>
            </p:cNvSpPr>
            <p:nvPr/>
          </p:nvSpPr>
          <p:spPr bwMode="auto">
            <a:xfrm>
              <a:off x="3114" y="2369"/>
              <a:ext cx="101" cy="352"/>
            </a:xfrm>
            <a:custGeom>
              <a:avLst/>
              <a:gdLst>
                <a:gd name="T0" fmla="*/ 0 w 202"/>
                <a:gd name="T1" fmla="*/ 44 h 705"/>
                <a:gd name="T2" fmla="*/ 2 w 202"/>
                <a:gd name="T3" fmla="*/ 9 h 705"/>
                <a:gd name="T4" fmla="*/ 8 w 202"/>
                <a:gd name="T5" fmla="*/ 5 h 705"/>
                <a:gd name="T6" fmla="*/ 7 w 202"/>
                <a:gd name="T7" fmla="*/ 0 h 705"/>
                <a:gd name="T8" fmla="*/ 13 w 202"/>
                <a:gd name="T9" fmla="*/ 4 h 705"/>
                <a:gd name="T10" fmla="*/ 5 w 202"/>
                <a:gd name="T11" fmla="*/ 10 h 705"/>
                <a:gd name="T12" fmla="*/ 2 w 202"/>
                <a:gd name="T13" fmla="*/ 44 h 705"/>
                <a:gd name="T14" fmla="*/ 0 w 202"/>
                <a:gd name="T15" fmla="*/ 44 h 705"/>
                <a:gd name="T16" fmla="*/ 0 w 202"/>
                <a:gd name="T17" fmla="*/ 44 h 705"/>
                <a:gd name="T18" fmla="*/ 0 w 202"/>
                <a:gd name="T19" fmla="*/ 44 h 70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02" h="705">
                  <a:moveTo>
                    <a:pt x="0" y="705"/>
                  </a:moveTo>
                  <a:lnTo>
                    <a:pt x="21" y="154"/>
                  </a:lnTo>
                  <a:lnTo>
                    <a:pt x="120" y="80"/>
                  </a:lnTo>
                  <a:lnTo>
                    <a:pt x="105" y="0"/>
                  </a:lnTo>
                  <a:lnTo>
                    <a:pt x="202" y="72"/>
                  </a:lnTo>
                  <a:lnTo>
                    <a:pt x="67" y="167"/>
                  </a:lnTo>
                  <a:lnTo>
                    <a:pt x="21" y="705"/>
                  </a:lnTo>
                  <a:lnTo>
                    <a:pt x="0" y="70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96" name="Freeform 45"/>
            <p:cNvSpPr>
              <a:spLocks/>
            </p:cNvSpPr>
            <p:nvPr/>
          </p:nvSpPr>
          <p:spPr bwMode="auto">
            <a:xfrm>
              <a:off x="2031" y="2091"/>
              <a:ext cx="1866" cy="1398"/>
            </a:xfrm>
            <a:custGeom>
              <a:avLst/>
              <a:gdLst>
                <a:gd name="T0" fmla="*/ 216 w 3733"/>
                <a:gd name="T1" fmla="*/ 153 h 2796"/>
                <a:gd name="T2" fmla="*/ 182 w 3733"/>
                <a:gd name="T3" fmla="*/ 142 h 2796"/>
                <a:gd name="T4" fmla="*/ 154 w 3733"/>
                <a:gd name="T5" fmla="*/ 140 h 2796"/>
                <a:gd name="T6" fmla="*/ 132 w 3733"/>
                <a:gd name="T7" fmla="*/ 120 h 2796"/>
                <a:gd name="T8" fmla="*/ 96 w 3733"/>
                <a:gd name="T9" fmla="*/ 106 h 2796"/>
                <a:gd name="T10" fmla="*/ 65 w 3733"/>
                <a:gd name="T11" fmla="*/ 73 h 2796"/>
                <a:gd name="T12" fmla="*/ 46 w 3733"/>
                <a:gd name="T13" fmla="*/ 27 h 2796"/>
                <a:gd name="T14" fmla="*/ 29 w 3733"/>
                <a:gd name="T15" fmla="*/ 1 h 2796"/>
                <a:gd name="T16" fmla="*/ 35 w 3733"/>
                <a:gd name="T17" fmla="*/ 13 h 2796"/>
                <a:gd name="T18" fmla="*/ 37 w 3733"/>
                <a:gd name="T19" fmla="*/ 21 h 2796"/>
                <a:gd name="T20" fmla="*/ 58 w 3733"/>
                <a:gd name="T21" fmla="*/ 64 h 2796"/>
                <a:gd name="T22" fmla="*/ 37 w 3733"/>
                <a:gd name="T23" fmla="*/ 29 h 2796"/>
                <a:gd name="T24" fmla="*/ 22 w 3733"/>
                <a:gd name="T25" fmla="*/ 9 h 2796"/>
                <a:gd name="T26" fmla="*/ 25 w 3733"/>
                <a:gd name="T27" fmla="*/ 20 h 2796"/>
                <a:gd name="T28" fmla="*/ 16 w 3733"/>
                <a:gd name="T29" fmla="*/ 26 h 2796"/>
                <a:gd name="T30" fmla="*/ 22 w 3733"/>
                <a:gd name="T31" fmla="*/ 22 h 2796"/>
                <a:gd name="T32" fmla="*/ 51 w 3733"/>
                <a:gd name="T33" fmla="*/ 66 h 2796"/>
                <a:gd name="T34" fmla="*/ 21 w 3733"/>
                <a:gd name="T35" fmla="*/ 31 h 2796"/>
                <a:gd name="T36" fmla="*/ 13 w 3733"/>
                <a:gd name="T37" fmla="*/ 40 h 2796"/>
                <a:gd name="T38" fmla="*/ 18 w 3733"/>
                <a:gd name="T39" fmla="*/ 35 h 2796"/>
                <a:gd name="T40" fmla="*/ 40 w 3733"/>
                <a:gd name="T41" fmla="*/ 59 h 2796"/>
                <a:gd name="T42" fmla="*/ 6 w 3733"/>
                <a:gd name="T43" fmla="*/ 47 h 2796"/>
                <a:gd name="T44" fmla="*/ 23 w 3733"/>
                <a:gd name="T45" fmla="*/ 48 h 2796"/>
                <a:gd name="T46" fmla="*/ 25 w 3733"/>
                <a:gd name="T47" fmla="*/ 60 h 2796"/>
                <a:gd name="T48" fmla="*/ 60 w 3733"/>
                <a:gd name="T49" fmla="*/ 85 h 2796"/>
                <a:gd name="T50" fmla="*/ 111 w 3733"/>
                <a:gd name="T51" fmla="*/ 113 h 2796"/>
                <a:gd name="T52" fmla="*/ 19 w 3733"/>
                <a:gd name="T53" fmla="*/ 142 h 2796"/>
                <a:gd name="T54" fmla="*/ 64 w 3733"/>
                <a:gd name="T55" fmla="*/ 159 h 2796"/>
                <a:gd name="T56" fmla="*/ 120 w 3733"/>
                <a:gd name="T57" fmla="*/ 167 h 2796"/>
                <a:gd name="T58" fmla="*/ 166 w 3733"/>
                <a:gd name="T59" fmla="*/ 169 h 2796"/>
                <a:gd name="T60" fmla="*/ 211 w 3733"/>
                <a:gd name="T61" fmla="*/ 160 h 2796"/>
                <a:gd name="T62" fmla="*/ 233 w 3733"/>
                <a:gd name="T63" fmla="*/ 166 h 2796"/>
                <a:gd name="T64" fmla="*/ 229 w 3733"/>
                <a:gd name="T65" fmla="*/ 163 h 279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733" h="2796">
                  <a:moveTo>
                    <a:pt x="3674" y="2604"/>
                  </a:moveTo>
                  <a:lnTo>
                    <a:pt x="3465" y="2448"/>
                  </a:lnTo>
                  <a:lnTo>
                    <a:pt x="3242" y="2338"/>
                  </a:lnTo>
                  <a:lnTo>
                    <a:pt x="2923" y="2258"/>
                  </a:lnTo>
                  <a:lnTo>
                    <a:pt x="2651" y="2228"/>
                  </a:lnTo>
                  <a:lnTo>
                    <a:pt x="2478" y="2228"/>
                  </a:lnTo>
                  <a:lnTo>
                    <a:pt x="2337" y="2064"/>
                  </a:lnTo>
                  <a:lnTo>
                    <a:pt x="2115" y="1910"/>
                  </a:lnTo>
                  <a:lnTo>
                    <a:pt x="1847" y="1790"/>
                  </a:lnTo>
                  <a:lnTo>
                    <a:pt x="1539" y="1682"/>
                  </a:lnTo>
                  <a:lnTo>
                    <a:pt x="1174" y="1551"/>
                  </a:lnTo>
                  <a:lnTo>
                    <a:pt x="1046" y="1159"/>
                  </a:lnTo>
                  <a:lnTo>
                    <a:pt x="904" y="804"/>
                  </a:lnTo>
                  <a:lnTo>
                    <a:pt x="742" y="428"/>
                  </a:lnTo>
                  <a:lnTo>
                    <a:pt x="630" y="207"/>
                  </a:lnTo>
                  <a:lnTo>
                    <a:pt x="476" y="8"/>
                  </a:lnTo>
                  <a:lnTo>
                    <a:pt x="417" y="0"/>
                  </a:lnTo>
                  <a:lnTo>
                    <a:pt x="571" y="207"/>
                  </a:lnTo>
                  <a:lnTo>
                    <a:pt x="432" y="160"/>
                  </a:lnTo>
                  <a:lnTo>
                    <a:pt x="592" y="331"/>
                  </a:lnTo>
                  <a:lnTo>
                    <a:pt x="742" y="582"/>
                  </a:lnTo>
                  <a:lnTo>
                    <a:pt x="928" y="1017"/>
                  </a:lnTo>
                  <a:lnTo>
                    <a:pt x="964" y="1152"/>
                  </a:lnTo>
                  <a:lnTo>
                    <a:pt x="601" y="450"/>
                  </a:lnTo>
                  <a:lnTo>
                    <a:pt x="326" y="169"/>
                  </a:lnTo>
                  <a:lnTo>
                    <a:pt x="362" y="141"/>
                  </a:lnTo>
                  <a:lnTo>
                    <a:pt x="177" y="87"/>
                  </a:lnTo>
                  <a:lnTo>
                    <a:pt x="400" y="310"/>
                  </a:lnTo>
                  <a:lnTo>
                    <a:pt x="46" y="272"/>
                  </a:lnTo>
                  <a:lnTo>
                    <a:pt x="267" y="412"/>
                  </a:lnTo>
                  <a:lnTo>
                    <a:pt x="156" y="325"/>
                  </a:lnTo>
                  <a:lnTo>
                    <a:pt x="354" y="340"/>
                  </a:lnTo>
                  <a:lnTo>
                    <a:pt x="630" y="694"/>
                  </a:lnTo>
                  <a:lnTo>
                    <a:pt x="824" y="1055"/>
                  </a:lnTo>
                  <a:lnTo>
                    <a:pt x="533" y="679"/>
                  </a:lnTo>
                  <a:lnTo>
                    <a:pt x="348" y="487"/>
                  </a:lnTo>
                  <a:lnTo>
                    <a:pt x="0" y="509"/>
                  </a:lnTo>
                  <a:lnTo>
                    <a:pt x="221" y="635"/>
                  </a:lnTo>
                  <a:lnTo>
                    <a:pt x="120" y="547"/>
                  </a:lnTo>
                  <a:lnTo>
                    <a:pt x="289" y="555"/>
                  </a:lnTo>
                  <a:lnTo>
                    <a:pt x="548" y="781"/>
                  </a:lnTo>
                  <a:lnTo>
                    <a:pt x="651" y="931"/>
                  </a:lnTo>
                  <a:lnTo>
                    <a:pt x="297" y="684"/>
                  </a:lnTo>
                  <a:lnTo>
                    <a:pt x="111" y="745"/>
                  </a:lnTo>
                  <a:lnTo>
                    <a:pt x="289" y="701"/>
                  </a:lnTo>
                  <a:lnTo>
                    <a:pt x="371" y="766"/>
                  </a:lnTo>
                  <a:lnTo>
                    <a:pt x="37" y="833"/>
                  </a:lnTo>
                  <a:lnTo>
                    <a:pt x="407" y="960"/>
                  </a:lnTo>
                  <a:lnTo>
                    <a:pt x="732" y="1165"/>
                  </a:lnTo>
                  <a:lnTo>
                    <a:pt x="972" y="1357"/>
                  </a:lnTo>
                  <a:lnTo>
                    <a:pt x="1174" y="1587"/>
                  </a:lnTo>
                  <a:lnTo>
                    <a:pt x="1782" y="1808"/>
                  </a:lnTo>
                  <a:lnTo>
                    <a:pt x="2033" y="1903"/>
                  </a:lnTo>
                  <a:lnTo>
                    <a:pt x="312" y="2264"/>
                  </a:lnTo>
                  <a:lnTo>
                    <a:pt x="683" y="2338"/>
                  </a:lnTo>
                  <a:lnTo>
                    <a:pt x="1025" y="2530"/>
                  </a:lnTo>
                  <a:lnTo>
                    <a:pt x="1559" y="2604"/>
                  </a:lnTo>
                  <a:lnTo>
                    <a:pt x="1921" y="2671"/>
                  </a:lnTo>
                  <a:lnTo>
                    <a:pt x="2358" y="2796"/>
                  </a:lnTo>
                  <a:lnTo>
                    <a:pt x="2670" y="2693"/>
                  </a:lnTo>
                  <a:lnTo>
                    <a:pt x="3014" y="2604"/>
                  </a:lnTo>
                  <a:lnTo>
                    <a:pt x="3383" y="2560"/>
                  </a:lnTo>
                  <a:lnTo>
                    <a:pt x="3533" y="2555"/>
                  </a:lnTo>
                  <a:lnTo>
                    <a:pt x="3733" y="2646"/>
                  </a:lnTo>
                  <a:lnTo>
                    <a:pt x="3674" y="26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97" name="Freeform 46"/>
            <p:cNvSpPr>
              <a:spLocks/>
            </p:cNvSpPr>
            <p:nvPr/>
          </p:nvSpPr>
          <p:spPr bwMode="auto">
            <a:xfrm>
              <a:off x="3334" y="2840"/>
              <a:ext cx="296" cy="111"/>
            </a:xfrm>
            <a:custGeom>
              <a:avLst/>
              <a:gdLst>
                <a:gd name="T0" fmla="*/ 0 w 593"/>
                <a:gd name="T1" fmla="*/ 14 h 222"/>
                <a:gd name="T2" fmla="*/ 20 w 593"/>
                <a:gd name="T3" fmla="*/ 0 h 222"/>
                <a:gd name="T4" fmla="*/ 31 w 593"/>
                <a:gd name="T5" fmla="*/ 7 h 222"/>
                <a:gd name="T6" fmla="*/ 37 w 593"/>
                <a:gd name="T7" fmla="*/ 14 h 222"/>
                <a:gd name="T8" fmla="*/ 18 w 593"/>
                <a:gd name="T9" fmla="*/ 6 h 222"/>
                <a:gd name="T10" fmla="*/ 0 w 593"/>
                <a:gd name="T11" fmla="*/ 14 h 222"/>
                <a:gd name="T12" fmla="*/ 0 w 593"/>
                <a:gd name="T13" fmla="*/ 14 h 222"/>
                <a:gd name="T14" fmla="*/ 0 w 593"/>
                <a:gd name="T15" fmla="*/ 14 h 2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93" h="222">
                  <a:moveTo>
                    <a:pt x="0" y="222"/>
                  </a:moveTo>
                  <a:lnTo>
                    <a:pt x="333" y="0"/>
                  </a:lnTo>
                  <a:lnTo>
                    <a:pt x="504" y="97"/>
                  </a:lnTo>
                  <a:lnTo>
                    <a:pt x="593" y="222"/>
                  </a:lnTo>
                  <a:lnTo>
                    <a:pt x="295" y="89"/>
                  </a:lnTo>
                  <a:lnTo>
                    <a:pt x="0" y="2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98" name="Freeform 47"/>
            <p:cNvSpPr>
              <a:spLocks/>
            </p:cNvSpPr>
            <p:nvPr/>
          </p:nvSpPr>
          <p:spPr bwMode="auto">
            <a:xfrm>
              <a:off x="3787" y="3076"/>
              <a:ext cx="723" cy="335"/>
            </a:xfrm>
            <a:custGeom>
              <a:avLst/>
              <a:gdLst>
                <a:gd name="T0" fmla="*/ 0 w 1445"/>
                <a:gd name="T1" fmla="*/ 8 h 671"/>
                <a:gd name="T2" fmla="*/ 6 w 1445"/>
                <a:gd name="T3" fmla="*/ 18 h 671"/>
                <a:gd name="T4" fmla="*/ 14 w 1445"/>
                <a:gd name="T5" fmla="*/ 41 h 671"/>
                <a:gd name="T6" fmla="*/ 12 w 1445"/>
                <a:gd name="T7" fmla="*/ 23 h 671"/>
                <a:gd name="T8" fmla="*/ 85 w 1445"/>
                <a:gd name="T9" fmla="*/ 7 h 671"/>
                <a:gd name="T10" fmla="*/ 91 w 1445"/>
                <a:gd name="T11" fmla="*/ 0 h 671"/>
                <a:gd name="T12" fmla="*/ 47 w 1445"/>
                <a:gd name="T13" fmla="*/ 13 h 671"/>
                <a:gd name="T14" fmla="*/ 9 w 1445"/>
                <a:gd name="T15" fmla="*/ 15 h 671"/>
                <a:gd name="T16" fmla="*/ 3 w 1445"/>
                <a:gd name="T17" fmla="*/ 7 h 671"/>
                <a:gd name="T18" fmla="*/ 0 w 1445"/>
                <a:gd name="T19" fmla="*/ 8 h 671"/>
                <a:gd name="T20" fmla="*/ 0 w 1445"/>
                <a:gd name="T21" fmla="*/ 8 h 671"/>
                <a:gd name="T22" fmla="*/ 0 w 1445"/>
                <a:gd name="T23" fmla="*/ 8 h 67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445" h="671">
                  <a:moveTo>
                    <a:pt x="0" y="128"/>
                  </a:moveTo>
                  <a:lnTo>
                    <a:pt x="95" y="300"/>
                  </a:lnTo>
                  <a:lnTo>
                    <a:pt x="224" y="671"/>
                  </a:lnTo>
                  <a:lnTo>
                    <a:pt x="179" y="377"/>
                  </a:lnTo>
                  <a:lnTo>
                    <a:pt x="1348" y="118"/>
                  </a:lnTo>
                  <a:lnTo>
                    <a:pt x="1445" y="0"/>
                  </a:lnTo>
                  <a:lnTo>
                    <a:pt x="749" y="211"/>
                  </a:lnTo>
                  <a:lnTo>
                    <a:pt x="141" y="253"/>
                  </a:lnTo>
                  <a:lnTo>
                    <a:pt x="44" y="120"/>
                  </a:lnTo>
                  <a:lnTo>
                    <a:pt x="0" y="1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8853" name="Text Box 49"/>
          <p:cNvSpPr txBox="1">
            <a:spLocks noChangeArrowheads="1"/>
          </p:cNvSpPr>
          <p:nvPr/>
        </p:nvSpPr>
        <p:spPr bwMode="auto">
          <a:xfrm>
            <a:off x="8229600" y="5710665"/>
            <a:ext cx="152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400"/>
              <a:t>Return to Question</a:t>
            </a:r>
          </a:p>
        </p:txBody>
      </p:sp>
      <p:sp>
        <p:nvSpPr>
          <p:cNvPr id="78854" name="AutoShape 5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677400" y="5867400"/>
            <a:ext cx="609600" cy="609600"/>
          </a:xfrm>
          <a:prstGeom prst="actionButtonBlank">
            <a:avLst/>
          </a:prstGeom>
          <a:solidFill>
            <a:srgbClr val="80007E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>
                <a:srgbClr val="FF3300"/>
              </a:buClr>
            </a:pPr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207677687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</Words>
  <Application>Microsoft Office PowerPoint</Application>
  <PresentationFormat>Widescreen</PresentationFormat>
  <Paragraphs>32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Pertemuan 11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11</dc:title>
  <dc:creator>irma paramita</dc:creator>
  <cp:lastModifiedBy>irma paramita</cp:lastModifiedBy>
  <cp:revision>1</cp:revision>
  <dcterms:created xsi:type="dcterms:W3CDTF">2020-01-28T22:24:15Z</dcterms:created>
  <dcterms:modified xsi:type="dcterms:W3CDTF">2020-01-28T22:24:26Z</dcterms:modified>
</cp:coreProperties>
</file>