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6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5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5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0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0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6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4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0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3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96601-BD22-4173-BBD0-1FABE45B04B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12885-E22B-4371-B7AE-5C53991E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UTS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21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Pertemuan 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irma paramita</dc:creator>
  <cp:lastModifiedBy>irma paramita</cp:lastModifiedBy>
  <cp:revision>1</cp:revision>
  <dcterms:created xsi:type="dcterms:W3CDTF">2020-01-28T22:33:23Z</dcterms:created>
  <dcterms:modified xsi:type="dcterms:W3CDTF">2020-01-28T22:33:46Z</dcterms:modified>
</cp:coreProperties>
</file>