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88" r:id="rId2"/>
    <p:sldId id="283" r:id="rId3"/>
    <p:sldId id="286" r:id="rId4"/>
    <p:sldId id="277" r:id="rId5"/>
    <p:sldId id="284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10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8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5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3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5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9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5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5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1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7FB0BAB-6C98-41D9-920D-2705AB8289C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74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SAHAM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7388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Soal Saham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 investor membeli 80 lembar saham seharga Rp 15.000. Tentukan besarnya komisi untuk pialang apabila tingkat komisi 1,5%?</a:t>
            </a:r>
          </a:p>
          <a:p>
            <a:pPr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JAWAB :</a:t>
            </a:r>
          </a:p>
          <a:p>
            <a:pPr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eksekusi per lembar = Rp 15.000 + Rp 20 = Rp 15.020</a:t>
            </a:r>
          </a:p>
          <a:p>
            <a:pPr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80 lembar saham = 80 x Rp 15.020 = Rp 1.201.600</a:t>
            </a:r>
          </a:p>
          <a:p>
            <a:pPr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Komisi untuk pialang = 1,5% x Rp 1.201.600 = Rp 18.024</a:t>
            </a:r>
          </a:p>
          <a:p>
            <a:pPr algn="just"/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21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Soal Saham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tingkat pendapatan tahunan atas saham biasa apabila deviden semi tahunan sebesar Rp 800 dan harga per lembar saham Rp 16.000?</a:t>
            </a:r>
          </a:p>
          <a:p>
            <a:pPr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JAWAB :</a:t>
            </a:r>
          </a:p>
          <a:p>
            <a:pPr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Deviden tahunan = 2 x Rp 800 = Rp 1.600</a:t>
            </a:r>
          </a:p>
          <a:p>
            <a:pPr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Pendapatan tahunan = deviden tahunan per lembar / harga per lembar</a:t>
            </a:r>
          </a:p>
          <a:p>
            <a:pPr marL="2606675" lvl="8" indent="-190500"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(Rp 1.600 / Rp 16.000) x 100%</a:t>
            </a:r>
          </a:p>
          <a:p>
            <a:pPr marL="2606675" lvl="8" indent="-190500" algn="just"/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10%</a:t>
            </a:r>
          </a:p>
          <a:p>
            <a:pPr algn="just"/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3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Soal Saham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Tn. Anas memiliki 200 lembar saham istimewa kumulatif 10% dengan nilai nominal Rp 1.200. Dia tidak menerima deviden selama 2 tahun. Berapa besarnya deviden yang ia terima tahun ini apabila perusahaan mengumumkan deviden 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Deviden per tahun setiap lembar saham =  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Deviden per tahun 200 lembar saham = 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deviden selama 3 tahun = ............</a:t>
            </a: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88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Soal Saham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Ny. Rasti menjual 240 lembar saham dengan harga jual Rp 16.400. Tentukan besarnya komisi apabila tingkat komisi ditentukan sebesar 1,2%?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JAWAB 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 lot (100 lembar)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eksekusi per lembar = .....................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Pendapatan kotor saham = .........................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Odd lot (240 – 100 = 140 lembar)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eksekusi per lembar = ......................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Pendapatan kotor saham = ..........................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pendapatan kotor dari saham = 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komisi = .............................................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9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Soal Saham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Tn. Alma telah membeli saham biasa pada tingkat harga Rp 12.500 per lembar. Deviden total yang dia terima Rp 500 per lembar. Tn. Alma menjual sahamnya setelah 2 tahun dengan harga Rp 16.400 per lembar. Pertanyaan 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Tentukan Keuntungan total per lembar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Tentukan persentase relatif keuntungan total terhadap biaya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90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2129</TotalTime>
  <Words>329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Times New Roman</vt:lpstr>
      <vt:lpstr>Retrospect</vt:lpstr>
      <vt:lpstr>Pertemuan 5</vt:lpstr>
      <vt:lpstr>Contoh Soal Saham</vt:lpstr>
      <vt:lpstr>Contoh Soal Saham</vt:lpstr>
      <vt:lpstr>Latihan Soal Saham</vt:lpstr>
      <vt:lpstr>Latihan Soal Saham</vt:lpstr>
      <vt:lpstr>Latihan Soal Saham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pras</dc:creator>
  <cp:lastModifiedBy>irma paramita</cp:lastModifiedBy>
  <cp:revision>304</cp:revision>
  <dcterms:created xsi:type="dcterms:W3CDTF">2016-10-13T11:14:23Z</dcterms:created>
  <dcterms:modified xsi:type="dcterms:W3CDTF">2020-01-28T22:10:29Z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   9-10.1.0.5672</vt:lpwstr>
  </property>
</Properties>
</file>