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_fit=scale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75" r:id="rId4"/>
    <p:sldId id="276" r:id="rId5"/>
    <p:sldId id="262" r:id="rId6"/>
    <p:sldId id="277" r:id="rId7"/>
    <p:sldId id="278" r:id="rId8"/>
    <p:sldId id="279" r:id="rId9"/>
    <p:sldId id="280" r:id="rId10"/>
    <p:sldId id="270" r:id="rId11"/>
    <p:sldId id="271" r:id="rId12"/>
    <p:sldId id="28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5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0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6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8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2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3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9D19C-297C-44C5-B3E6-017B3E704A5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CCE7-5312-4679-A531-29312D877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5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33.png"/><Relationship Id="rId3" Type="http://schemas.microsoft.com/office/2007/relationships/hdphoto" Target="../media/hdphoto13.wdp"/><Relationship Id="rId7" Type="http://schemas.openxmlformats.org/officeDocument/2006/relationships/image" Target="../media/image31.png"/><Relationship Id="rId12" Type="http://schemas.microsoft.com/office/2007/relationships/hdphoto" Target="../media/hdphoto1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microsoft.com/office/2007/relationships/hdphoto" Target="../media/hdphoto14.wdp"/><Relationship Id="rId10" Type="http://schemas.microsoft.com/office/2007/relationships/hdphoto" Target="../media/hdphoto11.wdp"/><Relationship Id="rId4" Type="http://schemas.openxmlformats.org/officeDocument/2006/relationships/image" Target="../media/image29.png"/><Relationship Id="rId9" Type="http://schemas.openxmlformats.org/officeDocument/2006/relationships/image" Target="../media/image25.png"/><Relationship Id="rId1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_fit=scale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6" b="100000" l="0" r="100000">
                        <a14:foregroundMark x1="39461" y1="13551" x2="43627" y2="10047"/>
                        <a14:foregroundMark x1="37132" y1="17290" x2="39093" y2="10981"/>
                        <a14:foregroundMark x1="39338" y1="10748" x2="42892" y2="9813"/>
                        <a14:backgroundMark x1="35539" y1="12383" x2="34191" y2="39019"/>
                        <a14:backgroundMark x1="57353" y1="42757" x2="57475" y2="47430"/>
                        <a14:backgroundMark x1="32230" y1="37850" x2="35049" y2="39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600" y="2781300"/>
            <a:ext cx="7772400" cy="40767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741714" y="3018487"/>
            <a:ext cx="7460343" cy="3817742"/>
          </a:xfrm>
          <a:custGeom>
            <a:avLst/>
            <a:gdLst>
              <a:gd name="connsiteX0" fmla="*/ 304800 w 7460343"/>
              <a:gd name="connsiteY0" fmla="*/ 3817742 h 3817742"/>
              <a:gd name="connsiteX1" fmla="*/ 377372 w 7460343"/>
              <a:gd name="connsiteY1" fmla="*/ 3788713 h 3817742"/>
              <a:gd name="connsiteX2" fmla="*/ 435429 w 7460343"/>
              <a:gd name="connsiteY2" fmla="*/ 3774199 h 3817742"/>
              <a:gd name="connsiteX3" fmla="*/ 420915 w 7460343"/>
              <a:gd name="connsiteY3" fmla="*/ 3716142 h 3817742"/>
              <a:gd name="connsiteX4" fmla="*/ 319315 w 7460343"/>
              <a:gd name="connsiteY4" fmla="*/ 3585513 h 3817742"/>
              <a:gd name="connsiteX5" fmla="*/ 290286 w 7460343"/>
              <a:gd name="connsiteY5" fmla="*/ 3541970 h 3817742"/>
              <a:gd name="connsiteX6" fmla="*/ 275772 w 7460343"/>
              <a:gd name="connsiteY6" fmla="*/ 3498427 h 3817742"/>
              <a:gd name="connsiteX7" fmla="*/ 246743 w 7460343"/>
              <a:gd name="connsiteY7" fmla="*/ 3295227 h 3817742"/>
              <a:gd name="connsiteX8" fmla="*/ 261257 w 7460343"/>
              <a:gd name="connsiteY8" fmla="*/ 3208142 h 3817742"/>
              <a:gd name="connsiteX9" fmla="*/ 275772 w 7460343"/>
              <a:gd name="connsiteY9" fmla="*/ 3164599 h 3817742"/>
              <a:gd name="connsiteX10" fmla="*/ 188686 w 7460343"/>
              <a:gd name="connsiteY10" fmla="*/ 3135570 h 3817742"/>
              <a:gd name="connsiteX11" fmla="*/ 130629 w 7460343"/>
              <a:gd name="connsiteY11" fmla="*/ 3048484 h 3817742"/>
              <a:gd name="connsiteX12" fmla="*/ 101600 w 7460343"/>
              <a:gd name="connsiteY12" fmla="*/ 2961399 h 3817742"/>
              <a:gd name="connsiteX13" fmla="*/ 72572 w 7460343"/>
              <a:gd name="connsiteY13" fmla="*/ 2917856 h 3817742"/>
              <a:gd name="connsiteX14" fmla="*/ 43543 w 7460343"/>
              <a:gd name="connsiteY14" fmla="*/ 2830770 h 3817742"/>
              <a:gd name="connsiteX15" fmla="*/ 0 w 7460343"/>
              <a:gd name="connsiteY15" fmla="*/ 2424370 h 3817742"/>
              <a:gd name="connsiteX16" fmla="*/ 14515 w 7460343"/>
              <a:gd name="connsiteY16" fmla="*/ 2192142 h 3817742"/>
              <a:gd name="connsiteX17" fmla="*/ 29029 w 7460343"/>
              <a:gd name="connsiteY17" fmla="*/ 2148599 h 3817742"/>
              <a:gd name="connsiteX18" fmla="*/ 43543 w 7460343"/>
              <a:gd name="connsiteY18" fmla="*/ 2061513 h 3817742"/>
              <a:gd name="connsiteX19" fmla="*/ 58057 w 7460343"/>
              <a:gd name="connsiteY19" fmla="*/ 1887342 h 3817742"/>
              <a:gd name="connsiteX20" fmla="*/ 87086 w 7460343"/>
              <a:gd name="connsiteY20" fmla="*/ 1785742 h 3817742"/>
              <a:gd name="connsiteX21" fmla="*/ 174172 w 7460343"/>
              <a:gd name="connsiteY21" fmla="*/ 1727684 h 3817742"/>
              <a:gd name="connsiteX22" fmla="*/ 203200 w 7460343"/>
              <a:gd name="connsiteY22" fmla="*/ 1684142 h 3817742"/>
              <a:gd name="connsiteX23" fmla="*/ 246743 w 7460343"/>
              <a:gd name="connsiteY23" fmla="*/ 1640599 h 3817742"/>
              <a:gd name="connsiteX24" fmla="*/ 275772 w 7460343"/>
              <a:gd name="connsiteY24" fmla="*/ 1553513 h 3817742"/>
              <a:gd name="connsiteX25" fmla="*/ 290286 w 7460343"/>
              <a:gd name="connsiteY25" fmla="*/ 1509970 h 3817742"/>
              <a:gd name="connsiteX26" fmla="*/ 377372 w 7460343"/>
              <a:gd name="connsiteY26" fmla="*/ 1451913 h 3817742"/>
              <a:gd name="connsiteX27" fmla="*/ 566057 w 7460343"/>
              <a:gd name="connsiteY27" fmla="*/ 1408370 h 3817742"/>
              <a:gd name="connsiteX28" fmla="*/ 609600 w 7460343"/>
              <a:gd name="connsiteY28" fmla="*/ 1393856 h 3817742"/>
              <a:gd name="connsiteX29" fmla="*/ 725715 w 7460343"/>
              <a:gd name="connsiteY29" fmla="*/ 1379342 h 3817742"/>
              <a:gd name="connsiteX30" fmla="*/ 812800 w 7460343"/>
              <a:gd name="connsiteY30" fmla="*/ 1306770 h 3817742"/>
              <a:gd name="connsiteX31" fmla="*/ 827315 w 7460343"/>
              <a:gd name="connsiteY31" fmla="*/ 1176142 h 3817742"/>
              <a:gd name="connsiteX32" fmla="*/ 783772 w 7460343"/>
              <a:gd name="connsiteY32" fmla="*/ 1147113 h 3817742"/>
              <a:gd name="connsiteX33" fmla="*/ 740229 w 7460343"/>
              <a:gd name="connsiteY33" fmla="*/ 1132599 h 3817742"/>
              <a:gd name="connsiteX34" fmla="*/ 696686 w 7460343"/>
              <a:gd name="connsiteY34" fmla="*/ 1103570 h 3817742"/>
              <a:gd name="connsiteX35" fmla="*/ 682172 w 7460343"/>
              <a:gd name="connsiteY35" fmla="*/ 1016484 h 3817742"/>
              <a:gd name="connsiteX36" fmla="*/ 667657 w 7460343"/>
              <a:gd name="connsiteY36" fmla="*/ 958427 h 3817742"/>
              <a:gd name="connsiteX37" fmla="*/ 638629 w 7460343"/>
              <a:gd name="connsiteY37" fmla="*/ 871342 h 3817742"/>
              <a:gd name="connsiteX38" fmla="*/ 667657 w 7460343"/>
              <a:gd name="connsiteY38" fmla="*/ 726199 h 3817742"/>
              <a:gd name="connsiteX39" fmla="*/ 682172 w 7460343"/>
              <a:gd name="connsiteY39" fmla="*/ 682656 h 3817742"/>
              <a:gd name="connsiteX40" fmla="*/ 711200 w 7460343"/>
              <a:gd name="connsiteY40" fmla="*/ 639113 h 3817742"/>
              <a:gd name="connsiteX41" fmla="*/ 725715 w 7460343"/>
              <a:gd name="connsiteY41" fmla="*/ 595570 h 3817742"/>
              <a:gd name="connsiteX42" fmla="*/ 827315 w 7460343"/>
              <a:gd name="connsiteY42" fmla="*/ 479456 h 3817742"/>
              <a:gd name="connsiteX43" fmla="*/ 856343 w 7460343"/>
              <a:gd name="connsiteY43" fmla="*/ 348827 h 3817742"/>
              <a:gd name="connsiteX44" fmla="*/ 1074057 w 7460343"/>
              <a:gd name="connsiteY44" fmla="*/ 290770 h 3817742"/>
              <a:gd name="connsiteX45" fmla="*/ 1204686 w 7460343"/>
              <a:gd name="connsiteY45" fmla="*/ 276256 h 3817742"/>
              <a:gd name="connsiteX46" fmla="*/ 1248229 w 7460343"/>
              <a:gd name="connsiteY46" fmla="*/ 261742 h 3817742"/>
              <a:gd name="connsiteX47" fmla="*/ 1422400 w 7460343"/>
              <a:gd name="connsiteY47" fmla="*/ 290770 h 3817742"/>
              <a:gd name="connsiteX48" fmla="*/ 1465943 w 7460343"/>
              <a:gd name="connsiteY48" fmla="*/ 319799 h 3817742"/>
              <a:gd name="connsiteX49" fmla="*/ 1480457 w 7460343"/>
              <a:gd name="connsiteY49" fmla="*/ 363342 h 3817742"/>
              <a:gd name="connsiteX50" fmla="*/ 1494972 w 7460343"/>
              <a:gd name="connsiteY50" fmla="*/ 537513 h 3817742"/>
              <a:gd name="connsiteX51" fmla="*/ 1509486 w 7460343"/>
              <a:gd name="connsiteY51" fmla="*/ 595570 h 3817742"/>
              <a:gd name="connsiteX52" fmla="*/ 1538515 w 7460343"/>
              <a:gd name="connsiteY52" fmla="*/ 682656 h 3817742"/>
              <a:gd name="connsiteX53" fmla="*/ 1553029 w 7460343"/>
              <a:gd name="connsiteY53" fmla="*/ 769742 h 3817742"/>
              <a:gd name="connsiteX54" fmla="*/ 1567543 w 7460343"/>
              <a:gd name="connsiteY54" fmla="*/ 1248713 h 3817742"/>
              <a:gd name="connsiteX55" fmla="*/ 1611086 w 7460343"/>
              <a:gd name="connsiteY55" fmla="*/ 1277742 h 3817742"/>
              <a:gd name="connsiteX56" fmla="*/ 1654629 w 7460343"/>
              <a:gd name="connsiteY56" fmla="*/ 1321284 h 3817742"/>
              <a:gd name="connsiteX57" fmla="*/ 1770743 w 7460343"/>
              <a:gd name="connsiteY57" fmla="*/ 1350313 h 3817742"/>
              <a:gd name="connsiteX58" fmla="*/ 1814286 w 7460343"/>
              <a:gd name="connsiteY58" fmla="*/ 1379342 h 3817742"/>
              <a:gd name="connsiteX59" fmla="*/ 1988457 w 7460343"/>
              <a:gd name="connsiteY59" fmla="*/ 1379342 h 3817742"/>
              <a:gd name="connsiteX60" fmla="*/ 1959429 w 7460343"/>
              <a:gd name="connsiteY60" fmla="*/ 1292256 h 3817742"/>
              <a:gd name="connsiteX61" fmla="*/ 1944915 w 7460343"/>
              <a:gd name="connsiteY61" fmla="*/ 1248713 h 3817742"/>
              <a:gd name="connsiteX62" fmla="*/ 1959429 w 7460343"/>
              <a:gd name="connsiteY62" fmla="*/ 1016484 h 3817742"/>
              <a:gd name="connsiteX63" fmla="*/ 1988457 w 7460343"/>
              <a:gd name="connsiteY63" fmla="*/ 972942 h 3817742"/>
              <a:gd name="connsiteX64" fmla="*/ 2017486 w 7460343"/>
              <a:gd name="connsiteY64" fmla="*/ 885856 h 3817742"/>
              <a:gd name="connsiteX65" fmla="*/ 2075543 w 7460343"/>
              <a:gd name="connsiteY65" fmla="*/ 798770 h 3817742"/>
              <a:gd name="connsiteX66" fmla="*/ 2104572 w 7460343"/>
              <a:gd name="connsiteY66" fmla="*/ 682656 h 3817742"/>
              <a:gd name="connsiteX67" fmla="*/ 2133600 w 7460343"/>
              <a:gd name="connsiteY67" fmla="*/ 639113 h 3817742"/>
              <a:gd name="connsiteX68" fmla="*/ 2177143 w 7460343"/>
              <a:gd name="connsiteY68" fmla="*/ 595570 h 3817742"/>
              <a:gd name="connsiteX69" fmla="*/ 2627086 w 7460343"/>
              <a:gd name="connsiteY69" fmla="*/ 610084 h 3817742"/>
              <a:gd name="connsiteX70" fmla="*/ 2714172 w 7460343"/>
              <a:gd name="connsiteY70" fmla="*/ 639113 h 3817742"/>
              <a:gd name="connsiteX71" fmla="*/ 2757715 w 7460343"/>
              <a:gd name="connsiteY71" fmla="*/ 653627 h 3817742"/>
              <a:gd name="connsiteX72" fmla="*/ 2801257 w 7460343"/>
              <a:gd name="connsiteY72" fmla="*/ 668142 h 3817742"/>
              <a:gd name="connsiteX73" fmla="*/ 2844800 w 7460343"/>
              <a:gd name="connsiteY73" fmla="*/ 755227 h 3817742"/>
              <a:gd name="connsiteX74" fmla="*/ 2859315 w 7460343"/>
              <a:gd name="connsiteY74" fmla="*/ 813284 h 3817742"/>
              <a:gd name="connsiteX75" fmla="*/ 2917372 w 7460343"/>
              <a:gd name="connsiteY75" fmla="*/ 900370 h 3817742"/>
              <a:gd name="connsiteX76" fmla="*/ 2946400 w 7460343"/>
              <a:gd name="connsiteY76" fmla="*/ 943913 h 3817742"/>
              <a:gd name="connsiteX77" fmla="*/ 2946400 w 7460343"/>
              <a:gd name="connsiteY77" fmla="*/ 1190656 h 3817742"/>
              <a:gd name="connsiteX78" fmla="*/ 2960915 w 7460343"/>
              <a:gd name="connsiteY78" fmla="*/ 1321284 h 3817742"/>
              <a:gd name="connsiteX79" fmla="*/ 2975429 w 7460343"/>
              <a:gd name="connsiteY79" fmla="*/ 1364827 h 3817742"/>
              <a:gd name="connsiteX80" fmla="*/ 3018972 w 7460343"/>
              <a:gd name="connsiteY80" fmla="*/ 1393856 h 3817742"/>
              <a:gd name="connsiteX81" fmla="*/ 3062515 w 7460343"/>
              <a:gd name="connsiteY81" fmla="*/ 1480942 h 3817742"/>
              <a:gd name="connsiteX82" fmla="*/ 3033486 w 7460343"/>
              <a:gd name="connsiteY82" fmla="*/ 1568027 h 3817742"/>
              <a:gd name="connsiteX83" fmla="*/ 3018972 w 7460343"/>
              <a:gd name="connsiteY83" fmla="*/ 1611570 h 3817742"/>
              <a:gd name="connsiteX84" fmla="*/ 3062515 w 7460343"/>
              <a:gd name="connsiteY84" fmla="*/ 1771227 h 3817742"/>
              <a:gd name="connsiteX85" fmla="*/ 3149600 w 7460343"/>
              <a:gd name="connsiteY85" fmla="*/ 1829284 h 3817742"/>
              <a:gd name="connsiteX86" fmla="*/ 3236686 w 7460343"/>
              <a:gd name="connsiteY86" fmla="*/ 1858313 h 3817742"/>
              <a:gd name="connsiteX87" fmla="*/ 3367315 w 7460343"/>
              <a:gd name="connsiteY87" fmla="*/ 1785742 h 3817742"/>
              <a:gd name="connsiteX88" fmla="*/ 3425372 w 7460343"/>
              <a:gd name="connsiteY88" fmla="*/ 1698656 h 3817742"/>
              <a:gd name="connsiteX89" fmla="*/ 3396343 w 7460343"/>
              <a:gd name="connsiteY89" fmla="*/ 1451913 h 3817742"/>
              <a:gd name="connsiteX90" fmla="*/ 3367315 w 7460343"/>
              <a:gd name="connsiteY90" fmla="*/ 1408370 h 3817742"/>
              <a:gd name="connsiteX91" fmla="*/ 3338286 w 7460343"/>
              <a:gd name="connsiteY91" fmla="*/ 1321284 h 3817742"/>
              <a:gd name="connsiteX92" fmla="*/ 3352800 w 7460343"/>
              <a:gd name="connsiteY92" fmla="*/ 1219684 h 3817742"/>
              <a:gd name="connsiteX93" fmla="*/ 3381829 w 7460343"/>
              <a:gd name="connsiteY93" fmla="*/ 1132599 h 3817742"/>
              <a:gd name="connsiteX94" fmla="*/ 3410857 w 7460343"/>
              <a:gd name="connsiteY94" fmla="*/ 1030999 h 3817742"/>
              <a:gd name="connsiteX95" fmla="*/ 3425372 w 7460343"/>
              <a:gd name="connsiteY95" fmla="*/ 885856 h 3817742"/>
              <a:gd name="connsiteX96" fmla="*/ 3439886 w 7460343"/>
              <a:gd name="connsiteY96" fmla="*/ 639113 h 3817742"/>
              <a:gd name="connsiteX97" fmla="*/ 3468915 w 7460343"/>
              <a:gd name="connsiteY97" fmla="*/ 581056 h 3817742"/>
              <a:gd name="connsiteX98" fmla="*/ 3497943 w 7460343"/>
              <a:gd name="connsiteY98" fmla="*/ 493970 h 3817742"/>
              <a:gd name="connsiteX99" fmla="*/ 3512457 w 7460343"/>
              <a:gd name="connsiteY99" fmla="*/ 450427 h 3817742"/>
              <a:gd name="connsiteX100" fmla="*/ 3526972 w 7460343"/>
              <a:gd name="connsiteY100" fmla="*/ 392370 h 3817742"/>
              <a:gd name="connsiteX101" fmla="*/ 3570515 w 7460343"/>
              <a:gd name="connsiteY101" fmla="*/ 348827 h 3817742"/>
              <a:gd name="connsiteX102" fmla="*/ 3643086 w 7460343"/>
              <a:gd name="connsiteY102" fmla="*/ 290770 h 3817742"/>
              <a:gd name="connsiteX103" fmla="*/ 3686629 w 7460343"/>
              <a:gd name="connsiteY103" fmla="*/ 247227 h 3817742"/>
              <a:gd name="connsiteX104" fmla="*/ 3715657 w 7460343"/>
              <a:gd name="connsiteY104" fmla="*/ 203684 h 3817742"/>
              <a:gd name="connsiteX105" fmla="*/ 3802743 w 7460343"/>
              <a:gd name="connsiteY105" fmla="*/ 145627 h 3817742"/>
              <a:gd name="connsiteX106" fmla="*/ 3976915 w 7460343"/>
              <a:gd name="connsiteY106" fmla="*/ 131113 h 3817742"/>
              <a:gd name="connsiteX107" fmla="*/ 4064000 w 7460343"/>
              <a:gd name="connsiteY107" fmla="*/ 116599 h 3817742"/>
              <a:gd name="connsiteX108" fmla="*/ 4397829 w 7460343"/>
              <a:gd name="connsiteY108" fmla="*/ 145627 h 3817742"/>
              <a:gd name="connsiteX109" fmla="*/ 4470400 w 7460343"/>
              <a:gd name="connsiteY109" fmla="*/ 203684 h 3817742"/>
              <a:gd name="connsiteX110" fmla="*/ 4557486 w 7460343"/>
              <a:gd name="connsiteY110" fmla="*/ 261742 h 3817742"/>
              <a:gd name="connsiteX111" fmla="*/ 4572000 w 7460343"/>
              <a:gd name="connsiteY111" fmla="*/ 392370 h 3817742"/>
              <a:gd name="connsiteX112" fmla="*/ 4586515 w 7460343"/>
              <a:gd name="connsiteY112" fmla="*/ 493970 h 3817742"/>
              <a:gd name="connsiteX113" fmla="*/ 4615543 w 7460343"/>
              <a:gd name="connsiteY113" fmla="*/ 581056 h 3817742"/>
              <a:gd name="connsiteX114" fmla="*/ 4630057 w 7460343"/>
              <a:gd name="connsiteY114" fmla="*/ 624599 h 3817742"/>
              <a:gd name="connsiteX115" fmla="*/ 4659086 w 7460343"/>
              <a:gd name="connsiteY115" fmla="*/ 711684 h 3817742"/>
              <a:gd name="connsiteX116" fmla="*/ 4673600 w 7460343"/>
              <a:gd name="connsiteY116" fmla="*/ 755227 h 3817742"/>
              <a:gd name="connsiteX117" fmla="*/ 4702629 w 7460343"/>
              <a:gd name="connsiteY117" fmla="*/ 798770 h 3817742"/>
              <a:gd name="connsiteX118" fmla="*/ 4731657 w 7460343"/>
              <a:gd name="connsiteY118" fmla="*/ 885856 h 3817742"/>
              <a:gd name="connsiteX119" fmla="*/ 4746172 w 7460343"/>
              <a:gd name="connsiteY119" fmla="*/ 929399 h 3817742"/>
              <a:gd name="connsiteX120" fmla="*/ 4760686 w 7460343"/>
              <a:gd name="connsiteY120" fmla="*/ 1219684 h 3817742"/>
              <a:gd name="connsiteX121" fmla="*/ 4775200 w 7460343"/>
              <a:gd name="connsiteY121" fmla="*/ 1263227 h 3817742"/>
              <a:gd name="connsiteX122" fmla="*/ 4818743 w 7460343"/>
              <a:gd name="connsiteY122" fmla="*/ 1277742 h 3817742"/>
              <a:gd name="connsiteX123" fmla="*/ 4905829 w 7460343"/>
              <a:gd name="connsiteY123" fmla="*/ 1190656 h 3817742"/>
              <a:gd name="connsiteX124" fmla="*/ 4963886 w 7460343"/>
              <a:gd name="connsiteY124" fmla="*/ 1103570 h 3817742"/>
              <a:gd name="connsiteX125" fmla="*/ 4963886 w 7460343"/>
              <a:gd name="connsiteY125" fmla="*/ 1001970 h 3817742"/>
              <a:gd name="connsiteX126" fmla="*/ 4949372 w 7460343"/>
              <a:gd name="connsiteY126" fmla="*/ 958427 h 3817742"/>
              <a:gd name="connsiteX127" fmla="*/ 4862286 w 7460343"/>
              <a:gd name="connsiteY127" fmla="*/ 871342 h 3817742"/>
              <a:gd name="connsiteX128" fmla="*/ 4833257 w 7460343"/>
              <a:gd name="connsiteY128" fmla="*/ 784256 h 3817742"/>
              <a:gd name="connsiteX129" fmla="*/ 4847772 w 7460343"/>
              <a:gd name="connsiteY129" fmla="*/ 653627 h 3817742"/>
              <a:gd name="connsiteX130" fmla="*/ 4862286 w 7460343"/>
              <a:gd name="connsiteY130" fmla="*/ 595570 h 3817742"/>
              <a:gd name="connsiteX131" fmla="*/ 4891315 w 7460343"/>
              <a:gd name="connsiteY131" fmla="*/ 450427 h 3817742"/>
              <a:gd name="connsiteX132" fmla="*/ 4920343 w 7460343"/>
              <a:gd name="connsiteY132" fmla="*/ 276256 h 3817742"/>
              <a:gd name="connsiteX133" fmla="*/ 4949372 w 7460343"/>
              <a:gd name="connsiteY133" fmla="*/ 189170 h 3817742"/>
              <a:gd name="connsiteX134" fmla="*/ 5050972 w 7460343"/>
              <a:gd name="connsiteY134" fmla="*/ 131113 h 3817742"/>
              <a:gd name="connsiteX135" fmla="*/ 5138057 w 7460343"/>
              <a:gd name="connsiteY135" fmla="*/ 102084 h 3817742"/>
              <a:gd name="connsiteX136" fmla="*/ 5196115 w 7460343"/>
              <a:gd name="connsiteY136" fmla="*/ 73056 h 3817742"/>
              <a:gd name="connsiteX137" fmla="*/ 5239657 w 7460343"/>
              <a:gd name="connsiteY137" fmla="*/ 44027 h 3817742"/>
              <a:gd name="connsiteX138" fmla="*/ 5283200 w 7460343"/>
              <a:gd name="connsiteY138" fmla="*/ 29513 h 3817742"/>
              <a:gd name="connsiteX139" fmla="*/ 5326743 w 7460343"/>
              <a:gd name="connsiteY139" fmla="*/ 484 h 3817742"/>
              <a:gd name="connsiteX140" fmla="*/ 5399315 w 7460343"/>
              <a:gd name="connsiteY140" fmla="*/ 14999 h 3817742"/>
              <a:gd name="connsiteX141" fmla="*/ 5500915 w 7460343"/>
              <a:gd name="connsiteY141" fmla="*/ 44027 h 3817742"/>
              <a:gd name="connsiteX142" fmla="*/ 5558972 w 7460343"/>
              <a:gd name="connsiteY142" fmla="*/ 58542 h 3817742"/>
              <a:gd name="connsiteX143" fmla="*/ 5646057 w 7460343"/>
              <a:gd name="connsiteY143" fmla="*/ 87570 h 3817742"/>
              <a:gd name="connsiteX144" fmla="*/ 5689600 w 7460343"/>
              <a:gd name="connsiteY144" fmla="*/ 102084 h 3817742"/>
              <a:gd name="connsiteX145" fmla="*/ 5733143 w 7460343"/>
              <a:gd name="connsiteY145" fmla="*/ 116599 h 3817742"/>
              <a:gd name="connsiteX146" fmla="*/ 5762172 w 7460343"/>
              <a:gd name="connsiteY146" fmla="*/ 160142 h 3817742"/>
              <a:gd name="connsiteX147" fmla="*/ 5805715 w 7460343"/>
              <a:gd name="connsiteY147" fmla="*/ 247227 h 3817742"/>
              <a:gd name="connsiteX148" fmla="*/ 5834743 w 7460343"/>
              <a:gd name="connsiteY148" fmla="*/ 334313 h 3817742"/>
              <a:gd name="connsiteX149" fmla="*/ 5863772 w 7460343"/>
              <a:gd name="connsiteY149" fmla="*/ 450427 h 3817742"/>
              <a:gd name="connsiteX150" fmla="*/ 5892800 w 7460343"/>
              <a:gd name="connsiteY150" fmla="*/ 552027 h 3817742"/>
              <a:gd name="connsiteX151" fmla="*/ 5907315 w 7460343"/>
              <a:gd name="connsiteY151" fmla="*/ 740713 h 3817742"/>
              <a:gd name="connsiteX152" fmla="*/ 5892800 w 7460343"/>
              <a:gd name="connsiteY152" fmla="*/ 914884 h 3817742"/>
              <a:gd name="connsiteX153" fmla="*/ 5878286 w 7460343"/>
              <a:gd name="connsiteY153" fmla="*/ 958427 h 3817742"/>
              <a:gd name="connsiteX154" fmla="*/ 5863772 w 7460343"/>
              <a:gd name="connsiteY154" fmla="*/ 1030999 h 3817742"/>
              <a:gd name="connsiteX155" fmla="*/ 5849257 w 7460343"/>
              <a:gd name="connsiteY155" fmla="*/ 1074542 h 3817742"/>
              <a:gd name="connsiteX156" fmla="*/ 5820229 w 7460343"/>
              <a:gd name="connsiteY156" fmla="*/ 1176142 h 3817742"/>
              <a:gd name="connsiteX157" fmla="*/ 5762172 w 7460343"/>
              <a:gd name="connsiteY157" fmla="*/ 1277742 h 3817742"/>
              <a:gd name="connsiteX158" fmla="*/ 5747657 w 7460343"/>
              <a:gd name="connsiteY158" fmla="*/ 1321284 h 3817742"/>
              <a:gd name="connsiteX159" fmla="*/ 5805715 w 7460343"/>
              <a:gd name="connsiteY159" fmla="*/ 1393856 h 3817742"/>
              <a:gd name="connsiteX160" fmla="*/ 5849257 w 7460343"/>
              <a:gd name="connsiteY160" fmla="*/ 1437399 h 3817742"/>
              <a:gd name="connsiteX161" fmla="*/ 5936343 w 7460343"/>
              <a:gd name="connsiteY161" fmla="*/ 1495456 h 3817742"/>
              <a:gd name="connsiteX162" fmla="*/ 6110515 w 7460343"/>
              <a:gd name="connsiteY162" fmla="*/ 1538999 h 3817742"/>
              <a:gd name="connsiteX163" fmla="*/ 6154057 w 7460343"/>
              <a:gd name="connsiteY163" fmla="*/ 1524484 h 3817742"/>
              <a:gd name="connsiteX164" fmla="*/ 6197600 w 7460343"/>
              <a:gd name="connsiteY164" fmla="*/ 1437399 h 3817742"/>
              <a:gd name="connsiteX165" fmla="*/ 6241143 w 7460343"/>
              <a:gd name="connsiteY165" fmla="*/ 1393856 h 3817742"/>
              <a:gd name="connsiteX166" fmla="*/ 6255657 w 7460343"/>
              <a:gd name="connsiteY166" fmla="*/ 1350313 h 3817742"/>
              <a:gd name="connsiteX167" fmla="*/ 6226629 w 7460343"/>
              <a:gd name="connsiteY167" fmla="*/ 1176142 h 3817742"/>
              <a:gd name="connsiteX168" fmla="*/ 6183086 w 7460343"/>
              <a:gd name="connsiteY168" fmla="*/ 1060027 h 3817742"/>
              <a:gd name="connsiteX169" fmla="*/ 6197600 w 7460343"/>
              <a:gd name="connsiteY169" fmla="*/ 987456 h 3817742"/>
              <a:gd name="connsiteX170" fmla="*/ 6255657 w 7460343"/>
              <a:gd name="connsiteY170" fmla="*/ 900370 h 3817742"/>
              <a:gd name="connsiteX171" fmla="*/ 6328229 w 7460343"/>
              <a:gd name="connsiteY171" fmla="*/ 827799 h 3817742"/>
              <a:gd name="connsiteX172" fmla="*/ 6386286 w 7460343"/>
              <a:gd name="connsiteY172" fmla="*/ 697170 h 3817742"/>
              <a:gd name="connsiteX173" fmla="*/ 6400800 w 7460343"/>
              <a:gd name="connsiteY173" fmla="*/ 653627 h 3817742"/>
              <a:gd name="connsiteX174" fmla="*/ 6458857 w 7460343"/>
              <a:gd name="connsiteY174" fmla="*/ 566542 h 3817742"/>
              <a:gd name="connsiteX175" fmla="*/ 6487886 w 7460343"/>
              <a:gd name="connsiteY175" fmla="*/ 522999 h 3817742"/>
              <a:gd name="connsiteX176" fmla="*/ 6516915 w 7460343"/>
              <a:gd name="connsiteY176" fmla="*/ 479456 h 3817742"/>
              <a:gd name="connsiteX177" fmla="*/ 6995886 w 7460343"/>
              <a:gd name="connsiteY177" fmla="*/ 493970 h 3817742"/>
              <a:gd name="connsiteX178" fmla="*/ 7039429 w 7460343"/>
              <a:gd name="connsiteY178" fmla="*/ 508484 h 3817742"/>
              <a:gd name="connsiteX179" fmla="*/ 7097486 w 7460343"/>
              <a:gd name="connsiteY179" fmla="*/ 595570 h 3817742"/>
              <a:gd name="connsiteX180" fmla="*/ 7126515 w 7460343"/>
              <a:gd name="connsiteY180" fmla="*/ 726199 h 3817742"/>
              <a:gd name="connsiteX181" fmla="*/ 7155543 w 7460343"/>
              <a:gd name="connsiteY181" fmla="*/ 769742 h 3817742"/>
              <a:gd name="connsiteX182" fmla="*/ 7170057 w 7460343"/>
              <a:gd name="connsiteY182" fmla="*/ 813284 h 3817742"/>
              <a:gd name="connsiteX183" fmla="*/ 7213600 w 7460343"/>
              <a:gd name="connsiteY183" fmla="*/ 885856 h 3817742"/>
              <a:gd name="connsiteX184" fmla="*/ 7228115 w 7460343"/>
              <a:gd name="connsiteY184" fmla="*/ 943913 h 3817742"/>
              <a:gd name="connsiteX185" fmla="*/ 7257143 w 7460343"/>
              <a:gd name="connsiteY185" fmla="*/ 987456 h 3817742"/>
              <a:gd name="connsiteX186" fmla="*/ 7286172 w 7460343"/>
              <a:gd name="connsiteY186" fmla="*/ 1045513 h 3817742"/>
              <a:gd name="connsiteX187" fmla="*/ 7315200 w 7460343"/>
              <a:gd name="connsiteY187" fmla="*/ 1422884 h 3817742"/>
              <a:gd name="connsiteX188" fmla="*/ 7329715 w 7460343"/>
              <a:gd name="connsiteY188" fmla="*/ 1524484 h 3817742"/>
              <a:gd name="connsiteX189" fmla="*/ 7460343 w 7460343"/>
              <a:gd name="connsiteY189" fmla="*/ 1524484 h 381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7460343" h="3817742">
                <a:moveTo>
                  <a:pt x="304800" y="3817742"/>
                </a:moveTo>
                <a:cubicBezTo>
                  <a:pt x="328991" y="3808066"/>
                  <a:pt x="352655" y="3796952"/>
                  <a:pt x="377372" y="3788713"/>
                </a:cubicBezTo>
                <a:cubicBezTo>
                  <a:pt x="396296" y="3782405"/>
                  <a:pt x="425166" y="3791304"/>
                  <a:pt x="435429" y="3774199"/>
                </a:cubicBezTo>
                <a:cubicBezTo>
                  <a:pt x="445692" y="3757094"/>
                  <a:pt x="426395" y="3735322"/>
                  <a:pt x="420915" y="3716142"/>
                </a:cubicBezTo>
                <a:cubicBezTo>
                  <a:pt x="391172" y="3612043"/>
                  <a:pt x="423244" y="3741405"/>
                  <a:pt x="319315" y="3585513"/>
                </a:cubicBezTo>
                <a:lnTo>
                  <a:pt x="290286" y="3541970"/>
                </a:lnTo>
                <a:cubicBezTo>
                  <a:pt x="285448" y="3527456"/>
                  <a:pt x="278431" y="3513494"/>
                  <a:pt x="275772" y="3498427"/>
                </a:cubicBezTo>
                <a:cubicBezTo>
                  <a:pt x="263881" y="3431047"/>
                  <a:pt x="246743" y="3295227"/>
                  <a:pt x="246743" y="3295227"/>
                </a:cubicBezTo>
                <a:cubicBezTo>
                  <a:pt x="251581" y="3266199"/>
                  <a:pt x="254873" y="3236870"/>
                  <a:pt x="261257" y="3208142"/>
                </a:cubicBezTo>
                <a:cubicBezTo>
                  <a:pt x="264576" y="3193207"/>
                  <a:pt x="286590" y="3175417"/>
                  <a:pt x="275772" y="3164599"/>
                </a:cubicBezTo>
                <a:cubicBezTo>
                  <a:pt x="254135" y="3142962"/>
                  <a:pt x="188686" y="3135570"/>
                  <a:pt x="188686" y="3135570"/>
                </a:cubicBezTo>
                <a:cubicBezTo>
                  <a:pt x="169334" y="3106541"/>
                  <a:pt x="141662" y="3081582"/>
                  <a:pt x="130629" y="3048484"/>
                </a:cubicBezTo>
                <a:cubicBezTo>
                  <a:pt x="120953" y="3019456"/>
                  <a:pt x="118573" y="2986859"/>
                  <a:pt x="101600" y="2961399"/>
                </a:cubicBezTo>
                <a:cubicBezTo>
                  <a:pt x="91924" y="2946885"/>
                  <a:pt x="79657" y="2933796"/>
                  <a:pt x="72572" y="2917856"/>
                </a:cubicBezTo>
                <a:cubicBezTo>
                  <a:pt x="60145" y="2889894"/>
                  <a:pt x="43543" y="2830770"/>
                  <a:pt x="43543" y="2830770"/>
                </a:cubicBezTo>
                <a:cubicBezTo>
                  <a:pt x="12378" y="2472365"/>
                  <a:pt x="36421" y="2606469"/>
                  <a:pt x="0" y="2424370"/>
                </a:cubicBezTo>
                <a:cubicBezTo>
                  <a:pt x="4838" y="2346961"/>
                  <a:pt x="6395" y="2269276"/>
                  <a:pt x="14515" y="2192142"/>
                </a:cubicBezTo>
                <a:cubicBezTo>
                  <a:pt x="16117" y="2176927"/>
                  <a:pt x="25710" y="2163534"/>
                  <a:pt x="29029" y="2148599"/>
                </a:cubicBezTo>
                <a:cubicBezTo>
                  <a:pt x="35413" y="2119871"/>
                  <a:pt x="40293" y="2090762"/>
                  <a:pt x="43543" y="2061513"/>
                </a:cubicBezTo>
                <a:cubicBezTo>
                  <a:pt x="49976" y="2003611"/>
                  <a:pt x="50831" y="1945150"/>
                  <a:pt x="58057" y="1887342"/>
                </a:cubicBezTo>
                <a:cubicBezTo>
                  <a:pt x="58111" y="1886914"/>
                  <a:pt x="80201" y="1792627"/>
                  <a:pt x="87086" y="1785742"/>
                </a:cubicBezTo>
                <a:cubicBezTo>
                  <a:pt x="111756" y="1761072"/>
                  <a:pt x="174172" y="1727684"/>
                  <a:pt x="174172" y="1727684"/>
                </a:cubicBezTo>
                <a:cubicBezTo>
                  <a:pt x="183848" y="1713170"/>
                  <a:pt x="192033" y="1697543"/>
                  <a:pt x="203200" y="1684142"/>
                </a:cubicBezTo>
                <a:cubicBezTo>
                  <a:pt x="216341" y="1668373"/>
                  <a:pt x="236774" y="1658542"/>
                  <a:pt x="246743" y="1640599"/>
                </a:cubicBezTo>
                <a:cubicBezTo>
                  <a:pt x="261603" y="1613851"/>
                  <a:pt x="266096" y="1582542"/>
                  <a:pt x="275772" y="1553513"/>
                </a:cubicBezTo>
                <a:cubicBezTo>
                  <a:pt x="280610" y="1538999"/>
                  <a:pt x="277556" y="1518457"/>
                  <a:pt x="290286" y="1509970"/>
                </a:cubicBezTo>
                <a:cubicBezTo>
                  <a:pt x="319315" y="1490618"/>
                  <a:pt x="344274" y="1462946"/>
                  <a:pt x="377372" y="1451913"/>
                </a:cubicBezTo>
                <a:cubicBezTo>
                  <a:pt x="496912" y="1412065"/>
                  <a:pt x="434166" y="1427211"/>
                  <a:pt x="566057" y="1408370"/>
                </a:cubicBezTo>
                <a:cubicBezTo>
                  <a:pt x="580571" y="1403532"/>
                  <a:pt x="594547" y="1396593"/>
                  <a:pt x="609600" y="1393856"/>
                </a:cubicBezTo>
                <a:cubicBezTo>
                  <a:pt x="647977" y="1386879"/>
                  <a:pt x="688083" y="1389605"/>
                  <a:pt x="725715" y="1379342"/>
                </a:cubicBezTo>
                <a:cubicBezTo>
                  <a:pt x="753498" y="1371765"/>
                  <a:pt x="795563" y="1324007"/>
                  <a:pt x="812800" y="1306770"/>
                </a:cubicBezTo>
                <a:cubicBezTo>
                  <a:pt x="826745" y="1264936"/>
                  <a:pt x="861466" y="1218831"/>
                  <a:pt x="827315" y="1176142"/>
                </a:cubicBezTo>
                <a:cubicBezTo>
                  <a:pt x="816418" y="1162520"/>
                  <a:pt x="799374" y="1154914"/>
                  <a:pt x="783772" y="1147113"/>
                </a:cubicBezTo>
                <a:cubicBezTo>
                  <a:pt x="770088" y="1140271"/>
                  <a:pt x="754743" y="1137437"/>
                  <a:pt x="740229" y="1132599"/>
                </a:cubicBezTo>
                <a:cubicBezTo>
                  <a:pt x="725715" y="1122923"/>
                  <a:pt x="704487" y="1119173"/>
                  <a:pt x="696686" y="1103570"/>
                </a:cubicBezTo>
                <a:cubicBezTo>
                  <a:pt x="683525" y="1077248"/>
                  <a:pt x="687944" y="1045342"/>
                  <a:pt x="682172" y="1016484"/>
                </a:cubicBezTo>
                <a:cubicBezTo>
                  <a:pt x="678260" y="996923"/>
                  <a:pt x="673389" y="977534"/>
                  <a:pt x="667657" y="958427"/>
                </a:cubicBezTo>
                <a:cubicBezTo>
                  <a:pt x="658865" y="929119"/>
                  <a:pt x="638629" y="871342"/>
                  <a:pt x="638629" y="871342"/>
                </a:cubicBezTo>
                <a:cubicBezTo>
                  <a:pt x="650033" y="802918"/>
                  <a:pt x="650337" y="786820"/>
                  <a:pt x="667657" y="726199"/>
                </a:cubicBezTo>
                <a:cubicBezTo>
                  <a:pt x="671860" y="711488"/>
                  <a:pt x="675330" y="696340"/>
                  <a:pt x="682172" y="682656"/>
                </a:cubicBezTo>
                <a:cubicBezTo>
                  <a:pt x="689973" y="667054"/>
                  <a:pt x="703399" y="654715"/>
                  <a:pt x="711200" y="639113"/>
                </a:cubicBezTo>
                <a:cubicBezTo>
                  <a:pt x="718042" y="625429"/>
                  <a:pt x="718285" y="608944"/>
                  <a:pt x="725715" y="595570"/>
                </a:cubicBezTo>
                <a:cubicBezTo>
                  <a:pt x="775520" y="505922"/>
                  <a:pt x="763707" y="521860"/>
                  <a:pt x="827315" y="479456"/>
                </a:cubicBezTo>
                <a:cubicBezTo>
                  <a:pt x="829071" y="468920"/>
                  <a:pt x="840463" y="372647"/>
                  <a:pt x="856343" y="348827"/>
                </a:cubicBezTo>
                <a:cubicBezTo>
                  <a:pt x="911501" y="266090"/>
                  <a:pt x="963385" y="301310"/>
                  <a:pt x="1074057" y="290770"/>
                </a:cubicBezTo>
                <a:cubicBezTo>
                  <a:pt x="1117671" y="286616"/>
                  <a:pt x="1161143" y="281094"/>
                  <a:pt x="1204686" y="276256"/>
                </a:cubicBezTo>
                <a:cubicBezTo>
                  <a:pt x="1219200" y="271418"/>
                  <a:pt x="1232930" y="261742"/>
                  <a:pt x="1248229" y="261742"/>
                </a:cubicBezTo>
                <a:cubicBezTo>
                  <a:pt x="1316183" y="261742"/>
                  <a:pt x="1361254" y="275484"/>
                  <a:pt x="1422400" y="290770"/>
                </a:cubicBezTo>
                <a:cubicBezTo>
                  <a:pt x="1436914" y="300446"/>
                  <a:pt x="1455046" y="306177"/>
                  <a:pt x="1465943" y="319799"/>
                </a:cubicBezTo>
                <a:cubicBezTo>
                  <a:pt x="1475500" y="331746"/>
                  <a:pt x="1478435" y="348177"/>
                  <a:pt x="1480457" y="363342"/>
                </a:cubicBezTo>
                <a:cubicBezTo>
                  <a:pt x="1488157" y="421089"/>
                  <a:pt x="1487746" y="479705"/>
                  <a:pt x="1494972" y="537513"/>
                </a:cubicBezTo>
                <a:cubicBezTo>
                  <a:pt x="1497446" y="557307"/>
                  <a:pt x="1503754" y="576463"/>
                  <a:pt x="1509486" y="595570"/>
                </a:cubicBezTo>
                <a:cubicBezTo>
                  <a:pt x="1518279" y="624878"/>
                  <a:pt x="1538515" y="682656"/>
                  <a:pt x="1538515" y="682656"/>
                </a:cubicBezTo>
                <a:cubicBezTo>
                  <a:pt x="1543353" y="711685"/>
                  <a:pt x="1551522" y="740352"/>
                  <a:pt x="1553029" y="769742"/>
                </a:cubicBezTo>
                <a:cubicBezTo>
                  <a:pt x="1561209" y="929263"/>
                  <a:pt x="1549406" y="1090016"/>
                  <a:pt x="1567543" y="1248713"/>
                </a:cubicBezTo>
                <a:cubicBezTo>
                  <a:pt x="1569524" y="1266044"/>
                  <a:pt x="1597685" y="1266575"/>
                  <a:pt x="1611086" y="1277742"/>
                </a:cubicBezTo>
                <a:cubicBezTo>
                  <a:pt x="1626855" y="1290882"/>
                  <a:pt x="1635943" y="1312790"/>
                  <a:pt x="1654629" y="1321284"/>
                </a:cubicBezTo>
                <a:cubicBezTo>
                  <a:pt x="1690949" y="1337793"/>
                  <a:pt x="1770743" y="1350313"/>
                  <a:pt x="1770743" y="1350313"/>
                </a:cubicBezTo>
                <a:cubicBezTo>
                  <a:pt x="1785257" y="1359989"/>
                  <a:pt x="1797953" y="1373217"/>
                  <a:pt x="1814286" y="1379342"/>
                </a:cubicBezTo>
                <a:cubicBezTo>
                  <a:pt x="1884542" y="1405688"/>
                  <a:pt x="1912167" y="1390240"/>
                  <a:pt x="1988457" y="1379342"/>
                </a:cubicBezTo>
                <a:lnTo>
                  <a:pt x="1959429" y="1292256"/>
                </a:lnTo>
                <a:lnTo>
                  <a:pt x="1944915" y="1248713"/>
                </a:lnTo>
                <a:cubicBezTo>
                  <a:pt x="1949753" y="1171303"/>
                  <a:pt x="1947333" y="1093096"/>
                  <a:pt x="1959429" y="1016484"/>
                </a:cubicBezTo>
                <a:cubicBezTo>
                  <a:pt x="1962150" y="999254"/>
                  <a:pt x="1981372" y="988882"/>
                  <a:pt x="1988457" y="972942"/>
                </a:cubicBezTo>
                <a:cubicBezTo>
                  <a:pt x="2000884" y="944980"/>
                  <a:pt x="2000513" y="911316"/>
                  <a:pt x="2017486" y="885856"/>
                </a:cubicBezTo>
                <a:lnTo>
                  <a:pt x="2075543" y="798770"/>
                </a:lnTo>
                <a:cubicBezTo>
                  <a:pt x="2081065" y="771161"/>
                  <a:pt x="2089693" y="712414"/>
                  <a:pt x="2104572" y="682656"/>
                </a:cubicBezTo>
                <a:cubicBezTo>
                  <a:pt x="2112373" y="667054"/>
                  <a:pt x="2122433" y="652514"/>
                  <a:pt x="2133600" y="639113"/>
                </a:cubicBezTo>
                <a:cubicBezTo>
                  <a:pt x="2146741" y="623344"/>
                  <a:pt x="2162629" y="610084"/>
                  <a:pt x="2177143" y="595570"/>
                </a:cubicBezTo>
                <a:cubicBezTo>
                  <a:pt x="2327124" y="600408"/>
                  <a:pt x="2477518" y="597957"/>
                  <a:pt x="2627086" y="610084"/>
                </a:cubicBezTo>
                <a:cubicBezTo>
                  <a:pt x="2657585" y="612557"/>
                  <a:pt x="2685143" y="629437"/>
                  <a:pt x="2714172" y="639113"/>
                </a:cubicBezTo>
                <a:lnTo>
                  <a:pt x="2757715" y="653627"/>
                </a:lnTo>
                <a:lnTo>
                  <a:pt x="2801257" y="668142"/>
                </a:lnTo>
                <a:cubicBezTo>
                  <a:pt x="2833065" y="715852"/>
                  <a:pt x="2829776" y="702645"/>
                  <a:pt x="2844800" y="755227"/>
                </a:cubicBezTo>
                <a:cubicBezTo>
                  <a:pt x="2850280" y="774407"/>
                  <a:pt x="2850394" y="795442"/>
                  <a:pt x="2859315" y="813284"/>
                </a:cubicBezTo>
                <a:cubicBezTo>
                  <a:pt x="2874917" y="844489"/>
                  <a:pt x="2898020" y="871341"/>
                  <a:pt x="2917372" y="900370"/>
                </a:cubicBezTo>
                <a:lnTo>
                  <a:pt x="2946400" y="943913"/>
                </a:lnTo>
                <a:cubicBezTo>
                  <a:pt x="2981289" y="1083462"/>
                  <a:pt x="2946400" y="917904"/>
                  <a:pt x="2946400" y="1190656"/>
                </a:cubicBezTo>
                <a:cubicBezTo>
                  <a:pt x="2946400" y="1234467"/>
                  <a:pt x="2953712" y="1278069"/>
                  <a:pt x="2960915" y="1321284"/>
                </a:cubicBezTo>
                <a:cubicBezTo>
                  <a:pt x="2963430" y="1336375"/>
                  <a:pt x="2965872" y="1352880"/>
                  <a:pt x="2975429" y="1364827"/>
                </a:cubicBezTo>
                <a:cubicBezTo>
                  <a:pt x="2986326" y="1378449"/>
                  <a:pt x="3004458" y="1384180"/>
                  <a:pt x="3018972" y="1393856"/>
                </a:cubicBezTo>
                <a:cubicBezTo>
                  <a:pt x="3030385" y="1410976"/>
                  <a:pt x="3065376" y="1455190"/>
                  <a:pt x="3062515" y="1480942"/>
                </a:cubicBezTo>
                <a:cubicBezTo>
                  <a:pt x="3059136" y="1511353"/>
                  <a:pt x="3043162" y="1538999"/>
                  <a:pt x="3033486" y="1568027"/>
                </a:cubicBezTo>
                <a:lnTo>
                  <a:pt x="3018972" y="1611570"/>
                </a:lnTo>
                <a:cubicBezTo>
                  <a:pt x="3023499" y="1634204"/>
                  <a:pt x="3045515" y="1759894"/>
                  <a:pt x="3062515" y="1771227"/>
                </a:cubicBezTo>
                <a:cubicBezTo>
                  <a:pt x="3091543" y="1790579"/>
                  <a:pt x="3116503" y="1818251"/>
                  <a:pt x="3149600" y="1829284"/>
                </a:cubicBezTo>
                <a:lnTo>
                  <a:pt x="3236686" y="1858313"/>
                </a:lnTo>
                <a:cubicBezTo>
                  <a:pt x="3314093" y="1832510"/>
                  <a:pt x="3321690" y="1844402"/>
                  <a:pt x="3367315" y="1785742"/>
                </a:cubicBezTo>
                <a:cubicBezTo>
                  <a:pt x="3388734" y="1758203"/>
                  <a:pt x="3425372" y="1698656"/>
                  <a:pt x="3425372" y="1698656"/>
                </a:cubicBezTo>
                <a:cubicBezTo>
                  <a:pt x="3423079" y="1666552"/>
                  <a:pt x="3429331" y="1517891"/>
                  <a:pt x="3396343" y="1451913"/>
                </a:cubicBezTo>
                <a:cubicBezTo>
                  <a:pt x="3388542" y="1436311"/>
                  <a:pt x="3374400" y="1424310"/>
                  <a:pt x="3367315" y="1408370"/>
                </a:cubicBezTo>
                <a:cubicBezTo>
                  <a:pt x="3354888" y="1380408"/>
                  <a:pt x="3338286" y="1321284"/>
                  <a:pt x="3338286" y="1321284"/>
                </a:cubicBezTo>
                <a:cubicBezTo>
                  <a:pt x="3343124" y="1287417"/>
                  <a:pt x="3345107" y="1253018"/>
                  <a:pt x="3352800" y="1219684"/>
                </a:cubicBezTo>
                <a:cubicBezTo>
                  <a:pt x="3359680" y="1189869"/>
                  <a:pt x="3372153" y="1161627"/>
                  <a:pt x="3381829" y="1132599"/>
                </a:cubicBezTo>
                <a:cubicBezTo>
                  <a:pt x="3402649" y="1070139"/>
                  <a:pt x="3392635" y="1103889"/>
                  <a:pt x="3410857" y="1030999"/>
                </a:cubicBezTo>
                <a:cubicBezTo>
                  <a:pt x="3415695" y="982618"/>
                  <a:pt x="3421780" y="934345"/>
                  <a:pt x="3425372" y="885856"/>
                </a:cubicBezTo>
                <a:cubicBezTo>
                  <a:pt x="3431458" y="803691"/>
                  <a:pt x="3428234" y="720675"/>
                  <a:pt x="3439886" y="639113"/>
                </a:cubicBezTo>
                <a:cubicBezTo>
                  <a:pt x="3442946" y="617694"/>
                  <a:pt x="3460879" y="601145"/>
                  <a:pt x="3468915" y="581056"/>
                </a:cubicBezTo>
                <a:cubicBezTo>
                  <a:pt x="3480279" y="552646"/>
                  <a:pt x="3488267" y="522999"/>
                  <a:pt x="3497943" y="493970"/>
                </a:cubicBezTo>
                <a:cubicBezTo>
                  <a:pt x="3502781" y="479456"/>
                  <a:pt x="3508746" y="465270"/>
                  <a:pt x="3512457" y="450427"/>
                </a:cubicBezTo>
                <a:cubicBezTo>
                  <a:pt x="3517295" y="431075"/>
                  <a:pt x="3517075" y="409690"/>
                  <a:pt x="3526972" y="392370"/>
                </a:cubicBezTo>
                <a:cubicBezTo>
                  <a:pt x="3537156" y="374548"/>
                  <a:pt x="3557374" y="364596"/>
                  <a:pt x="3570515" y="348827"/>
                </a:cubicBezTo>
                <a:cubicBezTo>
                  <a:pt x="3621016" y="288225"/>
                  <a:pt x="3571604" y="314597"/>
                  <a:pt x="3643086" y="290770"/>
                </a:cubicBezTo>
                <a:cubicBezTo>
                  <a:pt x="3657600" y="276256"/>
                  <a:pt x="3673488" y="262996"/>
                  <a:pt x="3686629" y="247227"/>
                </a:cubicBezTo>
                <a:cubicBezTo>
                  <a:pt x="3697796" y="233826"/>
                  <a:pt x="3704490" y="217085"/>
                  <a:pt x="3715657" y="203684"/>
                </a:cubicBezTo>
                <a:cubicBezTo>
                  <a:pt x="3743972" y="169706"/>
                  <a:pt x="3759142" y="151441"/>
                  <a:pt x="3802743" y="145627"/>
                </a:cubicBezTo>
                <a:cubicBezTo>
                  <a:pt x="3860491" y="137927"/>
                  <a:pt x="3918858" y="135951"/>
                  <a:pt x="3976915" y="131113"/>
                </a:cubicBezTo>
                <a:cubicBezTo>
                  <a:pt x="4005943" y="126275"/>
                  <a:pt x="4034589" y="115585"/>
                  <a:pt x="4064000" y="116599"/>
                </a:cubicBezTo>
                <a:cubicBezTo>
                  <a:pt x="4175630" y="120448"/>
                  <a:pt x="4397829" y="145627"/>
                  <a:pt x="4397829" y="145627"/>
                </a:cubicBezTo>
                <a:cubicBezTo>
                  <a:pt x="4495887" y="178314"/>
                  <a:pt x="4389598" y="132982"/>
                  <a:pt x="4470400" y="203684"/>
                </a:cubicBezTo>
                <a:cubicBezTo>
                  <a:pt x="4496656" y="226658"/>
                  <a:pt x="4557486" y="261742"/>
                  <a:pt x="4557486" y="261742"/>
                </a:cubicBezTo>
                <a:cubicBezTo>
                  <a:pt x="4613143" y="345225"/>
                  <a:pt x="4572000" y="262004"/>
                  <a:pt x="4572000" y="392370"/>
                </a:cubicBezTo>
                <a:cubicBezTo>
                  <a:pt x="4572000" y="426581"/>
                  <a:pt x="4578822" y="460636"/>
                  <a:pt x="4586515" y="493970"/>
                </a:cubicBezTo>
                <a:cubicBezTo>
                  <a:pt x="4593395" y="523785"/>
                  <a:pt x="4605867" y="552027"/>
                  <a:pt x="4615543" y="581056"/>
                </a:cubicBezTo>
                <a:lnTo>
                  <a:pt x="4630057" y="624599"/>
                </a:lnTo>
                <a:lnTo>
                  <a:pt x="4659086" y="711684"/>
                </a:lnTo>
                <a:cubicBezTo>
                  <a:pt x="4663924" y="726198"/>
                  <a:pt x="4665113" y="742497"/>
                  <a:pt x="4673600" y="755227"/>
                </a:cubicBezTo>
                <a:lnTo>
                  <a:pt x="4702629" y="798770"/>
                </a:lnTo>
                <a:lnTo>
                  <a:pt x="4731657" y="885856"/>
                </a:lnTo>
                <a:lnTo>
                  <a:pt x="4746172" y="929399"/>
                </a:lnTo>
                <a:cubicBezTo>
                  <a:pt x="4751010" y="1026161"/>
                  <a:pt x="4752293" y="1123166"/>
                  <a:pt x="4760686" y="1219684"/>
                </a:cubicBezTo>
                <a:cubicBezTo>
                  <a:pt x="4762011" y="1234926"/>
                  <a:pt x="4764382" y="1252409"/>
                  <a:pt x="4775200" y="1263227"/>
                </a:cubicBezTo>
                <a:cubicBezTo>
                  <a:pt x="4786018" y="1274045"/>
                  <a:pt x="4804229" y="1272904"/>
                  <a:pt x="4818743" y="1277742"/>
                </a:cubicBezTo>
                <a:cubicBezTo>
                  <a:pt x="4847772" y="1248713"/>
                  <a:pt x="4883057" y="1224814"/>
                  <a:pt x="4905829" y="1190656"/>
                </a:cubicBezTo>
                <a:lnTo>
                  <a:pt x="4963886" y="1103570"/>
                </a:lnTo>
                <a:cubicBezTo>
                  <a:pt x="4983633" y="1044328"/>
                  <a:pt x="4983512" y="1070664"/>
                  <a:pt x="4963886" y="1001970"/>
                </a:cubicBezTo>
                <a:cubicBezTo>
                  <a:pt x="4959683" y="987259"/>
                  <a:pt x="4958765" y="970504"/>
                  <a:pt x="4949372" y="958427"/>
                </a:cubicBezTo>
                <a:cubicBezTo>
                  <a:pt x="4924168" y="926022"/>
                  <a:pt x="4862286" y="871342"/>
                  <a:pt x="4862286" y="871342"/>
                </a:cubicBezTo>
                <a:cubicBezTo>
                  <a:pt x="4852610" y="842313"/>
                  <a:pt x="4829878" y="814668"/>
                  <a:pt x="4833257" y="784256"/>
                </a:cubicBezTo>
                <a:cubicBezTo>
                  <a:pt x="4838095" y="740713"/>
                  <a:pt x="4841110" y="696929"/>
                  <a:pt x="4847772" y="653627"/>
                </a:cubicBezTo>
                <a:cubicBezTo>
                  <a:pt x="4850805" y="633911"/>
                  <a:pt x="4858718" y="615196"/>
                  <a:pt x="4862286" y="595570"/>
                </a:cubicBezTo>
                <a:cubicBezTo>
                  <a:pt x="4888969" y="448808"/>
                  <a:pt x="4861506" y="539849"/>
                  <a:pt x="4891315" y="450427"/>
                </a:cubicBezTo>
                <a:cubicBezTo>
                  <a:pt x="4900991" y="392370"/>
                  <a:pt x="4901730" y="332093"/>
                  <a:pt x="4920343" y="276256"/>
                </a:cubicBezTo>
                <a:cubicBezTo>
                  <a:pt x="4930019" y="247227"/>
                  <a:pt x="4923912" y="206143"/>
                  <a:pt x="4949372" y="189170"/>
                </a:cubicBezTo>
                <a:cubicBezTo>
                  <a:pt x="4988646" y="162988"/>
                  <a:pt x="5004937" y="149527"/>
                  <a:pt x="5050972" y="131113"/>
                </a:cubicBezTo>
                <a:cubicBezTo>
                  <a:pt x="5079382" y="119749"/>
                  <a:pt x="5110689" y="115768"/>
                  <a:pt x="5138057" y="102084"/>
                </a:cubicBezTo>
                <a:cubicBezTo>
                  <a:pt x="5157410" y="92408"/>
                  <a:pt x="5177329" y="83791"/>
                  <a:pt x="5196115" y="73056"/>
                </a:cubicBezTo>
                <a:cubicBezTo>
                  <a:pt x="5211261" y="64401"/>
                  <a:pt x="5224055" y="51828"/>
                  <a:pt x="5239657" y="44027"/>
                </a:cubicBezTo>
                <a:cubicBezTo>
                  <a:pt x="5253341" y="37185"/>
                  <a:pt x="5268686" y="34351"/>
                  <a:pt x="5283200" y="29513"/>
                </a:cubicBezTo>
                <a:cubicBezTo>
                  <a:pt x="5297714" y="19837"/>
                  <a:pt x="5309434" y="2648"/>
                  <a:pt x="5326743" y="484"/>
                </a:cubicBezTo>
                <a:cubicBezTo>
                  <a:pt x="5351222" y="-2576"/>
                  <a:pt x="5375233" y="9647"/>
                  <a:pt x="5399315" y="14999"/>
                </a:cubicBezTo>
                <a:cubicBezTo>
                  <a:pt x="5501398" y="37684"/>
                  <a:pt x="5416065" y="19784"/>
                  <a:pt x="5500915" y="44027"/>
                </a:cubicBezTo>
                <a:cubicBezTo>
                  <a:pt x="5520095" y="49507"/>
                  <a:pt x="5539865" y="52810"/>
                  <a:pt x="5558972" y="58542"/>
                </a:cubicBezTo>
                <a:cubicBezTo>
                  <a:pt x="5588280" y="67334"/>
                  <a:pt x="5617029" y="77894"/>
                  <a:pt x="5646057" y="87570"/>
                </a:cubicBezTo>
                <a:lnTo>
                  <a:pt x="5689600" y="102084"/>
                </a:lnTo>
                <a:lnTo>
                  <a:pt x="5733143" y="116599"/>
                </a:lnTo>
                <a:cubicBezTo>
                  <a:pt x="5742819" y="131113"/>
                  <a:pt x="5754371" y="144540"/>
                  <a:pt x="5762172" y="160142"/>
                </a:cubicBezTo>
                <a:cubicBezTo>
                  <a:pt x="5822264" y="280325"/>
                  <a:pt x="5722521" y="122437"/>
                  <a:pt x="5805715" y="247227"/>
                </a:cubicBezTo>
                <a:cubicBezTo>
                  <a:pt x="5815391" y="276256"/>
                  <a:pt x="5828742" y="304308"/>
                  <a:pt x="5834743" y="334313"/>
                </a:cubicBezTo>
                <a:cubicBezTo>
                  <a:pt x="5864253" y="481866"/>
                  <a:pt x="5834016" y="346283"/>
                  <a:pt x="5863772" y="450427"/>
                </a:cubicBezTo>
                <a:cubicBezTo>
                  <a:pt x="5900230" y="578028"/>
                  <a:pt x="5857994" y="447605"/>
                  <a:pt x="5892800" y="552027"/>
                </a:cubicBezTo>
                <a:cubicBezTo>
                  <a:pt x="5897638" y="614922"/>
                  <a:pt x="5907315" y="677632"/>
                  <a:pt x="5907315" y="740713"/>
                </a:cubicBezTo>
                <a:cubicBezTo>
                  <a:pt x="5907315" y="798971"/>
                  <a:pt x="5900500" y="857137"/>
                  <a:pt x="5892800" y="914884"/>
                </a:cubicBezTo>
                <a:cubicBezTo>
                  <a:pt x="5890778" y="930049"/>
                  <a:pt x="5881997" y="943584"/>
                  <a:pt x="5878286" y="958427"/>
                </a:cubicBezTo>
                <a:cubicBezTo>
                  <a:pt x="5872303" y="982360"/>
                  <a:pt x="5869755" y="1007066"/>
                  <a:pt x="5863772" y="1030999"/>
                </a:cubicBezTo>
                <a:cubicBezTo>
                  <a:pt x="5860061" y="1045842"/>
                  <a:pt x="5853460" y="1059831"/>
                  <a:pt x="5849257" y="1074542"/>
                </a:cubicBezTo>
                <a:cubicBezTo>
                  <a:pt x="5838735" y="1111367"/>
                  <a:pt x="5835143" y="1141343"/>
                  <a:pt x="5820229" y="1176142"/>
                </a:cubicBezTo>
                <a:cubicBezTo>
                  <a:pt x="5743906" y="1354229"/>
                  <a:pt x="5835042" y="1132004"/>
                  <a:pt x="5762172" y="1277742"/>
                </a:cubicBezTo>
                <a:cubicBezTo>
                  <a:pt x="5755330" y="1291426"/>
                  <a:pt x="5752495" y="1306770"/>
                  <a:pt x="5747657" y="1321284"/>
                </a:cubicBezTo>
                <a:cubicBezTo>
                  <a:pt x="5771485" y="1392766"/>
                  <a:pt x="5745113" y="1343353"/>
                  <a:pt x="5805715" y="1393856"/>
                </a:cubicBezTo>
                <a:cubicBezTo>
                  <a:pt x="5821484" y="1406997"/>
                  <a:pt x="5833055" y="1424797"/>
                  <a:pt x="5849257" y="1437399"/>
                </a:cubicBezTo>
                <a:cubicBezTo>
                  <a:pt x="5876796" y="1458818"/>
                  <a:pt x="5903245" y="1484424"/>
                  <a:pt x="5936343" y="1495456"/>
                </a:cubicBezTo>
                <a:cubicBezTo>
                  <a:pt x="6051348" y="1533790"/>
                  <a:pt x="5993247" y="1519453"/>
                  <a:pt x="6110515" y="1538999"/>
                </a:cubicBezTo>
                <a:cubicBezTo>
                  <a:pt x="6125029" y="1534161"/>
                  <a:pt x="6142110" y="1534041"/>
                  <a:pt x="6154057" y="1524484"/>
                </a:cubicBezTo>
                <a:cubicBezTo>
                  <a:pt x="6203000" y="1485330"/>
                  <a:pt x="6167548" y="1482477"/>
                  <a:pt x="6197600" y="1437399"/>
                </a:cubicBezTo>
                <a:cubicBezTo>
                  <a:pt x="6208986" y="1420320"/>
                  <a:pt x="6226629" y="1408370"/>
                  <a:pt x="6241143" y="1393856"/>
                </a:cubicBezTo>
                <a:cubicBezTo>
                  <a:pt x="6245981" y="1379342"/>
                  <a:pt x="6255657" y="1365612"/>
                  <a:pt x="6255657" y="1350313"/>
                </a:cubicBezTo>
                <a:cubicBezTo>
                  <a:pt x="6255657" y="1267413"/>
                  <a:pt x="6241915" y="1244932"/>
                  <a:pt x="6226629" y="1176142"/>
                </a:cubicBezTo>
                <a:cubicBezTo>
                  <a:pt x="6205705" y="1081981"/>
                  <a:pt x="6227913" y="1127267"/>
                  <a:pt x="6183086" y="1060027"/>
                </a:cubicBezTo>
                <a:cubicBezTo>
                  <a:pt x="6187924" y="1035837"/>
                  <a:pt x="6187392" y="1009914"/>
                  <a:pt x="6197600" y="987456"/>
                </a:cubicBezTo>
                <a:cubicBezTo>
                  <a:pt x="6212037" y="955695"/>
                  <a:pt x="6236305" y="929399"/>
                  <a:pt x="6255657" y="900370"/>
                </a:cubicBezTo>
                <a:cubicBezTo>
                  <a:pt x="6294361" y="842313"/>
                  <a:pt x="6270172" y="866503"/>
                  <a:pt x="6328229" y="827799"/>
                </a:cubicBezTo>
                <a:cubicBezTo>
                  <a:pt x="6374230" y="758797"/>
                  <a:pt x="6351741" y="800804"/>
                  <a:pt x="6386286" y="697170"/>
                </a:cubicBezTo>
                <a:cubicBezTo>
                  <a:pt x="6391124" y="682656"/>
                  <a:pt x="6392313" y="666357"/>
                  <a:pt x="6400800" y="653627"/>
                </a:cubicBezTo>
                <a:lnTo>
                  <a:pt x="6458857" y="566542"/>
                </a:lnTo>
                <a:lnTo>
                  <a:pt x="6487886" y="522999"/>
                </a:lnTo>
                <a:lnTo>
                  <a:pt x="6516915" y="479456"/>
                </a:lnTo>
                <a:cubicBezTo>
                  <a:pt x="6676572" y="484294"/>
                  <a:pt x="6836402" y="485110"/>
                  <a:pt x="6995886" y="493970"/>
                </a:cubicBezTo>
                <a:cubicBezTo>
                  <a:pt x="7011162" y="494819"/>
                  <a:pt x="7028611" y="497666"/>
                  <a:pt x="7039429" y="508484"/>
                </a:cubicBezTo>
                <a:cubicBezTo>
                  <a:pt x="7064099" y="533154"/>
                  <a:pt x="7097486" y="595570"/>
                  <a:pt x="7097486" y="595570"/>
                </a:cubicBezTo>
                <a:cubicBezTo>
                  <a:pt x="7103062" y="629025"/>
                  <a:pt x="7108648" y="690464"/>
                  <a:pt x="7126515" y="726199"/>
                </a:cubicBezTo>
                <a:cubicBezTo>
                  <a:pt x="7134316" y="741801"/>
                  <a:pt x="7147742" y="754140"/>
                  <a:pt x="7155543" y="769742"/>
                </a:cubicBezTo>
                <a:cubicBezTo>
                  <a:pt x="7162385" y="783426"/>
                  <a:pt x="7163215" y="799600"/>
                  <a:pt x="7170057" y="813284"/>
                </a:cubicBezTo>
                <a:cubicBezTo>
                  <a:pt x="7182673" y="838517"/>
                  <a:pt x="7199086" y="861665"/>
                  <a:pt x="7213600" y="885856"/>
                </a:cubicBezTo>
                <a:cubicBezTo>
                  <a:pt x="7218438" y="905208"/>
                  <a:pt x="7220257" y="925578"/>
                  <a:pt x="7228115" y="943913"/>
                </a:cubicBezTo>
                <a:cubicBezTo>
                  <a:pt x="7234987" y="959946"/>
                  <a:pt x="7248488" y="972310"/>
                  <a:pt x="7257143" y="987456"/>
                </a:cubicBezTo>
                <a:cubicBezTo>
                  <a:pt x="7267878" y="1006242"/>
                  <a:pt x="7276496" y="1026161"/>
                  <a:pt x="7286172" y="1045513"/>
                </a:cubicBezTo>
                <a:cubicBezTo>
                  <a:pt x="7300151" y="1297140"/>
                  <a:pt x="7291075" y="1241947"/>
                  <a:pt x="7315200" y="1422884"/>
                </a:cubicBezTo>
                <a:cubicBezTo>
                  <a:pt x="7319721" y="1456794"/>
                  <a:pt x="7301689" y="1504866"/>
                  <a:pt x="7329715" y="1524484"/>
                </a:cubicBezTo>
                <a:cubicBezTo>
                  <a:pt x="7365387" y="1549454"/>
                  <a:pt x="7416800" y="1524484"/>
                  <a:pt x="7460343" y="1524484"/>
                </a:cubicBez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66913"/>
            <a:ext cx="5715000" cy="2123658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4400" b="1" i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 SUMBER DAYA MANUSIA.</a:t>
            </a:r>
            <a:endParaRPr lang="en-US" sz="4400" b="1" i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6" b="100000" l="0" r="100000">
                        <a14:foregroundMark x1="39461" y1="13551" x2="43627" y2="10047"/>
                        <a14:foregroundMark x1="37132" y1="17290" x2="39093" y2="10981"/>
                        <a14:foregroundMark x1="39338" y1="10748" x2="42892" y2="9813"/>
                        <a14:backgroundMark x1="35539" y1="12383" x2="34191" y2="39019"/>
                        <a14:backgroundMark x1="57353" y1="42757" x2="57475" y2="47430"/>
                        <a14:backgroundMark x1="32230" y1="37850" x2="35049" y2="39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7800" y="2819400"/>
            <a:ext cx="77724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/>
          <p:cNvSpPr txBox="1">
            <a:spLocks noChangeArrowheads="1"/>
          </p:cNvSpPr>
          <p:nvPr/>
        </p:nvSpPr>
        <p:spPr>
          <a:xfrm>
            <a:off x="3505200" y="2095500"/>
            <a:ext cx="2362200" cy="685800"/>
          </a:xfrm>
          <a:prstGeom prst="flowChartAlternateProcess">
            <a:avLst/>
          </a:prstGeom>
          <a:solidFill>
            <a:schemeClr val="bg2"/>
          </a:solidFill>
          <a:ln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 smtClean="0">
                <a:latin typeface="Times New Roman" pitchFamily="18" charset="0"/>
              </a:rPr>
              <a:t>KOMPESASI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 smtClean="0">
                <a:latin typeface="Times New Roman" pitchFamily="18" charset="0"/>
              </a:rPr>
              <a:t>DIBEDAKAN</a:t>
            </a:r>
            <a:endParaRPr lang="en-US" altLang="en-US" sz="1600" b="1" dirty="0">
              <a:latin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524000" y="3200400"/>
            <a:ext cx="2362200" cy="762000"/>
          </a:xfrm>
          <a:prstGeom prst="flowChartAlternateProces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en-US" altLang="en-US" b="1" dirty="0"/>
              <a:t>DIRECT COMPENSATION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1524000" y="4343400"/>
            <a:ext cx="2209800" cy="685800"/>
          </a:xfrm>
          <a:prstGeom prst="flowChartAlternateProces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b="1" dirty="0"/>
              <a:t>GAJI, UPAH, UPAH INSENTIF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5562600" y="3200400"/>
            <a:ext cx="2590800" cy="838200"/>
          </a:xfrm>
          <a:prstGeom prst="flowChartAlternateProcess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en-US" altLang="en-US" b="1"/>
              <a:t>INDIRECT COMPENSATION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5562600" y="4229100"/>
            <a:ext cx="2514600" cy="876300"/>
          </a:xfrm>
          <a:prstGeom prst="flowChartAlternateProces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b="1" dirty="0"/>
              <a:t>KESEJAHTERAAN KARYAWAN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4114800" y="4343400"/>
            <a:ext cx="1143000" cy="457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4419600" y="3009900"/>
            <a:ext cx="457200" cy="8001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2"/>
          </a:solidFill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337"/>
          <a:stretch/>
        </p:blipFill>
        <p:spPr>
          <a:xfrm>
            <a:off x="402812" y="304800"/>
            <a:ext cx="8571428" cy="10664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9600" y="533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KOMPENSAS</a:t>
            </a:r>
            <a:r>
              <a:rPr lang="en-US" sz="3600" b="1" i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3600" b="1" i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01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1524000" y="228600"/>
            <a:ext cx="5562600" cy="5175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b="1"/>
              <a:t>PROGRAM KOMPENSASI</a:t>
            </a:r>
            <a:endParaRPr lang="en-US" altLang="en-US" sz="2000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609600" y="1295400"/>
            <a:ext cx="2701925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altLang="en-US" sz="1400" b="1"/>
              <a:t>BERTUJUAN UNTUK KEPEN-TINGAN PERUSAHAAN, KARYA-WAN, DAN PEMERINTAH ATAU MASYARAKAT.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5334000" y="1295400"/>
            <a:ext cx="3429000" cy="1295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altLang="en-US" sz="1400" b="1"/>
              <a:t>HARUS DAPAT  MENJAWAB PERTA-NYAAN APA YANG MENDORONG SESE-ORANG ITU BEKERJA DAN MENGAPA ADA ORANG YANG BEKERJA KERAS, SEDANG ORANG LAIN BEKERJANYA SEDANG-SEDANG</a:t>
            </a: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2895600" y="2819400"/>
            <a:ext cx="2895600" cy="685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altLang="en-US" b="1"/>
              <a:t>MOTIVASI KERJA</a:t>
            </a:r>
          </a:p>
          <a:p>
            <a:pPr algn="ctr"/>
            <a:r>
              <a:rPr lang="en-US" altLang="en-US" b="1"/>
              <a:t>( Peterson dan Plowman)</a:t>
            </a:r>
            <a:endParaRPr lang="en-US" altLang="en-US" sz="2000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4648200" y="3505200"/>
            <a:ext cx="457200" cy="1219200"/>
          </a:xfrm>
          <a:prstGeom prst="curvedRightArrow">
            <a:avLst>
              <a:gd name="adj1" fmla="val 53333"/>
              <a:gd name="adj2" fmla="val 106667"/>
              <a:gd name="adj3" fmla="val 33333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3657600" y="3505200"/>
            <a:ext cx="533400" cy="1219200"/>
          </a:xfrm>
          <a:prstGeom prst="curvedLeftArrow">
            <a:avLst>
              <a:gd name="adj1" fmla="val 45714"/>
              <a:gd name="adj2" fmla="val 91429"/>
              <a:gd name="adj3" fmla="val 33333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2057400" y="4343400"/>
            <a:ext cx="15240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altLang="en-US" b="1" dirty="0"/>
              <a:t>KEINGINAN</a:t>
            </a:r>
            <a:endParaRPr lang="en-US" altLang="en-US" sz="2000" dirty="0"/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5257800" y="4343400"/>
            <a:ext cx="16764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altLang="en-US" b="1"/>
              <a:t>KEBUTUHAN</a:t>
            </a:r>
            <a:endParaRPr lang="en-US" altLang="en-US" sz="2000"/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>
            <a:off x="838200" y="4808538"/>
            <a:ext cx="3581400" cy="11350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lvl="1" algn="ctr">
              <a:buFont typeface="Times New Roman" pitchFamily="18" charset="0"/>
              <a:buChar char="1"/>
            </a:pPr>
            <a:r>
              <a:rPr lang="en-US" altLang="en-US" sz="1600" b="1" dirty="0"/>
              <a:t>. THE DESIRE TO LIVE</a:t>
            </a:r>
          </a:p>
          <a:p>
            <a:pPr algn="ctr">
              <a:buFont typeface="Times New Roman" pitchFamily="18" charset="0"/>
              <a:buChar char="2"/>
            </a:pPr>
            <a:r>
              <a:rPr lang="en-US" altLang="en-US" sz="1600" b="1" dirty="0"/>
              <a:t>. THE DESIRE FOR POSESSION</a:t>
            </a:r>
          </a:p>
          <a:p>
            <a:pPr algn="ctr">
              <a:buFont typeface="Times New Roman" pitchFamily="18" charset="0"/>
              <a:buChar char="3"/>
            </a:pPr>
            <a:r>
              <a:rPr lang="en-US" altLang="en-US" sz="1600" b="1" dirty="0"/>
              <a:t>. THE DESIRE FOR POWER</a:t>
            </a:r>
          </a:p>
          <a:p>
            <a:pPr algn="ctr">
              <a:buFont typeface="Times New Roman" pitchFamily="18" charset="0"/>
              <a:buChar char="4"/>
            </a:pPr>
            <a:r>
              <a:rPr lang="en-US" altLang="en-US" sz="1600" b="1" dirty="0"/>
              <a:t>. THE DESIRE FOR RECOGNATION</a:t>
            </a:r>
            <a:endParaRPr lang="en-US" altLang="en-US" sz="1600" dirty="0"/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4606925" y="4808538"/>
            <a:ext cx="3394075" cy="11350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lvl="1" algn="ctr">
              <a:buFont typeface="Times New Roman" pitchFamily="18" charset="0"/>
              <a:buChar char="1"/>
            </a:pPr>
            <a:r>
              <a:rPr lang="en-US" altLang="en-US" sz="2000" b="1" dirty="0"/>
              <a:t>. KEBUTUHAN FISIK</a:t>
            </a:r>
          </a:p>
          <a:p>
            <a:pPr algn="ctr">
              <a:buFont typeface="Times New Roman" pitchFamily="18" charset="0"/>
              <a:buChar char="2"/>
            </a:pPr>
            <a:r>
              <a:rPr lang="en-US" altLang="en-US" sz="2000" b="1" dirty="0"/>
              <a:t>. KEBUTUHAN SOSIAL. </a:t>
            </a:r>
            <a:r>
              <a:rPr lang="en-US" altLang="en-US" sz="2000" b="1" dirty="0" smtClean="0"/>
              <a:t> </a:t>
            </a:r>
            <a:endParaRPr lang="en-US" altLang="en-US" sz="2000" b="1" dirty="0"/>
          </a:p>
          <a:p>
            <a:pPr algn="ctr">
              <a:buFont typeface="Times New Roman" pitchFamily="18" charset="0"/>
              <a:buChar char="3"/>
            </a:pPr>
            <a:r>
              <a:rPr lang="en-US" altLang="en-US" sz="2000" b="1" dirty="0"/>
              <a:t>. KEBUTUHAN EGOISTIK</a:t>
            </a:r>
            <a:endParaRPr lang="en-US" altLang="en-US" sz="2000" dirty="0"/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3505200" y="6294438"/>
            <a:ext cx="1981200" cy="5715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hlink"/>
                </a:solidFill>
              </a:rPr>
              <a:t>TERPUASKAN</a:t>
            </a:r>
            <a:endParaRPr lang="en-US" altLang="en-US" sz="2000" dirty="0">
              <a:solidFill>
                <a:schemeClr val="hlink"/>
              </a:solidFill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4038600" y="898525"/>
            <a:ext cx="381000" cy="777875"/>
          </a:xfrm>
          <a:prstGeom prst="downArrow">
            <a:avLst>
              <a:gd name="adj1" fmla="val 50000"/>
              <a:gd name="adj2" fmla="val 51042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/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387725" y="1752600"/>
            <a:ext cx="1717675" cy="342900"/>
          </a:xfrm>
          <a:prstGeom prst="leftRightArrow">
            <a:avLst>
              <a:gd name="adj1" fmla="val 50000"/>
              <a:gd name="adj2" fmla="val 100185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/>
          </a:p>
        </p:txBody>
      </p:sp>
      <p:sp>
        <p:nvSpPr>
          <p:cNvPr id="35" name="AutoShape 18"/>
          <p:cNvSpPr>
            <a:spLocks noChangeArrowheads="1"/>
          </p:cNvSpPr>
          <p:nvPr/>
        </p:nvSpPr>
        <p:spPr bwMode="auto">
          <a:xfrm>
            <a:off x="5486400" y="5943600"/>
            <a:ext cx="533400" cy="762000"/>
          </a:xfrm>
          <a:prstGeom prst="curvedLeftArrow">
            <a:avLst>
              <a:gd name="adj1" fmla="val 28571"/>
              <a:gd name="adj2" fmla="val 57143"/>
              <a:gd name="adj3" fmla="val 33333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/>
          </a:p>
        </p:txBody>
      </p:sp>
      <p:sp>
        <p:nvSpPr>
          <p:cNvPr id="38" name="AutoShape 19"/>
          <p:cNvSpPr>
            <a:spLocks noChangeArrowheads="1"/>
          </p:cNvSpPr>
          <p:nvPr/>
        </p:nvSpPr>
        <p:spPr bwMode="auto">
          <a:xfrm>
            <a:off x="2970213" y="5940425"/>
            <a:ext cx="457200" cy="758825"/>
          </a:xfrm>
          <a:prstGeom prst="curvedRightArrow">
            <a:avLst>
              <a:gd name="adj1" fmla="val 33194"/>
              <a:gd name="adj2" fmla="val 66389"/>
              <a:gd name="adj3" fmla="val 33333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56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4" b="98728" l="10000" r="94286">
                        <a14:foregroundMark x1="57143" y1="47583" x2="65429" y2="98982"/>
                        <a14:foregroundMark x1="28000" y1="88295" x2="24857" y2="98982"/>
                        <a14:foregroundMark x1="58857" y1="33842" x2="55143" y2="4835"/>
                        <a14:foregroundMark x1="51714" y1="6870" x2="66286" y2="18066"/>
                        <a14:foregroundMark x1="55143" y1="17048" x2="63714" y2="5852"/>
                        <a14:foregroundMark x1="61143" y1="16031" x2="64857" y2="7888"/>
                        <a14:foregroundMark x1="91714" y1="76081" x2="91429" y2="94402"/>
                        <a14:foregroundMark x1="84286" y1="57252" x2="94286" y2="93384"/>
                        <a14:foregroundMark x1="45714" y1="18066" x2="48571" y2="3817"/>
                        <a14:foregroundMark x1="43714" y1="21120" x2="46286" y2="6870"/>
                        <a14:foregroundMark x1="51143" y1="18066" x2="51429" y2="254"/>
                        <a14:foregroundMark x1="46286" y1="8906" x2="50000" y2="254"/>
                        <a14:foregroundMark x1="49714" y1="2799" x2="58000" y2="1272"/>
                        <a14:backgroundMark x1="73143" y1="21120" x2="60286" y2="254"/>
                        <a14:backgroundMark x1="67714" y1="22646" x2="61714" y2="254"/>
                        <a14:backgroundMark x1="64571" y1="1781" x2="46286" y2="763"/>
                        <a14:backgroundMark x1="92857" y1="74046" x2="92571" y2="91858"/>
                        <a14:backgroundMark x1="94000" y1="81170" x2="92857" y2="93384"/>
                        <a14:backgroundMark x1="94286" y1="82188" x2="92571" y2="93384"/>
                        <a14:backgroundMark x1="99143" y1="98982" x2="91143" y2="84224"/>
                        <a14:backgroundMark x1="93286" y1="76590" x2="94143" y2="93893"/>
                        <a14:backgroundMark x1="93143" y1="92366" x2="95000" y2="84987"/>
                        <a14:backgroundMark x1="92571" y1="86005" x2="94286" y2="93639"/>
                        <a14:backgroundMark x1="90571" y1="55216" x2="92143" y2="90331"/>
                        <a14:backgroundMark x1="67286" y1="14758" x2="63429" y2="6107"/>
                        <a14:backgroundMark x1="66429" y1="5344" x2="63857" y2="9924"/>
                        <a14:backgroundMark x1="55429" y1="763" x2="65000" y2="3562"/>
                        <a14:backgroundMark x1="61000" y1="2036" x2="66143" y2="19593"/>
                        <a14:backgroundMark x1="64143" y1="5344" x2="66429" y2="10687"/>
                        <a14:backgroundMark x1="64571" y1="4835" x2="62429" y2="7125"/>
                        <a14:backgroundMark x1="58857" y1="1018" x2="56143" y2="1018"/>
                        <a14:backgroundMark x1="49000" y1="1527" x2="45857" y2="2545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33215"/>
            <a:ext cx="4038600" cy="226738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147894" y="2545874"/>
            <a:ext cx="2948106" cy="2330926"/>
          </a:xfrm>
          <a:custGeom>
            <a:avLst/>
            <a:gdLst>
              <a:gd name="connsiteX0" fmla="*/ 844550 w 2948106"/>
              <a:gd name="connsiteY0" fmla="*/ 946150 h 2330926"/>
              <a:gd name="connsiteX1" fmla="*/ 812800 w 2948106"/>
              <a:gd name="connsiteY1" fmla="*/ 971550 h 2330926"/>
              <a:gd name="connsiteX2" fmla="*/ 768350 w 2948106"/>
              <a:gd name="connsiteY2" fmla="*/ 1016000 h 2330926"/>
              <a:gd name="connsiteX3" fmla="*/ 692150 w 2948106"/>
              <a:gd name="connsiteY3" fmla="*/ 1079500 h 2330926"/>
              <a:gd name="connsiteX4" fmla="*/ 666750 w 2948106"/>
              <a:gd name="connsiteY4" fmla="*/ 1117600 h 2330926"/>
              <a:gd name="connsiteX5" fmla="*/ 654050 w 2948106"/>
              <a:gd name="connsiteY5" fmla="*/ 1136650 h 2330926"/>
              <a:gd name="connsiteX6" fmla="*/ 641350 w 2948106"/>
              <a:gd name="connsiteY6" fmla="*/ 1155700 h 2330926"/>
              <a:gd name="connsiteX7" fmla="*/ 628650 w 2948106"/>
              <a:gd name="connsiteY7" fmla="*/ 1193800 h 2330926"/>
              <a:gd name="connsiteX8" fmla="*/ 615950 w 2948106"/>
              <a:gd name="connsiteY8" fmla="*/ 1212850 h 2330926"/>
              <a:gd name="connsiteX9" fmla="*/ 603250 w 2948106"/>
              <a:gd name="connsiteY9" fmla="*/ 1250950 h 2330926"/>
              <a:gd name="connsiteX10" fmla="*/ 596900 w 2948106"/>
              <a:gd name="connsiteY10" fmla="*/ 1270000 h 2330926"/>
              <a:gd name="connsiteX11" fmla="*/ 584200 w 2948106"/>
              <a:gd name="connsiteY11" fmla="*/ 1289050 h 2330926"/>
              <a:gd name="connsiteX12" fmla="*/ 571500 w 2948106"/>
              <a:gd name="connsiteY12" fmla="*/ 1327150 h 2330926"/>
              <a:gd name="connsiteX13" fmla="*/ 514350 w 2948106"/>
              <a:gd name="connsiteY13" fmla="*/ 1377950 h 2330926"/>
              <a:gd name="connsiteX14" fmla="*/ 476250 w 2948106"/>
              <a:gd name="connsiteY14" fmla="*/ 1435100 h 2330926"/>
              <a:gd name="connsiteX15" fmla="*/ 463550 w 2948106"/>
              <a:gd name="connsiteY15" fmla="*/ 1454150 h 2330926"/>
              <a:gd name="connsiteX16" fmla="*/ 444500 w 2948106"/>
              <a:gd name="connsiteY16" fmla="*/ 1492250 h 2330926"/>
              <a:gd name="connsiteX17" fmla="*/ 425450 w 2948106"/>
              <a:gd name="connsiteY17" fmla="*/ 1536700 h 2330926"/>
              <a:gd name="connsiteX18" fmla="*/ 406400 w 2948106"/>
              <a:gd name="connsiteY18" fmla="*/ 1555750 h 2330926"/>
              <a:gd name="connsiteX19" fmla="*/ 400050 w 2948106"/>
              <a:gd name="connsiteY19" fmla="*/ 1574800 h 2330926"/>
              <a:gd name="connsiteX20" fmla="*/ 355600 w 2948106"/>
              <a:gd name="connsiteY20" fmla="*/ 1612900 h 2330926"/>
              <a:gd name="connsiteX21" fmla="*/ 336550 w 2948106"/>
              <a:gd name="connsiteY21" fmla="*/ 1619250 h 2330926"/>
              <a:gd name="connsiteX22" fmla="*/ 304800 w 2948106"/>
              <a:gd name="connsiteY22" fmla="*/ 1644650 h 2330926"/>
              <a:gd name="connsiteX23" fmla="*/ 285750 w 2948106"/>
              <a:gd name="connsiteY23" fmla="*/ 1663700 h 2330926"/>
              <a:gd name="connsiteX24" fmla="*/ 266700 w 2948106"/>
              <a:gd name="connsiteY24" fmla="*/ 1670050 h 2330926"/>
              <a:gd name="connsiteX25" fmla="*/ 228600 w 2948106"/>
              <a:gd name="connsiteY25" fmla="*/ 1695450 h 2330926"/>
              <a:gd name="connsiteX26" fmla="*/ 228600 w 2948106"/>
              <a:gd name="connsiteY26" fmla="*/ 1695450 h 2330926"/>
              <a:gd name="connsiteX27" fmla="*/ 190500 w 2948106"/>
              <a:gd name="connsiteY27" fmla="*/ 1727200 h 2330926"/>
              <a:gd name="connsiteX28" fmla="*/ 152400 w 2948106"/>
              <a:gd name="connsiteY28" fmla="*/ 1758950 h 2330926"/>
              <a:gd name="connsiteX29" fmla="*/ 133350 w 2948106"/>
              <a:gd name="connsiteY29" fmla="*/ 1797050 h 2330926"/>
              <a:gd name="connsiteX30" fmla="*/ 127000 w 2948106"/>
              <a:gd name="connsiteY30" fmla="*/ 1816100 h 2330926"/>
              <a:gd name="connsiteX31" fmla="*/ 101600 w 2948106"/>
              <a:gd name="connsiteY31" fmla="*/ 1854200 h 2330926"/>
              <a:gd name="connsiteX32" fmla="*/ 88900 w 2948106"/>
              <a:gd name="connsiteY32" fmla="*/ 1873250 h 2330926"/>
              <a:gd name="connsiteX33" fmla="*/ 69850 w 2948106"/>
              <a:gd name="connsiteY33" fmla="*/ 1892300 h 2330926"/>
              <a:gd name="connsiteX34" fmla="*/ 57150 w 2948106"/>
              <a:gd name="connsiteY34" fmla="*/ 1930400 h 2330926"/>
              <a:gd name="connsiteX35" fmla="*/ 44450 w 2948106"/>
              <a:gd name="connsiteY35" fmla="*/ 1949450 h 2330926"/>
              <a:gd name="connsiteX36" fmla="*/ 31750 w 2948106"/>
              <a:gd name="connsiteY36" fmla="*/ 1987550 h 2330926"/>
              <a:gd name="connsiteX37" fmla="*/ 19050 w 2948106"/>
              <a:gd name="connsiteY37" fmla="*/ 2012950 h 2330926"/>
              <a:gd name="connsiteX38" fmla="*/ 6350 w 2948106"/>
              <a:gd name="connsiteY38" fmla="*/ 2070100 h 2330926"/>
              <a:gd name="connsiteX39" fmla="*/ 0 w 2948106"/>
              <a:gd name="connsiteY39" fmla="*/ 2089150 h 2330926"/>
              <a:gd name="connsiteX40" fmla="*/ 12700 w 2948106"/>
              <a:gd name="connsiteY40" fmla="*/ 2159000 h 2330926"/>
              <a:gd name="connsiteX41" fmla="*/ 19050 w 2948106"/>
              <a:gd name="connsiteY41" fmla="*/ 2178050 h 2330926"/>
              <a:gd name="connsiteX42" fmla="*/ 25400 w 2948106"/>
              <a:gd name="connsiteY42" fmla="*/ 2203450 h 2330926"/>
              <a:gd name="connsiteX43" fmla="*/ 31750 w 2948106"/>
              <a:gd name="connsiteY43" fmla="*/ 2292350 h 2330926"/>
              <a:gd name="connsiteX44" fmla="*/ 69850 w 2948106"/>
              <a:gd name="connsiteY44" fmla="*/ 2279650 h 2330926"/>
              <a:gd name="connsiteX45" fmla="*/ 158750 w 2948106"/>
              <a:gd name="connsiteY45" fmla="*/ 2286000 h 2330926"/>
              <a:gd name="connsiteX46" fmla="*/ 177800 w 2948106"/>
              <a:gd name="connsiteY46" fmla="*/ 2292350 h 2330926"/>
              <a:gd name="connsiteX47" fmla="*/ 209550 w 2948106"/>
              <a:gd name="connsiteY47" fmla="*/ 2298700 h 2330926"/>
              <a:gd name="connsiteX48" fmla="*/ 273050 w 2948106"/>
              <a:gd name="connsiteY48" fmla="*/ 2317750 h 2330926"/>
              <a:gd name="connsiteX49" fmla="*/ 387350 w 2948106"/>
              <a:gd name="connsiteY49" fmla="*/ 2324100 h 2330926"/>
              <a:gd name="connsiteX50" fmla="*/ 412750 w 2948106"/>
              <a:gd name="connsiteY50" fmla="*/ 2330450 h 2330926"/>
              <a:gd name="connsiteX51" fmla="*/ 584200 w 2948106"/>
              <a:gd name="connsiteY51" fmla="*/ 2317750 h 2330926"/>
              <a:gd name="connsiteX52" fmla="*/ 603250 w 2948106"/>
              <a:gd name="connsiteY52" fmla="*/ 2305050 h 2330926"/>
              <a:gd name="connsiteX53" fmla="*/ 622300 w 2948106"/>
              <a:gd name="connsiteY53" fmla="*/ 2298700 h 2330926"/>
              <a:gd name="connsiteX54" fmla="*/ 641350 w 2948106"/>
              <a:gd name="connsiteY54" fmla="*/ 2260600 h 2330926"/>
              <a:gd name="connsiteX55" fmla="*/ 641350 w 2948106"/>
              <a:gd name="connsiteY55" fmla="*/ 2197100 h 2330926"/>
              <a:gd name="connsiteX56" fmla="*/ 685800 w 2948106"/>
              <a:gd name="connsiteY56" fmla="*/ 2178050 h 2330926"/>
              <a:gd name="connsiteX57" fmla="*/ 704850 w 2948106"/>
              <a:gd name="connsiteY57" fmla="*/ 2165350 h 2330926"/>
              <a:gd name="connsiteX58" fmla="*/ 723900 w 2948106"/>
              <a:gd name="connsiteY58" fmla="*/ 2159000 h 2330926"/>
              <a:gd name="connsiteX59" fmla="*/ 742950 w 2948106"/>
              <a:gd name="connsiteY59" fmla="*/ 2146300 h 2330926"/>
              <a:gd name="connsiteX60" fmla="*/ 781050 w 2948106"/>
              <a:gd name="connsiteY60" fmla="*/ 2133600 h 2330926"/>
              <a:gd name="connsiteX61" fmla="*/ 800100 w 2948106"/>
              <a:gd name="connsiteY61" fmla="*/ 2127250 h 2330926"/>
              <a:gd name="connsiteX62" fmla="*/ 831850 w 2948106"/>
              <a:gd name="connsiteY62" fmla="*/ 2152650 h 2330926"/>
              <a:gd name="connsiteX63" fmla="*/ 844550 w 2948106"/>
              <a:gd name="connsiteY63" fmla="*/ 2171700 h 2330926"/>
              <a:gd name="connsiteX64" fmla="*/ 863600 w 2948106"/>
              <a:gd name="connsiteY64" fmla="*/ 2190750 h 2330926"/>
              <a:gd name="connsiteX65" fmla="*/ 869950 w 2948106"/>
              <a:gd name="connsiteY65" fmla="*/ 2209800 h 2330926"/>
              <a:gd name="connsiteX66" fmla="*/ 876300 w 2948106"/>
              <a:gd name="connsiteY66" fmla="*/ 2254250 h 2330926"/>
              <a:gd name="connsiteX67" fmla="*/ 895350 w 2948106"/>
              <a:gd name="connsiteY67" fmla="*/ 2260600 h 2330926"/>
              <a:gd name="connsiteX68" fmla="*/ 952500 w 2948106"/>
              <a:gd name="connsiteY68" fmla="*/ 2292350 h 2330926"/>
              <a:gd name="connsiteX69" fmla="*/ 977900 w 2948106"/>
              <a:gd name="connsiteY69" fmla="*/ 2286000 h 2330926"/>
              <a:gd name="connsiteX70" fmla="*/ 1016000 w 2948106"/>
              <a:gd name="connsiteY70" fmla="*/ 2279650 h 2330926"/>
              <a:gd name="connsiteX71" fmla="*/ 1035050 w 2948106"/>
              <a:gd name="connsiteY71" fmla="*/ 2273300 h 2330926"/>
              <a:gd name="connsiteX72" fmla="*/ 1085850 w 2948106"/>
              <a:gd name="connsiteY72" fmla="*/ 2260600 h 2330926"/>
              <a:gd name="connsiteX73" fmla="*/ 1187450 w 2948106"/>
              <a:gd name="connsiteY73" fmla="*/ 2273300 h 2330926"/>
              <a:gd name="connsiteX74" fmla="*/ 1206500 w 2948106"/>
              <a:gd name="connsiteY74" fmla="*/ 2279650 h 2330926"/>
              <a:gd name="connsiteX75" fmla="*/ 1816100 w 2948106"/>
              <a:gd name="connsiteY75" fmla="*/ 2266950 h 2330926"/>
              <a:gd name="connsiteX76" fmla="*/ 1993900 w 2948106"/>
              <a:gd name="connsiteY76" fmla="*/ 2260600 h 2330926"/>
              <a:gd name="connsiteX77" fmla="*/ 2178050 w 2948106"/>
              <a:gd name="connsiteY77" fmla="*/ 2247900 h 2330926"/>
              <a:gd name="connsiteX78" fmla="*/ 2235200 w 2948106"/>
              <a:gd name="connsiteY78" fmla="*/ 2235200 h 2330926"/>
              <a:gd name="connsiteX79" fmla="*/ 2432050 w 2948106"/>
              <a:gd name="connsiteY79" fmla="*/ 2241550 h 2330926"/>
              <a:gd name="connsiteX80" fmla="*/ 2489200 w 2948106"/>
              <a:gd name="connsiteY80" fmla="*/ 2247900 h 2330926"/>
              <a:gd name="connsiteX81" fmla="*/ 2571750 w 2948106"/>
              <a:gd name="connsiteY81" fmla="*/ 2254250 h 2330926"/>
              <a:gd name="connsiteX82" fmla="*/ 2647950 w 2948106"/>
              <a:gd name="connsiteY82" fmla="*/ 2254250 h 2330926"/>
              <a:gd name="connsiteX83" fmla="*/ 2762250 w 2948106"/>
              <a:gd name="connsiteY83" fmla="*/ 2266950 h 2330926"/>
              <a:gd name="connsiteX84" fmla="*/ 2940050 w 2948106"/>
              <a:gd name="connsiteY84" fmla="*/ 2260600 h 2330926"/>
              <a:gd name="connsiteX85" fmla="*/ 2933700 w 2948106"/>
              <a:gd name="connsiteY85" fmla="*/ 2197100 h 2330926"/>
              <a:gd name="connsiteX86" fmla="*/ 2908300 w 2948106"/>
              <a:gd name="connsiteY86" fmla="*/ 2139950 h 2330926"/>
              <a:gd name="connsiteX87" fmla="*/ 2895600 w 2948106"/>
              <a:gd name="connsiteY87" fmla="*/ 2057400 h 2330926"/>
              <a:gd name="connsiteX88" fmla="*/ 2889250 w 2948106"/>
              <a:gd name="connsiteY88" fmla="*/ 2019300 h 2330926"/>
              <a:gd name="connsiteX89" fmla="*/ 2870200 w 2948106"/>
              <a:gd name="connsiteY89" fmla="*/ 2006600 h 2330926"/>
              <a:gd name="connsiteX90" fmla="*/ 2857500 w 2948106"/>
              <a:gd name="connsiteY90" fmla="*/ 1987550 h 2330926"/>
              <a:gd name="connsiteX91" fmla="*/ 2851150 w 2948106"/>
              <a:gd name="connsiteY91" fmla="*/ 1936750 h 2330926"/>
              <a:gd name="connsiteX92" fmla="*/ 2844800 w 2948106"/>
              <a:gd name="connsiteY92" fmla="*/ 1816100 h 2330926"/>
              <a:gd name="connsiteX93" fmla="*/ 2838450 w 2948106"/>
              <a:gd name="connsiteY93" fmla="*/ 1752600 h 2330926"/>
              <a:gd name="connsiteX94" fmla="*/ 2832100 w 2948106"/>
              <a:gd name="connsiteY94" fmla="*/ 1727200 h 2330926"/>
              <a:gd name="connsiteX95" fmla="*/ 2825750 w 2948106"/>
              <a:gd name="connsiteY95" fmla="*/ 1695450 h 2330926"/>
              <a:gd name="connsiteX96" fmla="*/ 2813050 w 2948106"/>
              <a:gd name="connsiteY96" fmla="*/ 1619250 h 2330926"/>
              <a:gd name="connsiteX97" fmla="*/ 2800350 w 2948106"/>
              <a:gd name="connsiteY97" fmla="*/ 1536700 h 2330926"/>
              <a:gd name="connsiteX98" fmla="*/ 2781300 w 2948106"/>
              <a:gd name="connsiteY98" fmla="*/ 1473200 h 2330926"/>
              <a:gd name="connsiteX99" fmla="*/ 2774950 w 2948106"/>
              <a:gd name="connsiteY99" fmla="*/ 1454150 h 2330926"/>
              <a:gd name="connsiteX100" fmla="*/ 2749550 w 2948106"/>
              <a:gd name="connsiteY100" fmla="*/ 1447800 h 2330926"/>
              <a:gd name="connsiteX101" fmla="*/ 2730500 w 2948106"/>
              <a:gd name="connsiteY101" fmla="*/ 1422400 h 2330926"/>
              <a:gd name="connsiteX102" fmla="*/ 2705100 w 2948106"/>
              <a:gd name="connsiteY102" fmla="*/ 1390650 h 2330926"/>
              <a:gd name="connsiteX103" fmla="*/ 2698750 w 2948106"/>
              <a:gd name="connsiteY103" fmla="*/ 1289050 h 2330926"/>
              <a:gd name="connsiteX104" fmla="*/ 2692400 w 2948106"/>
              <a:gd name="connsiteY104" fmla="*/ 1263650 h 2330926"/>
              <a:gd name="connsiteX105" fmla="*/ 2686050 w 2948106"/>
              <a:gd name="connsiteY105" fmla="*/ 1219200 h 2330926"/>
              <a:gd name="connsiteX106" fmla="*/ 2673350 w 2948106"/>
              <a:gd name="connsiteY106" fmla="*/ 1181100 h 2330926"/>
              <a:gd name="connsiteX107" fmla="*/ 2654300 w 2948106"/>
              <a:gd name="connsiteY107" fmla="*/ 1136650 h 2330926"/>
              <a:gd name="connsiteX108" fmla="*/ 2616200 w 2948106"/>
              <a:gd name="connsiteY108" fmla="*/ 1117600 h 2330926"/>
              <a:gd name="connsiteX109" fmla="*/ 2597150 w 2948106"/>
              <a:gd name="connsiteY109" fmla="*/ 1104900 h 2330926"/>
              <a:gd name="connsiteX110" fmla="*/ 2571750 w 2948106"/>
              <a:gd name="connsiteY110" fmla="*/ 1098550 h 2330926"/>
              <a:gd name="connsiteX111" fmla="*/ 2520950 w 2948106"/>
              <a:gd name="connsiteY111" fmla="*/ 1085850 h 2330926"/>
              <a:gd name="connsiteX112" fmla="*/ 2463800 w 2948106"/>
              <a:gd name="connsiteY112" fmla="*/ 1047750 h 2330926"/>
              <a:gd name="connsiteX113" fmla="*/ 2444750 w 2948106"/>
              <a:gd name="connsiteY113" fmla="*/ 1035050 h 2330926"/>
              <a:gd name="connsiteX114" fmla="*/ 2425700 w 2948106"/>
              <a:gd name="connsiteY114" fmla="*/ 1022350 h 2330926"/>
              <a:gd name="connsiteX115" fmla="*/ 2393950 w 2948106"/>
              <a:gd name="connsiteY115" fmla="*/ 990600 h 2330926"/>
              <a:gd name="connsiteX116" fmla="*/ 2381250 w 2948106"/>
              <a:gd name="connsiteY116" fmla="*/ 971550 h 2330926"/>
              <a:gd name="connsiteX117" fmla="*/ 2343150 w 2948106"/>
              <a:gd name="connsiteY117" fmla="*/ 946150 h 2330926"/>
              <a:gd name="connsiteX118" fmla="*/ 2317750 w 2948106"/>
              <a:gd name="connsiteY118" fmla="*/ 927100 h 2330926"/>
              <a:gd name="connsiteX119" fmla="*/ 2273300 w 2948106"/>
              <a:gd name="connsiteY119" fmla="*/ 914400 h 2330926"/>
              <a:gd name="connsiteX120" fmla="*/ 2139950 w 2948106"/>
              <a:gd name="connsiteY120" fmla="*/ 901700 h 2330926"/>
              <a:gd name="connsiteX121" fmla="*/ 2070100 w 2948106"/>
              <a:gd name="connsiteY121" fmla="*/ 889000 h 2330926"/>
              <a:gd name="connsiteX122" fmla="*/ 2051050 w 2948106"/>
              <a:gd name="connsiteY122" fmla="*/ 882650 h 2330926"/>
              <a:gd name="connsiteX123" fmla="*/ 2025650 w 2948106"/>
              <a:gd name="connsiteY123" fmla="*/ 876300 h 2330926"/>
              <a:gd name="connsiteX124" fmla="*/ 1993900 w 2948106"/>
              <a:gd name="connsiteY124" fmla="*/ 869950 h 2330926"/>
              <a:gd name="connsiteX125" fmla="*/ 1924050 w 2948106"/>
              <a:gd name="connsiteY125" fmla="*/ 857250 h 2330926"/>
              <a:gd name="connsiteX126" fmla="*/ 1905000 w 2948106"/>
              <a:gd name="connsiteY126" fmla="*/ 850900 h 2330926"/>
              <a:gd name="connsiteX127" fmla="*/ 1885950 w 2948106"/>
              <a:gd name="connsiteY127" fmla="*/ 812800 h 2330926"/>
              <a:gd name="connsiteX128" fmla="*/ 1873250 w 2948106"/>
              <a:gd name="connsiteY128" fmla="*/ 793750 h 2330926"/>
              <a:gd name="connsiteX129" fmla="*/ 1866900 w 2948106"/>
              <a:gd name="connsiteY129" fmla="*/ 768350 h 2330926"/>
              <a:gd name="connsiteX130" fmla="*/ 1854200 w 2948106"/>
              <a:gd name="connsiteY130" fmla="*/ 730250 h 2330926"/>
              <a:gd name="connsiteX131" fmla="*/ 1841500 w 2948106"/>
              <a:gd name="connsiteY131" fmla="*/ 647700 h 2330926"/>
              <a:gd name="connsiteX132" fmla="*/ 1828800 w 2948106"/>
              <a:gd name="connsiteY132" fmla="*/ 590550 h 2330926"/>
              <a:gd name="connsiteX133" fmla="*/ 1809750 w 2948106"/>
              <a:gd name="connsiteY133" fmla="*/ 552450 h 2330926"/>
              <a:gd name="connsiteX134" fmla="*/ 1797050 w 2948106"/>
              <a:gd name="connsiteY134" fmla="*/ 482600 h 2330926"/>
              <a:gd name="connsiteX135" fmla="*/ 1790700 w 2948106"/>
              <a:gd name="connsiteY135" fmla="*/ 438150 h 2330926"/>
              <a:gd name="connsiteX136" fmla="*/ 1784350 w 2948106"/>
              <a:gd name="connsiteY136" fmla="*/ 419100 h 2330926"/>
              <a:gd name="connsiteX137" fmla="*/ 1778000 w 2948106"/>
              <a:gd name="connsiteY137" fmla="*/ 387350 h 2330926"/>
              <a:gd name="connsiteX138" fmla="*/ 1758950 w 2948106"/>
              <a:gd name="connsiteY138" fmla="*/ 330200 h 2330926"/>
              <a:gd name="connsiteX139" fmla="*/ 1752600 w 2948106"/>
              <a:gd name="connsiteY139" fmla="*/ 311150 h 2330926"/>
              <a:gd name="connsiteX140" fmla="*/ 1746250 w 2948106"/>
              <a:gd name="connsiteY140" fmla="*/ 285750 h 2330926"/>
              <a:gd name="connsiteX141" fmla="*/ 1727200 w 2948106"/>
              <a:gd name="connsiteY141" fmla="*/ 228600 h 2330926"/>
              <a:gd name="connsiteX142" fmla="*/ 1708150 w 2948106"/>
              <a:gd name="connsiteY142" fmla="*/ 184150 h 2330926"/>
              <a:gd name="connsiteX143" fmla="*/ 1689100 w 2948106"/>
              <a:gd name="connsiteY143" fmla="*/ 165100 h 2330926"/>
              <a:gd name="connsiteX144" fmla="*/ 1682750 w 2948106"/>
              <a:gd name="connsiteY144" fmla="*/ 146050 h 2330926"/>
              <a:gd name="connsiteX145" fmla="*/ 1670050 w 2948106"/>
              <a:gd name="connsiteY145" fmla="*/ 127000 h 2330926"/>
              <a:gd name="connsiteX146" fmla="*/ 1631950 w 2948106"/>
              <a:gd name="connsiteY146" fmla="*/ 95250 h 2330926"/>
              <a:gd name="connsiteX147" fmla="*/ 1606550 w 2948106"/>
              <a:gd name="connsiteY147" fmla="*/ 82550 h 2330926"/>
              <a:gd name="connsiteX148" fmla="*/ 1587500 w 2948106"/>
              <a:gd name="connsiteY148" fmla="*/ 69850 h 2330926"/>
              <a:gd name="connsiteX149" fmla="*/ 1568450 w 2948106"/>
              <a:gd name="connsiteY149" fmla="*/ 63500 h 2330926"/>
              <a:gd name="connsiteX150" fmla="*/ 1549400 w 2948106"/>
              <a:gd name="connsiteY150" fmla="*/ 50800 h 2330926"/>
              <a:gd name="connsiteX151" fmla="*/ 1524000 w 2948106"/>
              <a:gd name="connsiteY151" fmla="*/ 44450 h 2330926"/>
              <a:gd name="connsiteX152" fmla="*/ 1485900 w 2948106"/>
              <a:gd name="connsiteY152" fmla="*/ 31750 h 2330926"/>
              <a:gd name="connsiteX153" fmla="*/ 1466850 w 2948106"/>
              <a:gd name="connsiteY153" fmla="*/ 25400 h 2330926"/>
              <a:gd name="connsiteX154" fmla="*/ 1441450 w 2948106"/>
              <a:gd name="connsiteY154" fmla="*/ 19050 h 2330926"/>
              <a:gd name="connsiteX155" fmla="*/ 1384300 w 2948106"/>
              <a:gd name="connsiteY155" fmla="*/ 0 h 2330926"/>
              <a:gd name="connsiteX156" fmla="*/ 1282700 w 2948106"/>
              <a:gd name="connsiteY156" fmla="*/ 6350 h 2330926"/>
              <a:gd name="connsiteX157" fmla="*/ 1066800 w 2948106"/>
              <a:gd name="connsiteY157" fmla="*/ 19050 h 2330926"/>
              <a:gd name="connsiteX158" fmla="*/ 1047750 w 2948106"/>
              <a:gd name="connsiteY158" fmla="*/ 38100 h 2330926"/>
              <a:gd name="connsiteX159" fmla="*/ 1028700 w 2948106"/>
              <a:gd name="connsiteY159" fmla="*/ 50800 h 2330926"/>
              <a:gd name="connsiteX160" fmla="*/ 1009650 w 2948106"/>
              <a:gd name="connsiteY160" fmla="*/ 88900 h 2330926"/>
              <a:gd name="connsiteX161" fmla="*/ 996950 w 2948106"/>
              <a:gd name="connsiteY161" fmla="*/ 107950 h 2330926"/>
              <a:gd name="connsiteX162" fmla="*/ 965200 w 2948106"/>
              <a:gd name="connsiteY162" fmla="*/ 152400 h 2330926"/>
              <a:gd name="connsiteX163" fmla="*/ 958850 w 2948106"/>
              <a:gd name="connsiteY163" fmla="*/ 171450 h 2330926"/>
              <a:gd name="connsiteX164" fmla="*/ 920750 w 2948106"/>
              <a:gd name="connsiteY164" fmla="*/ 228600 h 2330926"/>
              <a:gd name="connsiteX165" fmla="*/ 908050 w 2948106"/>
              <a:gd name="connsiteY165" fmla="*/ 247650 h 2330926"/>
              <a:gd name="connsiteX166" fmla="*/ 895350 w 2948106"/>
              <a:gd name="connsiteY166" fmla="*/ 273050 h 2330926"/>
              <a:gd name="connsiteX167" fmla="*/ 882650 w 2948106"/>
              <a:gd name="connsiteY167" fmla="*/ 311150 h 2330926"/>
              <a:gd name="connsiteX168" fmla="*/ 863600 w 2948106"/>
              <a:gd name="connsiteY168" fmla="*/ 355600 h 2330926"/>
              <a:gd name="connsiteX169" fmla="*/ 850900 w 2948106"/>
              <a:gd name="connsiteY169" fmla="*/ 400050 h 2330926"/>
              <a:gd name="connsiteX170" fmla="*/ 838200 w 2948106"/>
              <a:gd name="connsiteY170" fmla="*/ 425450 h 2330926"/>
              <a:gd name="connsiteX171" fmla="*/ 825500 w 2948106"/>
              <a:gd name="connsiteY171" fmla="*/ 476250 h 2330926"/>
              <a:gd name="connsiteX172" fmla="*/ 812800 w 2948106"/>
              <a:gd name="connsiteY172" fmla="*/ 514350 h 2330926"/>
              <a:gd name="connsiteX173" fmla="*/ 806450 w 2948106"/>
              <a:gd name="connsiteY173" fmla="*/ 533400 h 2330926"/>
              <a:gd name="connsiteX174" fmla="*/ 819150 w 2948106"/>
              <a:gd name="connsiteY174" fmla="*/ 571500 h 2330926"/>
              <a:gd name="connsiteX175" fmla="*/ 831850 w 2948106"/>
              <a:gd name="connsiteY175" fmla="*/ 622300 h 2330926"/>
              <a:gd name="connsiteX176" fmla="*/ 825500 w 2948106"/>
              <a:gd name="connsiteY176" fmla="*/ 742950 h 2330926"/>
              <a:gd name="connsiteX177" fmla="*/ 812800 w 2948106"/>
              <a:gd name="connsiteY177" fmla="*/ 831850 h 2330926"/>
              <a:gd name="connsiteX178" fmla="*/ 825500 w 2948106"/>
              <a:gd name="connsiteY178" fmla="*/ 895350 h 2330926"/>
              <a:gd name="connsiteX179" fmla="*/ 844550 w 2948106"/>
              <a:gd name="connsiteY179" fmla="*/ 946150 h 23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948106" h="2330926">
                <a:moveTo>
                  <a:pt x="844550" y="946150"/>
                </a:moveTo>
                <a:cubicBezTo>
                  <a:pt x="842433" y="958850"/>
                  <a:pt x="822791" y="962392"/>
                  <a:pt x="812800" y="971550"/>
                </a:cubicBezTo>
                <a:cubicBezTo>
                  <a:pt x="797354" y="985709"/>
                  <a:pt x="784890" y="1003136"/>
                  <a:pt x="768350" y="1016000"/>
                </a:cubicBezTo>
                <a:cubicBezTo>
                  <a:pt x="758706" y="1023501"/>
                  <a:pt x="707950" y="1059185"/>
                  <a:pt x="692150" y="1079500"/>
                </a:cubicBezTo>
                <a:cubicBezTo>
                  <a:pt x="682779" y="1091548"/>
                  <a:pt x="675217" y="1104900"/>
                  <a:pt x="666750" y="1117600"/>
                </a:cubicBezTo>
                <a:lnTo>
                  <a:pt x="654050" y="1136650"/>
                </a:lnTo>
                <a:cubicBezTo>
                  <a:pt x="649817" y="1143000"/>
                  <a:pt x="643763" y="1148460"/>
                  <a:pt x="641350" y="1155700"/>
                </a:cubicBezTo>
                <a:cubicBezTo>
                  <a:pt x="637117" y="1168400"/>
                  <a:pt x="636076" y="1182661"/>
                  <a:pt x="628650" y="1193800"/>
                </a:cubicBezTo>
                <a:cubicBezTo>
                  <a:pt x="624417" y="1200150"/>
                  <a:pt x="619050" y="1205876"/>
                  <a:pt x="615950" y="1212850"/>
                </a:cubicBezTo>
                <a:cubicBezTo>
                  <a:pt x="610513" y="1225083"/>
                  <a:pt x="607483" y="1238250"/>
                  <a:pt x="603250" y="1250950"/>
                </a:cubicBezTo>
                <a:cubicBezTo>
                  <a:pt x="601133" y="1257300"/>
                  <a:pt x="600613" y="1264431"/>
                  <a:pt x="596900" y="1270000"/>
                </a:cubicBezTo>
                <a:cubicBezTo>
                  <a:pt x="592667" y="1276350"/>
                  <a:pt x="587300" y="1282076"/>
                  <a:pt x="584200" y="1289050"/>
                </a:cubicBezTo>
                <a:cubicBezTo>
                  <a:pt x="578763" y="1301283"/>
                  <a:pt x="580966" y="1317684"/>
                  <a:pt x="571500" y="1327150"/>
                </a:cubicBezTo>
                <a:cubicBezTo>
                  <a:pt x="528004" y="1370646"/>
                  <a:pt x="548344" y="1355287"/>
                  <a:pt x="514350" y="1377950"/>
                </a:cubicBezTo>
                <a:lnTo>
                  <a:pt x="476250" y="1435100"/>
                </a:lnTo>
                <a:cubicBezTo>
                  <a:pt x="472017" y="1441450"/>
                  <a:pt x="465963" y="1446910"/>
                  <a:pt x="463550" y="1454150"/>
                </a:cubicBezTo>
                <a:cubicBezTo>
                  <a:pt x="447589" y="1502033"/>
                  <a:pt x="469119" y="1443011"/>
                  <a:pt x="444500" y="1492250"/>
                </a:cubicBezTo>
                <a:cubicBezTo>
                  <a:pt x="430681" y="1519888"/>
                  <a:pt x="447473" y="1505868"/>
                  <a:pt x="425450" y="1536700"/>
                </a:cubicBezTo>
                <a:cubicBezTo>
                  <a:pt x="420230" y="1544008"/>
                  <a:pt x="412750" y="1549400"/>
                  <a:pt x="406400" y="1555750"/>
                </a:cubicBezTo>
                <a:cubicBezTo>
                  <a:pt x="404283" y="1562100"/>
                  <a:pt x="403763" y="1569231"/>
                  <a:pt x="400050" y="1574800"/>
                </a:cubicBezTo>
                <a:cubicBezTo>
                  <a:pt x="393121" y="1585194"/>
                  <a:pt x="365080" y="1607483"/>
                  <a:pt x="355600" y="1612900"/>
                </a:cubicBezTo>
                <a:cubicBezTo>
                  <a:pt x="349788" y="1616221"/>
                  <a:pt x="342900" y="1617133"/>
                  <a:pt x="336550" y="1619250"/>
                </a:cubicBezTo>
                <a:cubicBezTo>
                  <a:pt x="308147" y="1661855"/>
                  <a:pt x="341606" y="1620113"/>
                  <a:pt x="304800" y="1644650"/>
                </a:cubicBezTo>
                <a:cubicBezTo>
                  <a:pt x="297328" y="1649631"/>
                  <a:pt x="293222" y="1658719"/>
                  <a:pt x="285750" y="1663700"/>
                </a:cubicBezTo>
                <a:cubicBezTo>
                  <a:pt x="280181" y="1667413"/>
                  <a:pt x="272551" y="1666799"/>
                  <a:pt x="266700" y="1670050"/>
                </a:cubicBezTo>
                <a:cubicBezTo>
                  <a:pt x="253357" y="1677463"/>
                  <a:pt x="241300" y="1686983"/>
                  <a:pt x="228600" y="1695450"/>
                </a:cubicBezTo>
                <a:lnTo>
                  <a:pt x="228600" y="1695450"/>
                </a:lnTo>
                <a:cubicBezTo>
                  <a:pt x="172945" y="1751105"/>
                  <a:pt x="243544" y="1682997"/>
                  <a:pt x="190500" y="1727200"/>
                </a:cubicBezTo>
                <a:cubicBezTo>
                  <a:pt x="141607" y="1767944"/>
                  <a:pt x="199698" y="1727418"/>
                  <a:pt x="152400" y="1758950"/>
                </a:cubicBezTo>
                <a:cubicBezTo>
                  <a:pt x="136439" y="1806833"/>
                  <a:pt x="157969" y="1747811"/>
                  <a:pt x="133350" y="1797050"/>
                </a:cubicBezTo>
                <a:cubicBezTo>
                  <a:pt x="130357" y="1803037"/>
                  <a:pt x="130251" y="1810249"/>
                  <a:pt x="127000" y="1816100"/>
                </a:cubicBezTo>
                <a:cubicBezTo>
                  <a:pt x="119587" y="1829443"/>
                  <a:pt x="110067" y="1841500"/>
                  <a:pt x="101600" y="1854200"/>
                </a:cubicBezTo>
                <a:cubicBezTo>
                  <a:pt x="97367" y="1860550"/>
                  <a:pt x="94296" y="1867854"/>
                  <a:pt x="88900" y="1873250"/>
                </a:cubicBezTo>
                <a:lnTo>
                  <a:pt x="69850" y="1892300"/>
                </a:lnTo>
                <a:cubicBezTo>
                  <a:pt x="65617" y="1905000"/>
                  <a:pt x="64576" y="1919261"/>
                  <a:pt x="57150" y="1930400"/>
                </a:cubicBezTo>
                <a:cubicBezTo>
                  <a:pt x="52917" y="1936750"/>
                  <a:pt x="47550" y="1942476"/>
                  <a:pt x="44450" y="1949450"/>
                </a:cubicBezTo>
                <a:cubicBezTo>
                  <a:pt x="39013" y="1961683"/>
                  <a:pt x="37737" y="1975576"/>
                  <a:pt x="31750" y="1987550"/>
                </a:cubicBezTo>
                <a:cubicBezTo>
                  <a:pt x="27517" y="1996017"/>
                  <a:pt x="22779" y="2004249"/>
                  <a:pt x="19050" y="2012950"/>
                </a:cubicBezTo>
                <a:cubicBezTo>
                  <a:pt x="9154" y="2036042"/>
                  <a:pt x="12790" y="2041119"/>
                  <a:pt x="6350" y="2070100"/>
                </a:cubicBezTo>
                <a:cubicBezTo>
                  <a:pt x="4898" y="2076634"/>
                  <a:pt x="2117" y="2082800"/>
                  <a:pt x="0" y="2089150"/>
                </a:cubicBezTo>
                <a:cubicBezTo>
                  <a:pt x="2831" y="2106134"/>
                  <a:pt x="8262" y="2141250"/>
                  <a:pt x="12700" y="2159000"/>
                </a:cubicBezTo>
                <a:cubicBezTo>
                  <a:pt x="14323" y="2165494"/>
                  <a:pt x="17211" y="2171614"/>
                  <a:pt x="19050" y="2178050"/>
                </a:cubicBezTo>
                <a:cubicBezTo>
                  <a:pt x="21448" y="2186441"/>
                  <a:pt x="23283" y="2194983"/>
                  <a:pt x="25400" y="2203450"/>
                </a:cubicBezTo>
                <a:cubicBezTo>
                  <a:pt x="27517" y="2233083"/>
                  <a:pt x="16781" y="2266688"/>
                  <a:pt x="31750" y="2292350"/>
                </a:cubicBezTo>
                <a:cubicBezTo>
                  <a:pt x="38495" y="2303913"/>
                  <a:pt x="69850" y="2279650"/>
                  <a:pt x="69850" y="2279650"/>
                </a:cubicBezTo>
                <a:cubicBezTo>
                  <a:pt x="99483" y="2281767"/>
                  <a:pt x="129245" y="2282529"/>
                  <a:pt x="158750" y="2286000"/>
                </a:cubicBezTo>
                <a:cubicBezTo>
                  <a:pt x="165398" y="2286782"/>
                  <a:pt x="171306" y="2290727"/>
                  <a:pt x="177800" y="2292350"/>
                </a:cubicBezTo>
                <a:cubicBezTo>
                  <a:pt x="188271" y="2294968"/>
                  <a:pt x="199137" y="2295860"/>
                  <a:pt x="209550" y="2298700"/>
                </a:cubicBezTo>
                <a:cubicBezTo>
                  <a:pt x="219866" y="2301514"/>
                  <a:pt x="258173" y="2316398"/>
                  <a:pt x="273050" y="2317750"/>
                </a:cubicBezTo>
                <a:cubicBezTo>
                  <a:pt x="311052" y="2321205"/>
                  <a:pt x="349250" y="2321983"/>
                  <a:pt x="387350" y="2324100"/>
                </a:cubicBezTo>
                <a:cubicBezTo>
                  <a:pt x="395817" y="2326217"/>
                  <a:pt x="404023" y="2330450"/>
                  <a:pt x="412750" y="2330450"/>
                </a:cubicBezTo>
                <a:cubicBezTo>
                  <a:pt x="540603" y="2330450"/>
                  <a:pt x="516346" y="2334713"/>
                  <a:pt x="584200" y="2317750"/>
                </a:cubicBezTo>
                <a:cubicBezTo>
                  <a:pt x="590550" y="2313517"/>
                  <a:pt x="596424" y="2308463"/>
                  <a:pt x="603250" y="2305050"/>
                </a:cubicBezTo>
                <a:cubicBezTo>
                  <a:pt x="609237" y="2302057"/>
                  <a:pt x="617073" y="2302881"/>
                  <a:pt x="622300" y="2298700"/>
                </a:cubicBezTo>
                <a:cubicBezTo>
                  <a:pt x="633491" y="2289748"/>
                  <a:pt x="637167" y="2273149"/>
                  <a:pt x="641350" y="2260600"/>
                </a:cubicBezTo>
                <a:cubicBezTo>
                  <a:pt x="637646" y="2242079"/>
                  <a:pt x="628121" y="2215621"/>
                  <a:pt x="641350" y="2197100"/>
                </a:cubicBezTo>
                <a:cubicBezTo>
                  <a:pt x="648691" y="2186823"/>
                  <a:pt x="674773" y="2183564"/>
                  <a:pt x="685800" y="2178050"/>
                </a:cubicBezTo>
                <a:cubicBezTo>
                  <a:pt x="692626" y="2174637"/>
                  <a:pt x="698024" y="2168763"/>
                  <a:pt x="704850" y="2165350"/>
                </a:cubicBezTo>
                <a:cubicBezTo>
                  <a:pt x="710837" y="2162357"/>
                  <a:pt x="717913" y="2161993"/>
                  <a:pt x="723900" y="2159000"/>
                </a:cubicBezTo>
                <a:cubicBezTo>
                  <a:pt x="730726" y="2155587"/>
                  <a:pt x="735976" y="2149400"/>
                  <a:pt x="742950" y="2146300"/>
                </a:cubicBezTo>
                <a:cubicBezTo>
                  <a:pt x="755183" y="2140863"/>
                  <a:pt x="768350" y="2137833"/>
                  <a:pt x="781050" y="2133600"/>
                </a:cubicBezTo>
                <a:lnTo>
                  <a:pt x="800100" y="2127250"/>
                </a:lnTo>
                <a:cubicBezTo>
                  <a:pt x="836496" y="2181845"/>
                  <a:pt x="788033" y="2117597"/>
                  <a:pt x="831850" y="2152650"/>
                </a:cubicBezTo>
                <a:cubicBezTo>
                  <a:pt x="837809" y="2157418"/>
                  <a:pt x="839664" y="2165837"/>
                  <a:pt x="844550" y="2171700"/>
                </a:cubicBezTo>
                <a:cubicBezTo>
                  <a:pt x="850299" y="2178599"/>
                  <a:pt x="857250" y="2184400"/>
                  <a:pt x="863600" y="2190750"/>
                </a:cubicBezTo>
                <a:cubicBezTo>
                  <a:pt x="865717" y="2197100"/>
                  <a:pt x="868637" y="2203236"/>
                  <a:pt x="869950" y="2209800"/>
                </a:cubicBezTo>
                <a:cubicBezTo>
                  <a:pt x="872885" y="2224476"/>
                  <a:pt x="869607" y="2240863"/>
                  <a:pt x="876300" y="2254250"/>
                </a:cubicBezTo>
                <a:cubicBezTo>
                  <a:pt x="879293" y="2260237"/>
                  <a:pt x="889499" y="2257349"/>
                  <a:pt x="895350" y="2260600"/>
                </a:cubicBezTo>
                <a:cubicBezTo>
                  <a:pt x="960854" y="2296991"/>
                  <a:pt x="909395" y="2277982"/>
                  <a:pt x="952500" y="2292350"/>
                </a:cubicBezTo>
                <a:cubicBezTo>
                  <a:pt x="960967" y="2290233"/>
                  <a:pt x="969342" y="2287712"/>
                  <a:pt x="977900" y="2286000"/>
                </a:cubicBezTo>
                <a:cubicBezTo>
                  <a:pt x="990525" y="2283475"/>
                  <a:pt x="1003431" y="2282443"/>
                  <a:pt x="1016000" y="2279650"/>
                </a:cubicBezTo>
                <a:cubicBezTo>
                  <a:pt x="1022534" y="2278198"/>
                  <a:pt x="1028592" y="2275061"/>
                  <a:pt x="1035050" y="2273300"/>
                </a:cubicBezTo>
                <a:cubicBezTo>
                  <a:pt x="1051889" y="2268707"/>
                  <a:pt x="1085850" y="2260600"/>
                  <a:pt x="1085850" y="2260600"/>
                </a:cubicBezTo>
                <a:cubicBezTo>
                  <a:pt x="1129226" y="2264543"/>
                  <a:pt x="1149958" y="2263927"/>
                  <a:pt x="1187450" y="2273300"/>
                </a:cubicBezTo>
                <a:cubicBezTo>
                  <a:pt x="1193944" y="2274923"/>
                  <a:pt x="1200150" y="2277533"/>
                  <a:pt x="1206500" y="2279650"/>
                </a:cubicBezTo>
                <a:cubicBezTo>
                  <a:pt x="1491976" y="2261808"/>
                  <a:pt x="1200011" y="2278359"/>
                  <a:pt x="1816100" y="2266950"/>
                </a:cubicBezTo>
                <a:cubicBezTo>
                  <a:pt x="1875394" y="2265852"/>
                  <a:pt x="1934649" y="2263121"/>
                  <a:pt x="1993900" y="2260600"/>
                </a:cubicBezTo>
                <a:cubicBezTo>
                  <a:pt x="2048041" y="2258296"/>
                  <a:pt x="2120829" y="2255529"/>
                  <a:pt x="2178050" y="2247900"/>
                </a:cubicBezTo>
                <a:cubicBezTo>
                  <a:pt x="2195325" y="2245597"/>
                  <a:pt x="2217954" y="2239512"/>
                  <a:pt x="2235200" y="2235200"/>
                </a:cubicBezTo>
                <a:lnTo>
                  <a:pt x="2432050" y="2241550"/>
                </a:lnTo>
                <a:cubicBezTo>
                  <a:pt x="2451193" y="2242507"/>
                  <a:pt x="2470111" y="2246165"/>
                  <a:pt x="2489200" y="2247900"/>
                </a:cubicBezTo>
                <a:cubicBezTo>
                  <a:pt x="2516685" y="2250399"/>
                  <a:pt x="2544233" y="2252133"/>
                  <a:pt x="2571750" y="2254250"/>
                </a:cubicBezTo>
                <a:cubicBezTo>
                  <a:pt x="2673350" y="2271183"/>
                  <a:pt x="2546350" y="2254250"/>
                  <a:pt x="2647950" y="2254250"/>
                </a:cubicBezTo>
                <a:cubicBezTo>
                  <a:pt x="2692465" y="2254250"/>
                  <a:pt x="2721496" y="2260158"/>
                  <a:pt x="2762250" y="2266950"/>
                </a:cubicBezTo>
                <a:cubicBezTo>
                  <a:pt x="2821517" y="2264833"/>
                  <a:pt x="2885129" y="2282975"/>
                  <a:pt x="2940050" y="2260600"/>
                </a:cubicBezTo>
                <a:cubicBezTo>
                  <a:pt x="2959750" y="2252574"/>
                  <a:pt x="2937620" y="2218008"/>
                  <a:pt x="2933700" y="2197100"/>
                </a:cubicBezTo>
                <a:cubicBezTo>
                  <a:pt x="2927786" y="2165559"/>
                  <a:pt x="2923181" y="2162272"/>
                  <a:pt x="2908300" y="2139950"/>
                </a:cubicBezTo>
                <a:cubicBezTo>
                  <a:pt x="2894947" y="2019775"/>
                  <a:pt x="2909348" y="2126142"/>
                  <a:pt x="2895600" y="2057400"/>
                </a:cubicBezTo>
                <a:cubicBezTo>
                  <a:pt x="2893075" y="2044775"/>
                  <a:pt x="2895008" y="2030816"/>
                  <a:pt x="2889250" y="2019300"/>
                </a:cubicBezTo>
                <a:cubicBezTo>
                  <a:pt x="2885837" y="2012474"/>
                  <a:pt x="2876550" y="2010833"/>
                  <a:pt x="2870200" y="2006600"/>
                </a:cubicBezTo>
                <a:cubicBezTo>
                  <a:pt x="2865967" y="2000250"/>
                  <a:pt x="2859508" y="1994913"/>
                  <a:pt x="2857500" y="1987550"/>
                </a:cubicBezTo>
                <a:cubicBezTo>
                  <a:pt x="2853010" y="1971086"/>
                  <a:pt x="2852411" y="1953768"/>
                  <a:pt x="2851150" y="1936750"/>
                </a:cubicBezTo>
                <a:cubicBezTo>
                  <a:pt x="2848175" y="1896588"/>
                  <a:pt x="2847571" y="1856277"/>
                  <a:pt x="2844800" y="1816100"/>
                </a:cubicBezTo>
                <a:cubicBezTo>
                  <a:pt x="2843336" y="1794878"/>
                  <a:pt x="2841458" y="1773658"/>
                  <a:pt x="2838450" y="1752600"/>
                </a:cubicBezTo>
                <a:cubicBezTo>
                  <a:pt x="2837216" y="1743960"/>
                  <a:pt x="2833993" y="1735719"/>
                  <a:pt x="2832100" y="1727200"/>
                </a:cubicBezTo>
                <a:cubicBezTo>
                  <a:pt x="2829759" y="1716664"/>
                  <a:pt x="2827276" y="1706134"/>
                  <a:pt x="2825750" y="1695450"/>
                </a:cubicBezTo>
                <a:cubicBezTo>
                  <a:pt x="2815116" y="1621014"/>
                  <a:pt x="2826699" y="1660197"/>
                  <a:pt x="2813050" y="1619250"/>
                </a:cubicBezTo>
                <a:cubicBezTo>
                  <a:pt x="2810000" y="1597902"/>
                  <a:pt x="2804755" y="1558726"/>
                  <a:pt x="2800350" y="1536700"/>
                </a:cubicBezTo>
                <a:cubicBezTo>
                  <a:pt x="2795552" y="1512708"/>
                  <a:pt x="2789399" y="1497498"/>
                  <a:pt x="2781300" y="1473200"/>
                </a:cubicBezTo>
                <a:cubicBezTo>
                  <a:pt x="2779183" y="1466850"/>
                  <a:pt x="2781444" y="1455773"/>
                  <a:pt x="2774950" y="1454150"/>
                </a:cubicBezTo>
                <a:lnTo>
                  <a:pt x="2749550" y="1447800"/>
                </a:lnTo>
                <a:cubicBezTo>
                  <a:pt x="2743200" y="1439333"/>
                  <a:pt x="2737984" y="1429884"/>
                  <a:pt x="2730500" y="1422400"/>
                </a:cubicBezTo>
                <a:cubicBezTo>
                  <a:pt x="2701777" y="1393677"/>
                  <a:pt x="2717462" y="1427736"/>
                  <a:pt x="2705100" y="1390650"/>
                </a:cubicBezTo>
                <a:cubicBezTo>
                  <a:pt x="2702983" y="1356783"/>
                  <a:pt x="2702126" y="1322814"/>
                  <a:pt x="2698750" y="1289050"/>
                </a:cubicBezTo>
                <a:cubicBezTo>
                  <a:pt x="2697882" y="1280366"/>
                  <a:pt x="2693961" y="1272236"/>
                  <a:pt x="2692400" y="1263650"/>
                </a:cubicBezTo>
                <a:cubicBezTo>
                  <a:pt x="2689723" y="1248924"/>
                  <a:pt x="2689415" y="1233784"/>
                  <a:pt x="2686050" y="1219200"/>
                </a:cubicBezTo>
                <a:cubicBezTo>
                  <a:pt x="2683040" y="1206156"/>
                  <a:pt x="2676597" y="1194087"/>
                  <a:pt x="2673350" y="1181100"/>
                </a:cubicBezTo>
                <a:cubicBezTo>
                  <a:pt x="2668492" y="1161669"/>
                  <a:pt x="2668918" y="1151268"/>
                  <a:pt x="2654300" y="1136650"/>
                </a:cubicBezTo>
                <a:cubicBezTo>
                  <a:pt x="2636102" y="1118452"/>
                  <a:pt x="2636858" y="1127929"/>
                  <a:pt x="2616200" y="1117600"/>
                </a:cubicBezTo>
                <a:cubicBezTo>
                  <a:pt x="2609374" y="1114187"/>
                  <a:pt x="2604165" y="1107906"/>
                  <a:pt x="2597150" y="1104900"/>
                </a:cubicBezTo>
                <a:cubicBezTo>
                  <a:pt x="2589128" y="1101462"/>
                  <a:pt x="2580141" y="1100948"/>
                  <a:pt x="2571750" y="1098550"/>
                </a:cubicBezTo>
                <a:cubicBezTo>
                  <a:pt x="2526189" y="1085533"/>
                  <a:pt x="2585501" y="1098760"/>
                  <a:pt x="2520950" y="1085850"/>
                </a:cubicBezTo>
                <a:lnTo>
                  <a:pt x="2463800" y="1047750"/>
                </a:lnTo>
                <a:lnTo>
                  <a:pt x="2444750" y="1035050"/>
                </a:lnTo>
                <a:lnTo>
                  <a:pt x="2425700" y="1022350"/>
                </a:lnTo>
                <a:cubicBezTo>
                  <a:pt x="2391833" y="971550"/>
                  <a:pt x="2436283" y="1032933"/>
                  <a:pt x="2393950" y="990600"/>
                </a:cubicBezTo>
                <a:cubicBezTo>
                  <a:pt x="2388554" y="985204"/>
                  <a:pt x="2386993" y="976576"/>
                  <a:pt x="2381250" y="971550"/>
                </a:cubicBezTo>
                <a:cubicBezTo>
                  <a:pt x="2369763" y="961499"/>
                  <a:pt x="2355361" y="955308"/>
                  <a:pt x="2343150" y="946150"/>
                </a:cubicBezTo>
                <a:cubicBezTo>
                  <a:pt x="2334683" y="939800"/>
                  <a:pt x="2326939" y="932351"/>
                  <a:pt x="2317750" y="927100"/>
                </a:cubicBezTo>
                <a:cubicBezTo>
                  <a:pt x="2311232" y="923376"/>
                  <a:pt x="2278058" y="915352"/>
                  <a:pt x="2273300" y="914400"/>
                </a:cubicBezTo>
                <a:cubicBezTo>
                  <a:pt x="2221184" y="903977"/>
                  <a:pt x="2205113" y="906044"/>
                  <a:pt x="2139950" y="901700"/>
                </a:cubicBezTo>
                <a:cubicBezTo>
                  <a:pt x="2122966" y="898869"/>
                  <a:pt x="2087850" y="893438"/>
                  <a:pt x="2070100" y="889000"/>
                </a:cubicBezTo>
                <a:cubicBezTo>
                  <a:pt x="2063606" y="887377"/>
                  <a:pt x="2057486" y="884489"/>
                  <a:pt x="2051050" y="882650"/>
                </a:cubicBezTo>
                <a:cubicBezTo>
                  <a:pt x="2042659" y="880252"/>
                  <a:pt x="2034169" y="878193"/>
                  <a:pt x="2025650" y="876300"/>
                </a:cubicBezTo>
                <a:cubicBezTo>
                  <a:pt x="2015114" y="873959"/>
                  <a:pt x="2004519" y="871881"/>
                  <a:pt x="1993900" y="869950"/>
                </a:cubicBezTo>
                <a:cubicBezTo>
                  <a:pt x="1973141" y="866176"/>
                  <a:pt x="1944964" y="862478"/>
                  <a:pt x="1924050" y="857250"/>
                </a:cubicBezTo>
                <a:cubicBezTo>
                  <a:pt x="1917556" y="855627"/>
                  <a:pt x="1911350" y="853017"/>
                  <a:pt x="1905000" y="850900"/>
                </a:cubicBezTo>
                <a:cubicBezTo>
                  <a:pt x="1868604" y="796305"/>
                  <a:pt x="1912240" y="865380"/>
                  <a:pt x="1885950" y="812800"/>
                </a:cubicBezTo>
                <a:cubicBezTo>
                  <a:pt x="1882537" y="805974"/>
                  <a:pt x="1877483" y="800100"/>
                  <a:pt x="1873250" y="793750"/>
                </a:cubicBezTo>
                <a:cubicBezTo>
                  <a:pt x="1871133" y="785283"/>
                  <a:pt x="1869408" y="776709"/>
                  <a:pt x="1866900" y="768350"/>
                </a:cubicBezTo>
                <a:cubicBezTo>
                  <a:pt x="1863053" y="755528"/>
                  <a:pt x="1854200" y="730250"/>
                  <a:pt x="1854200" y="730250"/>
                </a:cubicBezTo>
                <a:cubicBezTo>
                  <a:pt x="1844202" y="640270"/>
                  <a:pt x="1853721" y="702694"/>
                  <a:pt x="1841500" y="647700"/>
                </a:cubicBezTo>
                <a:cubicBezTo>
                  <a:pt x="1840109" y="641441"/>
                  <a:pt x="1832374" y="598889"/>
                  <a:pt x="1828800" y="590550"/>
                </a:cubicBezTo>
                <a:cubicBezTo>
                  <a:pt x="1810176" y="547093"/>
                  <a:pt x="1820453" y="595261"/>
                  <a:pt x="1809750" y="552450"/>
                </a:cubicBezTo>
                <a:cubicBezTo>
                  <a:pt x="1805787" y="536598"/>
                  <a:pt x="1799315" y="497320"/>
                  <a:pt x="1797050" y="482600"/>
                </a:cubicBezTo>
                <a:cubicBezTo>
                  <a:pt x="1794774" y="467807"/>
                  <a:pt x="1793635" y="452826"/>
                  <a:pt x="1790700" y="438150"/>
                </a:cubicBezTo>
                <a:cubicBezTo>
                  <a:pt x="1789387" y="431586"/>
                  <a:pt x="1785973" y="425594"/>
                  <a:pt x="1784350" y="419100"/>
                </a:cubicBezTo>
                <a:cubicBezTo>
                  <a:pt x="1781732" y="408629"/>
                  <a:pt x="1780840" y="397763"/>
                  <a:pt x="1778000" y="387350"/>
                </a:cubicBezTo>
                <a:lnTo>
                  <a:pt x="1758950" y="330200"/>
                </a:lnTo>
                <a:cubicBezTo>
                  <a:pt x="1756833" y="323850"/>
                  <a:pt x="1754223" y="317644"/>
                  <a:pt x="1752600" y="311150"/>
                </a:cubicBezTo>
                <a:cubicBezTo>
                  <a:pt x="1750483" y="302683"/>
                  <a:pt x="1748758" y="294109"/>
                  <a:pt x="1746250" y="285750"/>
                </a:cubicBezTo>
                <a:lnTo>
                  <a:pt x="1727200" y="228600"/>
                </a:lnTo>
                <a:cubicBezTo>
                  <a:pt x="1722018" y="213054"/>
                  <a:pt x="1717958" y="197882"/>
                  <a:pt x="1708150" y="184150"/>
                </a:cubicBezTo>
                <a:cubicBezTo>
                  <a:pt x="1702930" y="176842"/>
                  <a:pt x="1695450" y="171450"/>
                  <a:pt x="1689100" y="165100"/>
                </a:cubicBezTo>
                <a:cubicBezTo>
                  <a:pt x="1686983" y="158750"/>
                  <a:pt x="1685743" y="152037"/>
                  <a:pt x="1682750" y="146050"/>
                </a:cubicBezTo>
                <a:cubicBezTo>
                  <a:pt x="1679337" y="139224"/>
                  <a:pt x="1674936" y="132863"/>
                  <a:pt x="1670050" y="127000"/>
                </a:cubicBezTo>
                <a:cubicBezTo>
                  <a:pt x="1658111" y="112673"/>
                  <a:pt x="1647843" y="104332"/>
                  <a:pt x="1631950" y="95250"/>
                </a:cubicBezTo>
                <a:cubicBezTo>
                  <a:pt x="1623731" y="90554"/>
                  <a:pt x="1614769" y="87246"/>
                  <a:pt x="1606550" y="82550"/>
                </a:cubicBezTo>
                <a:cubicBezTo>
                  <a:pt x="1599924" y="78764"/>
                  <a:pt x="1594326" y="73263"/>
                  <a:pt x="1587500" y="69850"/>
                </a:cubicBezTo>
                <a:cubicBezTo>
                  <a:pt x="1581513" y="66857"/>
                  <a:pt x="1574437" y="66493"/>
                  <a:pt x="1568450" y="63500"/>
                </a:cubicBezTo>
                <a:cubicBezTo>
                  <a:pt x="1561624" y="60087"/>
                  <a:pt x="1556415" y="53806"/>
                  <a:pt x="1549400" y="50800"/>
                </a:cubicBezTo>
                <a:cubicBezTo>
                  <a:pt x="1541378" y="47362"/>
                  <a:pt x="1532359" y="46958"/>
                  <a:pt x="1524000" y="44450"/>
                </a:cubicBezTo>
                <a:cubicBezTo>
                  <a:pt x="1511178" y="40603"/>
                  <a:pt x="1498600" y="35983"/>
                  <a:pt x="1485900" y="31750"/>
                </a:cubicBezTo>
                <a:cubicBezTo>
                  <a:pt x="1479550" y="29633"/>
                  <a:pt x="1473344" y="27023"/>
                  <a:pt x="1466850" y="25400"/>
                </a:cubicBezTo>
                <a:cubicBezTo>
                  <a:pt x="1458383" y="23283"/>
                  <a:pt x="1449622" y="22114"/>
                  <a:pt x="1441450" y="19050"/>
                </a:cubicBezTo>
                <a:cubicBezTo>
                  <a:pt x="1381358" y="-3484"/>
                  <a:pt x="1453880" y="13916"/>
                  <a:pt x="1384300" y="0"/>
                </a:cubicBezTo>
                <a:lnTo>
                  <a:pt x="1282700" y="6350"/>
                </a:lnTo>
                <a:cubicBezTo>
                  <a:pt x="1071954" y="15318"/>
                  <a:pt x="1148867" y="-8306"/>
                  <a:pt x="1066800" y="19050"/>
                </a:cubicBezTo>
                <a:cubicBezTo>
                  <a:pt x="1060450" y="25400"/>
                  <a:pt x="1054649" y="32351"/>
                  <a:pt x="1047750" y="38100"/>
                </a:cubicBezTo>
                <a:cubicBezTo>
                  <a:pt x="1041887" y="42986"/>
                  <a:pt x="1034096" y="45404"/>
                  <a:pt x="1028700" y="50800"/>
                </a:cubicBezTo>
                <a:cubicBezTo>
                  <a:pt x="1010502" y="68998"/>
                  <a:pt x="1019979" y="68242"/>
                  <a:pt x="1009650" y="88900"/>
                </a:cubicBezTo>
                <a:cubicBezTo>
                  <a:pt x="1006237" y="95726"/>
                  <a:pt x="1001386" y="101740"/>
                  <a:pt x="996950" y="107950"/>
                </a:cubicBezTo>
                <a:cubicBezTo>
                  <a:pt x="992156" y="114661"/>
                  <a:pt x="970188" y="142423"/>
                  <a:pt x="965200" y="152400"/>
                </a:cubicBezTo>
                <a:cubicBezTo>
                  <a:pt x="962207" y="158387"/>
                  <a:pt x="962101" y="165599"/>
                  <a:pt x="958850" y="171450"/>
                </a:cubicBezTo>
                <a:lnTo>
                  <a:pt x="920750" y="228600"/>
                </a:lnTo>
                <a:cubicBezTo>
                  <a:pt x="916517" y="234950"/>
                  <a:pt x="911463" y="240824"/>
                  <a:pt x="908050" y="247650"/>
                </a:cubicBezTo>
                <a:cubicBezTo>
                  <a:pt x="903817" y="256117"/>
                  <a:pt x="898866" y="264261"/>
                  <a:pt x="895350" y="273050"/>
                </a:cubicBezTo>
                <a:cubicBezTo>
                  <a:pt x="890378" y="285479"/>
                  <a:pt x="888637" y="299176"/>
                  <a:pt x="882650" y="311150"/>
                </a:cubicBezTo>
                <a:cubicBezTo>
                  <a:pt x="871361" y="333728"/>
                  <a:pt x="869829" y="333799"/>
                  <a:pt x="863600" y="355600"/>
                </a:cubicBezTo>
                <a:cubicBezTo>
                  <a:pt x="858997" y="371712"/>
                  <a:pt x="857425" y="384825"/>
                  <a:pt x="850900" y="400050"/>
                </a:cubicBezTo>
                <a:cubicBezTo>
                  <a:pt x="847171" y="408751"/>
                  <a:pt x="841193" y="416470"/>
                  <a:pt x="838200" y="425450"/>
                </a:cubicBezTo>
                <a:cubicBezTo>
                  <a:pt x="832680" y="442009"/>
                  <a:pt x="831020" y="459691"/>
                  <a:pt x="825500" y="476250"/>
                </a:cubicBezTo>
                <a:lnTo>
                  <a:pt x="812800" y="514350"/>
                </a:lnTo>
                <a:lnTo>
                  <a:pt x="806450" y="533400"/>
                </a:lnTo>
                <a:cubicBezTo>
                  <a:pt x="810683" y="546100"/>
                  <a:pt x="815903" y="558513"/>
                  <a:pt x="819150" y="571500"/>
                </a:cubicBezTo>
                <a:lnTo>
                  <a:pt x="831850" y="622300"/>
                </a:lnTo>
                <a:cubicBezTo>
                  <a:pt x="829733" y="662517"/>
                  <a:pt x="828179" y="702767"/>
                  <a:pt x="825500" y="742950"/>
                </a:cubicBezTo>
                <a:cubicBezTo>
                  <a:pt x="820863" y="812510"/>
                  <a:pt x="825879" y="792612"/>
                  <a:pt x="812800" y="831850"/>
                </a:cubicBezTo>
                <a:cubicBezTo>
                  <a:pt x="817091" y="857596"/>
                  <a:pt x="818395" y="871668"/>
                  <a:pt x="825500" y="895350"/>
                </a:cubicBezTo>
                <a:cubicBezTo>
                  <a:pt x="839539" y="942146"/>
                  <a:pt x="846667" y="933450"/>
                  <a:pt x="844550" y="946150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4812268"/>
            <a:ext cx="220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DEMOSI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6400800"/>
            <a:ext cx="22860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MUTASI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500" l="3846" r="97308">
                        <a14:foregroundMark x1="14231" y1="84000" x2="19231" y2="62000"/>
                        <a14:foregroundMark x1="38846" y1="26500" x2="62692" y2="6000"/>
                        <a14:foregroundMark x1="61154" y1="7500" x2="91923" y2="0"/>
                        <a14:foregroundMark x1="84231" y1="4000" x2="97692" y2="2000"/>
                        <a14:foregroundMark x1="3846" y1="80500" x2="12692" y2="9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774608" y="1326808"/>
            <a:ext cx="567469" cy="436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05" y="5638800"/>
            <a:ext cx="533095" cy="533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4761" y="980182"/>
            <a:ext cx="4387639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Promosi</a:t>
            </a:r>
            <a:r>
              <a:rPr lang="en-US" sz="1600" b="1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/>
              <a:t>penghargaan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kenaikan</a:t>
            </a:r>
            <a:r>
              <a:rPr lang="en-US" sz="1600" dirty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  <a:r>
              <a:rPr lang="en-US" sz="1600" dirty="0" err="1"/>
              <a:t>ataupun</a:t>
            </a:r>
            <a:r>
              <a:rPr lang="en-US" sz="1600" dirty="0"/>
              <a:t> </a:t>
            </a:r>
            <a:r>
              <a:rPr lang="en-US" sz="1600" dirty="0" err="1"/>
              <a:t>instansi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pemerintahan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non </a:t>
            </a:r>
            <a:r>
              <a:rPr lang="en-US" sz="1600" dirty="0" err="1"/>
              <a:t>pemerintah</a:t>
            </a:r>
            <a:r>
              <a:rPr lang="en-US" sz="1600" dirty="0"/>
              <a:t> (</a:t>
            </a:r>
            <a:r>
              <a:rPr lang="en-US" sz="1600" dirty="0" err="1"/>
              <a:t>swasta</a:t>
            </a:r>
            <a:r>
              <a:rPr lang="en-US" sz="1600" dirty="0"/>
              <a:t>).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1500" l="3846" r="97308">
                        <a14:foregroundMark x1="14231" y1="84000" x2="19231" y2="62000"/>
                        <a14:foregroundMark x1="38846" y1="26500" x2="62692" y2="6000"/>
                        <a14:foregroundMark x1="61154" y1="7500" x2="91923" y2="0"/>
                        <a14:foregroundMark x1="84231" y1="4000" x2="97692" y2="2000"/>
                        <a14:foregroundMark x1="3846" y1="80500" x2="12692" y2="9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21279">
            <a:off x="5752466" y="3488392"/>
            <a:ext cx="653246" cy="4663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55347" y="2133600"/>
            <a:ext cx="3988653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Suratman</a:t>
            </a:r>
            <a:r>
              <a:rPr lang="en-US" sz="1600" dirty="0"/>
              <a:t> (1998) </a:t>
            </a:r>
            <a:r>
              <a:rPr lang="en-US" sz="1600" b="1" dirty="0" err="1"/>
              <a:t>demosi</a:t>
            </a:r>
            <a:r>
              <a:rPr lang="en-US" sz="1600" b="1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penurunan</a:t>
            </a:r>
            <a:r>
              <a:rPr lang="en-US" sz="1600" dirty="0"/>
              <a:t> </a:t>
            </a:r>
            <a:r>
              <a:rPr lang="en-US" sz="1600" dirty="0" err="1"/>
              <a:t>jabatan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instansi</a:t>
            </a:r>
            <a:r>
              <a:rPr lang="en-US" sz="1600" dirty="0"/>
              <a:t> yang </a:t>
            </a:r>
            <a:r>
              <a:rPr lang="en-US" sz="1600" dirty="0" err="1"/>
              <a:t>biasa</a:t>
            </a:r>
            <a:r>
              <a:rPr lang="en-US" sz="1600" dirty="0"/>
              <a:t> </a:t>
            </a:r>
            <a:r>
              <a:rPr lang="en-US" sz="1600" dirty="0" err="1"/>
              <a:t>dikarenakan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, </a:t>
            </a:r>
            <a:r>
              <a:rPr lang="en-US" sz="1600" dirty="0" err="1"/>
              <a:t>contohnya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keteledoran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bekerja</a:t>
            </a:r>
            <a:r>
              <a:rPr lang="en-US" sz="1600" dirty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337"/>
          <a:stretch/>
        </p:blipFill>
        <p:spPr>
          <a:xfrm>
            <a:off x="1955552" y="152400"/>
            <a:ext cx="5512048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152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pc="300" dirty="0" err="1" smtClean="0">
                <a:solidFill>
                  <a:schemeClr val="bg1"/>
                </a:solidFill>
              </a:rPr>
              <a:t>Promosi</a:t>
            </a:r>
            <a:r>
              <a:rPr lang="en-US" b="1" i="1" spc="300" dirty="0" smtClean="0">
                <a:solidFill>
                  <a:schemeClr val="bg1"/>
                </a:solidFill>
              </a:rPr>
              <a:t>, </a:t>
            </a:r>
            <a:r>
              <a:rPr lang="en-US" b="1" i="1" spc="300" dirty="0" err="1" smtClean="0">
                <a:solidFill>
                  <a:schemeClr val="bg1"/>
                </a:solidFill>
              </a:rPr>
              <a:t>Demosi</a:t>
            </a:r>
            <a:r>
              <a:rPr lang="en-US" b="1" i="1" spc="300" dirty="0" smtClean="0">
                <a:solidFill>
                  <a:schemeClr val="bg1"/>
                </a:solidFill>
              </a:rPr>
              <a:t> </a:t>
            </a:r>
            <a:r>
              <a:rPr lang="en-US" b="1" i="1" spc="300" dirty="0" err="1" smtClean="0">
                <a:solidFill>
                  <a:schemeClr val="bg1"/>
                </a:solidFill>
              </a:rPr>
              <a:t>dan</a:t>
            </a:r>
            <a:r>
              <a:rPr lang="en-US" b="1" i="1" spc="300" dirty="0" smtClean="0">
                <a:solidFill>
                  <a:schemeClr val="bg1"/>
                </a:solidFill>
              </a:rPr>
              <a:t> </a:t>
            </a:r>
            <a:r>
              <a:rPr lang="en-US" b="1" i="1" spc="300" dirty="0" err="1" smtClean="0">
                <a:solidFill>
                  <a:schemeClr val="bg1"/>
                </a:solidFill>
              </a:rPr>
              <a:t>Mutasi</a:t>
            </a:r>
            <a:r>
              <a:rPr lang="en-US" b="1" i="1" spc="300" dirty="0" smtClean="0">
                <a:solidFill>
                  <a:schemeClr val="bg1"/>
                </a:solidFill>
              </a:rPr>
              <a:t> </a:t>
            </a:r>
            <a:r>
              <a:rPr lang="en-US" b="1" i="1" spc="300" dirty="0" err="1" smtClean="0">
                <a:solidFill>
                  <a:schemeClr val="bg1"/>
                </a:solidFill>
              </a:rPr>
              <a:t>pada</a:t>
            </a:r>
            <a:r>
              <a:rPr lang="en-US" b="1" i="1" spc="300" dirty="0" smtClean="0">
                <a:solidFill>
                  <a:schemeClr val="bg1"/>
                </a:solidFill>
              </a:rPr>
              <a:t> MSDM</a:t>
            </a:r>
            <a:endParaRPr lang="en-US" b="1" i="1" spc="300" dirty="0">
              <a:solidFill>
                <a:schemeClr val="bg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28600" y="1828800"/>
            <a:ext cx="3208363" cy="2286000"/>
          </a:xfrm>
          <a:custGeom>
            <a:avLst/>
            <a:gdLst>
              <a:gd name="connsiteX0" fmla="*/ 2324100 w 3208363"/>
              <a:gd name="connsiteY0" fmla="*/ 2202180 h 2286000"/>
              <a:gd name="connsiteX1" fmla="*/ 2331720 w 3208363"/>
              <a:gd name="connsiteY1" fmla="*/ 2118360 h 2286000"/>
              <a:gd name="connsiteX2" fmla="*/ 2346960 w 3208363"/>
              <a:gd name="connsiteY2" fmla="*/ 1988820 h 2286000"/>
              <a:gd name="connsiteX3" fmla="*/ 2354580 w 3208363"/>
              <a:gd name="connsiteY3" fmla="*/ 1821180 h 2286000"/>
              <a:gd name="connsiteX4" fmla="*/ 2362200 w 3208363"/>
              <a:gd name="connsiteY4" fmla="*/ 1798320 h 2286000"/>
              <a:gd name="connsiteX5" fmla="*/ 2385060 w 3208363"/>
              <a:gd name="connsiteY5" fmla="*/ 1714500 h 2286000"/>
              <a:gd name="connsiteX6" fmla="*/ 2392680 w 3208363"/>
              <a:gd name="connsiteY6" fmla="*/ 1691640 h 2286000"/>
              <a:gd name="connsiteX7" fmla="*/ 2407920 w 3208363"/>
              <a:gd name="connsiteY7" fmla="*/ 1501140 h 2286000"/>
              <a:gd name="connsiteX8" fmla="*/ 2423160 w 3208363"/>
              <a:gd name="connsiteY8" fmla="*/ 1432560 h 2286000"/>
              <a:gd name="connsiteX9" fmla="*/ 2446020 w 3208363"/>
              <a:gd name="connsiteY9" fmla="*/ 1417320 h 2286000"/>
              <a:gd name="connsiteX10" fmla="*/ 2506980 w 3208363"/>
              <a:gd name="connsiteY10" fmla="*/ 1386840 h 2286000"/>
              <a:gd name="connsiteX11" fmla="*/ 2552700 w 3208363"/>
              <a:gd name="connsiteY11" fmla="*/ 1371600 h 2286000"/>
              <a:gd name="connsiteX12" fmla="*/ 2697480 w 3208363"/>
              <a:gd name="connsiteY12" fmla="*/ 1356360 h 2286000"/>
              <a:gd name="connsiteX13" fmla="*/ 2743200 w 3208363"/>
              <a:gd name="connsiteY13" fmla="*/ 1341120 h 2286000"/>
              <a:gd name="connsiteX14" fmla="*/ 2766060 w 3208363"/>
              <a:gd name="connsiteY14" fmla="*/ 1333500 h 2286000"/>
              <a:gd name="connsiteX15" fmla="*/ 2819400 w 3208363"/>
              <a:gd name="connsiteY15" fmla="*/ 1325880 h 2286000"/>
              <a:gd name="connsiteX16" fmla="*/ 2887980 w 3208363"/>
              <a:gd name="connsiteY16" fmla="*/ 1303020 h 2286000"/>
              <a:gd name="connsiteX17" fmla="*/ 2910840 w 3208363"/>
              <a:gd name="connsiteY17" fmla="*/ 1295400 h 2286000"/>
              <a:gd name="connsiteX18" fmla="*/ 2956560 w 3208363"/>
              <a:gd name="connsiteY18" fmla="*/ 1272540 h 2286000"/>
              <a:gd name="connsiteX19" fmla="*/ 2979420 w 3208363"/>
              <a:gd name="connsiteY19" fmla="*/ 1249680 h 2286000"/>
              <a:gd name="connsiteX20" fmla="*/ 3002280 w 3208363"/>
              <a:gd name="connsiteY20" fmla="*/ 1242060 h 2286000"/>
              <a:gd name="connsiteX21" fmla="*/ 3048000 w 3208363"/>
              <a:gd name="connsiteY21" fmla="*/ 1211580 h 2286000"/>
              <a:gd name="connsiteX22" fmla="*/ 3048000 w 3208363"/>
              <a:gd name="connsiteY22" fmla="*/ 1211580 h 2286000"/>
              <a:gd name="connsiteX23" fmla="*/ 3093720 w 3208363"/>
              <a:gd name="connsiteY23" fmla="*/ 1173480 h 2286000"/>
              <a:gd name="connsiteX24" fmla="*/ 3124200 w 3208363"/>
              <a:gd name="connsiteY24" fmla="*/ 1135380 h 2286000"/>
              <a:gd name="connsiteX25" fmla="*/ 3131820 w 3208363"/>
              <a:gd name="connsiteY25" fmla="*/ 1104900 h 2286000"/>
              <a:gd name="connsiteX26" fmla="*/ 3147060 w 3208363"/>
              <a:gd name="connsiteY26" fmla="*/ 1082040 h 2286000"/>
              <a:gd name="connsiteX27" fmla="*/ 3185160 w 3208363"/>
              <a:gd name="connsiteY27" fmla="*/ 1036320 h 2286000"/>
              <a:gd name="connsiteX28" fmla="*/ 3192780 w 3208363"/>
              <a:gd name="connsiteY28" fmla="*/ 1013460 h 2286000"/>
              <a:gd name="connsiteX29" fmla="*/ 3208020 w 3208363"/>
              <a:gd name="connsiteY29" fmla="*/ 990600 h 2286000"/>
              <a:gd name="connsiteX30" fmla="*/ 3200400 w 3208363"/>
              <a:gd name="connsiteY30" fmla="*/ 929640 h 2286000"/>
              <a:gd name="connsiteX31" fmla="*/ 3192780 w 3208363"/>
              <a:gd name="connsiteY31" fmla="*/ 899160 h 2286000"/>
              <a:gd name="connsiteX32" fmla="*/ 3185160 w 3208363"/>
              <a:gd name="connsiteY32" fmla="*/ 861060 h 2286000"/>
              <a:gd name="connsiteX33" fmla="*/ 3177540 w 3208363"/>
              <a:gd name="connsiteY33" fmla="*/ 830580 h 2286000"/>
              <a:gd name="connsiteX34" fmla="*/ 3169920 w 3208363"/>
              <a:gd name="connsiteY34" fmla="*/ 777240 h 2286000"/>
              <a:gd name="connsiteX35" fmla="*/ 3154680 w 3208363"/>
              <a:gd name="connsiteY35" fmla="*/ 723900 h 2286000"/>
              <a:gd name="connsiteX36" fmla="*/ 3147060 w 3208363"/>
              <a:gd name="connsiteY36" fmla="*/ 678180 h 2286000"/>
              <a:gd name="connsiteX37" fmla="*/ 3108960 w 3208363"/>
              <a:gd name="connsiteY37" fmla="*/ 632460 h 2286000"/>
              <a:gd name="connsiteX38" fmla="*/ 3086100 w 3208363"/>
              <a:gd name="connsiteY38" fmla="*/ 586740 h 2286000"/>
              <a:gd name="connsiteX39" fmla="*/ 3055620 w 3208363"/>
              <a:gd name="connsiteY39" fmla="*/ 518160 h 2286000"/>
              <a:gd name="connsiteX40" fmla="*/ 3032760 w 3208363"/>
              <a:gd name="connsiteY40" fmla="*/ 449580 h 2286000"/>
              <a:gd name="connsiteX41" fmla="*/ 3025140 w 3208363"/>
              <a:gd name="connsiteY41" fmla="*/ 426720 h 2286000"/>
              <a:gd name="connsiteX42" fmla="*/ 3009900 w 3208363"/>
              <a:gd name="connsiteY42" fmla="*/ 403860 h 2286000"/>
              <a:gd name="connsiteX43" fmla="*/ 2994660 w 3208363"/>
              <a:gd name="connsiteY43" fmla="*/ 358140 h 2286000"/>
              <a:gd name="connsiteX44" fmla="*/ 2987040 w 3208363"/>
              <a:gd name="connsiteY44" fmla="*/ 335280 h 2286000"/>
              <a:gd name="connsiteX45" fmla="*/ 2964180 w 3208363"/>
              <a:gd name="connsiteY45" fmla="*/ 327660 h 2286000"/>
              <a:gd name="connsiteX46" fmla="*/ 2941320 w 3208363"/>
              <a:gd name="connsiteY46" fmla="*/ 281940 h 2286000"/>
              <a:gd name="connsiteX47" fmla="*/ 2918460 w 3208363"/>
              <a:gd name="connsiteY47" fmla="*/ 266700 h 2286000"/>
              <a:gd name="connsiteX48" fmla="*/ 2887980 w 3208363"/>
              <a:gd name="connsiteY48" fmla="*/ 198120 h 2286000"/>
              <a:gd name="connsiteX49" fmla="*/ 2880360 w 3208363"/>
              <a:gd name="connsiteY49" fmla="*/ 175260 h 2286000"/>
              <a:gd name="connsiteX50" fmla="*/ 2865120 w 3208363"/>
              <a:gd name="connsiteY50" fmla="*/ 152400 h 2286000"/>
              <a:gd name="connsiteX51" fmla="*/ 2819400 w 3208363"/>
              <a:gd name="connsiteY51" fmla="*/ 114300 h 2286000"/>
              <a:gd name="connsiteX52" fmla="*/ 2788920 w 3208363"/>
              <a:gd name="connsiteY52" fmla="*/ 121920 h 2286000"/>
              <a:gd name="connsiteX53" fmla="*/ 2766060 w 3208363"/>
              <a:gd name="connsiteY53" fmla="*/ 129540 h 2286000"/>
              <a:gd name="connsiteX54" fmla="*/ 2682240 w 3208363"/>
              <a:gd name="connsiteY54" fmla="*/ 114300 h 2286000"/>
              <a:gd name="connsiteX55" fmla="*/ 2659380 w 3208363"/>
              <a:gd name="connsiteY55" fmla="*/ 106680 h 2286000"/>
              <a:gd name="connsiteX56" fmla="*/ 2628900 w 3208363"/>
              <a:gd name="connsiteY56" fmla="*/ 99060 h 2286000"/>
              <a:gd name="connsiteX57" fmla="*/ 2583180 w 3208363"/>
              <a:gd name="connsiteY57" fmla="*/ 68580 h 2286000"/>
              <a:gd name="connsiteX58" fmla="*/ 2560320 w 3208363"/>
              <a:gd name="connsiteY58" fmla="*/ 53340 h 2286000"/>
              <a:gd name="connsiteX59" fmla="*/ 2423160 w 3208363"/>
              <a:gd name="connsiteY59" fmla="*/ 60960 h 2286000"/>
              <a:gd name="connsiteX60" fmla="*/ 2346960 w 3208363"/>
              <a:gd name="connsiteY60" fmla="*/ 76200 h 2286000"/>
              <a:gd name="connsiteX61" fmla="*/ 2301240 w 3208363"/>
              <a:gd name="connsiteY61" fmla="*/ 91440 h 2286000"/>
              <a:gd name="connsiteX62" fmla="*/ 2247900 w 3208363"/>
              <a:gd name="connsiteY62" fmla="*/ 106680 h 2286000"/>
              <a:gd name="connsiteX63" fmla="*/ 2225040 w 3208363"/>
              <a:gd name="connsiteY63" fmla="*/ 121920 h 2286000"/>
              <a:gd name="connsiteX64" fmla="*/ 2179320 w 3208363"/>
              <a:gd name="connsiteY64" fmla="*/ 137160 h 2286000"/>
              <a:gd name="connsiteX65" fmla="*/ 2133600 w 3208363"/>
              <a:gd name="connsiteY65" fmla="*/ 152400 h 2286000"/>
              <a:gd name="connsiteX66" fmla="*/ 2110740 w 3208363"/>
              <a:gd name="connsiteY66" fmla="*/ 160020 h 2286000"/>
              <a:gd name="connsiteX67" fmla="*/ 2087880 w 3208363"/>
              <a:gd name="connsiteY67" fmla="*/ 167640 h 2286000"/>
              <a:gd name="connsiteX68" fmla="*/ 2065020 w 3208363"/>
              <a:gd name="connsiteY68" fmla="*/ 182880 h 2286000"/>
              <a:gd name="connsiteX69" fmla="*/ 2049780 w 3208363"/>
              <a:gd name="connsiteY69" fmla="*/ 205740 h 2286000"/>
              <a:gd name="connsiteX70" fmla="*/ 2026920 w 3208363"/>
              <a:gd name="connsiteY70" fmla="*/ 220980 h 2286000"/>
              <a:gd name="connsiteX71" fmla="*/ 2019300 w 3208363"/>
              <a:gd name="connsiteY71" fmla="*/ 243840 h 2286000"/>
              <a:gd name="connsiteX72" fmla="*/ 2034540 w 3208363"/>
              <a:gd name="connsiteY72" fmla="*/ 266700 h 2286000"/>
              <a:gd name="connsiteX73" fmla="*/ 2057400 w 3208363"/>
              <a:gd name="connsiteY73" fmla="*/ 274320 h 2286000"/>
              <a:gd name="connsiteX74" fmla="*/ 2156460 w 3208363"/>
              <a:gd name="connsiteY74" fmla="*/ 266700 h 2286000"/>
              <a:gd name="connsiteX75" fmla="*/ 2202180 w 3208363"/>
              <a:gd name="connsiteY75" fmla="*/ 251460 h 2286000"/>
              <a:gd name="connsiteX76" fmla="*/ 2225040 w 3208363"/>
              <a:gd name="connsiteY76" fmla="*/ 243840 h 2286000"/>
              <a:gd name="connsiteX77" fmla="*/ 2255520 w 3208363"/>
              <a:gd name="connsiteY77" fmla="*/ 251460 h 2286000"/>
              <a:gd name="connsiteX78" fmla="*/ 2202180 w 3208363"/>
              <a:gd name="connsiteY78" fmla="*/ 312420 h 2286000"/>
              <a:gd name="connsiteX79" fmla="*/ 2194560 w 3208363"/>
              <a:gd name="connsiteY79" fmla="*/ 335280 h 2286000"/>
              <a:gd name="connsiteX80" fmla="*/ 2217420 w 3208363"/>
              <a:gd name="connsiteY80" fmla="*/ 350520 h 2286000"/>
              <a:gd name="connsiteX81" fmla="*/ 2263140 w 3208363"/>
              <a:gd name="connsiteY81" fmla="*/ 388620 h 2286000"/>
              <a:gd name="connsiteX82" fmla="*/ 2301240 w 3208363"/>
              <a:gd name="connsiteY82" fmla="*/ 396240 h 2286000"/>
              <a:gd name="connsiteX83" fmla="*/ 2324100 w 3208363"/>
              <a:gd name="connsiteY83" fmla="*/ 403860 h 2286000"/>
              <a:gd name="connsiteX84" fmla="*/ 2369820 w 3208363"/>
              <a:gd name="connsiteY84" fmla="*/ 381000 h 2286000"/>
              <a:gd name="connsiteX85" fmla="*/ 2392680 w 3208363"/>
              <a:gd name="connsiteY85" fmla="*/ 373380 h 2286000"/>
              <a:gd name="connsiteX86" fmla="*/ 2468880 w 3208363"/>
              <a:gd name="connsiteY86" fmla="*/ 312420 h 2286000"/>
              <a:gd name="connsiteX87" fmla="*/ 2491740 w 3208363"/>
              <a:gd name="connsiteY87" fmla="*/ 304800 h 2286000"/>
              <a:gd name="connsiteX88" fmla="*/ 2552700 w 3208363"/>
              <a:gd name="connsiteY88" fmla="*/ 312420 h 2286000"/>
              <a:gd name="connsiteX89" fmla="*/ 2590800 w 3208363"/>
              <a:gd name="connsiteY89" fmla="*/ 350520 h 2286000"/>
              <a:gd name="connsiteX90" fmla="*/ 2598420 w 3208363"/>
              <a:gd name="connsiteY90" fmla="*/ 373380 h 2286000"/>
              <a:gd name="connsiteX91" fmla="*/ 2651760 w 3208363"/>
              <a:gd name="connsiteY91" fmla="*/ 441960 h 2286000"/>
              <a:gd name="connsiteX92" fmla="*/ 2689860 w 3208363"/>
              <a:gd name="connsiteY92" fmla="*/ 556260 h 2286000"/>
              <a:gd name="connsiteX93" fmla="*/ 2705100 w 3208363"/>
              <a:gd name="connsiteY93" fmla="*/ 601980 h 2286000"/>
              <a:gd name="connsiteX94" fmla="*/ 2712720 w 3208363"/>
              <a:gd name="connsiteY94" fmla="*/ 624840 h 2286000"/>
              <a:gd name="connsiteX95" fmla="*/ 2720340 w 3208363"/>
              <a:gd name="connsiteY95" fmla="*/ 655320 h 2286000"/>
              <a:gd name="connsiteX96" fmla="*/ 2735580 w 3208363"/>
              <a:gd name="connsiteY96" fmla="*/ 708660 h 2286000"/>
              <a:gd name="connsiteX97" fmla="*/ 2727960 w 3208363"/>
              <a:gd name="connsiteY97" fmla="*/ 822960 h 2286000"/>
              <a:gd name="connsiteX98" fmla="*/ 2682240 w 3208363"/>
              <a:gd name="connsiteY98" fmla="*/ 845820 h 2286000"/>
              <a:gd name="connsiteX99" fmla="*/ 2606040 w 3208363"/>
              <a:gd name="connsiteY99" fmla="*/ 853440 h 2286000"/>
              <a:gd name="connsiteX100" fmla="*/ 2537460 w 3208363"/>
              <a:gd name="connsiteY100" fmla="*/ 861060 h 2286000"/>
              <a:gd name="connsiteX101" fmla="*/ 2514600 w 3208363"/>
              <a:gd name="connsiteY101" fmla="*/ 868680 h 2286000"/>
              <a:gd name="connsiteX102" fmla="*/ 2468880 w 3208363"/>
              <a:gd name="connsiteY102" fmla="*/ 876300 h 2286000"/>
              <a:gd name="connsiteX103" fmla="*/ 2430780 w 3208363"/>
              <a:gd name="connsiteY103" fmla="*/ 883920 h 2286000"/>
              <a:gd name="connsiteX104" fmla="*/ 2278380 w 3208363"/>
              <a:gd name="connsiteY104" fmla="*/ 868680 h 2286000"/>
              <a:gd name="connsiteX105" fmla="*/ 2255520 w 3208363"/>
              <a:gd name="connsiteY105" fmla="*/ 853440 h 2286000"/>
              <a:gd name="connsiteX106" fmla="*/ 2247900 w 3208363"/>
              <a:gd name="connsiteY106" fmla="*/ 762000 h 2286000"/>
              <a:gd name="connsiteX107" fmla="*/ 1866900 w 3208363"/>
              <a:gd name="connsiteY107" fmla="*/ 762000 h 2286000"/>
              <a:gd name="connsiteX108" fmla="*/ 1798320 w 3208363"/>
              <a:gd name="connsiteY108" fmla="*/ 784860 h 2286000"/>
              <a:gd name="connsiteX109" fmla="*/ 1775460 w 3208363"/>
              <a:gd name="connsiteY109" fmla="*/ 792480 h 2286000"/>
              <a:gd name="connsiteX110" fmla="*/ 1737360 w 3208363"/>
              <a:gd name="connsiteY110" fmla="*/ 731520 h 2286000"/>
              <a:gd name="connsiteX111" fmla="*/ 1714500 w 3208363"/>
              <a:gd name="connsiteY111" fmla="*/ 723900 h 2286000"/>
              <a:gd name="connsiteX112" fmla="*/ 1706880 w 3208363"/>
              <a:gd name="connsiteY112" fmla="*/ 701040 h 2286000"/>
              <a:gd name="connsiteX113" fmla="*/ 1691640 w 3208363"/>
              <a:gd name="connsiteY113" fmla="*/ 678180 h 2286000"/>
              <a:gd name="connsiteX114" fmla="*/ 1699260 w 3208363"/>
              <a:gd name="connsiteY114" fmla="*/ 640080 h 2286000"/>
              <a:gd name="connsiteX115" fmla="*/ 1722120 w 3208363"/>
              <a:gd name="connsiteY115" fmla="*/ 594360 h 2286000"/>
              <a:gd name="connsiteX116" fmla="*/ 1775460 w 3208363"/>
              <a:gd name="connsiteY116" fmla="*/ 571500 h 2286000"/>
              <a:gd name="connsiteX117" fmla="*/ 1790700 w 3208363"/>
              <a:gd name="connsiteY117" fmla="*/ 548640 h 2286000"/>
              <a:gd name="connsiteX118" fmla="*/ 1752600 w 3208363"/>
              <a:gd name="connsiteY118" fmla="*/ 464820 h 2286000"/>
              <a:gd name="connsiteX119" fmla="*/ 1722120 w 3208363"/>
              <a:gd name="connsiteY119" fmla="*/ 396240 h 2286000"/>
              <a:gd name="connsiteX120" fmla="*/ 1714500 w 3208363"/>
              <a:gd name="connsiteY120" fmla="*/ 373380 h 2286000"/>
              <a:gd name="connsiteX121" fmla="*/ 1691640 w 3208363"/>
              <a:gd name="connsiteY121" fmla="*/ 358140 h 2286000"/>
              <a:gd name="connsiteX122" fmla="*/ 1668780 w 3208363"/>
              <a:gd name="connsiteY122" fmla="*/ 266700 h 2286000"/>
              <a:gd name="connsiteX123" fmla="*/ 1645920 w 3208363"/>
              <a:gd name="connsiteY123" fmla="*/ 190500 h 2286000"/>
              <a:gd name="connsiteX124" fmla="*/ 1615440 w 3208363"/>
              <a:gd name="connsiteY124" fmla="*/ 175260 h 2286000"/>
              <a:gd name="connsiteX125" fmla="*/ 1607820 w 3208363"/>
              <a:gd name="connsiteY125" fmla="*/ 152400 h 2286000"/>
              <a:gd name="connsiteX126" fmla="*/ 1600200 w 3208363"/>
              <a:gd name="connsiteY126" fmla="*/ 83820 h 2286000"/>
              <a:gd name="connsiteX127" fmla="*/ 1577340 w 3208363"/>
              <a:gd name="connsiteY127" fmla="*/ 76200 h 2286000"/>
              <a:gd name="connsiteX128" fmla="*/ 1539240 w 3208363"/>
              <a:gd name="connsiteY128" fmla="*/ 68580 h 2286000"/>
              <a:gd name="connsiteX129" fmla="*/ 1493520 w 3208363"/>
              <a:gd name="connsiteY129" fmla="*/ 38100 h 2286000"/>
              <a:gd name="connsiteX130" fmla="*/ 1470660 w 3208363"/>
              <a:gd name="connsiteY130" fmla="*/ 30480 h 2286000"/>
              <a:gd name="connsiteX131" fmla="*/ 1447800 w 3208363"/>
              <a:gd name="connsiteY131" fmla="*/ 15240 h 2286000"/>
              <a:gd name="connsiteX132" fmla="*/ 1402080 w 3208363"/>
              <a:gd name="connsiteY132" fmla="*/ 0 h 2286000"/>
              <a:gd name="connsiteX133" fmla="*/ 1264920 w 3208363"/>
              <a:gd name="connsiteY133" fmla="*/ 7620 h 2286000"/>
              <a:gd name="connsiteX134" fmla="*/ 1242060 w 3208363"/>
              <a:gd name="connsiteY134" fmla="*/ 15240 h 2286000"/>
              <a:gd name="connsiteX135" fmla="*/ 1226820 w 3208363"/>
              <a:gd name="connsiteY135" fmla="*/ 38100 h 2286000"/>
              <a:gd name="connsiteX136" fmla="*/ 1203960 w 3208363"/>
              <a:gd name="connsiteY136" fmla="*/ 53340 h 2286000"/>
              <a:gd name="connsiteX137" fmla="*/ 1158240 w 3208363"/>
              <a:gd name="connsiteY137" fmla="*/ 99060 h 2286000"/>
              <a:gd name="connsiteX138" fmla="*/ 1112520 w 3208363"/>
              <a:gd name="connsiteY138" fmla="*/ 137160 h 2286000"/>
              <a:gd name="connsiteX139" fmla="*/ 1089660 w 3208363"/>
              <a:gd name="connsiteY139" fmla="*/ 152400 h 2286000"/>
              <a:gd name="connsiteX140" fmla="*/ 1043940 w 3208363"/>
              <a:gd name="connsiteY140" fmla="*/ 198120 h 2286000"/>
              <a:gd name="connsiteX141" fmla="*/ 1005840 w 3208363"/>
              <a:gd name="connsiteY141" fmla="*/ 251460 h 2286000"/>
              <a:gd name="connsiteX142" fmla="*/ 1028700 w 3208363"/>
              <a:gd name="connsiteY142" fmla="*/ 266700 h 2286000"/>
              <a:gd name="connsiteX143" fmla="*/ 1074420 w 3208363"/>
              <a:gd name="connsiteY143" fmla="*/ 274320 h 2286000"/>
              <a:gd name="connsiteX144" fmla="*/ 1089660 w 3208363"/>
              <a:gd name="connsiteY144" fmla="*/ 320040 h 2286000"/>
              <a:gd name="connsiteX145" fmla="*/ 1097280 w 3208363"/>
              <a:gd name="connsiteY145" fmla="*/ 472440 h 2286000"/>
              <a:gd name="connsiteX146" fmla="*/ 1097280 w 3208363"/>
              <a:gd name="connsiteY146" fmla="*/ 556260 h 2286000"/>
              <a:gd name="connsiteX147" fmla="*/ 1104900 w 3208363"/>
              <a:gd name="connsiteY147" fmla="*/ 647700 h 2286000"/>
              <a:gd name="connsiteX148" fmla="*/ 1112520 w 3208363"/>
              <a:gd name="connsiteY148" fmla="*/ 670560 h 2286000"/>
              <a:gd name="connsiteX149" fmla="*/ 1120140 w 3208363"/>
              <a:gd name="connsiteY149" fmla="*/ 723900 h 2286000"/>
              <a:gd name="connsiteX150" fmla="*/ 1135380 w 3208363"/>
              <a:gd name="connsiteY150" fmla="*/ 769620 h 2286000"/>
              <a:gd name="connsiteX151" fmla="*/ 1181100 w 3208363"/>
              <a:gd name="connsiteY151" fmla="*/ 792480 h 2286000"/>
              <a:gd name="connsiteX152" fmla="*/ 1219200 w 3208363"/>
              <a:gd name="connsiteY152" fmla="*/ 861060 h 2286000"/>
              <a:gd name="connsiteX153" fmla="*/ 1150620 w 3208363"/>
              <a:gd name="connsiteY153" fmla="*/ 883920 h 2286000"/>
              <a:gd name="connsiteX154" fmla="*/ 1127760 w 3208363"/>
              <a:gd name="connsiteY154" fmla="*/ 891540 h 2286000"/>
              <a:gd name="connsiteX155" fmla="*/ 1074420 w 3208363"/>
              <a:gd name="connsiteY155" fmla="*/ 929640 h 2286000"/>
              <a:gd name="connsiteX156" fmla="*/ 1051560 w 3208363"/>
              <a:gd name="connsiteY156" fmla="*/ 944880 h 2286000"/>
              <a:gd name="connsiteX157" fmla="*/ 982980 w 3208363"/>
              <a:gd name="connsiteY157" fmla="*/ 998220 h 2286000"/>
              <a:gd name="connsiteX158" fmla="*/ 861060 w 3208363"/>
              <a:gd name="connsiteY158" fmla="*/ 1013460 h 2286000"/>
              <a:gd name="connsiteX159" fmla="*/ 838200 w 3208363"/>
              <a:gd name="connsiteY159" fmla="*/ 1021080 h 2286000"/>
              <a:gd name="connsiteX160" fmla="*/ 784860 w 3208363"/>
              <a:gd name="connsiteY160" fmla="*/ 1051560 h 2286000"/>
              <a:gd name="connsiteX161" fmla="*/ 746760 w 3208363"/>
              <a:gd name="connsiteY161" fmla="*/ 1059180 h 2286000"/>
              <a:gd name="connsiteX162" fmla="*/ 640080 w 3208363"/>
              <a:gd name="connsiteY162" fmla="*/ 1051560 h 2286000"/>
              <a:gd name="connsiteX163" fmla="*/ 518160 w 3208363"/>
              <a:gd name="connsiteY163" fmla="*/ 1066800 h 2286000"/>
              <a:gd name="connsiteX164" fmla="*/ 411480 w 3208363"/>
              <a:gd name="connsiteY164" fmla="*/ 1036320 h 2286000"/>
              <a:gd name="connsiteX165" fmla="*/ 403860 w 3208363"/>
              <a:gd name="connsiteY165" fmla="*/ 1013460 h 2286000"/>
              <a:gd name="connsiteX166" fmla="*/ 396240 w 3208363"/>
              <a:gd name="connsiteY166" fmla="*/ 960120 h 2286000"/>
              <a:gd name="connsiteX167" fmla="*/ 388620 w 3208363"/>
              <a:gd name="connsiteY167" fmla="*/ 899160 h 2286000"/>
              <a:gd name="connsiteX168" fmla="*/ 373380 w 3208363"/>
              <a:gd name="connsiteY168" fmla="*/ 845820 h 2286000"/>
              <a:gd name="connsiteX169" fmla="*/ 396240 w 3208363"/>
              <a:gd name="connsiteY169" fmla="*/ 548640 h 2286000"/>
              <a:gd name="connsiteX170" fmla="*/ 419100 w 3208363"/>
              <a:gd name="connsiteY170" fmla="*/ 495300 h 2286000"/>
              <a:gd name="connsiteX171" fmla="*/ 441960 w 3208363"/>
              <a:gd name="connsiteY171" fmla="*/ 480060 h 2286000"/>
              <a:gd name="connsiteX172" fmla="*/ 449580 w 3208363"/>
              <a:gd name="connsiteY172" fmla="*/ 457200 h 2286000"/>
              <a:gd name="connsiteX173" fmla="*/ 495300 w 3208363"/>
              <a:gd name="connsiteY173" fmla="*/ 441960 h 2286000"/>
              <a:gd name="connsiteX174" fmla="*/ 601980 w 3208363"/>
              <a:gd name="connsiteY174" fmla="*/ 464820 h 2286000"/>
              <a:gd name="connsiteX175" fmla="*/ 624840 w 3208363"/>
              <a:gd name="connsiteY175" fmla="*/ 472440 h 2286000"/>
              <a:gd name="connsiteX176" fmla="*/ 739140 w 3208363"/>
              <a:gd name="connsiteY176" fmla="*/ 464820 h 2286000"/>
              <a:gd name="connsiteX177" fmla="*/ 746760 w 3208363"/>
              <a:gd name="connsiteY177" fmla="*/ 441960 h 2286000"/>
              <a:gd name="connsiteX178" fmla="*/ 853440 w 3208363"/>
              <a:gd name="connsiteY178" fmla="*/ 434340 h 2286000"/>
              <a:gd name="connsiteX179" fmla="*/ 830580 w 3208363"/>
              <a:gd name="connsiteY179" fmla="*/ 411480 h 2286000"/>
              <a:gd name="connsiteX180" fmla="*/ 792480 w 3208363"/>
              <a:gd name="connsiteY180" fmla="*/ 365760 h 2286000"/>
              <a:gd name="connsiteX181" fmla="*/ 746760 w 3208363"/>
              <a:gd name="connsiteY181" fmla="*/ 335280 h 2286000"/>
              <a:gd name="connsiteX182" fmla="*/ 723900 w 3208363"/>
              <a:gd name="connsiteY182" fmla="*/ 320040 h 2286000"/>
              <a:gd name="connsiteX183" fmla="*/ 701040 w 3208363"/>
              <a:gd name="connsiteY183" fmla="*/ 304800 h 2286000"/>
              <a:gd name="connsiteX184" fmla="*/ 678180 w 3208363"/>
              <a:gd name="connsiteY184" fmla="*/ 259080 h 2286000"/>
              <a:gd name="connsiteX185" fmla="*/ 655320 w 3208363"/>
              <a:gd name="connsiteY185" fmla="*/ 251460 h 2286000"/>
              <a:gd name="connsiteX186" fmla="*/ 632460 w 3208363"/>
              <a:gd name="connsiteY186" fmla="*/ 228600 h 2286000"/>
              <a:gd name="connsiteX187" fmla="*/ 617220 w 3208363"/>
              <a:gd name="connsiteY187" fmla="*/ 198120 h 2286000"/>
              <a:gd name="connsiteX188" fmla="*/ 594360 w 3208363"/>
              <a:gd name="connsiteY188" fmla="*/ 190500 h 2286000"/>
              <a:gd name="connsiteX189" fmla="*/ 525780 w 3208363"/>
              <a:gd name="connsiteY189" fmla="*/ 152400 h 2286000"/>
              <a:gd name="connsiteX190" fmla="*/ 502920 w 3208363"/>
              <a:gd name="connsiteY190" fmla="*/ 160020 h 2286000"/>
              <a:gd name="connsiteX191" fmla="*/ 480060 w 3208363"/>
              <a:gd name="connsiteY191" fmla="*/ 175260 h 2286000"/>
              <a:gd name="connsiteX192" fmla="*/ 403860 w 3208363"/>
              <a:gd name="connsiteY192" fmla="*/ 190500 h 2286000"/>
              <a:gd name="connsiteX193" fmla="*/ 381000 w 3208363"/>
              <a:gd name="connsiteY193" fmla="*/ 198120 h 2286000"/>
              <a:gd name="connsiteX194" fmla="*/ 342900 w 3208363"/>
              <a:gd name="connsiteY194" fmla="*/ 228600 h 2286000"/>
              <a:gd name="connsiteX195" fmla="*/ 297180 w 3208363"/>
              <a:gd name="connsiteY195" fmla="*/ 259080 h 2286000"/>
              <a:gd name="connsiteX196" fmla="*/ 243840 w 3208363"/>
              <a:gd name="connsiteY196" fmla="*/ 274320 h 2286000"/>
              <a:gd name="connsiteX197" fmla="*/ 220980 w 3208363"/>
              <a:gd name="connsiteY197" fmla="*/ 297180 h 2286000"/>
              <a:gd name="connsiteX198" fmla="*/ 198120 w 3208363"/>
              <a:gd name="connsiteY198" fmla="*/ 312420 h 2286000"/>
              <a:gd name="connsiteX199" fmla="*/ 167640 w 3208363"/>
              <a:gd name="connsiteY199" fmla="*/ 358140 h 2286000"/>
              <a:gd name="connsiteX200" fmla="*/ 152400 w 3208363"/>
              <a:gd name="connsiteY200" fmla="*/ 381000 h 2286000"/>
              <a:gd name="connsiteX201" fmla="*/ 137160 w 3208363"/>
              <a:gd name="connsiteY201" fmla="*/ 426720 h 2286000"/>
              <a:gd name="connsiteX202" fmla="*/ 121920 w 3208363"/>
              <a:gd name="connsiteY202" fmla="*/ 449580 h 2286000"/>
              <a:gd name="connsiteX203" fmla="*/ 106680 w 3208363"/>
              <a:gd name="connsiteY203" fmla="*/ 495300 h 2286000"/>
              <a:gd name="connsiteX204" fmla="*/ 91440 w 3208363"/>
              <a:gd name="connsiteY204" fmla="*/ 518160 h 2286000"/>
              <a:gd name="connsiteX205" fmla="*/ 60960 w 3208363"/>
              <a:gd name="connsiteY205" fmla="*/ 586740 h 2286000"/>
              <a:gd name="connsiteX206" fmla="*/ 38100 w 3208363"/>
              <a:gd name="connsiteY206" fmla="*/ 640080 h 2286000"/>
              <a:gd name="connsiteX207" fmla="*/ 15240 w 3208363"/>
              <a:gd name="connsiteY207" fmla="*/ 685800 h 2286000"/>
              <a:gd name="connsiteX208" fmla="*/ 38100 w 3208363"/>
              <a:gd name="connsiteY208" fmla="*/ 701040 h 2286000"/>
              <a:gd name="connsiteX209" fmla="*/ 45720 w 3208363"/>
              <a:gd name="connsiteY209" fmla="*/ 731520 h 2286000"/>
              <a:gd name="connsiteX210" fmla="*/ 53340 w 3208363"/>
              <a:gd name="connsiteY210" fmla="*/ 754380 h 2286000"/>
              <a:gd name="connsiteX211" fmla="*/ 45720 w 3208363"/>
              <a:gd name="connsiteY211" fmla="*/ 838200 h 2286000"/>
              <a:gd name="connsiteX212" fmla="*/ 22860 w 3208363"/>
              <a:gd name="connsiteY212" fmla="*/ 914400 h 2286000"/>
              <a:gd name="connsiteX213" fmla="*/ 7620 w 3208363"/>
              <a:gd name="connsiteY213" fmla="*/ 967740 h 2286000"/>
              <a:gd name="connsiteX214" fmla="*/ 0 w 3208363"/>
              <a:gd name="connsiteY214" fmla="*/ 1051560 h 2286000"/>
              <a:gd name="connsiteX215" fmla="*/ 7620 w 3208363"/>
              <a:gd name="connsiteY215" fmla="*/ 1211580 h 2286000"/>
              <a:gd name="connsiteX216" fmla="*/ 15240 w 3208363"/>
              <a:gd name="connsiteY216" fmla="*/ 1234440 h 2286000"/>
              <a:gd name="connsiteX217" fmla="*/ 30480 w 3208363"/>
              <a:gd name="connsiteY217" fmla="*/ 1295400 h 2286000"/>
              <a:gd name="connsiteX218" fmla="*/ 53340 w 3208363"/>
              <a:gd name="connsiteY218" fmla="*/ 1363980 h 2286000"/>
              <a:gd name="connsiteX219" fmla="*/ 60960 w 3208363"/>
              <a:gd name="connsiteY219" fmla="*/ 1386840 h 2286000"/>
              <a:gd name="connsiteX220" fmla="*/ 106680 w 3208363"/>
              <a:gd name="connsiteY220" fmla="*/ 1402080 h 2286000"/>
              <a:gd name="connsiteX221" fmla="*/ 160020 w 3208363"/>
              <a:gd name="connsiteY221" fmla="*/ 1432560 h 2286000"/>
              <a:gd name="connsiteX222" fmla="*/ 182880 w 3208363"/>
              <a:gd name="connsiteY222" fmla="*/ 1447800 h 2286000"/>
              <a:gd name="connsiteX223" fmla="*/ 228600 w 3208363"/>
              <a:gd name="connsiteY223" fmla="*/ 1463040 h 2286000"/>
              <a:gd name="connsiteX224" fmla="*/ 274320 w 3208363"/>
              <a:gd name="connsiteY224" fmla="*/ 1478280 h 2286000"/>
              <a:gd name="connsiteX225" fmla="*/ 297180 w 3208363"/>
              <a:gd name="connsiteY225" fmla="*/ 1485900 h 2286000"/>
              <a:gd name="connsiteX226" fmla="*/ 327660 w 3208363"/>
              <a:gd name="connsiteY226" fmla="*/ 1493520 h 2286000"/>
              <a:gd name="connsiteX227" fmla="*/ 396240 w 3208363"/>
              <a:gd name="connsiteY227" fmla="*/ 1516380 h 2286000"/>
              <a:gd name="connsiteX228" fmla="*/ 419100 w 3208363"/>
              <a:gd name="connsiteY228" fmla="*/ 1524000 h 2286000"/>
              <a:gd name="connsiteX229" fmla="*/ 533400 w 3208363"/>
              <a:gd name="connsiteY229" fmla="*/ 1539240 h 2286000"/>
              <a:gd name="connsiteX230" fmla="*/ 594360 w 3208363"/>
              <a:gd name="connsiteY230" fmla="*/ 1554480 h 2286000"/>
              <a:gd name="connsiteX231" fmla="*/ 624840 w 3208363"/>
              <a:gd name="connsiteY231" fmla="*/ 1562100 h 2286000"/>
              <a:gd name="connsiteX232" fmla="*/ 670560 w 3208363"/>
              <a:gd name="connsiteY232" fmla="*/ 1577340 h 2286000"/>
              <a:gd name="connsiteX233" fmla="*/ 693420 w 3208363"/>
              <a:gd name="connsiteY233" fmla="*/ 1584960 h 2286000"/>
              <a:gd name="connsiteX234" fmla="*/ 739140 w 3208363"/>
              <a:gd name="connsiteY234" fmla="*/ 1592580 h 2286000"/>
              <a:gd name="connsiteX235" fmla="*/ 762000 w 3208363"/>
              <a:gd name="connsiteY235" fmla="*/ 1600200 h 2286000"/>
              <a:gd name="connsiteX236" fmla="*/ 822960 w 3208363"/>
              <a:gd name="connsiteY236" fmla="*/ 1607820 h 2286000"/>
              <a:gd name="connsiteX237" fmla="*/ 845820 w 3208363"/>
              <a:gd name="connsiteY237" fmla="*/ 1623060 h 2286000"/>
              <a:gd name="connsiteX238" fmla="*/ 868680 w 3208363"/>
              <a:gd name="connsiteY238" fmla="*/ 1630680 h 2286000"/>
              <a:gd name="connsiteX239" fmla="*/ 899160 w 3208363"/>
              <a:gd name="connsiteY239" fmla="*/ 1676400 h 2286000"/>
              <a:gd name="connsiteX240" fmla="*/ 876300 w 3208363"/>
              <a:gd name="connsiteY240" fmla="*/ 1752600 h 2286000"/>
              <a:gd name="connsiteX241" fmla="*/ 845820 w 3208363"/>
              <a:gd name="connsiteY241" fmla="*/ 1767840 h 2286000"/>
              <a:gd name="connsiteX242" fmla="*/ 838200 w 3208363"/>
              <a:gd name="connsiteY242" fmla="*/ 1790700 h 2286000"/>
              <a:gd name="connsiteX243" fmla="*/ 853440 w 3208363"/>
              <a:gd name="connsiteY243" fmla="*/ 1920240 h 2286000"/>
              <a:gd name="connsiteX244" fmla="*/ 876300 w 3208363"/>
              <a:gd name="connsiteY244" fmla="*/ 1996440 h 2286000"/>
              <a:gd name="connsiteX245" fmla="*/ 883920 w 3208363"/>
              <a:gd name="connsiteY245" fmla="*/ 2019300 h 2286000"/>
              <a:gd name="connsiteX246" fmla="*/ 899160 w 3208363"/>
              <a:gd name="connsiteY246" fmla="*/ 2042160 h 2286000"/>
              <a:gd name="connsiteX247" fmla="*/ 906780 w 3208363"/>
              <a:gd name="connsiteY247" fmla="*/ 2080260 h 2286000"/>
              <a:gd name="connsiteX248" fmla="*/ 914400 w 3208363"/>
              <a:gd name="connsiteY248" fmla="*/ 2110740 h 2286000"/>
              <a:gd name="connsiteX249" fmla="*/ 922020 w 3208363"/>
              <a:gd name="connsiteY249" fmla="*/ 2171700 h 2286000"/>
              <a:gd name="connsiteX250" fmla="*/ 937260 w 3208363"/>
              <a:gd name="connsiteY250" fmla="*/ 2194560 h 2286000"/>
              <a:gd name="connsiteX251" fmla="*/ 944880 w 3208363"/>
              <a:gd name="connsiteY251" fmla="*/ 2217420 h 2286000"/>
              <a:gd name="connsiteX252" fmla="*/ 982980 w 3208363"/>
              <a:gd name="connsiteY252" fmla="*/ 2263140 h 2286000"/>
              <a:gd name="connsiteX253" fmla="*/ 1013460 w 3208363"/>
              <a:gd name="connsiteY253" fmla="*/ 2255520 h 2286000"/>
              <a:gd name="connsiteX254" fmla="*/ 1036320 w 3208363"/>
              <a:gd name="connsiteY254" fmla="*/ 2240280 h 2286000"/>
              <a:gd name="connsiteX255" fmla="*/ 1219200 w 3208363"/>
              <a:gd name="connsiteY255" fmla="*/ 2247900 h 2286000"/>
              <a:gd name="connsiteX256" fmla="*/ 1272540 w 3208363"/>
              <a:gd name="connsiteY256" fmla="*/ 2263140 h 2286000"/>
              <a:gd name="connsiteX257" fmla="*/ 1318260 w 3208363"/>
              <a:gd name="connsiteY257" fmla="*/ 2270760 h 2286000"/>
              <a:gd name="connsiteX258" fmla="*/ 1348740 w 3208363"/>
              <a:gd name="connsiteY258" fmla="*/ 2278380 h 2286000"/>
              <a:gd name="connsiteX259" fmla="*/ 1386840 w 3208363"/>
              <a:gd name="connsiteY259" fmla="*/ 2286000 h 2286000"/>
              <a:gd name="connsiteX260" fmla="*/ 1760220 w 3208363"/>
              <a:gd name="connsiteY260" fmla="*/ 2270760 h 2286000"/>
              <a:gd name="connsiteX261" fmla="*/ 1813560 w 3208363"/>
              <a:gd name="connsiteY261" fmla="*/ 2263140 h 2286000"/>
              <a:gd name="connsiteX262" fmla="*/ 1988820 w 3208363"/>
              <a:gd name="connsiteY262" fmla="*/ 2247900 h 2286000"/>
              <a:gd name="connsiteX263" fmla="*/ 2049780 w 3208363"/>
              <a:gd name="connsiteY263" fmla="*/ 2232660 h 2286000"/>
              <a:gd name="connsiteX264" fmla="*/ 2331720 w 3208363"/>
              <a:gd name="connsiteY264" fmla="*/ 2217420 h 2286000"/>
              <a:gd name="connsiteX265" fmla="*/ 2362200 w 3208363"/>
              <a:gd name="connsiteY265" fmla="*/ 2209800 h 2286000"/>
              <a:gd name="connsiteX266" fmla="*/ 2407920 w 3208363"/>
              <a:gd name="connsiteY266" fmla="*/ 219456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3208363" h="2286000">
                <a:moveTo>
                  <a:pt x="2324100" y="2202180"/>
                </a:moveTo>
                <a:cubicBezTo>
                  <a:pt x="2326640" y="2174240"/>
                  <a:pt x="2329390" y="2146318"/>
                  <a:pt x="2331720" y="2118360"/>
                </a:cubicBezTo>
                <a:cubicBezTo>
                  <a:pt x="2341196" y="2004647"/>
                  <a:pt x="2330975" y="2052761"/>
                  <a:pt x="2346960" y="1988820"/>
                </a:cubicBezTo>
                <a:cubicBezTo>
                  <a:pt x="2349500" y="1932940"/>
                  <a:pt x="2350119" y="1876940"/>
                  <a:pt x="2354580" y="1821180"/>
                </a:cubicBezTo>
                <a:cubicBezTo>
                  <a:pt x="2355221" y="1813173"/>
                  <a:pt x="2360252" y="1806112"/>
                  <a:pt x="2362200" y="1798320"/>
                </a:cubicBezTo>
                <a:cubicBezTo>
                  <a:pt x="2383741" y="1712156"/>
                  <a:pt x="2352365" y="1812584"/>
                  <a:pt x="2385060" y="1714500"/>
                </a:cubicBezTo>
                <a:lnTo>
                  <a:pt x="2392680" y="1691640"/>
                </a:lnTo>
                <a:cubicBezTo>
                  <a:pt x="2396033" y="1644695"/>
                  <a:pt x="2402003" y="1551434"/>
                  <a:pt x="2407920" y="1501140"/>
                </a:cubicBezTo>
                <a:cubicBezTo>
                  <a:pt x="2407971" y="1500706"/>
                  <a:pt x="2415276" y="1442416"/>
                  <a:pt x="2423160" y="1432560"/>
                </a:cubicBezTo>
                <a:cubicBezTo>
                  <a:pt x="2428881" y="1425409"/>
                  <a:pt x="2438985" y="1423183"/>
                  <a:pt x="2446020" y="1417320"/>
                </a:cubicBezTo>
                <a:cubicBezTo>
                  <a:pt x="2492810" y="1378328"/>
                  <a:pt x="2440559" y="1404955"/>
                  <a:pt x="2506980" y="1386840"/>
                </a:cubicBezTo>
                <a:cubicBezTo>
                  <a:pt x="2522478" y="1382613"/>
                  <a:pt x="2537460" y="1376680"/>
                  <a:pt x="2552700" y="1371600"/>
                </a:cubicBezTo>
                <a:cubicBezTo>
                  <a:pt x="2614190" y="1351103"/>
                  <a:pt x="2567543" y="1364481"/>
                  <a:pt x="2697480" y="1356360"/>
                </a:cubicBezTo>
                <a:lnTo>
                  <a:pt x="2743200" y="1341120"/>
                </a:lnTo>
                <a:cubicBezTo>
                  <a:pt x="2750820" y="1338580"/>
                  <a:pt x="2758109" y="1334636"/>
                  <a:pt x="2766060" y="1333500"/>
                </a:cubicBezTo>
                <a:lnTo>
                  <a:pt x="2819400" y="1325880"/>
                </a:lnTo>
                <a:lnTo>
                  <a:pt x="2887980" y="1303020"/>
                </a:lnTo>
                <a:cubicBezTo>
                  <a:pt x="2895600" y="1300480"/>
                  <a:pt x="2904157" y="1299855"/>
                  <a:pt x="2910840" y="1295400"/>
                </a:cubicBezTo>
                <a:cubicBezTo>
                  <a:pt x="2940383" y="1275705"/>
                  <a:pt x="2925012" y="1283056"/>
                  <a:pt x="2956560" y="1272540"/>
                </a:cubicBezTo>
                <a:cubicBezTo>
                  <a:pt x="2964180" y="1264920"/>
                  <a:pt x="2970454" y="1255658"/>
                  <a:pt x="2979420" y="1249680"/>
                </a:cubicBezTo>
                <a:cubicBezTo>
                  <a:pt x="2986103" y="1245225"/>
                  <a:pt x="2995259" y="1245961"/>
                  <a:pt x="3002280" y="1242060"/>
                </a:cubicBezTo>
                <a:cubicBezTo>
                  <a:pt x="3018291" y="1233165"/>
                  <a:pt x="3032760" y="1221740"/>
                  <a:pt x="3048000" y="1211580"/>
                </a:cubicBezTo>
                <a:lnTo>
                  <a:pt x="3048000" y="1211580"/>
                </a:lnTo>
                <a:cubicBezTo>
                  <a:pt x="3077336" y="1182244"/>
                  <a:pt x="3061894" y="1194698"/>
                  <a:pt x="3093720" y="1173480"/>
                </a:cubicBezTo>
                <a:cubicBezTo>
                  <a:pt x="3118631" y="1098747"/>
                  <a:pt x="3078244" y="1204314"/>
                  <a:pt x="3124200" y="1135380"/>
                </a:cubicBezTo>
                <a:cubicBezTo>
                  <a:pt x="3130009" y="1126666"/>
                  <a:pt x="3127695" y="1114526"/>
                  <a:pt x="3131820" y="1104900"/>
                </a:cubicBezTo>
                <a:cubicBezTo>
                  <a:pt x="3135428" y="1096482"/>
                  <a:pt x="3142516" y="1089991"/>
                  <a:pt x="3147060" y="1082040"/>
                </a:cubicBezTo>
                <a:cubicBezTo>
                  <a:pt x="3170858" y="1040394"/>
                  <a:pt x="3149251" y="1060259"/>
                  <a:pt x="3185160" y="1036320"/>
                </a:cubicBezTo>
                <a:cubicBezTo>
                  <a:pt x="3187700" y="1028700"/>
                  <a:pt x="3189188" y="1020644"/>
                  <a:pt x="3192780" y="1013460"/>
                </a:cubicBezTo>
                <a:cubicBezTo>
                  <a:pt x="3196876" y="1005269"/>
                  <a:pt x="3207191" y="999720"/>
                  <a:pt x="3208020" y="990600"/>
                </a:cubicBezTo>
                <a:cubicBezTo>
                  <a:pt x="3209874" y="970206"/>
                  <a:pt x="3203767" y="949840"/>
                  <a:pt x="3200400" y="929640"/>
                </a:cubicBezTo>
                <a:cubicBezTo>
                  <a:pt x="3198678" y="919310"/>
                  <a:pt x="3195052" y="909383"/>
                  <a:pt x="3192780" y="899160"/>
                </a:cubicBezTo>
                <a:cubicBezTo>
                  <a:pt x="3189970" y="886517"/>
                  <a:pt x="3187970" y="873703"/>
                  <a:pt x="3185160" y="861060"/>
                </a:cubicBezTo>
                <a:cubicBezTo>
                  <a:pt x="3182888" y="850837"/>
                  <a:pt x="3179413" y="840884"/>
                  <a:pt x="3177540" y="830580"/>
                </a:cubicBezTo>
                <a:cubicBezTo>
                  <a:pt x="3174327" y="812909"/>
                  <a:pt x="3173133" y="794911"/>
                  <a:pt x="3169920" y="777240"/>
                </a:cubicBezTo>
                <a:cubicBezTo>
                  <a:pt x="3153324" y="685963"/>
                  <a:pt x="3171002" y="797348"/>
                  <a:pt x="3154680" y="723900"/>
                </a:cubicBezTo>
                <a:cubicBezTo>
                  <a:pt x="3151328" y="708818"/>
                  <a:pt x="3151946" y="692837"/>
                  <a:pt x="3147060" y="678180"/>
                </a:cubicBezTo>
                <a:cubicBezTo>
                  <a:pt x="3140754" y="659261"/>
                  <a:pt x="3120750" y="646608"/>
                  <a:pt x="3108960" y="632460"/>
                </a:cubicBezTo>
                <a:cubicBezTo>
                  <a:pt x="3081663" y="599703"/>
                  <a:pt x="3103283" y="621107"/>
                  <a:pt x="3086100" y="586740"/>
                </a:cubicBezTo>
                <a:cubicBezTo>
                  <a:pt x="3049874" y="514287"/>
                  <a:pt x="3094938" y="636113"/>
                  <a:pt x="3055620" y="518160"/>
                </a:cubicBezTo>
                <a:lnTo>
                  <a:pt x="3032760" y="449580"/>
                </a:lnTo>
                <a:cubicBezTo>
                  <a:pt x="3030220" y="441960"/>
                  <a:pt x="3029595" y="433403"/>
                  <a:pt x="3025140" y="426720"/>
                </a:cubicBezTo>
                <a:cubicBezTo>
                  <a:pt x="3020060" y="419100"/>
                  <a:pt x="3013619" y="412229"/>
                  <a:pt x="3009900" y="403860"/>
                </a:cubicBezTo>
                <a:cubicBezTo>
                  <a:pt x="3003376" y="389180"/>
                  <a:pt x="2999740" y="373380"/>
                  <a:pt x="2994660" y="358140"/>
                </a:cubicBezTo>
                <a:cubicBezTo>
                  <a:pt x="2992120" y="350520"/>
                  <a:pt x="2994660" y="337820"/>
                  <a:pt x="2987040" y="335280"/>
                </a:cubicBezTo>
                <a:lnTo>
                  <a:pt x="2964180" y="327660"/>
                </a:lnTo>
                <a:cubicBezTo>
                  <a:pt x="2957982" y="309067"/>
                  <a:pt x="2956092" y="296712"/>
                  <a:pt x="2941320" y="281940"/>
                </a:cubicBezTo>
                <a:cubicBezTo>
                  <a:pt x="2934844" y="275464"/>
                  <a:pt x="2926080" y="271780"/>
                  <a:pt x="2918460" y="266700"/>
                </a:cubicBezTo>
                <a:cubicBezTo>
                  <a:pt x="2894309" y="230474"/>
                  <a:pt x="2906116" y="252528"/>
                  <a:pt x="2887980" y="198120"/>
                </a:cubicBezTo>
                <a:cubicBezTo>
                  <a:pt x="2885440" y="190500"/>
                  <a:pt x="2884815" y="181943"/>
                  <a:pt x="2880360" y="175260"/>
                </a:cubicBezTo>
                <a:cubicBezTo>
                  <a:pt x="2875280" y="167640"/>
                  <a:pt x="2870983" y="159435"/>
                  <a:pt x="2865120" y="152400"/>
                </a:cubicBezTo>
                <a:cubicBezTo>
                  <a:pt x="2846785" y="130398"/>
                  <a:pt x="2841877" y="129285"/>
                  <a:pt x="2819400" y="114300"/>
                </a:cubicBezTo>
                <a:cubicBezTo>
                  <a:pt x="2809240" y="116840"/>
                  <a:pt x="2798990" y="119043"/>
                  <a:pt x="2788920" y="121920"/>
                </a:cubicBezTo>
                <a:cubicBezTo>
                  <a:pt x="2781197" y="124127"/>
                  <a:pt x="2774092" y="129540"/>
                  <a:pt x="2766060" y="129540"/>
                </a:cubicBezTo>
                <a:cubicBezTo>
                  <a:pt x="2744476" y="129540"/>
                  <a:pt x="2705582" y="120969"/>
                  <a:pt x="2682240" y="114300"/>
                </a:cubicBezTo>
                <a:cubicBezTo>
                  <a:pt x="2674517" y="112093"/>
                  <a:pt x="2667103" y="108887"/>
                  <a:pt x="2659380" y="106680"/>
                </a:cubicBezTo>
                <a:cubicBezTo>
                  <a:pt x="2649310" y="103803"/>
                  <a:pt x="2639060" y="101600"/>
                  <a:pt x="2628900" y="99060"/>
                </a:cubicBezTo>
                <a:lnTo>
                  <a:pt x="2583180" y="68580"/>
                </a:lnTo>
                <a:lnTo>
                  <a:pt x="2560320" y="53340"/>
                </a:lnTo>
                <a:cubicBezTo>
                  <a:pt x="2514600" y="55880"/>
                  <a:pt x="2468792" y="57157"/>
                  <a:pt x="2423160" y="60960"/>
                </a:cubicBezTo>
                <a:cubicBezTo>
                  <a:pt x="2404147" y="62544"/>
                  <a:pt x="2367323" y="70091"/>
                  <a:pt x="2346960" y="76200"/>
                </a:cubicBezTo>
                <a:cubicBezTo>
                  <a:pt x="2331573" y="80816"/>
                  <a:pt x="2316825" y="87544"/>
                  <a:pt x="2301240" y="91440"/>
                </a:cubicBezTo>
                <a:cubicBezTo>
                  <a:pt x="2291474" y="93881"/>
                  <a:pt x="2258832" y="101214"/>
                  <a:pt x="2247900" y="106680"/>
                </a:cubicBezTo>
                <a:cubicBezTo>
                  <a:pt x="2239709" y="110776"/>
                  <a:pt x="2233409" y="118201"/>
                  <a:pt x="2225040" y="121920"/>
                </a:cubicBezTo>
                <a:cubicBezTo>
                  <a:pt x="2210360" y="128444"/>
                  <a:pt x="2194560" y="132080"/>
                  <a:pt x="2179320" y="137160"/>
                </a:cubicBezTo>
                <a:lnTo>
                  <a:pt x="2133600" y="152400"/>
                </a:lnTo>
                <a:lnTo>
                  <a:pt x="2110740" y="160020"/>
                </a:lnTo>
                <a:cubicBezTo>
                  <a:pt x="2103120" y="162560"/>
                  <a:pt x="2094563" y="163185"/>
                  <a:pt x="2087880" y="167640"/>
                </a:cubicBezTo>
                <a:lnTo>
                  <a:pt x="2065020" y="182880"/>
                </a:lnTo>
                <a:cubicBezTo>
                  <a:pt x="2059940" y="190500"/>
                  <a:pt x="2056256" y="199264"/>
                  <a:pt x="2049780" y="205740"/>
                </a:cubicBezTo>
                <a:cubicBezTo>
                  <a:pt x="2043304" y="212216"/>
                  <a:pt x="2032641" y="213829"/>
                  <a:pt x="2026920" y="220980"/>
                </a:cubicBezTo>
                <a:cubicBezTo>
                  <a:pt x="2021902" y="227252"/>
                  <a:pt x="2021840" y="236220"/>
                  <a:pt x="2019300" y="243840"/>
                </a:cubicBezTo>
                <a:cubicBezTo>
                  <a:pt x="2024380" y="251460"/>
                  <a:pt x="2027389" y="260979"/>
                  <a:pt x="2034540" y="266700"/>
                </a:cubicBezTo>
                <a:cubicBezTo>
                  <a:pt x="2040812" y="271718"/>
                  <a:pt x="2049368" y="274320"/>
                  <a:pt x="2057400" y="274320"/>
                </a:cubicBezTo>
                <a:cubicBezTo>
                  <a:pt x="2090518" y="274320"/>
                  <a:pt x="2123440" y="269240"/>
                  <a:pt x="2156460" y="266700"/>
                </a:cubicBezTo>
                <a:lnTo>
                  <a:pt x="2202180" y="251460"/>
                </a:lnTo>
                <a:lnTo>
                  <a:pt x="2225040" y="243840"/>
                </a:lnTo>
                <a:cubicBezTo>
                  <a:pt x="2235200" y="246380"/>
                  <a:pt x="2255520" y="240987"/>
                  <a:pt x="2255520" y="251460"/>
                </a:cubicBezTo>
                <a:cubicBezTo>
                  <a:pt x="2255520" y="281093"/>
                  <a:pt x="2222500" y="298873"/>
                  <a:pt x="2202180" y="312420"/>
                </a:cubicBezTo>
                <a:cubicBezTo>
                  <a:pt x="2199640" y="320040"/>
                  <a:pt x="2191577" y="327822"/>
                  <a:pt x="2194560" y="335280"/>
                </a:cubicBezTo>
                <a:cubicBezTo>
                  <a:pt x="2197961" y="343783"/>
                  <a:pt x="2210385" y="344657"/>
                  <a:pt x="2217420" y="350520"/>
                </a:cubicBezTo>
                <a:cubicBezTo>
                  <a:pt x="2233591" y="363996"/>
                  <a:pt x="2242501" y="380880"/>
                  <a:pt x="2263140" y="388620"/>
                </a:cubicBezTo>
                <a:cubicBezTo>
                  <a:pt x="2275267" y="393168"/>
                  <a:pt x="2288675" y="393099"/>
                  <a:pt x="2301240" y="396240"/>
                </a:cubicBezTo>
                <a:cubicBezTo>
                  <a:pt x="2309032" y="398188"/>
                  <a:pt x="2316480" y="401320"/>
                  <a:pt x="2324100" y="403860"/>
                </a:cubicBezTo>
                <a:cubicBezTo>
                  <a:pt x="2381559" y="384707"/>
                  <a:pt x="2310734" y="410543"/>
                  <a:pt x="2369820" y="381000"/>
                </a:cubicBezTo>
                <a:cubicBezTo>
                  <a:pt x="2377004" y="377408"/>
                  <a:pt x="2385060" y="375920"/>
                  <a:pt x="2392680" y="373380"/>
                </a:cubicBezTo>
                <a:cubicBezTo>
                  <a:pt x="2434631" y="331429"/>
                  <a:pt x="2425342" y="331079"/>
                  <a:pt x="2468880" y="312420"/>
                </a:cubicBezTo>
                <a:cubicBezTo>
                  <a:pt x="2476263" y="309256"/>
                  <a:pt x="2484120" y="307340"/>
                  <a:pt x="2491740" y="304800"/>
                </a:cubicBezTo>
                <a:cubicBezTo>
                  <a:pt x="2512060" y="307340"/>
                  <a:pt x="2532943" y="307032"/>
                  <a:pt x="2552700" y="312420"/>
                </a:cubicBezTo>
                <a:cubicBezTo>
                  <a:pt x="2570346" y="317233"/>
                  <a:pt x="2583314" y="335547"/>
                  <a:pt x="2590800" y="350520"/>
                </a:cubicBezTo>
                <a:cubicBezTo>
                  <a:pt x="2594392" y="357704"/>
                  <a:pt x="2594519" y="366359"/>
                  <a:pt x="2598420" y="373380"/>
                </a:cubicBezTo>
                <a:cubicBezTo>
                  <a:pt x="2621206" y="414395"/>
                  <a:pt x="2623992" y="414192"/>
                  <a:pt x="2651760" y="441960"/>
                </a:cubicBezTo>
                <a:lnTo>
                  <a:pt x="2689860" y="556260"/>
                </a:lnTo>
                <a:lnTo>
                  <a:pt x="2705100" y="601980"/>
                </a:lnTo>
                <a:cubicBezTo>
                  <a:pt x="2707640" y="609600"/>
                  <a:pt x="2710772" y="617048"/>
                  <a:pt x="2712720" y="624840"/>
                </a:cubicBezTo>
                <a:cubicBezTo>
                  <a:pt x="2715260" y="635000"/>
                  <a:pt x="2717463" y="645250"/>
                  <a:pt x="2720340" y="655320"/>
                </a:cubicBezTo>
                <a:cubicBezTo>
                  <a:pt x="2742204" y="731842"/>
                  <a:pt x="2711759" y="613375"/>
                  <a:pt x="2735580" y="708660"/>
                </a:cubicBezTo>
                <a:cubicBezTo>
                  <a:pt x="2733040" y="746760"/>
                  <a:pt x="2736706" y="785790"/>
                  <a:pt x="2727960" y="822960"/>
                </a:cubicBezTo>
                <a:cubicBezTo>
                  <a:pt x="2725837" y="831981"/>
                  <a:pt x="2689739" y="844666"/>
                  <a:pt x="2682240" y="845820"/>
                </a:cubicBezTo>
                <a:cubicBezTo>
                  <a:pt x="2657010" y="849702"/>
                  <a:pt x="2631426" y="850768"/>
                  <a:pt x="2606040" y="853440"/>
                </a:cubicBezTo>
                <a:lnTo>
                  <a:pt x="2537460" y="861060"/>
                </a:lnTo>
                <a:cubicBezTo>
                  <a:pt x="2529840" y="863600"/>
                  <a:pt x="2522441" y="866938"/>
                  <a:pt x="2514600" y="868680"/>
                </a:cubicBezTo>
                <a:cubicBezTo>
                  <a:pt x="2499518" y="872032"/>
                  <a:pt x="2484081" y="873536"/>
                  <a:pt x="2468880" y="876300"/>
                </a:cubicBezTo>
                <a:cubicBezTo>
                  <a:pt x="2456137" y="878617"/>
                  <a:pt x="2443480" y="881380"/>
                  <a:pt x="2430780" y="883920"/>
                </a:cubicBezTo>
                <a:cubicBezTo>
                  <a:pt x="2423209" y="883475"/>
                  <a:pt x="2318137" y="888558"/>
                  <a:pt x="2278380" y="868680"/>
                </a:cubicBezTo>
                <a:cubicBezTo>
                  <a:pt x="2270189" y="864584"/>
                  <a:pt x="2263140" y="858520"/>
                  <a:pt x="2255520" y="853440"/>
                </a:cubicBezTo>
                <a:cubicBezTo>
                  <a:pt x="2252980" y="822960"/>
                  <a:pt x="2276916" y="771672"/>
                  <a:pt x="2247900" y="762000"/>
                </a:cubicBezTo>
                <a:cubicBezTo>
                  <a:pt x="2163654" y="733918"/>
                  <a:pt x="1979836" y="752589"/>
                  <a:pt x="1866900" y="762000"/>
                </a:cubicBezTo>
                <a:lnTo>
                  <a:pt x="1798320" y="784860"/>
                </a:lnTo>
                <a:lnTo>
                  <a:pt x="1775460" y="792480"/>
                </a:lnTo>
                <a:cubicBezTo>
                  <a:pt x="1761560" y="750781"/>
                  <a:pt x="1771171" y="748426"/>
                  <a:pt x="1737360" y="731520"/>
                </a:cubicBezTo>
                <a:cubicBezTo>
                  <a:pt x="1730176" y="727928"/>
                  <a:pt x="1722120" y="726440"/>
                  <a:pt x="1714500" y="723900"/>
                </a:cubicBezTo>
                <a:cubicBezTo>
                  <a:pt x="1711960" y="716280"/>
                  <a:pt x="1710472" y="708224"/>
                  <a:pt x="1706880" y="701040"/>
                </a:cubicBezTo>
                <a:cubicBezTo>
                  <a:pt x="1702784" y="692849"/>
                  <a:pt x="1692776" y="687267"/>
                  <a:pt x="1691640" y="678180"/>
                </a:cubicBezTo>
                <a:cubicBezTo>
                  <a:pt x="1690034" y="665329"/>
                  <a:pt x="1696119" y="652645"/>
                  <a:pt x="1699260" y="640080"/>
                </a:cubicBezTo>
                <a:cubicBezTo>
                  <a:pt x="1702819" y="625846"/>
                  <a:pt x="1710357" y="604162"/>
                  <a:pt x="1722120" y="594360"/>
                </a:cubicBezTo>
                <a:cubicBezTo>
                  <a:pt x="1734675" y="583898"/>
                  <a:pt x="1759579" y="576794"/>
                  <a:pt x="1775460" y="571500"/>
                </a:cubicBezTo>
                <a:cubicBezTo>
                  <a:pt x="1780540" y="563880"/>
                  <a:pt x="1789564" y="557727"/>
                  <a:pt x="1790700" y="548640"/>
                </a:cubicBezTo>
                <a:cubicBezTo>
                  <a:pt x="1796370" y="503278"/>
                  <a:pt x="1766389" y="506187"/>
                  <a:pt x="1752600" y="464820"/>
                </a:cubicBezTo>
                <a:cubicBezTo>
                  <a:pt x="1713282" y="346867"/>
                  <a:pt x="1758346" y="468693"/>
                  <a:pt x="1722120" y="396240"/>
                </a:cubicBezTo>
                <a:cubicBezTo>
                  <a:pt x="1718528" y="389056"/>
                  <a:pt x="1719518" y="379652"/>
                  <a:pt x="1714500" y="373380"/>
                </a:cubicBezTo>
                <a:cubicBezTo>
                  <a:pt x="1708779" y="366229"/>
                  <a:pt x="1699260" y="363220"/>
                  <a:pt x="1691640" y="358140"/>
                </a:cubicBezTo>
                <a:cubicBezTo>
                  <a:pt x="1666787" y="308433"/>
                  <a:pt x="1678630" y="340573"/>
                  <a:pt x="1668780" y="266700"/>
                </a:cubicBezTo>
                <a:cubicBezTo>
                  <a:pt x="1665476" y="241921"/>
                  <a:pt x="1668261" y="209118"/>
                  <a:pt x="1645920" y="190500"/>
                </a:cubicBezTo>
                <a:cubicBezTo>
                  <a:pt x="1637194" y="183228"/>
                  <a:pt x="1625600" y="180340"/>
                  <a:pt x="1615440" y="175260"/>
                </a:cubicBezTo>
                <a:cubicBezTo>
                  <a:pt x="1612900" y="167640"/>
                  <a:pt x="1609140" y="160323"/>
                  <a:pt x="1607820" y="152400"/>
                </a:cubicBezTo>
                <a:cubicBezTo>
                  <a:pt x="1604039" y="129712"/>
                  <a:pt x="1608742" y="105176"/>
                  <a:pt x="1600200" y="83820"/>
                </a:cubicBezTo>
                <a:cubicBezTo>
                  <a:pt x="1597217" y="76362"/>
                  <a:pt x="1585132" y="78148"/>
                  <a:pt x="1577340" y="76200"/>
                </a:cubicBezTo>
                <a:cubicBezTo>
                  <a:pt x="1564775" y="73059"/>
                  <a:pt x="1551940" y="71120"/>
                  <a:pt x="1539240" y="68580"/>
                </a:cubicBezTo>
                <a:cubicBezTo>
                  <a:pt x="1524000" y="58420"/>
                  <a:pt x="1510896" y="43892"/>
                  <a:pt x="1493520" y="38100"/>
                </a:cubicBezTo>
                <a:cubicBezTo>
                  <a:pt x="1485900" y="35560"/>
                  <a:pt x="1477844" y="34072"/>
                  <a:pt x="1470660" y="30480"/>
                </a:cubicBezTo>
                <a:cubicBezTo>
                  <a:pt x="1462469" y="26384"/>
                  <a:pt x="1456169" y="18959"/>
                  <a:pt x="1447800" y="15240"/>
                </a:cubicBezTo>
                <a:cubicBezTo>
                  <a:pt x="1433120" y="8716"/>
                  <a:pt x="1402080" y="0"/>
                  <a:pt x="1402080" y="0"/>
                </a:cubicBezTo>
                <a:cubicBezTo>
                  <a:pt x="1356360" y="2540"/>
                  <a:pt x="1310504" y="3279"/>
                  <a:pt x="1264920" y="7620"/>
                </a:cubicBezTo>
                <a:cubicBezTo>
                  <a:pt x="1256924" y="8382"/>
                  <a:pt x="1248332" y="10222"/>
                  <a:pt x="1242060" y="15240"/>
                </a:cubicBezTo>
                <a:cubicBezTo>
                  <a:pt x="1234909" y="20961"/>
                  <a:pt x="1233296" y="31624"/>
                  <a:pt x="1226820" y="38100"/>
                </a:cubicBezTo>
                <a:cubicBezTo>
                  <a:pt x="1220344" y="44576"/>
                  <a:pt x="1210805" y="47256"/>
                  <a:pt x="1203960" y="53340"/>
                </a:cubicBezTo>
                <a:cubicBezTo>
                  <a:pt x="1187851" y="67659"/>
                  <a:pt x="1176173" y="87105"/>
                  <a:pt x="1158240" y="99060"/>
                </a:cubicBezTo>
                <a:cubicBezTo>
                  <a:pt x="1101483" y="136898"/>
                  <a:pt x="1171192" y="88267"/>
                  <a:pt x="1112520" y="137160"/>
                </a:cubicBezTo>
                <a:cubicBezTo>
                  <a:pt x="1105485" y="143023"/>
                  <a:pt x="1096505" y="146316"/>
                  <a:pt x="1089660" y="152400"/>
                </a:cubicBezTo>
                <a:cubicBezTo>
                  <a:pt x="1073551" y="166719"/>
                  <a:pt x="1056872" y="180878"/>
                  <a:pt x="1043940" y="198120"/>
                </a:cubicBezTo>
                <a:cubicBezTo>
                  <a:pt x="1015585" y="235926"/>
                  <a:pt x="1028125" y="218033"/>
                  <a:pt x="1005840" y="251460"/>
                </a:cubicBezTo>
                <a:cubicBezTo>
                  <a:pt x="1013460" y="256540"/>
                  <a:pt x="1020012" y="263804"/>
                  <a:pt x="1028700" y="266700"/>
                </a:cubicBezTo>
                <a:cubicBezTo>
                  <a:pt x="1043357" y="271586"/>
                  <a:pt x="1062793" y="264146"/>
                  <a:pt x="1074420" y="274320"/>
                </a:cubicBezTo>
                <a:cubicBezTo>
                  <a:pt x="1086510" y="284898"/>
                  <a:pt x="1089660" y="320040"/>
                  <a:pt x="1089660" y="320040"/>
                </a:cubicBezTo>
                <a:cubicBezTo>
                  <a:pt x="1092200" y="370840"/>
                  <a:pt x="1093523" y="421716"/>
                  <a:pt x="1097280" y="472440"/>
                </a:cubicBezTo>
                <a:cubicBezTo>
                  <a:pt x="1103001" y="549669"/>
                  <a:pt x="1111227" y="500471"/>
                  <a:pt x="1097280" y="556260"/>
                </a:cubicBezTo>
                <a:cubicBezTo>
                  <a:pt x="1099820" y="586740"/>
                  <a:pt x="1100858" y="617383"/>
                  <a:pt x="1104900" y="647700"/>
                </a:cubicBezTo>
                <a:cubicBezTo>
                  <a:pt x="1105962" y="655662"/>
                  <a:pt x="1110945" y="662684"/>
                  <a:pt x="1112520" y="670560"/>
                </a:cubicBezTo>
                <a:cubicBezTo>
                  <a:pt x="1116042" y="688172"/>
                  <a:pt x="1116101" y="706399"/>
                  <a:pt x="1120140" y="723900"/>
                </a:cubicBezTo>
                <a:cubicBezTo>
                  <a:pt x="1123752" y="739553"/>
                  <a:pt x="1120140" y="764540"/>
                  <a:pt x="1135380" y="769620"/>
                </a:cubicBezTo>
                <a:cubicBezTo>
                  <a:pt x="1166928" y="780136"/>
                  <a:pt x="1151557" y="772785"/>
                  <a:pt x="1181100" y="792480"/>
                </a:cubicBezTo>
                <a:cubicBezTo>
                  <a:pt x="1216035" y="844883"/>
                  <a:pt x="1205788" y="820824"/>
                  <a:pt x="1219200" y="861060"/>
                </a:cubicBezTo>
                <a:lnTo>
                  <a:pt x="1150620" y="883920"/>
                </a:lnTo>
                <a:cubicBezTo>
                  <a:pt x="1143000" y="886460"/>
                  <a:pt x="1134443" y="887085"/>
                  <a:pt x="1127760" y="891540"/>
                </a:cubicBezTo>
                <a:cubicBezTo>
                  <a:pt x="1073886" y="927456"/>
                  <a:pt x="1140581" y="882382"/>
                  <a:pt x="1074420" y="929640"/>
                </a:cubicBezTo>
                <a:cubicBezTo>
                  <a:pt x="1066968" y="934963"/>
                  <a:pt x="1058595" y="939017"/>
                  <a:pt x="1051560" y="944880"/>
                </a:cubicBezTo>
                <a:cubicBezTo>
                  <a:pt x="1031926" y="961241"/>
                  <a:pt x="1010169" y="994821"/>
                  <a:pt x="982980" y="998220"/>
                </a:cubicBezTo>
                <a:lnTo>
                  <a:pt x="861060" y="1013460"/>
                </a:lnTo>
                <a:cubicBezTo>
                  <a:pt x="853440" y="1016000"/>
                  <a:pt x="845384" y="1017488"/>
                  <a:pt x="838200" y="1021080"/>
                </a:cubicBezTo>
                <a:cubicBezTo>
                  <a:pt x="804755" y="1037803"/>
                  <a:pt x="824937" y="1038201"/>
                  <a:pt x="784860" y="1051560"/>
                </a:cubicBezTo>
                <a:cubicBezTo>
                  <a:pt x="772573" y="1055656"/>
                  <a:pt x="759460" y="1056640"/>
                  <a:pt x="746760" y="1059180"/>
                </a:cubicBezTo>
                <a:cubicBezTo>
                  <a:pt x="711200" y="1056640"/>
                  <a:pt x="675711" y="1050372"/>
                  <a:pt x="640080" y="1051560"/>
                </a:cubicBezTo>
                <a:cubicBezTo>
                  <a:pt x="599146" y="1052924"/>
                  <a:pt x="518160" y="1066800"/>
                  <a:pt x="518160" y="1066800"/>
                </a:cubicBezTo>
                <a:cubicBezTo>
                  <a:pt x="463052" y="1061790"/>
                  <a:pt x="439027" y="1077641"/>
                  <a:pt x="411480" y="1036320"/>
                </a:cubicBezTo>
                <a:cubicBezTo>
                  <a:pt x="407025" y="1029637"/>
                  <a:pt x="406400" y="1021080"/>
                  <a:pt x="403860" y="1013460"/>
                </a:cubicBezTo>
                <a:cubicBezTo>
                  <a:pt x="401320" y="995680"/>
                  <a:pt x="398614" y="977923"/>
                  <a:pt x="396240" y="960120"/>
                </a:cubicBezTo>
                <a:cubicBezTo>
                  <a:pt x="393534" y="939822"/>
                  <a:pt x="391987" y="919360"/>
                  <a:pt x="388620" y="899160"/>
                </a:cubicBezTo>
                <a:cubicBezTo>
                  <a:pt x="385431" y="880024"/>
                  <a:pt x="379419" y="863938"/>
                  <a:pt x="373380" y="845820"/>
                </a:cubicBezTo>
                <a:cubicBezTo>
                  <a:pt x="381487" y="578303"/>
                  <a:pt x="354482" y="673915"/>
                  <a:pt x="396240" y="548640"/>
                </a:cubicBezTo>
                <a:cubicBezTo>
                  <a:pt x="401534" y="532759"/>
                  <a:pt x="408638" y="507855"/>
                  <a:pt x="419100" y="495300"/>
                </a:cubicBezTo>
                <a:cubicBezTo>
                  <a:pt x="424963" y="488265"/>
                  <a:pt x="434340" y="485140"/>
                  <a:pt x="441960" y="480060"/>
                </a:cubicBezTo>
                <a:cubicBezTo>
                  <a:pt x="444500" y="472440"/>
                  <a:pt x="443044" y="461869"/>
                  <a:pt x="449580" y="457200"/>
                </a:cubicBezTo>
                <a:cubicBezTo>
                  <a:pt x="462652" y="447863"/>
                  <a:pt x="495300" y="441960"/>
                  <a:pt x="495300" y="441960"/>
                </a:cubicBezTo>
                <a:cubicBezTo>
                  <a:pt x="572200" y="451573"/>
                  <a:pt x="536833" y="443104"/>
                  <a:pt x="601980" y="464820"/>
                </a:cubicBezTo>
                <a:lnTo>
                  <a:pt x="624840" y="472440"/>
                </a:lnTo>
                <a:cubicBezTo>
                  <a:pt x="662940" y="469900"/>
                  <a:pt x="702096" y="474081"/>
                  <a:pt x="739140" y="464820"/>
                </a:cubicBezTo>
                <a:cubicBezTo>
                  <a:pt x="746932" y="462872"/>
                  <a:pt x="738999" y="444030"/>
                  <a:pt x="746760" y="441960"/>
                </a:cubicBezTo>
                <a:cubicBezTo>
                  <a:pt x="781207" y="432774"/>
                  <a:pt x="817880" y="436880"/>
                  <a:pt x="853440" y="434340"/>
                </a:cubicBezTo>
                <a:cubicBezTo>
                  <a:pt x="845820" y="426720"/>
                  <a:pt x="837479" y="419759"/>
                  <a:pt x="830580" y="411480"/>
                </a:cubicBezTo>
                <a:cubicBezTo>
                  <a:pt x="807408" y="383674"/>
                  <a:pt x="824115" y="390365"/>
                  <a:pt x="792480" y="365760"/>
                </a:cubicBezTo>
                <a:cubicBezTo>
                  <a:pt x="778022" y="354515"/>
                  <a:pt x="762000" y="345440"/>
                  <a:pt x="746760" y="335280"/>
                </a:cubicBezTo>
                <a:lnTo>
                  <a:pt x="723900" y="320040"/>
                </a:lnTo>
                <a:lnTo>
                  <a:pt x="701040" y="304800"/>
                </a:lnTo>
                <a:cubicBezTo>
                  <a:pt x="696020" y="289741"/>
                  <a:pt x="691609" y="269823"/>
                  <a:pt x="678180" y="259080"/>
                </a:cubicBezTo>
                <a:cubicBezTo>
                  <a:pt x="671908" y="254062"/>
                  <a:pt x="662940" y="254000"/>
                  <a:pt x="655320" y="251460"/>
                </a:cubicBezTo>
                <a:cubicBezTo>
                  <a:pt x="647700" y="243840"/>
                  <a:pt x="638724" y="237369"/>
                  <a:pt x="632460" y="228600"/>
                </a:cubicBezTo>
                <a:cubicBezTo>
                  <a:pt x="625858" y="219357"/>
                  <a:pt x="625252" y="206152"/>
                  <a:pt x="617220" y="198120"/>
                </a:cubicBezTo>
                <a:cubicBezTo>
                  <a:pt x="611540" y="192440"/>
                  <a:pt x="601381" y="194401"/>
                  <a:pt x="594360" y="190500"/>
                </a:cubicBezTo>
                <a:cubicBezTo>
                  <a:pt x="515755" y="146831"/>
                  <a:pt x="577506" y="169642"/>
                  <a:pt x="525780" y="152400"/>
                </a:cubicBezTo>
                <a:cubicBezTo>
                  <a:pt x="518160" y="154940"/>
                  <a:pt x="510104" y="156428"/>
                  <a:pt x="502920" y="160020"/>
                </a:cubicBezTo>
                <a:cubicBezTo>
                  <a:pt x="494729" y="164116"/>
                  <a:pt x="488478" y="171652"/>
                  <a:pt x="480060" y="175260"/>
                </a:cubicBezTo>
                <a:cubicBezTo>
                  <a:pt x="463710" y="182267"/>
                  <a:pt x="416951" y="187591"/>
                  <a:pt x="403860" y="190500"/>
                </a:cubicBezTo>
                <a:cubicBezTo>
                  <a:pt x="396019" y="192242"/>
                  <a:pt x="388620" y="195580"/>
                  <a:pt x="381000" y="198120"/>
                </a:cubicBezTo>
                <a:cubicBezTo>
                  <a:pt x="352841" y="240359"/>
                  <a:pt x="381871" y="206949"/>
                  <a:pt x="342900" y="228600"/>
                </a:cubicBezTo>
                <a:cubicBezTo>
                  <a:pt x="326889" y="237495"/>
                  <a:pt x="314556" y="253288"/>
                  <a:pt x="297180" y="259080"/>
                </a:cubicBezTo>
                <a:cubicBezTo>
                  <a:pt x="264385" y="270012"/>
                  <a:pt x="282112" y="264752"/>
                  <a:pt x="243840" y="274320"/>
                </a:cubicBezTo>
                <a:cubicBezTo>
                  <a:pt x="236220" y="281940"/>
                  <a:pt x="229259" y="290281"/>
                  <a:pt x="220980" y="297180"/>
                </a:cubicBezTo>
                <a:cubicBezTo>
                  <a:pt x="213945" y="303043"/>
                  <a:pt x="204151" y="305528"/>
                  <a:pt x="198120" y="312420"/>
                </a:cubicBezTo>
                <a:cubicBezTo>
                  <a:pt x="186059" y="326204"/>
                  <a:pt x="177800" y="342900"/>
                  <a:pt x="167640" y="358140"/>
                </a:cubicBezTo>
                <a:cubicBezTo>
                  <a:pt x="162560" y="365760"/>
                  <a:pt x="155296" y="372312"/>
                  <a:pt x="152400" y="381000"/>
                </a:cubicBezTo>
                <a:cubicBezTo>
                  <a:pt x="147320" y="396240"/>
                  <a:pt x="146071" y="413354"/>
                  <a:pt x="137160" y="426720"/>
                </a:cubicBezTo>
                <a:cubicBezTo>
                  <a:pt x="132080" y="434340"/>
                  <a:pt x="125639" y="441211"/>
                  <a:pt x="121920" y="449580"/>
                </a:cubicBezTo>
                <a:cubicBezTo>
                  <a:pt x="115396" y="464260"/>
                  <a:pt x="115591" y="481934"/>
                  <a:pt x="106680" y="495300"/>
                </a:cubicBezTo>
                <a:cubicBezTo>
                  <a:pt x="101600" y="502920"/>
                  <a:pt x="95159" y="509791"/>
                  <a:pt x="91440" y="518160"/>
                </a:cubicBezTo>
                <a:cubicBezTo>
                  <a:pt x="55168" y="599772"/>
                  <a:pt x="95450" y="535005"/>
                  <a:pt x="60960" y="586740"/>
                </a:cubicBezTo>
                <a:cubicBezTo>
                  <a:pt x="45101" y="650175"/>
                  <a:pt x="64412" y="587457"/>
                  <a:pt x="38100" y="640080"/>
                </a:cubicBezTo>
                <a:cubicBezTo>
                  <a:pt x="6552" y="703176"/>
                  <a:pt x="58916" y="620286"/>
                  <a:pt x="15240" y="685800"/>
                </a:cubicBezTo>
                <a:cubicBezTo>
                  <a:pt x="22860" y="690880"/>
                  <a:pt x="33020" y="693420"/>
                  <a:pt x="38100" y="701040"/>
                </a:cubicBezTo>
                <a:cubicBezTo>
                  <a:pt x="43909" y="709754"/>
                  <a:pt x="42843" y="721450"/>
                  <a:pt x="45720" y="731520"/>
                </a:cubicBezTo>
                <a:cubicBezTo>
                  <a:pt x="47927" y="739243"/>
                  <a:pt x="50800" y="746760"/>
                  <a:pt x="53340" y="754380"/>
                </a:cubicBezTo>
                <a:cubicBezTo>
                  <a:pt x="50800" y="782320"/>
                  <a:pt x="49428" y="810391"/>
                  <a:pt x="45720" y="838200"/>
                </a:cubicBezTo>
                <a:cubicBezTo>
                  <a:pt x="43161" y="857394"/>
                  <a:pt x="27672" y="899963"/>
                  <a:pt x="22860" y="914400"/>
                </a:cubicBezTo>
                <a:cubicBezTo>
                  <a:pt x="11928" y="947195"/>
                  <a:pt x="17188" y="929468"/>
                  <a:pt x="7620" y="967740"/>
                </a:cubicBezTo>
                <a:cubicBezTo>
                  <a:pt x="5080" y="995680"/>
                  <a:pt x="0" y="1023505"/>
                  <a:pt x="0" y="1051560"/>
                </a:cubicBezTo>
                <a:cubicBezTo>
                  <a:pt x="0" y="1104960"/>
                  <a:pt x="3185" y="1158364"/>
                  <a:pt x="7620" y="1211580"/>
                </a:cubicBezTo>
                <a:cubicBezTo>
                  <a:pt x="8287" y="1219584"/>
                  <a:pt x="13127" y="1226691"/>
                  <a:pt x="15240" y="1234440"/>
                </a:cubicBezTo>
                <a:cubicBezTo>
                  <a:pt x="20751" y="1254647"/>
                  <a:pt x="23856" y="1275529"/>
                  <a:pt x="30480" y="1295400"/>
                </a:cubicBezTo>
                <a:lnTo>
                  <a:pt x="53340" y="1363980"/>
                </a:lnTo>
                <a:cubicBezTo>
                  <a:pt x="55880" y="1371600"/>
                  <a:pt x="53340" y="1384300"/>
                  <a:pt x="60960" y="1386840"/>
                </a:cubicBezTo>
                <a:cubicBezTo>
                  <a:pt x="76200" y="1391920"/>
                  <a:pt x="93314" y="1393169"/>
                  <a:pt x="106680" y="1402080"/>
                </a:cubicBezTo>
                <a:cubicBezTo>
                  <a:pt x="162375" y="1439210"/>
                  <a:pt x="92345" y="1393889"/>
                  <a:pt x="160020" y="1432560"/>
                </a:cubicBezTo>
                <a:cubicBezTo>
                  <a:pt x="167971" y="1437104"/>
                  <a:pt x="174511" y="1444081"/>
                  <a:pt x="182880" y="1447800"/>
                </a:cubicBezTo>
                <a:cubicBezTo>
                  <a:pt x="197560" y="1454324"/>
                  <a:pt x="213360" y="1457960"/>
                  <a:pt x="228600" y="1463040"/>
                </a:cubicBezTo>
                <a:lnTo>
                  <a:pt x="274320" y="1478280"/>
                </a:lnTo>
                <a:cubicBezTo>
                  <a:pt x="281940" y="1480820"/>
                  <a:pt x="289388" y="1483952"/>
                  <a:pt x="297180" y="1485900"/>
                </a:cubicBezTo>
                <a:cubicBezTo>
                  <a:pt x="307340" y="1488440"/>
                  <a:pt x="317629" y="1490511"/>
                  <a:pt x="327660" y="1493520"/>
                </a:cubicBezTo>
                <a:lnTo>
                  <a:pt x="396240" y="1516380"/>
                </a:lnTo>
                <a:cubicBezTo>
                  <a:pt x="403860" y="1518920"/>
                  <a:pt x="411117" y="1523113"/>
                  <a:pt x="419100" y="1524000"/>
                </a:cubicBezTo>
                <a:cubicBezTo>
                  <a:pt x="456033" y="1528104"/>
                  <a:pt x="496565" y="1531347"/>
                  <a:pt x="533400" y="1539240"/>
                </a:cubicBezTo>
                <a:cubicBezTo>
                  <a:pt x="553880" y="1543629"/>
                  <a:pt x="574040" y="1549400"/>
                  <a:pt x="594360" y="1554480"/>
                </a:cubicBezTo>
                <a:cubicBezTo>
                  <a:pt x="604520" y="1557020"/>
                  <a:pt x="614905" y="1558788"/>
                  <a:pt x="624840" y="1562100"/>
                </a:cubicBezTo>
                <a:lnTo>
                  <a:pt x="670560" y="1577340"/>
                </a:lnTo>
                <a:cubicBezTo>
                  <a:pt x="678180" y="1579880"/>
                  <a:pt x="685497" y="1583640"/>
                  <a:pt x="693420" y="1584960"/>
                </a:cubicBezTo>
                <a:cubicBezTo>
                  <a:pt x="708660" y="1587500"/>
                  <a:pt x="724058" y="1589228"/>
                  <a:pt x="739140" y="1592580"/>
                </a:cubicBezTo>
                <a:cubicBezTo>
                  <a:pt x="746981" y="1594322"/>
                  <a:pt x="754097" y="1598763"/>
                  <a:pt x="762000" y="1600200"/>
                </a:cubicBezTo>
                <a:cubicBezTo>
                  <a:pt x="782148" y="1603863"/>
                  <a:pt x="802640" y="1605280"/>
                  <a:pt x="822960" y="1607820"/>
                </a:cubicBezTo>
                <a:cubicBezTo>
                  <a:pt x="830580" y="1612900"/>
                  <a:pt x="837629" y="1618964"/>
                  <a:pt x="845820" y="1623060"/>
                </a:cubicBezTo>
                <a:cubicBezTo>
                  <a:pt x="853004" y="1626652"/>
                  <a:pt x="863000" y="1625000"/>
                  <a:pt x="868680" y="1630680"/>
                </a:cubicBezTo>
                <a:cubicBezTo>
                  <a:pt x="881632" y="1643632"/>
                  <a:pt x="899160" y="1676400"/>
                  <a:pt x="899160" y="1676400"/>
                </a:cubicBezTo>
                <a:cubicBezTo>
                  <a:pt x="895588" y="1701402"/>
                  <a:pt x="898778" y="1733868"/>
                  <a:pt x="876300" y="1752600"/>
                </a:cubicBezTo>
                <a:cubicBezTo>
                  <a:pt x="867574" y="1759872"/>
                  <a:pt x="855980" y="1762760"/>
                  <a:pt x="845820" y="1767840"/>
                </a:cubicBezTo>
                <a:cubicBezTo>
                  <a:pt x="843280" y="1775460"/>
                  <a:pt x="838200" y="1782668"/>
                  <a:pt x="838200" y="1790700"/>
                </a:cubicBezTo>
                <a:cubicBezTo>
                  <a:pt x="838200" y="1918648"/>
                  <a:pt x="836392" y="1860572"/>
                  <a:pt x="853440" y="1920240"/>
                </a:cubicBezTo>
                <a:cubicBezTo>
                  <a:pt x="876472" y="2000853"/>
                  <a:pt x="840083" y="1887790"/>
                  <a:pt x="876300" y="1996440"/>
                </a:cubicBezTo>
                <a:cubicBezTo>
                  <a:pt x="878840" y="2004060"/>
                  <a:pt x="879465" y="2012617"/>
                  <a:pt x="883920" y="2019300"/>
                </a:cubicBezTo>
                <a:lnTo>
                  <a:pt x="899160" y="2042160"/>
                </a:lnTo>
                <a:cubicBezTo>
                  <a:pt x="901700" y="2054860"/>
                  <a:pt x="903970" y="2067617"/>
                  <a:pt x="906780" y="2080260"/>
                </a:cubicBezTo>
                <a:cubicBezTo>
                  <a:pt x="909052" y="2090483"/>
                  <a:pt x="912678" y="2100410"/>
                  <a:pt x="914400" y="2110740"/>
                </a:cubicBezTo>
                <a:cubicBezTo>
                  <a:pt x="917767" y="2130940"/>
                  <a:pt x="916632" y="2151943"/>
                  <a:pt x="922020" y="2171700"/>
                </a:cubicBezTo>
                <a:cubicBezTo>
                  <a:pt x="924430" y="2180535"/>
                  <a:pt x="933164" y="2186369"/>
                  <a:pt x="937260" y="2194560"/>
                </a:cubicBezTo>
                <a:cubicBezTo>
                  <a:pt x="940852" y="2201744"/>
                  <a:pt x="941288" y="2210236"/>
                  <a:pt x="944880" y="2217420"/>
                </a:cubicBezTo>
                <a:cubicBezTo>
                  <a:pt x="955489" y="2238638"/>
                  <a:pt x="966128" y="2246288"/>
                  <a:pt x="982980" y="2263140"/>
                </a:cubicBezTo>
                <a:cubicBezTo>
                  <a:pt x="993140" y="2260600"/>
                  <a:pt x="1003834" y="2259645"/>
                  <a:pt x="1013460" y="2255520"/>
                </a:cubicBezTo>
                <a:cubicBezTo>
                  <a:pt x="1021878" y="2251912"/>
                  <a:pt x="1027168" y="2240619"/>
                  <a:pt x="1036320" y="2240280"/>
                </a:cubicBezTo>
                <a:lnTo>
                  <a:pt x="1219200" y="2247900"/>
                </a:lnTo>
                <a:cubicBezTo>
                  <a:pt x="1240988" y="2255163"/>
                  <a:pt x="1248620" y="2258356"/>
                  <a:pt x="1272540" y="2263140"/>
                </a:cubicBezTo>
                <a:cubicBezTo>
                  <a:pt x="1287690" y="2266170"/>
                  <a:pt x="1303110" y="2267730"/>
                  <a:pt x="1318260" y="2270760"/>
                </a:cubicBezTo>
                <a:cubicBezTo>
                  <a:pt x="1328529" y="2272814"/>
                  <a:pt x="1338517" y="2276108"/>
                  <a:pt x="1348740" y="2278380"/>
                </a:cubicBezTo>
                <a:cubicBezTo>
                  <a:pt x="1361383" y="2281190"/>
                  <a:pt x="1374140" y="2283460"/>
                  <a:pt x="1386840" y="2286000"/>
                </a:cubicBezTo>
                <a:cubicBezTo>
                  <a:pt x="1515093" y="2282336"/>
                  <a:pt x="1634612" y="2282723"/>
                  <a:pt x="1760220" y="2270760"/>
                </a:cubicBezTo>
                <a:cubicBezTo>
                  <a:pt x="1778100" y="2269057"/>
                  <a:pt x="1795780" y="2265680"/>
                  <a:pt x="1813560" y="2263140"/>
                </a:cubicBezTo>
                <a:cubicBezTo>
                  <a:pt x="1887673" y="2238436"/>
                  <a:pt x="1809400" y="2262254"/>
                  <a:pt x="1988820" y="2247900"/>
                </a:cubicBezTo>
                <a:cubicBezTo>
                  <a:pt x="2097831" y="2239179"/>
                  <a:pt x="1975541" y="2244081"/>
                  <a:pt x="2049780" y="2232660"/>
                </a:cubicBezTo>
                <a:cubicBezTo>
                  <a:pt x="2127662" y="2220678"/>
                  <a:pt x="2279534" y="2219353"/>
                  <a:pt x="2331720" y="2217420"/>
                </a:cubicBezTo>
                <a:cubicBezTo>
                  <a:pt x="2341880" y="2214880"/>
                  <a:pt x="2352169" y="2212809"/>
                  <a:pt x="2362200" y="2209800"/>
                </a:cubicBezTo>
                <a:cubicBezTo>
                  <a:pt x="2377587" y="2205184"/>
                  <a:pt x="2407920" y="2194560"/>
                  <a:pt x="2407920" y="219456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13" b="99248" l="6667" r="96167">
                        <a14:foregroundMark x1="23500" y1="62155" x2="6833" y2="51880"/>
                        <a14:foregroundMark x1="10333" y1="24060" x2="17167" y2="11278"/>
                        <a14:foregroundMark x1="66000" y1="56140" x2="93000" y2="40602"/>
                        <a14:foregroundMark x1="86667" y1="48371" x2="96333" y2="42356"/>
                        <a14:foregroundMark x1="91167" y1="31830" x2="82000" y2="8521"/>
                        <a14:foregroundMark x1="83167" y1="13033" x2="74667" y2="7018"/>
                        <a14:foregroundMark x1="47000" y1="26817" x2="43000" y2="5263"/>
                        <a14:foregroundMark x1="50500" y1="78446" x2="52167" y2="99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1852791"/>
            <a:ext cx="3320143" cy="2207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000" b="99700" l="22867" r="90000">
                        <a14:foregroundMark x1="51400" y1="23000" x2="50667" y2="49200"/>
                        <a14:foregroundMark x1="43667" y1="83300" x2="38267" y2="99700"/>
                        <a14:foregroundMark x1="37800" y1="39700" x2="42667" y2="36100"/>
                        <a14:foregroundMark x1="28733" y1="61100" x2="22867" y2="80200"/>
                        <a14:foregroundMark x1="68733" y1="39700" x2="90000" y2="62800"/>
                        <a14:foregroundMark x1="38867" y1="47600" x2="36200" y2="58700"/>
                        <a14:backgroundMark x1="35533" y1="90200" x2="36800" y2="84200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12" t="17500" r="6984"/>
          <a:stretch/>
        </p:blipFill>
        <p:spPr>
          <a:xfrm>
            <a:off x="5807528" y="3429000"/>
            <a:ext cx="4022272" cy="3072399"/>
          </a:xfrm>
          <a:prstGeom prst="rect">
            <a:avLst/>
          </a:prstGeom>
          <a:ln>
            <a:noFill/>
          </a:ln>
        </p:spPr>
      </p:pic>
      <p:sp>
        <p:nvSpPr>
          <p:cNvPr id="18" name="Freeform 17"/>
          <p:cNvSpPr/>
          <p:nvPr/>
        </p:nvSpPr>
        <p:spPr>
          <a:xfrm>
            <a:off x="5795977" y="3533775"/>
            <a:ext cx="4033823" cy="3171825"/>
          </a:xfrm>
          <a:custGeom>
            <a:avLst/>
            <a:gdLst>
              <a:gd name="connsiteX0" fmla="*/ 933450 w 4033823"/>
              <a:gd name="connsiteY0" fmla="*/ 1104900 h 3171825"/>
              <a:gd name="connsiteX1" fmla="*/ 857250 w 4033823"/>
              <a:gd name="connsiteY1" fmla="*/ 1085850 h 3171825"/>
              <a:gd name="connsiteX2" fmla="*/ 781050 w 4033823"/>
              <a:gd name="connsiteY2" fmla="*/ 1047750 h 3171825"/>
              <a:gd name="connsiteX3" fmla="*/ 723900 w 4033823"/>
              <a:gd name="connsiteY3" fmla="*/ 1028700 h 3171825"/>
              <a:gd name="connsiteX4" fmla="*/ 695325 w 4033823"/>
              <a:gd name="connsiteY4" fmla="*/ 1019175 h 3171825"/>
              <a:gd name="connsiteX5" fmla="*/ 666750 w 4033823"/>
              <a:gd name="connsiteY5" fmla="*/ 1000125 h 3171825"/>
              <a:gd name="connsiteX6" fmla="*/ 609600 w 4033823"/>
              <a:gd name="connsiteY6" fmla="*/ 981075 h 3171825"/>
              <a:gd name="connsiteX7" fmla="*/ 552450 w 4033823"/>
              <a:gd name="connsiteY7" fmla="*/ 952500 h 3171825"/>
              <a:gd name="connsiteX8" fmla="*/ 542925 w 4033823"/>
              <a:gd name="connsiteY8" fmla="*/ 923925 h 3171825"/>
              <a:gd name="connsiteX9" fmla="*/ 619125 w 4033823"/>
              <a:gd name="connsiteY9" fmla="*/ 847725 h 3171825"/>
              <a:gd name="connsiteX10" fmla="*/ 666750 w 4033823"/>
              <a:gd name="connsiteY10" fmla="*/ 742950 h 3171825"/>
              <a:gd name="connsiteX11" fmla="*/ 685800 w 4033823"/>
              <a:gd name="connsiteY11" fmla="*/ 714375 h 3171825"/>
              <a:gd name="connsiteX12" fmla="*/ 723900 w 4033823"/>
              <a:gd name="connsiteY12" fmla="*/ 647700 h 3171825"/>
              <a:gd name="connsiteX13" fmla="*/ 752475 w 4033823"/>
              <a:gd name="connsiteY13" fmla="*/ 638175 h 3171825"/>
              <a:gd name="connsiteX14" fmla="*/ 838200 w 4033823"/>
              <a:gd name="connsiteY14" fmla="*/ 600075 h 3171825"/>
              <a:gd name="connsiteX15" fmla="*/ 1076325 w 4033823"/>
              <a:gd name="connsiteY15" fmla="*/ 581025 h 3171825"/>
              <a:gd name="connsiteX16" fmla="*/ 1152525 w 4033823"/>
              <a:gd name="connsiteY16" fmla="*/ 542925 h 3171825"/>
              <a:gd name="connsiteX17" fmla="*/ 1181100 w 4033823"/>
              <a:gd name="connsiteY17" fmla="*/ 523875 h 3171825"/>
              <a:gd name="connsiteX18" fmla="*/ 1200150 w 4033823"/>
              <a:gd name="connsiteY18" fmla="*/ 495300 h 3171825"/>
              <a:gd name="connsiteX19" fmla="*/ 1209675 w 4033823"/>
              <a:gd name="connsiteY19" fmla="*/ 457200 h 3171825"/>
              <a:gd name="connsiteX20" fmla="*/ 1219200 w 4033823"/>
              <a:gd name="connsiteY20" fmla="*/ 428625 h 3171825"/>
              <a:gd name="connsiteX21" fmla="*/ 1238250 w 4033823"/>
              <a:gd name="connsiteY21" fmla="*/ 333375 h 3171825"/>
              <a:gd name="connsiteX22" fmla="*/ 1266825 w 4033823"/>
              <a:gd name="connsiteY22" fmla="*/ 304800 h 3171825"/>
              <a:gd name="connsiteX23" fmla="*/ 1295400 w 4033823"/>
              <a:gd name="connsiteY23" fmla="*/ 314325 h 3171825"/>
              <a:gd name="connsiteX24" fmla="*/ 1381125 w 4033823"/>
              <a:gd name="connsiteY24" fmla="*/ 390525 h 3171825"/>
              <a:gd name="connsiteX25" fmla="*/ 1485900 w 4033823"/>
              <a:gd name="connsiteY25" fmla="*/ 409575 h 3171825"/>
              <a:gd name="connsiteX26" fmla="*/ 1533525 w 4033823"/>
              <a:gd name="connsiteY26" fmla="*/ 390525 h 3171825"/>
              <a:gd name="connsiteX27" fmla="*/ 1514475 w 4033823"/>
              <a:gd name="connsiteY27" fmla="*/ 295275 h 3171825"/>
              <a:gd name="connsiteX28" fmla="*/ 1504950 w 4033823"/>
              <a:gd name="connsiteY28" fmla="*/ 266700 h 3171825"/>
              <a:gd name="connsiteX29" fmla="*/ 1476375 w 4033823"/>
              <a:gd name="connsiteY29" fmla="*/ 247650 h 3171825"/>
              <a:gd name="connsiteX30" fmla="*/ 1504950 w 4033823"/>
              <a:gd name="connsiteY30" fmla="*/ 180975 h 3171825"/>
              <a:gd name="connsiteX31" fmla="*/ 1543050 w 4033823"/>
              <a:gd name="connsiteY31" fmla="*/ 85725 h 3171825"/>
              <a:gd name="connsiteX32" fmla="*/ 1581150 w 4033823"/>
              <a:gd name="connsiteY32" fmla="*/ 19050 h 3171825"/>
              <a:gd name="connsiteX33" fmla="*/ 1790700 w 4033823"/>
              <a:gd name="connsiteY33" fmla="*/ 9525 h 3171825"/>
              <a:gd name="connsiteX34" fmla="*/ 1876425 w 4033823"/>
              <a:gd name="connsiteY34" fmla="*/ 0 h 3171825"/>
              <a:gd name="connsiteX35" fmla="*/ 1924050 w 4033823"/>
              <a:gd name="connsiteY35" fmla="*/ 57150 h 3171825"/>
              <a:gd name="connsiteX36" fmla="*/ 1971675 w 4033823"/>
              <a:gd name="connsiteY36" fmla="*/ 104775 h 3171825"/>
              <a:gd name="connsiteX37" fmla="*/ 2028825 w 4033823"/>
              <a:gd name="connsiteY37" fmla="*/ 190500 h 3171825"/>
              <a:gd name="connsiteX38" fmla="*/ 2047875 w 4033823"/>
              <a:gd name="connsiteY38" fmla="*/ 219075 h 3171825"/>
              <a:gd name="connsiteX39" fmla="*/ 2057400 w 4033823"/>
              <a:gd name="connsiteY39" fmla="*/ 247650 h 3171825"/>
              <a:gd name="connsiteX40" fmla="*/ 2066925 w 4033823"/>
              <a:gd name="connsiteY40" fmla="*/ 304800 h 3171825"/>
              <a:gd name="connsiteX41" fmla="*/ 2076450 w 4033823"/>
              <a:gd name="connsiteY41" fmla="*/ 352425 h 3171825"/>
              <a:gd name="connsiteX42" fmla="*/ 2066925 w 4033823"/>
              <a:gd name="connsiteY42" fmla="*/ 590550 h 3171825"/>
              <a:gd name="connsiteX43" fmla="*/ 2057400 w 4033823"/>
              <a:gd name="connsiteY43" fmla="*/ 619125 h 3171825"/>
              <a:gd name="connsiteX44" fmla="*/ 2047875 w 4033823"/>
              <a:gd name="connsiteY44" fmla="*/ 666750 h 3171825"/>
              <a:gd name="connsiteX45" fmla="*/ 2066925 w 4033823"/>
              <a:gd name="connsiteY45" fmla="*/ 781050 h 3171825"/>
              <a:gd name="connsiteX46" fmla="*/ 2105025 w 4033823"/>
              <a:gd name="connsiteY46" fmla="*/ 838200 h 3171825"/>
              <a:gd name="connsiteX47" fmla="*/ 2133600 w 4033823"/>
              <a:gd name="connsiteY47" fmla="*/ 857250 h 3171825"/>
              <a:gd name="connsiteX48" fmla="*/ 2190750 w 4033823"/>
              <a:gd name="connsiteY48" fmla="*/ 876300 h 3171825"/>
              <a:gd name="connsiteX49" fmla="*/ 2209800 w 4033823"/>
              <a:gd name="connsiteY49" fmla="*/ 847725 h 3171825"/>
              <a:gd name="connsiteX50" fmla="*/ 2219325 w 4033823"/>
              <a:gd name="connsiteY50" fmla="*/ 800100 h 3171825"/>
              <a:gd name="connsiteX51" fmla="*/ 2228850 w 4033823"/>
              <a:gd name="connsiteY51" fmla="*/ 762000 h 3171825"/>
              <a:gd name="connsiteX52" fmla="*/ 2238375 w 4033823"/>
              <a:gd name="connsiteY52" fmla="*/ 714375 h 3171825"/>
              <a:gd name="connsiteX53" fmla="*/ 2266950 w 4033823"/>
              <a:gd name="connsiteY53" fmla="*/ 685800 h 3171825"/>
              <a:gd name="connsiteX54" fmla="*/ 2333625 w 4033823"/>
              <a:gd name="connsiteY54" fmla="*/ 638175 h 3171825"/>
              <a:gd name="connsiteX55" fmla="*/ 2381250 w 4033823"/>
              <a:gd name="connsiteY55" fmla="*/ 628650 h 3171825"/>
              <a:gd name="connsiteX56" fmla="*/ 2476500 w 4033823"/>
              <a:gd name="connsiteY56" fmla="*/ 609600 h 3171825"/>
              <a:gd name="connsiteX57" fmla="*/ 2505075 w 4033823"/>
              <a:gd name="connsiteY57" fmla="*/ 590550 h 3171825"/>
              <a:gd name="connsiteX58" fmla="*/ 2571750 w 4033823"/>
              <a:gd name="connsiteY58" fmla="*/ 571500 h 3171825"/>
              <a:gd name="connsiteX59" fmla="*/ 2695575 w 4033823"/>
              <a:gd name="connsiteY59" fmla="*/ 581025 h 3171825"/>
              <a:gd name="connsiteX60" fmla="*/ 2724150 w 4033823"/>
              <a:gd name="connsiteY60" fmla="*/ 600075 h 3171825"/>
              <a:gd name="connsiteX61" fmla="*/ 2771775 w 4033823"/>
              <a:gd name="connsiteY61" fmla="*/ 609600 h 3171825"/>
              <a:gd name="connsiteX62" fmla="*/ 2838450 w 4033823"/>
              <a:gd name="connsiteY62" fmla="*/ 647700 h 3171825"/>
              <a:gd name="connsiteX63" fmla="*/ 2867025 w 4033823"/>
              <a:gd name="connsiteY63" fmla="*/ 657225 h 3171825"/>
              <a:gd name="connsiteX64" fmla="*/ 2895600 w 4033823"/>
              <a:gd name="connsiteY64" fmla="*/ 676275 h 3171825"/>
              <a:gd name="connsiteX65" fmla="*/ 2990850 w 4033823"/>
              <a:gd name="connsiteY65" fmla="*/ 781050 h 3171825"/>
              <a:gd name="connsiteX66" fmla="*/ 3028950 w 4033823"/>
              <a:gd name="connsiteY66" fmla="*/ 838200 h 3171825"/>
              <a:gd name="connsiteX67" fmla="*/ 3057525 w 4033823"/>
              <a:gd name="connsiteY67" fmla="*/ 904875 h 3171825"/>
              <a:gd name="connsiteX68" fmla="*/ 3086100 w 4033823"/>
              <a:gd name="connsiteY68" fmla="*/ 923925 h 3171825"/>
              <a:gd name="connsiteX69" fmla="*/ 3190875 w 4033823"/>
              <a:gd name="connsiteY69" fmla="*/ 952500 h 3171825"/>
              <a:gd name="connsiteX70" fmla="*/ 3219450 w 4033823"/>
              <a:gd name="connsiteY70" fmla="*/ 962025 h 3171825"/>
              <a:gd name="connsiteX71" fmla="*/ 3286125 w 4033823"/>
              <a:gd name="connsiteY71" fmla="*/ 971550 h 3171825"/>
              <a:gd name="connsiteX72" fmla="*/ 3324225 w 4033823"/>
              <a:gd name="connsiteY72" fmla="*/ 981075 h 3171825"/>
              <a:gd name="connsiteX73" fmla="*/ 3409950 w 4033823"/>
              <a:gd name="connsiteY73" fmla="*/ 990600 h 3171825"/>
              <a:gd name="connsiteX74" fmla="*/ 3524250 w 4033823"/>
              <a:gd name="connsiteY74" fmla="*/ 1019175 h 3171825"/>
              <a:gd name="connsiteX75" fmla="*/ 3581400 w 4033823"/>
              <a:gd name="connsiteY75" fmla="*/ 1057275 h 3171825"/>
              <a:gd name="connsiteX76" fmla="*/ 3609975 w 4033823"/>
              <a:gd name="connsiteY76" fmla="*/ 1095375 h 3171825"/>
              <a:gd name="connsiteX77" fmla="*/ 3705225 w 4033823"/>
              <a:gd name="connsiteY77" fmla="*/ 1190625 h 3171825"/>
              <a:gd name="connsiteX78" fmla="*/ 3886200 w 4033823"/>
              <a:gd name="connsiteY78" fmla="*/ 1371600 h 3171825"/>
              <a:gd name="connsiteX79" fmla="*/ 3914775 w 4033823"/>
              <a:gd name="connsiteY79" fmla="*/ 1400175 h 3171825"/>
              <a:gd name="connsiteX80" fmla="*/ 3933825 w 4033823"/>
              <a:gd name="connsiteY80" fmla="*/ 1428750 h 3171825"/>
              <a:gd name="connsiteX81" fmla="*/ 3990975 w 4033823"/>
              <a:gd name="connsiteY81" fmla="*/ 1476375 h 3171825"/>
              <a:gd name="connsiteX82" fmla="*/ 4010025 w 4033823"/>
              <a:gd name="connsiteY82" fmla="*/ 1504950 h 3171825"/>
              <a:gd name="connsiteX83" fmla="*/ 4029075 w 4033823"/>
              <a:gd name="connsiteY83" fmla="*/ 1562100 h 3171825"/>
              <a:gd name="connsiteX84" fmla="*/ 3905250 w 4033823"/>
              <a:gd name="connsiteY84" fmla="*/ 1762125 h 3171825"/>
              <a:gd name="connsiteX85" fmla="*/ 3876675 w 4033823"/>
              <a:gd name="connsiteY85" fmla="*/ 1752600 h 3171825"/>
              <a:gd name="connsiteX86" fmla="*/ 3743325 w 4033823"/>
              <a:gd name="connsiteY86" fmla="*/ 1762125 h 3171825"/>
              <a:gd name="connsiteX87" fmla="*/ 3686175 w 4033823"/>
              <a:gd name="connsiteY87" fmla="*/ 1828800 h 3171825"/>
              <a:gd name="connsiteX88" fmla="*/ 3657600 w 4033823"/>
              <a:gd name="connsiteY88" fmla="*/ 1857375 h 3171825"/>
              <a:gd name="connsiteX89" fmla="*/ 3638550 w 4033823"/>
              <a:gd name="connsiteY89" fmla="*/ 1885950 h 3171825"/>
              <a:gd name="connsiteX90" fmla="*/ 3619500 w 4033823"/>
              <a:gd name="connsiteY90" fmla="*/ 2019300 h 3171825"/>
              <a:gd name="connsiteX91" fmla="*/ 3609975 w 4033823"/>
              <a:gd name="connsiteY91" fmla="*/ 2047875 h 3171825"/>
              <a:gd name="connsiteX92" fmla="*/ 3600450 w 4033823"/>
              <a:gd name="connsiteY92" fmla="*/ 2171700 h 3171825"/>
              <a:gd name="connsiteX93" fmla="*/ 3590925 w 4033823"/>
              <a:gd name="connsiteY93" fmla="*/ 2219325 h 3171825"/>
              <a:gd name="connsiteX94" fmla="*/ 3571875 w 4033823"/>
              <a:gd name="connsiteY94" fmla="*/ 2314575 h 3171825"/>
              <a:gd name="connsiteX95" fmla="*/ 3581400 w 4033823"/>
              <a:gd name="connsiteY95" fmla="*/ 2466975 h 3171825"/>
              <a:gd name="connsiteX96" fmla="*/ 3609975 w 4033823"/>
              <a:gd name="connsiteY96" fmla="*/ 2476500 h 3171825"/>
              <a:gd name="connsiteX97" fmla="*/ 3619500 w 4033823"/>
              <a:gd name="connsiteY97" fmla="*/ 2505075 h 3171825"/>
              <a:gd name="connsiteX98" fmla="*/ 3581400 w 4033823"/>
              <a:gd name="connsiteY98" fmla="*/ 2581275 h 3171825"/>
              <a:gd name="connsiteX99" fmla="*/ 3552825 w 4033823"/>
              <a:gd name="connsiteY99" fmla="*/ 2562225 h 3171825"/>
              <a:gd name="connsiteX100" fmla="*/ 3533775 w 4033823"/>
              <a:gd name="connsiteY100" fmla="*/ 2524125 h 3171825"/>
              <a:gd name="connsiteX101" fmla="*/ 3514725 w 4033823"/>
              <a:gd name="connsiteY101" fmla="*/ 2495550 h 3171825"/>
              <a:gd name="connsiteX102" fmla="*/ 3505200 w 4033823"/>
              <a:gd name="connsiteY102" fmla="*/ 2466975 h 3171825"/>
              <a:gd name="connsiteX103" fmla="*/ 3486150 w 4033823"/>
              <a:gd name="connsiteY103" fmla="*/ 2438400 h 3171825"/>
              <a:gd name="connsiteX104" fmla="*/ 3409950 w 4033823"/>
              <a:gd name="connsiteY104" fmla="*/ 2428875 h 3171825"/>
              <a:gd name="connsiteX105" fmla="*/ 3314700 w 4033823"/>
              <a:gd name="connsiteY105" fmla="*/ 2447925 h 3171825"/>
              <a:gd name="connsiteX106" fmla="*/ 3238500 w 4033823"/>
              <a:gd name="connsiteY106" fmla="*/ 2466975 h 3171825"/>
              <a:gd name="connsiteX107" fmla="*/ 3209925 w 4033823"/>
              <a:gd name="connsiteY107" fmla="*/ 2486025 h 3171825"/>
              <a:gd name="connsiteX108" fmla="*/ 3190875 w 4033823"/>
              <a:gd name="connsiteY108" fmla="*/ 2562225 h 3171825"/>
              <a:gd name="connsiteX109" fmla="*/ 3171825 w 4033823"/>
              <a:gd name="connsiteY109" fmla="*/ 2590800 h 3171825"/>
              <a:gd name="connsiteX110" fmla="*/ 3114675 w 4033823"/>
              <a:gd name="connsiteY110" fmla="*/ 2628900 h 3171825"/>
              <a:gd name="connsiteX111" fmla="*/ 3086100 w 4033823"/>
              <a:gd name="connsiteY111" fmla="*/ 2609850 h 3171825"/>
              <a:gd name="connsiteX112" fmla="*/ 3019425 w 4033823"/>
              <a:gd name="connsiteY112" fmla="*/ 2600325 h 3171825"/>
              <a:gd name="connsiteX113" fmla="*/ 2962275 w 4033823"/>
              <a:gd name="connsiteY113" fmla="*/ 2543175 h 3171825"/>
              <a:gd name="connsiteX114" fmla="*/ 2905125 w 4033823"/>
              <a:gd name="connsiteY114" fmla="*/ 2514600 h 3171825"/>
              <a:gd name="connsiteX115" fmla="*/ 2857500 w 4033823"/>
              <a:gd name="connsiteY115" fmla="*/ 2476500 h 3171825"/>
              <a:gd name="connsiteX116" fmla="*/ 2828925 w 4033823"/>
              <a:gd name="connsiteY116" fmla="*/ 2447925 h 3171825"/>
              <a:gd name="connsiteX117" fmla="*/ 2800350 w 4033823"/>
              <a:gd name="connsiteY117" fmla="*/ 2438400 h 3171825"/>
              <a:gd name="connsiteX118" fmla="*/ 2762250 w 4033823"/>
              <a:gd name="connsiteY118" fmla="*/ 2381250 h 3171825"/>
              <a:gd name="connsiteX119" fmla="*/ 2743200 w 4033823"/>
              <a:gd name="connsiteY119" fmla="*/ 2343150 h 3171825"/>
              <a:gd name="connsiteX120" fmla="*/ 2686050 w 4033823"/>
              <a:gd name="connsiteY120" fmla="*/ 2266950 h 3171825"/>
              <a:gd name="connsiteX121" fmla="*/ 2657475 w 4033823"/>
              <a:gd name="connsiteY121" fmla="*/ 2200275 h 3171825"/>
              <a:gd name="connsiteX122" fmla="*/ 2628900 w 4033823"/>
              <a:gd name="connsiteY122" fmla="*/ 2171700 h 3171825"/>
              <a:gd name="connsiteX123" fmla="*/ 2619375 w 4033823"/>
              <a:gd name="connsiteY123" fmla="*/ 2143125 h 3171825"/>
              <a:gd name="connsiteX124" fmla="*/ 2571750 w 4033823"/>
              <a:gd name="connsiteY124" fmla="*/ 2085975 h 3171825"/>
              <a:gd name="connsiteX125" fmla="*/ 2514600 w 4033823"/>
              <a:gd name="connsiteY125" fmla="*/ 2047875 h 3171825"/>
              <a:gd name="connsiteX126" fmla="*/ 2486025 w 4033823"/>
              <a:gd name="connsiteY126" fmla="*/ 2038350 h 3171825"/>
              <a:gd name="connsiteX127" fmla="*/ 2390775 w 4033823"/>
              <a:gd name="connsiteY127" fmla="*/ 1971675 h 3171825"/>
              <a:gd name="connsiteX128" fmla="*/ 2333625 w 4033823"/>
              <a:gd name="connsiteY128" fmla="*/ 1943100 h 3171825"/>
              <a:gd name="connsiteX129" fmla="*/ 2276475 w 4033823"/>
              <a:gd name="connsiteY129" fmla="*/ 1885950 h 3171825"/>
              <a:gd name="connsiteX130" fmla="*/ 2219325 w 4033823"/>
              <a:gd name="connsiteY130" fmla="*/ 1857375 h 3171825"/>
              <a:gd name="connsiteX131" fmla="*/ 2181225 w 4033823"/>
              <a:gd name="connsiteY131" fmla="*/ 1828800 h 3171825"/>
              <a:gd name="connsiteX132" fmla="*/ 2152650 w 4033823"/>
              <a:gd name="connsiteY132" fmla="*/ 1800225 h 3171825"/>
              <a:gd name="connsiteX133" fmla="*/ 2095500 w 4033823"/>
              <a:gd name="connsiteY133" fmla="*/ 1781175 h 3171825"/>
              <a:gd name="connsiteX134" fmla="*/ 2133600 w 4033823"/>
              <a:gd name="connsiteY134" fmla="*/ 1838325 h 3171825"/>
              <a:gd name="connsiteX135" fmla="*/ 2162175 w 4033823"/>
              <a:gd name="connsiteY135" fmla="*/ 1866900 h 3171825"/>
              <a:gd name="connsiteX136" fmla="*/ 2162175 w 4033823"/>
              <a:gd name="connsiteY136" fmla="*/ 2143125 h 3171825"/>
              <a:gd name="connsiteX137" fmla="*/ 2143125 w 4033823"/>
              <a:gd name="connsiteY137" fmla="*/ 2257425 h 3171825"/>
              <a:gd name="connsiteX138" fmla="*/ 2133600 w 4033823"/>
              <a:gd name="connsiteY138" fmla="*/ 2314575 h 3171825"/>
              <a:gd name="connsiteX139" fmla="*/ 2124075 w 4033823"/>
              <a:gd name="connsiteY139" fmla="*/ 2352675 h 3171825"/>
              <a:gd name="connsiteX140" fmla="*/ 2095500 w 4033823"/>
              <a:gd name="connsiteY140" fmla="*/ 2438400 h 3171825"/>
              <a:gd name="connsiteX141" fmla="*/ 2085975 w 4033823"/>
              <a:gd name="connsiteY141" fmla="*/ 2466975 h 3171825"/>
              <a:gd name="connsiteX142" fmla="*/ 2057400 w 4033823"/>
              <a:gd name="connsiteY142" fmla="*/ 2476500 h 3171825"/>
              <a:gd name="connsiteX143" fmla="*/ 2038350 w 4033823"/>
              <a:gd name="connsiteY143" fmla="*/ 2419350 h 3171825"/>
              <a:gd name="connsiteX144" fmla="*/ 2028825 w 4033823"/>
              <a:gd name="connsiteY144" fmla="*/ 2390775 h 3171825"/>
              <a:gd name="connsiteX145" fmla="*/ 2000250 w 4033823"/>
              <a:gd name="connsiteY145" fmla="*/ 2371725 h 3171825"/>
              <a:gd name="connsiteX146" fmla="*/ 1971675 w 4033823"/>
              <a:gd name="connsiteY146" fmla="*/ 2314575 h 3171825"/>
              <a:gd name="connsiteX147" fmla="*/ 1962150 w 4033823"/>
              <a:gd name="connsiteY147" fmla="*/ 2286000 h 3171825"/>
              <a:gd name="connsiteX148" fmla="*/ 1952625 w 4033823"/>
              <a:gd name="connsiteY148" fmla="*/ 2314575 h 3171825"/>
              <a:gd name="connsiteX149" fmla="*/ 1990725 w 4033823"/>
              <a:gd name="connsiteY149" fmla="*/ 2381250 h 3171825"/>
              <a:gd name="connsiteX150" fmla="*/ 2019300 w 4033823"/>
              <a:gd name="connsiteY150" fmla="*/ 2438400 h 3171825"/>
              <a:gd name="connsiteX151" fmla="*/ 2066925 w 4033823"/>
              <a:gd name="connsiteY151" fmla="*/ 2495550 h 3171825"/>
              <a:gd name="connsiteX152" fmla="*/ 2105025 w 4033823"/>
              <a:gd name="connsiteY152" fmla="*/ 2590800 h 3171825"/>
              <a:gd name="connsiteX153" fmla="*/ 2114550 w 4033823"/>
              <a:gd name="connsiteY153" fmla="*/ 2628900 h 3171825"/>
              <a:gd name="connsiteX154" fmla="*/ 2143125 w 4033823"/>
              <a:gd name="connsiteY154" fmla="*/ 2762250 h 3171825"/>
              <a:gd name="connsiteX155" fmla="*/ 2152650 w 4033823"/>
              <a:gd name="connsiteY155" fmla="*/ 2790825 h 3171825"/>
              <a:gd name="connsiteX156" fmla="*/ 2152650 w 4033823"/>
              <a:gd name="connsiteY156" fmla="*/ 3057525 h 3171825"/>
              <a:gd name="connsiteX157" fmla="*/ 2143125 w 4033823"/>
              <a:gd name="connsiteY157" fmla="*/ 3105150 h 3171825"/>
              <a:gd name="connsiteX158" fmla="*/ 2133600 w 4033823"/>
              <a:gd name="connsiteY158" fmla="*/ 3133725 h 3171825"/>
              <a:gd name="connsiteX159" fmla="*/ 2105025 w 4033823"/>
              <a:gd name="connsiteY159" fmla="*/ 3143250 h 3171825"/>
              <a:gd name="connsiteX160" fmla="*/ 2076450 w 4033823"/>
              <a:gd name="connsiteY160" fmla="*/ 3124200 h 3171825"/>
              <a:gd name="connsiteX161" fmla="*/ 1990725 w 4033823"/>
              <a:gd name="connsiteY161" fmla="*/ 3105150 h 3171825"/>
              <a:gd name="connsiteX162" fmla="*/ 1952625 w 4033823"/>
              <a:gd name="connsiteY162" fmla="*/ 3095625 h 3171825"/>
              <a:gd name="connsiteX163" fmla="*/ 1866900 w 4033823"/>
              <a:gd name="connsiteY163" fmla="*/ 3076575 h 3171825"/>
              <a:gd name="connsiteX164" fmla="*/ 1800225 w 4033823"/>
              <a:gd name="connsiteY164" fmla="*/ 3057525 h 3171825"/>
              <a:gd name="connsiteX165" fmla="*/ 1771650 w 4033823"/>
              <a:gd name="connsiteY165" fmla="*/ 3038475 h 3171825"/>
              <a:gd name="connsiteX166" fmla="*/ 1704975 w 4033823"/>
              <a:gd name="connsiteY166" fmla="*/ 3019425 h 3171825"/>
              <a:gd name="connsiteX167" fmla="*/ 1628775 w 4033823"/>
              <a:gd name="connsiteY167" fmla="*/ 2933700 h 3171825"/>
              <a:gd name="connsiteX168" fmla="*/ 1590675 w 4033823"/>
              <a:gd name="connsiteY168" fmla="*/ 2914650 h 3171825"/>
              <a:gd name="connsiteX169" fmla="*/ 1533525 w 4033823"/>
              <a:gd name="connsiteY169" fmla="*/ 2819400 h 3171825"/>
              <a:gd name="connsiteX170" fmla="*/ 1504950 w 4033823"/>
              <a:gd name="connsiteY170" fmla="*/ 2771775 h 3171825"/>
              <a:gd name="connsiteX171" fmla="*/ 1485900 w 4033823"/>
              <a:gd name="connsiteY171" fmla="*/ 2743200 h 3171825"/>
              <a:gd name="connsiteX172" fmla="*/ 1457325 w 4033823"/>
              <a:gd name="connsiteY172" fmla="*/ 2657475 h 3171825"/>
              <a:gd name="connsiteX173" fmla="*/ 1400175 w 4033823"/>
              <a:gd name="connsiteY173" fmla="*/ 2743200 h 3171825"/>
              <a:gd name="connsiteX174" fmla="*/ 1381125 w 4033823"/>
              <a:gd name="connsiteY174" fmla="*/ 2800350 h 3171825"/>
              <a:gd name="connsiteX175" fmla="*/ 1285875 w 4033823"/>
              <a:gd name="connsiteY175" fmla="*/ 2914650 h 3171825"/>
              <a:gd name="connsiteX176" fmla="*/ 1257300 w 4033823"/>
              <a:gd name="connsiteY176" fmla="*/ 2933700 h 3171825"/>
              <a:gd name="connsiteX177" fmla="*/ 1228725 w 4033823"/>
              <a:gd name="connsiteY177" fmla="*/ 2943225 h 3171825"/>
              <a:gd name="connsiteX178" fmla="*/ 1190625 w 4033823"/>
              <a:gd name="connsiteY178" fmla="*/ 2971800 h 3171825"/>
              <a:gd name="connsiteX179" fmla="*/ 1162050 w 4033823"/>
              <a:gd name="connsiteY179" fmla="*/ 3000375 h 3171825"/>
              <a:gd name="connsiteX180" fmla="*/ 1066800 w 4033823"/>
              <a:gd name="connsiteY180" fmla="*/ 3057525 h 3171825"/>
              <a:gd name="connsiteX181" fmla="*/ 1028700 w 4033823"/>
              <a:gd name="connsiteY181" fmla="*/ 3086100 h 3171825"/>
              <a:gd name="connsiteX182" fmla="*/ 1000125 w 4033823"/>
              <a:gd name="connsiteY182" fmla="*/ 3114675 h 3171825"/>
              <a:gd name="connsiteX183" fmla="*/ 971550 w 4033823"/>
              <a:gd name="connsiteY183" fmla="*/ 3124200 h 3171825"/>
              <a:gd name="connsiteX184" fmla="*/ 895350 w 4033823"/>
              <a:gd name="connsiteY184" fmla="*/ 3171825 h 3171825"/>
              <a:gd name="connsiteX185" fmla="*/ 857250 w 4033823"/>
              <a:gd name="connsiteY185" fmla="*/ 3162300 h 3171825"/>
              <a:gd name="connsiteX186" fmla="*/ 847725 w 4033823"/>
              <a:gd name="connsiteY186" fmla="*/ 3133725 h 3171825"/>
              <a:gd name="connsiteX187" fmla="*/ 866775 w 4033823"/>
              <a:gd name="connsiteY187" fmla="*/ 3028950 h 3171825"/>
              <a:gd name="connsiteX188" fmla="*/ 857250 w 4033823"/>
              <a:gd name="connsiteY188" fmla="*/ 2990850 h 3171825"/>
              <a:gd name="connsiteX189" fmla="*/ 847725 w 4033823"/>
              <a:gd name="connsiteY189" fmla="*/ 2962275 h 3171825"/>
              <a:gd name="connsiteX190" fmla="*/ 876300 w 4033823"/>
              <a:gd name="connsiteY190" fmla="*/ 2781300 h 3171825"/>
              <a:gd name="connsiteX191" fmla="*/ 857250 w 4033823"/>
              <a:gd name="connsiteY191" fmla="*/ 2695575 h 3171825"/>
              <a:gd name="connsiteX192" fmla="*/ 838200 w 4033823"/>
              <a:gd name="connsiteY192" fmla="*/ 2724150 h 3171825"/>
              <a:gd name="connsiteX193" fmla="*/ 733425 w 4033823"/>
              <a:gd name="connsiteY193" fmla="*/ 2714625 h 3171825"/>
              <a:gd name="connsiteX194" fmla="*/ 685800 w 4033823"/>
              <a:gd name="connsiteY194" fmla="*/ 2705100 h 3171825"/>
              <a:gd name="connsiteX195" fmla="*/ 657225 w 4033823"/>
              <a:gd name="connsiteY195" fmla="*/ 2695575 h 3171825"/>
              <a:gd name="connsiteX196" fmla="*/ 561975 w 4033823"/>
              <a:gd name="connsiteY196" fmla="*/ 2714625 h 3171825"/>
              <a:gd name="connsiteX197" fmla="*/ 457200 w 4033823"/>
              <a:gd name="connsiteY197" fmla="*/ 2724150 h 3171825"/>
              <a:gd name="connsiteX198" fmla="*/ 304800 w 4033823"/>
              <a:gd name="connsiteY198" fmla="*/ 2714625 h 3171825"/>
              <a:gd name="connsiteX199" fmla="*/ 295275 w 4033823"/>
              <a:gd name="connsiteY199" fmla="*/ 2581275 h 3171825"/>
              <a:gd name="connsiteX200" fmla="*/ 247650 w 4033823"/>
              <a:gd name="connsiteY200" fmla="*/ 2514600 h 3171825"/>
              <a:gd name="connsiteX201" fmla="*/ 200025 w 4033823"/>
              <a:gd name="connsiteY201" fmla="*/ 2466975 h 3171825"/>
              <a:gd name="connsiteX202" fmla="*/ 152400 w 4033823"/>
              <a:gd name="connsiteY202" fmla="*/ 2438400 h 3171825"/>
              <a:gd name="connsiteX203" fmla="*/ 104775 w 4033823"/>
              <a:gd name="connsiteY203" fmla="*/ 2400300 h 3171825"/>
              <a:gd name="connsiteX204" fmla="*/ 57150 w 4033823"/>
              <a:gd name="connsiteY204" fmla="*/ 2343150 h 3171825"/>
              <a:gd name="connsiteX205" fmla="*/ 19050 w 4033823"/>
              <a:gd name="connsiteY205" fmla="*/ 2266950 h 3171825"/>
              <a:gd name="connsiteX206" fmla="*/ 0 w 4033823"/>
              <a:gd name="connsiteY206" fmla="*/ 2228850 h 3171825"/>
              <a:gd name="connsiteX207" fmla="*/ 19050 w 4033823"/>
              <a:gd name="connsiteY207" fmla="*/ 2162175 h 3171825"/>
              <a:gd name="connsiteX208" fmla="*/ 28575 w 4033823"/>
              <a:gd name="connsiteY208" fmla="*/ 2133600 h 3171825"/>
              <a:gd name="connsiteX209" fmla="*/ 47625 w 4033823"/>
              <a:gd name="connsiteY209" fmla="*/ 2047875 h 3171825"/>
              <a:gd name="connsiteX210" fmla="*/ 66675 w 4033823"/>
              <a:gd name="connsiteY210" fmla="*/ 2000250 h 3171825"/>
              <a:gd name="connsiteX211" fmla="*/ 76200 w 4033823"/>
              <a:gd name="connsiteY211" fmla="*/ 1943100 h 3171825"/>
              <a:gd name="connsiteX212" fmla="*/ 114300 w 4033823"/>
              <a:gd name="connsiteY212" fmla="*/ 1819275 h 3171825"/>
              <a:gd name="connsiteX213" fmla="*/ 133350 w 4033823"/>
              <a:gd name="connsiteY213" fmla="*/ 1781175 h 3171825"/>
              <a:gd name="connsiteX214" fmla="*/ 152400 w 4033823"/>
              <a:gd name="connsiteY214" fmla="*/ 1724025 h 3171825"/>
              <a:gd name="connsiteX215" fmla="*/ 180975 w 4033823"/>
              <a:gd name="connsiteY215" fmla="*/ 1733550 h 3171825"/>
              <a:gd name="connsiteX216" fmla="*/ 209550 w 4033823"/>
              <a:gd name="connsiteY216" fmla="*/ 1676400 h 3171825"/>
              <a:gd name="connsiteX217" fmla="*/ 228600 w 4033823"/>
              <a:gd name="connsiteY217" fmla="*/ 1628775 h 3171825"/>
              <a:gd name="connsiteX218" fmla="*/ 238125 w 4033823"/>
              <a:gd name="connsiteY218" fmla="*/ 1600200 h 3171825"/>
              <a:gd name="connsiteX219" fmla="*/ 276225 w 4033823"/>
              <a:gd name="connsiteY219" fmla="*/ 1533525 h 3171825"/>
              <a:gd name="connsiteX220" fmla="*/ 285750 w 4033823"/>
              <a:gd name="connsiteY220" fmla="*/ 1476375 h 3171825"/>
              <a:gd name="connsiteX221" fmla="*/ 304800 w 4033823"/>
              <a:gd name="connsiteY221" fmla="*/ 1447800 h 3171825"/>
              <a:gd name="connsiteX222" fmla="*/ 381000 w 4033823"/>
              <a:gd name="connsiteY222" fmla="*/ 1333500 h 3171825"/>
              <a:gd name="connsiteX223" fmla="*/ 438150 w 4033823"/>
              <a:gd name="connsiteY223" fmla="*/ 1295400 h 3171825"/>
              <a:gd name="connsiteX224" fmla="*/ 619125 w 4033823"/>
              <a:gd name="connsiteY224" fmla="*/ 1266825 h 3171825"/>
              <a:gd name="connsiteX225" fmla="*/ 647700 w 4033823"/>
              <a:gd name="connsiteY225" fmla="*/ 1257300 h 3171825"/>
              <a:gd name="connsiteX226" fmla="*/ 781050 w 4033823"/>
              <a:gd name="connsiteY226" fmla="*/ 1247775 h 3171825"/>
              <a:gd name="connsiteX227" fmla="*/ 857250 w 4033823"/>
              <a:gd name="connsiteY227" fmla="*/ 1209675 h 3171825"/>
              <a:gd name="connsiteX228" fmla="*/ 876300 w 4033823"/>
              <a:gd name="connsiteY228" fmla="*/ 1181100 h 3171825"/>
              <a:gd name="connsiteX229" fmla="*/ 933450 w 4033823"/>
              <a:gd name="connsiteY229" fmla="*/ 1104900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4033823" h="3171825">
                <a:moveTo>
                  <a:pt x="933450" y="1104900"/>
                </a:moveTo>
                <a:cubicBezTo>
                  <a:pt x="930275" y="1089025"/>
                  <a:pt x="880263" y="1096310"/>
                  <a:pt x="857250" y="1085850"/>
                </a:cubicBezTo>
                <a:cubicBezTo>
                  <a:pt x="831397" y="1074099"/>
                  <a:pt x="807991" y="1056730"/>
                  <a:pt x="781050" y="1047750"/>
                </a:cubicBezTo>
                <a:lnTo>
                  <a:pt x="723900" y="1028700"/>
                </a:lnTo>
                <a:cubicBezTo>
                  <a:pt x="714375" y="1025525"/>
                  <a:pt x="703679" y="1024744"/>
                  <a:pt x="695325" y="1019175"/>
                </a:cubicBezTo>
                <a:cubicBezTo>
                  <a:pt x="685800" y="1012825"/>
                  <a:pt x="677211" y="1004774"/>
                  <a:pt x="666750" y="1000125"/>
                </a:cubicBezTo>
                <a:cubicBezTo>
                  <a:pt x="648400" y="991970"/>
                  <a:pt x="626308" y="992214"/>
                  <a:pt x="609600" y="981075"/>
                </a:cubicBezTo>
                <a:cubicBezTo>
                  <a:pt x="572671" y="956456"/>
                  <a:pt x="591885" y="965645"/>
                  <a:pt x="552450" y="952500"/>
                </a:cubicBezTo>
                <a:cubicBezTo>
                  <a:pt x="549275" y="942975"/>
                  <a:pt x="539750" y="933450"/>
                  <a:pt x="542925" y="923925"/>
                </a:cubicBezTo>
                <a:cubicBezTo>
                  <a:pt x="561315" y="868754"/>
                  <a:pt x="577655" y="868460"/>
                  <a:pt x="619125" y="847725"/>
                </a:cubicBezTo>
                <a:cubicBezTo>
                  <a:pt x="632611" y="807267"/>
                  <a:pt x="638357" y="785540"/>
                  <a:pt x="666750" y="742950"/>
                </a:cubicBezTo>
                <a:cubicBezTo>
                  <a:pt x="673100" y="733425"/>
                  <a:pt x="680680" y="724614"/>
                  <a:pt x="685800" y="714375"/>
                </a:cubicBezTo>
                <a:cubicBezTo>
                  <a:pt x="703434" y="679107"/>
                  <a:pt x="684417" y="680603"/>
                  <a:pt x="723900" y="647700"/>
                </a:cubicBezTo>
                <a:cubicBezTo>
                  <a:pt x="731613" y="641272"/>
                  <a:pt x="743495" y="642665"/>
                  <a:pt x="752475" y="638175"/>
                </a:cubicBezTo>
                <a:cubicBezTo>
                  <a:pt x="791007" y="618909"/>
                  <a:pt x="782032" y="603586"/>
                  <a:pt x="838200" y="600075"/>
                </a:cubicBezTo>
                <a:cubicBezTo>
                  <a:pt x="1019295" y="588757"/>
                  <a:pt x="940012" y="596171"/>
                  <a:pt x="1076325" y="581025"/>
                </a:cubicBezTo>
                <a:cubicBezTo>
                  <a:pt x="1142528" y="536890"/>
                  <a:pt x="1059319" y="589528"/>
                  <a:pt x="1152525" y="542925"/>
                </a:cubicBezTo>
                <a:cubicBezTo>
                  <a:pt x="1162764" y="537805"/>
                  <a:pt x="1171575" y="530225"/>
                  <a:pt x="1181100" y="523875"/>
                </a:cubicBezTo>
                <a:cubicBezTo>
                  <a:pt x="1187450" y="514350"/>
                  <a:pt x="1195641" y="505822"/>
                  <a:pt x="1200150" y="495300"/>
                </a:cubicBezTo>
                <a:cubicBezTo>
                  <a:pt x="1205307" y="483268"/>
                  <a:pt x="1206079" y="469787"/>
                  <a:pt x="1209675" y="457200"/>
                </a:cubicBezTo>
                <a:cubicBezTo>
                  <a:pt x="1212433" y="447546"/>
                  <a:pt x="1217022" y="438426"/>
                  <a:pt x="1219200" y="428625"/>
                </a:cubicBezTo>
                <a:cubicBezTo>
                  <a:pt x="1220095" y="424596"/>
                  <a:pt x="1231349" y="345451"/>
                  <a:pt x="1238250" y="333375"/>
                </a:cubicBezTo>
                <a:cubicBezTo>
                  <a:pt x="1244933" y="321679"/>
                  <a:pt x="1257300" y="314325"/>
                  <a:pt x="1266825" y="304800"/>
                </a:cubicBezTo>
                <a:cubicBezTo>
                  <a:pt x="1276350" y="307975"/>
                  <a:pt x="1287475" y="308161"/>
                  <a:pt x="1295400" y="314325"/>
                </a:cubicBezTo>
                <a:cubicBezTo>
                  <a:pt x="1340839" y="349667"/>
                  <a:pt x="1338550" y="369237"/>
                  <a:pt x="1381125" y="390525"/>
                </a:cubicBezTo>
                <a:cubicBezTo>
                  <a:pt x="1410491" y="405208"/>
                  <a:pt x="1459633" y="406292"/>
                  <a:pt x="1485900" y="409575"/>
                </a:cubicBezTo>
                <a:cubicBezTo>
                  <a:pt x="1511675" y="426758"/>
                  <a:pt x="1527483" y="450949"/>
                  <a:pt x="1533525" y="390525"/>
                </a:cubicBezTo>
                <a:cubicBezTo>
                  <a:pt x="1534911" y="376665"/>
                  <a:pt x="1519829" y="314015"/>
                  <a:pt x="1514475" y="295275"/>
                </a:cubicBezTo>
                <a:cubicBezTo>
                  <a:pt x="1511717" y="285621"/>
                  <a:pt x="1511222" y="274540"/>
                  <a:pt x="1504950" y="266700"/>
                </a:cubicBezTo>
                <a:cubicBezTo>
                  <a:pt x="1497799" y="257761"/>
                  <a:pt x="1485900" y="254000"/>
                  <a:pt x="1476375" y="247650"/>
                </a:cubicBezTo>
                <a:cubicBezTo>
                  <a:pt x="1514981" y="189742"/>
                  <a:pt x="1478590" y="251269"/>
                  <a:pt x="1504950" y="180975"/>
                </a:cubicBezTo>
                <a:cubicBezTo>
                  <a:pt x="1534511" y="102145"/>
                  <a:pt x="1517345" y="188547"/>
                  <a:pt x="1543050" y="85725"/>
                </a:cubicBezTo>
                <a:cubicBezTo>
                  <a:pt x="1547800" y="66727"/>
                  <a:pt x="1551594" y="23779"/>
                  <a:pt x="1581150" y="19050"/>
                </a:cubicBezTo>
                <a:cubicBezTo>
                  <a:pt x="1650194" y="8003"/>
                  <a:pt x="1720850" y="12700"/>
                  <a:pt x="1790700" y="9525"/>
                </a:cubicBezTo>
                <a:cubicBezTo>
                  <a:pt x="1857375" y="-12700"/>
                  <a:pt x="1828800" y="-15875"/>
                  <a:pt x="1876425" y="0"/>
                </a:cubicBezTo>
                <a:cubicBezTo>
                  <a:pt x="1923723" y="70946"/>
                  <a:pt x="1862934" y="-16189"/>
                  <a:pt x="1924050" y="57150"/>
                </a:cubicBezTo>
                <a:cubicBezTo>
                  <a:pt x="1963737" y="104775"/>
                  <a:pt x="1919288" y="69850"/>
                  <a:pt x="1971675" y="104775"/>
                </a:cubicBezTo>
                <a:lnTo>
                  <a:pt x="2028825" y="190500"/>
                </a:lnTo>
                <a:cubicBezTo>
                  <a:pt x="2035175" y="200025"/>
                  <a:pt x="2044255" y="208215"/>
                  <a:pt x="2047875" y="219075"/>
                </a:cubicBezTo>
                <a:cubicBezTo>
                  <a:pt x="2051050" y="228600"/>
                  <a:pt x="2055222" y="237849"/>
                  <a:pt x="2057400" y="247650"/>
                </a:cubicBezTo>
                <a:cubicBezTo>
                  <a:pt x="2061590" y="266503"/>
                  <a:pt x="2063470" y="285799"/>
                  <a:pt x="2066925" y="304800"/>
                </a:cubicBezTo>
                <a:cubicBezTo>
                  <a:pt x="2069821" y="320728"/>
                  <a:pt x="2073275" y="336550"/>
                  <a:pt x="2076450" y="352425"/>
                </a:cubicBezTo>
                <a:cubicBezTo>
                  <a:pt x="2073275" y="431800"/>
                  <a:pt x="2072585" y="511313"/>
                  <a:pt x="2066925" y="590550"/>
                </a:cubicBezTo>
                <a:cubicBezTo>
                  <a:pt x="2066210" y="600565"/>
                  <a:pt x="2059835" y="609385"/>
                  <a:pt x="2057400" y="619125"/>
                </a:cubicBezTo>
                <a:cubicBezTo>
                  <a:pt x="2053473" y="634831"/>
                  <a:pt x="2051050" y="650875"/>
                  <a:pt x="2047875" y="666750"/>
                </a:cubicBezTo>
                <a:cubicBezTo>
                  <a:pt x="2048769" y="673900"/>
                  <a:pt x="2056436" y="760072"/>
                  <a:pt x="2066925" y="781050"/>
                </a:cubicBezTo>
                <a:cubicBezTo>
                  <a:pt x="2077164" y="801528"/>
                  <a:pt x="2085975" y="825500"/>
                  <a:pt x="2105025" y="838200"/>
                </a:cubicBezTo>
                <a:cubicBezTo>
                  <a:pt x="2114550" y="844550"/>
                  <a:pt x="2123139" y="852601"/>
                  <a:pt x="2133600" y="857250"/>
                </a:cubicBezTo>
                <a:cubicBezTo>
                  <a:pt x="2151950" y="865405"/>
                  <a:pt x="2190750" y="876300"/>
                  <a:pt x="2190750" y="876300"/>
                </a:cubicBezTo>
                <a:cubicBezTo>
                  <a:pt x="2197100" y="866775"/>
                  <a:pt x="2205780" y="858444"/>
                  <a:pt x="2209800" y="847725"/>
                </a:cubicBezTo>
                <a:cubicBezTo>
                  <a:pt x="2215484" y="832566"/>
                  <a:pt x="2215813" y="815904"/>
                  <a:pt x="2219325" y="800100"/>
                </a:cubicBezTo>
                <a:cubicBezTo>
                  <a:pt x="2222165" y="787321"/>
                  <a:pt x="2226010" y="774779"/>
                  <a:pt x="2228850" y="762000"/>
                </a:cubicBezTo>
                <a:cubicBezTo>
                  <a:pt x="2232362" y="746196"/>
                  <a:pt x="2231135" y="728855"/>
                  <a:pt x="2238375" y="714375"/>
                </a:cubicBezTo>
                <a:cubicBezTo>
                  <a:pt x="2244399" y="702327"/>
                  <a:pt x="2256723" y="694566"/>
                  <a:pt x="2266950" y="685800"/>
                </a:cubicBezTo>
                <a:cubicBezTo>
                  <a:pt x="2268654" y="684339"/>
                  <a:pt x="2324691" y="641525"/>
                  <a:pt x="2333625" y="638175"/>
                </a:cubicBezTo>
                <a:cubicBezTo>
                  <a:pt x="2348784" y="632491"/>
                  <a:pt x="2365544" y="632577"/>
                  <a:pt x="2381250" y="628650"/>
                </a:cubicBezTo>
                <a:cubicBezTo>
                  <a:pt x="2469914" y="606484"/>
                  <a:pt x="2313147" y="632936"/>
                  <a:pt x="2476500" y="609600"/>
                </a:cubicBezTo>
                <a:cubicBezTo>
                  <a:pt x="2486025" y="603250"/>
                  <a:pt x="2494836" y="595670"/>
                  <a:pt x="2505075" y="590550"/>
                </a:cubicBezTo>
                <a:cubicBezTo>
                  <a:pt x="2518740" y="583718"/>
                  <a:pt x="2559543" y="574552"/>
                  <a:pt x="2571750" y="571500"/>
                </a:cubicBezTo>
                <a:cubicBezTo>
                  <a:pt x="2613025" y="574675"/>
                  <a:pt x="2654887" y="573396"/>
                  <a:pt x="2695575" y="581025"/>
                </a:cubicBezTo>
                <a:cubicBezTo>
                  <a:pt x="2706827" y="583135"/>
                  <a:pt x="2713431" y="596055"/>
                  <a:pt x="2724150" y="600075"/>
                </a:cubicBezTo>
                <a:cubicBezTo>
                  <a:pt x="2739309" y="605759"/>
                  <a:pt x="2755900" y="606425"/>
                  <a:pt x="2771775" y="609600"/>
                </a:cubicBezTo>
                <a:cubicBezTo>
                  <a:pt x="2800473" y="628732"/>
                  <a:pt x="2804613" y="633198"/>
                  <a:pt x="2838450" y="647700"/>
                </a:cubicBezTo>
                <a:cubicBezTo>
                  <a:pt x="2847678" y="651655"/>
                  <a:pt x="2858045" y="652735"/>
                  <a:pt x="2867025" y="657225"/>
                </a:cubicBezTo>
                <a:cubicBezTo>
                  <a:pt x="2877264" y="662345"/>
                  <a:pt x="2887044" y="668670"/>
                  <a:pt x="2895600" y="676275"/>
                </a:cubicBezTo>
                <a:cubicBezTo>
                  <a:pt x="2932059" y="708683"/>
                  <a:pt x="2962382" y="741906"/>
                  <a:pt x="2990850" y="781050"/>
                </a:cubicBezTo>
                <a:cubicBezTo>
                  <a:pt x="3004316" y="799566"/>
                  <a:pt x="3021710" y="816480"/>
                  <a:pt x="3028950" y="838200"/>
                </a:cubicBezTo>
                <a:cubicBezTo>
                  <a:pt x="3035567" y="858052"/>
                  <a:pt x="3044447" y="889182"/>
                  <a:pt x="3057525" y="904875"/>
                </a:cubicBezTo>
                <a:cubicBezTo>
                  <a:pt x="3064854" y="913669"/>
                  <a:pt x="3075639" y="919276"/>
                  <a:pt x="3086100" y="923925"/>
                </a:cubicBezTo>
                <a:cubicBezTo>
                  <a:pt x="3138645" y="947278"/>
                  <a:pt x="3139655" y="939695"/>
                  <a:pt x="3190875" y="952500"/>
                </a:cubicBezTo>
                <a:cubicBezTo>
                  <a:pt x="3200615" y="954935"/>
                  <a:pt x="3209605" y="960056"/>
                  <a:pt x="3219450" y="962025"/>
                </a:cubicBezTo>
                <a:cubicBezTo>
                  <a:pt x="3241465" y="966428"/>
                  <a:pt x="3264036" y="967534"/>
                  <a:pt x="3286125" y="971550"/>
                </a:cubicBezTo>
                <a:cubicBezTo>
                  <a:pt x="3299005" y="973892"/>
                  <a:pt x="3311286" y="979084"/>
                  <a:pt x="3324225" y="981075"/>
                </a:cubicBezTo>
                <a:cubicBezTo>
                  <a:pt x="3352642" y="985447"/>
                  <a:pt x="3381451" y="986800"/>
                  <a:pt x="3409950" y="990600"/>
                </a:cubicBezTo>
                <a:cubicBezTo>
                  <a:pt x="3436731" y="994171"/>
                  <a:pt x="3500949" y="1003641"/>
                  <a:pt x="3524250" y="1019175"/>
                </a:cubicBezTo>
                <a:cubicBezTo>
                  <a:pt x="3543300" y="1031875"/>
                  <a:pt x="3567663" y="1038959"/>
                  <a:pt x="3581400" y="1057275"/>
                </a:cubicBezTo>
                <a:cubicBezTo>
                  <a:pt x="3590925" y="1069975"/>
                  <a:pt x="3599355" y="1083575"/>
                  <a:pt x="3609975" y="1095375"/>
                </a:cubicBezTo>
                <a:lnTo>
                  <a:pt x="3705225" y="1190625"/>
                </a:lnTo>
                <a:lnTo>
                  <a:pt x="3886200" y="1371600"/>
                </a:lnTo>
                <a:cubicBezTo>
                  <a:pt x="3895725" y="1381125"/>
                  <a:pt x="3907303" y="1388967"/>
                  <a:pt x="3914775" y="1400175"/>
                </a:cubicBezTo>
                <a:cubicBezTo>
                  <a:pt x="3921125" y="1409700"/>
                  <a:pt x="3925730" y="1420655"/>
                  <a:pt x="3933825" y="1428750"/>
                </a:cubicBezTo>
                <a:cubicBezTo>
                  <a:pt x="4008750" y="1503675"/>
                  <a:pt x="3912954" y="1382750"/>
                  <a:pt x="3990975" y="1476375"/>
                </a:cubicBezTo>
                <a:cubicBezTo>
                  <a:pt x="3998304" y="1485169"/>
                  <a:pt x="4005376" y="1494489"/>
                  <a:pt x="4010025" y="1504950"/>
                </a:cubicBezTo>
                <a:cubicBezTo>
                  <a:pt x="4018180" y="1523300"/>
                  <a:pt x="4029075" y="1562100"/>
                  <a:pt x="4029075" y="1562100"/>
                </a:cubicBezTo>
                <a:cubicBezTo>
                  <a:pt x="4018574" y="1793120"/>
                  <a:pt x="4088815" y="1786600"/>
                  <a:pt x="3905250" y="1762125"/>
                </a:cubicBezTo>
                <a:cubicBezTo>
                  <a:pt x="3895298" y="1760798"/>
                  <a:pt x="3886200" y="1755775"/>
                  <a:pt x="3876675" y="1752600"/>
                </a:cubicBezTo>
                <a:cubicBezTo>
                  <a:pt x="3832225" y="1755775"/>
                  <a:pt x="3786827" y="1752458"/>
                  <a:pt x="3743325" y="1762125"/>
                </a:cubicBezTo>
                <a:cubicBezTo>
                  <a:pt x="3701135" y="1771500"/>
                  <a:pt x="3705822" y="1801294"/>
                  <a:pt x="3686175" y="1828800"/>
                </a:cubicBezTo>
                <a:cubicBezTo>
                  <a:pt x="3678345" y="1839761"/>
                  <a:pt x="3666224" y="1847027"/>
                  <a:pt x="3657600" y="1857375"/>
                </a:cubicBezTo>
                <a:cubicBezTo>
                  <a:pt x="3650271" y="1866169"/>
                  <a:pt x="3644900" y="1876425"/>
                  <a:pt x="3638550" y="1885950"/>
                </a:cubicBezTo>
                <a:cubicBezTo>
                  <a:pt x="3632623" y="1939293"/>
                  <a:pt x="3631631" y="1970777"/>
                  <a:pt x="3619500" y="2019300"/>
                </a:cubicBezTo>
                <a:cubicBezTo>
                  <a:pt x="3617065" y="2029040"/>
                  <a:pt x="3613150" y="2038350"/>
                  <a:pt x="3609975" y="2047875"/>
                </a:cubicBezTo>
                <a:cubicBezTo>
                  <a:pt x="3606800" y="2089150"/>
                  <a:pt x="3605022" y="2130556"/>
                  <a:pt x="3600450" y="2171700"/>
                </a:cubicBezTo>
                <a:cubicBezTo>
                  <a:pt x="3598662" y="2187790"/>
                  <a:pt x="3593821" y="2203397"/>
                  <a:pt x="3590925" y="2219325"/>
                </a:cubicBezTo>
                <a:cubicBezTo>
                  <a:pt x="3575356" y="2304957"/>
                  <a:pt x="3588722" y="2247185"/>
                  <a:pt x="3571875" y="2314575"/>
                </a:cubicBezTo>
                <a:cubicBezTo>
                  <a:pt x="3575050" y="2365375"/>
                  <a:pt x="3569742" y="2417429"/>
                  <a:pt x="3581400" y="2466975"/>
                </a:cubicBezTo>
                <a:cubicBezTo>
                  <a:pt x="3583700" y="2476748"/>
                  <a:pt x="3602875" y="2469400"/>
                  <a:pt x="3609975" y="2476500"/>
                </a:cubicBezTo>
                <a:cubicBezTo>
                  <a:pt x="3617075" y="2483600"/>
                  <a:pt x="3616325" y="2495550"/>
                  <a:pt x="3619500" y="2505075"/>
                </a:cubicBezTo>
                <a:cubicBezTo>
                  <a:pt x="3616336" y="2527226"/>
                  <a:pt x="3627794" y="2589007"/>
                  <a:pt x="3581400" y="2581275"/>
                </a:cubicBezTo>
                <a:cubicBezTo>
                  <a:pt x="3570108" y="2579393"/>
                  <a:pt x="3562350" y="2568575"/>
                  <a:pt x="3552825" y="2562225"/>
                </a:cubicBezTo>
                <a:cubicBezTo>
                  <a:pt x="3546475" y="2549525"/>
                  <a:pt x="3540820" y="2536453"/>
                  <a:pt x="3533775" y="2524125"/>
                </a:cubicBezTo>
                <a:cubicBezTo>
                  <a:pt x="3528095" y="2514186"/>
                  <a:pt x="3519845" y="2505789"/>
                  <a:pt x="3514725" y="2495550"/>
                </a:cubicBezTo>
                <a:cubicBezTo>
                  <a:pt x="3510235" y="2486570"/>
                  <a:pt x="3509690" y="2475955"/>
                  <a:pt x="3505200" y="2466975"/>
                </a:cubicBezTo>
                <a:cubicBezTo>
                  <a:pt x="3500080" y="2456736"/>
                  <a:pt x="3496779" y="2442652"/>
                  <a:pt x="3486150" y="2438400"/>
                </a:cubicBezTo>
                <a:cubicBezTo>
                  <a:pt x="3462383" y="2428893"/>
                  <a:pt x="3435350" y="2432050"/>
                  <a:pt x="3409950" y="2428875"/>
                </a:cubicBezTo>
                <a:cubicBezTo>
                  <a:pt x="3246597" y="2452211"/>
                  <a:pt x="3403364" y="2425759"/>
                  <a:pt x="3314700" y="2447925"/>
                </a:cubicBezTo>
                <a:cubicBezTo>
                  <a:pt x="3292963" y="2453359"/>
                  <a:pt x="3260273" y="2456089"/>
                  <a:pt x="3238500" y="2466975"/>
                </a:cubicBezTo>
                <a:cubicBezTo>
                  <a:pt x="3228261" y="2472095"/>
                  <a:pt x="3219450" y="2479675"/>
                  <a:pt x="3209925" y="2486025"/>
                </a:cubicBezTo>
                <a:cubicBezTo>
                  <a:pt x="3206302" y="2504139"/>
                  <a:pt x="3200638" y="2542699"/>
                  <a:pt x="3190875" y="2562225"/>
                </a:cubicBezTo>
                <a:cubicBezTo>
                  <a:pt x="3185755" y="2572464"/>
                  <a:pt x="3180440" y="2583262"/>
                  <a:pt x="3171825" y="2590800"/>
                </a:cubicBezTo>
                <a:cubicBezTo>
                  <a:pt x="3154595" y="2605877"/>
                  <a:pt x="3114675" y="2628900"/>
                  <a:pt x="3114675" y="2628900"/>
                </a:cubicBezTo>
                <a:cubicBezTo>
                  <a:pt x="3105150" y="2622550"/>
                  <a:pt x="3097065" y="2613139"/>
                  <a:pt x="3086100" y="2609850"/>
                </a:cubicBezTo>
                <a:cubicBezTo>
                  <a:pt x="3064596" y="2603399"/>
                  <a:pt x="3039192" y="2610969"/>
                  <a:pt x="3019425" y="2600325"/>
                </a:cubicBezTo>
                <a:cubicBezTo>
                  <a:pt x="2995704" y="2587552"/>
                  <a:pt x="2984691" y="2558119"/>
                  <a:pt x="2962275" y="2543175"/>
                </a:cubicBezTo>
                <a:cubicBezTo>
                  <a:pt x="2925346" y="2518556"/>
                  <a:pt x="2944560" y="2527745"/>
                  <a:pt x="2905125" y="2514600"/>
                </a:cubicBezTo>
                <a:cubicBezTo>
                  <a:pt x="2889250" y="2501900"/>
                  <a:pt x="2872800" y="2489887"/>
                  <a:pt x="2857500" y="2476500"/>
                </a:cubicBezTo>
                <a:cubicBezTo>
                  <a:pt x="2847363" y="2467630"/>
                  <a:pt x="2840133" y="2455397"/>
                  <a:pt x="2828925" y="2447925"/>
                </a:cubicBezTo>
                <a:cubicBezTo>
                  <a:pt x="2820571" y="2442356"/>
                  <a:pt x="2809875" y="2441575"/>
                  <a:pt x="2800350" y="2438400"/>
                </a:cubicBezTo>
                <a:cubicBezTo>
                  <a:pt x="2787650" y="2419350"/>
                  <a:pt x="2772489" y="2401728"/>
                  <a:pt x="2762250" y="2381250"/>
                </a:cubicBezTo>
                <a:cubicBezTo>
                  <a:pt x="2755900" y="2368550"/>
                  <a:pt x="2751453" y="2354704"/>
                  <a:pt x="2743200" y="2343150"/>
                </a:cubicBezTo>
                <a:cubicBezTo>
                  <a:pt x="2688109" y="2266023"/>
                  <a:pt x="2740006" y="2374863"/>
                  <a:pt x="2686050" y="2266950"/>
                </a:cubicBezTo>
                <a:cubicBezTo>
                  <a:pt x="2665322" y="2225493"/>
                  <a:pt x="2690509" y="2246523"/>
                  <a:pt x="2657475" y="2200275"/>
                </a:cubicBezTo>
                <a:cubicBezTo>
                  <a:pt x="2649645" y="2189314"/>
                  <a:pt x="2638425" y="2181225"/>
                  <a:pt x="2628900" y="2171700"/>
                </a:cubicBezTo>
                <a:cubicBezTo>
                  <a:pt x="2625725" y="2162175"/>
                  <a:pt x="2623865" y="2152105"/>
                  <a:pt x="2619375" y="2143125"/>
                </a:cubicBezTo>
                <a:cubicBezTo>
                  <a:pt x="2609369" y="2123113"/>
                  <a:pt x="2588985" y="2099380"/>
                  <a:pt x="2571750" y="2085975"/>
                </a:cubicBezTo>
                <a:cubicBezTo>
                  <a:pt x="2553678" y="2071919"/>
                  <a:pt x="2536320" y="2055115"/>
                  <a:pt x="2514600" y="2047875"/>
                </a:cubicBezTo>
                <a:lnTo>
                  <a:pt x="2486025" y="2038350"/>
                </a:lnTo>
                <a:cubicBezTo>
                  <a:pt x="2468637" y="2025309"/>
                  <a:pt x="2404847" y="1976366"/>
                  <a:pt x="2390775" y="1971675"/>
                </a:cubicBezTo>
                <a:cubicBezTo>
                  <a:pt x="2364295" y="1962848"/>
                  <a:pt x="2355782" y="1962795"/>
                  <a:pt x="2333625" y="1943100"/>
                </a:cubicBezTo>
                <a:cubicBezTo>
                  <a:pt x="2313489" y="1925202"/>
                  <a:pt x="2302033" y="1894469"/>
                  <a:pt x="2276475" y="1885950"/>
                </a:cubicBezTo>
                <a:cubicBezTo>
                  <a:pt x="2241088" y="1874154"/>
                  <a:pt x="2251638" y="1880456"/>
                  <a:pt x="2219325" y="1857375"/>
                </a:cubicBezTo>
                <a:cubicBezTo>
                  <a:pt x="2206407" y="1848148"/>
                  <a:pt x="2193278" y="1839131"/>
                  <a:pt x="2181225" y="1828800"/>
                </a:cubicBezTo>
                <a:cubicBezTo>
                  <a:pt x="2170998" y="1820034"/>
                  <a:pt x="2164425" y="1806767"/>
                  <a:pt x="2152650" y="1800225"/>
                </a:cubicBezTo>
                <a:cubicBezTo>
                  <a:pt x="2135097" y="1790473"/>
                  <a:pt x="2095500" y="1781175"/>
                  <a:pt x="2095500" y="1781175"/>
                </a:cubicBezTo>
                <a:cubicBezTo>
                  <a:pt x="2186657" y="1872332"/>
                  <a:pt x="2078461" y="1755617"/>
                  <a:pt x="2133600" y="1838325"/>
                </a:cubicBezTo>
                <a:cubicBezTo>
                  <a:pt x="2141072" y="1849533"/>
                  <a:pt x="2152650" y="1857375"/>
                  <a:pt x="2162175" y="1866900"/>
                </a:cubicBezTo>
                <a:cubicBezTo>
                  <a:pt x="2190280" y="1979320"/>
                  <a:pt x="2176390" y="1908585"/>
                  <a:pt x="2162175" y="2143125"/>
                </a:cubicBezTo>
                <a:cubicBezTo>
                  <a:pt x="2156591" y="2235254"/>
                  <a:pt x="2156012" y="2192989"/>
                  <a:pt x="2143125" y="2257425"/>
                </a:cubicBezTo>
                <a:cubicBezTo>
                  <a:pt x="2139337" y="2276363"/>
                  <a:pt x="2137388" y="2295637"/>
                  <a:pt x="2133600" y="2314575"/>
                </a:cubicBezTo>
                <a:cubicBezTo>
                  <a:pt x="2131033" y="2327412"/>
                  <a:pt x="2126915" y="2339896"/>
                  <a:pt x="2124075" y="2352675"/>
                </a:cubicBezTo>
                <a:cubicBezTo>
                  <a:pt x="2104313" y="2441604"/>
                  <a:pt x="2128326" y="2361806"/>
                  <a:pt x="2095500" y="2438400"/>
                </a:cubicBezTo>
                <a:cubicBezTo>
                  <a:pt x="2091545" y="2447628"/>
                  <a:pt x="2093075" y="2459875"/>
                  <a:pt x="2085975" y="2466975"/>
                </a:cubicBezTo>
                <a:cubicBezTo>
                  <a:pt x="2078875" y="2474075"/>
                  <a:pt x="2066925" y="2473325"/>
                  <a:pt x="2057400" y="2476500"/>
                </a:cubicBezTo>
                <a:lnTo>
                  <a:pt x="2038350" y="2419350"/>
                </a:lnTo>
                <a:cubicBezTo>
                  <a:pt x="2035175" y="2409825"/>
                  <a:pt x="2037179" y="2396344"/>
                  <a:pt x="2028825" y="2390775"/>
                </a:cubicBezTo>
                <a:lnTo>
                  <a:pt x="2000250" y="2371725"/>
                </a:lnTo>
                <a:cubicBezTo>
                  <a:pt x="1976309" y="2299901"/>
                  <a:pt x="2008604" y="2388433"/>
                  <a:pt x="1971675" y="2314575"/>
                </a:cubicBezTo>
                <a:cubicBezTo>
                  <a:pt x="1967185" y="2305595"/>
                  <a:pt x="1965325" y="2295525"/>
                  <a:pt x="1962150" y="2286000"/>
                </a:cubicBezTo>
                <a:cubicBezTo>
                  <a:pt x="1958975" y="2295525"/>
                  <a:pt x="1951205" y="2304636"/>
                  <a:pt x="1952625" y="2314575"/>
                </a:cubicBezTo>
                <a:cubicBezTo>
                  <a:pt x="1955965" y="2337953"/>
                  <a:pt x="1980592" y="2360985"/>
                  <a:pt x="1990725" y="2381250"/>
                </a:cubicBezTo>
                <a:cubicBezTo>
                  <a:pt x="2012204" y="2424208"/>
                  <a:pt x="1985178" y="2397454"/>
                  <a:pt x="2019300" y="2438400"/>
                </a:cubicBezTo>
                <a:cubicBezTo>
                  <a:pt x="2042034" y="2465680"/>
                  <a:pt x="2052246" y="2463746"/>
                  <a:pt x="2066925" y="2495550"/>
                </a:cubicBezTo>
                <a:cubicBezTo>
                  <a:pt x="2081255" y="2526598"/>
                  <a:pt x="2096731" y="2557625"/>
                  <a:pt x="2105025" y="2590800"/>
                </a:cubicBezTo>
                <a:cubicBezTo>
                  <a:pt x="2108200" y="2603500"/>
                  <a:pt x="2111807" y="2616100"/>
                  <a:pt x="2114550" y="2628900"/>
                </a:cubicBezTo>
                <a:cubicBezTo>
                  <a:pt x="2123923" y="2672639"/>
                  <a:pt x="2130698" y="2718754"/>
                  <a:pt x="2143125" y="2762250"/>
                </a:cubicBezTo>
                <a:cubicBezTo>
                  <a:pt x="2145883" y="2771904"/>
                  <a:pt x="2149475" y="2781300"/>
                  <a:pt x="2152650" y="2790825"/>
                </a:cubicBezTo>
                <a:cubicBezTo>
                  <a:pt x="2162918" y="2934578"/>
                  <a:pt x="2167782" y="2913772"/>
                  <a:pt x="2152650" y="3057525"/>
                </a:cubicBezTo>
                <a:cubicBezTo>
                  <a:pt x="2150955" y="3073625"/>
                  <a:pt x="2147052" y="3089444"/>
                  <a:pt x="2143125" y="3105150"/>
                </a:cubicBezTo>
                <a:cubicBezTo>
                  <a:pt x="2140690" y="3114890"/>
                  <a:pt x="2140700" y="3126625"/>
                  <a:pt x="2133600" y="3133725"/>
                </a:cubicBezTo>
                <a:cubicBezTo>
                  <a:pt x="2126500" y="3140825"/>
                  <a:pt x="2114550" y="3140075"/>
                  <a:pt x="2105025" y="3143250"/>
                </a:cubicBezTo>
                <a:cubicBezTo>
                  <a:pt x="2095500" y="3136900"/>
                  <a:pt x="2086689" y="3129320"/>
                  <a:pt x="2076450" y="3124200"/>
                </a:cubicBezTo>
                <a:cubicBezTo>
                  <a:pt x="2051734" y="3111842"/>
                  <a:pt x="2015114" y="3110028"/>
                  <a:pt x="1990725" y="3105150"/>
                </a:cubicBezTo>
                <a:cubicBezTo>
                  <a:pt x="1977888" y="3102583"/>
                  <a:pt x="1965404" y="3098465"/>
                  <a:pt x="1952625" y="3095625"/>
                </a:cubicBezTo>
                <a:cubicBezTo>
                  <a:pt x="1908431" y="3085804"/>
                  <a:pt x="1907552" y="3088190"/>
                  <a:pt x="1866900" y="3076575"/>
                </a:cubicBezTo>
                <a:cubicBezTo>
                  <a:pt x="1771247" y="3049246"/>
                  <a:pt x="1919332" y="3087302"/>
                  <a:pt x="1800225" y="3057525"/>
                </a:cubicBezTo>
                <a:cubicBezTo>
                  <a:pt x="1790700" y="3051175"/>
                  <a:pt x="1781889" y="3043595"/>
                  <a:pt x="1771650" y="3038475"/>
                </a:cubicBezTo>
                <a:cubicBezTo>
                  <a:pt x="1757985" y="3031643"/>
                  <a:pt x="1717182" y="3022477"/>
                  <a:pt x="1704975" y="3019425"/>
                </a:cubicBezTo>
                <a:cubicBezTo>
                  <a:pt x="1684843" y="2989227"/>
                  <a:pt x="1661397" y="2950011"/>
                  <a:pt x="1628775" y="2933700"/>
                </a:cubicBezTo>
                <a:lnTo>
                  <a:pt x="1590675" y="2914650"/>
                </a:lnTo>
                <a:cubicBezTo>
                  <a:pt x="1513214" y="2798458"/>
                  <a:pt x="1582340" y="2907267"/>
                  <a:pt x="1533525" y="2819400"/>
                </a:cubicBezTo>
                <a:cubicBezTo>
                  <a:pt x="1524534" y="2803216"/>
                  <a:pt x="1514762" y="2787474"/>
                  <a:pt x="1504950" y="2771775"/>
                </a:cubicBezTo>
                <a:cubicBezTo>
                  <a:pt x="1498883" y="2762067"/>
                  <a:pt x="1490303" y="2753767"/>
                  <a:pt x="1485900" y="2743200"/>
                </a:cubicBezTo>
                <a:cubicBezTo>
                  <a:pt x="1474315" y="2715396"/>
                  <a:pt x="1457325" y="2657475"/>
                  <a:pt x="1457325" y="2657475"/>
                </a:cubicBezTo>
                <a:cubicBezTo>
                  <a:pt x="1437031" y="2684534"/>
                  <a:pt x="1414307" y="2712110"/>
                  <a:pt x="1400175" y="2743200"/>
                </a:cubicBezTo>
                <a:cubicBezTo>
                  <a:pt x="1391866" y="2761481"/>
                  <a:pt x="1392264" y="2783642"/>
                  <a:pt x="1381125" y="2800350"/>
                </a:cubicBezTo>
                <a:cubicBezTo>
                  <a:pt x="1353012" y="2842520"/>
                  <a:pt x="1329879" y="2885314"/>
                  <a:pt x="1285875" y="2914650"/>
                </a:cubicBezTo>
                <a:cubicBezTo>
                  <a:pt x="1276350" y="2921000"/>
                  <a:pt x="1267539" y="2928580"/>
                  <a:pt x="1257300" y="2933700"/>
                </a:cubicBezTo>
                <a:cubicBezTo>
                  <a:pt x="1248320" y="2938190"/>
                  <a:pt x="1238250" y="2940050"/>
                  <a:pt x="1228725" y="2943225"/>
                </a:cubicBezTo>
                <a:cubicBezTo>
                  <a:pt x="1216025" y="2952750"/>
                  <a:pt x="1202678" y="2961469"/>
                  <a:pt x="1190625" y="2971800"/>
                </a:cubicBezTo>
                <a:cubicBezTo>
                  <a:pt x="1180398" y="2980566"/>
                  <a:pt x="1173125" y="2992708"/>
                  <a:pt x="1162050" y="3000375"/>
                </a:cubicBezTo>
                <a:cubicBezTo>
                  <a:pt x="1131607" y="3021451"/>
                  <a:pt x="1096421" y="3035309"/>
                  <a:pt x="1066800" y="3057525"/>
                </a:cubicBezTo>
                <a:cubicBezTo>
                  <a:pt x="1054100" y="3067050"/>
                  <a:pt x="1040753" y="3075769"/>
                  <a:pt x="1028700" y="3086100"/>
                </a:cubicBezTo>
                <a:cubicBezTo>
                  <a:pt x="1018473" y="3094866"/>
                  <a:pt x="1011333" y="3107203"/>
                  <a:pt x="1000125" y="3114675"/>
                </a:cubicBezTo>
                <a:cubicBezTo>
                  <a:pt x="991771" y="3120244"/>
                  <a:pt x="980530" y="3119710"/>
                  <a:pt x="971550" y="3124200"/>
                </a:cubicBezTo>
                <a:cubicBezTo>
                  <a:pt x="948573" y="3135688"/>
                  <a:pt x="918018" y="3156713"/>
                  <a:pt x="895350" y="3171825"/>
                </a:cubicBezTo>
                <a:cubicBezTo>
                  <a:pt x="882650" y="3168650"/>
                  <a:pt x="867472" y="3170478"/>
                  <a:pt x="857250" y="3162300"/>
                </a:cubicBezTo>
                <a:cubicBezTo>
                  <a:pt x="849410" y="3156028"/>
                  <a:pt x="847725" y="3143765"/>
                  <a:pt x="847725" y="3133725"/>
                </a:cubicBezTo>
                <a:cubicBezTo>
                  <a:pt x="847725" y="3121538"/>
                  <a:pt x="863678" y="3044435"/>
                  <a:pt x="866775" y="3028950"/>
                </a:cubicBezTo>
                <a:cubicBezTo>
                  <a:pt x="863600" y="3016250"/>
                  <a:pt x="860846" y="3003437"/>
                  <a:pt x="857250" y="2990850"/>
                </a:cubicBezTo>
                <a:cubicBezTo>
                  <a:pt x="854492" y="2981196"/>
                  <a:pt x="847725" y="2972315"/>
                  <a:pt x="847725" y="2962275"/>
                </a:cubicBezTo>
                <a:cubicBezTo>
                  <a:pt x="847725" y="2851624"/>
                  <a:pt x="849527" y="2861620"/>
                  <a:pt x="876300" y="2781300"/>
                </a:cubicBezTo>
                <a:cubicBezTo>
                  <a:pt x="869950" y="2752725"/>
                  <a:pt x="873487" y="2719931"/>
                  <a:pt x="857250" y="2695575"/>
                </a:cubicBezTo>
                <a:cubicBezTo>
                  <a:pt x="850900" y="2686050"/>
                  <a:pt x="849515" y="2722409"/>
                  <a:pt x="838200" y="2724150"/>
                </a:cubicBezTo>
                <a:cubicBezTo>
                  <a:pt x="803539" y="2729482"/>
                  <a:pt x="768350" y="2717800"/>
                  <a:pt x="733425" y="2714625"/>
                </a:cubicBezTo>
                <a:cubicBezTo>
                  <a:pt x="717550" y="2711450"/>
                  <a:pt x="701506" y="2709027"/>
                  <a:pt x="685800" y="2705100"/>
                </a:cubicBezTo>
                <a:cubicBezTo>
                  <a:pt x="676060" y="2702665"/>
                  <a:pt x="667265" y="2695575"/>
                  <a:pt x="657225" y="2695575"/>
                </a:cubicBezTo>
                <a:cubicBezTo>
                  <a:pt x="601372" y="2695575"/>
                  <a:pt x="609179" y="2708331"/>
                  <a:pt x="561975" y="2714625"/>
                </a:cubicBezTo>
                <a:cubicBezTo>
                  <a:pt x="527214" y="2719260"/>
                  <a:pt x="492125" y="2720975"/>
                  <a:pt x="457200" y="2724150"/>
                </a:cubicBezTo>
                <a:cubicBezTo>
                  <a:pt x="406400" y="2720975"/>
                  <a:pt x="342966" y="2748301"/>
                  <a:pt x="304800" y="2714625"/>
                </a:cubicBezTo>
                <a:cubicBezTo>
                  <a:pt x="271385" y="2685141"/>
                  <a:pt x="300196" y="2625566"/>
                  <a:pt x="295275" y="2581275"/>
                </a:cubicBezTo>
                <a:cubicBezTo>
                  <a:pt x="289459" y="2528930"/>
                  <a:pt x="287056" y="2549627"/>
                  <a:pt x="247650" y="2514600"/>
                </a:cubicBezTo>
                <a:cubicBezTo>
                  <a:pt x="230870" y="2499685"/>
                  <a:pt x="217556" y="2481000"/>
                  <a:pt x="200025" y="2466975"/>
                </a:cubicBezTo>
                <a:cubicBezTo>
                  <a:pt x="185569" y="2455410"/>
                  <a:pt x="167567" y="2449017"/>
                  <a:pt x="152400" y="2438400"/>
                </a:cubicBezTo>
                <a:cubicBezTo>
                  <a:pt x="135745" y="2426742"/>
                  <a:pt x="120075" y="2413687"/>
                  <a:pt x="104775" y="2400300"/>
                </a:cubicBezTo>
                <a:cubicBezTo>
                  <a:pt x="83743" y="2381897"/>
                  <a:pt x="70382" y="2367409"/>
                  <a:pt x="57150" y="2343150"/>
                </a:cubicBezTo>
                <a:cubicBezTo>
                  <a:pt x="43552" y="2318219"/>
                  <a:pt x="31750" y="2292350"/>
                  <a:pt x="19050" y="2266950"/>
                </a:cubicBezTo>
                <a:lnTo>
                  <a:pt x="0" y="2228850"/>
                </a:lnTo>
                <a:cubicBezTo>
                  <a:pt x="22838" y="2160337"/>
                  <a:pt x="-4870" y="2245896"/>
                  <a:pt x="19050" y="2162175"/>
                </a:cubicBezTo>
                <a:cubicBezTo>
                  <a:pt x="21808" y="2152521"/>
                  <a:pt x="26140" y="2143340"/>
                  <a:pt x="28575" y="2133600"/>
                </a:cubicBezTo>
                <a:cubicBezTo>
                  <a:pt x="36124" y="2103403"/>
                  <a:pt x="37847" y="2077209"/>
                  <a:pt x="47625" y="2047875"/>
                </a:cubicBezTo>
                <a:cubicBezTo>
                  <a:pt x="53032" y="2031655"/>
                  <a:pt x="60325" y="2016125"/>
                  <a:pt x="66675" y="2000250"/>
                </a:cubicBezTo>
                <a:cubicBezTo>
                  <a:pt x="69850" y="1981200"/>
                  <a:pt x="71857" y="1961918"/>
                  <a:pt x="76200" y="1943100"/>
                </a:cubicBezTo>
                <a:cubicBezTo>
                  <a:pt x="81325" y="1920892"/>
                  <a:pt x="104830" y="1842949"/>
                  <a:pt x="114300" y="1819275"/>
                </a:cubicBezTo>
                <a:cubicBezTo>
                  <a:pt x="119573" y="1806092"/>
                  <a:pt x="128077" y="1794358"/>
                  <a:pt x="133350" y="1781175"/>
                </a:cubicBezTo>
                <a:cubicBezTo>
                  <a:pt x="140808" y="1762531"/>
                  <a:pt x="152400" y="1724025"/>
                  <a:pt x="152400" y="1724025"/>
                </a:cubicBezTo>
                <a:cubicBezTo>
                  <a:pt x="161925" y="1727200"/>
                  <a:pt x="173262" y="1739978"/>
                  <a:pt x="180975" y="1733550"/>
                </a:cubicBezTo>
                <a:cubicBezTo>
                  <a:pt x="197337" y="1719915"/>
                  <a:pt x="200737" y="1695789"/>
                  <a:pt x="209550" y="1676400"/>
                </a:cubicBezTo>
                <a:cubicBezTo>
                  <a:pt x="216625" y="1660835"/>
                  <a:pt x="222597" y="1644784"/>
                  <a:pt x="228600" y="1628775"/>
                </a:cubicBezTo>
                <a:cubicBezTo>
                  <a:pt x="232125" y="1619374"/>
                  <a:pt x="234170" y="1609428"/>
                  <a:pt x="238125" y="1600200"/>
                </a:cubicBezTo>
                <a:cubicBezTo>
                  <a:pt x="252627" y="1566363"/>
                  <a:pt x="257093" y="1562223"/>
                  <a:pt x="276225" y="1533525"/>
                </a:cubicBezTo>
                <a:cubicBezTo>
                  <a:pt x="279400" y="1514475"/>
                  <a:pt x="279643" y="1494697"/>
                  <a:pt x="285750" y="1476375"/>
                </a:cubicBezTo>
                <a:cubicBezTo>
                  <a:pt x="289370" y="1465515"/>
                  <a:pt x="299680" y="1458039"/>
                  <a:pt x="304800" y="1447800"/>
                </a:cubicBezTo>
                <a:cubicBezTo>
                  <a:pt x="332123" y="1393155"/>
                  <a:pt x="285266" y="1397323"/>
                  <a:pt x="381000" y="1333500"/>
                </a:cubicBezTo>
                <a:cubicBezTo>
                  <a:pt x="400050" y="1320800"/>
                  <a:pt x="415938" y="1300953"/>
                  <a:pt x="438150" y="1295400"/>
                </a:cubicBezTo>
                <a:cubicBezTo>
                  <a:pt x="548372" y="1267845"/>
                  <a:pt x="488276" y="1278720"/>
                  <a:pt x="619125" y="1266825"/>
                </a:cubicBezTo>
                <a:cubicBezTo>
                  <a:pt x="628650" y="1263650"/>
                  <a:pt x="637729" y="1258473"/>
                  <a:pt x="647700" y="1257300"/>
                </a:cubicBezTo>
                <a:cubicBezTo>
                  <a:pt x="691958" y="1252093"/>
                  <a:pt x="737595" y="1257651"/>
                  <a:pt x="781050" y="1247775"/>
                </a:cubicBezTo>
                <a:cubicBezTo>
                  <a:pt x="808742" y="1241481"/>
                  <a:pt x="857250" y="1209675"/>
                  <a:pt x="857250" y="1209675"/>
                </a:cubicBezTo>
                <a:cubicBezTo>
                  <a:pt x="863600" y="1200150"/>
                  <a:pt x="871651" y="1191561"/>
                  <a:pt x="876300" y="1181100"/>
                </a:cubicBezTo>
                <a:cubicBezTo>
                  <a:pt x="884455" y="1162750"/>
                  <a:pt x="936625" y="1120775"/>
                  <a:pt x="933450" y="1104900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00100" y="5369461"/>
            <a:ext cx="40005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Mutasi</a:t>
            </a:r>
            <a:r>
              <a:rPr lang="en-US" sz="1600" b="1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transfer </a:t>
            </a:r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Wahyudi</a:t>
            </a:r>
            <a:r>
              <a:rPr lang="en-US" sz="1600" dirty="0"/>
              <a:t> (1995 )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perpindahan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yang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tingkat</a:t>
            </a:r>
            <a:r>
              <a:rPr lang="en-US" sz="1600" dirty="0"/>
              <a:t> level yang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posisi</a:t>
            </a:r>
            <a:r>
              <a:rPr lang="en-US" sz="1600" dirty="0"/>
              <a:t> </a:t>
            </a:r>
            <a:r>
              <a:rPr lang="en-US" sz="1600" dirty="0" err="1"/>
              <a:t>perkerjaan</a:t>
            </a:r>
            <a:r>
              <a:rPr lang="en-US" sz="1600" dirty="0"/>
              <a:t> </a:t>
            </a: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pindah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4050268"/>
            <a:ext cx="2438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PROMOSI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1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8288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7200" b="1" i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БЛАГОДАРЮ ВАС</a:t>
            </a:r>
            <a:endParaRPr lang="en-US" sz="7200" b="1" i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267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i="1" spc="600" dirty="0" smtClean="0">
                <a:solidFill>
                  <a:schemeClr val="bg2">
                    <a:lumMod val="10000"/>
                  </a:schemeClr>
                </a:solidFill>
              </a:rPr>
              <a:t>Any Question?</a:t>
            </a:r>
            <a:endParaRPr lang="en-US" sz="2400" b="1" i="1" spc="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07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3400"/>
            <a:ext cx="9144000" cy="6858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190500"/>
            <a:ext cx="2057400" cy="57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7" y="800100"/>
            <a:ext cx="266700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00405"/>
            <a:ext cx="266395" cy="266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6" y="838506"/>
            <a:ext cx="228294" cy="22829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19200" y="762000"/>
            <a:ext cx="7162800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890" y="762000"/>
            <a:ext cx="231910" cy="231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80" y="838352"/>
            <a:ext cx="152248" cy="1522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178" y="730025"/>
            <a:ext cx="366712" cy="336775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52600"/>
            <a:ext cx="3419475" cy="17097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905000" y="3429000"/>
            <a:ext cx="5643998" cy="3476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52248" cy="1522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05505"/>
            <a:ext cx="228295" cy="2282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228600"/>
            <a:ext cx="1561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05000" y="3929062"/>
            <a:ext cx="5643998" cy="3476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ININ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905000" y="4529138"/>
            <a:ext cx="5643998" cy="3476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905000" y="5117068"/>
            <a:ext cx="5643998" cy="369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24000" y="728246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Perkenalan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3429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Nama </a:t>
            </a:r>
            <a:r>
              <a:rPr lang="en-US" dirty="0" err="1" smtClean="0"/>
              <a:t>Anggota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05000" y="4506807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Mitha</a:t>
            </a:r>
            <a:r>
              <a:rPr lang="en-US" dirty="0" smtClean="0"/>
              <a:t>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Septiani</a:t>
            </a:r>
            <a:r>
              <a:rPr lang="en-US" dirty="0"/>
              <a:t> </a:t>
            </a:r>
            <a:r>
              <a:rPr lang="en-US" dirty="0" smtClean="0"/>
              <a:t>- 201901008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05000" y="3929062"/>
            <a:ext cx="529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Indri </a:t>
            </a:r>
            <a:r>
              <a:rPr lang="en-US" dirty="0" err="1" smtClean="0"/>
              <a:t>Ashari</a:t>
            </a:r>
            <a:r>
              <a:rPr lang="en-US" dirty="0" smtClean="0"/>
              <a:t> - 2019011016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05000" y="5117068"/>
            <a:ext cx="537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Retno</a:t>
            </a:r>
            <a:r>
              <a:rPr lang="en-US" dirty="0" smtClean="0"/>
              <a:t> </a:t>
            </a:r>
            <a:r>
              <a:rPr lang="en-US" dirty="0" err="1" smtClean="0"/>
              <a:t>Diah</a:t>
            </a:r>
            <a:r>
              <a:rPr lang="en-US" dirty="0" smtClean="0"/>
              <a:t> </a:t>
            </a:r>
            <a:r>
              <a:rPr lang="en-US" dirty="0" err="1" smtClean="0"/>
              <a:t>Hapsari</a:t>
            </a:r>
            <a:r>
              <a:rPr lang="en-US" dirty="0" smtClean="0"/>
              <a:t> - 2019011025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1905000" y="5748338"/>
            <a:ext cx="5643998" cy="3476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05000" y="5715000"/>
            <a:ext cx="5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Sheril</a:t>
            </a:r>
            <a:r>
              <a:rPr lang="en-US" dirty="0" smtClean="0"/>
              <a:t> Jessica </a:t>
            </a:r>
            <a:r>
              <a:rPr lang="en-US" dirty="0" err="1" smtClean="0"/>
              <a:t>Silitonga</a:t>
            </a:r>
            <a:r>
              <a:rPr lang="en-US" dirty="0" smtClean="0"/>
              <a:t> - 2019011026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0866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334000"/>
            <a:ext cx="4953000" cy="107721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2766" t="-63288" r="-115160" b="-87665"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MANUSIA SEBAGAI SUMBER DAYA ORGANISASI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6397">
            <a:off x="515117" y="-35603"/>
            <a:ext cx="848645" cy="120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95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PENGERTIAN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MSDM</a:t>
            </a:r>
            <a:endParaRPr lang="en-US" sz="3600" b="1" i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98149"/>
            <a:ext cx="861060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 err="1" smtClean="0">
                <a:solidFill>
                  <a:schemeClr val="bg1"/>
                </a:solidFill>
              </a:rPr>
              <a:t>Manajemen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</a:rPr>
              <a:t>Sumber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</a:rPr>
              <a:t>Daya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</a:rPr>
              <a:t>Manusia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(MSDM) </a:t>
            </a:r>
            <a:r>
              <a:rPr lang="en-US" altLang="id-ID" sz="2400" dirty="0" err="1" smtClean="0"/>
              <a:t>adalah</a:t>
            </a:r>
            <a:r>
              <a:rPr lang="en-US" altLang="id-ID" sz="2400" dirty="0" smtClean="0"/>
              <a:t> </a:t>
            </a:r>
            <a:r>
              <a:rPr lang="en-US" altLang="id-ID" sz="2400" dirty="0" err="1"/>
              <a:t>fungsi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kegiatan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pengelolaan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staf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atau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personil-personil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</a:t>
            </a:r>
            <a:r>
              <a:rPr lang="en-US" altLang="id-ID" sz="2400" dirty="0" err="1"/>
              <a:t>organisasi</a:t>
            </a:r>
            <a:r>
              <a:rPr lang="en-US" altLang="id-ID" sz="2400" dirty="0"/>
              <a:t>, yang </a:t>
            </a:r>
            <a:r>
              <a:rPr lang="en-US" altLang="id-ID" sz="2400" dirty="0" err="1"/>
              <a:t>meliputi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aktivitas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perencanaan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sumber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daya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manusia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perekrutan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seleksi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orientasi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pelatihan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pengembangan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penilaian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kinerja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kompensasi</a:t>
            </a:r>
            <a:r>
              <a:rPr lang="en-US" altLang="id-ID" sz="2400" dirty="0"/>
              <a:t>.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b="1" dirty="0" err="1" smtClean="0">
                <a:solidFill>
                  <a:schemeClr val="bg1"/>
                </a:solidFill>
              </a:rPr>
              <a:t>Tujuan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manajemen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sumber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manusia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adalah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meningkatkan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kontribusi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produktif</a:t>
            </a:r>
            <a:r>
              <a:rPr lang="en-US" altLang="en-US" sz="2400" dirty="0" smtClean="0"/>
              <a:t> para </a:t>
            </a:r>
            <a:r>
              <a:rPr lang="en-US" altLang="en-US" sz="2400" dirty="0" err="1" smtClean="0"/>
              <a:t>karyawan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bagi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organisasi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secara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stratejik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etis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bertanggung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jawab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sosial</a:t>
            </a:r>
            <a:r>
              <a:rPr lang="en-US" altLang="en-US" sz="2400" dirty="0" smtClean="0"/>
              <a:t>. (</a:t>
            </a:r>
            <a:r>
              <a:rPr lang="en-US" altLang="en-US" sz="2400" dirty="0" err="1" smtClean="0"/>
              <a:t>Werther</a:t>
            </a:r>
            <a:r>
              <a:rPr lang="en-US" altLang="en-US" sz="2400" dirty="0" smtClean="0"/>
              <a:t> &amp; Davis 1996)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5" b="92204" l="300" r="98800">
                        <a14:foregroundMark x1="98800" y1="40930" x2="94700" y2="35082"/>
                        <a14:foregroundMark x1="92000" y1="24138" x2="3200" y2="23238"/>
                        <a14:foregroundMark x1="85900" y1="32084" x2="70300" y2="71664"/>
                        <a14:foregroundMark x1="48600" y1="43628" x2="36500" y2="92204"/>
                        <a14:foregroundMark x1="30300" y1="32984" x2="80300" y2="79610"/>
                        <a14:foregroundMark x1="32000" y1="41229" x2="3900" y2="82459"/>
                        <a14:foregroundMark x1="10900" y1="30735" x2="300" y2="26837"/>
                        <a14:foregroundMark x1="95900" y1="47526" x2="90500" y2="82909"/>
                        <a14:foregroundMark x1="82700" y1="44828" x2="86700" y2="61169"/>
                        <a14:foregroundMark x1="77900" y1="12294" x2="77700" y2="21889"/>
                        <a14:foregroundMark x1="79100" y1="12744" x2="79100" y2="12744"/>
                        <a14:foregroundMark x1="68000" y1="14843" x2="68200" y2="21439"/>
                        <a14:backgroundMark x1="69800" y1="5097" x2="68000" y2="26237"/>
                        <a14:backgroundMark x1="57400" y1="13943" x2="37700" y2="27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17" t="15724" r="417" b="-21126"/>
          <a:stretch/>
        </p:blipFill>
        <p:spPr>
          <a:xfrm flipH="1">
            <a:off x="0" y="4495800"/>
            <a:ext cx="9144000" cy="6428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695"/>
          <a:stretch/>
        </p:blipFill>
        <p:spPr>
          <a:xfrm>
            <a:off x="0" y="622940"/>
            <a:ext cx="6202173" cy="5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5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667"/>
          <a:stretch/>
        </p:blipFill>
        <p:spPr>
          <a:xfrm>
            <a:off x="1765300" y="228600"/>
            <a:ext cx="5473700" cy="1212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04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bg1"/>
                </a:solidFill>
              </a:rPr>
              <a:t>Proses MSDM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41325" y="1981200"/>
            <a:ext cx="8474075" cy="4419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PERENCANAAN SDM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PEREKRUTAN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SELEKSI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ORIENTASI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PELATIHAN DAN PENGEMBANGAN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PENILAIAN KINERJA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KOMPENSASI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KEPUTUSAN-KEPUTUSAN LAINNYA BERKENAAN DENGAN PERSONALIA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id-ID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id-ID" sz="2400" b="1" dirty="0" smtClean="0">
                <a:solidFill>
                  <a:schemeClr val="bg1"/>
                </a:solidFill>
              </a:rPr>
              <a:t>PERPINDAHAN, DEMOSI, BERHENTI/KELUAR DARI PEKERJAAN.</a:t>
            </a:r>
          </a:p>
        </p:txBody>
      </p:sp>
    </p:spTree>
    <p:extLst>
      <p:ext uri="{BB962C8B-B14F-4D97-AF65-F5344CB8AC3E}">
        <p14:creationId xmlns:p14="http://schemas.microsoft.com/office/powerpoint/2010/main" val="2329206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467600" y="1447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6477000" y="3429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6477000" y="3886200"/>
            <a:ext cx="762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553200" y="3962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6324600" y="3962400"/>
            <a:ext cx="22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219200" y="1676400"/>
            <a:ext cx="762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295400" y="2819400"/>
            <a:ext cx="762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3032125" y="262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12" name="AutoShape 59"/>
          <p:cNvSpPr>
            <a:spLocks noChangeArrowheads="1"/>
          </p:cNvSpPr>
          <p:nvPr/>
        </p:nvSpPr>
        <p:spPr bwMode="auto">
          <a:xfrm>
            <a:off x="5410200" y="3124200"/>
            <a:ext cx="9144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z="1800"/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1600200" y="2971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3"/>
          <p:cNvSpPr>
            <a:spLocks noChangeArrowheads="1"/>
          </p:cNvSpPr>
          <p:nvPr/>
        </p:nvSpPr>
        <p:spPr bwMode="auto">
          <a:xfrm>
            <a:off x="1295400" y="2743200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000" l="0" r="90988">
                        <a14:foregroundMark x1="59136" y1="25111" x2="16296" y2="23111"/>
                        <a14:foregroundMark x1="16667" y1="25111" x2="2716" y2="67111"/>
                        <a14:foregroundMark x1="2716" y1="65778" x2="67778" y2="85778"/>
                        <a14:foregroundMark x1="16914" y1="39778" x2="54691" y2="46667"/>
                        <a14:foregroundMark x1="13086" y1="51556" x2="45802" y2="92222"/>
                        <a14:foregroundMark x1="87407" y1="4000" x2="86296" y2="83333"/>
                        <a14:foregroundMark x1="9259" y1="12222" x2="0" y2="51556"/>
                        <a14:foregroundMark x1="60247" y1="78889" x2="76790" y2="70667"/>
                        <a14:foregroundMark x1="64568" y1="71556" x2="58765" y2="81333"/>
                        <a14:foregroundMark x1="64815" y1="76889" x2="72963" y2="79333"/>
                        <a14:foregroundMark x1="47160" y1="41111" x2="47160" y2="41111"/>
                        <a14:backgroundMark x1="864" y1="23111" x2="33457" y2="6444"/>
                        <a14:backgroundMark x1="33827" y1="8889" x2="87160" y2="18667"/>
                        <a14:backgroundMark x1="57778" y1="5333" x2="99630" y2="10222"/>
                        <a14:backgroundMark x1="95062" y1="30444" x2="83086" y2="15778"/>
                        <a14:backgroundMark x1="94444" y1="25556" x2="82840" y2="13333"/>
                        <a14:backgroundMark x1="87160" y1="12222" x2="90741" y2="13778"/>
                        <a14:backgroundMark x1="93704" y1="17111" x2="84444" y2="8444"/>
                        <a14:backgroundMark x1="97284" y1="25111" x2="83333" y2="1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26" r="4085"/>
          <a:stretch/>
        </p:blipFill>
        <p:spPr>
          <a:xfrm>
            <a:off x="1367790" y="1447800"/>
            <a:ext cx="6709410" cy="3352800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234186" y="1295400"/>
            <a:ext cx="6690614" cy="3511981"/>
          </a:xfrm>
          <a:custGeom>
            <a:avLst/>
            <a:gdLst>
              <a:gd name="connsiteX0" fmla="*/ 137414 w 6690614"/>
              <a:gd name="connsiteY0" fmla="*/ 3016681 h 3511981"/>
              <a:gd name="connsiteX1" fmla="*/ 346964 w 6690614"/>
              <a:gd name="connsiteY1" fmla="*/ 2921431 h 3511981"/>
              <a:gd name="connsiteX2" fmla="*/ 404114 w 6690614"/>
              <a:gd name="connsiteY2" fmla="*/ 2883331 h 3511981"/>
              <a:gd name="connsiteX3" fmla="*/ 480314 w 6690614"/>
              <a:gd name="connsiteY3" fmla="*/ 2635681 h 3511981"/>
              <a:gd name="connsiteX4" fmla="*/ 651764 w 6690614"/>
              <a:gd name="connsiteY4" fmla="*/ 2559481 h 3511981"/>
              <a:gd name="connsiteX5" fmla="*/ 708914 w 6690614"/>
              <a:gd name="connsiteY5" fmla="*/ 2540431 h 3511981"/>
              <a:gd name="connsiteX6" fmla="*/ 899414 w 6690614"/>
              <a:gd name="connsiteY6" fmla="*/ 2559481 h 3511981"/>
              <a:gd name="connsiteX7" fmla="*/ 937514 w 6690614"/>
              <a:gd name="connsiteY7" fmla="*/ 2616631 h 3511981"/>
              <a:gd name="connsiteX8" fmla="*/ 1051814 w 6690614"/>
              <a:gd name="connsiteY8" fmla="*/ 2654731 h 3511981"/>
              <a:gd name="connsiteX9" fmla="*/ 1166114 w 6690614"/>
              <a:gd name="connsiteY9" fmla="*/ 2711881 h 3511981"/>
              <a:gd name="connsiteX10" fmla="*/ 1223264 w 6690614"/>
              <a:gd name="connsiteY10" fmla="*/ 2692831 h 3511981"/>
              <a:gd name="connsiteX11" fmla="*/ 1280414 w 6690614"/>
              <a:gd name="connsiteY11" fmla="*/ 2654731 h 3511981"/>
              <a:gd name="connsiteX12" fmla="*/ 1318514 w 6690614"/>
              <a:gd name="connsiteY12" fmla="*/ 2711881 h 3511981"/>
              <a:gd name="connsiteX13" fmla="*/ 1337564 w 6690614"/>
              <a:gd name="connsiteY13" fmla="*/ 2883331 h 3511981"/>
              <a:gd name="connsiteX14" fmla="*/ 1509014 w 6690614"/>
              <a:gd name="connsiteY14" fmla="*/ 2978581 h 3511981"/>
              <a:gd name="connsiteX15" fmla="*/ 1566164 w 6690614"/>
              <a:gd name="connsiteY15" fmla="*/ 3016681 h 3511981"/>
              <a:gd name="connsiteX16" fmla="*/ 1832864 w 6690614"/>
              <a:gd name="connsiteY16" fmla="*/ 2959531 h 3511981"/>
              <a:gd name="connsiteX17" fmla="*/ 1890014 w 6690614"/>
              <a:gd name="connsiteY17" fmla="*/ 2940481 h 3511981"/>
              <a:gd name="connsiteX18" fmla="*/ 2004314 w 6690614"/>
              <a:gd name="connsiteY18" fmla="*/ 2864281 h 3511981"/>
              <a:gd name="connsiteX19" fmla="*/ 2061464 w 6690614"/>
              <a:gd name="connsiteY19" fmla="*/ 2845231 h 3511981"/>
              <a:gd name="connsiteX20" fmla="*/ 2175764 w 6690614"/>
              <a:gd name="connsiteY20" fmla="*/ 2769031 h 3511981"/>
              <a:gd name="connsiteX21" fmla="*/ 2271014 w 6690614"/>
              <a:gd name="connsiteY21" fmla="*/ 2616631 h 3511981"/>
              <a:gd name="connsiteX22" fmla="*/ 2328164 w 6690614"/>
              <a:gd name="connsiteY22" fmla="*/ 2635681 h 3511981"/>
              <a:gd name="connsiteX23" fmla="*/ 2385314 w 6690614"/>
              <a:gd name="connsiteY23" fmla="*/ 2749981 h 3511981"/>
              <a:gd name="connsiteX24" fmla="*/ 2499614 w 6690614"/>
              <a:gd name="connsiteY24" fmla="*/ 2788081 h 3511981"/>
              <a:gd name="connsiteX25" fmla="*/ 2556764 w 6690614"/>
              <a:gd name="connsiteY25" fmla="*/ 2807131 h 3511981"/>
              <a:gd name="connsiteX26" fmla="*/ 2613914 w 6690614"/>
              <a:gd name="connsiteY26" fmla="*/ 2826181 h 3511981"/>
              <a:gd name="connsiteX27" fmla="*/ 2671064 w 6690614"/>
              <a:gd name="connsiteY27" fmla="*/ 2883331 h 3511981"/>
              <a:gd name="connsiteX28" fmla="*/ 2728214 w 6690614"/>
              <a:gd name="connsiteY28" fmla="*/ 2921431 h 3511981"/>
              <a:gd name="connsiteX29" fmla="*/ 2766314 w 6690614"/>
              <a:gd name="connsiteY29" fmla="*/ 2978581 h 3511981"/>
              <a:gd name="connsiteX30" fmla="*/ 2880614 w 6690614"/>
              <a:gd name="connsiteY30" fmla="*/ 3035731 h 3511981"/>
              <a:gd name="connsiteX31" fmla="*/ 2918714 w 6690614"/>
              <a:gd name="connsiteY31" fmla="*/ 3092881 h 3511981"/>
              <a:gd name="connsiteX32" fmla="*/ 3090164 w 6690614"/>
              <a:gd name="connsiteY32" fmla="*/ 3226231 h 3511981"/>
              <a:gd name="connsiteX33" fmla="*/ 3261614 w 6690614"/>
              <a:gd name="connsiteY33" fmla="*/ 3283381 h 3511981"/>
              <a:gd name="connsiteX34" fmla="*/ 3318764 w 6690614"/>
              <a:gd name="connsiteY34" fmla="*/ 3302431 h 3511981"/>
              <a:gd name="connsiteX35" fmla="*/ 3471164 w 6690614"/>
              <a:gd name="connsiteY35" fmla="*/ 3435781 h 3511981"/>
              <a:gd name="connsiteX36" fmla="*/ 3528314 w 6690614"/>
              <a:gd name="connsiteY36" fmla="*/ 3492931 h 3511981"/>
              <a:gd name="connsiteX37" fmla="*/ 3718814 w 6690614"/>
              <a:gd name="connsiteY37" fmla="*/ 3511981 h 3511981"/>
              <a:gd name="connsiteX38" fmla="*/ 3795014 w 6690614"/>
              <a:gd name="connsiteY38" fmla="*/ 3492931 h 3511981"/>
              <a:gd name="connsiteX39" fmla="*/ 3852164 w 6690614"/>
              <a:gd name="connsiteY39" fmla="*/ 3473881 h 3511981"/>
              <a:gd name="connsiteX40" fmla="*/ 4004564 w 6690614"/>
              <a:gd name="connsiteY40" fmla="*/ 3435781 h 3511981"/>
              <a:gd name="connsiteX41" fmla="*/ 4137914 w 6690614"/>
              <a:gd name="connsiteY41" fmla="*/ 3397681 h 3511981"/>
              <a:gd name="connsiteX42" fmla="*/ 4195064 w 6690614"/>
              <a:gd name="connsiteY42" fmla="*/ 3359581 h 3511981"/>
              <a:gd name="connsiteX43" fmla="*/ 4690364 w 6690614"/>
              <a:gd name="connsiteY43" fmla="*/ 3264331 h 3511981"/>
              <a:gd name="connsiteX44" fmla="*/ 4804664 w 6690614"/>
              <a:gd name="connsiteY44" fmla="*/ 3283381 h 3511981"/>
              <a:gd name="connsiteX45" fmla="*/ 5033264 w 6690614"/>
              <a:gd name="connsiteY45" fmla="*/ 3302431 h 3511981"/>
              <a:gd name="connsiteX46" fmla="*/ 5147564 w 6690614"/>
              <a:gd name="connsiteY46" fmla="*/ 3340531 h 3511981"/>
              <a:gd name="connsiteX47" fmla="*/ 5604764 w 6690614"/>
              <a:gd name="connsiteY47" fmla="*/ 3321481 h 3511981"/>
              <a:gd name="connsiteX48" fmla="*/ 5661914 w 6690614"/>
              <a:gd name="connsiteY48" fmla="*/ 3283381 h 3511981"/>
              <a:gd name="connsiteX49" fmla="*/ 5680964 w 6690614"/>
              <a:gd name="connsiteY49" fmla="*/ 3226231 h 3511981"/>
              <a:gd name="connsiteX50" fmla="*/ 5757164 w 6690614"/>
              <a:gd name="connsiteY50" fmla="*/ 3340531 h 3511981"/>
              <a:gd name="connsiteX51" fmla="*/ 5833364 w 6690614"/>
              <a:gd name="connsiteY51" fmla="*/ 3454831 h 3511981"/>
              <a:gd name="connsiteX52" fmla="*/ 5890514 w 6690614"/>
              <a:gd name="connsiteY52" fmla="*/ 3473881 h 3511981"/>
              <a:gd name="connsiteX53" fmla="*/ 6119114 w 6690614"/>
              <a:gd name="connsiteY53" fmla="*/ 3454831 h 3511981"/>
              <a:gd name="connsiteX54" fmla="*/ 6233414 w 6690614"/>
              <a:gd name="connsiteY54" fmla="*/ 3378631 h 3511981"/>
              <a:gd name="connsiteX55" fmla="*/ 6271514 w 6690614"/>
              <a:gd name="connsiteY55" fmla="*/ 3321481 h 3511981"/>
              <a:gd name="connsiteX56" fmla="*/ 6309614 w 6690614"/>
              <a:gd name="connsiteY56" fmla="*/ 3207181 h 3511981"/>
              <a:gd name="connsiteX57" fmla="*/ 6423914 w 6690614"/>
              <a:gd name="connsiteY57" fmla="*/ 3130981 h 3511981"/>
              <a:gd name="connsiteX58" fmla="*/ 6500114 w 6690614"/>
              <a:gd name="connsiteY58" fmla="*/ 3054781 h 3511981"/>
              <a:gd name="connsiteX59" fmla="*/ 6595364 w 6690614"/>
              <a:gd name="connsiteY59" fmla="*/ 2978581 h 3511981"/>
              <a:gd name="connsiteX60" fmla="*/ 6633464 w 6690614"/>
              <a:gd name="connsiteY60" fmla="*/ 2921431 h 3511981"/>
              <a:gd name="connsiteX61" fmla="*/ 6690614 w 6690614"/>
              <a:gd name="connsiteY61" fmla="*/ 2730931 h 3511981"/>
              <a:gd name="connsiteX62" fmla="*/ 6671564 w 6690614"/>
              <a:gd name="connsiteY62" fmla="*/ 2540431 h 3511981"/>
              <a:gd name="connsiteX63" fmla="*/ 6652514 w 6690614"/>
              <a:gd name="connsiteY63" fmla="*/ 2254681 h 3511981"/>
              <a:gd name="connsiteX64" fmla="*/ 6614414 w 6690614"/>
              <a:gd name="connsiteY64" fmla="*/ 2121331 h 3511981"/>
              <a:gd name="connsiteX65" fmla="*/ 6633464 w 6690614"/>
              <a:gd name="connsiteY65" fmla="*/ 1854631 h 3511981"/>
              <a:gd name="connsiteX66" fmla="*/ 6652514 w 6690614"/>
              <a:gd name="connsiteY66" fmla="*/ 1721281 h 3511981"/>
              <a:gd name="connsiteX67" fmla="*/ 6614414 w 6690614"/>
              <a:gd name="connsiteY67" fmla="*/ 1073581 h 3511981"/>
              <a:gd name="connsiteX68" fmla="*/ 6576314 w 6690614"/>
              <a:gd name="connsiteY68" fmla="*/ 806881 h 3511981"/>
              <a:gd name="connsiteX69" fmla="*/ 6500114 w 6690614"/>
              <a:gd name="connsiteY69" fmla="*/ 578281 h 3511981"/>
              <a:gd name="connsiteX70" fmla="*/ 6481064 w 6690614"/>
              <a:gd name="connsiteY70" fmla="*/ 521131 h 3511981"/>
              <a:gd name="connsiteX71" fmla="*/ 6442964 w 6690614"/>
              <a:gd name="connsiteY71" fmla="*/ 463981 h 3511981"/>
              <a:gd name="connsiteX72" fmla="*/ 6366764 w 6690614"/>
              <a:gd name="connsiteY72" fmla="*/ 349681 h 3511981"/>
              <a:gd name="connsiteX73" fmla="*/ 6176264 w 6690614"/>
              <a:gd name="connsiteY73" fmla="*/ 387781 h 3511981"/>
              <a:gd name="connsiteX74" fmla="*/ 5966714 w 6690614"/>
              <a:gd name="connsiteY74" fmla="*/ 330631 h 3511981"/>
              <a:gd name="connsiteX75" fmla="*/ 5909564 w 6690614"/>
              <a:gd name="connsiteY75" fmla="*/ 292531 h 3511981"/>
              <a:gd name="connsiteX76" fmla="*/ 5680964 w 6690614"/>
              <a:gd name="connsiteY76" fmla="*/ 254431 h 3511981"/>
              <a:gd name="connsiteX77" fmla="*/ 5566664 w 6690614"/>
              <a:gd name="connsiteY77" fmla="*/ 216331 h 3511981"/>
              <a:gd name="connsiteX78" fmla="*/ 5509514 w 6690614"/>
              <a:gd name="connsiteY78" fmla="*/ 197281 h 3511981"/>
              <a:gd name="connsiteX79" fmla="*/ 5223764 w 6690614"/>
              <a:gd name="connsiteY79" fmla="*/ 216331 h 3511981"/>
              <a:gd name="connsiteX80" fmla="*/ 5166614 w 6690614"/>
              <a:gd name="connsiteY80" fmla="*/ 235381 h 3511981"/>
              <a:gd name="connsiteX81" fmla="*/ 5033264 w 6690614"/>
              <a:gd name="connsiteY81" fmla="*/ 368731 h 3511981"/>
              <a:gd name="connsiteX82" fmla="*/ 4918964 w 6690614"/>
              <a:gd name="connsiteY82" fmla="*/ 330631 h 3511981"/>
              <a:gd name="connsiteX83" fmla="*/ 4861814 w 6690614"/>
              <a:gd name="connsiteY83" fmla="*/ 311581 h 3511981"/>
              <a:gd name="connsiteX84" fmla="*/ 4728464 w 6690614"/>
              <a:gd name="connsiteY84" fmla="*/ 273481 h 3511981"/>
              <a:gd name="connsiteX85" fmla="*/ 4633214 w 6690614"/>
              <a:gd name="connsiteY85" fmla="*/ 178231 h 3511981"/>
              <a:gd name="connsiteX86" fmla="*/ 4518914 w 6690614"/>
              <a:gd name="connsiteY86" fmla="*/ 82981 h 3511981"/>
              <a:gd name="connsiteX87" fmla="*/ 4461764 w 6690614"/>
              <a:gd name="connsiteY87" fmla="*/ 63931 h 3511981"/>
              <a:gd name="connsiteX88" fmla="*/ 4080764 w 6690614"/>
              <a:gd name="connsiteY88" fmla="*/ 25831 h 3511981"/>
              <a:gd name="connsiteX89" fmla="*/ 3966464 w 6690614"/>
              <a:gd name="connsiteY89" fmla="*/ 6781 h 3511981"/>
              <a:gd name="connsiteX90" fmla="*/ 3375914 w 6690614"/>
              <a:gd name="connsiteY90" fmla="*/ 25831 h 3511981"/>
              <a:gd name="connsiteX91" fmla="*/ 3261614 w 6690614"/>
              <a:gd name="connsiteY91" fmla="*/ 63931 h 3511981"/>
              <a:gd name="connsiteX92" fmla="*/ 3204464 w 6690614"/>
              <a:gd name="connsiteY92" fmla="*/ 82981 h 3511981"/>
              <a:gd name="connsiteX93" fmla="*/ 3166364 w 6690614"/>
              <a:gd name="connsiteY93" fmla="*/ 140131 h 3511981"/>
              <a:gd name="connsiteX94" fmla="*/ 3109214 w 6690614"/>
              <a:gd name="connsiteY94" fmla="*/ 159181 h 3511981"/>
              <a:gd name="connsiteX95" fmla="*/ 3071114 w 6690614"/>
              <a:gd name="connsiteY95" fmla="*/ 273481 h 3511981"/>
              <a:gd name="connsiteX96" fmla="*/ 2975864 w 6690614"/>
              <a:gd name="connsiteY96" fmla="*/ 254431 h 3511981"/>
              <a:gd name="connsiteX97" fmla="*/ 2899664 w 6690614"/>
              <a:gd name="connsiteY97" fmla="*/ 235381 h 3511981"/>
              <a:gd name="connsiteX98" fmla="*/ 2728214 w 6690614"/>
              <a:gd name="connsiteY98" fmla="*/ 216331 h 3511981"/>
              <a:gd name="connsiteX99" fmla="*/ 2766314 w 6690614"/>
              <a:gd name="connsiteY99" fmla="*/ 159181 h 3511981"/>
              <a:gd name="connsiteX100" fmla="*/ 2709164 w 6690614"/>
              <a:gd name="connsiteY100" fmla="*/ 140131 h 3511981"/>
              <a:gd name="connsiteX101" fmla="*/ 2594864 w 6690614"/>
              <a:gd name="connsiteY101" fmla="*/ 63931 h 3511981"/>
              <a:gd name="connsiteX102" fmla="*/ 2537714 w 6690614"/>
              <a:gd name="connsiteY102" fmla="*/ 25831 h 3511981"/>
              <a:gd name="connsiteX103" fmla="*/ 2480564 w 6690614"/>
              <a:gd name="connsiteY103" fmla="*/ 6781 h 3511981"/>
              <a:gd name="connsiteX104" fmla="*/ 2194814 w 6690614"/>
              <a:gd name="connsiteY104" fmla="*/ 25831 h 3511981"/>
              <a:gd name="connsiteX105" fmla="*/ 1680464 w 6690614"/>
              <a:gd name="connsiteY105" fmla="*/ 25831 h 3511981"/>
              <a:gd name="connsiteX106" fmla="*/ 1661414 w 6690614"/>
              <a:gd name="connsiteY106" fmla="*/ 197281 h 3511981"/>
              <a:gd name="connsiteX107" fmla="*/ 1642364 w 6690614"/>
              <a:gd name="connsiteY107" fmla="*/ 254431 h 3511981"/>
              <a:gd name="connsiteX108" fmla="*/ 1585214 w 6690614"/>
              <a:gd name="connsiteY108" fmla="*/ 292531 h 3511981"/>
              <a:gd name="connsiteX109" fmla="*/ 1528064 w 6690614"/>
              <a:gd name="connsiteY109" fmla="*/ 311581 h 3511981"/>
              <a:gd name="connsiteX110" fmla="*/ 1470914 w 6690614"/>
              <a:gd name="connsiteY110" fmla="*/ 254431 h 3511981"/>
              <a:gd name="connsiteX111" fmla="*/ 1413764 w 6690614"/>
              <a:gd name="connsiteY111" fmla="*/ 216331 h 3511981"/>
              <a:gd name="connsiteX112" fmla="*/ 1318514 w 6690614"/>
              <a:gd name="connsiteY112" fmla="*/ 140131 h 3511981"/>
              <a:gd name="connsiteX113" fmla="*/ 1204214 w 6690614"/>
              <a:gd name="connsiteY113" fmla="*/ 159181 h 3511981"/>
              <a:gd name="connsiteX114" fmla="*/ 1166114 w 6690614"/>
              <a:gd name="connsiteY114" fmla="*/ 216331 h 3511981"/>
              <a:gd name="connsiteX115" fmla="*/ 1108964 w 6690614"/>
              <a:gd name="connsiteY115" fmla="*/ 235381 h 3511981"/>
              <a:gd name="connsiteX116" fmla="*/ 1070864 w 6690614"/>
              <a:gd name="connsiteY116" fmla="*/ 292531 h 3511981"/>
              <a:gd name="connsiteX117" fmla="*/ 1013714 w 6690614"/>
              <a:gd name="connsiteY117" fmla="*/ 311581 h 3511981"/>
              <a:gd name="connsiteX118" fmla="*/ 842264 w 6690614"/>
              <a:gd name="connsiteY118" fmla="*/ 330631 h 3511981"/>
              <a:gd name="connsiteX119" fmla="*/ 727964 w 6690614"/>
              <a:gd name="connsiteY119" fmla="*/ 368731 h 3511981"/>
              <a:gd name="connsiteX120" fmla="*/ 766064 w 6690614"/>
              <a:gd name="connsiteY120" fmla="*/ 235381 h 3511981"/>
              <a:gd name="connsiteX121" fmla="*/ 823214 w 6690614"/>
              <a:gd name="connsiteY121" fmla="*/ 216331 h 3511981"/>
              <a:gd name="connsiteX122" fmla="*/ 766064 w 6690614"/>
              <a:gd name="connsiteY122" fmla="*/ 178231 h 3511981"/>
              <a:gd name="connsiteX123" fmla="*/ 747014 w 6690614"/>
              <a:gd name="connsiteY123" fmla="*/ 82981 h 3511981"/>
              <a:gd name="connsiteX124" fmla="*/ 613664 w 6690614"/>
              <a:gd name="connsiteY124" fmla="*/ 159181 h 3511981"/>
              <a:gd name="connsiteX125" fmla="*/ 594614 w 6690614"/>
              <a:gd name="connsiteY125" fmla="*/ 235381 h 3511981"/>
              <a:gd name="connsiteX126" fmla="*/ 499364 w 6690614"/>
              <a:gd name="connsiteY126" fmla="*/ 349681 h 3511981"/>
              <a:gd name="connsiteX127" fmla="*/ 385064 w 6690614"/>
              <a:gd name="connsiteY127" fmla="*/ 387781 h 3511981"/>
              <a:gd name="connsiteX128" fmla="*/ 327914 w 6690614"/>
              <a:gd name="connsiteY128" fmla="*/ 406831 h 3511981"/>
              <a:gd name="connsiteX129" fmla="*/ 270764 w 6690614"/>
              <a:gd name="connsiteY129" fmla="*/ 425881 h 3511981"/>
              <a:gd name="connsiteX130" fmla="*/ 137414 w 6690614"/>
              <a:gd name="connsiteY130" fmla="*/ 444931 h 3511981"/>
              <a:gd name="connsiteX131" fmla="*/ 118364 w 6690614"/>
              <a:gd name="connsiteY131" fmla="*/ 578281 h 3511981"/>
              <a:gd name="connsiteX132" fmla="*/ 99314 w 6690614"/>
              <a:gd name="connsiteY132" fmla="*/ 730681 h 3511981"/>
              <a:gd name="connsiteX133" fmla="*/ 80264 w 6690614"/>
              <a:gd name="connsiteY133" fmla="*/ 844981 h 3511981"/>
              <a:gd name="connsiteX134" fmla="*/ 61214 w 6690614"/>
              <a:gd name="connsiteY134" fmla="*/ 997381 h 3511981"/>
              <a:gd name="connsiteX135" fmla="*/ 42164 w 6690614"/>
              <a:gd name="connsiteY135" fmla="*/ 1073581 h 3511981"/>
              <a:gd name="connsiteX136" fmla="*/ 4064 w 6690614"/>
              <a:gd name="connsiteY136" fmla="*/ 1378381 h 3511981"/>
              <a:gd name="connsiteX137" fmla="*/ 42164 w 6690614"/>
              <a:gd name="connsiteY137" fmla="*/ 2426131 h 3511981"/>
              <a:gd name="connsiteX138" fmla="*/ 61214 w 6690614"/>
              <a:gd name="connsiteY138" fmla="*/ 2502331 h 3511981"/>
              <a:gd name="connsiteX139" fmla="*/ 80264 w 6690614"/>
              <a:gd name="connsiteY139" fmla="*/ 2730931 h 3511981"/>
              <a:gd name="connsiteX140" fmla="*/ 99314 w 6690614"/>
              <a:gd name="connsiteY140" fmla="*/ 2788081 h 3511981"/>
              <a:gd name="connsiteX141" fmla="*/ 80264 w 6690614"/>
              <a:gd name="connsiteY141" fmla="*/ 2997631 h 3511981"/>
              <a:gd name="connsiteX142" fmla="*/ 80264 w 6690614"/>
              <a:gd name="connsiteY142" fmla="*/ 3035731 h 351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6690614" h="3511981">
                <a:moveTo>
                  <a:pt x="137414" y="3016681"/>
                </a:moveTo>
                <a:cubicBezTo>
                  <a:pt x="277565" y="2988651"/>
                  <a:pt x="205723" y="3015592"/>
                  <a:pt x="346964" y="2921431"/>
                </a:cubicBezTo>
                <a:lnTo>
                  <a:pt x="404114" y="2883331"/>
                </a:lnTo>
                <a:cubicBezTo>
                  <a:pt x="421440" y="2710073"/>
                  <a:pt x="379898" y="2719361"/>
                  <a:pt x="480314" y="2635681"/>
                </a:cubicBezTo>
                <a:cubicBezTo>
                  <a:pt x="540691" y="2585367"/>
                  <a:pt x="568698" y="2587170"/>
                  <a:pt x="651764" y="2559481"/>
                </a:cubicBezTo>
                <a:lnTo>
                  <a:pt x="708914" y="2540431"/>
                </a:lnTo>
                <a:cubicBezTo>
                  <a:pt x="772414" y="2546781"/>
                  <a:pt x="838872" y="2539300"/>
                  <a:pt x="899414" y="2559481"/>
                </a:cubicBezTo>
                <a:cubicBezTo>
                  <a:pt x="921134" y="2566721"/>
                  <a:pt x="918099" y="2604497"/>
                  <a:pt x="937514" y="2616631"/>
                </a:cubicBezTo>
                <a:cubicBezTo>
                  <a:pt x="971570" y="2637916"/>
                  <a:pt x="1018398" y="2632454"/>
                  <a:pt x="1051814" y="2654731"/>
                </a:cubicBezTo>
                <a:cubicBezTo>
                  <a:pt x="1125672" y="2703970"/>
                  <a:pt x="1087244" y="2685591"/>
                  <a:pt x="1166114" y="2711881"/>
                </a:cubicBezTo>
                <a:cubicBezTo>
                  <a:pt x="1185164" y="2705531"/>
                  <a:pt x="1205303" y="2701811"/>
                  <a:pt x="1223264" y="2692831"/>
                </a:cubicBezTo>
                <a:cubicBezTo>
                  <a:pt x="1243742" y="2682592"/>
                  <a:pt x="1257963" y="2650241"/>
                  <a:pt x="1280414" y="2654731"/>
                </a:cubicBezTo>
                <a:cubicBezTo>
                  <a:pt x="1302865" y="2659221"/>
                  <a:pt x="1305814" y="2692831"/>
                  <a:pt x="1318514" y="2711881"/>
                </a:cubicBezTo>
                <a:cubicBezTo>
                  <a:pt x="1324864" y="2769031"/>
                  <a:pt x="1310302" y="2832702"/>
                  <a:pt x="1337564" y="2883331"/>
                </a:cubicBezTo>
                <a:cubicBezTo>
                  <a:pt x="1381822" y="2965525"/>
                  <a:pt x="1446466" y="2947307"/>
                  <a:pt x="1509014" y="2978581"/>
                </a:cubicBezTo>
                <a:cubicBezTo>
                  <a:pt x="1529492" y="2988820"/>
                  <a:pt x="1547114" y="3003981"/>
                  <a:pt x="1566164" y="3016681"/>
                </a:cubicBezTo>
                <a:cubicBezTo>
                  <a:pt x="1639062" y="3002101"/>
                  <a:pt x="1751767" y="2982702"/>
                  <a:pt x="1832864" y="2959531"/>
                </a:cubicBezTo>
                <a:cubicBezTo>
                  <a:pt x="1852172" y="2954014"/>
                  <a:pt x="1872461" y="2950233"/>
                  <a:pt x="1890014" y="2940481"/>
                </a:cubicBezTo>
                <a:cubicBezTo>
                  <a:pt x="1930042" y="2918243"/>
                  <a:pt x="1960873" y="2878761"/>
                  <a:pt x="2004314" y="2864281"/>
                </a:cubicBezTo>
                <a:cubicBezTo>
                  <a:pt x="2023364" y="2857931"/>
                  <a:pt x="2043911" y="2854983"/>
                  <a:pt x="2061464" y="2845231"/>
                </a:cubicBezTo>
                <a:cubicBezTo>
                  <a:pt x="2101492" y="2822993"/>
                  <a:pt x="2175764" y="2769031"/>
                  <a:pt x="2175764" y="2769031"/>
                </a:cubicBezTo>
                <a:cubicBezTo>
                  <a:pt x="2221104" y="2633011"/>
                  <a:pt x="2180448" y="2677008"/>
                  <a:pt x="2271014" y="2616631"/>
                </a:cubicBezTo>
                <a:cubicBezTo>
                  <a:pt x="2290064" y="2622981"/>
                  <a:pt x="2313965" y="2621482"/>
                  <a:pt x="2328164" y="2635681"/>
                </a:cubicBezTo>
                <a:cubicBezTo>
                  <a:pt x="2393903" y="2701420"/>
                  <a:pt x="2291097" y="2691095"/>
                  <a:pt x="2385314" y="2749981"/>
                </a:cubicBezTo>
                <a:cubicBezTo>
                  <a:pt x="2419370" y="2771266"/>
                  <a:pt x="2461514" y="2775381"/>
                  <a:pt x="2499614" y="2788081"/>
                </a:cubicBezTo>
                <a:lnTo>
                  <a:pt x="2556764" y="2807131"/>
                </a:lnTo>
                <a:lnTo>
                  <a:pt x="2613914" y="2826181"/>
                </a:lnTo>
                <a:cubicBezTo>
                  <a:pt x="2632964" y="2845231"/>
                  <a:pt x="2650368" y="2866084"/>
                  <a:pt x="2671064" y="2883331"/>
                </a:cubicBezTo>
                <a:cubicBezTo>
                  <a:pt x="2688653" y="2897988"/>
                  <a:pt x="2712025" y="2905242"/>
                  <a:pt x="2728214" y="2921431"/>
                </a:cubicBezTo>
                <a:cubicBezTo>
                  <a:pt x="2744403" y="2937620"/>
                  <a:pt x="2750125" y="2962392"/>
                  <a:pt x="2766314" y="2978581"/>
                </a:cubicBezTo>
                <a:cubicBezTo>
                  <a:pt x="2803243" y="3015510"/>
                  <a:pt x="2834133" y="3020237"/>
                  <a:pt x="2880614" y="3035731"/>
                </a:cubicBezTo>
                <a:cubicBezTo>
                  <a:pt x="2893314" y="3054781"/>
                  <a:pt x="2904057" y="3075292"/>
                  <a:pt x="2918714" y="3092881"/>
                </a:cubicBezTo>
                <a:cubicBezTo>
                  <a:pt x="2956645" y="3138398"/>
                  <a:pt x="3041147" y="3209892"/>
                  <a:pt x="3090164" y="3226231"/>
                </a:cubicBezTo>
                <a:lnTo>
                  <a:pt x="3261614" y="3283381"/>
                </a:lnTo>
                <a:lnTo>
                  <a:pt x="3318764" y="3302431"/>
                </a:lnTo>
                <a:cubicBezTo>
                  <a:pt x="3426714" y="3464356"/>
                  <a:pt x="3248914" y="3213531"/>
                  <a:pt x="3471164" y="3435781"/>
                </a:cubicBezTo>
                <a:cubicBezTo>
                  <a:pt x="3490214" y="3454831"/>
                  <a:pt x="3502565" y="3485008"/>
                  <a:pt x="3528314" y="3492931"/>
                </a:cubicBezTo>
                <a:cubicBezTo>
                  <a:pt x="3589309" y="3511699"/>
                  <a:pt x="3655314" y="3505631"/>
                  <a:pt x="3718814" y="3511981"/>
                </a:cubicBezTo>
                <a:cubicBezTo>
                  <a:pt x="3744214" y="3505631"/>
                  <a:pt x="3769840" y="3500124"/>
                  <a:pt x="3795014" y="3492931"/>
                </a:cubicBezTo>
                <a:cubicBezTo>
                  <a:pt x="3814322" y="3487414"/>
                  <a:pt x="3832791" y="3479165"/>
                  <a:pt x="3852164" y="3473881"/>
                </a:cubicBezTo>
                <a:cubicBezTo>
                  <a:pt x="3902682" y="3460103"/>
                  <a:pt x="3953764" y="3448481"/>
                  <a:pt x="4004564" y="3435781"/>
                </a:cubicBezTo>
                <a:cubicBezTo>
                  <a:pt x="4028979" y="3429677"/>
                  <a:pt x="4110585" y="3411346"/>
                  <a:pt x="4137914" y="3397681"/>
                </a:cubicBezTo>
                <a:cubicBezTo>
                  <a:pt x="4158392" y="3387442"/>
                  <a:pt x="4176014" y="3372281"/>
                  <a:pt x="4195064" y="3359581"/>
                </a:cubicBezTo>
                <a:cubicBezTo>
                  <a:pt x="4348836" y="3128924"/>
                  <a:pt x="4225521" y="3243202"/>
                  <a:pt x="4690364" y="3264331"/>
                </a:cubicBezTo>
                <a:cubicBezTo>
                  <a:pt x="4728464" y="3270681"/>
                  <a:pt x="4766275" y="3279116"/>
                  <a:pt x="4804664" y="3283381"/>
                </a:cubicBezTo>
                <a:cubicBezTo>
                  <a:pt x="4880660" y="3291825"/>
                  <a:pt x="4957840" y="3289860"/>
                  <a:pt x="5033264" y="3302431"/>
                </a:cubicBezTo>
                <a:cubicBezTo>
                  <a:pt x="5072878" y="3309033"/>
                  <a:pt x="5147564" y="3340531"/>
                  <a:pt x="5147564" y="3340531"/>
                </a:cubicBezTo>
                <a:cubicBezTo>
                  <a:pt x="5299964" y="3334181"/>
                  <a:pt x="5453165" y="3338325"/>
                  <a:pt x="5604764" y="3321481"/>
                </a:cubicBezTo>
                <a:cubicBezTo>
                  <a:pt x="5627519" y="3318953"/>
                  <a:pt x="5647611" y="3301259"/>
                  <a:pt x="5661914" y="3283381"/>
                </a:cubicBezTo>
                <a:cubicBezTo>
                  <a:pt x="5674458" y="3267701"/>
                  <a:pt x="5674614" y="3245281"/>
                  <a:pt x="5680964" y="3226231"/>
                </a:cubicBezTo>
                <a:cubicBezTo>
                  <a:pt x="5706364" y="3264331"/>
                  <a:pt x="5742684" y="3297090"/>
                  <a:pt x="5757164" y="3340531"/>
                </a:cubicBezTo>
                <a:cubicBezTo>
                  <a:pt x="5777136" y="3400448"/>
                  <a:pt x="5772208" y="3414060"/>
                  <a:pt x="5833364" y="3454831"/>
                </a:cubicBezTo>
                <a:cubicBezTo>
                  <a:pt x="5850072" y="3465970"/>
                  <a:pt x="5871464" y="3467531"/>
                  <a:pt x="5890514" y="3473881"/>
                </a:cubicBezTo>
                <a:cubicBezTo>
                  <a:pt x="5966714" y="3467531"/>
                  <a:pt x="6045439" y="3475296"/>
                  <a:pt x="6119114" y="3454831"/>
                </a:cubicBezTo>
                <a:cubicBezTo>
                  <a:pt x="6163234" y="3442575"/>
                  <a:pt x="6233414" y="3378631"/>
                  <a:pt x="6233414" y="3378631"/>
                </a:cubicBezTo>
                <a:cubicBezTo>
                  <a:pt x="6246114" y="3359581"/>
                  <a:pt x="6262215" y="3342403"/>
                  <a:pt x="6271514" y="3321481"/>
                </a:cubicBezTo>
                <a:cubicBezTo>
                  <a:pt x="6287825" y="3284781"/>
                  <a:pt x="6276198" y="3229458"/>
                  <a:pt x="6309614" y="3207181"/>
                </a:cubicBezTo>
                <a:lnTo>
                  <a:pt x="6423914" y="3130981"/>
                </a:lnTo>
                <a:cubicBezTo>
                  <a:pt x="6465478" y="3006290"/>
                  <a:pt x="6407750" y="3128672"/>
                  <a:pt x="6500114" y="3054781"/>
                </a:cubicBezTo>
                <a:cubicBezTo>
                  <a:pt x="6623211" y="2956304"/>
                  <a:pt x="6451716" y="3026464"/>
                  <a:pt x="6595364" y="2978581"/>
                </a:cubicBezTo>
                <a:cubicBezTo>
                  <a:pt x="6608064" y="2959531"/>
                  <a:pt x="6624165" y="2942353"/>
                  <a:pt x="6633464" y="2921431"/>
                </a:cubicBezTo>
                <a:cubicBezTo>
                  <a:pt x="6659967" y="2861800"/>
                  <a:pt x="6674782" y="2794260"/>
                  <a:pt x="6690614" y="2730931"/>
                </a:cubicBezTo>
                <a:cubicBezTo>
                  <a:pt x="6684264" y="2667431"/>
                  <a:pt x="6676653" y="2604044"/>
                  <a:pt x="6671564" y="2540431"/>
                </a:cubicBezTo>
                <a:cubicBezTo>
                  <a:pt x="6663951" y="2445274"/>
                  <a:pt x="6662507" y="2349618"/>
                  <a:pt x="6652514" y="2254681"/>
                </a:cubicBezTo>
                <a:cubicBezTo>
                  <a:pt x="6648834" y="2219721"/>
                  <a:pt x="6626220" y="2156749"/>
                  <a:pt x="6614414" y="2121331"/>
                </a:cubicBezTo>
                <a:cubicBezTo>
                  <a:pt x="6620764" y="2032431"/>
                  <a:pt x="6625014" y="1943356"/>
                  <a:pt x="6633464" y="1854631"/>
                </a:cubicBezTo>
                <a:cubicBezTo>
                  <a:pt x="6637721" y="1809932"/>
                  <a:pt x="6652514" y="1766182"/>
                  <a:pt x="6652514" y="1721281"/>
                </a:cubicBezTo>
                <a:cubicBezTo>
                  <a:pt x="6652514" y="1169753"/>
                  <a:pt x="6693738" y="1311552"/>
                  <a:pt x="6614414" y="1073581"/>
                </a:cubicBezTo>
                <a:cubicBezTo>
                  <a:pt x="6601714" y="984681"/>
                  <a:pt x="6604712" y="892075"/>
                  <a:pt x="6576314" y="806881"/>
                </a:cubicBezTo>
                <a:lnTo>
                  <a:pt x="6500114" y="578281"/>
                </a:lnTo>
                <a:cubicBezTo>
                  <a:pt x="6493764" y="559231"/>
                  <a:pt x="6492203" y="537839"/>
                  <a:pt x="6481064" y="521131"/>
                </a:cubicBezTo>
                <a:cubicBezTo>
                  <a:pt x="6468364" y="502081"/>
                  <a:pt x="6453203" y="484459"/>
                  <a:pt x="6442964" y="463981"/>
                </a:cubicBezTo>
                <a:cubicBezTo>
                  <a:pt x="6387825" y="353703"/>
                  <a:pt x="6475101" y="458018"/>
                  <a:pt x="6366764" y="349681"/>
                </a:cubicBezTo>
                <a:cubicBezTo>
                  <a:pt x="6303264" y="362381"/>
                  <a:pt x="6239764" y="400481"/>
                  <a:pt x="6176264" y="387781"/>
                </a:cubicBezTo>
                <a:cubicBezTo>
                  <a:pt x="6125145" y="377557"/>
                  <a:pt x="6008147" y="358253"/>
                  <a:pt x="5966714" y="330631"/>
                </a:cubicBezTo>
                <a:cubicBezTo>
                  <a:pt x="5947664" y="317931"/>
                  <a:pt x="5930608" y="301550"/>
                  <a:pt x="5909564" y="292531"/>
                </a:cubicBezTo>
                <a:cubicBezTo>
                  <a:pt x="5857737" y="270319"/>
                  <a:pt x="5714568" y="258632"/>
                  <a:pt x="5680964" y="254431"/>
                </a:cubicBezTo>
                <a:lnTo>
                  <a:pt x="5566664" y="216331"/>
                </a:lnTo>
                <a:lnTo>
                  <a:pt x="5509514" y="197281"/>
                </a:lnTo>
                <a:cubicBezTo>
                  <a:pt x="5414264" y="203631"/>
                  <a:pt x="5318642" y="205789"/>
                  <a:pt x="5223764" y="216331"/>
                </a:cubicBezTo>
                <a:cubicBezTo>
                  <a:pt x="5203806" y="218549"/>
                  <a:pt x="5180813" y="221182"/>
                  <a:pt x="5166614" y="235381"/>
                </a:cubicBezTo>
                <a:cubicBezTo>
                  <a:pt x="5013771" y="388224"/>
                  <a:pt x="5162580" y="325626"/>
                  <a:pt x="5033264" y="368731"/>
                </a:cubicBezTo>
                <a:lnTo>
                  <a:pt x="4918964" y="330631"/>
                </a:lnTo>
                <a:cubicBezTo>
                  <a:pt x="4899914" y="324281"/>
                  <a:pt x="4881295" y="316451"/>
                  <a:pt x="4861814" y="311581"/>
                </a:cubicBezTo>
                <a:cubicBezTo>
                  <a:pt x="4766133" y="287661"/>
                  <a:pt x="4810452" y="300810"/>
                  <a:pt x="4728464" y="273481"/>
                </a:cubicBezTo>
                <a:cubicBezTo>
                  <a:pt x="4658614" y="168706"/>
                  <a:pt x="4728464" y="257606"/>
                  <a:pt x="4633214" y="178231"/>
                </a:cubicBezTo>
                <a:cubicBezTo>
                  <a:pt x="4570017" y="125567"/>
                  <a:pt x="4589860" y="118454"/>
                  <a:pt x="4518914" y="82981"/>
                </a:cubicBezTo>
                <a:cubicBezTo>
                  <a:pt x="4500953" y="74001"/>
                  <a:pt x="4481676" y="66528"/>
                  <a:pt x="4461764" y="63931"/>
                </a:cubicBezTo>
                <a:cubicBezTo>
                  <a:pt x="4335203" y="47423"/>
                  <a:pt x="4206661" y="46814"/>
                  <a:pt x="4080764" y="25831"/>
                </a:cubicBezTo>
                <a:lnTo>
                  <a:pt x="3966464" y="6781"/>
                </a:lnTo>
                <a:cubicBezTo>
                  <a:pt x="3769614" y="13131"/>
                  <a:pt x="3572222" y="9914"/>
                  <a:pt x="3375914" y="25831"/>
                </a:cubicBezTo>
                <a:cubicBezTo>
                  <a:pt x="3335884" y="29077"/>
                  <a:pt x="3299714" y="51231"/>
                  <a:pt x="3261614" y="63931"/>
                </a:cubicBezTo>
                <a:lnTo>
                  <a:pt x="3204464" y="82981"/>
                </a:lnTo>
                <a:cubicBezTo>
                  <a:pt x="3191764" y="102031"/>
                  <a:pt x="3184242" y="125828"/>
                  <a:pt x="3166364" y="140131"/>
                </a:cubicBezTo>
                <a:cubicBezTo>
                  <a:pt x="3150684" y="152675"/>
                  <a:pt x="3120886" y="142841"/>
                  <a:pt x="3109214" y="159181"/>
                </a:cubicBezTo>
                <a:cubicBezTo>
                  <a:pt x="3085871" y="191861"/>
                  <a:pt x="3071114" y="273481"/>
                  <a:pt x="3071114" y="273481"/>
                </a:cubicBezTo>
                <a:cubicBezTo>
                  <a:pt x="3039364" y="267131"/>
                  <a:pt x="3007472" y="261455"/>
                  <a:pt x="2975864" y="254431"/>
                </a:cubicBezTo>
                <a:cubicBezTo>
                  <a:pt x="2950306" y="248751"/>
                  <a:pt x="2925541" y="239362"/>
                  <a:pt x="2899664" y="235381"/>
                </a:cubicBezTo>
                <a:cubicBezTo>
                  <a:pt x="2842831" y="226637"/>
                  <a:pt x="2785364" y="222681"/>
                  <a:pt x="2728214" y="216331"/>
                </a:cubicBezTo>
                <a:cubicBezTo>
                  <a:pt x="2740914" y="197281"/>
                  <a:pt x="2771867" y="181393"/>
                  <a:pt x="2766314" y="159181"/>
                </a:cubicBezTo>
                <a:cubicBezTo>
                  <a:pt x="2761444" y="139700"/>
                  <a:pt x="2726717" y="149883"/>
                  <a:pt x="2709164" y="140131"/>
                </a:cubicBezTo>
                <a:cubicBezTo>
                  <a:pt x="2669136" y="117893"/>
                  <a:pt x="2632964" y="89331"/>
                  <a:pt x="2594864" y="63931"/>
                </a:cubicBezTo>
                <a:cubicBezTo>
                  <a:pt x="2575814" y="51231"/>
                  <a:pt x="2559434" y="33071"/>
                  <a:pt x="2537714" y="25831"/>
                </a:cubicBezTo>
                <a:lnTo>
                  <a:pt x="2480564" y="6781"/>
                </a:lnTo>
                <a:cubicBezTo>
                  <a:pt x="2385314" y="13131"/>
                  <a:pt x="2290275" y="25831"/>
                  <a:pt x="2194814" y="25831"/>
                </a:cubicBezTo>
                <a:cubicBezTo>
                  <a:pt x="1649758" y="25831"/>
                  <a:pt x="1912949" y="-32290"/>
                  <a:pt x="1680464" y="25831"/>
                </a:cubicBezTo>
                <a:cubicBezTo>
                  <a:pt x="1674114" y="82981"/>
                  <a:pt x="1670867" y="140562"/>
                  <a:pt x="1661414" y="197281"/>
                </a:cubicBezTo>
                <a:cubicBezTo>
                  <a:pt x="1658113" y="217088"/>
                  <a:pt x="1654908" y="238751"/>
                  <a:pt x="1642364" y="254431"/>
                </a:cubicBezTo>
                <a:cubicBezTo>
                  <a:pt x="1628061" y="272309"/>
                  <a:pt x="1605692" y="282292"/>
                  <a:pt x="1585214" y="292531"/>
                </a:cubicBezTo>
                <a:cubicBezTo>
                  <a:pt x="1567253" y="301511"/>
                  <a:pt x="1547114" y="305231"/>
                  <a:pt x="1528064" y="311581"/>
                </a:cubicBezTo>
                <a:cubicBezTo>
                  <a:pt x="1509014" y="292531"/>
                  <a:pt x="1491610" y="271678"/>
                  <a:pt x="1470914" y="254431"/>
                </a:cubicBezTo>
                <a:cubicBezTo>
                  <a:pt x="1453325" y="239774"/>
                  <a:pt x="1429953" y="232520"/>
                  <a:pt x="1413764" y="216331"/>
                </a:cubicBezTo>
                <a:cubicBezTo>
                  <a:pt x="1327596" y="130163"/>
                  <a:pt x="1429773" y="177217"/>
                  <a:pt x="1318514" y="140131"/>
                </a:cubicBezTo>
                <a:cubicBezTo>
                  <a:pt x="1280414" y="146481"/>
                  <a:pt x="1238762" y="141907"/>
                  <a:pt x="1204214" y="159181"/>
                </a:cubicBezTo>
                <a:cubicBezTo>
                  <a:pt x="1183736" y="169420"/>
                  <a:pt x="1183992" y="202028"/>
                  <a:pt x="1166114" y="216331"/>
                </a:cubicBezTo>
                <a:cubicBezTo>
                  <a:pt x="1150434" y="228875"/>
                  <a:pt x="1128014" y="229031"/>
                  <a:pt x="1108964" y="235381"/>
                </a:cubicBezTo>
                <a:cubicBezTo>
                  <a:pt x="1096264" y="254431"/>
                  <a:pt x="1088742" y="278228"/>
                  <a:pt x="1070864" y="292531"/>
                </a:cubicBezTo>
                <a:cubicBezTo>
                  <a:pt x="1055184" y="305075"/>
                  <a:pt x="1033521" y="308280"/>
                  <a:pt x="1013714" y="311581"/>
                </a:cubicBezTo>
                <a:cubicBezTo>
                  <a:pt x="956995" y="321034"/>
                  <a:pt x="899414" y="324281"/>
                  <a:pt x="842264" y="330631"/>
                </a:cubicBezTo>
                <a:cubicBezTo>
                  <a:pt x="804164" y="343331"/>
                  <a:pt x="718224" y="407693"/>
                  <a:pt x="727964" y="368731"/>
                </a:cubicBezTo>
                <a:cubicBezTo>
                  <a:pt x="728129" y="368072"/>
                  <a:pt x="756954" y="244491"/>
                  <a:pt x="766064" y="235381"/>
                </a:cubicBezTo>
                <a:cubicBezTo>
                  <a:pt x="780263" y="221182"/>
                  <a:pt x="804164" y="222681"/>
                  <a:pt x="823214" y="216331"/>
                </a:cubicBezTo>
                <a:cubicBezTo>
                  <a:pt x="804164" y="203631"/>
                  <a:pt x="777423" y="198110"/>
                  <a:pt x="766064" y="178231"/>
                </a:cubicBezTo>
                <a:cubicBezTo>
                  <a:pt x="750000" y="150118"/>
                  <a:pt x="774779" y="99640"/>
                  <a:pt x="747014" y="82981"/>
                </a:cubicBezTo>
                <a:cubicBezTo>
                  <a:pt x="734293" y="75349"/>
                  <a:pt x="626754" y="150454"/>
                  <a:pt x="613664" y="159181"/>
                </a:cubicBezTo>
                <a:cubicBezTo>
                  <a:pt x="607314" y="184581"/>
                  <a:pt x="604927" y="211316"/>
                  <a:pt x="594614" y="235381"/>
                </a:cubicBezTo>
                <a:cubicBezTo>
                  <a:pt x="582016" y="264776"/>
                  <a:pt x="525111" y="335377"/>
                  <a:pt x="499364" y="349681"/>
                </a:cubicBezTo>
                <a:cubicBezTo>
                  <a:pt x="464257" y="369185"/>
                  <a:pt x="423164" y="375081"/>
                  <a:pt x="385064" y="387781"/>
                </a:cubicBezTo>
                <a:lnTo>
                  <a:pt x="327914" y="406831"/>
                </a:lnTo>
                <a:cubicBezTo>
                  <a:pt x="308864" y="413181"/>
                  <a:pt x="290643" y="423041"/>
                  <a:pt x="270764" y="425881"/>
                </a:cubicBezTo>
                <a:lnTo>
                  <a:pt x="137414" y="444931"/>
                </a:lnTo>
                <a:cubicBezTo>
                  <a:pt x="63276" y="556137"/>
                  <a:pt x="118364" y="442965"/>
                  <a:pt x="118364" y="578281"/>
                </a:cubicBezTo>
                <a:cubicBezTo>
                  <a:pt x="118364" y="629476"/>
                  <a:pt x="106554" y="680000"/>
                  <a:pt x="99314" y="730681"/>
                </a:cubicBezTo>
                <a:cubicBezTo>
                  <a:pt x="93852" y="768918"/>
                  <a:pt x="85726" y="806744"/>
                  <a:pt x="80264" y="844981"/>
                </a:cubicBezTo>
                <a:cubicBezTo>
                  <a:pt x="73024" y="895662"/>
                  <a:pt x="69630" y="946882"/>
                  <a:pt x="61214" y="997381"/>
                </a:cubicBezTo>
                <a:cubicBezTo>
                  <a:pt x="56910" y="1023206"/>
                  <a:pt x="46848" y="1047822"/>
                  <a:pt x="42164" y="1073581"/>
                </a:cubicBezTo>
                <a:cubicBezTo>
                  <a:pt x="26631" y="1159010"/>
                  <a:pt x="13154" y="1296571"/>
                  <a:pt x="4064" y="1378381"/>
                </a:cubicBezTo>
                <a:cubicBezTo>
                  <a:pt x="11045" y="1720436"/>
                  <a:pt x="-26454" y="2083043"/>
                  <a:pt x="42164" y="2426131"/>
                </a:cubicBezTo>
                <a:cubicBezTo>
                  <a:pt x="47299" y="2451804"/>
                  <a:pt x="54864" y="2476931"/>
                  <a:pt x="61214" y="2502331"/>
                </a:cubicBezTo>
                <a:cubicBezTo>
                  <a:pt x="67564" y="2578531"/>
                  <a:pt x="70158" y="2655138"/>
                  <a:pt x="80264" y="2730931"/>
                </a:cubicBezTo>
                <a:cubicBezTo>
                  <a:pt x="82918" y="2750835"/>
                  <a:pt x="99314" y="2768001"/>
                  <a:pt x="99314" y="2788081"/>
                </a:cubicBezTo>
                <a:cubicBezTo>
                  <a:pt x="99314" y="2858219"/>
                  <a:pt x="85643" y="2927700"/>
                  <a:pt x="80264" y="2997631"/>
                </a:cubicBezTo>
                <a:cubicBezTo>
                  <a:pt x="79290" y="3010294"/>
                  <a:pt x="80264" y="3023031"/>
                  <a:pt x="80264" y="3035731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8200" y="4800600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b="1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UNTUK MENENTUKAN KEBUTUHAN AKAN TENAGA KERJA, MAKA TERLEBIH DAHULU DIPERLUKAN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         JENIS/MUTU KARYAWAN YANG DIINGINKAN SESUAI DENAN PERSYARATAN JABATANNYA 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DAN JUMLAH TENAGA KERJA YANG AKAN DITARIK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56"/>
          <a:stretch/>
        </p:blipFill>
        <p:spPr>
          <a:xfrm>
            <a:off x="1676400" y="247650"/>
            <a:ext cx="5867400" cy="8191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28800" y="457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  SDM</a:t>
            </a:r>
            <a:endParaRPr lang="en-US" sz="2000" b="1" i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34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500" l="4667" r="99667">
                        <a14:foregroundMark x1="11667" y1="48500" x2="26667" y2="48000"/>
                        <a14:foregroundMark x1="26667" y1="48000" x2="28667" y2="45500"/>
                        <a14:foregroundMark x1="28667" y1="45500" x2="48333" y2="48000"/>
                        <a14:foregroundMark x1="47000" y1="47500" x2="47333" y2="44000"/>
                        <a14:foregroundMark x1="47333" y1="44000" x2="64667" y2="53000"/>
                        <a14:foregroundMark x1="64333" y1="53000" x2="99667" y2="60000"/>
                        <a14:foregroundMark x1="7000" y1="50500" x2="4667" y2="49500"/>
                        <a14:foregroundMark x1="6333" y1="66000" x2="5333" y2="97500"/>
                        <a14:foregroundMark x1="50667" y1="47500" x2="51000" y2="84000"/>
                        <a14:foregroundMark x1="12667" y1="82500" x2="97000" y2="95500"/>
                        <a14:foregroundMark x1="94667" y1="66000" x2="99000" y2="79000"/>
                        <a14:foregroundMark x1="79667" y1="82000" x2="95333" y2="90000"/>
                        <a14:foregroundMark x1="95333" y1="90000" x2="95333" y2="90000"/>
                        <a14:foregroundMark x1="51333" y1="56000" x2="61667" y2="64500"/>
                        <a14:foregroundMark x1="55667" y1="70500" x2="60000" y2="88000"/>
                        <a14:foregroundMark x1="10000" y1="60500" x2="22333" y2="76000"/>
                        <a14:foregroundMark x1="64333" y1="41500" x2="64333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962150"/>
            <a:ext cx="7315200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119">
            <a:off x="2510445" y="3170797"/>
            <a:ext cx="294709" cy="41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37"/>
          <a:stretch/>
        </p:blipFill>
        <p:spPr>
          <a:xfrm>
            <a:off x="343972" y="381000"/>
            <a:ext cx="8571428" cy="1066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/ PENARIKAN</a:t>
            </a:r>
            <a:endParaRPr lang="en-US" sz="2400" b="1" i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752600"/>
            <a:ext cx="6858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000" b="1" dirty="0" smtClean="0"/>
              <a:t>REKRUTMEN ADALAH USAHA MENCARI DAN MEMPENGARUHI TENAGA KERJA AGAR MAU MELAMAR LOWONGAN PEKERJAAN YANG ADA DALAM SUATU PERUSAHAAN </a:t>
            </a:r>
          </a:p>
          <a:p>
            <a:pPr>
              <a:buFont typeface="Wingdings" pitchFamily="2" charset="2"/>
              <a:buNone/>
            </a:pPr>
            <a:r>
              <a:rPr lang="en-US" altLang="en-US" b="1" dirty="0" smtClean="0"/>
              <a:t>( HASIBUAN, 2000 )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954241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altLang="en-US" sz="1800" b="1" dirty="0"/>
              <a:t>STEPS IN THE SELECTION PROCESS</a:t>
            </a:r>
            <a:br>
              <a:rPr lang="en-US" altLang="en-US" sz="1800" b="1" dirty="0"/>
            </a:br>
            <a:r>
              <a:rPr lang="en-US" altLang="en-US" sz="1800" b="1" dirty="0"/>
              <a:t>( </a:t>
            </a:r>
            <a:r>
              <a:rPr lang="en-US" altLang="en-US" sz="1800" b="1" dirty="0" err="1"/>
              <a:t>Werther</a:t>
            </a:r>
            <a:r>
              <a:rPr lang="en-US" altLang="en-US" sz="1800" b="1" dirty="0"/>
              <a:t> &amp; Davis, 1996)</a:t>
            </a:r>
          </a:p>
        </p:txBody>
      </p:sp>
      <p:graphicFrame>
        <p:nvGraphicFramePr>
          <p:cNvPr id="5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804512"/>
              </p:ext>
            </p:extLst>
          </p:nvPr>
        </p:nvGraphicFramePr>
        <p:xfrm>
          <a:off x="762000" y="1828800"/>
          <a:ext cx="3886200" cy="4495800"/>
        </p:xfrm>
        <a:graphic>
          <a:graphicData uri="http://schemas.openxmlformats.org/drawingml/2006/table">
            <a:tbl>
              <a:tblPr/>
              <a:tblGrid>
                <a:gridCol w="269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HIRING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DECISION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REALISTIC JOB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PREVIEWS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SUPERVISORY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INTERVIEW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MEDICAL EVALUATION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REFERENCES AND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BACKGROUND CHECK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SELECTION INTERVIEW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EMPLOYEMENT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PRELIMINARY RECEPTION OF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APPLICANT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STEP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76800" y="17858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 smtClean="0"/>
              <a:t> </a:t>
            </a:r>
            <a:r>
              <a:rPr lang="en-US" altLang="en-US" b="1" dirty="0" smtClean="0"/>
              <a:t>ASUMSI – ASUMSI  SELEKSI PEGAWAI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1. KAPASTIAN JUMLAH PEGAWAI YANG DI</a:t>
            </a:r>
          </a:p>
          <a:p>
            <a:r>
              <a:rPr lang="en-US" altLang="en-US" b="1" dirty="0" smtClean="0"/>
              <a:t>    BUTUHKAN</a:t>
            </a:r>
          </a:p>
          <a:p>
            <a:r>
              <a:rPr lang="en-US" altLang="en-US" b="1" dirty="0" smtClean="0"/>
              <a:t>2. KEJELASAN STANDAR KUALIFIKASI YANG</a:t>
            </a:r>
          </a:p>
          <a:p>
            <a:r>
              <a:rPr lang="en-US" altLang="en-US" b="1" dirty="0" smtClean="0"/>
              <a:t>    DIBUTUHKAN</a:t>
            </a:r>
          </a:p>
          <a:p>
            <a:r>
              <a:rPr lang="en-US" altLang="en-US" b="1" dirty="0" smtClean="0"/>
              <a:t>3. GAMBARAN KUALIFIKASI DARI SEJUMLAH</a:t>
            </a:r>
          </a:p>
          <a:p>
            <a:r>
              <a:rPr lang="en-US" altLang="en-US" b="1" dirty="0" smtClean="0"/>
              <a:t>    PELAMAR YANG ADA</a:t>
            </a:r>
          </a:p>
          <a:p>
            <a:r>
              <a:rPr lang="en-US" altLang="en-US" b="1" dirty="0" smtClean="0"/>
              <a:t>4. KEPASTIAN DARI POLA SELEKSI PEGAWAI</a:t>
            </a:r>
          </a:p>
          <a:p>
            <a:r>
              <a:rPr lang="en-US" altLang="en-US" b="1" dirty="0" smtClean="0"/>
              <a:t>    / SERANGKAIAN ALAT- ALAT SELSKSI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94286" l="10000" r="96667">
                        <a14:foregroundMark x1="46190" y1="54762" x2="30000" y2="21429"/>
                        <a14:foregroundMark x1="30317" y1="20000" x2="29683" y2="7143"/>
                        <a14:foregroundMark x1="28095" y1="15238" x2="39206" y2="51905"/>
                        <a14:foregroundMark x1="60159" y1="45238" x2="62698" y2="80000"/>
                        <a14:foregroundMark x1="63016" y1="58095" x2="91587" y2="17619"/>
                        <a14:foregroundMark x1="93492" y1="13333" x2="96667" y2="10952"/>
                        <a14:foregroundMark x1="44286" y1="73810" x2="40794" y2="94286"/>
                        <a14:backgroundMark x1="30635" y1="41905" x2="36032" y2="53333"/>
                        <a14:backgroundMark x1="30317" y1="51905" x2="28095" y2="96667"/>
                        <a14:backgroundMark x1="87143" y1="42381" x2="68095" y2="69048"/>
                        <a14:backgroundMark x1="35079" y1="59048" x2="33175" y2="9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965">
            <a:off x="3310628" y="4473556"/>
            <a:ext cx="6000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2895600" y="3124200"/>
            <a:ext cx="1752600" cy="1524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en-US" altLang="en-US" sz="1600" b="1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4114800" y="1981200"/>
            <a:ext cx="762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WHAT</a:t>
            </a: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5257800" y="3505200"/>
            <a:ext cx="762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US" altLang="en-US" sz="1600" b="1"/>
              <a:t>WHY</a:t>
            </a: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1447800" y="3657600"/>
            <a:ext cx="762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US" altLang="en-US" sz="1600" b="1"/>
              <a:t>HOW</a:t>
            </a: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4419600" y="4953000"/>
            <a:ext cx="762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US" altLang="en-US" sz="1600" b="1"/>
              <a:t>WHEN</a:t>
            </a: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2438400" y="5181600"/>
            <a:ext cx="762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US" altLang="en-US" sz="1600" b="1"/>
              <a:t>WHERE</a:t>
            </a:r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2286000" y="2133600"/>
            <a:ext cx="762000" cy="685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US" altLang="en-US" sz="1600" b="1"/>
              <a:t>WHO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17901681">
            <a:off x="3962400" y="2743200"/>
            <a:ext cx="457200" cy="3048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en-US" altLang="en-US" sz="1600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 rot="21348330">
            <a:off x="4724400" y="3733800"/>
            <a:ext cx="457200" cy="3048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en-US" altLang="en-US" sz="1600"/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 rot="3129835">
            <a:off x="4114800" y="4648200"/>
            <a:ext cx="457200" cy="3048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en-US" altLang="en-US" sz="1600"/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 rot="17893278" flipH="1" flipV="1">
            <a:off x="2889250" y="4718050"/>
            <a:ext cx="577850" cy="349250"/>
          </a:xfrm>
          <a:prstGeom prst="notchedRightArrow">
            <a:avLst>
              <a:gd name="adj1" fmla="val 50000"/>
              <a:gd name="adj2" fmla="val 41364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en-US" altLang="en-US" sz="1600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 rot="21389457" flipH="1" flipV="1">
            <a:off x="2282825" y="3810000"/>
            <a:ext cx="533400" cy="304800"/>
          </a:xfrm>
          <a:prstGeom prst="notchedRightArrow">
            <a:avLst>
              <a:gd name="adj1" fmla="val 50000"/>
              <a:gd name="adj2" fmla="val 43750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en-US" altLang="en-US" sz="1600"/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 rot="14151520">
            <a:off x="2819400" y="2895600"/>
            <a:ext cx="457200" cy="3048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en-US" altLang="en-US" sz="16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37" y="3352800"/>
            <a:ext cx="1018563" cy="10185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337"/>
          <a:stretch/>
        </p:blipFill>
        <p:spPr>
          <a:xfrm>
            <a:off x="343972" y="381000"/>
            <a:ext cx="8571428" cy="10664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73989" y="773668"/>
            <a:ext cx="705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RUANG LINGKUP PENILAIAN  KINERJA</a:t>
            </a:r>
            <a:endParaRPr lang="en-US" b="1" i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" b="81231" l="2692" r="26231">
                        <a14:foregroundMark x1="13538" y1="15015" x2="15615" y2="4805"/>
                        <a14:foregroundMark x1="12308" y1="67117" x2="11846" y2="81381"/>
                        <a14:foregroundMark x1="17308" y1="62162" x2="17077" y2="73123"/>
                        <a14:foregroundMark x1="5000" y1="21471" x2="9769" y2="29730"/>
                        <a14:foregroundMark x1="20231" y1="21171" x2="21231" y2="26877"/>
                        <a14:foregroundMark x1="25231" y1="21471" x2="22077" y2="25976"/>
                        <a14:foregroundMark x1="24154" y1="21471" x2="26231" y2="19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042" b="15028"/>
          <a:stretch/>
        </p:blipFill>
        <p:spPr>
          <a:xfrm>
            <a:off x="5812897" y="1658228"/>
            <a:ext cx="3864503" cy="58093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" b="81231" l="2692" r="26231">
                        <a14:foregroundMark x1="13538" y1="15015" x2="15615" y2="4805"/>
                        <a14:foregroundMark x1="12308" y1="67117" x2="11846" y2="81381"/>
                        <a14:foregroundMark x1="17308" y1="62162" x2="17077" y2="73123"/>
                        <a14:foregroundMark x1="5000" y1="21471" x2="9769" y2="29730"/>
                        <a14:foregroundMark x1="20231" y1="21171" x2="21231" y2="26877"/>
                        <a14:foregroundMark x1="25231" y1="21471" x2="22077" y2="25976"/>
                        <a14:foregroundMark x1="24154" y1="21471" x2="26231" y2="19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042" b="15028"/>
          <a:stretch/>
        </p:blipFill>
        <p:spPr>
          <a:xfrm>
            <a:off x="5867400" y="1828800"/>
            <a:ext cx="3864503" cy="58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6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470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IN THE SELECTION PROCESS ( Werther &amp; Davis, 1996)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Fitri</cp:lastModifiedBy>
  <cp:revision>58</cp:revision>
  <dcterms:created xsi:type="dcterms:W3CDTF">2019-11-09T06:07:17Z</dcterms:created>
  <dcterms:modified xsi:type="dcterms:W3CDTF">2019-11-18T06:10:53Z</dcterms:modified>
</cp:coreProperties>
</file>