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4C1"/>
    <a:srgbClr val="CC0066"/>
    <a:srgbClr val="FF0000"/>
    <a:srgbClr val="FF5050"/>
    <a:srgbClr val="FF9933"/>
    <a:srgbClr val="FFCC00"/>
    <a:srgbClr val="FFFF66"/>
    <a:srgbClr val="CCFFFF"/>
    <a:srgbClr val="CC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18B44-C049-4BA6-846A-D64A13C554F6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7BAC74-D6B3-427B-B781-13253CC205FA}">
      <dgm:prSet phldrT="[Text]"/>
      <dgm:spPr/>
      <dgm:t>
        <a:bodyPr/>
        <a:lstStyle/>
        <a:p>
          <a:r>
            <a:rPr lang="en-US" dirty="0" err="1" smtClean="0"/>
            <a:t>Pengertian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Kewirausahaan</a:t>
          </a:r>
          <a:endParaRPr lang="en-US" dirty="0"/>
        </a:p>
      </dgm:t>
    </dgm:pt>
    <dgm:pt modelId="{ACE19C39-77A6-431A-A1D1-79D163A59764}" type="parTrans" cxnId="{AAB83A2A-3D12-4220-B862-857B546CCE2E}">
      <dgm:prSet/>
      <dgm:spPr/>
      <dgm:t>
        <a:bodyPr/>
        <a:lstStyle/>
        <a:p>
          <a:endParaRPr lang="en-US"/>
        </a:p>
      </dgm:t>
    </dgm:pt>
    <dgm:pt modelId="{321D1A20-AD33-404C-BAF9-6A8A32133139}" type="sibTrans" cxnId="{AAB83A2A-3D12-4220-B862-857B546CCE2E}">
      <dgm:prSet/>
      <dgm:spPr/>
      <dgm:t>
        <a:bodyPr/>
        <a:lstStyle/>
        <a:p>
          <a:endParaRPr lang="en-US"/>
        </a:p>
      </dgm:t>
    </dgm:pt>
    <dgm:pt modelId="{C3E3C363-63D7-4B92-B081-C89588446504}">
      <dgm:prSet phldrT="[Text]"/>
      <dgm:spPr/>
      <dgm:t>
        <a:bodyPr/>
        <a:lstStyle/>
        <a:p>
          <a:r>
            <a:rPr lang="en-US" dirty="0" err="1" smtClean="0"/>
            <a:t>Tahapan-tahapan</a:t>
          </a:r>
          <a:r>
            <a:rPr lang="en-US" dirty="0" smtClean="0"/>
            <a:t> </a:t>
          </a:r>
          <a:r>
            <a:rPr lang="en-US" dirty="0" err="1" smtClean="0"/>
            <a:t>Berwirausaha</a:t>
          </a:r>
          <a:endParaRPr lang="en-US" dirty="0"/>
        </a:p>
      </dgm:t>
    </dgm:pt>
    <dgm:pt modelId="{8ECBE46D-1984-4750-89C8-ACBC44B53A0C}" type="parTrans" cxnId="{A649F5FA-68AA-4393-AC5D-71CDA7B22813}">
      <dgm:prSet/>
      <dgm:spPr/>
      <dgm:t>
        <a:bodyPr/>
        <a:lstStyle/>
        <a:p>
          <a:endParaRPr lang="en-US"/>
        </a:p>
      </dgm:t>
    </dgm:pt>
    <dgm:pt modelId="{2FDE56C4-D473-414B-B7E1-1314C3E844C1}" type="sibTrans" cxnId="{A649F5FA-68AA-4393-AC5D-71CDA7B22813}">
      <dgm:prSet/>
      <dgm:spPr/>
      <dgm:t>
        <a:bodyPr/>
        <a:lstStyle/>
        <a:p>
          <a:endParaRPr lang="en-US"/>
        </a:p>
      </dgm:t>
    </dgm:pt>
    <dgm:pt modelId="{DF2D49B5-3594-4827-AB5D-72EAC57EA236}">
      <dgm:prSet phldrT="[Text]"/>
      <dgm:spPr/>
      <dgm:t>
        <a:bodyPr/>
        <a:lstStyle/>
        <a:p>
          <a:r>
            <a:rPr lang="en-US" dirty="0" smtClean="0"/>
            <a:t>Proses </a:t>
          </a:r>
          <a:r>
            <a:rPr lang="en-US" dirty="0" err="1" smtClean="0"/>
            <a:t>Kewirausahaan</a:t>
          </a:r>
          <a:endParaRPr lang="en-US" dirty="0"/>
        </a:p>
      </dgm:t>
    </dgm:pt>
    <dgm:pt modelId="{EB2AB96C-1BEE-4983-ADEB-D90FAB245688}" type="parTrans" cxnId="{59D9CF4B-B621-4072-A84E-E06FB35B236D}">
      <dgm:prSet/>
      <dgm:spPr/>
      <dgm:t>
        <a:bodyPr/>
        <a:lstStyle/>
        <a:p>
          <a:endParaRPr lang="en-US"/>
        </a:p>
      </dgm:t>
    </dgm:pt>
    <dgm:pt modelId="{0E7CCABB-2A0D-412C-9EF2-727186A0C59B}" type="sibTrans" cxnId="{59D9CF4B-B621-4072-A84E-E06FB35B236D}">
      <dgm:prSet/>
      <dgm:spPr/>
      <dgm:t>
        <a:bodyPr/>
        <a:lstStyle/>
        <a:p>
          <a:endParaRPr lang="en-US"/>
        </a:p>
      </dgm:t>
    </dgm:pt>
    <dgm:pt modelId="{A49A84C6-0A98-437D-B0A3-F3A84DD59898}" type="pres">
      <dgm:prSet presAssocID="{B8B18B44-C049-4BA6-846A-D64A13C554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C2B9AF-7C66-4FAA-AC45-9B68E4E97885}" type="pres">
      <dgm:prSet presAssocID="{DE7BAC74-D6B3-427B-B781-13253CC205FA}" presName="composite" presStyleCnt="0"/>
      <dgm:spPr/>
    </dgm:pt>
    <dgm:pt modelId="{424D1CFC-2F24-4EFE-9A1C-F385530587DF}" type="pres">
      <dgm:prSet presAssocID="{DE7BAC74-D6B3-427B-B781-13253CC205F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ECD42-661B-4828-8516-1EDEFDB5FF1F}" type="pres">
      <dgm:prSet presAssocID="{DE7BAC74-D6B3-427B-B781-13253CC205FA}" presName="rect2" presStyleLbl="fgImgPlace1" presStyleIdx="0" presStyleCnt="3"/>
      <dgm:spPr/>
    </dgm:pt>
    <dgm:pt modelId="{B396C9A3-4052-40D7-ACC8-0A37F4FABFDC}" type="pres">
      <dgm:prSet presAssocID="{321D1A20-AD33-404C-BAF9-6A8A32133139}" presName="sibTrans" presStyleCnt="0"/>
      <dgm:spPr/>
    </dgm:pt>
    <dgm:pt modelId="{2BC4BDE0-3E19-4F7F-90C0-BBBD57EEFDDF}" type="pres">
      <dgm:prSet presAssocID="{C3E3C363-63D7-4B92-B081-C89588446504}" presName="composite" presStyleCnt="0"/>
      <dgm:spPr/>
    </dgm:pt>
    <dgm:pt modelId="{E7F9C871-26BA-4297-ADAD-99B0B8BD3F64}" type="pres">
      <dgm:prSet presAssocID="{C3E3C363-63D7-4B92-B081-C8958844650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466D5-C948-495A-8CA5-37CEEF944170}" type="pres">
      <dgm:prSet presAssocID="{C3E3C363-63D7-4B92-B081-C89588446504}" presName="rect2" presStyleLbl="fgImgPlace1" presStyleIdx="1" presStyleCnt="3"/>
      <dgm:spPr/>
    </dgm:pt>
    <dgm:pt modelId="{3EB2332E-B5AC-4AFD-8BD8-DA05CA693CEE}" type="pres">
      <dgm:prSet presAssocID="{2FDE56C4-D473-414B-B7E1-1314C3E844C1}" presName="sibTrans" presStyleCnt="0"/>
      <dgm:spPr/>
    </dgm:pt>
    <dgm:pt modelId="{F0EFC1D0-99EC-4BED-BCF3-F2748CD3EE5D}" type="pres">
      <dgm:prSet presAssocID="{DF2D49B5-3594-4827-AB5D-72EAC57EA236}" presName="composite" presStyleCnt="0"/>
      <dgm:spPr/>
    </dgm:pt>
    <dgm:pt modelId="{7096FEF6-8248-40F6-8270-BA28EB71CADE}" type="pres">
      <dgm:prSet presAssocID="{DF2D49B5-3594-4827-AB5D-72EAC57EA23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AA65-B09F-4D21-8222-B4B792B70C7F}" type="pres">
      <dgm:prSet presAssocID="{DF2D49B5-3594-4827-AB5D-72EAC57EA236}" presName="rect2" presStyleLbl="fgImgPlace1" presStyleIdx="2" presStyleCnt="3"/>
      <dgm:spPr/>
    </dgm:pt>
  </dgm:ptLst>
  <dgm:cxnLst>
    <dgm:cxn modelId="{AF758A3A-A7AB-4301-94DF-DD19D81EA9CF}" type="presOf" srcId="{B8B18B44-C049-4BA6-846A-D64A13C554F6}" destId="{A49A84C6-0A98-437D-B0A3-F3A84DD59898}" srcOrd="0" destOrd="0" presId="urn:microsoft.com/office/officeart/2008/layout/PictureStrips"/>
    <dgm:cxn modelId="{A649F5FA-68AA-4393-AC5D-71CDA7B22813}" srcId="{B8B18B44-C049-4BA6-846A-D64A13C554F6}" destId="{C3E3C363-63D7-4B92-B081-C89588446504}" srcOrd="1" destOrd="0" parTransId="{8ECBE46D-1984-4750-89C8-ACBC44B53A0C}" sibTransId="{2FDE56C4-D473-414B-B7E1-1314C3E844C1}"/>
    <dgm:cxn modelId="{FB897C02-88AD-465F-9E8C-81EE8C56B0B3}" type="presOf" srcId="{C3E3C363-63D7-4B92-B081-C89588446504}" destId="{E7F9C871-26BA-4297-ADAD-99B0B8BD3F64}" srcOrd="0" destOrd="0" presId="urn:microsoft.com/office/officeart/2008/layout/PictureStrips"/>
    <dgm:cxn modelId="{5EFE2304-BF9F-4203-8FDB-54203352DC4C}" type="presOf" srcId="{DF2D49B5-3594-4827-AB5D-72EAC57EA236}" destId="{7096FEF6-8248-40F6-8270-BA28EB71CADE}" srcOrd="0" destOrd="0" presId="urn:microsoft.com/office/officeart/2008/layout/PictureStrips"/>
    <dgm:cxn modelId="{59D9CF4B-B621-4072-A84E-E06FB35B236D}" srcId="{B8B18B44-C049-4BA6-846A-D64A13C554F6}" destId="{DF2D49B5-3594-4827-AB5D-72EAC57EA236}" srcOrd="2" destOrd="0" parTransId="{EB2AB96C-1BEE-4983-ADEB-D90FAB245688}" sibTransId="{0E7CCABB-2A0D-412C-9EF2-727186A0C59B}"/>
    <dgm:cxn modelId="{AAB83A2A-3D12-4220-B862-857B546CCE2E}" srcId="{B8B18B44-C049-4BA6-846A-D64A13C554F6}" destId="{DE7BAC74-D6B3-427B-B781-13253CC205FA}" srcOrd="0" destOrd="0" parTransId="{ACE19C39-77A6-431A-A1D1-79D163A59764}" sibTransId="{321D1A20-AD33-404C-BAF9-6A8A32133139}"/>
    <dgm:cxn modelId="{562E30CF-26D6-48B0-B5A0-3FBE9FBAAD6F}" type="presOf" srcId="{DE7BAC74-D6B3-427B-B781-13253CC205FA}" destId="{424D1CFC-2F24-4EFE-9A1C-F385530587DF}" srcOrd="0" destOrd="0" presId="urn:microsoft.com/office/officeart/2008/layout/PictureStrips"/>
    <dgm:cxn modelId="{0CCCAA35-EED8-41F3-B09A-A49D69328B8E}" type="presParOf" srcId="{A49A84C6-0A98-437D-B0A3-F3A84DD59898}" destId="{BBC2B9AF-7C66-4FAA-AC45-9B68E4E97885}" srcOrd="0" destOrd="0" presId="urn:microsoft.com/office/officeart/2008/layout/PictureStrips"/>
    <dgm:cxn modelId="{E3E4DF7E-0AAA-46C2-B521-F985B2507DE2}" type="presParOf" srcId="{BBC2B9AF-7C66-4FAA-AC45-9B68E4E97885}" destId="{424D1CFC-2F24-4EFE-9A1C-F385530587DF}" srcOrd="0" destOrd="0" presId="urn:microsoft.com/office/officeart/2008/layout/PictureStrips"/>
    <dgm:cxn modelId="{6F4EECE0-C553-4AA6-B671-8426DB2E503D}" type="presParOf" srcId="{BBC2B9AF-7C66-4FAA-AC45-9B68E4E97885}" destId="{DC7ECD42-661B-4828-8516-1EDEFDB5FF1F}" srcOrd="1" destOrd="0" presId="urn:microsoft.com/office/officeart/2008/layout/PictureStrips"/>
    <dgm:cxn modelId="{BEF0543D-1847-4A1B-8DD4-9D3BB061A443}" type="presParOf" srcId="{A49A84C6-0A98-437D-B0A3-F3A84DD59898}" destId="{B396C9A3-4052-40D7-ACC8-0A37F4FABFDC}" srcOrd="1" destOrd="0" presId="urn:microsoft.com/office/officeart/2008/layout/PictureStrips"/>
    <dgm:cxn modelId="{891E6625-6A6E-4910-BD16-18ADE173EAAF}" type="presParOf" srcId="{A49A84C6-0A98-437D-B0A3-F3A84DD59898}" destId="{2BC4BDE0-3E19-4F7F-90C0-BBBD57EEFDDF}" srcOrd="2" destOrd="0" presId="urn:microsoft.com/office/officeart/2008/layout/PictureStrips"/>
    <dgm:cxn modelId="{D911577F-AC36-4F6B-9DCB-DB1024B88DAF}" type="presParOf" srcId="{2BC4BDE0-3E19-4F7F-90C0-BBBD57EEFDDF}" destId="{E7F9C871-26BA-4297-ADAD-99B0B8BD3F64}" srcOrd="0" destOrd="0" presId="urn:microsoft.com/office/officeart/2008/layout/PictureStrips"/>
    <dgm:cxn modelId="{51549DC1-15A6-4395-84A8-12927FD03F5F}" type="presParOf" srcId="{2BC4BDE0-3E19-4F7F-90C0-BBBD57EEFDDF}" destId="{3FE466D5-C948-495A-8CA5-37CEEF944170}" srcOrd="1" destOrd="0" presId="urn:microsoft.com/office/officeart/2008/layout/PictureStrips"/>
    <dgm:cxn modelId="{26DD518C-B466-4093-8F15-85365EEDBE6A}" type="presParOf" srcId="{A49A84C6-0A98-437D-B0A3-F3A84DD59898}" destId="{3EB2332E-B5AC-4AFD-8BD8-DA05CA693CEE}" srcOrd="3" destOrd="0" presId="urn:microsoft.com/office/officeart/2008/layout/PictureStrips"/>
    <dgm:cxn modelId="{99BED4BA-991F-452E-8162-4A09A07E4AA5}" type="presParOf" srcId="{A49A84C6-0A98-437D-B0A3-F3A84DD59898}" destId="{F0EFC1D0-99EC-4BED-BCF3-F2748CD3EE5D}" srcOrd="4" destOrd="0" presId="urn:microsoft.com/office/officeart/2008/layout/PictureStrips"/>
    <dgm:cxn modelId="{3FC0A9E6-EBB7-4364-BB03-6C18BC1400C1}" type="presParOf" srcId="{F0EFC1D0-99EC-4BED-BCF3-F2748CD3EE5D}" destId="{7096FEF6-8248-40F6-8270-BA28EB71CADE}" srcOrd="0" destOrd="0" presId="urn:microsoft.com/office/officeart/2008/layout/PictureStrips"/>
    <dgm:cxn modelId="{7376C5FA-8707-4E2B-9723-BEAA2917FF82}" type="presParOf" srcId="{F0EFC1D0-99EC-4BED-BCF3-F2748CD3EE5D}" destId="{E0D7AA65-B09F-4D21-8222-B4B792B70C7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0130DE-C94B-4045-AC03-C5267D1D30F1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0EF2F2-98CD-413A-B208-E4FC5DAAF5E7}">
      <dgm:prSet phldrT="[Text]"/>
      <dgm:spPr>
        <a:solidFill>
          <a:srgbClr val="CC0066">
            <a:alpha val="43137"/>
          </a:srgbClr>
        </a:solidFill>
        <a:ln>
          <a:solidFill>
            <a:schemeClr val="tx1"/>
          </a:solidFill>
        </a:ln>
        <a:effectLst>
          <a:glow rad="228600">
            <a:srgbClr val="CC0066">
              <a:alpha val="40000"/>
            </a:srgb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Tidak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Kompeten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Manajerial</a:t>
          </a:r>
          <a:endParaRPr lang="en-US" dirty="0">
            <a:solidFill>
              <a:schemeClr val="tx1"/>
            </a:solidFill>
          </a:endParaRPr>
        </a:p>
      </dgm:t>
    </dgm:pt>
    <dgm:pt modelId="{4E6D4974-8BF8-4588-B202-6DF0934B8A55}" type="parTrans" cxnId="{1A2EB492-2C38-4773-AD96-198E2F9A62CB}">
      <dgm:prSet/>
      <dgm:spPr/>
      <dgm:t>
        <a:bodyPr/>
        <a:lstStyle/>
        <a:p>
          <a:endParaRPr lang="en-US"/>
        </a:p>
      </dgm:t>
    </dgm:pt>
    <dgm:pt modelId="{A53420AE-1549-41BF-91A0-BE9D3FDE01DF}" type="sibTrans" cxnId="{1A2EB492-2C38-4773-AD96-198E2F9A62C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C4EBAC8D-F6A3-4C64-972E-27B1D9802385}">
      <dgm:prSet phldrT="[Text]"/>
      <dgm:spPr>
        <a:solidFill>
          <a:srgbClr val="FF0000">
            <a:alpha val="45098"/>
          </a:srgbClr>
        </a:solidFill>
        <a:ln>
          <a:solidFill>
            <a:schemeClr val="tx1"/>
          </a:solidFill>
        </a:ln>
        <a:effectLst>
          <a:glow rad="228600">
            <a:srgbClr val="FF0000">
              <a:alpha val="40000"/>
            </a:srgb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Kurang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Pengalaman</a:t>
          </a:r>
          <a:endParaRPr lang="en-US" dirty="0">
            <a:solidFill>
              <a:schemeClr val="tx1"/>
            </a:solidFill>
          </a:endParaRPr>
        </a:p>
      </dgm:t>
    </dgm:pt>
    <dgm:pt modelId="{7A8FB928-2FE6-4D17-9FE3-A1AC11D1858F}" type="parTrans" cxnId="{49E71D9A-B057-41E3-AA6B-2DAE6278FA81}">
      <dgm:prSet/>
      <dgm:spPr/>
      <dgm:t>
        <a:bodyPr/>
        <a:lstStyle/>
        <a:p>
          <a:endParaRPr lang="en-US"/>
        </a:p>
      </dgm:t>
    </dgm:pt>
    <dgm:pt modelId="{51A658A8-D7B4-4725-8369-43B3D686FD10}" type="sibTrans" cxnId="{49E71D9A-B057-41E3-AA6B-2DAE6278FA81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6ABEA572-1AFD-4F2A-A67F-1F6DAF0922BC}">
      <dgm:prSet phldrT="[Text]"/>
      <dgm:spPr>
        <a:solidFill>
          <a:srgbClr val="FF5050">
            <a:alpha val="42745"/>
          </a:srgbClr>
        </a:solidFill>
        <a:ln>
          <a:solidFill>
            <a:schemeClr val="tx1"/>
          </a:solidFill>
        </a:ln>
        <a:effectLst>
          <a:glow rad="228600">
            <a:srgbClr val="FF5050">
              <a:alpha val="40000"/>
            </a:srgb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Kurangnya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Pengendalian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Keuangan</a:t>
          </a:r>
          <a:endParaRPr lang="en-US" dirty="0">
            <a:solidFill>
              <a:schemeClr val="tx1"/>
            </a:solidFill>
          </a:endParaRPr>
        </a:p>
      </dgm:t>
    </dgm:pt>
    <dgm:pt modelId="{46C7F29E-3F4C-4C75-A235-378BCCA4E840}" type="parTrans" cxnId="{0D514256-E242-4EEB-BB7E-EC1F636D1B24}">
      <dgm:prSet/>
      <dgm:spPr/>
      <dgm:t>
        <a:bodyPr/>
        <a:lstStyle/>
        <a:p>
          <a:endParaRPr lang="en-US"/>
        </a:p>
      </dgm:t>
    </dgm:pt>
    <dgm:pt modelId="{1D0CBA51-7C98-4E32-AADE-DAFBD922429C}" type="sibTrans" cxnId="{0D514256-E242-4EEB-BB7E-EC1F636D1B24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52E3A10E-4C37-40F0-A2E6-EFC4BAA9EAAB}">
      <dgm:prSet phldrT="[Text]"/>
      <dgm:spPr>
        <a:solidFill>
          <a:srgbClr val="FF9933">
            <a:alpha val="41961"/>
          </a:srgbClr>
        </a:solidFill>
        <a:ln>
          <a:solidFill>
            <a:schemeClr val="tx1"/>
          </a:solidFill>
        </a:ln>
        <a:effectLst>
          <a:glow rad="228600">
            <a:srgbClr val="FF9933">
              <a:alpha val="40000"/>
            </a:srgb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Gagal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Perencanaan</a:t>
          </a:r>
          <a:endParaRPr lang="en-US" dirty="0">
            <a:solidFill>
              <a:schemeClr val="tx1"/>
            </a:solidFill>
          </a:endParaRPr>
        </a:p>
      </dgm:t>
    </dgm:pt>
    <dgm:pt modelId="{363F5823-306E-4B52-8F14-A2BE1B8B5E98}" type="parTrans" cxnId="{0D524A58-71D6-43D0-9E04-B2A0587F3536}">
      <dgm:prSet/>
      <dgm:spPr/>
      <dgm:t>
        <a:bodyPr/>
        <a:lstStyle/>
        <a:p>
          <a:endParaRPr lang="en-US"/>
        </a:p>
      </dgm:t>
    </dgm:pt>
    <dgm:pt modelId="{6561D83A-B971-4AE9-85A5-CFB4847EC9AB}" type="sibTrans" cxnId="{0D524A58-71D6-43D0-9E04-B2A0587F353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AEF7BCEE-2EA9-4856-96EC-4BDF77149169}">
      <dgm:prSet phldrT="[Text]"/>
      <dgm:spPr>
        <a:solidFill>
          <a:srgbClr val="FFCC00">
            <a:alpha val="43922"/>
          </a:srgbClr>
        </a:solidFill>
        <a:ln>
          <a:solidFill>
            <a:schemeClr val="tx1"/>
          </a:solidFill>
        </a:ln>
        <a:effectLst>
          <a:glow rad="228600">
            <a:srgbClr val="FFCC00">
              <a:alpha val="40000"/>
            </a:srgb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Lokasi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Kurang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Memadai</a:t>
          </a:r>
          <a:endParaRPr lang="en-US" dirty="0">
            <a:solidFill>
              <a:schemeClr val="tx1"/>
            </a:solidFill>
          </a:endParaRPr>
        </a:p>
      </dgm:t>
    </dgm:pt>
    <dgm:pt modelId="{4440D0FE-E471-4CAF-A51C-C5400E10BCE5}" type="parTrans" cxnId="{B6F65BCA-2DC7-43F3-899C-E6DDBB8C9F5B}">
      <dgm:prSet/>
      <dgm:spPr/>
      <dgm:t>
        <a:bodyPr/>
        <a:lstStyle/>
        <a:p>
          <a:endParaRPr lang="en-US"/>
        </a:p>
      </dgm:t>
    </dgm:pt>
    <dgm:pt modelId="{CB128211-44A3-4002-9D6D-D86D66F191C0}" type="sibTrans" cxnId="{B6F65BCA-2DC7-43F3-899C-E6DDBB8C9F5B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98B556D6-1E07-48E1-AFC7-FD321400F6D5}">
      <dgm:prSet/>
      <dgm:spPr>
        <a:solidFill>
          <a:srgbClr val="FFFF66">
            <a:alpha val="50588"/>
          </a:srgbClr>
        </a:solidFill>
        <a:ln>
          <a:solidFill>
            <a:schemeClr val="tx1"/>
          </a:solidFill>
        </a:ln>
        <a:effectLst>
          <a:glow rad="228600">
            <a:srgbClr val="FFFF66">
              <a:alpha val="40000"/>
            </a:srgb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Kurangnya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Pengawasan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Peralatan</a:t>
          </a:r>
          <a:endParaRPr lang="en-US" dirty="0">
            <a:solidFill>
              <a:schemeClr val="tx1"/>
            </a:solidFill>
          </a:endParaRPr>
        </a:p>
      </dgm:t>
    </dgm:pt>
    <dgm:pt modelId="{6E651CF5-A91E-45A6-B5AF-A0DAF3FC3F02}" type="parTrans" cxnId="{E820C0EB-6F45-4F90-8B3E-5FCFCCD65EAF}">
      <dgm:prSet/>
      <dgm:spPr/>
      <dgm:t>
        <a:bodyPr/>
        <a:lstStyle/>
        <a:p>
          <a:endParaRPr lang="en-US"/>
        </a:p>
      </dgm:t>
    </dgm:pt>
    <dgm:pt modelId="{36F56A59-AE8D-4288-BE91-E5176E0FC149}" type="sibTrans" cxnId="{E820C0EB-6F45-4F90-8B3E-5FCFCCD65EA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5382B5E3-95CF-47CF-8044-989EB0F9A843}">
      <dgm:prSet/>
      <dgm:spPr>
        <a:solidFill>
          <a:srgbClr val="CCFF99">
            <a:alpha val="50196"/>
          </a:srgbClr>
        </a:solidFill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Sikap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Kurang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Bersungguh-sungguh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BAB3F9D5-E57C-40E9-A6BE-27B4865F6A59}" type="parTrans" cxnId="{4C618148-8A5B-4691-ADBD-D6DC1FB81066}">
      <dgm:prSet/>
      <dgm:spPr/>
      <dgm:t>
        <a:bodyPr/>
        <a:lstStyle/>
        <a:p>
          <a:endParaRPr lang="en-US"/>
        </a:p>
      </dgm:t>
    </dgm:pt>
    <dgm:pt modelId="{EA093FC0-4E78-49C8-B784-74B1D7EEBD8A}" type="sibTrans" cxnId="{4C618148-8A5B-4691-ADBD-D6DC1FB81066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448B9BEA-13CE-440C-A1D5-B32384F0114E}">
      <dgm:prSet/>
      <dgm:spPr>
        <a:solidFill>
          <a:srgbClr val="CCFFFF">
            <a:alpha val="50196"/>
          </a:srgbClr>
        </a:solidFill>
        <a:ln>
          <a:solidFill>
            <a:schemeClr val="tx1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Ketidakmampuan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Melakukan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Peralihan</a:t>
          </a:r>
          <a:r>
            <a:rPr lang="en-US" dirty="0" smtClean="0">
              <a:solidFill>
                <a:schemeClr val="tx1"/>
              </a:solidFill>
            </a:rPr>
            <a:t>/</a:t>
          </a:r>
          <a:r>
            <a:rPr lang="en-US" dirty="0" err="1" smtClean="0">
              <a:solidFill>
                <a:schemeClr val="tx1"/>
              </a:solidFill>
            </a:rPr>
            <a:t>Transisi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Kewirausahaan</a:t>
          </a:r>
          <a:endParaRPr lang="en-US" dirty="0">
            <a:solidFill>
              <a:schemeClr val="tx1"/>
            </a:solidFill>
          </a:endParaRPr>
        </a:p>
      </dgm:t>
    </dgm:pt>
    <dgm:pt modelId="{A1E1372E-07E5-40B7-843C-635D9B7998CA}" type="parTrans" cxnId="{A4E1B1AA-A20C-47FD-A606-F814618631F8}">
      <dgm:prSet/>
      <dgm:spPr/>
      <dgm:t>
        <a:bodyPr/>
        <a:lstStyle/>
        <a:p>
          <a:endParaRPr lang="en-US"/>
        </a:p>
      </dgm:t>
    </dgm:pt>
    <dgm:pt modelId="{1DD3F56C-F28D-4AF6-AE80-9B88B2BB0AE6}" type="sibTrans" cxnId="{A4E1B1AA-A20C-47FD-A606-F814618631F8}">
      <dgm:prSet/>
      <dgm:spPr/>
      <dgm:t>
        <a:bodyPr/>
        <a:lstStyle/>
        <a:p>
          <a:endParaRPr lang="en-US"/>
        </a:p>
      </dgm:t>
    </dgm:pt>
    <dgm:pt modelId="{E72484FD-8186-4E62-8342-1906AAA61B59}" type="pres">
      <dgm:prSet presAssocID="{CF0130DE-C94B-4045-AC03-C5267D1D30F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B9DDF-20CD-4D70-9C10-9FD0EBFE84C0}" type="pres">
      <dgm:prSet presAssocID="{0F0EF2F2-98CD-413A-B208-E4FC5DAAF5E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1574D-6605-4B1C-82B7-40B3C88307C2}" type="pres">
      <dgm:prSet presAssocID="{A53420AE-1549-41BF-91A0-BE9D3FDE01DF}" presName="sibTrans" presStyleLbl="sibTrans2D1" presStyleIdx="0" presStyleCnt="7"/>
      <dgm:spPr/>
      <dgm:t>
        <a:bodyPr/>
        <a:lstStyle/>
        <a:p>
          <a:endParaRPr lang="en-US"/>
        </a:p>
      </dgm:t>
    </dgm:pt>
    <dgm:pt modelId="{FD3C50F7-97EA-4FCF-A490-9A70C817F9C7}" type="pres">
      <dgm:prSet presAssocID="{A53420AE-1549-41BF-91A0-BE9D3FDE01DF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C9069F1-2E63-4A15-A018-9210D402E744}" type="pres">
      <dgm:prSet presAssocID="{C4EBAC8D-F6A3-4C64-972E-27B1D980238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10590-DB99-4757-813D-ED974DF99FE3}" type="pres">
      <dgm:prSet presAssocID="{51A658A8-D7B4-4725-8369-43B3D686FD10}" presName="sibTrans" presStyleLbl="sibTrans2D1" presStyleIdx="1" presStyleCnt="7"/>
      <dgm:spPr/>
      <dgm:t>
        <a:bodyPr/>
        <a:lstStyle/>
        <a:p>
          <a:endParaRPr lang="en-US"/>
        </a:p>
      </dgm:t>
    </dgm:pt>
    <dgm:pt modelId="{B0FBDC39-2187-48A8-B0AA-55E7FF3AA7E6}" type="pres">
      <dgm:prSet presAssocID="{51A658A8-D7B4-4725-8369-43B3D686FD10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5FD8345-4A6F-46BD-8913-7C8D09C814FD}" type="pres">
      <dgm:prSet presAssocID="{6ABEA572-1AFD-4F2A-A67F-1F6DAF0922B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E6B26-38E8-4E92-B91D-A86DC7812A7D}" type="pres">
      <dgm:prSet presAssocID="{1D0CBA51-7C98-4E32-AADE-DAFBD922429C}" presName="sibTrans" presStyleLbl="sibTrans2D1" presStyleIdx="2" presStyleCnt="7"/>
      <dgm:spPr/>
      <dgm:t>
        <a:bodyPr/>
        <a:lstStyle/>
        <a:p>
          <a:endParaRPr lang="en-US"/>
        </a:p>
      </dgm:t>
    </dgm:pt>
    <dgm:pt modelId="{BFB11FA0-F7B3-4564-A4C7-1EFB48B71211}" type="pres">
      <dgm:prSet presAssocID="{1D0CBA51-7C98-4E32-AADE-DAFBD922429C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F24CFF22-4862-4B57-A4FE-527746983FCC}" type="pres">
      <dgm:prSet presAssocID="{52E3A10E-4C37-40F0-A2E6-EFC4BAA9EAA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6974D-2C90-4306-B493-5A34361B1B2D}" type="pres">
      <dgm:prSet presAssocID="{6561D83A-B971-4AE9-85A5-CFB4847EC9AB}" presName="sibTrans" presStyleLbl="sibTrans2D1" presStyleIdx="3" presStyleCnt="7"/>
      <dgm:spPr/>
      <dgm:t>
        <a:bodyPr/>
        <a:lstStyle/>
        <a:p>
          <a:endParaRPr lang="en-US"/>
        </a:p>
      </dgm:t>
    </dgm:pt>
    <dgm:pt modelId="{84B9FF2E-9EE6-41BC-9751-6FA9C90931F8}" type="pres">
      <dgm:prSet presAssocID="{6561D83A-B971-4AE9-85A5-CFB4847EC9AB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79DAFCD5-A079-4611-8499-4155E7368EF7}" type="pres">
      <dgm:prSet presAssocID="{AEF7BCEE-2EA9-4856-96EC-4BDF7714916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21E8C-5705-40C8-BA48-12F41E510987}" type="pres">
      <dgm:prSet presAssocID="{CB128211-44A3-4002-9D6D-D86D66F191C0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B2AB49B-A64E-4DF8-900D-27B255975978}" type="pres">
      <dgm:prSet presAssocID="{CB128211-44A3-4002-9D6D-D86D66F191C0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A3A56418-22F1-47B7-8B11-78A0F7F39CCC}" type="pres">
      <dgm:prSet presAssocID="{98B556D6-1E07-48E1-AFC7-FD321400F6D5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7C4B4-F603-4A5E-BCC8-F6E2E4EB904C}" type="pres">
      <dgm:prSet presAssocID="{36F56A59-AE8D-4288-BE91-E5176E0FC149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F81CD9A-7776-4F33-A655-330D330E3169}" type="pres">
      <dgm:prSet presAssocID="{36F56A59-AE8D-4288-BE91-E5176E0FC149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5BD70740-EF01-4B63-8C2E-313CBF63B522}" type="pres">
      <dgm:prSet presAssocID="{5382B5E3-95CF-47CF-8044-989EB0F9A84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72BC4-569C-45C6-9479-0D12F41CBD1F}" type="pres">
      <dgm:prSet presAssocID="{EA093FC0-4E78-49C8-B784-74B1D7EEBD8A}" presName="sibTrans" presStyleLbl="sibTrans2D1" presStyleIdx="6" presStyleCnt="7"/>
      <dgm:spPr/>
      <dgm:t>
        <a:bodyPr/>
        <a:lstStyle/>
        <a:p>
          <a:endParaRPr lang="en-US"/>
        </a:p>
      </dgm:t>
    </dgm:pt>
    <dgm:pt modelId="{0597436A-75B1-4E6B-A67C-DDCFB8FD7AA0}" type="pres">
      <dgm:prSet presAssocID="{EA093FC0-4E78-49C8-B784-74B1D7EEBD8A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0EDA230A-A26D-4D28-B12E-333A0E61A4C6}" type="pres">
      <dgm:prSet presAssocID="{448B9BEA-13CE-440C-A1D5-B32384F0114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65BCA-2DC7-43F3-899C-E6DDBB8C9F5B}" srcId="{CF0130DE-C94B-4045-AC03-C5267D1D30F1}" destId="{AEF7BCEE-2EA9-4856-96EC-4BDF77149169}" srcOrd="4" destOrd="0" parTransId="{4440D0FE-E471-4CAF-A51C-C5400E10BCE5}" sibTransId="{CB128211-44A3-4002-9D6D-D86D66F191C0}"/>
    <dgm:cxn modelId="{A4E1B1AA-A20C-47FD-A606-F814618631F8}" srcId="{CF0130DE-C94B-4045-AC03-C5267D1D30F1}" destId="{448B9BEA-13CE-440C-A1D5-B32384F0114E}" srcOrd="7" destOrd="0" parTransId="{A1E1372E-07E5-40B7-843C-635D9B7998CA}" sibTransId="{1DD3F56C-F28D-4AF6-AE80-9B88B2BB0AE6}"/>
    <dgm:cxn modelId="{49E71D9A-B057-41E3-AA6B-2DAE6278FA81}" srcId="{CF0130DE-C94B-4045-AC03-C5267D1D30F1}" destId="{C4EBAC8D-F6A3-4C64-972E-27B1D9802385}" srcOrd="1" destOrd="0" parTransId="{7A8FB928-2FE6-4D17-9FE3-A1AC11D1858F}" sibTransId="{51A658A8-D7B4-4725-8369-43B3D686FD10}"/>
    <dgm:cxn modelId="{95EA955C-8826-4A4B-9ABE-F12FB5518DD1}" type="presOf" srcId="{6561D83A-B971-4AE9-85A5-CFB4847EC9AB}" destId="{84B9FF2E-9EE6-41BC-9751-6FA9C90931F8}" srcOrd="1" destOrd="0" presId="urn:microsoft.com/office/officeart/2005/8/layout/process5"/>
    <dgm:cxn modelId="{8F864E1E-4E18-405C-8EEF-F5773B14BD29}" type="presOf" srcId="{448B9BEA-13CE-440C-A1D5-B32384F0114E}" destId="{0EDA230A-A26D-4D28-B12E-333A0E61A4C6}" srcOrd="0" destOrd="0" presId="urn:microsoft.com/office/officeart/2005/8/layout/process5"/>
    <dgm:cxn modelId="{0D524A58-71D6-43D0-9E04-B2A0587F3536}" srcId="{CF0130DE-C94B-4045-AC03-C5267D1D30F1}" destId="{52E3A10E-4C37-40F0-A2E6-EFC4BAA9EAAB}" srcOrd="3" destOrd="0" parTransId="{363F5823-306E-4B52-8F14-A2BE1B8B5E98}" sibTransId="{6561D83A-B971-4AE9-85A5-CFB4847EC9AB}"/>
    <dgm:cxn modelId="{20345DB2-C3D9-4280-A025-5EFE5569D664}" type="presOf" srcId="{51A658A8-D7B4-4725-8369-43B3D686FD10}" destId="{40610590-DB99-4757-813D-ED974DF99FE3}" srcOrd="0" destOrd="0" presId="urn:microsoft.com/office/officeart/2005/8/layout/process5"/>
    <dgm:cxn modelId="{A996FA63-3564-4D9C-AAE8-C64ECDF82881}" type="presOf" srcId="{5382B5E3-95CF-47CF-8044-989EB0F9A843}" destId="{5BD70740-EF01-4B63-8C2E-313CBF63B522}" srcOrd="0" destOrd="0" presId="urn:microsoft.com/office/officeart/2005/8/layout/process5"/>
    <dgm:cxn modelId="{64F6F7FA-CD1E-4690-AC8D-5CF253CDE6FE}" type="presOf" srcId="{EA093FC0-4E78-49C8-B784-74B1D7EEBD8A}" destId="{13F72BC4-569C-45C6-9479-0D12F41CBD1F}" srcOrd="0" destOrd="0" presId="urn:microsoft.com/office/officeart/2005/8/layout/process5"/>
    <dgm:cxn modelId="{0D514256-E242-4EEB-BB7E-EC1F636D1B24}" srcId="{CF0130DE-C94B-4045-AC03-C5267D1D30F1}" destId="{6ABEA572-1AFD-4F2A-A67F-1F6DAF0922BC}" srcOrd="2" destOrd="0" parTransId="{46C7F29E-3F4C-4C75-A235-378BCCA4E840}" sibTransId="{1D0CBA51-7C98-4E32-AADE-DAFBD922429C}"/>
    <dgm:cxn modelId="{2BBFDCC7-1DF2-4D0E-9186-E18FD0B43CBB}" type="presOf" srcId="{52E3A10E-4C37-40F0-A2E6-EFC4BAA9EAAB}" destId="{F24CFF22-4862-4B57-A4FE-527746983FCC}" srcOrd="0" destOrd="0" presId="urn:microsoft.com/office/officeart/2005/8/layout/process5"/>
    <dgm:cxn modelId="{1A2EB492-2C38-4773-AD96-198E2F9A62CB}" srcId="{CF0130DE-C94B-4045-AC03-C5267D1D30F1}" destId="{0F0EF2F2-98CD-413A-B208-E4FC5DAAF5E7}" srcOrd="0" destOrd="0" parTransId="{4E6D4974-8BF8-4588-B202-6DF0934B8A55}" sibTransId="{A53420AE-1549-41BF-91A0-BE9D3FDE01DF}"/>
    <dgm:cxn modelId="{5DF1A31D-DD66-49E8-9F96-9067B2574BF7}" type="presOf" srcId="{C4EBAC8D-F6A3-4C64-972E-27B1D9802385}" destId="{6C9069F1-2E63-4A15-A018-9210D402E744}" srcOrd="0" destOrd="0" presId="urn:microsoft.com/office/officeart/2005/8/layout/process5"/>
    <dgm:cxn modelId="{552AA28C-7726-4A6F-A201-BF845708D931}" type="presOf" srcId="{6561D83A-B971-4AE9-85A5-CFB4847EC9AB}" destId="{6C66974D-2C90-4306-B493-5A34361B1B2D}" srcOrd="0" destOrd="0" presId="urn:microsoft.com/office/officeart/2005/8/layout/process5"/>
    <dgm:cxn modelId="{DE3D5118-428A-48C7-A2F0-97C6A2EF47CE}" type="presOf" srcId="{CB128211-44A3-4002-9D6D-D86D66F191C0}" destId="{A9F21E8C-5705-40C8-BA48-12F41E510987}" srcOrd="0" destOrd="0" presId="urn:microsoft.com/office/officeart/2005/8/layout/process5"/>
    <dgm:cxn modelId="{4C618148-8A5B-4691-ADBD-D6DC1FB81066}" srcId="{CF0130DE-C94B-4045-AC03-C5267D1D30F1}" destId="{5382B5E3-95CF-47CF-8044-989EB0F9A843}" srcOrd="6" destOrd="0" parTransId="{BAB3F9D5-E57C-40E9-A6BE-27B4865F6A59}" sibTransId="{EA093FC0-4E78-49C8-B784-74B1D7EEBD8A}"/>
    <dgm:cxn modelId="{F9A3290F-4E28-4C3E-B84E-469665DCC2D1}" type="presOf" srcId="{0F0EF2F2-98CD-413A-B208-E4FC5DAAF5E7}" destId="{67CB9DDF-20CD-4D70-9C10-9FD0EBFE84C0}" srcOrd="0" destOrd="0" presId="urn:microsoft.com/office/officeart/2005/8/layout/process5"/>
    <dgm:cxn modelId="{C261B78B-7FF5-4DA8-927D-1F031B2E9527}" type="presOf" srcId="{51A658A8-D7B4-4725-8369-43B3D686FD10}" destId="{B0FBDC39-2187-48A8-B0AA-55E7FF3AA7E6}" srcOrd="1" destOrd="0" presId="urn:microsoft.com/office/officeart/2005/8/layout/process5"/>
    <dgm:cxn modelId="{E820C0EB-6F45-4F90-8B3E-5FCFCCD65EAF}" srcId="{CF0130DE-C94B-4045-AC03-C5267D1D30F1}" destId="{98B556D6-1E07-48E1-AFC7-FD321400F6D5}" srcOrd="5" destOrd="0" parTransId="{6E651CF5-A91E-45A6-B5AF-A0DAF3FC3F02}" sibTransId="{36F56A59-AE8D-4288-BE91-E5176E0FC149}"/>
    <dgm:cxn modelId="{63A34FCF-8251-4913-9D58-8A578ACC2829}" type="presOf" srcId="{EA093FC0-4E78-49C8-B784-74B1D7EEBD8A}" destId="{0597436A-75B1-4E6B-A67C-DDCFB8FD7AA0}" srcOrd="1" destOrd="0" presId="urn:microsoft.com/office/officeart/2005/8/layout/process5"/>
    <dgm:cxn modelId="{0EEA635A-6592-4CF5-A776-09C632942D1D}" type="presOf" srcId="{CB128211-44A3-4002-9D6D-D86D66F191C0}" destId="{2B2AB49B-A64E-4DF8-900D-27B255975978}" srcOrd="1" destOrd="0" presId="urn:microsoft.com/office/officeart/2005/8/layout/process5"/>
    <dgm:cxn modelId="{84938BEF-3C25-4FA6-983D-F078F5BCD7F1}" type="presOf" srcId="{AEF7BCEE-2EA9-4856-96EC-4BDF77149169}" destId="{79DAFCD5-A079-4611-8499-4155E7368EF7}" srcOrd="0" destOrd="0" presId="urn:microsoft.com/office/officeart/2005/8/layout/process5"/>
    <dgm:cxn modelId="{BE62E6D3-CBB1-408A-9538-9CCFC5172FF9}" type="presOf" srcId="{1D0CBA51-7C98-4E32-AADE-DAFBD922429C}" destId="{1E2E6B26-38E8-4E92-B91D-A86DC7812A7D}" srcOrd="0" destOrd="0" presId="urn:microsoft.com/office/officeart/2005/8/layout/process5"/>
    <dgm:cxn modelId="{62391B3E-EC6A-4DD2-9530-4B365E106954}" type="presOf" srcId="{1D0CBA51-7C98-4E32-AADE-DAFBD922429C}" destId="{BFB11FA0-F7B3-4564-A4C7-1EFB48B71211}" srcOrd="1" destOrd="0" presId="urn:microsoft.com/office/officeart/2005/8/layout/process5"/>
    <dgm:cxn modelId="{BE77FDE5-45C4-481C-BCAF-2E5ADD1BE92A}" type="presOf" srcId="{A53420AE-1549-41BF-91A0-BE9D3FDE01DF}" destId="{FD3C50F7-97EA-4FCF-A490-9A70C817F9C7}" srcOrd="1" destOrd="0" presId="urn:microsoft.com/office/officeart/2005/8/layout/process5"/>
    <dgm:cxn modelId="{15CF6EE6-870C-4597-99BF-CACC58E9A37F}" type="presOf" srcId="{36F56A59-AE8D-4288-BE91-E5176E0FC149}" destId="{9F81CD9A-7776-4F33-A655-330D330E3169}" srcOrd="1" destOrd="0" presId="urn:microsoft.com/office/officeart/2005/8/layout/process5"/>
    <dgm:cxn modelId="{D46351A9-427F-453A-AA48-F501A0671DB3}" type="presOf" srcId="{CF0130DE-C94B-4045-AC03-C5267D1D30F1}" destId="{E72484FD-8186-4E62-8342-1906AAA61B59}" srcOrd="0" destOrd="0" presId="urn:microsoft.com/office/officeart/2005/8/layout/process5"/>
    <dgm:cxn modelId="{6DB215FB-A011-463D-83CC-677E2B2098F4}" type="presOf" srcId="{6ABEA572-1AFD-4F2A-A67F-1F6DAF0922BC}" destId="{15FD8345-4A6F-46BD-8913-7C8D09C814FD}" srcOrd="0" destOrd="0" presId="urn:microsoft.com/office/officeart/2005/8/layout/process5"/>
    <dgm:cxn modelId="{8A9DA647-AF1E-4889-B47C-82A5E24276B6}" type="presOf" srcId="{36F56A59-AE8D-4288-BE91-E5176E0FC149}" destId="{ACF7C4B4-F603-4A5E-BCC8-F6E2E4EB904C}" srcOrd="0" destOrd="0" presId="urn:microsoft.com/office/officeart/2005/8/layout/process5"/>
    <dgm:cxn modelId="{3F492BA5-9BDA-4E12-98C1-00383ADC6D7E}" type="presOf" srcId="{A53420AE-1549-41BF-91A0-BE9D3FDE01DF}" destId="{ABB1574D-6605-4B1C-82B7-40B3C88307C2}" srcOrd="0" destOrd="0" presId="urn:microsoft.com/office/officeart/2005/8/layout/process5"/>
    <dgm:cxn modelId="{9781113D-3107-42FA-A4EB-070607CF1212}" type="presOf" srcId="{98B556D6-1E07-48E1-AFC7-FD321400F6D5}" destId="{A3A56418-22F1-47B7-8B11-78A0F7F39CCC}" srcOrd="0" destOrd="0" presId="urn:microsoft.com/office/officeart/2005/8/layout/process5"/>
    <dgm:cxn modelId="{4D907575-6CD0-41D1-B19D-B4B95F1BE2DA}" type="presParOf" srcId="{E72484FD-8186-4E62-8342-1906AAA61B59}" destId="{67CB9DDF-20CD-4D70-9C10-9FD0EBFE84C0}" srcOrd="0" destOrd="0" presId="urn:microsoft.com/office/officeart/2005/8/layout/process5"/>
    <dgm:cxn modelId="{51F1728C-1B74-40DE-8157-A0569C051FBF}" type="presParOf" srcId="{E72484FD-8186-4E62-8342-1906AAA61B59}" destId="{ABB1574D-6605-4B1C-82B7-40B3C88307C2}" srcOrd="1" destOrd="0" presId="urn:microsoft.com/office/officeart/2005/8/layout/process5"/>
    <dgm:cxn modelId="{F1186976-2270-4878-B150-33679B0A5AB9}" type="presParOf" srcId="{ABB1574D-6605-4B1C-82B7-40B3C88307C2}" destId="{FD3C50F7-97EA-4FCF-A490-9A70C817F9C7}" srcOrd="0" destOrd="0" presId="urn:microsoft.com/office/officeart/2005/8/layout/process5"/>
    <dgm:cxn modelId="{FAC873B0-B1FB-4416-A758-2D91864531A2}" type="presParOf" srcId="{E72484FD-8186-4E62-8342-1906AAA61B59}" destId="{6C9069F1-2E63-4A15-A018-9210D402E744}" srcOrd="2" destOrd="0" presId="urn:microsoft.com/office/officeart/2005/8/layout/process5"/>
    <dgm:cxn modelId="{8C01F1B5-5883-4D1F-861E-01E8586619F9}" type="presParOf" srcId="{E72484FD-8186-4E62-8342-1906AAA61B59}" destId="{40610590-DB99-4757-813D-ED974DF99FE3}" srcOrd="3" destOrd="0" presId="urn:microsoft.com/office/officeart/2005/8/layout/process5"/>
    <dgm:cxn modelId="{CD336FF5-3998-4978-82C5-C9B13CE53989}" type="presParOf" srcId="{40610590-DB99-4757-813D-ED974DF99FE3}" destId="{B0FBDC39-2187-48A8-B0AA-55E7FF3AA7E6}" srcOrd="0" destOrd="0" presId="urn:microsoft.com/office/officeart/2005/8/layout/process5"/>
    <dgm:cxn modelId="{36EE78B2-ACCD-41BE-84FC-CB83C1369250}" type="presParOf" srcId="{E72484FD-8186-4E62-8342-1906AAA61B59}" destId="{15FD8345-4A6F-46BD-8913-7C8D09C814FD}" srcOrd="4" destOrd="0" presId="urn:microsoft.com/office/officeart/2005/8/layout/process5"/>
    <dgm:cxn modelId="{C9F29260-1127-4DF8-B885-D6A21B5A2E4D}" type="presParOf" srcId="{E72484FD-8186-4E62-8342-1906AAA61B59}" destId="{1E2E6B26-38E8-4E92-B91D-A86DC7812A7D}" srcOrd="5" destOrd="0" presId="urn:microsoft.com/office/officeart/2005/8/layout/process5"/>
    <dgm:cxn modelId="{5FEE72B8-1909-49D8-90CF-2D1A347E4442}" type="presParOf" srcId="{1E2E6B26-38E8-4E92-B91D-A86DC7812A7D}" destId="{BFB11FA0-F7B3-4564-A4C7-1EFB48B71211}" srcOrd="0" destOrd="0" presId="urn:microsoft.com/office/officeart/2005/8/layout/process5"/>
    <dgm:cxn modelId="{22E7C743-B0F1-4DFB-B1FA-3C6962C09CD6}" type="presParOf" srcId="{E72484FD-8186-4E62-8342-1906AAA61B59}" destId="{F24CFF22-4862-4B57-A4FE-527746983FCC}" srcOrd="6" destOrd="0" presId="urn:microsoft.com/office/officeart/2005/8/layout/process5"/>
    <dgm:cxn modelId="{A93F4115-762E-49EE-82B9-88A5927EE774}" type="presParOf" srcId="{E72484FD-8186-4E62-8342-1906AAA61B59}" destId="{6C66974D-2C90-4306-B493-5A34361B1B2D}" srcOrd="7" destOrd="0" presId="urn:microsoft.com/office/officeart/2005/8/layout/process5"/>
    <dgm:cxn modelId="{B07B61E0-EFBB-48B0-93CA-8989ECB387D8}" type="presParOf" srcId="{6C66974D-2C90-4306-B493-5A34361B1B2D}" destId="{84B9FF2E-9EE6-41BC-9751-6FA9C90931F8}" srcOrd="0" destOrd="0" presId="urn:microsoft.com/office/officeart/2005/8/layout/process5"/>
    <dgm:cxn modelId="{C154C6BE-ECB3-490F-B753-A510E436FC15}" type="presParOf" srcId="{E72484FD-8186-4E62-8342-1906AAA61B59}" destId="{79DAFCD5-A079-4611-8499-4155E7368EF7}" srcOrd="8" destOrd="0" presId="urn:microsoft.com/office/officeart/2005/8/layout/process5"/>
    <dgm:cxn modelId="{081CF8E1-E81C-4092-84CB-C515F5901A15}" type="presParOf" srcId="{E72484FD-8186-4E62-8342-1906AAA61B59}" destId="{A9F21E8C-5705-40C8-BA48-12F41E510987}" srcOrd="9" destOrd="0" presId="urn:microsoft.com/office/officeart/2005/8/layout/process5"/>
    <dgm:cxn modelId="{FED0BF9E-CEA4-481C-B3D6-3A7B7830BDCA}" type="presParOf" srcId="{A9F21E8C-5705-40C8-BA48-12F41E510987}" destId="{2B2AB49B-A64E-4DF8-900D-27B255975978}" srcOrd="0" destOrd="0" presId="urn:microsoft.com/office/officeart/2005/8/layout/process5"/>
    <dgm:cxn modelId="{9427979B-4626-4568-AD11-A8ECA02C6248}" type="presParOf" srcId="{E72484FD-8186-4E62-8342-1906AAA61B59}" destId="{A3A56418-22F1-47B7-8B11-78A0F7F39CCC}" srcOrd="10" destOrd="0" presId="urn:microsoft.com/office/officeart/2005/8/layout/process5"/>
    <dgm:cxn modelId="{F4D99597-1229-4C87-8DE1-7ACB503FF37B}" type="presParOf" srcId="{E72484FD-8186-4E62-8342-1906AAA61B59}" destId="{ACF7C4B4-F603-4A5E-BCC8-F6E2E4EB904C}" srcOrd="11" destOrd="0" presId="urn:microsoft.com/office/officeart/2005/8/layout/process5"/>
    <dgm:cxn modelId="{2E26EF64-2DCB-45EF-9679-AE4F9F055607}" type="presParOf" srcId="{ACF7C4B4-F603-4A5E-BCC8-F6E2E4EB904C}" destId="{9F81CD9A-7776-4F33-A655-330D330E3169}" srcOrd="0" destOrd="0" presId="urn:microsoft.com/office/officeart/2005/8/layout/process5"/>
    <dgm:cxn modelId="{62F70D10-2CFB-4476-BD17-C61CFA49D094}" type="presParOf" srcId="{E72484FD-8186-4E62-8342-1906AAA61B59}" destId="{5BD70740-EF01-4B63-8C2E-313CBF63B522}" srcOrd="12" destOrd="0" presId="urn:microsoft.com/office/officeart/2005/8/layout/process5"/>
    <dgm:cxn modelId="{A999181F-04C6-43DB-8628-89DC2A733DB3}" type="presParOf" srcId="{E72484FD-8186-4E62-8342-1906AAA61B59}" destId="{13F72BC4-569C-45C6-9479-0D12F41CBD1F}" srcOrd="13" destOrd="0" presId="urn:microsoft.com/office/officeart/2005/8/layout/process5"/>
    <dgm:cxn modelId="{6DEBA69D-3CE6-4755-8B7C-30FBCA0176B8}" type="presParOf" srcId="{13F72BC4-569C-45C6-9479-0D12F41CBD1F}" destId="{0597436A-75B1-4E6B-A67C-DDCFB8FD7AA0}" srcOrd="0" destOrd="0" presId="urn:microsoft.com/office/officeart/2005/8/layout/process5"/>
    <dgm:cxn modelId="{BC7D882D-3411-4EDA-ACDF-ADBE47780624}" type="presParOf" srcId="{E72484FD-8186-4E62-8342-1906AAA61B59}" destId="{0EDA230A-A26D-4D28-B12E-333A0E61A4C6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E7BFF7-18C6-47EC-B2CD-4F45235371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C7A7B-914B-41FD-AE8F-27F7487A693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/>
            <a:t>Agraris</a:t>
          </a:r>
          <a:endParaRPr lang="en-US" dirty="0"/>
        </a:p>
      </dgm:t>
    </dgm:pt>
    <dgm:pt modelId="{88CB24AF-AE4E-491E-BAFE-9E85A069638D}" type="parTrans" cxnId="{9DF69426-B4EF-499F-9634-60836A7C29F1}">
      <dgm:prSet/>
      <dgm:spPr/>
      <dgm:t>
        <a:bodyPr/>
        <a:lstStyle/>
        <a:p>
          <a:endParaRPr lang="en-US"/>
        </a:p>
      </dgm:t>
    </dgm:pt>
    <dgm:pt modelId="{9EEC0249-EDA6-4CEE-980D-99051D2CDC59}" type="sibTrans" cxnId="{9DF69426-B4EF-499F-9634-60836A7C29F1}">
      <dgm:prSet/>
      <dgm:spPr/>
      <dgm:t>
        <a:bodyPr/>
        <a:lstStyle/>
        <a:p>
          <a:endParaRPr lang="en-US"/>
        </a:p>
      </dgm:t>
    </dgm:pt>
    <dgm:pt modelId="{6DAB8B64-A1EA-4E4A-BEB1-9F91DBB73247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8AD2965C-7A5F-4F9D-B63D-E9D058E455F1}" type="parTrans" cxnId="{6177C9DB-A5AB-4789-8DAF-C294A267229B}">
      <dgm:prSet/>
      <dgm:spPr/>
      <dgm:t>
        <a:bodyPr/>
        <a:lstStyle/>
        <a:p>
          <a:endParaRPr lang="en-US"/>
        </a:p>
      </dgm:t>
    </dgm:pt>
    <dgm:pt modelId="{AAF78EB6-B4FB-4FDF-857F-23230347697C}" type="sibTrans" cxnId="{6177C9DB-A5AB-4789-8DAF-C294A267229B}">
      <dgm:prSet/>
      <dgm:spPr/>
      <dgm:t>
        <a:bodyPr/>
        <a:lstStyle/>
        <a:p>
          <a:endParaRPr lang="en-US"/>
        </a:p>
      </dgm:t>
    </dgm:pt>
    <dgm:pt modelId="{33788889-9A5C-4CEB-A6A4-576E7817BFA1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8C16DA9D-7B13-4255-954F-DFCDE2804BA6}" type="parTrans" cxnId="{40EBB099-24CE-48DB-B4A7-CDC8FBD95E25}">
      <dgm:prSet/>
      <dgm:spPr/>
      <dgm:t>
        <a:bodyPr/>
        <a:lstStyle/>
        <a:p>
          <a:endParaRPr lang="en-US"/>
        </a:p>
      </dgm:t>
    </dgm:pt>
    <dgm:pt modelId="{0B1C765B-1C6B-4435-B51F-95D0A3EFF3D0}" type="sibTrans" cxnId="{40EBB099-24CE-48DB-B4A7-CDC8FBD95E25}">
      <dgm:prSet/>
      <dgm:spPr/>
      <dgm:t>
        <a:bodyPr/>
        <a:lstStyle/>
        <a:p>
          <a:endParaRPr lang="en-US"/>
        </a:p>
      </dgm:t>
    </dgm:pt>
    <dgm:pt modelId="{4492D146-257E-47F7-83BA-DEFC501422CC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53BEB13-6CB5-4701-96D2-192F6A6DBD2F}" type="parTrans" cxnId="{ECBE5133-7484-48BB-AA5B-46F0C231DCDD}">
      <dgm:prSet/>
      <dgm:spPr/>
      <dgm:t>
        <a:bodyPr/>
        <a:lstStyle/>
        <a:p>
          <a:endParaRPr lang="en-US"/>
        </a:p>
      </dgm:t>
    </dgm:pt>
    <dgm:pt modelId="{67D7740A-8B29-4FB8-B2FD-22C3FF4EE572}" type="sibTrans" cxnId="{ECBE5133-7484-48BB-AA5B-46F0C231DCDD}">
      <dgm:prSet/>
      <dgm:spPr/>
      <dgm:t>
        <a:bodyPr/>
        <a:lstStyle/>
        <a:p>
          <a:endParaRPr lang="en-US"/>
        </a:p>
      </dgm:t>
    </dgm:pt>
    <dgm:pt modelId="{CE7D5624-3E8D-4B3C-8640-93B45125D10B}" type="pres">
      <dgm:prSet presAssocID="{85E7BFF7-18C6-47EC-B2CD-4F4523537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97637-EFA5-4520-A9AB-F796427F3156}" type="pres">
      <dgm:prSet presAssocID="{AB5C7A7B-914B-41FD-AE8F-27F7487A693A}" presName="hierRoot1" presStyleCnt="0">
        <dgm:presLayoutVars>
          <dgm:hierBranch val="init"/>
        </dgm:presLayoutVars>
      </dgm:prSet>
      <dgm:spPr/>
    </dgm:pt>
    <dgm:pt modelId="{0D2536F4-E7A1-475C-B7EB-3F4E90923815}" type="pres">
      <dgm:prSet presAssocID="{AB5C7A7B-914B-41FD-AE8F-27F7487A693A}" presName="rootComposite1" presStyleCnt="0"/>
      <dgm:spPr/>
    </dgm:pt>
    <dgm:pt modelId="{F195DC97-69BE-4374-9785-16D3F72AD6E1}" type="pres">
      <dgm:prSet presAssocID="{AB5C7A7B-914B-41FD-AE8F-27F7487A693A}" presName="rootText1" presStyleLbl="node0" presStyleIdx="0" presStyleCnt="1" custScaleX="125305" custScaleY="127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C627-3F0C-441E-A517-D04433B12A85}" type="pres">
      <dgm:prSet presAssocID="{AB5C7A7B-914B-41FD-AE8F-27F7487A69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BA8C00-CC25-40AB-BDCE-212AF8706BEA}" type="pres">
      <dgm:prSet presAssocID="{AB5C7A7B-914B-41FD-AE8F-27F7487A693A}" presName="hierChild2" presStyleCnt="0"/>
      <dgm:spPr/>
    </dgm:pt>
    <dgm:pt modelId="{028335D2-95BB-405F-B3DE-0BC4FB5B75C2}" type="pres">
      <dgm:prSet presAssocID="{8AD2965C-7A5F-4F9D-B63D-E9D058E455F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E38432C-A86F-482A-A8BA-6DC5884DC046}" type="pres">
      <dgm:prSet presAssocID="{6DAB8B64-A1EA-4E4A-BEB1-9F91DBB73247}" presName="hierRoot2" presStyleCnt="0">
        <dgm:presLayoutVars>
          <dgm:hierBranch val="init"/>
        </dgm:presLayoutVars>
      </dgm:prSet>
      <dgm:spPr/>
    </dgm:pt>
    <dgm:pt modelId="{AE2C830F-8DDF-4978-8E89-F9C660333C9E}" type="pres">
      <dgm:prSet presAssocID="{6DAB8B64-A1EA-4E4A-BEB1-9F91DBB73247}" presName="rootComposite" presStyleCnt="0"/>
      <dgm:spPr/>
    </dgm:pt>
    <dgm:pt modelId="{2C3281E8-5B84-45A1-8FE9-668041223AA2}" type="pres">
      <dgm:prSet presAssocID="{6DAB8B64-A1EA-4E4A-BEB1-9F91DBB7324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35B980-4B92-459F-883A-AE3559007E64}" type="pres">
      <dgm:prSet presAssocID="{6DAB8B64-A1EA-4E4A-BEB1-9F91DBB73247}" presName="rootConnector" presStyleLbl="node2" presStyleIdx="0" presStyleCnt="3"/>
      <dgm:spPr/>
      <dgm:t>
        <a:bodyPr/>
        <a:lstStyle/>
        <a:p>
          <a:endParaRPr lang="en-US"/>
        </a:p>
      </dgm:t>
    </dgm:pt>
    <dgm:pt modelId="{562D3A14-C856-4771-B420-2DA334E1B496}" type="pres">
      <dgm:prSet presAssocID="{6DAB8B64-A1EA-4E4A-BEB1-9F91DBB73247}" presName="hierChild4" presStyleCnt="0"/>
      <dgm:spPr/>
    </dgm:pt>
    <dgm:pt modelId="{AC13705D-BD26-4CE6-91B2-D7C5A96F6E48}" type="pres">
      <dgm:prSet presAssocID="{6DAB8B64-A1EA-4E4A-BEB1-9F91DBB73247}" presName="hierChild5" presStyleCnt="0"/>
      <dgm:spPr/>
    </dgm:pt>
    <dgm:pt modelId="{C53F5F10-CA5F-444E-8FBC-D0D77AD56EBE}" type="pres">
      <dgm:prSet presAssocID="{8C16DA9D-7B13-4255-954F-DFCDE2804BA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962026C-1EED-4DD6-9449-BA4463DE0E1F}" type="pres">
      <dgm:prSet presAssocID="{33788889-9A5C-4CEB-A6A4-576E7817BFA1}" presName="hierRoot2" presStyleCnt="0">
        <dgm:presLayoutVars>
          <dgm:hierBranch val="init"/>
        </dgm:presLayoutVars>
      </dgm:prSet>
      <dgm:spPr/>
    </dgm:pt>
    <dgm:pt modelId="{F55A6CFB-0E1C-4157-B3DA-A0D80629BF3E}" type="pres">
      <dgm:prSet presAssocID="{33788889-9A5C-4CEB-A6A4-576E7817BFA1}" presName="rootComposite" presStyleCnt="0"/>
      <dgm:spPr/>
    </dgm:pt>
    <dgm:pt modelId="{BF6B6787-C61E-40DB-BA69-95B68EA7DAE6}" type="pres">
      <dgm:prSet presAssocID="{33788889-9A5C-4CEB-A6A4-576E7817BF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4B7F5-5D39-4C7F-BE38-CB9ADC006B49}" type="pres">
      <dgm:prSet presAssocID="{33788889-9A5C-4CEB-A6A4-576E7817BFA1}" presName="rootConnector" presStyleLbl="node2" presStyleIdx="1" presStyleCnt="3"/>
      <dgm:spPr/>
      <dgm:t>
        <a:bodyPr/>
        <a:lstStyle/>
        <a:p>
          <a:endParaRPr lang="en-US"/>
        </a:p>
      </dgm:t>
    </dgm:pt>
    <dgm:pt modelId="{5B4EAD8C-ADCB-4386-B88C-9DB6EEF17169}" type="pres">
      <dgm:prSet presAssocID="{33788889-9A5C-4CEB-A6A4-576E7817BFA1}" presName="hierChild4" presStyleCnt="0"/>
      <dgm:spPr/>
    </dgm:pt>
    <dgm:pt modelId="{EBE6F839-4D7D-4EE1-8255-7A0E58652B08}" type="pres">
      <dgm:prSet presAssocID="{33788889-9A5C-4CEB-A6A4-576E7817BFA1}" presName="hierChild5" presStyleCnt="0"/>
      <dgm:spPr/>
    </dgm:pt>
    <dgm:pt modelId="{D3A09C50-8E7F-4D70-A43C-ABF6CC415379}" type="pres">
      <dgm:prSet presAssocID="{253BEB13-6CB5-4701-96D2-192F6A6DBD2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FB17643-35BC-47BA-BBDE-3634B4D2A47F}" type="pres">
      <dgm:prSet presAssocID="{4492D146-257E-47F7-83BA-DEFC501422CC}" presName="hierRoot2" presStyleCnt="0">
        <dgm:presLayoutVars>
          <dgm:hierBranch val="init"/>
        </dgm:presLayoutVars>
      </dgm:prSet>
      <dgm:spPr/>
    </dgm:pt>
    <dgm:pt modelId="{38A1B000-6042-438B-9F96-0EDDD4C7BAD0}" type="pres">
      <dgm:prSet presAssocID="{4492D146-257E-47F7-83BA-DEFC501422CC}" presName="rootComposite" presStyleCnt="0"/>
      <dgm:spPr/>
    </dgm:pt>
    <dgm:pt modelId="{67DCC03D-22C9-45A4-9D33-29EBFE06CF36}" type="pres">
      <dgm:prSet presAssocID="{4492D146-257E-47F7-83BA-DEFC501422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E0B3E-543A-42AD-B368-693494B62E26}" type="pres">
      <dgm:prSet presAssocID="{4492D146-257E-47F7-83BA-DEFC501422CC}" presName="rootConnector" presStyleLbl="node2" presStyleIdx="2" presStyleCnt="3"/>
      <dgm:spPr/>
      <dgm:t>
        <a:bodyPr/>
        <a:lstStyle/>
        <a:p>
          <a:endParaRPr lang="en-US"/>
        </a:p>
      </dgm:t>
    </dgm:pt>
    <dgm:pt modelId="{AC212352-3CE8-4A02-AC7D-F05B440F4A9A}" type="pres">
      <dgm:prSet presAssocID="{4492D146-257E-47F7-83BA-DEFC501422CC}" presName="hierChild4" presStyleCnt="0"/>
      <dgm:spPr/>
    </dgm:pt>
    <dgm:pt modelId="{DF67D284-BE58-416E-B509-EACAD7CD2634}" type="pres">
      <dgm:prSet presAssocID="{4492D146-257E-47F7-83BA-DEFC501422CC}" presName="hierChild5" presStyleCnt="0"/>
      <dgm:spPr/>
    </dgm:pt>
    <dgm:pt modelId="{EBC6332F-53F6-4C51-8E71-E06C550882CD}" type="pres">
      <dgm:prSet presAssocID="{AB5C7A7B-914B-41FD-AE8F-27F7487A693A}" presName="hierChild3" presStyleCnt="0"/>
      <dgm:spPr/>
    </dgm:pt>
  </dgm:ptLst>
  <dgm:cxnLst>
    <dgm:cxn modelId="{6177C9DB-A5AB-4789-8DAF-C294A267229B}" srcId="{AB5C7A7B-914B-41FD-AE8F-27F7487A693A}" destId="{6DAB8B64-A1EA-4E4A-BEB1-9F91DBB73247}" srcOrd="0" destOrd="0" parTransId="{8AD2965C-7A5F-4F9D-B63D-E9D058E455F1}" sibTransId="{AAF78EB6-B4FB-4FDF-857F-23230347697C}"/>
    <dgm:cxn modelId="{D8271565-7E37-4498-9011-601D1DB57C11}" type="presOf" srcId="{6DAB8B64-A1EA-4E4A-BEB1-9F91DBB73247}" destId="{2C3281E8-5B84-45A1-8FE9-668041223AA2}" srcOrd="0" destOrd="0" presId="urn:microsoft.com/office/officeart/2005/8/layout/orgChart1"/>
    <dgm:cxn modelId="{20A26DA7-2392-4DD5-A921-E0B653898C97}" type="presOf" srcId="{8C16DA9D-7B13-4255-954F-DFCDE2804BA6}" destId="{C53F5F10-CA5F-444E-8FBC-D0D77AD56EBE}" srcOrd="0" destOrd="0" presId="urn:microsoft.com/office/officeart/2005/8/layout/orgChart1"/>
    <dgm:cxn modelId="{EDD49F2A-E5D9-4675-9F4C-F99BBAD8F2C0}" type="presOf" srcId="{85E7BFF7-18C6-47EC-B2CD-4F4523537159}" destId="{CE7D5624-3E8D-4B3C-8640-93B45125D10B}" srcOrd="0" destOrd="0" presId="urn:microsoft.com/office/officeart/2005/8/layout/orgChart1"/>
    <dgm:cxn modelId="{173614A2-9E3C-431D-9B7E-266EE230B912}" type="presOf" srcId="{4492D146-257E-47F7-83BA-DEFC501422CC}" destId="{BBDE0B3E-543A-42AD-B368-693494B62E26}" srcOrd="1" destOrd="0" presId="urn:microsoft.com/office/officeart/2005/8/layout/orgChart1"/>
    <dgm:cxn modelId="{9B71C4F3-211B-4E9C-BB12-831B6325D3EC}" type="presOf" srcId="{AB5C7A7B-914B-41FD-AE8F-27F7487A693A}" destId="{6ACFC627-3F0C-441E-A517-D04433B12A85}" srcOrd="1" destOrd="0" presId="urn:microsoft.com/office/officeart/2005/8/layout/orgChart1"/>
    <dgm:cxn modelId="{B468DA4F-DC41-4E46-8123-18543E77246E}" type="presOf" srcId="{253BEB13-6CB5-4701-96D2-192F6A6DBD2F}" destId="{D3A09C50-8E7F-4D70-A43C-ABF6CC415379}" srcOrd="0" destOrd="0" presId="urn:microsoft.com/office/officeart/2005/8/layout/orgChart1"/>
    <dgm:cxn modelId="{ECBE5133-7484-48BB-AA5B-46F0C231DCDD}" srcId="{AB5C7A7B-914B-41FD-AE8F-27F7487A693A}" destId="{4492D146-257E-47F7-83BA-DEFC501422CC}" srcOrd="2" destOrd="0" parTransId="{253BEB13-6CB5-4701-96D2-192F6A6DBD2F}" sibTransId="{67D7740A-8B29-4FB8-B2FD-22C3FF4EE572}"/>
    <dgm:cxn modelId="{489C814C-CBA8-4E3F-A4C1-49321C6E74DD}" type="presOf" srcId="{AB5C7A7B-914B-41FD-AE8F-27F7487A693A}" destId="{F195DC97-69BE-4374-9785-16D3F72AD6E1}" srcOrd="0" destOrd="0" presId="urn:microsoft.com/office/officeart/2005/8/layout/orgChart1"/>
    <dgm:cxn modelId="{0F6C548A-BCDE-4434-89D8-56F757CCF0E2}" type="presOf" srcId="{4492D146-257E-47F7-83BA-DEFC501422CC}" destId="{67DCC03D-22C9-45A4-9D33-29EBFE06CF36}" srcOrd="0" destOrd="0" presId="urn:microsoft.com/office/officeart/2005/8/layout/orgChart1"/>
    <dgm:cxn modelId="{CBC34C2D-424F-4829-8BC3-E1C282A5A106}" type="presOf" srcId="{33788889-9A5C-4CEB-A6A4-576E7817BFA1}" destId="{47E4B7F5-5D39-4C7F-BE38-CB9ADC006B49}" srcOrd="1" destOrd="0" presId="urn:microsoft.com/office/officeart/2005/8/layout/orgChart1"/>
    <dgm:cxn modelId="{E784943B-73FA-4AB2-9F3C-F493EC0ED1E2}" type="presOf" srcId="{6DAB8B64-A1EA-4E4A-BEB1-9F91DBB73247}" destId="{DD35B980-4B92-459F-883A-AE3559007E64}" srcOrd="1" destOrd="0" presId="urn:microsoft.com/office/officeart/2005/8/layout/orgChart1"/>
    <dgm:cxn modelId="{9DF69426-B4EF-499F-9634-60836A7C29F1}" srcId="{85E7BFF7-18C6-47EC-B2CD-4F4523537159}" destId="{AB5C7A7B-914B-41FD-AE8F-27F7487A693A}" srcOrd="0" destOrd="0" parTransId="{88CB24AF-AE4E-491E-BAFE-9E85A069638D}" sibTransId="{9EEC0249-EDA6-4CEE-980D-99051D2CDC59}"/>
    <dgm:cxn modelId="{504A5FCB-88CE-4043-807A-CF5DCEA49F85}" type="presOf" srcId="{33788889-9A5C-4CEB-A6A4-576E7817BFA1}" destId="{BF6B6787-C61E-40DB-BA69-95B68EA7DAE6}" srcOrd="0" destOrd="0" presId="urn:microsoft.com/office/officeart/2005/8/layout/orgChart1"/>
    <dgm:cxn modelId="{E1691619-15C9-4807-88A5-785A4C8D0AFF}" type="presOf" srcId="{8AD2965C-7A5F-4F9D-B63D-E9D058E455F1}" destId="{028335D2-95BB-405F-B3DE-0BC4FB5B75C2}" srcOrd="0" destOrd="0" presId="urn:microsoft.com/office/officeart/2005/8/layout/orgChart1"/>
    <dgm:cxn modelId="{40EBB099-24CE-48DB-B4A7-CDC8FBD95E25}" srcId="{AB5C7A7B-914B-41FD-AE8F-27F7487A693A}" destId="{33788889-9A5C-4CEB-A6A4-576E7817BFA1}" srcOrd="1" destOrd="0" parTransId="{8C16DA9D-7B13-4255-954F-DFCDE2804BA6}" sibTransId="{0B1C765B-1C6B-4435-B51F-95D0A3EFF3D0}"/>
    <dgm:cxn modelId="{0A8A7506-1C11-4FE6-9756-3DCD39BD8396}" type="presParOf" srcId="{CE7D5624-3E8D-4B3C-8640-93B45125D10B}" destId="{11897637-EFA5-4520-A9AB-F796427F3156}" srcOrd="0" destOrd="0" presId="urn:microsoft.com/office/officeart/2005/8/layout/orgChart1"/>
    <dgm:cxn modelId="{AD37B835-42AB-40F6-963F-21B9ACA82270}" type="presParOf" srcId="{11897637-EFA5-4520-A9AB-F796427F3156}" destId="{0D2536F4-E7A1-475C-B7EB-3F4E90923815}" srcOrd="0" destOrd="0" presId="urn:microsoft.com/office/officeart/2005/8/layout/orgChart1"/>
    <dgm:cxn modelId="{CC0932C0-29D1-4F0E-AF0D-C7CDAD7237B0}" type="presParOf" srcId="{0D2536F4-E7A1-475C-B7EB-3F4E90923815}" destId="{F195DC97-69BE-4374-9785-16D3F72AD6E1}" srcOrd="0" destOrd="0" presId="urn:microsoft.com/office/officeart/2005/8/layout/orgChart1"/>
    <dgm:cxn modelId="{62CD3B8D-CA28-4733-9FC7-CE040EEB79F3}" type="presParOf" srcId="{0D2536F4-E7A1-475C-B7EB-3F4E90923815}" destId="{6ACFC627-3F0C-441E-A517-D04433B12A85}" srcOrd="1" destOrd="0" presId="urn:microsoft.com/office/officeart/2005/8/layout/orgChart1"/>
    <dgm:cxn modelId="{C8A2CE99-9EEB-4B04-81A0-A1D1C221F0A1}" type="presParOf" srcId="{11897637-EFA5-4520-A9AB-F796427F3156}" destId="{A0BA8C00-CC25-40AB-BDCE-212AF8706BEA}" srcOrd="1" destOrd="0" presId="urn:microsoft.com/office/officeart/2005/8/layout/orgChart1"/>
    <dgm:cxn modelId="{4B9648DC-F17E-49E3-A292-CE79FA4B1CB9}" type="presParOf" srcId="{A0BA8C00-CC25-40AB-BDCE-212AF8706BEA}" destId="{028335D2-95BB-405F-B3DE-0BC4FB5B75C2}" srcOrd="0" destOrd="0" presId="urn:microsoft.com/office/officeart/2005/8/layout/orgChart1"/>
    <dgm:cxn modelId="{7AFCF8CB-1EF3-4BC3-B5D3-64E5AC9FB18C}" type="presParOf" srcId="{A0BA8C00-CC25-40AB-BDCE-212AF8706BEA}" destId="{1E38432C-A86F-482A-A8BA-6DC5884DC046}" srcOrd="1" destOrd="0" presId="urn:microsoft.com/office/officeart/2005/8/layout/orgChart1"/>
    <dgm:cxn modelId="{98808BDE-970D-4A61-83FB-BC1B8E583324}" type="presParOf" srcId="{1E38432C-A86F-482A-A8BA-6DC5884DC046}" destId="{AE2C830F-8DDF-4978-8E89-F9C660333C9E}" srcOrd="0" destOrd="0" presId="urn:microsoft.com/office/officeart/2005/8/layout/orgChart1"/>
    <dgm:cxn modelId="{59B23E9C-97FA-48A8-8509-4656318B6668}" type="presParOf" srcId="{AE2C830F-8DDF-4978-8E89-F9C660333C9E}" destId="{2C3281E8-5B84-45A1-8FE9-668041223AA2}" srcOrd="0" destOrd="0" presId="urn:microsoft.com/office/officeart/2005/8/layout/orgChart1"/>
    <dgm:cxn modelId="{E6151B2C-2877-402B-865E-5F1930470808}" type="presParOf" srcId="{AE2C830F-8DDF-4978-8E89-F9C660333C9E}" destId="{DD35B980-4B92-459F-883A-AE3559007E64}" srcOrd="1" destOrd="0" presId="urn:microsoft.com/office/officeart/2005/8/layout/orgChart1"/>
    <dgm:cxn modelId="{D733E7D8-4799-46A7-A362-965D2C6ECAA2}" type="presParOf" srcId="{1E38432C-A86F-482A-A8BA-6DC5884DC046}" destId="{562D3A14-C856-4771-B420-2DA334E1B496}" srcOrd="1" destOrd="0" presId="urn:microsoft.com/office/officeart/2005/8/layout/orgChart1"/>
    <dgm:cxn modelId="{CD98E7F9-EBE8-4C7D-BA4E-FDA875E04235}" type="presParOf" srcId="{1E38432C-A86F-482A-A8BA-6DC5884DC046}" destId="{AC13705D-BD26-4CE6-91B2-D7C5A96F6E48}" srcOrd="2" destOrd="0" presId="urn:microsoft.com/office/officeart/2005/8/layout/orgChart1"/>
    <dgm:cxn modelId="{49092527-C769-428C-A77D-776CC79925F5}" type="presParOf" srcId="{A0BA8C00-CC25-40AB-BDCE-212AF8706BEA}" destId="{C53F5F10-CA5F-444E-8FBC-D0D77AD56EBE}" srcOrd="2" destOrd="0" presId="urn:microsoft.com/office/officeart/2005/8/layout/orgChart1"/>
    <dgm:cxn modelId="{453610E8-A3DD-4735-A11A-6F694E9DB9E7}" type="presParOf" srcId="{A0BA8C00-CC25-40AB-BDCE-212AF8706BEA}" destId="{A962026C-1EED-4DD6-9449-BA4463DE0E1F}" srcOrd="3" destOrd="0" presId="urn:microsoft.com/office/officeart/2005/8/layout/orgChart1"/>
    <dgm:cxn modelId="{125A957D-F260-4ACC-931D-0329D6FB1171}" type="presParOf" srcId="{A962026C-1EED-4DD6-9449-BA4463DE0E1F}" destId="{F55A6CFB-0E1C-4157-B3DA-A0D80629BF3E}" srcOrd="0" destOrd="0" presId="urn:microsoft.com/office/officeart/2005/8/layout/orgChart1"/>
    <dgm:cxn modelId="{768CFB1A-D563-4024-BA5E-7448CE7D91CF}" type="presParOf" srcId="{F55A6CFB-0E1C-4157-B3DA-A0D80629BF3E}" destId="{BF6B6787-C61E-40DB-BA69-95B68EA7DAE6}" srcOrd="0" destOrd="0" presId="urn:microsoft.com/office/officeart/2005/8/layout/orgChart1"/>
    <dgm:cxn modelId="{F81BB7B7-F445-4CD6-A04A-992E7D61A164}" type="presParOf" srcId="{F55A6CFB-0E1C-4157-B3DA-A0D80629BF3E}" destId="{47E4B7F5-5D39-4C7F-BE38-CB9ADC006B49}" srcOrd="1" destOrd="0" presId="urn:microsoft.com/office/officeart/2005/8/layout/orgChart1"/>
    <dgm:cxn modelId="{55D9B43D-317D-40D8-9212-E0921DC53B88}" type="presParOf" srcId="{A962026C-1EED-4DD6-9449-BA4463DE0E1F}" destId="{5B4EAD8C-ADCB-4386-B88C-9DB6EEF17169}" srcOrd="1" destOrd="0" presId="urn:microsoft.com/office/officeart/2005/8/layout/orgChart1"/>
    <dgm:cxn modelId="{53370B75-0B53-4DCC-87D0-E710FA9B2ACC}" type="presParOf" srcId="{A962026C-1EED-4DD6-9449-BA4463DE0E1F}" destId="{EBE6F839-4D7D-4EE1-8255-7A0E58652B08}" srcOrd="2" destOrd="0" presId="urn:microsoft.com/office/officeart/2005/8/layout/orgChart1"/>
    <dgm:cxn modelId="{3C77A8D1-27EC-43F2-80AA-06244F282C3A}" type="presParOf" srcId="{A0BA8C00-CC25-40AB-BDCE-212AF8706BEA}" destId="{D3A09C50-8E7F-4D70-A43C-ABF6CC415379}" srcOrd="4" destOrd="0" presId="urn:microsoft.com/office/officeart/2005/8/layout/orgChart1"/>
    <dgm:cxn modelId="{DEB66DFC-74B0-4FAF-893C-85860F63C4BC}" type="presParOf" srcId="{A0BA8C00-CC25-40AB-BDCE-212AF8706BEA}" destId="{1FB17643-35BC-47BA-BBDE-3634B4D2A47F}" srcOrd="5" destOrd="0" presId="urn:microsoft.com/office/officeart/2005/8/layout/orgChart1"/>
    <dgm:cxn modelId="{53338592-203D-4E09-927F-9A04CDAB301F}" type="presParOf" srcId="{1FB17643-35BC-47BA-BBDE-3634B4D2A47F}" destId="{38A1B000-6042-438B-9F96-0EDDD4C7BAD0}" srcOrd="0" destOrd="0" presId="urn:microsoft.com/office/officeart/2005/8/layout/orgChart1"/>
    <dgm:cxn modelId="{975C40B4-BD44-4F05-94F9-C58BABA36EA5}" type="presParOf" srcId="{38A1B000-6042-438B-9F96-0EDDD4C7BAD0}" destId="{67DCC03D-22C9-45A4-9D33-29EBFE06CF36}" srcOrd="0" destOrd="0" presId="urn:microsoft.com/office/officeart/2005/8/layout/orgChart1"/>
    <dgm:cxn modelId="{BB3636D5-EAED-4E1C-8359-D41A6A02E703}" type="presParOf" srcId="{38A1B000-6042-438B-9F96-0EDDD4C7BAD0}" destId="{BBDE0B3E-543A-42AD-B368-693494B62E26}" srcOrd="1" destOrd="0" presId="urn:microsoft.com/office/officeart/2005/8/layout/orgChart1"/>
    <dgm:cxn modelId="{B4535729-EF06-43D9-8BCC-3A54EF0A603F}" type="presParOf" srcId="{1FB17643-35BC-47BA-BBDE-3634B4D2A47F}" destId="{AC212352-3CE8-4A02-AC7D-F05B440F4A9A}" srcOrd="1" destOrd="0" presId="urn:microsoft.com/office/officeart/2005/8/layout/orgChart1"/>
    <dgm:cxn modelId="{21F21BA9-7B0F-479C-A0F2-2A1816FA414E}" type="presParOf" srcId="{1FB17643-35BC-47BA-BBDE-3634B4D2A47F}" destId="{DF67D284-BE58-416E-B509-EACAD7CD2634}" srcOrd="2" destOrd="0" presId="urn:microsoft.com/office/officeart/2005/8/layout/orgChart1"/>
    <dgm:cxn modelId="{EE4D8BDA-33B6-47B8-8DB8-1AE6BD03B7F7}" type="presParOf" srcId="{11897637-EFA5-4520-A9AB-F796427F3156}" destId="{EBC6332F-53F6-4C51-8E71-E06C550882C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E7BFF7-18C6-47EC-B2CD-4F45235371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C7A7B-914B-41FD-AE8F-27F7487A693A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/>
            <a:t>Perikanan</a:t>
          </a:r>
          <a:endParaRPr lang="en-US" dirty="0"/>
        </a:p>
      </dgm:t>
    </dgm:pt>
    <dgm:pt modelId="{88CB24AF-AE4E-491E-BAFE-9E85A069638D}" type="parTrans" cxnId="{9DF69426-B4EF-499F-9634-60836A7C29F1}">
      <dgm:prSet/>
      <dgm:spPr/>
      <dgm:t>
        <a:bodyPr/>
        <a:lstStyle/>
        <a:p>
          <a:endParaRPr lang="en-US"/>
        </a:p>
      </dgm:t>
    </dgm:pt>
    <dgm:pt modelId="{9EEC0249-EDA6-4CEE-980D-99051D2CDC59}" type="sibTrans" cxnId="{9DF69426-B4EF-499F-9634-60836A7C29F1}">
      <dgm:prSet/>
      <dgm:spPr/>
      <dgm:t>
        <a:bodyPr/>
        <a:lstStyle/>
        <a:p>
          <a:endParaRPr lang="en-US"/>
        </a:p>
      </dgm:t>
    </dgm:pt>
    <dgm:pt modelId="{33788889-9A5C-4CEB-A6A4-576E7817BFA1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C16DA9D-7B13-4255-954F-DFCDE2804BA6}" type="parTrans" cxnId="{40EBB099-24CE-48DB-B4A7-CDC8FBD95E25}">
      <dgm:prSet/>
      <dgm:spPr/>
      <dgm:t>
        <a:bodyPr/>
        <a:lstStyle/>
        <a:p>
          <a:endParaRPr lang="en-US"/>
        </a:p>
      </dgm:t>
    </dgm:pt>
    <dgm:pt modelId="{0B1C765B-1C6B-4435-B51F-95D0A3EFF3D0}" type="sibTrans" cxnId="{40EBB099-24CE-48DB-B4A7-CDC8FBD95E25}">
      <dgm:prSet/>
      <dgm:spPr/>
      <dgm:t>
        <a:bodyPr/>
        <a:lstStyle/>
        <a:p>
          <a:endParaRPr lang="en-US"/>
        </a:p>
      </dgm:t>
    </dgm:pt>
    <dgm:pt modelId="{4492D146-257E-47F7-83BA-DEFC501422CC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53BEB13-6CB5-4701-96D2-192F6A6DBD2F}" type="parTrans" cxnId="{ECBE5133-7484-48BB-AA5B-46F0C231DCDD}">
      <dgm:prSet/>
      <dgm:spPr/>
      <dgm:t>
        <a:bodyPr/>
        <a:lstStyle/>
        <a:p>
          <a:endParaRPr lang="en-US"/>
        </a:p>
      </dgm:t>
    </dgm:pt>
    <dgm:pt modelId="{67D7740A-8B29-4FB8-B2FD-22C3FF4EE572}" type="sibTrans" cxnId="{ECBE5133-7484-48BB-AA5B-46F0C231DCDD}">
      <dgm:prSet/>
      <dgm:spPr/>
      <dgm:t>
        <a:bodyPr/>
        <a:lstStyle/>
        <a:p>
          <a:endParaRPr lang="en-US"/>
        </a:p>
      </dgm:t>
    </dgm:pt>
    <dgm:pt modelId="{CE7D5624-3E8D-4B3C-8640-93B45125D10B}" type="pres">
      <dgm:prSet presAssocID="{85E7BFF7-18C6-47EC-B2CD-4F4523537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97637-EFA5-4520-A9AB-F796427F3156}" type="pres">
      <dgm:prSet presAssocID="{AB5C7A7B-914B-41FD-AE8F-27F7487A693A}" presName="hierRoot1" presStyleCnt="0">
        <dgm:presLayoutVars>
          <dgm:hierBranch val="init"/>
        </dgm:presLayoutVars>
      </dgm:prSet>
      <dgm:spPr/>
    </dgm:pt>
    <dgm:pt modelId="{0D2536F4-E7A1-475C-B7EB-3F4E90923815}" type="pres">
      <dgm:prSet presAssocID="{AB5C7A7B-914B-41FD-AE8F-27F7487A693A}" presName="rootComposite1" presStyleCnt="0"/>
      <dgm:spPr/>
    </dgm:pt>
    <dgm:pt modelId="{F195DC97-69BE-4374-9785-16D3F72AD6E1}" type="pres">
      <dgm:prSet presAssocID="{AB5C7A7B-914B-41FD-AE8F-27F7487A69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C627-3F0C-441E-A517-D04433B12A85}" type="pres">
      <dgm:prSet presAssocID="{AB5C7A7B-914B-41FD-AE8F-27F7487A69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BA8C00-CC25-40AB-BDCE-212AF8706BEA}" type="pres">
      <dgm:prSet presAssocID="{AB5C7A7B-914B-41FD-AE8F-27F7487A693A}" presName="hierChild2" presStyleCnt="0"/>
      <dgm:spPr/>
    </dgm:pt>
    <dgm:pt modelId="{C53F5F10-CA5F-444E-8FBC-D0D77AD56EBE}" type="pres">
      <dgm:prSet presAssocID="{8C16DA9D-7B13-4255-954F-DFCDE2804BA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962026C-1EED-4DD6-9449-BA4463DE0E1F}" type="pres">
      <dgm:prSet presAssocID="{33788889-9A5C-4CEB-A6A4-576E7817BFA1}" presName="hierRoot2" presStyleCnt="0">
        <dgm:presLayoutVars>
          <dgm:hierBranch val="init"/>
        </dgm:presLayoutVars>
      </dgm:prSet>
      <dgm:spPr/>
    </dgm:pt>
    <dgm:pt modelId="{F55A6CFB-0E1C-4157-B3DA-A0D80629BF3E}" type="pres">
      <dgm:prSet presAssocID="{33788889-9A5C-4CEB-A6A4-576E7817BFA1}" presName="rootComposite" presStyleCnt="0"/>
      <dgm:spPr/>
    </dgm:pt>
    <dgm:pt modelId="{BF6B6787-C61E-40DB-BA69-95B68EA7DAE6}" type="pres">
      <dgm:prSet presAssocID="{33788889-9A5C-4CEB-A6A4-576E7817BFA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4B7F5-5D39-4C7F-BE38-CB9ADC006B49}" type="pres">
      <dgm:prSet presAssocID="{33788889-9A5C-4CEB-A6A4-576E7817BFA1}" presName="rootConnector" presStyleLbl="node2" presStyleIdx="0" presStyleCnt="2"/>
      <dgm:spPr/>
      <dgm:t>
        <a:bodyPr/>
        <a:lstStyle/>
        <a:p>
          <a:endParaRPr lang="en-US"/>
        </a:p>
      </dgm:t>
    </dgm:pt>
    <dgm:pt modelId="{5B4EAD8C-ADCB-4386-B88C-9DB6EEF17169}" type="pres">
      <dgm:prSet presAssocID="{33788889-9A5C-4CEB-A6A4-576E7817BFA1}" presName="hierChild4" presStyleCnt="0"/>
      <dgm:spPr/>
    </dgm:pt>
    <dgm:pt modelId="{EBE6F839-4D7D-4EE1-8255-7A0E58652B08}" type="pres">
      <dgm:prSet presAssocID="{33788889-9A5C-4CEB-A6A4-576E7817BFA1}" presName="hierChild5" presStyleCnt="0"/>
      <dgm:spPr/>
    </dgm:pt>
    <dgm:pt modelId="{D3A09C50-8E7F-4D70-A43C-ABF6CC415379}" type="pres">
      <dgm:prSet presAssocID="{253BEB13-6CB5-4701-96D2-192F6A6DBD2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FB17643-35BC-47BA-BBDE-3634B4D2A47F}" type="pres">
      <dgm:prSet presAssocID="{4492D146-257E-47F7-83BA-DEFC501422CC}" presName="hierRoot2" presStyleCnt="0">
        <dgm:presLayoutVars>
          <dgm:hierBranch val="init"/>
        </dgm:presLayoutVars>
      </dgm:prSet>
      <dgm:spPr/>
    </dgm:pt>
    <dgm:pt modelId="{38A1B000-6042-438B-9F96-0EDDD4C7BAD0}" type="pres">
      <dgm:prSet presAssocID="{4492D146-257E-47F7-83BA-DEFC501422CC}" presName="rootComposite" presStyleCnt="0"/>
      <dgm:spPr/>
    </dgm:pt>
    <dgm:pt modelId="{67DCC03D-22C9-45A4-9D33-29EBFE06CF36}" type="pres">
      <dgm:prSet presAssocID="{4492D146-257E-47F7-83BA-DEFC501422C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E0B3E-543A-42AD-B368-693494B62E26}" type="pres">
      <dgm:prSet presAssocID="{4492D146-257E-47F7-83BA-DEFC501422CC}" presName="rootConnector" presStyleLbl="node2" presStyleIdx="1" presStyleCnt="2"/>
      <dgm:spPr/>
      <dgm:t>
        <a:bodyPr/>
        <a:lstStyle/>
        <a:p>
          <a:endParaRPr lang="en-US"/>
        </a:p>
      </dgm:t>
    </dgm:pt>
    <dgm:pt modelId="{AC212352-3CE8-4A02-AC7D-F05B440F4A9A}" type="pres">
      <dgm:prSet presAssocID="{4492D146-257E-47F7-83BA-DEFC501422CC}" presName="hierChild4" presStyleCnt="0"/>
      <dgm:spPr/>
    </dgm:pt>
    <dgm:pt modelId="{DF67D284-BE58-416E-B509-EACAD7CD2634}" type="pres">
      <dgm:prSet presAssocID="{4492D146-257E-47F7-83BA-DEFC501422CC}" presName="hierChild5" presStyleCnt="0"/>
      <dgm:spPr/>
    </dgm:pt>
    <dgm:pt modelId="{EBC6332F-53F6-4C51-8E71-E06C550882CD}" type="pres">
      <dgm:prSet presAssocID="{AB5C7A7B-914B-41FD-AE8F-27F7487A693A}" presName="hierChild3" presStyleCnt="0"/>
      <dgm:spPr/>
    </dgm:pt>
  </dgm:ptLst>
  <dgm:cxnLst>
    <dgm:cxn modelId="{ECBE5133-7484-48BB-AA5B-46F0C231DCDD}" srcId="{AB5C7A7B-914B-41FD-AE8F-27F7487A693A}" destId="{4492D146-257E-47F7-83BA-DEFC501422CC}" srcOrd="1" destOrd="0" parTransId="{253BEB13-6CB5-4701-96D2-192F6A6DBD2F}" sibTransId="{67D7740A-8B29-4FB8-B2FD-22C3FF4EE572}"/>
    <dgm:cxn modelId="{CB4180FF-E02C-4DF5-B9EF-66377B06305C}" type="presOf" srcId="{AB5C7A7B-914B-41FD-AE8F-27F7487A693A}" destId="{6ACFC627-3F0C-441E-A517-D04433B12A85}" srcOrd="1" destOrd="0" presId="urn:microsoft.com/office/officeart/2005/8/layout/orgChart1"/>
    <dgm:cxn modelId="{40EBB099-24CE-48DB-B4A7-CDC8FBD95E25}" srcId="{AB5C7A7B-914B-41FD-AE8F-27F7487A693A}" destId="{33788889-9A5C-4CEB-A6A4-576E7817BFA1}" srcOrd="0" destOrd="0" parTransId="{8C16DA9D-7B13-4255-954F-DFCDE2804BA6}" sibTransId="{0B1C765B-1C6B-4435-B51F-95D0A3EFF3D0}"/>
    <dgm:cxn modelId="{C34A43D0-A0CD-489C-97E6-7A9C7F00DB12}" type="presOf" srcId="{253BEB13-6CB5-4701-96D2-192F6A6DBD2F}" destId="{D3A09C50-8E7F-4D70-A43C-ABF6CC415379}" srcOrd="0" destOrd="0" presId="urn:microsoft.com/office/officeart/2005/8/layout/orgChart1"/>
    <dgm:cxn modelId="{13A36A1E-FE11-45C0-802C-299C2A20E89B}" type="presOf" srcId="{8C16DA9D-7B13-4255-954F-DFCDE2804BA6}" destId="{C53F5F10-CA5F-444E-8FBC-D0D77AD56EBE}" srcOrd="0" destOrd="0" presId="urn:microsoft.com/office/officeart/2005/8/layout/orgChart1"/>
    <dgm:cxn modelId="{524B2465-9720-4B3F-A192-B68DCA901C3A}" type="presOf" srcId="{33788889-9A5C-4CEB-A6A4-576E7817BFA1}" destId="{47E4B7F5-5D39-4C7F-BE38-CB9ADC006B49}" srcOrd="1" destOrd="0" presId="urn:microsoft.com/office/officeart/2005/8/layout/orgChart1"/>
    <dgm:cxn modelId="{29B12188-1A17-49DD-ACE4-6AECA0D04932}" type="presOf" srcId="{AB5C7A7B-914B-41FD-AE8F-27F7487A693A}" destId="{F195DC97-69BE-4374-9785-16D3F72AD6E1}" srcOrd="0" destOrd="0" presId="urn:microsoft.com/office/officeart/2005/8/layout/orgChart1"/>
    <dgm:cxn modelId="{E3205DB3-3781-4DED-96BA-C8B4C2055133}" type="presOf" srcId="{4492D146-257E-47F7-83BA-DEFC501422CC}" destId="{BBDE0B3E-543A-42AD-B368-693494B62E26}" srcOrd="1" destOrd="0" presId="urn:microsoft.com/office/officeart/2005/8/layout/orgChart1"/>
    <dgm:cxn modelId="{9DF69426-B4EF-499F-9634-60836A7C29F1}" srcId="{85E7BFF7-18C6-47EC-B2CD-4F4523537159}" destId="{AB5C7A7B-914B-41FD-AE8F-27F7487A693A}" srcOrd="0" destOrd="0" parTransId="{88CB24AF-AE4E-491E-BAFE-9E85A069638D}" sibTransId="{9EEC0249-EDA6-4CEE-980D-99051D2CDC59}"/>
    <dgm:cxn modelId="{0B455FCD-3597-4422-B3D0-E3CDC46D897A}" type="presOf" srcId="{4492D146-257E-47F7-83BA-DEFC501422CC}" destId="{67DCC03D-22C9-45A4-9D33-29EBFE06CF36}" srcOrd="0" destOrd="0" presId="urn:microsoft.com/office/officeart/2005/8/layout/orgChart1"/>
    <dgm:cxn modelId="{8BE76BB2-4487-4D7A-9DA0-629FD80CDE97}" type="presOf" srcId="{33788889-9A5C-4CEB-A6A4-576E7817BFA1}" destId="{BF6B6787-C61E-40DB-BA69-95B68EA7DAE6}" srcOrd="0" destOrd="0" presId="urn:microsoft.com/office/officeart/2005/8/layout/orgChart1"/>
    <dgm:cxn modelId="{D8B7ED32-E250-425C-A1B9-BD150A0C7DE0}" type="presOf" srcId="{85E7BFF7-18C6-47EC-B2CD-4F4523537159}" destId="{CE7D5624-3E8D-4B3C-8640-93B45125D10B}" srcOrd="0" destOrd="0" presId="urn:microsoft.com/office/officeart/2005/8/layout/orgChart1"/>
    <dgm:cxn modelId="{C8A73C24-4DFB-4B05-9949-EF2EDB0541E9}" type="presParOf" srcId="{CE7D5624-3E8D-4B3C-8640-93B45125D10B}" destId="{11897637-EFA5-4520-A9AB-F796427F3156}" srcOrd="0" destOrd="0" presId="urn:microsoft.com/office/officeart/2005/8/layout/orgChart1"/>
    <dgm:cxn modelId="{1BF2DA14-B3DA-4AC7-93F5-8B512E583889}" type="presParOf" srcId="{11897637-EFA5-4520-A9AB-F796427F3156}" destId="{0D2536F4-E7A1-475C-B7EB-3F4E90923815}" srcOrd="0" destOrd="0" presId="urn:microsoft.com/office/officeart/2005/8/layout/orgChart1"/>
    <dgm:cxn modelId="{ADA95759-1CB8-44AC-B147-B2876778259C}" type="presParOf" srcId="{0D2536F4-E7A1-475C-B7EB-3F4E90923815}" destId="{F195DC97-69BE-4374-9785-16D3F72AD6E1}" srcOrd="0" destOrd="0" presId="urn:microsoft.com/office/officeart/2005/8/layout/orgChart1"/>
    <dgm:cxn modelId="{272B6445-A2AE-468D-8833-14D813D24E78}" type="presParOf" srcId="{0D2536F4-E7A1-475C-B7EB-3F4E90923815}" destId="{6ACFC627-3F0C-441E-A517-D04433B12A85}" srcOrd="1" destOrd="0" presId="urn:microsoft.com/office/officeart/2005/8/layout/orgChart1"/>
    <dgm:cxn modelId="{A10D6DDA-C0D6-4414-A5CA-1C90CDBE79E9}" type="presParOf" srcId="{11897637-EFA5-4520-A9AB-F796427F3156}" destId="{A0BA8C00-CC25-40AB-BDCE-212AF8706BEA}" srcOrd="1" destOrd="0" presId="urn:microsoft.com/office/officeart/2005/8/layout/orgChart1"/>
    <dgm:cxn modelId="{4B63A851-AD1E-4320-9CBC-74C4C449D9D5}" type="presParOf" srcId="{A0BA8C00-CC25-40AB-BDCE-212AF8706BEA}" destId="{C53F5F10-CA5F-444E-8FBC-D0D77AD56EBE}" srcOrd="0" destOrd="0" presId="urn:microsoft.com/office/officeart/2005/8/layout/orgChart1"/>
    <dgm:cxn modelId="{7B48FB78-2F93-48FE-A96A-DA08166D80CB}" type="presParOf" srcId="{A0BA8C00-CC25-40AB-BDCE-212AF8706BEA}" destId="{A962026C-1EED-4DD6-9449-BA4463DE0E1F}" srcOrd="1" destOrd="0" presId="urn:microsoft.com/office/officeart/2005/8/layout/orgChart1"/>
    <dgm:cxn modelId="{ED7D090D-6BBC-49B9-AC65-354E9C34B464}" type="presParOf" srcId="{A962026C-1EED-4DD6-9449-BA4463DE0E1F}" destId="{F55A6CFB-0E1C-4157-B3DA-A0D80629BF3E}" srcOrd="0" destOrd="0" presId="urn:microsoft.com/office/officeart/2005/8/layout/orgChart1"/>
    <dgm:cxn modelId="{0BAFA197-72A3-444F-86F1-1E61F16537CA}" type="presParOf" srcId="{F55A6CFB-0E1C-4157-B3DA-A0D80629BF3E}" destId="{BF6B6787-C61E-40DB-BA69-95B68EA7DAE6}" srcOrd="0" destOrd="0" presId="urn:microsoft.com/office/officeart/2005/8/layout/orgChart1"/>
    <dgm:cxn modelId="{FA7BA440-5E0D-412E-B1B2-80004179CE1F}" type="presParOf" srcId="{F55A6CFB-0E1C-4157-B3DA-A0D80629BF3E}" destId="{47E4B7F5-5D39-4C7F-BE38-CB9ADC006B49}" srcOrd="1" destOrd="0" presId="urn:microsoft.com/office/officeart/2005/8/layout/orgChart1"/>
    <dgm:cxn modelId="{2AC9BE65-EA50-46BD-9BF0-5B05DB241DB8}" type="presParOf" srcId="{A962026C-1EED-4DD6-9449-BA4463DE0E1F}" destId="{5B4EAD8C-ADCB-4386-B88C-9DB6EEF17169}" srcOrd="1" destOrd="0" presId="urn:microsoft.com/office/officeart/2005/8/layout/orgChart1"/>
    <dgm:cxn modelId="{1042128E-37F2-43EA-8E8D-1C9D985F0217}" type="presParOf" srcId="{A962026C-1EED-4DD6-9449-BA4463DE0E1F}" destId="{EBE6F839-4D7D-4EE1-8255-7A0E58652B08}" srcOrd="2" destOrd="0" presId="urn:microsoft.com/office/officeart/2005/8/layout/orgChart1"/>
    <dgm:cxn modelId="{5458B055-E65E-4198-87A2-55D1FAF68E0F}" type="presParOf" srcId="{A0BA8C00-CC25-40AB-BDCE-212AF8706BEA}" destId="{D3A09C50-8E7F-4D70-A43C-ABF6CC415379}" srcOrd="2" destOrd="0" presId="urn:microsoft.com/office/officeart/2005/8/layout/orgChart1"/>
    <dgm:cxn modelId="{39A5C543-518A-4AA0-8FE5-ACD173D0316B}" type="presParOf" srcId="{A0BA8C00-CC25-40AB-BDCE-212AF8706BEA}" destId="{1FB17643-35BC-47BA-BBDE-3634B4D2A47F}" srcOrd="3" destOrd="0" presId="urn:microsoft.com/office/officeart/2005/8/layout/orgChart1"/>
    <dgm:cxn modelId="{70FC3233-0125-497C-8B1E-5DB1486FBEBD}" type="presParOf" srcId="{1FB17643-35BC-47BA-BBDE-3634B4D2A47F}" destId="{38A1B000-6042-438B-9F96-0EDDD4C7BAD0}" srcOrd="0" destOrd="0" presId="urn:microsoft.com/office/officeart/2005/8/layout/orgChart1"/>
    <dgm:cxn modelId="{FA56A70F-75C6-4253-A07B-6E5568600984}" type="presParOf" srcId="{38A1B000-6042-438B-9F96-0EDDD4C7BAD0}" destId="{67DCC03D-22C9-45A4-9D33-29EBFE06CF36}" srcOrd="0" destOrd="0" presId="urn:microsoft.com/office/officeart/2005/8/layout/orgChart1"/>
    <dgm:cxn modelId="{6F288F4D-9248-459B-8036-463DD7DF73EB}" type="presParOf" srcId="{38A1B000-6042-438B-9F96-0EDDD4C7BAD0}" destId="{BBDE0B3E-543A-42AD-B368-693494B62E26}" srcOrd="1" destOrd="0" presId="urn:microsoft.com/office/officeart/2005/8/layout/orgChart1"/>
    <dgm:cxn modelId="{08AE6318-BC90-4D57-AD79-BB0869408B21}" type="presParOf" srcId="{1FB17643-35BC-47BA-BBDE-3634B4D2A47F}" destId="{AC212352-3CE8-4A02-AC7D-F05B440F4A9A}" srcOrd="1" destOrd="0" presId="urn:microsoft.com/office/officeart/2005/8/layout/orgChart1"/>
    <dgm:cxn modelId="{62705BC5-5451-46B7-8DFA-84C16B54604D}" type="presParOf" srcId="{1FB17643-35BC-47BA-BBDE-3634B4D2A47F}" destId="{DF67D284-BE58-416E-B509-EACAD7CD2634}" srcOrd="2" destOrd="0" presId="urn:microsoft.com/office/officeart/2005/8/layout/orgChart1"/>
    <dgm:cxn modelId="{B14AE769-8956-41E0-9148-2CE86E684AB0}" type="presParOf" srcId="{11897637-EFA5-4520-A9AB-F796427F3156}" destId="{EBC6332F-53F6-4C51-8E71-E06C550882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E7BFF7-18C6-47EC-B2CD-4F45235371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C7A7B-914B-41FD-AE8F-27F7487A693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err="1" smtClean="0"/>
            <a:t>Peternakan</a:t>
          </a:r>
          <a:endParaRPr lang="en-US" dirty="0"/>
        </a:p>
      </dgm:t>
    </dgm:pt>
    <dgm:pt modelId="{88CB24AF-AE4E-491E-BAFE-9E85A069638D}" type="parTrans" cxnId="{9DF69426-B4EF-499F-9634-60836A7C29F1}">
      <dgm:prSet/>
      <dgm:spPr/>
      <dgm:t>
        <a:bodyPr/>
        <a:lstStyle/>
        <a:p>
          <a:endParaRPr lang="en-US"/>
        </a:p>
      </dgm:t>
    </dgm:pt>
    <dgm:pt modelId="{9EEC0249-EDA6-4CEE-980D-99051D2CDC59}" type="sibTrans" cxnId="{9DF69426-B4EF-499F-9634-60836A7C29F1}">
      <dgm:prSet/>
      <dgm:spPr/>
      <dgm:t>
        <a:bodyPr/>
        <a:lstStyle/>
        <a:p>
          <a:endParaRPr lang="en-US"/>
        </a:p>
      </dgm:t>
    </dgm:pt>
    <dgm:pt modelId="{33788889-9A5C-4CEB-A6A4-576E7817BFA1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C16DA9D-7B13-4255-954F-DFCDE2804BA6}" type="parTrans" cxnId="{40EBB099-24CE-48DB-B4A7-CDC8FBD95E25}">
      <dgm:prSet/>
      <dgm:spPr/>
      <dgm:t>
        <a:bodyPr/>
        <a:lstStyle/>
        <a:p>
          <a:endParaRPr lang="en-US"/>
        </a:p>
      </dgm:t>
    </dgm:pt>
    <dgm:pt modelId="{0B1C765B-1C6B-4435-B51F-95D0A3EFF3D0}" type="sibTrans" cxnId="{40EBB099-24CE-48DB-B4A7-CDC8FBD95E25}">
      <dgm:prSet/>
      <dgm:spPr/>
      <dgm:t>
        <a:bodyPr/>
        <a:lstStyle/>
        <a:p>
          <a:endParaRPr lang="en-US"/>
        </a:p>
      </dgm:t>
    </dgm:pt>
    <dgm:pt modelId="{4492D146-257E-47F7-83BA-DEFC501422CC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53BEB13-6CB5-4701-96D2-192F6A6DBD2F}" type="parTrans" cxnId="{ECBE5133-7484-48BB-AA5B-46F0C231DCDD}">
      <dgm:prSet/>
      <dgm:spPr/>
      <dgm:t>
        <a:bodyPr/>
        <a:lstStyle/>
        <a:p>
          <a:endParaRPr lang="en-US"/>
        </a:p>
      </dgm:t>
    </dgm:pt>
    <dgm:pt modelId="{67D7740A-8B29-4FB8-B2FD-22C3FF4EE572}" type="sibTrans" cxnId="{ECBE5133-7484-48BB-AA5B-46F0C231DCDD}">
      <dgm:prSet/>
      <dgm:spPr/>
      <dgm:t>
        <a:bodyPr/>
        <a:lstStyle/>
        <a:p>
          <a:endParaRPr lang="en-US"/>
        </a:p>
      </dgm:t>
    </dgm:pt>
    <dgm:pt modelId="{CE7D5624-3E8D-4B3C-8640-93B45125D10B}" type="pres">
      <dgm:prSet presAssocID="{85E7BFF7-18C6-47EC-B2CD-4F4523537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97637-EFA5-4520-A9AB-F796427F3156}" type="pres">
      <dgm:prSet presAssocID="{AB5C7A7B-914B-41FD-AE8F-27F7487A693A}" presName="hierRoot1" presStyleCnt="0">
        <dgm:presLayoutVars>
          <dgm:hierBranch val="init"/>
        </dgm:presLayoutVars>
      </dgm:prSet>
      <dgm:spPr/>
    </dgm:pt>
    <dgm:pt modelId="{0D2536F4-E7A1-475C-B7EB-3F4E90923815}" type="pres">
      <dgm:prSet presAssocID="{AB5C7A7B-914B-41FD-AE8F-27F7487A693A}" presName="rootComposite1" presStyleCnt="0"/>
      <dgm:spPr/>
    </dgm:pt>
    <dgm:pt modelId="{F195DC97-69BE-4374-9785-16D3F72AD6E1}" type="pres">
      <dgm:prSet presAssocID="{AB5C7A7B-914B-41FD-AE8F-27F7487A69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C627-3F0C-441E-A517-D04433B12A85}" type="pres">
      <dgm:prSet presAssocID="{AB5C7A7B-914B-41FD-AE8F-27F7487A69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BA8C00-CC25-40AB-BDCE-212AF8706BEA}" type="pres">
      <dgm:prSet presAssocID="{AB5C7A7B-914B-41FD-AE8F-27F7487A693A}" presName="hierChild2" presStyleCnt="0"/>
      <dgm:spPr/>
    </dgm:pt>
    <dgm:pt modelId="{C53F5F10-CA5F-444E-8FBC-D0D77AD56EBE}" type="pres">
      <dgm:prSet presAssocID="{8C16DA9D-7B13-4255-954F-DFCDE2804BA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962026C-1EED-4DD6-9449-BA4463DE0E1F}" type="pres">
      <dgm:prSet presAssocID="{33788889-9A5C-4CEB-A6A4-576E7817BFA1}" presName="hierRoot2" presStyleCnt="0">
        <dgm:presLayoutVars>
          <dgm:hierBranch val="init"/>
        </dgm:presLayoutVars>
      </dgm:prSet>
      <dgm:spPr/>
    </dgm:pt>
    <dgm:pt modelId="{F55A6CFB-0E1C-4157-B3DA-A0D80629BF3E}" type="pres">
      <dgm:prSet presAssocID="{33788889-9A5C-4CEB-A6A4-576E7817BFA1}" presName="rootComposite" presStyleCnt="0"/>
      <dgm:spPr/>
    </dgm:pt>
    <dgm:pt modelId="{BF6B6787-C61E-40DB-BA69-95B68EA7DAE6}" type="pres">
      <dgm:prSet presAssocID="{33788889-9A5C-4CEB-A6A4-576E7817BFA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4B7F5-5D39-4C7F-BE38-CB9ADC006B49}" type="pres">
      <dgm:prSet presAssocID="{33788889-9A5C-4CEB-A6A4-576E7817BFA1}" presName="rootConnector" presStyleLbl="node2" presStyleIdx="0" presStyleCnt="2"/>
      <dgm:spPr/>
      <dgm:t>
        <a:bodyPr/>
        <a:lstStyle/>
        <a:p>
          <a:endParaRPr lang="en-US"/>
        </a:p>
      </dgm:t>
    </dgm:pt>
    <dgm:pt modelId="{5B4EAD8C-ADCB-4386-B88C-9DB6EEF17169}" type="pres">
      <dgm:prSet presAssocID="{33788889-9A5C-4CEB-A6A4-576E7817BFA1}" presName="hierChild4" presStyleCnt="0"/>
      <dgm:spPr/>
    </dgm:pt>
    <dgm:pt modelId="{EBE6F839-4D7D-4EE1-8255-7A0E58652B08}" type="pres">
      <dgm:prSet presAssocID="{33788889-9A5C-4CEB-A6A4-576E7817BFA1}" presName="hierChild5" presStyleCnt="0"/>
      <dgm:spPr/>
    </dgm:pt>
    <dgm:pt modelId="{D3A09C50-8E7F-4D70-A43C-ABF6CC415379}" type="pres">
      <dgm:prSet presAssocID="{253BEB13-6CB5-4701-96D2-192F6A6DBD2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FB17643-35BC-47BA-BBDE-3634B4D2A47F}" type="pres">
      <dgm:prSet presAssocID="{4492D146-257E-47F7-83BA-DEFC501422CC}" presName="hierRoot2" presStyleCnt="0">
        <dgm:presLayoutVars>
          <dgm:hierBranch val="init"/>
        </dgm:presLayoutVars>
      </dgm:prSet>
      <dgm:spPr/>
    </dgm:pt>
    <dgm:pt modelId="{38A1B000-6042-438B-9F96-0EDDD4C7BAD0}" type="pres">
      <dgm:prSet presAssocID="{4492D146-257E-47F7-83BA-DEFC501422CC}" presName="rootComposite" presStyleCnt="0"/>
      <dgm:spPr/>
    </dgm:pt>
    <dgm:pt modelId="{67DCC03D-22C9-45A4-9D33-29EBFE06CF36}" type="pres">
      <dgm:prSet presAssocID="{4492D146-257E-47F7-83BA-DEFC501422C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E0B3E-543A-42AD-B368-693494B62E26}" type="pres">
      <dgm:prSet presAssocID="{4492D146-257E-47F7-83BA-DEFC501422CC}" presName="rootConnector" presStyleLbl="node2" presStyleIdx="1" presStyleCnt="2"/>
      <dgm:spPr/>
      <dgm:t>
        <a:bodyPr/>
        <a:lstStyle/>
        <a:p>
          <a:endParaRPr lang="en-US"/>
        </a:p>
      </dgm:t>
    </dgm:pt>
    <dgm:pt modelId="{AC212352-3CE8-4A02-AC7D-F05B440F4A9A}" type="pres">
      <dgm:prSet presAssocID="{4492D146-257E-47F7-83BA-DEFC501422CC}" presName="hierChild4" presStyleCnt="0"/>
      <dgm:spPr/>
    </dgm:pt>
    <dgm:pt modelId="{DF67D284-BE58-416E-B509-EACAD7CD2634}" type="pres">
      <dgm:prSet presAssocID="{4492D146-257E-47F7-83BA-DEFC501422CC}" presName="hierChild5" presStyleCnt="0"/>
      <dgm:spPr/>
    </dgm:pt>
    <dgm:pt modelId="{EBC6332F-53F6-4C51-8E71-E06C550882CD}" type="pres">
      <dgm:prSet presAssocID="{AB5C7A7B-914B-41FD-AE8F-27F7487A693A}" presName="hierChild3" presStyleCnt="0"/>
      <dgm:spPr/>
    </dgm:pt>
  </dgm:ptLst>
  <dgm:cxnLst>
    <dgm:cxn modelId="{92E668F4-AC90-4028-BDC2-FE00F3E92360}" type="presOf" srcId="{33788889-9A5C-4CEB-A6A4-576E7817BFA1}" destId="{BF6B6787-C61E-40DB-BA69-95B68EA7DAE6}" srcOrd="0" destOrd="0" presId="urn:microsoft.com/office/officeart/2005/8/layout/orgChart1"/>
    <dgm:cxn modelId="{ECBE5133-7484-48BB-AA5B-46F0C231DCDD}" srcId="{AB5C7A7B-914B-41FD-AE8F-27F7487A693A}" destId="{4492D146-257E-47F7-83BA-DEFC501422CC}" srcOrd="1" destOrd="0" parTransId="{253BEB13-6CB5-4701-96D2-192F6A6DBD2F}" sibTransId="{67D7740A-8B29-4FB8-B2FD-22C3FF4EE572}"/>
    <dgm:cxn modelId="{1259C466-8003-4DD0-96F7-B55D548EDDCC}" type="presOf" srcId="{AB5C7A7B-914B-41FD-AE8F-27F7487A693A}" destId="{F195DC97-69BE-4374-9785-16D3F72AD6E1}" srcOrd="0" destOrd="0" presId="urn:microsoft.com/office/officeart/2005/8/layout/orgChart1"/>
    <dgm:cxn modelId="{6EE8BA77-EB30-4A27-B0C1-247182620AAE}" type="presOf" srcId="{4492D146-257E-47F7-83BA-DEFC501422CC}" destId="{BBDE0B3E-543A-42AD-B368-693494B62E26}" srcOrd="1" destOrd="0" presId="urn:microsoft.com/office/officeart/2005/8/layout/orgChart1"/>
    <dgm:cxn modelId="{3366B7FA-1BB2-4BF2-8ED8-AB3A87E017E0}" type="presOf" srcId="{253BEB13-6CB5-4701-96D2-192F6A6DBD2F}" destId="{D3A09C50-8E7F-4D70-A43C-ABF6CC415379}" srcOrd="0" destOrd="0" presId="urn:microsoft.com/office/officeart/2005/8/layout/orgChart1"/>
    <dgm:cxn modelId="{40EBB099-24CE-48DB-B4A7-CDC8FBD95E25}" srcId="{AB5C7A7B-914B-41FD-AE8F-27F7487A693A}" destId="{33788889-9A5C-4CEB-A6A4-576E7817BFA1}" srcOrd="0" destOrd="0" parTransId="{8C16DA9D-7B13-4255-954F-DFCDE2804BA6}" sibTransId="{0B1C765B-1C6B-4435-B51F-95D0A3EFF3D0}"/>
    <dgm:cxn modelId="{8985342E-D784-4E14-8590-3CE5698971E3}" type="presOf" srcId="{33788889-9A5C-4CEB-A6A4-576E7817BFA1}" destId="{47E4B7F5-5D39-4C7F-BE38-CB9ADC006B49}" srcOrd="1" destOrd="0" presId="urn:microsoft.com/office/officeart/2005/8/layout/orgChart1"/>
    <dgm:cxn modelId="{C167636F-A74F-4371-A920-B5502D9E45B1}" type="presOf" srcId="{85E7BFF7-18C6-47EC-B2CD-4F4523537159}" destId="{CE7D5624-3E8D-4B3C-8640-93B45125D10B}" srcOrd="0" destOrd="0" presId="urn:microsoft.com/office/officeart/2005/8/layout/orgChart1"/>
    <dgm:cxn modelId="{9DF69426-B4EF-499F-9634-60836A7C29F1}" srcId="{85E7BFF7-18C6-47EC-B2CD-4F4523537159}" destId="{AB5C7A7B-914B-41FD-AE8F-27F7487A693A}" srcOrd="0" destOrd="0" parTransId="{88CB24AF-AE4E-491E-BAFE-9E85A069638D}" sibTransId="{9EEC0249-EDA6-4CEE-980D-99051D2CDC59}"/>
    <dgm:cxn modelId="{2CB56019-5D70-4CF2-B6BB-E58C3D2F62D8}" type="presOf" srcId="{AB5C7A7B-914B-41FD-AE8F-27F7487A693A}" destId="{6ACFC627-3F0C-441E-A517-D04433B12A85}" srcOrd="1" destOrd="0" presId="urn:microsoft.com/office/officeart/2005/8/layout/orgChart1"/>
    <dgm:cxn modelId="{5E6E0612-DE34-48DC-9DC1-B0D7596E1236}" type="presOf" srcId="{8C16DA9D-7B13-4255-954F-DFCDE2804BA6}" destId="{C53F5F10-CA5F-444E-8FBC-D0D77AD56EBE}" srcOrd="0" destOrd="0" presId="urn:microsoft.com/office/officeart/2005/8/layout/orgChart1"/>
    <dgm:cxn modelId="{2E01983D-0FBD-45AE-B984-E5C787DC4878}" type="presOf" srcId="{4492D146-257E-47F7-83BA-DEFC501422CC}" destId="{67DCC03D-22C9-45A4-9D33-29EBFE06CF36}" srcOrd="0" destOrd="0" presId="urn:microsoft.com/office/officeart/2005/8/layout/orgChart1"/>
    <dgm:cxn modelId="{8B7C16B8-4EC2-4E00-9EF0-0A2BE0D4F5B4}" type="presParOf" srcId="{CE7D5624-3E8D-4B3C-8640-93B45125D10B}" destId="{11897637-EFA5-4520-A9AB-F796427F3156}" srcOrd="0" destOrd="0" presId="urn:microsoft.com/office/officeart/2005/8/layout/orgChart1"/>
    <dgm:cxn modelId="{74A403A9-C47B-4B25-8EEA-7C48F809993D}" type="presParOf" srcId="{11897637-EFA5-4520-A9AB-F796427F3156}" destId="{0D2536F4-E7A1-475C-B7EB-3F4E90923815}" srcOrd="0" destOrd="0" presId="urn:microsoft.com/office/officeart/2005/8/layout/orgChart1"/>
    <dgm:cxn modelId="{65255FD6-0EA5-4772-A5D1-20837D8AFEDB}" type="presParOf" srcId="{0D2536F4-E7A1-475C-B7EB-3F4E90923815}" destId="{F195DC97-69BE-4374-9785-16D3F72AD6E1}" srcOrd="0" destOrd="0" presId="urn:microsoft.com/office/officeart/2005/8/layout/orgChart1"/>
    <dgm:cxn modelId="{3060FC83-379A-44B7-95C1-CE1134C0D616}" type="presParOf" srcId="{0D2536F4-E7A1-475C-B7EB-3F4E90923815}" destId="{6ACFC627-3F0C-441E-A517-D04433B12A85}" srcOrd="1" destOrd="0" presId="urn:microsoft.com/office/officeart/2005/8/layout/orgChart1"/>
    <dgm:cxn modelId="{3CD9EE3E-4ACF-4AB5-B6C1-2E62AD233084}" type="presParOf" srcId="{11897637-EFA5-4520-A9AB-F796427F3156}" destId="{A0BA8C00-CC25-40AB-BDCE-212AF8706BEA}" srcOrd="1" destOrd="0" presId="urn:microsoft.com/office/officeart/2005/8/layout/orgChart1"/>
    <dgm:cxn modelId="{B66344DF-744A-4562-A6F3-7184B1FCDAA5}" type="presParOf" srcId="{A0BA8C00-CC25-40AB-BDCE-212AF8706BEA}" destId="{C53F5F10-CA5F-444E-8FBC-D0D77AD56EBE}" srcOrd="0" destOrd="0" presId="urn:microsoft.com/office/officeart/2005/8/layout/orgChart1"/>
    <dgm:cxn modelId="{53E5E1CC-2F07-417E-B565-3F3E815918B2}" type="presParOf" srcId="{A0BA8C00-CC25-40AB-BDCE-212AF8706BEA}" destId="{A962026C-1EED-4DD6-9449-BA4463DE0E1F}" srcOrd="1" destOrd="0" presId="urn:microsoft.com/office/officeart/2005/8/layout/orgChart1"/>
    <dgm:cxn modelId="{7935B721-7D35-46F9-90B4-2888D53F3F58}" type="presParOf" srcId="{A962026C-1EED-4DD6-9449-BA4463DE0E1F}" destId="{F55A6CFB-0E1C-4157-B3DA-A0D80629BF3E}" srcOrd="0" destOrd="0" presId="urn:microsoft.com/office/officeart/2005/8/layout/orgChart1"/>
    <dgm:cxn modelId="{E18C6A3B-0C7C-471D-9051-F26256AFFB7C}" type="presParOf" srcId="{F55A6CFB-0E1C-4157-B3DA-A0D80629BF3E}" destId="{BF6B6787-C61E-40DB-BA69-95B68EA7DAE6}" srcOrd="0" destOrd="0" presId="urn:microsoft.com/office/officeart/2005/8/layout/orgChart1"/>
    <dgm:cxn modelId="{EC9FC7C1-6A72-41AE-96A5-3A6A89861ADB}" type="presParOf" srcId="{F55A6CFB-0E1C-4157-B3DA-A0D80629BF3E}" destId="{47E4B7F5-5D39-4C7F-BE38-CB9ADC006B49}" srcOrd="1" destOrd="0" presId="urn:microsoft.com/office/officeart/2005/8/layout/orgChart1"/>
    <dgm:cxn modelId="{B54E3C93-9049-4F1C-92AB-EE080B488318}" type="presParOf" srcId="{A962026C-1EED-4DD6-9449-BA4463DE0E1F}" destId="{5B4EAD8C-ADCB-4386-B88C-9DB6EEF17169}" srcOrd="1" destOrd="0" presId="urn:microsoft.com/office/officeart/2005/8/layout/orgChart1"/>
    <dgm:cxn modelId="{68D34C3E-7284-442B-A069-64DD850F5E3B}" type="presParOf" srcId="{A962026C-1EED-4DD6-9449-BA4463DE0E1F}" destId="{EBE6F839-4D7D-4EE1-8255-7A0E58652B08}" srcOrd="2" destOrd="0" presId="urn:microsoft.com/office/officeart/2005/8/layout/orgChart1"/>
    <dgm:cxn modelId="{8064678A-99C4-45C6-ABE7-0B61D463914C}" type="presParOf" srcId="{A0BA8C00-CC25-40AB-BDCE-212AF8706BEA}" destId="{D3A09C50-8E7F-4D70-A43C-ABF6CC415379}" srcOrd="2" destOrd="0" presId="urn:microsoft.com/office/officeart/2005/8/layout/orgChart1"/>
    <dgm:cxn modelId="{458452BC-1455-461F-B606-E44DE310DF87}" type="presParOf" srcId="{A0BA8C00-CC25-40AB-BDCE-212AF8706BEA}" destId="{1FB17643-35BC-47BA-BBDE-3634B4D2A47F}" srcOrd="3" destOrd="0" presId="urn:microsoft.com/office/officeart/2005/8/layout/orgChart1"/>
    <dgm:cxn modelId="{57374553-D390-471A-8F3C-EDCDF03F1339}" type="presParOf" srcId="{1FB17643-35BC-47BA-BBDE-3634B4D2A47F}" destId="{38A1B000-6042-438B-9F96-0EDDD4C7BAD0}" srcOrd="0" destOrd="0" presId="urn:microsoft.com/office/officeart/2005/8/layout/orgChart1"/>
    <dgm:cxn modelId="{8844ED18-FC3F-4CD2-8E4E-12D0826D9287}" type="presParOf" srcId="{38A1B000-6042-438B-9F96-0EDDD4C7BAD0}" destId="{67DCC03D-22C9-45A4-9D33-29EBFE06CF36}" srcOrd="0" destOrd="0" presId="urn:microsoft.com/office/officeart/2005/8/layout/orgChart1"/>
    <dgm:cxn modelId="{839332D3-768C-4760-8A7E-23C2470E3C2D}" type="presParOf" srcId="{38A1B000-6042-438B-9F96-0EDDD4C7BAD0}" destId="{BBDE0B3E-543A-42AD-B368-693494B62E26}" srcOrd="1" destOrd="0" presId="urn:microsoft.com/office/officeart/2005/8/layout/orgChart1"/>
    <dgm:cxn modelId="{BBD495E9-6D92-4FB8-AFC8-6382DE312811}" type="presParOf" srcId="{1FB17643-35BC-47BA-BBDE-3634B4D2A47F}" destId="{AC212352-3CE8-4A02-AC7D-F05B440F4A9A}" srcOrd="1" destOrd="0" presId="urn:microsoft.com/office/officeart/2005/8/layout/orgChart1"/>
    <dgm:cxn modelId="{0361D4AA-12E7-46BF-8630-68144F1F8255}" type="presParOf" srcId="{1FB17643-35BC-47BA-BBDE-3634B4D2A47F}" destId="{DF67D284-BE58-416E-B509-EACAD7CD2634}" srcOrd="2" destOrd="0" presId="urn:microsoft.com/office/officeart/2005/8/layout/orgChart1"/>
    <dgm:cxn modelId="{F1A3EE94-6292-481A-BBC9-B89F0D796FDA}" type="presParOf" srcId="{11897637-EFA5-4520-A9AB-F796427F3156}" destId="{EBC6332F-53F6-4C51-8E71-E06C550882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5E7BFF7-18C6-47EC-B2CD-4F45235371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C7A7B-914B-41FD-AE8F-27F7487A693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err="1" smtClean="0"/>
            <a:t>Pemberi</a:t>
          </a:r>
          <a:r>
            <a:rPr lang="en-US" dirty="0" smtClean="0"/>
            <a:t> </a:t>
          </a:r>
          <a:r>
            <a:rPr lang="en-US" dirty="0" err="1" smtClean="0"/>
            <a:t>Jasa</a:t>
          </a:r>
          <a:endParaRPr lang="en-US" dirty="0"/>
        </a:p>
      </dgm:t>
    </dgm:pt>
    <dgm:pt modelId="{88CB24AF-AE4E-491E-BAFE-9E85A069638D}" type="parTrans" cxnId="{9DF69426-B4EF-499F-9634-60836A7C29F1}">
      <dgm:prSet/>
      <dgm:spPr/>
      <dgm:t>
        <a:bodyPr/>
        <a:lstStyle/>
        <a:p>
          <a:endParaRPr lang="en-US"/>
        </a:p>
      </dgm:t>
    </dgm:pt>
    <dgm:pt modelId="{9EEC0249-EDA6-4CEE-980D-99051D2CDC59}" type="sibTrans" cxnId="{9DF69426-B4EF-499F-9634-60836A7C29F1}">
      <dgm:prSet/>
      <dgm:spPr/>
      <dgm:t>
        <a:bodyPr/>
        <a:lstStyle/>
        <a:p>
          <a:endParaRPr lang="en-US"/>
        </a:p>
      </dgm:t>
    </dgm:pt>
    <dgm:pt modelId="{6DAB8B64-A1EA-4E4A-BEB1-9F91DBB73247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AD2965C-7A5F-4F9D-B63D-E9D058E455F1}" type="parTrans" cxnId="{6177C9DB-A5AB-4789-8DAF-C294A267229B}">
      <dgm:prSet/>
      <dgm:spPr/>
      <dgm:t>
        <a:bodyPr/>
        <a:lstStyle/>
        <a:p>
          <a:endParaRPr lang="en-US"/>
        </a:p>
      </dgm:t>
    </dgm:pt>
    <dgm:pt modelId="{AAF78EB6-B4FB-4FDF-857F-23230347697C}" type="sibTrans" cxnId="{6177C9DB-A5AB-4789-8DAF-C294A267229B}">
      <dgm:prSet/>
      <dgm:spPr/>
      <dgm:t>
        <a:bodyPr/>
        <a:lstStyle/>
        <a:p>
          <a:endParaRPr lang="en-US"/>
        </a:p>
      </dgm:t>
    </dgm:pt>
    <dgm:pt modelId="{33788889-9A5C-4CEB-A6A4-576E7817BFA1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C16DA9D-7B13-4255-954F-DFCDE2804BA6}" type="parTrans" cxnId="{40EBB099-24CE-48DB-B4A7-CDC8FBD95E25}">
      <dgm:prSet/>
      <dgm:spPr/>
      <dgm:t>
        <a:bodyPr/>
        <a:lstStyle/>
        <a:p>
          <a:endParaRPr lang="en-US"/>
        </a:p>
      </dgm:t>
    </dgm:pt>
    <dgm:pt modelId="{0B1C765B-1C6B-4435-B51F-95D0A3EFF3D0}" type="sibTrans" cxnId="{40EBB099-24CE-48DB-B4A7-CDC8FBD95E25}">
      <dgm:prSet/>
      <dgm:spPr/>
      <dgm:t>
        <a:bodyPr/>
        <a:lstStyle/>
        <a:p>
          <a:endParaRPr lang="en-US"/>
        </a:p>
      </dgm:t>
    </dgm:pt>
    <dgm:pt modelId="{4492D146-257E-47F7-83BA-DEFC501422CC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253BEB13-6CB5-4701-96D2-192F6A6DBD2F}" type="parTrans" cxnId="{ECBE5133-7484-48BB-AA5B-46F0C231DCDD}">
      <dgm:prSet/>
      <dgm:spPr/>
      <dgm:t>
        <a:bodyPr/>
        <a:lstStyle/>
        <a:p>
          <a:endParaRPr lang="en-US"/>
        </a:p>
      </dgm:t>
    </dgm:pt>
    <dgm:pt modelId="{67D7740A-8B29-4FB8-B2FD-22C3FF4EE572}" type="sibTrans" cxnId="{ECBE5133-7484-48BB-AA5B-46F0C231DCDD}">
      <dgm:prSet/>
      <dgm:spPr/>
      <dgm:t>
        <a:bodyPr/>
        <a:lstStyle/>
        <a:p>
          <a:endParaRPr lang="en-US"/>
        </a:p>
      </dgm:t>
    </dgm:pt>
    <dgm:pt modelId="{0C0C2DE4-D932-4805-95BD-B4B271A188E3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EF8AE39-7851-4713-95F1-1E23E8171730}" type="parTrans" cxnId="{BB30E0F8-4779-4CB1-BC20-F092D9C5FC85}">
      <dgm:prSet/>
      <dgm:spPr/>
      <dgm:t>
        <a:bodyPr/>
        <a:lstStyle/>
        <a:p>
          <a:endParaRPr lang="en-US"/>
        </a:p>
      </dgm:t>
    </dgm:pt>
    <dgm:pt modelId="{8A2A9A8C-B863-44D7-9986-FE23D5DCEFCD}" type="sibTrans" cxnId="{BB30E0F8-4779-4CB1-BC20-F092D9C5FC85}">
      <dgm:prSet/>
      <dgm:spPr/>
      <dgm:t>
        <a:bodyPr/>
        <a:lstStyle/>
        <a:p>
          <a:endParaRPr lang="en-US"/>
        </a:p>
      </dgm:t>
    </dgm:pt>
    <dgm:pt modelId="{6CEBD97A-C832-46A5-B3B2-D0246A838884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B85C0CEF-FA87-4FAF-B1FD-48ECD6340552}" type="parTrans" cxnId="{F4A79A00-64DA-499A-826D-4530992723C5}">
      <dgm:prSet/>
      <dgm:spPr/>
      <dgm:t>
        <a:bodyPr/>
        <a:lstStyle/>
        <a:p>
          <a:endParaRPr lang="en-US"/>
        </a:p>
      </dgm:t>
    </dgm:pt>
    <dgm:pt modelId="{7D842F9B-B3F5-47D6-BB60-74B003DE3BC2}" type="sibTrans" cxnId="{F4A79A00-64DA-499A-826D-4530992723C5}">
      <dgm:prSet/>
      <dgm:spPr/>
      <dgm:t>
        <a:bodyPr/>
        <a:lstStyle/>
        <a:p>
          <a:endParaRPr lang="en-US"/>
        </a:p>
      </dgm:t>
    </dgm:pt>
    <dgm:pt modelId="{846B6C4F-D97F-4C54-9729-29B34357670C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B7AD676-D4E3-4DE8-8923-AC6038F424DA}" type="parTrans" cxnId="{FCB80320-4A86-4D45-A60F-69B150AF34BF}">
      <dgm:prSet/>
      <dgm:spPr/>
      <dgm:t>
        <a:bodyPr/>
        <a:lstStyle/>
        <a:p>
          <a:endParaRPr lang="en-US"/>
        </a:p>
      </dgm:t>
    </dgm:pt>
    <dgm:pt modelId="{CD9DE2C8-B96B-4F74-9AFA-D3A429A0B476}" type="sibTrans" cxnId="{FCB80320-4A86-4D45-A60F-69B150AF34BF}">
      <dgm:prSet/>
      <dgm:spPr/>
      <dgm:t>
        <a:bodyPr/>
        <a:lstStyle/>
        <a:p>
          <a:endParaRPr lang="en-US"/>
        </a:p>
      </dgm:t>
    </dgm:pt>
    <dgm:pt modelId="{CE7D5624-3E8D-4B3C-8640-93B45125D10B}" type="pres">
      <dgm:prSet presAssocID="{85E7BFF7-18C6-47EC-B2CD-4F4523537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97637-EFA5-4520-A9AB-F796427F3156}" type="pres">
      <dgm:prSet presAssocID="{AB5C7A7B-914B-41FD-AE8F-27F7487A693A}" presName="hierRoot1" presStyleCnt="0">
        <dgm:presLayoutVars>
          <dgm:hierBranch val="init"/>
        </dgm:presLayoutVars>
      </dgm:prSet>
      <dgm:spPr/>
    </dgm:pt>
    <dgm:pt modelId="{0D2536F4-E7A1-475C-B7EB-3F4E90923815}" type="pres">
      <dgm:prSet presAssocID="{AB5C7A7B-914B-41FD-AE8F-27F7487A693A}" presName="rootComposite1" presStyleCnt="0"/>
      <dgm:spPr/>
    </dgm:pt>
    <dgm:pt modelId="{F195DC97-69BE-4374-9785-16D3F72AD6E1}" type="pres">
      <dgm:prSet presAssocID="{AB5C7A7B-914B-41FD-AE8F-27F7487A69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C627-3F0C-441E-A517-D04433B12A85}" type="pres">
      <dgm:prSet presAssocID="{AB5C7A7B-914B-41FD-AE8F-27F7487A69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BA8C00-CC25-40AB-BDCE-212AF8706BEA}" type="pres">
      <dgm:prSet presAssocID="{AB5C7A7B-914B-41FD-AE8F-27F7487A693A}" presName="hierChild2" presStyleCnt="0"/>
      <dgm:spPr/>
    </dgm:pt>
    <dgm:pt modelId="{028335D2-95BB-405F-B3DE-0BC4FB5B75C2}" type="pres">
      <dgm:prSet presAssocID="{8AD2965C-7A5F-4F9D-B63D-E9D058E455F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E38432C-A86F-482A-A8BA-6DC5884DC046}" type="pres">
      <dgm:prSet presAssocID="{6DAB8B64-A1EA-4E4A-BEB1-9F91DBB73247}" presName="hierRoot2" presStyleCnt="0">
        <dgm:presLayoutVars>
          <dgm:hierBranch val="init"/>
        </dgm:presLayoutVars>
      </dgm:prSet>
      <dgm:spPr/>
    </dgm:pt>
    <dgm:pt modelId="{AE2C830F-8DDF-4978-8E89-F9C660333C9E}" type="pres">
      <dgm:prSet presAssocID="{6DAB8B64-A1EA-4E4A-BEB1-9F91DBB73247}" presName="rootComposite" presStyleCnt="0"/>
      <dgm:spPr/>
    </dgm:pt>
    <dgm:pt modelId="{2C3281E8-5B84-45A1-8FE9-668041223AA2}" type="pres">
      <dgm:prSet presAssocID="{6DAB8B64-A1EA-4E4A-BEB1-9F91DBB7324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35B980-4B92-459F-883A-AE3559007E64}" type="pres">
      <dgm:prSet presAssocID="{6DAB8B64-A1EA-4E4A-BEB1-9F91DBB73247}" presName="rootConnector" presStyleLbl="node2" presStyleIdx="0" presStyleCnt="3"/>
      <dgm:spPr/>
      <dgm:t>
        <a:bodyPr/>
        <a:lstStyle/>
        <a:p>
          <a:endParaRPr lang="en-US"/>
        </a:p>
      </dgm:t>
    </dgm:pt>
    <dgm:pt modelId="{562D3A14-C856-4771-B420-2DA334E1B496}" type="pres">
      <dgm:prSet presAssocID="{6DAB8B64-A1EA-4E4A-BEB1-9F91DBB73247}" presName="hierChild4" presStyleCnt="0"/>
      <dgm:spPr/>
    </dgm:pt>
    <dgm:pt modelId="{73C40ECC-11DB-4E47-9828-846D2669D163}" type="pres">
      <dgm:prSet presAssocID="{0EF8AE39-7851-4713-95F1-1E23E8171730}" presName="Name37" presStyleLbl="parChTrans1D3" presStyleIdx="0" presStyleCnt="3"/>
      <dgm:spPr/>
      <dgm:t>
        <a:bodyPr/>
        <a:lstStyle/>
        <a:p>
          <a:endParaRPr lang="en-US"/>
        </a:p>
      </dgm:t>
    </dgm:pt>
    <dgm:pt modelId="{A4F5A3B8-E775-46ED-9AA7-E9437431B236}" type="pres">
      <dgm:prSet presAssocID="{0C0C2DE4-D932-4805-95BD-B4B271A188E3}" presName="hierRoot2" presStyleCnt="0">
        <dgm:presLayoutVars>
          <dgm:hierBranch val="init"/>
        </dgm:presLayoutVars>
      </dgm:prSet>
      <dgm:spPr/>
    </dgm:pt>
    <dgm:pt modelId="{60C5FC81-05D6-4CD8-BB80-59E1519648DB}" type="pres">
      <dgm:prSet presAssocID="{0C0C2DE4-D932-4805-95BD-B4B271A188E3}" presName="rootComposite" presStyleCnt="0"/>
      <dgm:spPr/>
    </dgm:pt>
    <dgm:pt modelId="{8CB37AEF-6169-4FF6-ADD1-859BE256498A}" type="pres">
      <dgm:prSet presAssocID="{0C0C2DE4-D932-4805-95BD-B4B271A188E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FE5DF-0405-4114-8326-80E5F3EAD648}" type="pres">
      <dgm:prSet presAssocID="{0C0C2DE4-D932-4805-95BD-B4B271A188E3}" presName="rootConnector" presStyleLbl="node3" presStyleIdx="0" presStyleCnt="3"/>
      <dgm:spPr/>
      <dgm:t>
        <a:bodyPr/>
        <a:lstStyle/>
        <a:p>
          <a:endParaRPr lang="en-US"/>
        </a:p>
      </dgm:t>
    </dgm:pt>
    <dgm:pt modelId="{A6441A01-07C6-4545-A6AF-AAEC499143C9}" type="pres">
      <dgm:prSet presAssocID="{0C0C2DE4-D932-4805-95BD-B4B271A188E3}" presName="hierChild4" presStyleCnt="0"/>
      <dgm:spPr/>
    </dgm:pt>
    <dgm:pt modelId="{5938CFE7-345F-4900-ADD1-504A3BB195EE}" type="pres">
      <dgm:prSet presAssocID="{0C0C2DE4-D932-4805-95BD-B4B271A188E3}" presName="hierChild5" presStyleCnt="0"/>
      <dgm:spPr/>
    </dgm:pt>
    <dgm:pt modelId="{AC13705D-BD26-4CE6-91B2-D7C5A96F6E48}" type="pres">
      <dgm:prSet presAssocID="{6DAB8B64-A1EA-4E4A-BEB1-9F91DBB73247}" presName="hierChild5" presStyleCnt="0"/>
      <dgm:spPr/>
    </dgm:pt>
    <dgm:pt modelId="{C53F5F10-CA5F-444E-8FBC-D0D77AD56EBE}" type="pres">
      <dgm:prSet presAssocID="{8C16DA9D-7B13-4255-954F-DFCDE2804BA6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962026C-1EED-4DD6-9449-BA4463DE0E1F}" type="pres">
      <dgm:prSet presAssocID="{33788889-9A5C-4CEB-A6A4-576E7817BFA1}" presName="hierRoot2" presStyleCnt="0">
        <dgm:presLayoutVars>
          <dgm:hierBranch val="init"/>
        </dgm:presLayoutVars>
      </dgm:prSet>
      <dgm:spPr/>
    </dgm:pt>
    <dgm:pt modelId="{F55A6CFB-0E1C-4157-B3DA-A0D80629BF3E}" type="pres">
      <dgm:prSet presAssocID="{33788889-9A5C-4CEB-A6A4-576E7817BFA1}" presName="rootComposite" presStyleCnt="0"/>
      <dgm:spPr/>
    </dgm:pt>
    <dgm:pt modelId="{BF6B6787-C61E-40DB-BA69-95B68EA7DAE6}" type="pres">
      <dgm:prSet presAssocID="{33788889-9A5C-4CEB-A6A4-576E7817BF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4B7F5-5D39-4C7F-BE38-CB9ADC006B49}" type="pres">
      <dgm:prSet presAssocID="{33788889-9A5C-4CEB-A6A4-576E7817BFA1}" presName="rootConnector" presStyleLbl="node2" presStyleIdx="1" presStyleCnt="3"/>
      <dgm:spPr/>
      <dgm:t>
        <a:bodyPr/>
        <a:lstStyle/>
        <a:p>
          <a:endParaRPr lang="en-US"/>
        </a:p>
      </dgm:t>
    </dgm:pt>
    <dgm:pt modelId="{5B4EAD8C-ADCB-4386-B88C-9DB6EEF17169}" type="pres">
      <dgm:prSet presAssocID="{33788889-9A5C-4CEB-A6A4-576E7817BFA1}" presName="hierChild4" presStyleCnt="0"/>
      <dgm:spPr/>
    </dgm:pt>
    <dgm:pt modelId="{C20A4DAF-2A82-47E0-A872-6C4AC565FD36}" type="pres">
      <dgm:prSet presAssocID="{B85C0CEF-FA87-4FAF-B1FD-48ECD6340552}" presName="Name37" presStyleLbl="parChTrans1D3" presStyleIdx="1" presStyleCnt="3"/>
      <dgm:spPr/>
      <dgm:t>
        <a:bodyPr/>
        <a:lstStyle/>
        <a:p>
          <a:endParaRPr lang="en-US"/>
        </a:p>
      </dgm:t>
    </dgm:pt>
    <dgm:pt modelId="{EECE7A4F-197E-4315-A57B-E48AE9201CBF}" type="pres">
      <dgm:prSet presAssocID="{6CEBD97A-C832-46A5-B3B2-D0246A838884}" presName="hierRoot2" presStyleCnt="0">
        <dgm:presLayoutVars>
          <dgm:hierBranch val="init"/>
        </dgm:presLayoutVars>
      </dgm:prSet>
      <dgm:spPr/>
    </dgm:pt>
    <dgm:pt modelId="{32907DA8-BABC-4F47-AEBA-4A05386FFBE9}" type="pres">
      <dgm:prSet presAssocID="{6CEBD97A-C832-46A5-B3B2-D0246A838884}" presName="rootComposite" presStyleCnt="0"/>
      <dgm:spPr/>
    </dgm:pt>
    <dgm:pt modelId="{05766A18-922B-42CE-B6E4-660A338368C3}" type="pres">
      <dgm:prSet presAssocID="{6CEBD97A-C832-46A5-B3B2-D0246A838884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7B906B-F1E8-4640-9016-6E45154EB87C}" type="pres">
      <dgm:prSet presAssocID="{6CEBD97A-C832-46A5-B3B2-D0246A838884}" presName="rootConnector" presStyleLbl="node3" presStyleIdx="1" presStyleCnt="3"/>
      <dgm:spPr/>
      <dgm:t>
        <a:bodyPr/>
        <a:lstStyle/>
        <a:p>
          <a:endParaRPr lang="en-US"/>
        </a:p>
      </dgm:t>
    </dgm:pt>
    <dgm:pt modelId="{FA308746-BD4E-46E7-AAE6-2BF8FB20AC6D}" type="pres">
      <dgm:prSet presAssocID="{6CEBD97A-C832-46A5-B3B2-D0246A838884}" presName="hierChild4" presStyleCnt="0"/>
      <dgm:spPr/>
    </dgm:pt>
    <dgm:pt modelId="{B66D97BF-1DA0-457E-810F-6A823A4C841A}" type="pres">
      <dgm:prSet presAssocID="{6CEBD97A-C832-46A5-B3B2-D0246A838884}" presName="hierChild5" presStyleCnt="0"/>
      <dgm:spPr/>
    </dgm:pt>
    <dgm:pt modelId="{EBE6F839-4D7D-4EE1-8255-7A0E58652B08}" type="pres">
      <dgm:prSet presAssocID="{33788889-9A5C-4CEB-A6A4-576E7817BFA1}" presName="hierChild5" presStyleCnt="0"/>
      <dgm:spPr/>
    </dgm:pt>
    <dgm:pt modelId="{D3A09C50-8E7F-4D70-A43C-ABF6CC415379}" type="pres">
      <dgm:prSet presAssocID="{253BEB13-6CB5-4701-96D2-192F6A6DBD2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FB17643-35BC-47BA-BBDE-3634B4D2A47F}" type="pres">
      <dgm:prSet presAssocID="{4492D146-257E-47F7-83BA-DEFC501422CC}" presName="hierRoot2" presStyleCnt="0">
        <dgm:presLayoutVars>
          <dgm:hierBranch val="init"/>
        </dgm:presLayoutVars>
      </dgm:prSet>
      <dgm:spPr/>
    </dgm:pt>
    <dgm:pt modelId="{38A1B000-6042-438B-9F96-0EDDD4C7BAD0}" type="pres">
      <dgm:prSet presAssocID="{4492D146-257E-47F7-83BA-DEFC501422CC}" presName="rootComposite" presStyleCnt="0"/>
      <dgm:spPr/>
    </dgm:pt>
    <dgm:pt modelId="{67DCC03D-22C9-45A4-9D33-29EBFE06CF36}" type="pres">
      <dgm:prSet presAssocID="{4492D146-257E-47F7-83BA-DEFC501422C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E0B3E-543A-42AD-B368-693494B62E26}" type="pres">
      <dgm:prSet presAssocID="{4492D146-257E-47F7-83BA-DEFC501422CC}" presName="rootConnector" presStyleLbl="node2" presStyleIdx="2" presStyleCnt="3"/>
      <dgm:spPr/>
      <dgm:t>
        <a:bodyPr/>
        <a:lstStyle/>
        <a:p>
          <a:endParaRPr lang="en-US"/>
        </a:p>
      </dgm:t>
    </dgm:pt>
    <dgm:pt modelId="{AC212352-3CE8-4A02-AC7D-F05B440F4A9A}" type="pres">
      <dgm:prSet presAssocID="{4492D146-257E-47F7-83BA-DEFC501422CC}" presName="hierChild4" presStyleCnt="0"/>
      <dgm:spPr/>
    </dgm:pt>
    <dgm:pt modelId="{16D2DE03-EDF4-4534-B759-028126F54F3D}" type="pres">
      <dgm:prSet presAssocID="{7B7AD676-D4E3-4DE8-8923-AC6038F424DA}" presName="Name37" presStyleLbl="parChTrans1D3" presStyleIdx="2" presStyleCnt="3"/>
      <dgm:spPr/>
      <dgm:t>
        <a:bodyPr/>
        <a:lstStyle/>
        <a:p>
          <a:endParaRPr lang="en-US"/>
        </a:p>
      </dgm:t>
    </dgm:pt>
    <dgm:pt modelId="{CDAB809E-B23C-4771-8888-9E0F5D48C242}" type="pres">
      <dgm:prSet presAssocID="{846B6C4F-D97F-4C54-9729-29B34357670C}" presName="hierRoot2" presStyleCnt="0">
        <dgm:presLayoutVars>
          <dgm:hierBranch val="init"/>
        </dgm:presLayoutVars>
      </dgm:prSet>
      <dgm:spPr/>
    </dgm:pt>
    <dgm:pt modelId="{C7A5CDE0-14CD-4710-8671-6897313C0FD7}" type="pres">
      <dgm:prSet presAssocID="{846B6C4F-D97F-4C54-9729-29B34357670C}" presName="rootComposite" presStyleCnt="0"/>
      <dgm:spPr/>
    </dgm:pt>
    <dgm:pt modelId="{13EA6765-C5E3-4499-BFE6-CDF8573806F4}" type="pres">
      <dgm:prSet presAssocID="{846B6C4F-D97F-4C54-9729-29B34357670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E91439-63F7-4667-9B04-89DD7A5EA9E8}" type="pres">
      <dgm:prSet presAssocID="{846B6C4F-D97F-4C54-9729-29B34357670C}" presName="rootConnector" presStyleLbl="node3" presStyleIdx="2" presStyleCnt="3"/>
      <dgm:spPr/>
      <dgm:t>
        <a:bodyPr/>
        <a:lstStyle/>
        <a:p>
          <a:endParaRPr lang="en-US"/>
        </a:p>
      </dgm:t>
    </dgm:pt>
    <dgm:pt modelId="{7524068D-23CF-4E82-B046-BCDEFCDFCE47}" type="pres">
      <dgm:prSet presAssocID="{846B6C4F-D97F-4C54-9729-29B34357670C}" presName="hierChild4" presStyleCnt="0"/>
      <dgm:spPr/>
    </dgm:pt>
    <dgm:pt modelId="{C8D0F2F2-D1F3-438D-9D27-BA48531B62C5}" type="pres">
      <dgm:prSet presAssocID="{846B6C4F-D97F-4C54-9729-29B34357670C}" presName="hierChild5" presStyleCnt="0"/>
      <dgm:spPr/>
    </dgm:pt>
    <dgm:pt modelId="{DF67D284-BE58-416E-B509-EACAD7CD2634}" type="pres">
      <dgm:prSet presAssocID="{4492D146-257E-47F7-83BA-DEFC501422CC}" presName="hierChild5" presStyleCnt="0"/>
      <dgm:spPr/>
    </dgm:pt>
    <dgm:pt modelId="{EBC6332F-53F6-4C51-8E71-E06C550882CD}" type="pres">
      <dgm:prSet presAssocID="{AB5C7A7B-914B-41FD-AE8F-27F7487A693A}" presName="hierChild3" presStyleCnt="0"/>
      <dgm:spPr/>
    </dgm:pt>
  </dgm:ptLst>
  <dgm:cxnLst>
    <dgm:cxn modelId="{40EBB099-24CE-48DB-B4A7-CDC8FBD95E25}" srcId="{AB5C7A7B-914B-41FD-AE8F-27F7487A693A}" destId="{33788889-9A5C-4CEB-A6A4-576E7817BFA1}" srcOrd="1" destOrd="0" parTransId="{8C16DA9D-7B13-4255-954F-DFCDE2804BA6}" sibTransId="{0B1C765B-1C6B-4435-B51F-95D0A3EFF3D0}"/>
    <dgm:cxn modelId="{0CA255D8-75F8-4EEE-896B-9A1A89BD6B6C}" type="presOf" srcId="{AB5C7A7B-914B-41FD-AE8F-27F7487A693A}" destId="{F195DC97-69BE-4374-9785-16D3F72AD6E1}" srcOrd="0" destOrd="0" presId="urn:microsoft.com/office/officeart/2005/8/layout/orgChart1"/>
    <dgm:cxn modelId="{E9488000-83A5-492E-8D79-3454D839788E}" type="presOf" srcId="{7B7AD676-D4E3-4DE8-8923-AC6038F424DA}" destId="{16D2DE03-EDF4-4534-B759-028126F54F3D}" srcOrd="0" destOrd="0" presId="urn:microsoft.com/office/officeart/2005/8/layout/orgChart1"/>
    <dgm:cxn modelId="{1B883D64-B8A4-4F69-B6CB-A5AF6CFA321E}" type="presOf" srcId="{6CEBD97A-C832-46A5-B3B2-D0246A838884}" destId="{E77B906B-F1E8-4640-9016-6E45154EB87C}" srcOrd="1" destOrd="0" presId="urn:microsoft.com/office/officeart/2005/8/layout/orgChart1"/>
    <dgm:cxn modelId="{482F5371-A8ED-4460-A728-636FF42CFFE3}" type="presOf" srcId="{0C0C2DE4-D932-4805-95BD-B4B271A188E3}" destId="{8CB37AEF-6169-4FF6-ADD1-859BE256498A}" srcOrd="0" destOrd="0" presId="urn:microsoft.com/office/officeart/2005/8/layout/orgChart1"/>
    <dgm:cxn modelId="{19EE35FF-843B-43C3-9ABE-46D232BF9363}" type="presOf" srcId="{0C0C2DE4-D932-4805-95BD-B4B271A188E3}" destId="{D23FE5DF-0405-4114-8326-80E5F3EAD648}" srcOrd="1" destOrd="0" presId="urn:microsoft.com/office/officeart/2005/8/layout/orgChart1"/>
    <dgm:cxn modelId="{3F4733BB-C984-4426-A483-24830291DD0B}" type="presOf" srcId="{4492D146-257E-47F7-83BA-DEFC501422CC}" destId="{BBDE0B3E-543A-42AD-B368-693494B62E26}" srcOrd="1" destOrd="0" presId="urn:microsoft.com/office/officeart/2005/8/layout/orgChart1"/>
    <dgm:cxn modelId="{0DE2BF70-3804-416C-AD25-1C3B622B65D5}" type="presOf" srcId="{85E7BFF7-18C6-47EC-B2CD-4F4523537159}" destId="{CE7D5624-3E8D-4B3C-8640-93B45125D10B}" srcOrd="0" destOrd="0" presId="urn:microsoft.com/office/officeart/2005/8/layout/orgChart1"/>
    <dgm:cxn modelId="{E1098B50-3386-4CFB-80DE-4079180FD41E}" type="presOf" srcId="{4492D146-257E-47F7-83BA-DEFC501422CC}" destId="{67DCC03D-22C9-45A4-9D33-29EBFE06CF36}" srcOrd="0" destOrd="0" presId="urn:microsoft.com/office/officeart/2005/8/layout/orgChart1"/>
    <dgm:cxn modelId="{EBFA4495-FCEB-43C1-99A0-E5FC1E9DFFED}" type="presOf" srcId="{8AD2965C-7A5F-4F9D-B63D-E9D058E455F1}" destId="{028335D2-95BB-405F-B3DE-0BC4FB5B75C2}" srcOrd="0" destOrd="0" presId="urn:microsoft.com/office/officeart/2005/8/layout/orgChart1"/>
    <dgm:cxn modelId="{7500E871-AE50-4EE7-BA8C-CF4178AA6D3D}" type="presOf" srcId="{AB5C7A7B-914B-41FD-AE8F-27F7487A693A}" destId="{6ACFC627-3F0C-441E-A517-D04433B12A85}" srcOrd="1" destOrd="0" presId="urn:microsoft.com/office/officeart/2005/8/layout/orgChart1"/>
    <dgm:cxn modelId="{BB30E0F8-4779-4CB1-BC20-F092D9C5FC85}" srcId="{6DAB8B64-A1EA-4E4A-BEB1-9F91DBB73247}" destId="{0C0C2DE4-D932-4805-95BD-B4B271A188E3}" srcOrd="0" destOrd="0" parTransId="{0EF8AE39-7851-4713-95F1-1E23E8171730}" sibTransId="{8A2A9A8C-B863-44D7-9986-FE23D5DCEFCD}"/>
    <dgm:cxn modelId="{DF665E8D-A4D7-4D8B-B437-563F1CEF58AF}" type="presOf" srcId="{846B6C4F-D97F-4C54-9729-29B34357670C}" destId="{F7E91439-63F7-4667-9B04-89DD7A5EA9E8}" srcOrd="1" destOrd="0" presId="urn:microsoft.com/office/officeart/2005/8/layout/orgChart1"/>
    <dgm:cxn modelId="{FCB80320-4A86-4D45-A60F-69B150AF34BF}" srcId="{4492D146-257E-47F7-83BA-DEFC501422CC}" destId="{846B6C4F-D97F-4C54-9729-29B34357670C}" srcOrd="0" destOrd="0" parTransId="{7B7AD676-D4E3-4DE8-8923-AC6038F424DA}" sibTransId="{CD9DE2C8-B96B-4F74-9AFA-D3A429A0B476}"/>
    <dgm:cxn modelId="{9DF69426-B4EF-499F-9634-60836A7C29F1}" srcId="{85E7BFF7-18C6-47EC-B2CD-4F4523537159}" destId="{AB5C7A7B-914B-41FD-AE8F-27F7487A693A}" srcOrd="0" destOrd="0" parTransId="{88CB24AF-AE4E-491E-BAFE-9E85A069638D}" sibTransId="{9EEC0249-EDA6-4CEE-980D-99051D2CDC59}"/>
    <dgm:cxn modelId="{27511E9A-B4B9-4DA0-B58C-F253A14834CB}" type="presOf" srcId="{0EF8AE39-7851-4713-95F1-1E23E8171730}" destId="{73C40ECC-11DB-4E47-9828-846D2669D163}" srcOrd="0" destOrd="0" presId="urn:microsoft.com/office/officeart/2005/8/layout/orgChart1"/>
    <dgm:cxn modelId="{ECBE5133-7484-48BB-AA5B-46F0C231DCDD}" srcId="{AB5C7A7B-914B-41FD-AE8F-27F7487A693A}" destId="{4492D146-257E-47F7-83BA-DEFC501422CC}" srcOrd="2" destOrd="0" parTransId="{253BEB13-6CB5-4701-96D2-192F6A6DBD2F}" sibTransId="{67D7740A-8B29-4FB8-B2FD-22C3FF4EE572}"/>
    <dgm:cxn modelId="{61E50461-FEA1-48BB-9F13-369E7CC477A7}" type="presOf" srcId="{B85C0CEF-FA87-4FAF-B1FD-48ECD6340552}" destId="{C20A4DAF-2A82-47E0-A872-6C4AC565FD36}" srcOrd="0" destOrd="0" presId="urn:microsoft.com/office/officeart/2005/8/layout/orgChart1"/>
    <dgm:cxn modelId="{6177C9DB-A5AB-4789-8DAF-C294A267229B}" srcId="{AB5C7A7B-914B-41FD-AE8F-27F7487A693A}" destId="{6DAB8B64-A1EA-4E4A-BEB1-9F91DBB73247}" srcOrd="0" destOrd="0" parTransId="{8AD2965C-7A5F-4F9D-B63D-E9D058E455F1}" sibTransId="{AAF78EB6-B4FB-4FDF-857F-23230347697C}"/>
    <dgm:cxn modelId="{1985CC49-A270-4AEF-9F1D-24BD056897D6}" type="presOf" srcId="{8C16DA9D-7B13-4255-954F-DFCDE2804BA6}" destId="{C53F5F10-CA5F-444E-8FBC-D0D77AD56EBE}" srcOrd="0" destOrd="0" presId="urn:microsoft.com/office/officeart/2005/8/layout/orgChart1"/>
    <dgm:cxn modelId="{42193E0D-1020-4449-8911-137A20E4B4E4}" type="presOf" srcId="{33788889-9A5C-4CEB-A6A4-576E7817BFA1}" destId="{47E4B7F5-5D39-4C7F-BE38-CB9ADC006B49}" srcOrd="1" destOrd="0" presId="urn:microsoft.com/office/officeart/2005/8/layout/orgChart1"/>
    <dgm:cxn modelId="{C39AB836-E866-4B62-B1F0-347C559D4F8E}" type="presOf" srcId="{6DAB8B64-A1EA-4E4A-BEB1-9F91DBB73247}" destId="{DD35B980-4B92-459F-883A-AE3559007E64}" srcOrd="1" destOrd="0" presId="urn:microsoft.com/office/officeart/2005/8/layout/orgChart1"/>
    <dgm:cxn modelId="{0DED45F2-DA25-4F3F-B8F9-D517781DBB96}" type="presOf" srcId="{846B6C4F-D97F-4C54-9729-29B34357670C}" destId="{13EA6765-C5E3-4499-BFE6-CDF8573806F4}" srcOrd="0" destOrd="0" presId="urn:microsoft.com/office/officeart/2005/8/layout/orgChart1"/>
    <dgm:cxn modelId="{BF916C9E-B9AB-4647-B673-7D21D299DE85}" type="presOf" srcId="{6DAB8B64-A1EA-4E4A-BEB1-9F91DBB73247}" destId="{2C3281E8-5B84-45A1-8FE9-668041223AA2}" srcOrd="0" destOrd="0" presId="urn:microsoft.com/office/officeart/2005/8/layout/orgChart1"/>
    <dgm:cxn modelId="{67687A7C-9964-4980-BC5B-112B67A90A04}" type="presOf" srcId="{33788889-9A5C-4CEB-A6A4-576E7817BFA1}" destId="{BF6B6787-C61E-40DB-BA69-95B68EA7DAE6}" srcOrd="0" destOrd="0" presId="urn:microsoft.com/office/officeart/2005/8/layout/orgChart1"/>
    <dgm:cxn modelId="{F4A79A00-64DA-499A-826D-4530992723C5}" srcId="{33788889-9A5C-4CEB-A6A4-576E7817BFA1}" destId="{6CEBD97A-C832-46A5-B3B2-D0246A838884}" srcOrd="0" destOrd="0" parTransId="{B85C0CEF-FA87-4FAF-B1FD-48ECD6340552}" sibTransId="{7D842F9B-B3F5-47D6-BB60-74B003DE3BC2}"/>
    <dgm:cxn modelId="{5D3B427B-0D01-43D3-B334-6CF054F98E6E}" type="presOf" srcId="{253BEB13-6CB5-4701-96D2-192F6A6DBD2F}" destId="{D3A09C50-8E7F-4D70-A43C-ABF6CC415379}" srcOrd="0" destOrd="0" presId="urn:microsoft.com/office/officeart/2005/8/layout/orgChart1"/>
    <dgm:cxn modelId="{DEB0A4C0-2626-4B04-8D99-A86148B8D067}" type="presOf" srcId="{6CEBD97A-C832-46A5-B3B2-D0246A838884}" destId="{05766A18-922B-42CE-B6E4-660A338368C3}" srcOrd="0" destOrd="0" presId="urn:microsoft.com/office/officeart/2005/8/layout/orgChart1"/>
    <dgm:cxn modelId="{B74E441F-9E8A-4F6E-9FEC-02EDB81A55D6}" type="presParOf" srcId="{CE7D5624-3E8D-4B3C-8640-93B45125D10B}" destId="{11897637-EFA5-4520-A9AB-F796427F3156}" srcOrd="0" destOrd="0" presId="urn:microsoft.com/office/officeart/2005/8/layout/orgChart1"/>
    <dgm:cxn modelId="{57F93094-6902-40A3-BC7B-5A3F88D4D7D1}" type="presParOf" srcId="{11897637-EFA5-4520-A9AB-F796427F3156}" destId="{0D2536F4-E7A1-475C-B7EB-3F4E90923815}" srcOrd="0" destOrd="0" presId="urn:microsoft.com/office/officeart/2005/8/layout/orgChart1"/>
    <dgm:cxn modelId="{CD1C0815-0256-4513-B0E7-2D0E317800D3}" type="presParOf" srcId="{0D2536F4-E7A1-475C-B7EB-3F4E90923815}" destId="{F195DC97-69BE-4374-9785-16D3F72AD6E1}" srcOrd="0" destOrd="0" presId="urn:microsoft.com/office/officeart/2005/8/layout/orgChart1"/>
    <dgm:cxn modelId="{E68119A8-DFE5-49D9-9952-1A8B531A7CA0}" type="presParOf" srcId="{0D2536F4-E7A1-475C-B7EB-3F4E90923815}" destId="{6ACFC627-3F0C-441E-A517-D04433B12A85}" srcOrd="1" destOrd="0" presId="urn:microsoft.com/office/officeart/2005/8/layout/orgChart1"/>
    <dgm:cxn modelId="{2B6CB4C3-15BF-456F-9FD5-BA1642E2A0B6}" type="presParOf" srcId="{11897637-EFA5-4520-A9AB-F796427F3156}" destId="{A0BA8C00-CC25-40AB-BDCE-212AF8706BEA}" srcOrd="1" destOrd="0" presId="urn:microsoft.com/office/officeart/2005/8/layout/orgChart1"/>
    <dgm:cxn modelId="{F42B1597-06B8-47EC-BC00-A6D97C701D2B}" type="presParOf" srcId="{A0BA8C00-CC25-40AB-BDCE-212AF8706BEA}" destId="{028335D2-95BB-405F-B3DE-0BC4FB5B75C2}" srcOrd="0" destOrd="0" presId="urn:microsoft.com/office/officeart/2005/8/layout/orgChart1"/>
    <dgm:cxn modelId="{15FC981B-F530-427A-83D4-FB0DC7BE1D95}" type="presParOf" srcId="{A0BA8C00-CC25-40AB-BDCE-212AF8706BEA}" destId="{1E38432C-A86F-482A-A8BA-6DC5884DC046}" srcOrd="1" destOrd="0" presId="urn:microsoft.com/office/officeart/2005/8/layout/orgChart1"/>
    <dgm:cxn modelId="{A2F3FCB5-EB61-4A49-8512-F025F4CF0B45}" type="presParOf" srcId="{1E38432C-A86F-482A-A8BA-6DC5884DC046}" destId="{AE2C830F-8DDF-4978-8E89-F9C660333C9E}" srcOrd="0" destOrd="0" presId="urn:microsoft.com/office/officeart/2005/8/layout/orgChart1"/>
    <dgm:cxn modelId="{0D398E4E-2909-43C4-83DF-CBAAAD107DDC}" type="presParOf" srcId="{AE2C830F-8DDF-4978-8E89-F9C660333C9E}" destId="{2C3281E8-5B84-45A1-8FE9-668041223AA2}" srcOrd="0" destOrd="0" presId="urn:microsoft.com/office/officeart/2005/8/layout/orgChart1"/>
    <dgm:cxn modelId="{B1FD0918-EDA3-45B3-BBF5-23245A9D3A2A}" type="presParOf" srcId="{AE2C830F-8DDF-4978-8E89-F9C660333C9E}" destId="{DD35B980-4B92-459F-883A-AE3559007E64}" srcOrd="1" destOrd="0" presId="urn:microsoft.com/office/officeart/2005/8/layout/orgChart1"/>
    <dgm:cxn modelId="{8D2C2F46-8B8F-436A-A7FE-54E711F11B2F}" type="presParOf" srcId="{1E38432C-A86F-482A-A8BA-6DC5884DC046}" destId="{562D3A14-C856-4771-B420-2DA334E1B496}" srcOrd="1" destOrd="0" presId="urn:microsoft.com/office/officeart/2005/8/layout/orgChart1"/>
    <dgm:cxn modelId="{3B493064-667F-453C-BC4D-C56F96F51F04}" type="presParOf" srcId="{562D3A14-C856-4771-B420-2DA334E1B496}" destId="{73C40ECC-11DB-4E47-9828-846D2669D163}" srcOrd="0" destOrd="0" presId="urn:microsoft.com/office/officeart/2005/8/layout/orgChart1"/>
    <dgm:cxn modelId="{FF65FF0E-12E9-41F3-B1D5-05B4514F7E2B}" type="presParOf" srcId="{562D3A14-C856-4771-B420-2DA334E1B496}" destId="{A4F5A3B8-E775-46ED-9AA7-E9437431B236}" srcOrd="1" destOrd="0" presId="urn:microsoft.com/office/officeart/2005/8/layout/orgChart1"/>
    <dgm:cxn modelId="{3ED28EB6-651D-467F-9DE3-4663B368FD8A}" type="presParOf" srcId="{A4F5A3B8-E775-46ED-9AA7-E9437431B236}" destId="{60C5FC81-05D6-4CD8-BB80-59E1519648DB}" srcOrd="0" destOrd="0" presId="urn:microsoft.com/office/officeart/2005/8/layout/orgChart1"/>
    <dgm:cxn modelId="{C1F71C67-F692-4340-9CE4-9D1EE71BEE07}" type="presParOf" srcId="{60C5FC81-05D6-4CD8-BB80-59E1519648DB}" destId="{8CB37AEF-6169-4FF6-ADD1-859BE256498A}" srcOrd="0" destOrd="0" presId="urn:microsoft.com/office/officeart/2005/8/layout/orgChart1"/>
    <dgm:cxn modelId="{2E63C9A9-9573-477C-9C08-EFF7E852CFA8}" type="presParOf" srcId="{60C5FC81-05D6-4CD8-BB80-59E1519648DB}" destId="{D23FE5DF-0405-4114-8326-80E5F3EAD648}" srcOrd="1" destOrd="0" presId="urn:microsoft.com/office/officeart/2005/8/layout/orgChart1"/>
    <dgm:cxn modelId="{E8158466-9BD6-4475-A7AD-56E6326944C3}" type="presParOf" srcId="{A4F5A3B8-E775-46ED-9AA7-E9437431B236}" destId="{A6441A01-07C6-4545-A6AF-AAEC499143C9}" srcOrd="1" destOrd="0" presId="urn:microsoft.com/office/officeart/2005/8/layout/orgChart1"/>
    <dgm:cxn modelId="{13F929AE-39BB-495A-A03A-CFED521E6BF0}" type="presParOf" srcId="{A4F5A3B8-E775-46ED-9AA7-E9437431B236}" destId="{5938CFE7-345F-4900-ADD1-504A3BB195EE}" srcOrd="2" destOrd="0" presId="urn:microsoft.com/office/officeart/2005/8/layout/orgChart1"/>
    <dgm:cxn modelId="{39F7AB08-525F-465E-A370-BB39D5086C01}" type="presParOf" srcId="{1E38432C-A86F-482A-A8BA-6DC5884DC046}" destId="{AC13705D-BD26-4CE6-91B2-D7C5A96F6E48}" srcOrd="2" destOrd="0" presId="urn:microsoft.com/office/officeart/2005/8/layout/orgChart1"/>
    <dgm:cxn modelId="{41058426-68D7-4490-B409-03275B6B5F12}" type="presParOf" srcId="{A0BA8C00-CC25-40AB-BDCE-212AF8706BEA}" destId="{C53F5F10-CA5F-444E-8FBC-D0D77AD56EBE}" srcOrd="2" destOrd="0" presId="urn:microsoft.com/office/officeart/2005/8/layout/orgChart1"/>
    <dgm:cxn modelId="{BC66B97E-F853-4B25-8771-6C23D3FCCEAF}" type="presParOf" srcId="{A0BA8C00-CC25-40AB-BDCE-212AF8706BEA}" destId="{A962026C-1EED-4DD6-9449-BA4463DE0E1F}" srcOrd="3" destOrd="0" presId="urn:microsoft.com/office/officeart/2005/8/layout/orgChart1"/>
    <dgm:cxn modelId="{F76BD796-84AD-41B6-B4AE-1E54D5DB7437}" type="presParOf" srcId="{A962026C-1EED-4DD6-9449-BA4463DE0E1F}" destId="{F55A6CFB-0E1C-4157-B3DA-A0D80629BF3E}" srcOrd="0" destOrd="0" presId="urn:microsoft.com/office/officeart/2005/8/layout/orgChart1"/>
    <dgm:cxn modelId="{90800909-D3DC-4CB4-94D4-C72882E8221E}" type="presParOf" srcId="{F55A6CFB-0E1C-4157-B3DA-A0D80629BF3E}" destId="{BF6B6787-C61E-40DB-BA69-95B68EA7DAE6}" srcOrd="0" destOrd="0" presId="urn:microsoft.com/office/officeart/2005/8/layout/orgChart1"/>
    <dgm:cxn modelId="{0CE48085-F6E8-4738-8E49-2C75E8F8F87E}" type="presParOf" srcId="{F55A6CFB-0E1C-4157-B3DA-A0D80629BF3E}" destId="{47E4B7F5-5D39-4C7F-BE38-CB9ADC006B49}" srcOrd="1" destOrd="0" presId="urn:microsoft.com/office/officeart/2005/8/layout/orgChart1"/>
    <dgm:cxn modelId="{8E18C3D7-788E-4D0C-8530-6866C832DF00}" type="presParOf" srcId="{A962026C-1EED-4DD6-9449-BA4463DE0E1F}" destId="{5B4EAD8C-ADCB-4386-B88C-9DB6EEF17169}" srcOrd="1" destOrd="0" presId="urn:microsoft.com/office/officeart/2005/8/layout/orgChart1"/>
    <dgm:cxn modelId="{A5974598-01C3-4047-95A7-5FA2FA4A22BC}" type="presParOf" srcId="{5B4EAD8C-ADCB-4386-B88C-9DB6EEF17169}" destId="{C20A4DAF-2A82-47E0-A872-6C4AC565FD36}" srcOrd="0" destOrd="0" presId="urn:microsoft.com/office/officeart/2005/8/layout/orgChart1"/>
    <dgm:cxn modelId="{3F9C2526-8D76-402E-9768-0B7BF9BE1D6D}" type="presParOf" srcId="{5B4EAD8C-ADCB-4386-B88C-9DB6EEF17169}" destId="{EECE7A4F-197E-4315-A57B-E48AE9201CBF}" srcOrd="1" destOrd="0" presId="urn:microsoft.com/office/officeart/2005/8/layout/orgChart1"/>
    <dgm:cxn modelId="{F54BC4BD-7BAE-4F71-8378-4A2783B73AD0}" type="presParOf" srcId="{EECE7A4F-197E-4315-A57B-E48AE9201CBF}" destId="{32907DA8-BABC-4F47-AEBA-4A05386FFBE9}" srcOrd="0" destOrd="0" presId="urn:microsoft.com/office/officeart/2005/8/layout/orgChart1"/>
    <dgm:cxn modelId="{398FF77B-E17B-4892-B860-5C1F4D9CFB47}" type="presParOf" srcId="{32907DA8-BABC-4F47-AEBA-4A05386FFBE9}" destId="{05766A18-922B-42CE-B6E4-660A338368C3}" srcOrd="0" destOrd="0" presId="urn:microsoft.com/office/officeart/2005/8/layout/orgChart1"/>
    <dgm:cxn modelId="{84B023D1-4D15-42BF-A368-2BD6B20F98A0}" type="presParOf" srcId="{32907DA8-BABC-4F47-AEBA-4A05386FFBE9}" destId="{E77B906B-F1E8-4640-9016-6E45154EB87C}" srcOrd="1" destOrd="0" presId="urn:microsoft.com/office/officeart/2005/8/layout/orgChart1"/>
    <dgm:cxn modelId="{5B6E4DEB-5A2A-4B7F-9534-471FB5E9D425}" type="presParOf" srcId="{EECE7A4F-197E-4315-A57B-E48AE9201CBF}" destId="{FA308746-BD4E-46E7-AAE6-2BF8FB20AC6D}" srcOrd="1" destOrd="0" presId="urn:microsoft.com/office/officeart/2005/8/layout/orgChart1"/>
    <dgm:cxn modelId="{7165528A-3F14-414B-8AE3-4F7CF9DFC205}" type="presParOf" srcId="{EECE7A4F-197E-4315-A57B-E48AE9201CBF}" destId="{B66D97BF-1DA0-457E-810F-6A823A4C841A}" srcOrd="2" destOrd="0" presId="urn:microsoft.com/office/officeart/2005/8/layout/orgChart1"/>
    <dgm:cxn modelId="{26CADE67-DFC9-4B7F-8260-94C031B3AF1F}" type="presParOf" srcId="{A962026C-1EED-4DD6-9449-BA4463DE0E1F}" destId="{EBE6F839-4D7D-4EE1-8255-7A0E58652B08}" srcOrd="2" destOrd="0" presId="urn:microsoft.com/office/officeart/2005/8/layout/orgChart1"/>
    <dgm:cxn modelId="{4866C64B-3976-4EBA-B64C-B4E1A1AA38CD}" type="presParOf" srcId="{A0BA8C00-CC25-40AB-BDCE-212AF8706BEA}" destId="{D3A09C50-8E7F-4D70-A43C-ABF6CC415379}" srcOrd="4" destOrd="0" presId="urn:microsoft.com/office/officeart/2005/8/layout/orgChart1"/>
    <dgm:cxn modelId="{672103A8-EB98-4847-A043-3FB3724DAB3A}" type="presParOf" srcId="{A0BA8C00-CC25-40AB-BDCE-212AF8706BEA}" destId="{1FB17643-35BC-47BA-BBDE-3634B4D2A47F}" srcOrd="5" destOrd="0" presId="urn:microsoft.com/office/officeart/2005/8/layout/orgChart1"/>
    <dgm:cxn modelId="{446CFEE0-C53E-46A1-8FBD-46A29882E28D}" type="presParOf" srcId="{1FB17643-35BC-47BA-BBDE-3634B4D2A47F}" destId="{38A1B000-6042-438B-9F96-0EDDD4C7BAD0}" srcOrd="0" destOrd="0" presId="urn:microsoft.com/office/officeart/2005/8/layout/orgChart1"/>
    <dgm:cxn modelId="{2E07DD54-3B0A-4599-BEFE-A2C6DCE5BA48}" type="presParOf" srcId="{38A1B000-6042-438B-9F96-0EDDD4C7BAD0}" destId="{67DCC03D-22C9-45A4-9D33-29EBFE06CF36}" srcOrd="0" destOrd="0" presId="urn:microsoft.com/office/officeart/2005/8/layout/orgChart1"/>
    <dgm:cxn modelId="{23DCA2E2-7EA3-4704-85D6-3469A26B47AA}" type="presParOf" srcId="{38A1B000-6042-438B-9F96-0EDDD4C7BAD0}" destId="{BBDE0B3E-543A-42AD-B368-693494B62E26}" srcOrd="1" destOrd="0" presId="urn:microsoft.com/office/officeart/2005/8/layout/orgChart1"/>
    <dgm:cxn modelId="{9F7B6754-1D95-4ECE-9198-8CD0520A6388}" type="presParOf" srcId="{1FB17643-35BC-47BA-BBDE-3634B4D2A47F}" destId="{AC212352-3CE8-4A02-AC7D-F05B440F4A9A}" srcOrd="1" destOrd="0" presId="urn:microsoft.com/office/officeart/2005/8/layout/orgChart1"/>
    <dgm:cxn modelId="{4CE11528-2AA6-4FB6-8379-4FC71E614841}" type="presParOf" srcId="{AC212352-3CE8-4A02-AC7D-F05B440F4A9A}" destId="{16D2DE03-EDF4-4534-B759-028126F54F3D}" srcOrd="0" destOrd="0" presId="urn:microsoft.com/office/officeart/2005/8/layout/orgChart1"/>
    <dgm:cxn modelId="{AF96816A-AA3A-4718-B3BB-F6F1BA1D73F2}" type="presParOf" srcId="{AC212352-3CE8-4A02-AC7D-F05B440F4A9A}" destId="{CDAB809E-B23C-4771-8888-9E0F5D48C242}" srcOrd="1" destOrd="0" presId="urn:microsoft.com/office/officeart/2005/8/layout/orgChart1"/>
    <dgm:cxn modelId="{DA57038B-987D-4032-BA09-1D227D4BCC31}" type="presParOf" srcId="{CDAB809E-B23C-4771-8888-9E0F5D48C242}" destId="{C7A5CDE0-14CD-4710-8671-6897313C0FD7}" srcOrd="0" destOrd="0" presId="urn:microsoft.com/office/officeart/2005/8/layout/orgChart1"/>
    <dgm:cxn modelId="{8C476CDA-3D01-4D7A-B94D-2C7AF4A6D9C0}" type="presParOf" srcId="{C7A5CDE0-14CD-4710-8671-6897313C0FD7}" destId="{13EA6765-C5E3-4499-BFE6-CDF8573806F4}" srcOrd="0" destOrd="0" presId="urn:microsoft.com/office/officeart/2005/8/layout/orgChart1"/>
    <dgm:cxn modelId="{D18BB792-FFE8-484D-85B2-7213D7395321}" type="presParOf" srcId="{C7A5CDE0-14CD-4710-8671-6897313C0FD7}" destId="{F7E91439-63F7-4667-9B04-89DD7A5EA9E8}" srcOrd="1" destOrd="0" presId="urn:microsoft.com/office/officeart/2005/8/layout/orgChart1"/>
    <dgm:cxn modelId="{1FC797AB-BB91-4A66-8F67-0882D8D8127E}" type="presParOf" srcId="{CDAB809E-B23C-4771-8888-9E0F5D48C242}" destId="{7524068D-23CF-4E82-B046-BCDEFCDFCE47}" srcOrd="1" destOrd="0" presId="urn:microsoft.com/office/officeart/2005/8/layout/orgChart1"/>
    <dgm:cxn modelId="{004B5F02-528E-405B-AAF9-8F645CE1711F}" type="presParOf" srcId="{CDAB809E-B23C-4771-8888-9E0F5D48C242}" destId="{C8D0F2F2-D1F3-438D-9D27-BA48531B62C5}" srcOrd="2" destOrd="0" presId="urn:microsoft.com/office/officeart/2005/8/layout/orgChart1"/>
    <dgm:cxn modelId="{D57391E1-E25F-497F-B8FC-1F01E2F8FDBD}" type="presParOf" srcId="{1FB17643-35BC-47BA-BBDE-3634B4D2A47F}" destId="{DF67D284-BE58-416E-B509-EACAD7CD2634}" srcOrd="2" destOrd="0" presId="urn:microsoft.com/office/officeart/2005/8/layout/orgChart1"/>
    <dgm:cxn modelId="{333E6D8B-C800-48B7-8C9A-EF7DFB7500A0}" type="presParOf" srcId="{11897637-EFA5-4520-A9AB-F796427F3156}" destId="{EBC6332F-53F6-4C51-8E71-E06C550882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E7BFF7-18C6-47EC-B2CD-4F45235371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C7A7B-914B-41FD-AE8F-27F7487A693A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Pertambangan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Energi</a:t>
          </a:r>
          <a:endParaRPr lang="en-US" dirty="0"/>
        </a:p>
      </dgm:t>
    </dgm:pt>
    <dgm:pt modelId="{88CB24AF-AE4E-491E-BAFE-9E85A069638D}" type="parTrans" cxnId="{9DF69426-B4EF-499F-9634-60836A7C29F1}">
      <dgm:prSet/>
      <dgm:spPr/>
      <dgm:t>
        <a:bodyPr/>
        <a:lstStyle/>
        <a:p>
          <a:endParaRPr lang="en-US"/>
        </a:p>
      </dgm:t>
    </dgm:pt>
    <dgm:pt modelId="{9EEC0249-EDA6-4CEE-980D-99051D2CDC59}" type="sibTrans" cxnId="{9DF69426-B4EF-499F-9634-60836A7C29F1}">
      <dgm:prSet/>
      <dgm:spPr/>
      <dgm:t>
        <a:bodyPr/>
        <a:lstStyle/>
        <a:p>
          <a:endParaRPr lang="en-US"/>
        </a:p>
      </dgm:t>
    </dgm:pt>
    <dgm:pt modelId="{33788889-9A5C-4CEB-A6A4-576E7817BFA1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C16DA9D-7B13-4255-954F-DFCDE2804BA6}" type="parTrans" cxnId="{40EBB099-24CE-48DB-B4A7-CDC8FBD95E25}">
      <dgm:prSet/>
      <dgm:spPr/>
      <dgm:t>
        <a:bodyPr/>
        <a:lstStyle/>
        <a:p>
          <a:endParaRPr lang="en-US"/>
        </a:p>
      </dgm:t>
    </dgm:pt>
    <dgm:pt modelId="{0B1C765B-1C6B-4435-B51F-95D0A3EFF3D0}" type="sibTrans" cxnId="{40EBB099-24CE-48DB-B4A7-CDC8FBD95E25}">
      <dgm:prSet/>
      <dgm:spPr/>
      <dgm:t>
        <a:bodyPr/>
        <a:lstStyle/>
        <a:p>
          <a:endParaRPr lang="en-US"/>
        </a:p>
      </dgm:t>
    </dgm:pt>
    <dgm:pt modelId="{4492D146-257E-47F7-83BA-DEFC501422CC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53BEB13-6CB5-4701-96D2-192F6A6DBD2F}" type="parTrans" cxnId="{ECBE5133-7484-48BB-AA5B-46F0C231DCDD}">
      <dgm:prSet/>
      <dgm:spPr/>
      <dgm:t>
        <a:bodyPr/>
        <a:lstStyle/>
        <a:p>
          <a:endParaRPr lang="en-US"/>
        </a:p>
      </dgm:t>
    </dgm:pt>
    <dgm:pt modelId="{67D7740A-8B29-4FB8-B2FD-22C3FF4EE572}" type="sibTrans" cxnId="{ECBE5133-7484-48BB-AA5B-46F0C231DCDD}">
      <dgm:prSet/>
      <dgm:spPr/>
      <dgm:t>
        <a:bodyPr/>
        <a:lstStyle/>
        <a:p>
          <a:endParaRPr lang="en-US"/>
        </a:p>
      </dgm:t>
    </dgm:pt>
    <dgm:pt modelId="{CE7D5624-3E8D-4B3C-8640-93B45125D10B}" type="pres">
      <dgm:prSet presAssocID="{85E7BFF7-18C6-47EC-B2CD-4F4523537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97637-EFA5-4520-A9AB-F796427F3156}" type="pres">
      <dgm:prSet presAssocID="{AB5C7A7B-914B-41FD-AE8F-27F7487A693A}" presName="hierRoot1" presStyleCnt="0">
        <dgm:presLayoutVars>
          <dgm:hierBranch val="init"/>
        </dgm:presLayoutVars>
      </dgm:prSet>
      <dgm:spPr/>
    </dgm:pt>
    <dgm:pt modelId="{0D2536F4-E7A1-475C-B7EB-3F4E90923815}" type="pres">
      <dgm:prSet presAssocID="{AB5C7A7B-914B-41FD-AE8F-27F7487A693A}" presName="rootComposite1" presStyleCnt="0"/>
      <dgm:spPr/>
    </dgm:pt>
    <dgm:pt modelId="{F195DC97-69BE-4374-9785-16D3F72AD6E1}" type="pres">
      <dgm:prSet presAssocID="{AB5C7A7B-914B-41FD-AE8F-27F7487A69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C627-3F0C-441E-A517-D04433B12A85}" type="pres">
      <dgm:prSet presAssocID="{AB5C7A7B-914B-41FD-AE8F-27F7487A69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BA8C00-CC25-40AB-BDCE-212AF8706BEA}" type="pres">
      <dgm:prSet presAssocID="{AB5C7A7B-914B-41FD-AE8F-27F7487A693A}" presName="hierChild2" presStyleCnt="0"/>
      <dgm:spPr/>
    </dgm:pt>
    <dgm:pt modelId="{C53F5F10-CA5F-444E-8FBC-D0D77AD56EBE}" type="pres">
      <dgm:prSet presAssocID="{8C16DA9D-7B13-4255-954F-DFCDE2804BA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962026C-1EED-4DD6-9449-BA4463DE0E1F}" type="pres">
      <dgm:prSet presAssocID="{33788889-9A5C-4CEB-A6A4-576E7817BFA1}" presName="hierRoot2" presStyleCnt="0">
        <dgm:presLayoutVars>
          <dgm:hierBranch val="init"/>
        </dgm:presLayoutVars>
      </dgm:prSet>
      <dgm:spPr/>
    </dgm:pt>
    <dgm:pt modelId="{F55A6CFB-0E1C-4157-B3DA-A0D80629BF3E}" type="pres">
      <dgm:prSet presAssocID="{33788889-9A5C-4CEB-A6A4-576E7817BFA1}" presName="rootComposite" presStyleCnt="0"/>
      <dgm:spPr/>
    </dgm:pt>
    <dgm:pt modelId="{BF6B6787-C61E-40DB-BA69-95B68EA7DAE6}" type="pres">
      <dgm:prSet presAssocID="{33788889-9A5C-4CEB-A6A4-576E7817BFA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4B7F5-5D39-4C7F-BE38-CB9ADC006B49}" type="pres">
      <dgm:prSet presAssocID="{33788889-9A5C-4CEB-A6A4-576E7817BFA1}" presName="rootConnector" presStyleLbl="node2" presStyleIdx="0" presStyleCnt="2"/>
      <dgm:spPr/>
      <dgm:t>
        <a:bodyPr/>
        <a:lstStyle/>
        <a:p>
          <a:endParaRPr lang="en-US"/>
        </a:p>
      </dgm:t>
    </dgm:pt>
    <dgm:pt modelId="{5B4EAD8C-ADCB-4386-B88C-9DB6EEF17169}" type="pres">
      <dgm:prSet presAssocID="{33788889-9A5C-4CEB-A6A4-576E7817BFA1}" presName="hierChild4" presStyleCnt="0"/>
      <dgm:spPr/>
    </dgm:pt>
    <dgm:pt modelId="{EBE6F839-4D7D-4EE1-8255-7A0E58652B08}" type="pres">
      <dgm:prSet presAssocID="{33788889-9A5C-4CEB-A6A4-576E7817BFA1}" presName="hierChild5" presStyleCnt="0"/>
      <dgm:spPr/>
    </dgm:pt>
    <dgm:pt modelId="{D3A09C50-8E7F-4D70-A43C-ABF6CC415379}" type="pres">
      <dgm:prSet presAssocID="{253BEB13-6CB5-4701-96D2-192F6A6DBD2F}" presName="Name37" presStyleLbl="parChTrans1D2" presStyleIdx="1" presStyleCnt="2"/>
      <dgm:spPr/>
      <dgm:t>
        <a:bodyPr/>
        <a:lstStyle/>
        <a:p>
          <a:endParaRPr lang="en-US"/>
        </a:p>
      </dgm:t>
    </dgm:pt>
    <dgm:pt modelId="{1FB17643-35BC-47BA-BBDE-3634B4D2A47F}" type="pres">
      <dgm:prSet presAssocID="{4492D146-257E-47F7-83BA-DEFC501422CC}" presName="hierRoot2" presStyleCnt="0">
        <dgm:presLayoutVars>
          <dgm:hierBranch val="init"/>
        </dgm:presLayoutVars>
      </dgm:prSet>
      <dgm:spPr/>
    </dgm:pt>
    <dgm:pt modelId="{38A1B000-6042-438B-9F96-0EDDD4C7BAD0}" type="pres">
      <dgm:prSet presAssocID="{4492D146-257E-47F7-83BA-DEFC501422CC}" presName="rootComposite" presStyleCnt="0"/>
      <dgm:spPr/>
    </dgm:pt>
    <dgm:pt modelId="{67DCC03D-22C9-45A4-9D33-29EBFE06CF36}" type="pres">
      <dgm:prSet presAssocID="{4492D146-257E-47F7-83BA-DEFC501422C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E0B3E-543A-42AD-B368-693494B62E26}" type="pres">
      <dgm:prSet presAssocID="{4492D146-257E-47F7-83BA-DEFC501422CC}" presName="rootConnector" presStyleLbl="node2" presStyleIdx="1" presStyleCnt="2"/>
      <dgm:spPr/>
      <dgm:t>
        <a:bodyPr/>
        <a:lstStyle/>
        <a:p>
          <a:endParaRPr lang="en-US"/>
        </a:p>
      </dgm:t>
    </dgm:pt>
    <dgm:pt modelId="{AC212352-3CE8-4A02-AC7D-F05B440F4A9A}" type="pres">
      <dgm:prSet presAssocID="{4492D146-257E-47F7-83BA-DEFC501422CC}" presName="hierChild4" presStyleCnt="0"/>
      <dgm:spPr/>
    </dgm:pt>
    <dgm:pt modelId="{DF67D284-BE58-416E-B509-EACAD7CD2634}" type="pres">
      <dgm:prSet presAssocID="{4492D146-257E-47F7-83BA-DEFC501422CC}" presName="hierChild5" presStyleCnt="0"/>
      <dgm:spPr/>
    </dgm:pt>
    <dgm:pt modelId="{EBC6332F-53F6-4C51-8E71-E06C550882CD}" type="pres">
      <dgm:prSet presAssocID="{AB5C7A7B-914B-41FD-AE8F-27F7487A693A}" presName="hierChild3" presStyleCnt="0"/>
      <dgm:spPr/>
    </dgm:pt>
  </dgm:ptLst>
  <dgm:cxnLst>
    <dgm:cxn modelId="{F6676A88-9079-4908-86BF-8262E722BB22}" type="presOf" srcId="{4492D146-257E-47F7-83BA-DEFC501422CC}" destId="{67DCC03D-22C9-45A4-9D33-29EBFE06CF36}" srcOrd="0" destOrd="0" presId="urn:microsoft.com/office/officeart/2005/8/layout/orgChart1"/>
    <dgm:cxn modelId="{ECBE5133-7484-48BB-AA5B-46F0C231DCDD}" srcId="{AB5C7A7B-914B-41FD-AE8F-27F7487A693A}" destId="{4492D146-257E-47F7-83BA-DEFC501422CC}" srcOrd="1" destOrd="0" parTransId="{253BEB13-6CB5-4701-96D2-192F6A6DBD2F}" sibTransId="{67D7740A-8B29-4FB8-B2FD-22C3FF4EE572}"/>
    <dgm:cxn modelId="{A9AB1F89-A32C-46B3-BD87-4196F967922C}" type="presOf" srcId="{AB5C7A7B-914B-41FD-AE8F-27F7487A693A}" destId="{6ACFC627-3F0C-441E-A517-D04433B12A85}" srcOrd="1" destOrd="0" presId="urn:microsoft.com/office/officeart/2005/8/layout/orgChart1"/>
    <dgm:cxn modelId="{90D49765-F5B8-4FB1-B3A4-4C334658C739}" type="presOf" srcId="{33788889-9A5C-4CEB-A6A4-576E7817BFA1}" destId="{BF6B6787-C61E-40DB-BA69-95B68EA7DAE6}" srcOrd="0" destOrd="0" presId="urn:microsoft.com/office/officeart/2005/8/layout/orgChart1"/>
    <dgm:cxn modelId="{40EBB099-24CE-48DB-B4A7-CDC8FBD95E25}" srcId="{AB5C7A7B-914B-41FD-AE8F-27F7487A693A}" destId="{33788889-9A5C-4CEB-A6A4-576E7817BFA1}" srcOrd="0" destOrd="0" parTransId="{8C16DA9D-7B13-4255-954F-DFCDE2804BA6}" sibTransId="{0B1C765B-1C6B-4435-B51F-95D0A3EFF3D0}"/>
    <dgm:cxn modelId="{7BEBE609-24FD-457A-8200-1578741C51AA}" type="presOf" srcId="{8C16DA9D-7B13-4255-954F-DFCDE2804BA6}" destId="{C53F5F10-CA5F-444E-8FBC-D0D77AD56EBE}" srcOrd="0" destOrd="0" presId="urn:microsoft.com/office/officeart/2005/8/layout/orgChart1"/>
    <dgm:cxn modelId="{DB8A6962-5E75-445E-B6C5-0EF876CE56BF}" type="presOf" srcId="{AB5C7A7B-914B-41FD-AE8F-27F7487A693A}" destId="{F195DC97-69BE-4374-9785-16D3F72AD6E1}" srcOrd="0" destOrd="0" presId="urn:microsoft.com/office/officeart/2005/8/layout/orgChart1"/>
    <dgm:cxn modelId="{9DF69426-B4EF-499F-9634-60836A7C29F1}" srcId="{85E7BFF7-18C6-47EC-B2CD-4F4523537159}" destId="{AB5C7A7B-914B-41FD-AE8F-27F7487A693A}" srcOrd="0" destOrd="0" parTransId="{88CB24AF-AE4E-491E-BAFE-9E85A069638D}" sibTransId="{9EEC0249-EDA6-4CEE-980D-99051D2CDC59}"/>
    <dgm:cxn modelId="{02EEBBF2-553F-4E24-8330-F4D6FF1F0686}" type="presOf" srcId="{33788889-9A5C-4CEB-A6A4-576E7817BFA1}" destId="{47E4B7F5-5D39-4C7F-BE38-CB9ADC006B49}" srcOrd="1" destOrd="0" presId="urn:microsoft.com/office/officeart/2005/8/layout/orgChart1"/>
    <dgm:cxn modelId="{722F66B8-E343-43E3-AE24-9E60D0290EC4}" type="presOf" srcId="{85E7BFF7-18C6-47EC-B2CD-4F4523537159}" destId="{CE7D5624-3E8D-4B3C-8640-93B45125D10B}" srcOrd="0" destOrd="0" presId="urn:microsoft.com/office/officeart/2005/8/layout/orgChart1"/>
    <dgm:cxn modelId="{FC3E0C13-419D-45BE-A6F9-B0FE19742C8F}" type="presOf" srcId="{253BEB13-6CB5-4701-96D2-192F6A6DBD2F}" destId="{D3A09C50-8E7F-4D70-A43C-ABF6CC415379}" srcOrd="0" destOrd="0" presId="urn:microsoft.com/office/officeart/2005/8/layout/orgChart1"/>
    <dgm:cxn modelId="{82D69406-BBB2-4654-BE5B-EA4CABE85388}" type="presOf" srcId="{4492D146-257E-47F7-83BA-DEFC501422CC}" destId="{BBDE0B3E-543A-42AD-B368-693494B62E26}" srcOrd="1" destOrd="0" presId="urn:microsoft.com/office/officeart/2005/8/layout/orgChart1"/>
    <dgm:cxn modelId="{5C82F6DE-D391-4B3F-9F69-15D85905DB27}" type="presParOf" srcId="{CE7D5624-3E8D-4B3C-8640-93B45125D10B}" destId="{11897637-EFA5-4520-A9AB-F796427F3156}" srcOrd="0" destOrd="0" presId="urn:microsoft.com/office/officeart/2005/8/layout/orgChart1"/>
    <dgm:cxn modelId="{9A157635-F6C7-4735-AF3F-3FDEAAD13147}" type="presParOf" srcId="{11897637-EFA5-4520-A9AB-F796427F3156}" destId="{0D2536F4-E7A1-475C-B7EB-3F4E90923815}" srcOrd="0" destOrd="0" presId="urn:microsoft.com/office/officeart/2005/8/layout/orgChart1"/>
    <dgm:cxn modelId="{77F5BB30-2AA7-4CFB-9364-BFE16631B030}" type="presParOf" srcId="{0D2536F4-E7A1-475C-B7EB-3F4E90923815}" destId="{F195DC97-69BE-4374-9785-16D3F72AD6E1}" srcOrd="0" destOrd="0" presId="urn:microsoft.com/office/officeart/2005/8/layout/orgChart1"/>
    <dgm:cxn modelId="{9A14353F-38BE-4A44-8231-FDE9BA617973}" type="presParOf" srcId="{0D2536F4-E7A1-475C-B7EB-3F4E90923815}" destId="{6ACFC627-3F0C-441E-A517-D04433B12A85}" srcOrd="1" destOrd="0" presId="urn:microsoft.com/office/officeart/2005/8/layout/orgChart1"/>
    <dgm:cxn modelId="{5F2262EE-308D-4D38-AF17-28518218148A}" type="presParOf" srcId="{11897637-EFA5-4520-A9AB-F796427F3156}" destId="{A0BA8C00-CC25-40AB-BDCE-212AF8706BEA}" srcOrd="1" destOrd="0" presId="urn:microsoft.com/office/officeart/2005/8/layout/orgChart1"/>
    <dgm:cxn modelId="{13351F98-A39A-48DA-BEA3-56467A05BCAA}" type="presParOf" srcId="{A0BA8C00-CC25-40AB-BDCE-212AF8706BEA}" destId="{C53F5F10-CA5F-444E-8FBC-D0D77AD56EBE}" srcOrd="0" destOrd="0" presId="urn:microsoft.com/office/officeart/2005/8/layout/orgChart1"/>
    <dgm:cxn modelId="{E7F8E256-A547-40E1-BB31-E5B1515AC8D3}" type="presParOf" srcId="{A0BA8C00-CC25-40AB-BDCE-212AF8706BEA}" destId="{A962026C-1EED-4DD6-9449-BA4463DE0E1F}" srcOrd="1" destOrd="0" presId="urn:microsoft.com/office/officeart/2005/8/layout/orgChart1"/>
    <dgm:cxn modelId="{8C007BAC-9793-42E8-A224-3E279324F471}" type="presParOf" srcId="{A962026C-1EED-4DD6-9449-BA4463DE0E1F}" destId="{F55A6CFB-0E1C-4157-B3DA-A0D80629BF3E}" srcOrd="0" destOrd="0" presId="urn:microsoft.com/office/officeart/2005/8/layout/orgChart1"/>
    <dgm:cxn modelId="{1043888F-B1A0-46F6-A2D9-F8B2FD7EDF75}" type="presParOf" srcId="{F55A6CFB-0E1C-4157-B3DA-A0D80629BF3E}" destId="{BF6B6787-C61E-40DB-BA69-95B68EA7DAE6}" srcOrd="0" destOrd="0" presId="urn:microsoft.com/office/officeart/2005/8/layout/orgChart1"/>
    <dgm:cxn modelId="{179FC615-6812-4AEF-BA7F-49F620724FF3}" type="presParOf" srcId="{F55A6CFB-0E1C-4157-B3DA-A0D80629BF3E}" destId="{47E4B7F5-5D39-4C7F-BE38-CB9ADC006B49}" srcOrd="1" destOrd="0" presId="urn:microsoft.com/office/officeart/2005/8/layout/orgChart1"/>
    <dgm:cxn modelId="{2D150192-196A-45D5-B5EF-9674CA40EEEA}" type="presParOf" srcId="{A962026C-1EED-4DD6-9449-BA4463DE0E1F}" destId="{5B4EAD8C-ADCB-4386-B88C-9DB6EEF17169}" srcOrd="1" destOrd="0" presId="urn:microsoft.com/office/officeart/2005/8/layout/orgChart1"/>
    <dgm:cxn modelId="{92B06E4C-4296-428E-B9A0-54E17C316901}" type="presParOf" srcId="{A962026C-1EED-4DD6-9449-BA4463DE0E1F}" destId="{EBE6F839-4D7D-4EE1-8255-7A0E58652B08}" srcOrd="2" destOrd="0" presId="urn:microsoft.com/office/officeart/2005/8/layout/orgChart1"/>
    <dgm:cxn modelId="{BDB52CAA-BA71-41D8-B26B-01084600024C}" type="presParOf" srcId="{A0BA8C00-CC25-40AB-BDCE-212AF8706BEA}" destId="{D3A09C50-8E7F-4D70-A43C-ABF6CC415379}" srcOrd="2" destOrd="0" presId="urn:microsoft.com/office/officeart/2005/8/layout/orgChart1"/>
    <dgm:cxn modelId="{0BA1F0BB-7AB8-4BED-A8D5-A5124B335AE6}" type="presParOf" srcId="{A0BA8C00-CC25-40AB-BDCE-212AF8706BEA}" destId="{1FB17643-35BC-47BA-BBDE-3634B4D2A47F}" srcOrd="3" destOrd="0" presId="urn:microsoft.com/office/officeart/2005/8/layout/orgChart1"/>
    <dgm:cxn modelId="{710328EF-0A33-4E80-A5DC-72DB509A6187}" type="presParOf" srcId="{1FB17643-35BC-47BA-BBDE-3634B4D2A47F}" destId="{38A1B000-6042-438B-9F96-0EDDD4C7BAD0}" srcOrd="0" destOrd="0" presId="urn:microsoft.com/office/officeart/2005/8/layout/orgChart1"/>
    <dgm:cxn modelId="{909B967E-E764-4FD8-9234-9F49CD55CE2A}" type="presParOf" srcId="{38A1B000-6042-438B-9F96-0EDDD4C7BAD0}" destId="{67DCC03D-22C9-45A4-9D33-29EBFE06CF36}" srcOrd="0" destOrd="0" presId="urn:microsoft.com/office/officeart/2005/8/layout/orgChart1"/>
    <dgm:cxn modelId="{50F14F63-9DB2-4D6D-BEB9-0DAFB0F4B369}" type="presParOf" srcId="{38A1B000-6042-438B-9F96-0EDDD4C7BAD0}" destId="{BBDE0B3E-543A-42AD-B368-693494B62E26}" srcOrd="1" destOrd="0" presId="urn:microsoft.com/office/officeart/2005/8/layout/orgChart1"/>
    <dgm:cxn modelId="{7C3A7AD1-2F16-441A-B259-2613A4028767}" type="presParOf" srcId="{1FB17643-35BC-47BA-BBDE-3634B4D2A47F}" destId="{AC212352-3CE8-4A02-AC7D-F05B440F4A9A}" srcOrd="1" destOrd="0" presId="urn:microsoft.com/office/officeart/2005/8/layout/orgChart1"/>
    <dgm:cxn modelId="{70B92DF9-F4A1-4957-9667-3341345100D8}" type="presParOf" srcId="{1FB17643-35BC-47BA-BBDE-3634B4D2A47F}" destId="{DF67D284-BE58-416E-B509-EACAD7CD2634}" srcOrd="2" destOrd="0" presId="urn:microsoft.com/office/officeart/2005/8/layout/orgChart1"/>
    <dgm:cxn modelId="{8D63A8F3-D1FF-4A5F-8598-FDBD199CD2EE}" type="presParOf" srcId="{11897637-EFA5-4520-A9AB-F796427F3156}" destId="{EBC6332F-53F6-4C51-8E71-E06C550882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5E7BFF7-18C6-47EC-B2CD-4F452353715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C7A7B-914B-41FD-AE8F-27F7487A693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/>
            <a:t>Perdagangan</a:t>
          </a:r>
          <a:endParaRPr lang="en-US" dirty="0"/>
        </a:p>
      </dgm:t>
    </dgm:pt>
    <dgm:pt modelId="{88CB24AF-AE4E-491E-BAFE-9E85A069638D}" type="parTrans" cxnId="{9DF69426-B4EF-499F-9634-60836A7C29F1}">
      <dgm:prSet/>
      <dgm:spPr/>
      <dgm:t>
        <a:bodyPr/>
        <a:lstStyle/>
        <a:p>
          <a:endParaRPr lang="en-US"/>
        </a:p>
      </dgm:t>
    </dgm:pt>
    <dgm:pt modelId="{9EEC0249-EDA6-4CEE-980D-99051D2CDC59}" type="sibTrans" cxnId="{9DF69426-B4EF-499F-9634-60836A7C29F1}">
      <dgm:prSet/>
      <dgm:spPr/>
      <dgm:t>
        <a:bodyPr/>
        <a:lstStyle/>
        <a:p>
          <a:endParaRPr lang="en-US"/>
        </a:p>
      </dgm:t>
    </dgm:pt>
    <dgm:pt modelId="{6DAB8B64-A1EA-4E4A-BEB1-9F91DBB73247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AD2965C-7A5F-4F9D-B63D-E9D058E455F1}" type="parTrans" cxnId="{6177C9DB-A5AB-4789-8DAF-C294A267229B}">
      <dgm:prSet/>
      <dgm:spPr/>
      <dgm:t>
        <a:bodyPr/>
        <a:lstStyle/>
        <a:p>
          <a:endParaRPr lang="en-US"/>
        </a:p>
      </dgm:t>
    </dgm:pt>
    <dgm:pt modelId="{AAF78EB6-B4FB-4FDF-857F-23230347697C}" type="sibTrans" cxnId="{6177C9DB-A5AB-4789-8DAF-C294A267229B}">
      <dgm:prSet/>
      <dgm:spPr/>
      <dgm:t>
        <a:bodyPr/>
        <a:lstStyle/>
        <a:p>
          <a:endParaRPr lang="en-US"/>
        </a:p>
      </dgm:t>
    </dgm:pt>
    <dgm:pt modelId="{33788889-9A5C-4CEB-A6A4-576E7817BFA1}">
      <dgm:prSet phldrT="[Text]" phldr="1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C16DA9D-7B13-4255-954F-DFCDE2804BA6}" type="parTrans" cxnId="{40EBB099-24CE-48DB-B4A7-CDC8FBD95E25}">
      <dgm:prSet/>
      <dgm:spPr/>
      <dgm:t>
        <a:bodyPr/>
        <a:lstStyle/>
        <a:p>
          <a:endParaRPr lang="en-US"/>
        </a:p>
      </dgm:t>
    </dgm:pt>
    <dgm:pt modelId="{0B1C765B-1C6B-4435-B51F-95D0A3EFF3D0}" type="sibTrans" cxnId="{40EBB099-24CE-48DB-B4A7-CDC8FBD95E25}">
      <dgm:prSet/>
      <dgm:spPr/>
      <dgm:t>
        <a:bodyPr/>
        <a:lstStyle/>
        <a:p>
          <a:endParaRPr lang="en-US"/>
        </a:p>
      </dgm:t>
    </dgm:pt>
    <dgm:pt modelId="{0C0C2DE4-D932-4805-95BD-B4B271A188E3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EF8AE39-7851-4713-95F1-1E23E8171730}" type="parTrans" cxnId="{BB30E0F8-4779-4CB1-BC20-F092D9C5FC85}">
      <dgm:prSet/>
      <dgm:spPr/>
      <dgm:t>
        <a:bodyPr/>
        <a:lstStyle/>
        <a:p>
          <a:endParaRPr lang="en-US"/>
        </a:p>
      </dgm:t>
    </dgm:pt>
    <dgm:pt modelId="{8A2A9A8C-B863-44D7-9986-FE23D5DCEFCD}" type="sibTrans" cxnId="{BB30E0F8-4779-4CB1-BC20-F092D9C5FC85}">
      <dgm:prSet/>
      <dgm:spPr/>
      <dgm:t>
        <a:bodyPr/>
        <a:lstStyle/>
        <a:p>
          <a:endParaRPr lang="en-US"/>
        </a:p>
      </dgm:t>
    </dgm:pt>
    <dgm:pt modelId="{CE7D5624-3E8D-4B3C-8640-93B45125D10B}" type="pres">
      <dgm:prSet presAssocID="{85E7BFF7-18C6-47EC-B2CD-4F45235371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897637-EFA5-4520-A9AB-F796427F3156}" type="pres">
      <dgm:prSet presAssocID="{AB5C7A7B-914B-41FD-AE8F-27F7487A693A}" presName="hierRoot1" presStyleCnt="0">
        <dgm:presLayoutVars>
          <dgm:hierBranch val="init"/>
        </dgm:presLayoutVars>
      </dgm:prSet>
      <dgm:spPr/>
    </dgm:pt>
    <dgm:pt modelId="{0D2536F4-E7A1-475C-B7EB-3F4E90923815}" type="pres">
      <dgm:prSet presAssocID="{AB5C7A7B-914B-41FD-AE8F-27F7487A693A}" presName="rootComposite1" presStyleCnt="0"/>
      <dgm:spPr/>
    </dgm:pt>
    <dgm:pt modelId="{F195DC97-69BE-4374-9785-16D3F72AD6E1}" type="pres">
      <dgm:prSet presAssocID="{AB5C7A7B-914B-41FD-AE8F-27F7487A69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CFC627-3F0C-441E-A517-D04433B12A85}" type="pres">
      <dgm:prSet presAssocID="{AB5C7A7B-914B-41FD-AE8F-27F7487A69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0BA8C00-CC25-40AB-BDCE-212AF8706BEA}" type="pres">
      <dgm:prSet presAssocID="{AB5C7A7B-914B-41FD-AE8F-27F7487A693A}" presName="hierChild2" presStyleCnt="0"/>
      <dgm:spPr/>
    </dgm:pt>
    <dgm:pt modelId="{028335D2-95BB-405F-B3DE-0BC4FB5B75C2}" type="pres">
      <dgm:prSet presAssocID="{8AD2965C-7A5F-4F9D-B63D-E9D058E455F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1E38432C-A86F-482A-A8BA-6DC5884DC046}" type="pres">
      <dgm:prSet presAssocID="{6DAB8B64-A1EA-4E4A-BEB1-9F91DBB73247}" presName="hierRoot2" presStyleCnt="0">
        <dgm:presLayoutVars>
          <dgm:hierBranch val="init"/>
        </dgm:presLayoutVars>
      </dgm:prSet>
      <dgm:spPr/>
    </dgm:pt>
    <dgm:pt modelId="{AE2C830F-8DDF-4978-8E89-F9C660333C9E}" type="pres">
      <dgm:prSet presAssocID="{6DAB8B64-A1EA-4E4A-BEB1-9F91DBB73247}" presName="rootComposite" presStyleCnt="0"/>
      <dgm:spPr/>
    </dgm:pt>
    <dgm:pt modelId="{2C3281E8-5B84-45A1-8FE9-668041223AA2}" type="pres">
      <dgm:prSet presAssocID="{6DAB8B64-A1EA-4E4A-BEB1-9F91DBB7324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35B980-4B92-459F-883A-AE3559007E64}" type="pres">
      <dgm:prSet presAssocID="{6DAB8B64-A1EA-4E4A-BEB1-9F91DBB73247}" presName="rootConnector" presStyleLbl="node2" presStyleIdx="0" presStyleCnt="2"/>
      <dgm:spPr/>
      <dgm:t>
        <a:bodyPr/>
        <a:lstStyle/>
        <a:p>
          <a:endParaRPr lang="en-US"/>
        </a:p>
      </dgm:t>
    </dgm:pt>
    <dgm:pt modelId="{562D3A14-C856-4771-B420-2DA334E1B496}" type="pres">
      <dgm:prSet presAssocID="{6DAB8B64-A1EA-4E4A-BEB1-9F91DBB73247}" presName="hierChild4" presStyleCnt="0"/>
      <dgm:spPr/>
    </dgm:pt>
    <dgm:pt modelId="{73C40ECC-11DB-4E47-9828-846D2669D163}" type="pres">
      <dgm:prSet presAssocID="{0EF8AE39-7851-4713-95F1-1E23E8171730}" presName="Name37" presStyleLbl="parChTrans1D3" presStyleIdx="0" presStyleCnt="1"/>
      <dgm:spPr/>
      <dgm:t>
        <a:bodyPr/>
        <a:lstStyle/>
        <a:p>
          <a:endParaRPr lang="en-US"/>
        </a:p>
      </dgm:t>
    </dgm:pt>
    <dgm:pt modelId="{A4F5A3B8-E775-46ED-9AA7-E9437431B236}" type="pres">
      <dgm:prSet presAssocID="{0C0C2DE4-D932-4805-95BD-B4B271A188E3}" presName="hierRoot2" presStyleCnt="0">
        <dgm:presLayoutVars>
          <dgm:hierBranch val="init"/>
        </dgm:presLayoutVars>
      </dgm:prSet>
      <dgm:spPr/>
    </dgm:pt>
    <dgm:pt modelId="{60C5FC81-05D6-4CD8-BB80-59E1519648DB}" type="pres">
      <dgm:prSet presAssocID="{0C0C2DE4-D932-4805-95BD-B4B271A188E3}" presName="rootComposite" presStyleCnt="0"/>
      <dgm:spPr/>
    </dgm:pt>
    <dgm:pt modelId="{8CB37AEF-6169-4FF6-ADD1-859BE256498A}" type="pres">
      <dgm:prSet presAssocID="{0C0C2DE4-D932-4805-95BD-B4B271A188E3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FE5DF-0405-4114-8326-80E5F3EAD648}" type="pres">
      <dgm:prSet presAssocID="{0C0C2DE4-D932-4805-95BD-B4B271A188E3}" presName="rootConnector" presStyleLbl="node3" presStyleIdx="0" presStyleCnt="1"/>
      <dgm:spPr/>
      <dgm:t>
        <a:bodyPr/>
        <a:lstStyle/>
        <a:p>
          <a:endParaRPr lang="en-US"/>
        </a:p>
      </dgm:t>
    </dgm:pt>
    <dgm:pt modelId="{A6441A01-07C6-4545-A6AF-AAEC499143C9}" type="pres">
      <dgm:prSet presAssocID="{0C0C2DE4-D932-4805-95BD-B4B271A188E3}" presName="hierChild4" presStyleCnt="0"/>
      <dgm:spPr/>
    </dgm:pt>
    <dgm:pt modelId="{5938CFE7-345F-4900-ADD1-504A3BB195EE}" type="pres">
      <dgm:prSet presAssocID="{0C0C2DE4-D932-4805-95BD-B4B271A188E3}" presName="hierChild5" presStyleCnt="0"/>
      <dgm:spPr/>
    </dgm:pt>
    <dgm:pt modelId="{AC13705D-BD26-4CE6-91B2-D7C5A96F6E48}" type="pres">
      <dgm:prSet presAssocID="{6DAB8B64-A1EA-4E4A-BEB1-9F91DBB73247}" presName="hierChild5" presStyleCnt="0"/>
      <dgm:spPr/>
    </dgm:pt>
    <dgm:pt modelId="{C53F5F10-CA5F-444E-8FBC-D0D77AD56EBE}" type="pres">
      <dgm:prSet presAssocID="{8C16DA9D-7B13-4255-954F-DFCDE2804BA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A962026C-1EED-4DD6-9449-BA4463DE0E1F}" type="pres">
      <dgm:prSet presAssocID="{33788889-9A5C-4CEB-A6A4-576E7817BFA1}" presName="hierRoot2" presStyleCnt="0">
        <dgm:presLayoutVars>
          <dgm:hierBranch val="init"/>
        </dgm:presLayoutVars>
      </dgm:prSet>
      <dgm:spPr/>
    </dgm:pt>
    <dgm:pt modelId="{F55A6CFB-0E1C-4157-B3DA-A0D80629BF3E}" type="pres">
      <dgm:prSet presAssocID="{33788889-9A5C-4CEB-A6A4-576E7817BFA1}" presName="rootComposite" presStyleCnt="0"/>
      <dgm:spPr/>
    </dgm:pt>
    <dgm:pt modelId="{BF6B6787-C61E-40DB-BA69-95B68EA7DAE6}" type="pres">
      <dgm:prSet presAssocID="{33788889-9A5C-4CEB-A6A4-576E7817BFA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E4B7F5-5D39-4C7F-BE38-CB9ADC006B49}" type="pres">
      <dgm:prSet presAssocID="{33788889-9A5C-4CEB-A6A4-576E7817BFA1}" presName="rootConnector" presStyleLbl="node2" presStyleIdx="1" presStyleCnt="2"/>
      <dgm:spPr/>
      <dgm:t>
        <a:bodyPr/>
        <a:lstStyle/>
        <a:p>
          <a:endParaRPr lang="en-US"/>
        </a:p>
      </dgm:t>
    </dgm:pt>
    <dgm:pt modelId="{5B4EAD8C-ADCB-4386-B88C-9DB6EEF17169}" type="pres">
      <dgm:prSet presAssocID="{33788889-9A5C-4CEB-A6A4-576E7817BFA1}" presName="hierChild4" presStyleCnt="0"/>
      <dgm:spPr/>
    </dgm:pt>
    <dgm:pt modelId="{EBE6F839-4D7D-4EE1-8255-7A0E58652B08}" type="pres">
      <dgm:prSet presAssocID="{33788889-9A5C-4CEB-A6A4-576E7817BFA1}" presName="hierChild5" presStyleCnt="0"/>
      <dgm:spPr/>
    </dgm:pt>
    <dgm:pt modelId="{EBC6332F-53F6-4C51-8E71-E06C550882CD}" type="pres">
      <dgm:prSet presAssocID="{AB5C7A7B-914B-41FD-AE8F-27F7487A693A}" presName="hierChild3" presStyleCnt="0"/>
      <dgm:spPr/>
    </dgm:pt>
  </dgm:ptLst>
  <dgm:cxnLst>
    <dgm:cxn modelId="{BB30E0F8-4779-4CB1-BC20-F092D9C5FC85}" srcId="{6DAB8B64-A1EA-4E4A-BEB1-9F91DBB73247}" destId="{0C0C2DE4-D932-4805-95BD-B4B271A188E3}" srcOrd="0" destOrd="0" parTransId="{0EF8AE39-7851-4713-95F1-1E23E8171730}" sibTransId="{8A2A9A8C-B863-44D7-9986-FE23D5DCEFCD}"/>
    <dgm:cxn modelId="{6CCD07BC-9C9A-49DD-8F11-2075FDDD6485}" type="presOf" srcId="{0EF8AE39-7851-4713-95F1-1E23E8171730}" destId="{73C40ECC-11DB-4E47-9828-846D2669D163}" srcOrd="0" destOrd="0" presId="urn:microsoft.com/office/officeart/2005/8/layout/orgChart1"/>
    <dgm:cxn modelId="{FD9DA839-764B-42AE-8381-E75B50A91597}" type="presOf" srcId="{6DAB8B64-A1EA-4E4A-BEB1-9F91DBB73247}" destId="{2C3281E8-5B84-45A1-8FE9-668041223AA2}" srcOrd="0" destOrd="0" presId="urn:microsoft.com/office/officeart/2005/8/layout/orgChart1"/>
    <dgm:cxn modelId="{64180F87-0853-447E-A8D8-D5A2E092FDF2}" type="presOf" srcId="{AB5C7A7B-914B-41FD-AE8F-27F7487A693A}" destId="{6ACFC627-3F0C-441E-A517-D04433B12A85}" srcOrd="1" destOrd="0" presId="urn:microsoft.com/office/officeart/2005/8/layout/orgChart1"/>
    <dgm:cxn modelId="{B134132E-44FB-4F18-8B8A-F1D3DC773C88}" type="presOf" srcId="{AB5C7A7B-914B-41FD-AE8F-27F7487A693A}" destId="{F195DC97-69BE-4374-9785-16D3F72AD6E1}" srcOrd="0" destOrd="0" presId="urn:microsoft.com/office/officeart/2005/8/layout/orgChart1"/>
    <dgm:cxn modelId="{D238FDD1-8B9B-4003-ABD4-0B071418E40C}" type="presOf" srcId="{0C0C2DE4-D932-4805-95BD-B4B271A188E3}" destId="{D23FE5DF-0405-4114-8326-80E5F3EAD648}" srcOrd="1" destOrd="0" presId="urn:microsoft.com/office/officeart/2005/8/layout/orgChart1"/>
    <dgm:cxn modelId="{FF5F8E17-9083-4E77-BB18-9BE0B61DB2C1}" type="presOf" srcId="{85E7BFF7-18C6-47EC-B2CD-4F4523537159}" destId="{CE7D5624-3E8D-4B3C-8640-93B45125D10B}" srcOrd="0" destOrd="0" presId="urn:microsoft.com/office/officeart/2005/8/layout/orgChart1"/>
    <dgm:cxn modelId="{40EBB099-24CE-48DB-B4A7-CDC8FBD95E25}" srcId="{AB5C7A7B-914B-41FD-AE8F-27F7487A693A}" destId="{33788889-9A5C-4CEB-A6A4-576E7817BFA1}" srcOrd="1" destOrd="0" parTransId="{8C16DA9D-7B13-4255-954F-DFCDE2804BA6}" sibTransId="{0B1C765B-1C6B-4435-B51F-95D0A3EFF3D0}"/>
    <dgm:cxn modelId="{33AB333A-7297-4E57-A0C7-1F076DB86CE6}" type="presOf" srcId="{8C16DA9D-7B13-4255-954F-DFCDE2804BA6}" destId="{C53F5F10-CA5F-444E-8FBC-D0D77AD56EBE}" srcOrd="0" destOrd="0" presId="urn:microsoft.com/office/officeart/2005/8/layout/orgChart1"/>
    <dgm:cxn modelId="{67DE5B10-D6AC-4332-BE8A-938604EB7199}" type="presOf" srcId="{33788889-9A5C-4CEB-A6A4-576E7817BFA1}" destId="{BF6B6787-C61E-40DB-BA69-95B68EA7DAE6}" srcOrd="0" destOrd="0" presId="urn:microsoft.com/office/officeart/2005/8/layout/orgChart1"/>
    <dgm:cxn modelId="{5F639FC2-593B-4E13-BB92-F4E61220E403}" type="presOf" srcId="{0C0C2DE4-D932-4805-95BD-B4B271A188E3}" destId="{8CB37AEF-6169-4FF6-ADD1-859BE256498A}" srcOrd="0" destOrd="0" presId="urn:microsoft.com/office/officeart/2005/8/layout/orgChart1"/>
    <dgm:cxn modelId="{9DF69426-B4EF-499F-9634-60836A7C29F1}" srcId="{85E7BFF7-18C6-47EC-B2CD-4F4523537159}" destId="{AB5C7A7B-914B-41FD-AE8F-27F7487A693A}" srcOrd="0" destOrd="0" parTransId="{88CB24AF-AE4E-491E-BAFE-9E85A069638D}" sibTransId="{9EEC0249-EDA6-4CEE-980D-99051D2CDC59}"/>
    <dgm:cxn modelId="{6177C9DB-A5AB-4789-8DAF-C294A267229B}" srcId="{AB5C7A7B-914B-41FD-AE8F-27F7487A693A}" destId="{6DAB8B64-A1EA-4E4A-BEB1-9F91DBB73247}" srcOrd="0" destOrd="0" parTransId="{8AD2965C-7A5F-4F9D-B63D-E9D058E455F1}" sibTransId="{AAF78EB6-B4FB-4FDF-857F-23230347697C}"/>
    <dgm:cxn modelId="{3FDB67D5-3117-434A-9862-88E0AE19F745}" type="presOf" srcId="{6DAB8B64-A1EA-4E4A-BEB1-9F91DBB73247}" destId="{DD35B980-4B92-459F-883A-AE3559007E64}" srcOrd="1" destOrd="0" presId="urn:microsoft.com/office/officeart/2005/8/layout/orgChart1"/>
    <dgm:cxn modelId="{BC0DA20B-66C6-47F6-926B-C506A0A9C68E}" type="presOf" srcId="{33788889-9A5C-4CEB-A6A4-576E7817BFA1}" destId="{47E4B7F5-5D39-4C7F-BE38-CB9ADC006B49}" srcOrd="1" destOrd="0" presId="urn:microsoft.com/office/officeart/2005/8/layout/orgChart1"/>
    <dgm:cxn modelId="{1E0465D1-727C-45E0-AD3A-DD25A1FC9618}" type="presOf" srcId="{8AD2965C-7A5F-4F9D-B63D-E9D058E455F1}" destId="{028335D2-95BB-405F-B3DE-0BC4FB5B75C2}" srcOrd="0" destOrd="0" presId="urn:microsoft.com/office/officeart/2005/8/layout/orgChart1"/>
    <dgm:cxn modelId="{9F2867DA-A1A5-409F-BF16-6CFD27916C96}" type="presParOf" srcId="{CE7D5624-3E8D-4B3C-8640-93B45125D10B}" destId="{11897637-EFA5-4520-A9AB-F796427F3156}" srcOrd="0" destOrd="0" presId="urn:microsoft.com/office/officeart/2005/8/layout/orgChart1"/>
    <dgm:cxn modelId="{1CAE74DA-5E88-4433-8F41-113C9FBBA01F}" type="presParOf" srcId="{11897637-EFA5-4520-A9AB-F796427F3156}" destId="{0D2536F4-E7A1-475C-B7EB-3F4E90923815}" srcOrd="0" destOrd="0" presId="urn:microsoft.com/office/officeart/2005/8/layout/orgChart1"/>
    <dgm:cxn modelId="{BE865A31-9FB0-4BEA-978B-E08B67F3B6AA}" type="presParOf" srcId="{0D2536F4-E7A1-475C-B7EB-3F4E90923815}" destId="{F195DC97-69BE-4374-9785-16D3F72AD6E1}" srcOrd="0" destOrd="0" presId="urn:microsoft.com/office/officeart/2005/8/layout/orgChart1"/>
    <dgm:cxn modelId="{AD45AE9B-CBA6-4F89-B0C3-5710173D8FBD}" type="presParOf" srcId="{0D2536F4-E7A1-475C-B7EB-3F4E90923815}" destId="{6ACFC627-3F0C-441E-A517-D04433B12A85}" srcOrd="1" destOrd="0" presId="urn:microsoft.com/office/officeart/2005/8/layout/orgChart1"/>
    <dgm:cxn modelId="{0062919D-D9F3-4833-BEFE-74097055AEC1}" type="presParOf" srcId="{11897637-EFA5-4520-A9AB-F796427F3156}" destId="{A0BA8C00-CC25-40AB-BDCE-212AF8706BEA}" srcOrd="1" destOrd="0" presId="urn:microsoft.com/office/officeart/2005/8/layout/orgChart1"/>
    <dgm:cxn modelId="{8EC52375-830F-47EA-88BF-626BBB6FA96D}" type="presParOf" srcId="{A0BA8C00-CC25-40AB-BDCE-212AF8706BEA}" destId="{028335D2-95BB-405F-B3DE-0BC4FB5B75C2}" srcOrd="0" destOrd="0" presId="urn:microsoft.com/office/officeart/2005/8/layout/orgChart1"/>
    <dgm:cxn modelId="{2D135215-2313-44FA-96A2-9681FE5B7D66}" type="presParOf" srcId="{A0BA8C00-CC25-40AB-BDCE-212AF8706BEA}" destId="{1E38432C-A86F-482A-A8BA-6DC5884DC046}" srcOrd="1" destOrd="0" presId="urn:microsoft.com/office/officeart/2005/8/layout/orgChart1"/>
    <dgm:cxn modelId="{71A40DBE-3E21-4225-9C3C-4D53A90F4427}" type="presParOf" srcId="{1E38432C-A86F-482A-A8BA-6DC5884DC046}" destId="{AE2C830F-8DDF-4978-8E89-F9C660333C9E}" srcOrd="0" destOrd="0" presId="urn:microsoft.com/office/officeart/2005/8/layout/orgChart1"/>
    <dgm:cxn modelId="{E47D697B-B696-4DDD-AA85-372CCC60F4B1}" type="presParOf" srcId="{AE2C830F-8DDF-4978-8E89-F9C660333C9E}" destId="{2C3281E8-5B84-45A1-8FE9-668041223AA2}" srcOrd="0" destOrd="0" presId="urn:microsoft.com/office/officeart/2005/8/layout/orgChart1"/>
    <dgm:cxn modelId="{B820D1BD-3D08-4591-B57F-38DA3850AC69}" type="presParOf" srcId="{AE2C830F-8DDF-4978-8E89-F9C660333C9E}" destId="{DD35B980-4B92-459F-883A-AE3559007E64}" srcOrd="1" destOrd="0" presId="urn:microsoft.com/office/officeart/2005/8/layout/orgChart1"/>
    <dgm:cxn modelId="{90FE8385-B523-4BD5-893A-16116023B195}" type="presParOf" srcId="{1E38432C-A86F-482A-A8BA-6DC5884DC046}" destId="{562D3A14-C856-4771-B420-2DA334E1B496}" srcOrd="1" destOrd="0" presId="urn:microsoft.com/office/officeart/2005/8/layout/orgChart1"/>
    <dgm:cxn modelId="{9D7B30AD-5349-43C4-9787-2A6C5E6C3F99}" type="presParOf" srcId="{562D3A14-C856-4771-B420-2DA334E1B496}" destId="{73C40ECC-11DB-4E47-9828-846D2669D163}" srcOrd="0" destOrd="0" presId="urn:microsoft.com/office/officeart/2005/8/layout/orgChart1"/>
    <dgm:cxn modelId="{05251907-ACEB-459A-AC70-15D4F13648DD}" type="presParOf" srcId="{562D3A14-C856-4771-B420-2DA334E1B496}" destId="{A4F5A3B8-E775-46ED-9AA7-E9437431B236}" srcOrd="1" destOrd="0" presId="urn:microsoft.com/office/officeart/2005/8/layout/orgChart1"/>
    <dgm:cxn modelId="{AFA0DD99-E62F-4CF9-97AF-B8774C07516D}" type="presParOf" srcId="{A4F5A3B8-E775-46ED-9AA7-E9437431B236}" destId="{60C5FC81-05D6-4CD8-BB80-59E1519648DB}" srcOrd="0" destOrd="0" presId="urn:microsoft.com/office/officeart/2005/8/layout/orgChart1"/>
    <dgm:cxn modelId="{6381871E-E1D0-4A92-A0E2-BD403DB5B3C6}" type="presParOf" srcId="{60C5FC81-05D6-4CD8-BB80-59E1519648DB}" destId="{8CB37AEF-6169-4FF6-ADD1-859BE256498A}" srcOrd="0" destOrd="0" presId="urn:microsoft.com/office/officeart/2005/8/layout/orgChart1"/>
    <dgm:cxn modelId="{8CC1B2A9-0954-419B-A289-3C248448E911}" type="presParOf" srcId="{60C5FC81-05D6-4CD8-BB80-59E1519648DB}" destId="{D23FE5DF-0405-4114-8326-80E5F3EAD648}" srcOrd="1" destOrd="0" presId="urn:microsoft.com/office/officeart/2005/8/layout/orgChart1"/>
    <dgm:cxn modelId="{CC3F68B5-0889-4C29-AE98-BCB714EFC470}" type="presParOf" srcId="{A4F5A3B8-E775-46ED-9AA7-E9437431B236}" destId="{A6441A01-07C6-4545-A6AF-AAEC499143C9}" srcOrd="1" destOrd="0" presId="urn:microsoft.com/office/officeart/2005/8/layout/orgChart1"/>
    <dgm:cxn modelId="{84BD4291-F812-4743-A703-7A6576D60CB7}" type="presParOf" srcId="{A4F5A3B8-E775-46ED-9AA7-E9437431B236}" destId="{5938CFE7-345F-4900-ADD1-504A3BB195EE}" srcOrd="2" destOrd="0" presId="urn:microsoft.com/office/officeart/2005/8/layout/orgChart1"/>
    <dgm:cxn modelId="{6FDC02BF-BACF-46F2-A4CB-C1BFBAB3AD65}" type="presParOf" srcId="{1E38432C-A86F-482A-A8BA-6DC5884DC046}" destId="{AC13705D-BD26-4CE6-91B2-D7C5A96F6E48}" srcOrd="2" destOrd="0" presId="urn:microsoft.com/office/officeart/2005/8/layout/orgChart1"/>
    <dgm:cxn modelId="{CFF8D482-D5C0-4FB8-B0D3-D83BFBFC794C}" type="presParOf" srcId="{A0BA8C00-CC25-40AB-BDCE-212AF8706BEA}" destId="{C53F5F10-CA5F-444E-8FBC-D0D77AD56EBE}" srcOrd="2" destOrd="0" presId="urn:microsoft.com/office/officeart/2005/8/layout/orgChart1"/>
    <dgm:cxn modelId="{04F68FAE-F4CC-4627-AD6D-55A259AFAC8B}" type="presParOf" srcId="{A0BA8C00-CC25-40AB-BDCE-212AF8706BEA}" destId="{A962026C-1EED-4DD6-9449-BA4463DE0E1F}" srcOrd="3" destOrd="0" presId="urn:microsoft.com/office/officeart/2005/8/layout/orgChart1"/>
    <dgm:cxn modelId="{B0C0FB2D-1984-4DE3-98FB-EBE1EEF7974B}" type="presParOf" srcId="{A962026C-1EED-4DD6-9449-BA4463DE0E1F}" destId="{F55A6CFB-0E1C-4157-B3DA-A0D80629BF3E}" srcOrd="0" destOrd="0" presId="urn:microsoft.com/office/officeart/2005/8/layout/orgChart1"/>
    <dgm:cxn modelId="{19E03523-A1C9-4B3E-A3AA-99800D3FF8A8}" type="presParOf" srcId="{F55A6CFB-0E1C-4157-B3DA-A0D80629BF3E}" destId="{BF6B6787-C61E-40DB-BA69-95B68EA7DAE6}" srcOrd="0" destOrd="0" presId="urn:microsoft.com/office/officeart/2005/8/layout/orgChart1"/>
    <dgm:cxn modelId="{A573C794-F2F7-4A5A-99A6-A61453B0A79B}" type="presParOf" srcId="{F55A6CFB-0E1C-4157-B3DA-A0D80629BF3E}" destId="{47E4B7F5-5D39-4C7F-BE38-CB9ADC006B49}" srcOrd="1" destOrd="0" presId="urn:microsoft.com/office/officeart/2005/8/layout/orgChart1"/>
    <dgm:cxn modelId="{BB3D8ECA-071F-4A94-9AD3-10EB0C33AFEE}" type="presParOf" srcId="{A962026C-1EED-4DD6-9449-BA4463DE0E1F}" destId="{5B4EAD8C-ADCB-4386-B88C-9DB6EEF17169}" srcOrd="1" destOrd="0" presId="urn:microsoft.com/office/officeart/2005/8/layout/orgChart1"/>
    <dgm:cxn modelId="{30920143-52D6-4BB7-98CD-3F68321D9B46}" type="presParOf" srcId="{A962026C-1EED-4DD6-9449-BA4463DE0E1F}" destId="{EBE6F839-4D7D-4EE1-8255-7A0E58652B08}" srcOrd="2" destOrd="0" presId="urn:microsoft.com/office/officeart/2005/8/layout/orgChart1"/>
    <dgm:cxn modelId="{B8BE4B80-99D7-4B26-B6E0-83C64C8E192F}" type="presParOf" srcId="{11897637-EFA5-4520-A9AB-F796427F3156}" destId="{EBC6332F-53F6-4C51-8E71-E06C550882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4F55D2-4679-4778-B430-E4936FF5FEE7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FF2D6F-8E0C-46EA-96E4-EAF0B51443BD}">
      <dgm:prSet phldrT="[Text]"/>
      <dgm:spPr/>
      <dgm:t>
        <a:bodyPr/>
        <a:lstStyle/>
        <a:p>
          <a:r>
            <a:rPr lang="en-US" dirty="0" err="1" smtClean="0"/>
            <a:t>Manfaat</a:t>
          </a:r>
          <a:r>
            <a:rPr lang="en-US" dirty="0" smtClean="0"/>
            <a:t> </a:t>
          </a:r>
          <a:r>
            <a:rPr lang="en-US" dirty="0" err="1" smtClean="0"/>
            <a:t>Kewirausahaan</a:t>
          </a:r>
          <a:endParaRPr lang="en-US" dirty="0"/>
        </a:p>
      </dgm:t>
    </dgm:pt>
    <dgm:pt modelId="{D1E7FFCB-98F0-47BC-A407-5A05030244E3}" type="parTrans" cxnId="{3FCDB591-C6AE-4E48-B442-38DFD51466C7}">
      <dgm:prSet/>
      <dgm:spPr/>
      <dgm:t>
        <a:bodyPr/>
        <a:lstStyle/>
        <a:p>
          <a:endParaRPr lang="en-US"/>
        </a:p>
      </dgm:t>
    </dgm:pt>
    <dgm:pt modelId="{8FFB0D53-7FBD-4941-B053-514BD87610D8}" type="sibTrans" cxnId="{3FCDB591-C6AE-4E48-B442-38DFD51466C7}">
      <dgm:prSet/>
      <dgm:spPr/>
      <dgm:t>
        <a:bodyPr/>
        <a:lstStyle/>
        <a:p>
          <a:endParaRPr lang="en-US"/>
        </a:p>
      </dgm:t>
    </dgm:pt>
    <dgm:pt modelId="{9F8DE131-BFB9-479C-8408-4C7C02F6767E}">
      <dgm:prSet phldrT="[Text]"/>
      <dgm:spPr/>
      <dgm:t>
        <a:bodyPr/>
        <a:lstStyle/>
        <a:p>
          <a:r>
            <a:rPr lang="en-US" dirty="0" err="1" smtClean="0"/>
            <a:t>Permasahalan</a:t>
          </a:r>
          <a:r>
            <a:rPr lang="en-US" dirty="0" smtClean="0"/>
            <a:t> </a:t>
          </a:r>
          <a:r>
            <a:rPr lang="en-US" dirty="0" err="1" smtClean="0"/>
            <a:t>Berwirausaha</a:t>
          </a:r>
          <a:endParaRPr lang="en-US" dirty="0"/>
        </a:p>
      </dgm:t>
    </dgm:pt>
    <dgm:pt modelId="{E0ED8639-A2BE-489C-813B-9D5AE0F80018}" type="parTrans" cxnId="{7A76893C-BF46-4161-851D-1977D2574D02}">
      <dgm:prSet/>
      <dgm:spPr/>
      <dgm:t>
        <a:bodyPr/>
        <a:lstStyle/>
        <a:p>
          <a:endParaRPr lang="en-US"/>
        </a:p>
      </dgm:t>
    </dgm:pt>
    <dgm:pt modelId="{870F499F-2F47-4EAE-8F91-168FD533458F}" type="sibTrans" cxnId="{7A76893C-BF46-4161-851D-1977D2574D02}">
      <dgm:prSet/>
      <dgm:spPr/>
      <dgm:t>
        <a:bodyPr/>
        <a:lstStyle/>
        <a:p>
          <a:endParaRPr lang="en-US"/>
        </a:p>
      </dgm:t>
    </dgm:pt>
    <dgm:pt modelId="{50A4263C-9991-42A6-B1FC-AAD8EEBA069D}">
      <dgm:prSet phldrT="[Text]"/>
      <dgm:spPr/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Keberhasilan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Kegagalan</a:t>
          </a:r>
          <a:r>
            <a:rPr lang="en-US" dirty="0" smtClean="0"/>
            <a:t> </a:t>
          </a:r>
          <a:r>
            <a:rPr lang="en-US" dirty="0" err="1" smtClean="0"/>
            <a:t>Berwirausaa</a:t>
          </a:r>
          <a:endParaRPr lang="en-US" dirty="0"/>
        </a:p>
      </dgm:t>
    </dgm:pt>
    <dgm:pt modelId="{7B6255EA-7DDE-415A-BC9E-407BE2C83AE7}" type="parTrans" cxnId="{53747FEF-6F41-4BE2-969D-180B625C3ED9}">
      <dgm:prSet/>
      <dgm:spPr/>
      <dgm:t>
        <a:bodyPr/>
        <a:lstStyle/>
        <a:p>
          <a:endParaRPr lang="en-US"/>
        </a:p>
      </dgm:t>
    </dgm:pt>
    <dgm:pt modelId="{10965C95-3509-42A7-A2D1-756652413418}" type="sibTrans" cxnId="{53747FEF-6F41-4BE2-969D-180B625C3ED9}">
      <dgm:prSet/>
      <dgm:spPr/>
      <dgm:t>
        <a:bodyPr/>
        <a:lstStyle/>
        <a:p>
          <a:endParaRPr lang="en-US"/>
        </a:p>
      </dgm:t>
    </dgm:pt>
    <dgm:pt modelId="{44E9727B-F141-44A4-A165-E7D3CA375EC6}" type="pres">
      <dgm:prSet presAssocID="{204F55D2-4679-4778-B430-E4936FF5F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8B7BB-8A2F-48B2-8F65-7835CD8A2C24}" type="pres">
      <dgm:prSet presAssocID="{A1FF2D6F-8E0C-46EA-96E4-EAF0B51443BD}" presName="composite" presStyleCnt="0"/>
      <dgm:spPr/>
    </dgm:pt>
    <dgm:pt modelId="{B0C996FB-35FF-4459-AAB7-02255CBE44CF}" type="pres">
      <dgm:prSet presAssocID="{A1FF2D6F-8E0C-46EA-96E4-EAF0B51443BD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54169-CA4D-4DF6-BFFD-B49DCBF59040}" type="pres">
      <dgm:prSet presAssocID="{A1FF2D6F-8E0C-46EA-96E4-EAF0B51443BD}" presName="rect2" presStyleLbl="fgImgPlace1" presStyleIdx="0" presStyleCnt="3"/>
      <dgm:spPr/>
    </dgm:pt>
    <dgm:pt modelId="{AD3D01BF-C162-4C81-B43F-5BA89BF20B1A}" type="pres">
      <dgm:prSet presAssocID="{8FFB0D53-7FBD-4941-B053-514BD87610D8}" presName="sibTrans" presStyleCnt="0"/>
      <dgm:spPr/>
    </dgm:pt>
    <dgm:pt modelId="{388AF824-A9AB-40D6-A56B-8F1988801CA1}" type="pres">
      <dgm:prSet presAssocID="{9F8DE131-BFB9-479C-8408-4C7C02F6767E}" presName="composite" presStyleCnt="0"/>
      <dgm:spPr/>
    </dgm:pt>
    <dgm:pt modelId="{917B14AB-B986-412E-8E24-F3CC7115141B}" type="pres">
      <dgm:prSet presAssocID="{9F8DE131-BFB9-479C-8408-4C7C02F6767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ADC9C-972D-48CA-B53D-1B582A39ADCB}" type="pres">
      <dgm:prSet presAssocID="{9F8DE131-BFB9-479C-8408-4C7C02F6767E}" presName="rect2" presStyleLbl="fgImgPlace1" presStyleIdx="1" presStyleCnt="3"/>
      <dgm:spPr/>
    </dgm:pt>
    <dgm:pt modelId="{A62675B4-6BF2-4544-AE1D-B089397DF8A0}" type="pres">
      <dgm:prSet presAssocID="{870F499F-2F47-4EAE-8F91-168FD533458F}" presName="sibTrans" presStyleCnt="0"/>
      <dgm:spPr/>
    </dgm:pt>
    <dgm:pt modelId="{2E3056A0-94B5-4603-97D7-4BAA05FBF591}" type="pres">
      <dgm:prSet presAssocID="{50A4263C-9991-42A6-B1FC-AAD8EEBA069D}" presName="composite" presStyleCnt="0"/>
      <dgm:spPr/>
    </dgm:pt>
    <dgm:pt modelId="{3BFE3E5E-3F34-4075-9E8D-C064C7DEF594}" type="pres">
      <dgm:prSet presAssocID="{50A4263C-9991-42A6-B1FC-AAD8EEBA069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AE29-A096-4DCA-A2AB-EA75D37154DD}" type="pres">
      <dgm:prSet presAssocID="{50A4263C-9991-42A6-B1FC-AAD8EEBA069D}" presName="rect2" presStyleLbl="fgImgPlace1" presStyleIdx="2" presStyleCnt="3"/>
      <dgm:spPr/>
    </dgm:pt>
  </dgm:ptLst>
  <dgm:cxnLst>
    <dgm:cxn modelId="{53747FEF-6F41-4BE2-969D-180B625C3ED9}" srcId="{204F55D2-4679-4778-B430-E4936FF5FEE7}" destId="{50A4263C-9991-42A6-B1FC-AAD8EEBA069D}" srcOrd="2" destOrd="0" parTransId="{7B6255EA-7DDE-415A-BC9E-407BE2C83AE7}" sibTransId="{10965C95-3509-42A7-A2D1-756652413418}"/>
    <dgm:cxn modelId="{961534C3-33B8-4D18-B2CD-45101EFC1846}" type="presOf" srcId="{204F55D2-4679-4778-B430-E4936FF5FEE7}" destId="{44E9727B-F141-44A4-A165-E7D3CA375EC6}" srcOrd="0" destOrd="0" presId="urn:microsoft.com/office/officeart/2008/layout/PictureStrips"/>
    <dgm:cxn modelId="{7A76893C-BF46-4161-851D-1977D2574D02}" srcId="{204F55D2-4679-4778-B430-E4936FF5FEE7}" destId="{9F8DE131-BFB9-479C-8408-4C7C02F6767E}" srcOrd="1" destOrd="0" parTransId="{E0ED8639-A2BE-489C-813B-9D5AE0F80018}" sibTransId="{870F499F-2F47-4EAE-8F91-168FD533458F}"/>
    <dgm:cxn modelId="{3FCDB591-C6AE-4E48-B442-38DFD51466C7}" srcId="{204F55D2-4679-4778-B430-E4936FF5FEE7}" destId="{A1FF2D6F-8E0C-46EA-96E4-EAF0B51443BD}" srcOrd="0" destOrd="0" parTransId="{D1E7FFCB-98F0-47BC-A407-5A05030244E3}" sibTransId="{8FFB0D53-7FBD-4941-B053-514BD87610D8}"/>
    <dgm:cxn modelId="{3310DA9E-57FD-412A-AAEA-86BDA08409E7}" type="presOf" srcId="{9F8DE131-BFB9-479C-8408-4C7C02F6767E}" destId="{917B14AB-B986-412E-8E24-F3CC7115141B}" srcOrd="0" destOrd="0" presId="urn:microsoft.com/office/officeart/2008/layout/PictureStrips"/>
    <dgm:cxn modelId="{AD1151AC-FAEF-4049-BD10-CA9D42BC27DE}" type="presOf" srcId="{50A4263C-9991-42A6-B1FC-AAD8EEBA069D}" destId="{3BFE3E5E-3F34-4075-9E8D-C064C7DEF594}" srcOrd="0" destOrd="0" presId="urn:microsoft.com/office/officeart/2008/layout/PictureStrips"/>
    <dgm:cxn modelId="{C9B3605E-EF14-4679-8BB2-B904A6562F73}" type="presOf" srcId="{A1FF2D6F-8E0C-46EA-96E4-EAF0B51443BD}" destId="{B0C996FB-35FF-4459-AAB7-02255CBE44CF}" srcOrd="0" destOrd="0" presId="urn:microsoft.com/office/officeart/2008/layout/PictureStrips"/>
    <dgm:cxn modelId="{E20DDB4F-0EE1-45D9-89B5-532527569A92}" type="presParOf" srcId="{44E9727B-F141-44A4-A165-E7D3CA375EC6}" destId="{6B68B7BB-8A2F-48B2-8F65-7835CD8A2C24}" srcOrd="0" destOrd="0" presId="urn:microsoft.com/office/officeart/2008/layout/PictureStrips"/>
    <dgm:cxn modelId="{DC884CB7-FEE7-45F9-91FE-A2B43CF97F6F}" type="presParOf" srcId="{6B68B7BB-8A2F-48B2-8F65-7835CD8A2C24}" destId="{B0C996FB-35FF-4459-AAB7-02255CBE44CF}" srcOrd="0" destOrd="0" presId="urn:microsoft.com/office/officeart/2008/layout/PictureStrips"/>
    <dgm:cxn modelId="{21B42425-D875-42A9-928E-6736419BFF2D}" type="presParOf" srcId="{6B68B7BB-8A2F-48B2-8F65-7835CD8A2C24}" destId="{80654169-CA4D-4DF6-BFFD-B49DCBF59040}" srcOrd="1" destOrd="0" presId="urn:microsoft.com/office/officeart/2008/layout/PictureStrips"/>
    <dgm:cxn modelId="{B6129014-DFED-4CDE-9943-F8583884979A}" type="presParOf" srcId="{44E9727B-F141-44A4-A165-E7D3CA375EC6}" destId="{AD3D01BF-C162-4C81-B43F-5BA89BF20B1A}" srcOrd="1" destOrd="0" presId="urn:microsoft.com/office/officeart/2008/layout/PictureStrips"/>
    <dgm:cxn modelId="{4C7881B4-67CC-41A3-BD05-B70C84CB2F26}" type="presParOf" srcId="{44E9727B-F141-44A4-A165-E7D3CA375EC6}" destId="{388AF824-A9AB-40D6-A56B-8F1988801CA1}" srcOrd="2" destOrd="0" presId="urn:microsoft.com/office/officeart/2008/layout/PictureStrips"/>
    <dgm:cxn modelId="{A1D478B5-A49F-4CC6-8174-7111799FD8D7}" type="presParOf" srcId="{388AF824-A9AB-40D6-A56B-8F1988801CA1}" destId="{917B14AB-B986-412E-8E24-F3CC7115141B}" srcOrd="0" destOrd="0" presId="urn:microsoft.com/office/officeart/2008/layout/PictureStrips"/>
    <dgm:cxn modelId="{AA400C7F-AF92-4946-BD41-A77B7A65ACF3}" type="presParOf" srcId="{388AF824-A9AB-40D6-A56B-8F1988801CA1}" destId="{E2BADC9C-972D-48CA-B53D-1B582A39ADCB}" srcOrd="1" destOrd="0" presId="urn:microsoft.com/office/officeart/2008/layout/PictureStrips"/>
    <dgm:cxn modelId="{DAA39B0D-19AB-4D68-B177-5797EDF99BE1}" type="presParOf" srcId="{44E9727B-F141-44A4-A165-E7D3CA375EC6}" destId="{A62675B4-6BF2-4544-AE1D-B089397DF8A0}" srcOrd="3" destOrd="0" presId="urn:microsoft.com/office/officeart/2008/layout/PictureStrips"/>
    <dgm:cxn modelId="{07448F8F-CC55-4438-84C4-70C80B3BB9D9}" type="presParOf" srcId="{44E9727B-F141-44A4-A165-E7D3CA375EC6}" destId="{2E3056A0-94B5-4603-97D7-4BAA05FBF591}" srcOrd="4" destOrd="0" presId="urn:microsoft.com/office/officeart/2008/layout/PictureStrips"/>
    <dgm:cxn modelId="{AD5F4121-1786-4892-A2E5-4442029E89DA}" type="presParOf" srcId="{2E3056A0-94B5-4603-97D7-4BAA05FBF591}" destId="{3BFE3E5E-3F34-4075-9E8D-C064C7DEF594}" srcOrd="0" destOrd="0" presId="urn:microsoft.com/office/officeart/2008/layout/PictureStrips"/>
    <dgm:cxn modelId="{F10EAA4E-36F9-4563-A194-0CCBF5823F3C}" type="presParOf" srcId="{2E3056A0-94B5-4603-97D7-4BAA05FBF591}" destId="{6AEDAE29-A096-4DCA-A2AB-EA75D37154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4F55D2-4679-4778-B430-E4936FF5FEE7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FF2D6F-8E0C-46EA-96E4-EAF0B51443BD}">
      <dgm:prSet phldrT="[Text]"/>
      <dgm:spPr/>
      <dgm:t>
        <a:bodyPr/>
        <a:lstStyle/>
        <a:p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Kelemahan</a:t>
          </a:r>
          <a:r>
            <a:rPr lang="en-US" dirty="0" smtClean="0"/>
            <a:t> </a:t>
          </a:r>
          <a:r>
            <a:rPr lang="en-US" dirty="0" err="1" smtClean="0"/>
            <a:t>Berwirausaha</a:t>
          </a:r>
          <a:endParaRPr lang="en-US" dirty="0"/>
        </a:p>
      </dgm:t>
    </dgm:pt>
    <dgm:pt modelId="{D1E7FFCB-98F0-47BC-A407-5A05030244E3}" type="parTrans" cxnId="{3FCDB591-C6AE-4E48-B442-38DFD51466C7}">
      <dgm:prSet/>
      <dgm:spPr/>
      <dgm:t>
        <a:bodyPr/>
        <a:lstStyle/>
        <a:p>
          <a:endParaRPr lang="en-US"/>
        </a:p>
      </dgm:t>
    </dgm:pt>
    <dgm:pt modelId="{8FFB0D53-7FBD-4941-B053-514BD87610D8}" type="sibTrans" cxnId="{3FCDB591-C6AE-4E48-B442-38DFD51466C7}">
      <dgm:prSet/>
      <dgm:spPr/>
      <dgm:t>
        <a:bodyPr/>
        <a:lstStyle/>
        <a:p>
          <a:endParaRPr lang="en-US"/>
        </a:p>
      </dgm:t>
    </dgm:pt>
    <dgm:pt modelId="{9F8DE131-BFB9-479C-8408-4C7C02F6767E}">
      <dgm:prSet phldrT="[Text]"/>
      <dgm:spPr/>
      <dgm:t>
        <a:bodyPr/>
        <a:lstStyle/>
        <a:p>
          <a:r>
            <a:rPr lang="en-US" dirty="0" err="1" smtClean="0"/>
            <a:t>Ruang</a:t>
          </a:r>
          <a:r>
            <a:rPr lang="en-US" dirty="0" smtClean="0"/>
            <a:t> </a:t>
          </a:r>
          <a:r>
            <a:rPr lang="en-US" dirty="0" err="1" smtClean="0"/>
            <a:t>Lingkup</a:t>
          </a:r>
          <a:r>
            <a:rPr lang="en-US" dirty="0" smtClean="0"/>
            <a:t> </a:t>
          </a:r>
          <a:r>
            <a:rPr lang="en-US" dirty="0" err="1" smtClean="0"/>
            <a:t>Kewirausahaan</a:t>
          </a:r>
          <a:endParaRPr lang="en-US" dirty="0"/>
        </a:p>
      </dgm:t>
    </dgm:pt>
    <dgm:pt modelId="{E0ED8639-A2BE-489C-813B-9D5AE0F80018}" type="parTrans" cxnId="{7A76893C-BF46-4161-851D-1977D2574D02}">
      <dgm:prSet/>
      <dgm:spPr/>
      <dgm:t>
        <a:bodyPr/>
        <a:lstStyle/>
        <a:p>
          <a:endParaRPr lang="en-US"/>
        </a:p>
      </dgm:t>
    </dgm:pt>
    <dgm:pt modelId="{870F499F-2F47-4EAE-8F91-168FD533458F}" type="sibTrans" cxnId="{7A76893C-BF46-4161-851D-1977D2574D02}">
      <dgm:prSet/>
      <dgm:spPr/>
      <dgm:t>
        <a:bodyPr/>
        <a:lstStyle/>
        <a:p>
          <a:endParaRPr lang="en-US"/>
        </a:p>
      </dgm:t>
    </dgm:pt>
    <dgm:pt modelId="{50A4263C-9991-42A6-B1FC-AAD8EEBA069D}">
      <dgm:prSet phldrT="[Text]"/>
      <dgm:spPr/>
      <dgm:t>
        <a:bodyPr/>
        <a:lstStyle/>
        <a:p>
          <a:r>
            <a:rPr lang="en-US" dirty="0" err="1" smtClean="0"/>
            <a:t>Contoh</a:t>
          </a:r>
          <a:r>
            <a:rPr lang="en-US" dirty="0" smtClean="0"/>
            <a:t> </a:t>
          </a:r>
          <a:r>
            <a:rPr lang="en-US" dirty="0" err="1" smtClean="0"/>
            <a:t>Kewirausahaan</a:t>
          </a:r>
          <a:endParaRPr lang="en-US" dirty="0"/>
        </a:p>
      </dgm:t>
    </dgm:pt>
    <dgm:pt modelId="{7B6255EA-7DDE-415A-BC9E-407BE2C83AE7}" type="parTrans" cxnId="{53747FEF-6F41-4BE2-969D-180B625C3ED9}">
      <dgm:prSet/>
      <dgm:spPr/>
      <dgm:t>
        <a:bodyPr/>
        <a:lstStyle/>
        <a:p>
          <a:endParaRPr lang="en-US"/>
        </a:p>
      </dgm:t>
    </dgm:pt>
    <dgm:pt modelId="{10965C95-3509-42A7-A2D1-756652413418}" type="sibTrans" cxnId="{53747FEF-6F41-4BE2-969D-180B625C3ED9}">
      <dgm:prSet/>
      <dgm:spPr/>
      <dgm:t>
        <a:bodyPr/>
        <a:lstStyle/>
        <a:p>
          <a:endParaRPr lang="en-US"/>
        </a:p>
      </dgm:t>
    </dgm:pt>
    <dgm:pt modelId="{44E9727B-F141-44A4-A165-E7D3CA375EC6}" type="pres">
      <dgm:prSet presAssocID="{204F55D2-4679-4778-B430-E4936FF5FE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8B7BB-8A2F-48B2-8F65-7835CD8A2C24}" type="pres">
      <dgm:prSet presAssocID="{A1FF2D6F-8E0C-46EA-96E4-EAF0B51443BD}" presName="composite" presStyleCnt="0"/>
      <dgm:spPr/>
    </dgm:pt>
    <dgm:pt modelId="{B0C996FB-35FF-4459-AAB7-02255CBE44CF}" type="pres">
      <dgm:prSet presAssocID="{A1FF2D6F-8E0C-46EA-96E4-EAF0B51443BD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54169-CA4D-4DF6-BFFD-B49DCBF59040}" type="pres">
      <dgm:prSet presAssocID="{A1FF2D6F-8E0C-46EA-96E4-EAF0B51443BD}" presName="rect2" presStyleLbl="fgImgPlace1" presStyleIdx="0" presStyleCnt="3"/>
      <dgm:spPr/>
    </dgm:pt>
    <dgm:pt modelId="{AD3D01BF-C162-4C81-B43F-5BA89BF20B1A}" type="pres">
      <dgm:prSet presAssocID="{8FFB0D53-7FBD-4941-B053-514BD87610D8}" presName="sibTrans" presStyleCnt="0"/>
      <dgm:spPr/>
    </dgm:pt>
    <dgm:pt modelId="{388AF824-A9AB-40D6-A56B-8F1988801CA1}" type="pres">
      <dgm:prSet presAssocID="{9F8DE131-BFB9-479C-8408-4C7C02F6767E}" presName="composite" presStyleCnt="0"/>
      <dgm:spPr/>
    </dgm:pt>
    <dgm:pt modelId="{917B14AB-B986-412E-8E24-F3CC7115141B}" type="pres">
      <dgm:prSet presAssocID="{9F8DE131-BFB9-479C-8408-4C7C02F6767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ADC9C-972D-48CA-B53D-1B582A39ADCB}" type="pres">
      <dgm:prSet presAssocID="{9F8DE131-BFB9-479C-8408-4C7C02F6767E}" presName="rect2" presStyleLbl="fgImgPlace1" presStyleIdx="1" presStyleCnt="3"/>
      <dgm:spPr/>
    </dgm:pt>
    <dgm:pt modelId="{A62675B4-6BF2-4544-AE1D-B089397DF8A0}" type="pres">
      <dgm:prSet presAssocID="{870F499F-2F47-4EAE-8F91-168FD533458F}" presName="sibTrans" presStyleCnt="0"/>
      <dgm:spPr/>
    </dgm:pt>
    <dgm:pt modelId="{2E3056A0-94B5-4603-97D7-4BAA05FBF591}" type="pres">
      <dgm:prSet presAssocID="{50A4263C-9991-42A6-B1FC-AAD8EEBA069D}" presName="composite" presStyleCnt="0"/>
      <dgm:spPr/>
    </dgm:pt>
    <dgm:pt modelId="{3BFE3E5E-3F34-4075-9E8D-C064C7DEF594}" type="pres">
      <dgm:prSet presAssocID="{50A4263C-9991-42A6-B1FC-AAD8EEBA069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AE29-A096-4DCA-A2AB-EA75D37154DD}" type="pres">
      <dgm:prSet presAssocID="{50A4263C-9991-42A6-B1FC-AAD8EEBA069D}" presName="rect2" presStyleLbl="fgImgPlace1" presStyleIdx="2" presStyleCnt="3"/>
      <dgm:spPr/>
    </dgm:pt>
  </dgm:ptLst>
  <dgm:cxnLst>
    <dgm:cxn modelId="{53747FEF-6F41-4BE2-969D-180B625C3ED9}" srcId="{204F55D2-4679-4778-B430-E4936FF5FEE7}" destId="{50A4263C-9991-42A6-B1FC-AAD8EEBA069D}" srcOrd="2" destOrd="0" parTransId="{7B6255EA-7DDE-415A-BC9E-407BE2C83AE7}" sibTransId="{10965C95-3509-42A7-A2D1-756652413418}"/>
    <dgm:cxn modelId="{7A76893C-BF46-4161-851D-1977D2574D02}" srcId="{204F55D2-4679-4778-B430-E4936FF5FEE7}" destId="{9F8DE131-BFB9-479C-8408-4C7C02F6767E}" srcOrd="1" destOrd="0" parTransId="{E0ED8639-A2BE-489C-813B-9D5AE0F80018}" sibTransId="{870F499F-2F47-4EAE-8F91-168FD533458F}"/>
    <dgm:cxn modelId="{3FCDB591-C6AE-4E48-B442-38DFD51466C7}" srcId="{204F55D2-4679-4778-B430-E4936FF5FEE7}" destId="{A1FF2D6F-8E0C-46EA-96E4-EAF0B51443BD}" srcOrd="0" destOrd="0" parTransId="{D1E7FFCB-98F0-47BC-A407-5A05030244E3}" sibTransId="{8FFB0D53-7FBD-4941-B053-514BD87610D8}"/>
    <dgm:cxn modelId="{9D6E2AB7-646A-4B26-9B9D-067EF53E7CDB}" type="presOf" srcId="{50A4263C-9991-42A6-B1FC-AAD8EEBA069D}" destId="{3BFE3E5E-3F34-4075-9E8D-C064C7DEF594}" srcOrd="0" destOrd="0" presId="urn:microsoft.com/office/officeart/2008/layout/PictureStrips"/>
    <dgm:cxn modelId="{1A63BB48-F1BE-4961-BD9F-04A93141A3E1}" type="presOf" srcId="{A1FF2D6F-8E0C-46EA-96E4-EAF0B51443BD}" destId="{B0C996FB-35FF-4459-AAB7-02255CBE44CF}" srcOrd="0" destOrd="0" presId="urn:microsoft.com/office/officeart/2008/layout/PictureStrips"/>
    <dgm:cxn modelId="{2BFBAD62-B45E-4941-AD0E-B9B1EE845856}" type="presOf" srcId="{204F55D2-4679-4778-B430-E4936FF5FEE7}" destId="{44E9727B-F141-44A4-A165-E7D3CA375EC6}" srcOrd="0" destOrd="0" presId="urn:microsoft.com/office/officeart/2008/layout/PictureStrips"/>
    <dgm:cxn modelId="{50C0686B-A0CF-41D3-A0C3-F87F139F36E2}" type="presOf" srcId="{9F8DE131-BFB9-479C-8408-4C7C02F6767E}" destId="{917B14AB-B986-412E-8E24-F3CC7115141B}" srcOrd="0" destOrd="0" presId="urn:microsoft.com/office/officeart/2008/layout/PictureStrips"/>
    <dgm:cxn modelId="{1F742A8B-1C56-4677-9852-9A4F511A9A1D}" type="presParOf" srcId="{44E9727B-F141-44A4-A165-E7D3CA375EC6}" destId="{6B68B7BB-8A2F-48B2-8F65-7835CD8A2C24}" srcOrd="0" destOrd="0" presId="urn:microsoft.com/office/officeart/2008/layout/PictureStrips"/>
    <dgm:cxn modelId="{B6A837F9-A2B7-4F84-A048-9F0FDADF5916}" type="presParOf" srcId="{6B68B7BB-8A2F-48B2-8F65-7835CD8A2C24}" destId="{B0C996FB-35FF-4459-AAB7-02255CBE44CF}" srcOrd="0" destOrd="0" presId="urn:microsoft.com/office/officeart/2008/layout/PictureStrips"/>
    <dgm:cxn modelId="{4C07AD8B-3580-4458-92C0-95D8CF22EAEE}" type="presParOf" srcId="{6B68B7BB-8A2F-48B2-8F65-7835CD8A2C24}" destId="{80654169-CA4D-4DF6-BFFD-B49DCBF59040}" srcOrd="1" destOrd="0" presId="urn:microsoft.com/office/officeart/2008/layout/PictureStrips"/>
    <dgm:cxn modelId="{07E6BD08-CCD1-4215-B3B2-06205DD5F573}" type="presParOf" srcId="{44E9727B-F141-44A4-A165-E7D3CA375EC6}" destId="{AD3D01BF-C162-4C81-B43F-5BA89BF20B1A}" srcOrd="1" destOrd="0" presId="urn:microsoft.com/office/officeart/2008/layout/PictureStrips"/>
    <dgm:cxn modelId="{CAEA1778-393C-4C35-A9CA-F17AE829ACD5}" type="presParOf" srcId="{44E9727B-F141-44A4-A165-E7D3CA375EC6}" destId="{388AF824-A9AB-40D6-A56B-8F1988801CA1}" srcOrd="2" destOrd="0" presId="urn:microsoft.com/office/officeart/2008/layout/PictureStrips"/>
    <dgm:cxn modelId="{1FB33E36-EE0A-409B-82DA-DD45E86DFD46}" type="presParOf" srcId="{388AF824-A9AB-40D6-A56B-8F1988801CA1}" destId="{917B14AB-B986-412E-8E24-F3CC7115141B}" srcOrd="0" destOrd="0" presId="urn:microsoft.com/office/officeart/2008/layout/PictureStrips"/>
    <dgm:cxn modelId="{D01F0760-24F4-460E-A970-5AFACBC3847E}" type="presParOf" srcId="{388AF824-A9AB-40D6-A56B-8F1988801CA1}" destId="{E2BADC9C-972D-48CA-B53D-1B582A39ADCB}" srcOrd="1" destOrd="0" presId="urn:microsoft.com/office/officeart/2008/layout/PictureStrips"/>
    <dgm:cxn modelId="{7829CD6B-4D55-4195-98BF-B65576F7DE65}" type="presParOf" srcId="{44E9727B-F141-44A4-A165-E7D3CA375EC6}" destId="{A62675B4-6BF2-4544-AE1D-B089397DF8A0}" srcOrd="3" destOrd="0" presId="urn:microsoft.com/office/officeart/2008/layout/PictureStrips"/>
    <dgm:cxn modelId="{AF85ECB4-A144-4B32-80A7-983564D04F18}" type="presParOf" srcId="{44E9727B-F141-44A4-A165-E7D3CA375EC6}" destId="{2E3056A0-94B5-4603-97D7-4BAA05FBF591}" srcOrd="4" destOrd="0" presId="urn:microsoft.com/office/officeart/2008/layout/PictureStrips"/>
    <dgm:cxn modelId="{78AD2B8F-7A29-4301-9A90-4EE05F464C13}" type="presParOf" srcId="{2E3056A0-94B5-4603-97D7-4BAA05FBF591}" destId="{3BFE3E5E-3F34-4075-9E8D-C064C7DEF594}" srcOrd="0" destOrd="0" presId="urn:microsoft.com/office/officeart/2008/layout/PictureStrips"/>
    <dgm:cxn modelId="{9F781994-72AA-4DC3-B35A-590AEBF11ECF}" type="presParOf" srcId="{2E3056A0-94B5-4603-97D7-4BAA05FBF591}" destId="{6AEDAE29-A096-4DCA-A2AB-EA75D37154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CB930E-5086-4918-932C-EB7E7C09054F}" type="doc">
      <dgm:prSet loTypeId="urn:microsoft.com/office/officeart/2005/8/layout/bProcess3" loCatId="process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E0DA2B-529B-4C7D-AE4E-732AF90F210D}">
      <dgm:prSet phldrT="[Text]" custT="1"/>
      <dgm:spPr>
        <a:noFill/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TAHAPAN BERWIRAUSAHA</a:t>
          </a:r>
          <a:endParaRPr lang="en-US" sz="2800" b="1" dirty="0">
            <a:solidFill>
              <a:schemeClr val="tx1"/>
            </a:solidFill>
          </a:endParaRPr>
        </a:p>
      </dgm:t>
    </dgm:pt>
    <dgm:pt modelId="{969C3241-A72A-49EE-8F8D-5D9D02AD65A9}" type="parTrans" cxnId="{A682C9D5-2617-486A-BD09-23AC29B419A0}">
      <dgm:prSet/>
      <dgm:spPr/>
      <dgm:t>
        <a:bodyPr/>
        <a:lstStyle/>
        <a:p>
          <a:endParaRPr lang="en-US"/>
        </a:p>
      </dgm:t>
    </dgm:pt>
    <dgm:pt modelId="{08015B2D-B609-4C20-AC57-35C9F7680086}" type="sibTrans" cxnId="{A682C9D5-2617-486A-BD09-23AC29B419A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EA17D58-F99A-4D93-AB36-5EE238BE6A9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Tahapan</a:t>
          </a:r>
          <a:r>
            <a:rPr lang="en-US" dirty="0" smtClean="0"/>
            <a:t> </a:t>
          </a:r>
          <a:r>
            <a:rPr lang="en-US" dirty="0" err="1" smtClean="0"/>
            <a:t>Memulai</a:t>
          </a:r>
          <a:endParaRPr lang="en-US" dirty="0"/>
        </a:p>
      </dgm:t>
    </dgm:pt>
    <dgm:pt modelId="{75422C89-2625-4355-AAF6-62E798B2C29B}" type="parTrans" cxnId="{EE7478D7-9353-4C85-BF7F-587598062176}">
      <dgm:prSet/>
      <dgm:spPr/>
      <dgm:t>
        <a:bodyPr/>
        <a:lstStyle/>
        <a:p>
          <a:endParaRPr lang="en-US"/>
        </a:p>
      </dgm:t>
    </dgm:pt>
    <dgm:pt modelId="{43F38D2E-6C7E-4852-8B26-FBFC4FBE3B48}" type="sibTrans" cxnId="{EE7478D7-9353-4C85-BF7F-58759806217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EF26656-F486-4913-BD1D-E81CEF4E5A0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Tahapan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endParaRPr lang="en-US" dirty="0"/>
        </a:p>
      </dgm:t>
    </dgm:pt>
    <dgm:pt modelId="{2E392451-BC8F-4CD2-8FCB-A419629998F4}" type="parTrans" cxnId="{29CFBB9A-76A5-40E4-AAAC-CC9E81D03271}">
      <dgm:prSet/>
      <dgm:spPr/>
      <dgm:t>
        <a:bodyPr/>
        <a:lstStyle/>
        <a:p>
          <a:endParaRPr lang="en-US"/>
        </a:p>
      </dgm:t>
    </dgm:pt>
    <dgm:pt modelId="{04D41618-C445-4DD6-B18D-48DD08956507}" type="sibTrans" cxnId="{29CFBB9A-76A5-40E4-AAAC-CC9E81D03271}">
      <dgm:prSet/>
      <dgm:spPr>
        <a:solidFill>
          <a:schemeClr val="bg1"/>
        </a:solidFill>
        <a:ln w="2857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US" b="0">
            <a:solidFill>
              <a:schemeClr val="tx1"/>
            </a:solidFill>
          </a:endParaRPr>
        </a:p>
      </dgm:t>
    </dgm:pt>
    <dgm:pt modelId="{D74A236F-22FC-4EE2-B594-8C73DE6231B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Tahapan</a:t>
          </a:r>
          <a:r>
            <a:rPr lang="en-US" dirty="0" smtClean="0"/>
            <a:t> </a:t>
          </a:r>
          <a:r>
            <a:rPr lang="en-US" dirty="0" err="1" smtClean="0"/>
            <a:t>Mempertahankan</a:t>
          </a:r>
          <a:endParaRPr lang="en-US" dirty="0"/>
        </a:p>
      </dgm:t>
    </dgm:pt>
    <dgm:pt modelId="{65A23D4F-78A5-4922-8BDC-2EEA99D45F10}" type="parTrans" cxnId="{E1CA5500-901B-4DB5-9C46-5BE5754EA176}">
      <dgm:prSet/>
      <dgm:spPr/>
      <dgm:t>
        <a:bodyPr/>
        <a:lstStyle/>
        <a:p>
          <a:endParaRPr lang="en-US"/>
        </a:p>
      </dgm:t>
    </dgm:pt>
    <dgm:pt modelId="{73ABE35E-F410-4C09-B730-F1B609E16296}" type="sibTrans" cxnId="{E1CA5500-901B-4DB5-9C46-5BE5754EA17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18196B5-0F4E-4CDE-B8EE-6F0B7EF384F4}">
      <dgm:prSet phldrT="[Text]"/>
      <dgm:spPr/>
      <dgm:t>
        <a:bodyPr/>
        <a:lstStyle/>
        <a:p>
          <a:r>
            <a:rPr lang="en-US" dirty="0" err="1" smtClean="0"/>
            <a:t>Tahapan</a:t>
          </a:r>
          <a:r>
            <a:rPr lang="en-US" dirty="0" smtClean="0"/>
            <a:t> </a:t>
          </a:r>
          <a:r>
            <a:rPr lang="en-US" dirty="0" err="1" smtClean="0"/>
            <a:t>Mengembangkan</a:t>
          </a:r>
          <a:endParaRPr lang="en-US" dirty="0"/>
        </a:p>
      </dgm:t>
    </dgm:pt>
    <dgm:pt modelId="{93D98D88-8860-4074-A3BA-ED56A87706E4}" type="parTrans" cxnId="{50B440B3-E1BB-4983-B030-15D7B74D9E91}">
      <dgm:prSet/>
      <dgm:spPr/>
      <dgm:t>
        <a:bodyPr/>
        <a:lstStyle/>
        <a:p>
          <a:endParaRPr lang="en-US"/>
        </a:p>
      </dgm:t>
    </dgm:pt>
    <dgm:pt modelId="{807D2FB4-5056-4BEC-8F78-AD80A03064B4}" type="sibTrans" cxnId="{50B440B3-E1BB-4983-B030-15D7B74D9E91}">
      <dgm:prSet/>
      <dgm:spPr/>
      <dgm:t>
        <a:bodyPr/>
        <a:lstStyle/>
        <a:p>
          <a:endParaRPr lang="en-US"/>
        </a:p>
      </dgm:t>
    </dgm:pt>
    <dgm:pt modelId="{D747C599-68EF-4C52-88C3-D2080041D6ED}" type="pres">
      <dgm:prSet presAssocID="{EFCB930E-5086-4918-932C-EB7E7C0905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55E388-C3E0-414B-BF76-754669D7893A}" type="pres">
      <dgm:prSet presAssocID="{BCE0DA2B-529B-4C7D-AE4E-732AF90F21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A32F4-EFD3-4EEB-9C5B-87314569BA72}" type="pres">
      <dgm:prSet presAssocID="{08015B2D-B609-4C20-AC57-35C9F768008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2797CD6-7908-4A24-9BAF-E4098B2166ED}" type="pres">
      <dgm:prSet presAssocID="{08015B2D-B609-4C20-AC57-35C9F7680086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251DD041-77C2-457C-9DAD-7F8BB44A6593}" type="pres">
      <dgm:prSet presAssocID="{2EA17D58-F99A-4D93-AB36-5EE238BE6A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9EDF5B-5588-4A6B-B153-6F16D65FF8D6}" type="pres">
      <dgm:prSet presAssocID="{43F38D2E-6C7E-4852-8B26-FBFC4FBE3B4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A5847630-F812-4421-898D-8B3658CAB910}" type="pres">
      <dgm:prSet presAssocID="{43F38D2E-6C7E-4852-8B26-FBFC4FBE3B48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D9A8ABD9-EED4-4358-A8AE-4AA4150242A5}" type="pres">
      <dgm:prSet presAssocID="{0EF26656-F486-4913-BD1D-E81CEF4E5A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A1015-8CBC-4C23-8EA4-DB5D253D94FA}" type="pres">
      <dgm:prSet presAssocID="{04D41618-C445-4DD6-B18D-48DD08956507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B538CEB-FB5E-4314-978F-431BF4007DB1}" type="pres">
      <dgm:prSet presAssocID="{04D41618-C445-4DD6-B18D-48DD08956507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66E9E987-EABE-41B8-9648-F9BCDF637107}" type="pres">
      <dgm:prSet presAssocID="{D74A236F-22FC-4EE2-B594-8C73DE6231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A5B5B-213F-4275-84F7-0169AD3CFB3D}" type="pres">
      <dgm:prSet presAssocID="{73ABE35E-F410-4C09-B730-F1B609E16296}" presName="sibTrans" presStyleLbl="sibTrans1D1" presStyleIdx="3" presStyleCnt="4"/>
      <dgm:spPr/>
      <dgm:t>
        <a:bodyPr/>
        <a:lstStyle/>
        <a:p>
          <a:endParaRPr lang="en-US"/>
        </a:p>
      </dgm:t>
    </dgm:pt>
    <dgm:pt modelId="{17136324-D844-43C6-A544-C90695A8C87B}" type="pres">
      <dgm:prSet presAssocID="{73ABE35E-F410-4C09-B730-F1B609E16296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7016EBF5-4965-45D9-BC85-E5C21DA7B126}" type="pres">
      <dgm:prSet presAssocID="{618196B5-0F4E-4CDE-B8EE-6F0B7EF384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6FA52B-459C-463F-B23B-4522903AE038}" type="presOf" srcId="{73ABE35E-F410-4C09-B730-F1B609E16296}" destId="{F8BA5B5B-213F-4275-84F7-0169AD3CFB3D}" srcOrd="0" destOrd="0" presId="urn:microsoft.com/office/officeart/2005/8/layout/bProcess3"/>
    <dgm:cxn modelId="{9E4E759E-6250-4E67-9E12-376CC5E8B777}" type="presOf" srcId="{2EA17D58-F99A-4D93-AB36-5EE238BE6A9C}" destId="{251DD041-77C2-457C-9DAD-7F8BB44A6593}" srcOrd="0" destOrd="0" presId="urn:microsoft.com/office/officeart/2005/8/layout/bProcess3"/>
    <dgm:cxn modelId="{B31EF8EB-E4C8-4A94-BE5C-16475FB7A2AC}" type="presOf" srcId="{08015B2D-B609-4C20-AC57-35C9F7680086}" destId="{22797CD6-7908-4A24-9BAF-E4098B2166ED}" srcOrd="1" destOrd="0" presId="urn:microsoft.com/office/officeart/2005/8/layout/bProcess3"/>
    <dgm:cxn modelId="{B34BDB28-E985-4F1C-9DFA-D928568D5D96}" type="presOf" srcId="{43F38D2E-6C7E-4852-8B26-FBFC4FBE3B48}" destId="{BB9EDF5B-5588-4A6B-B153-6F16D65FF8D6}" srcOrd="0" destOrd="0" presId="urn:microsoft.com/office/officeart/2005/8/layout/bProcess3"/>
    <dgm:cxn modelId="{50B440B3-E1BB-4983-B030-15D7B74D9E91}" srcId="{EFCB930E-5086-4918-932C-EB7E7C09054F}" destId="{618196B5-0F4E-4CDE-B8EE-6F0B7EF384F4}" srcOrd="4" destOrd="0" parTransId="{93D98D88-8860-4074-A3BA-ED56A87706E4}" sibTransId="{807D2FB4-5056-4BEC-8F78-AD80A03064B4}"/>
    <dgm:cxn modelId="{E82C1735-FDA4-4C44-94AF-01EA0D169F70}" type="presOf" srcId="{43F38D2E-6C7E-4852-8B26-FBFC4FBE3B48}" destId="{A5847630-F812-4421-898D-8B3658CAB910}" srcOrd="1" destOrd="0" presId="urn:microsoft.com/office/officeart/2005/8/layout/bProcess3"/>
    <dgm:cxn modelId="{A682C9D5-2617-486A-BD09-23AC29B419A0}" srcId="{EFCB930E-5086-4918-932C-EB7E7C09054F}" destId="{BCE0DA2B-529B-4C7D-AE4E-732AF90F210D}" srcOrd="0" destOrd="0" parTransId="{969C3241-A72A-49EE-8F8D-5D9D02AD65A9}" sibTransId="{08015B2D-B609-4C20-AC57-35C9F7680086}"/>
    <dgm:cxn modelId="{EE7478D7-9353-4C85-BF7F-587598062176}" srcId="{EFCB930E-5086-4918-932C-EB7E7C09054F}" destId="{2EA17D58-F99A-4D93-AB36-5EE238BE6A9C}" srcOrd="1" destOrd="0" parTransId="{75422C89-2625-4355-AAF6-62E798B2C29B}" sibTransId="{43F38D2E-6C7E-4852-8B26-FBFC4FBE3B48}"/>
    <dgm:cxn modelId="{85D5F773-2079-4E6C-9239-545F8AB07F1C}" type="presOf" srcId="{D74A236F-22FC-4EE2-B594-8C73DE6231B6}" destId="{66E9E987-EABE-41B8-9648-F9BCDF637107}" srcOrd="0" destOrd="0" presId="urn:microsoft.com/office/officeart/2005/8/layout/bProcess3"/>
    <dgm:cxn modelId="{E1CA5500-901B-4DB5-9C46-5BE5754EA176}" srcId="{EFCB930E-5086-4918-932C-EB7E7C09054F}" destId="{D74A236F-22FC-4EE2-B594-8C73DE6231B6}" srcOrd="3" destOrd="0" parTransId="{65A23D4F-78A5-4922-8BDC-2EEA99D45F10}" sibTransId="{73ABE35E-F410-4C09-B730-F1B609E16296}"/>
    <dgm:cxn modelId="{7AE941F0-A92A-412E-92E5-D40865F71ED1}" type="presOf" srcId="{618196B5-0F4E-4CDE-B8EE-6F0B7EF384F4}" destId="{7016EBF5-4965-45D9-BC85-E5C21DA7B126}" srcOrd="0" destOrd="0" presId="urn:microsoft.com/office/officeart/2005/8/layout/bProcess3"/>
    <dgm:cxn modelId="{6CDB3CBA-20E8-4B6C-B08F-8F14CDF4BBE6}" type="presOf" srcId="{BCE0DA2B-529B-4C7D-AE4E-732AF90F210D}" destId="{F955E388-C3E0-414B-BF76-754669D7893A}" srcOrd="0" destOrd="0" presId="urn:microsoft.com/office/officeart/2005/8/layout/bProcess3"/>
    <dgm:cxn modelId="{48D14CB2-CE80-47F8-A10E-CDC9BBCD9822}" type="presOf" srcId="{0EF26656-F486-4913-BD1D-E81CEF4E5A05}" destId="{D9A8ABD9-EED4-4358-A8AE-4AA4150242A5}" srcOrd="0" destOrd="0" presId="urn:microsoft.com/office/officeart/2005/8/layout/bProcess3"/>
    <dgm:cxn modelId="{29CFBB9A-76A5-40E4-AAAC-CC9E81D03271}" srcId="{EFCB930E-5086-4918-932C-EB7E7C09054F}" destId="{0EF26656-F486-4913-BD1D-E81CEF4E5A05}" srcOrd="2" destOrd="0" parTransId="{2E392451-BC8F-4CD2-8FCB-A419629998F4}" sibTransId="{04D41618-C445-4DD6-B18D-48DD08956507}"/>
    <dgm:cxn modelId="{AE84FAC0-0693-4C88-919B-C2228CA8C9D0}" type="presOf" srcId="{04D41618-C445-4DD6-B18D-48DD08956507}" destId="{A15A1015-8CBC-4C23-8EA4-DB5D253D94FA}" srcOrd="0" destOrd="0" presId="urn:microsoft.com/office/officeart/2005/8/layout/bProcess3"/>
    <dgm:cxn modelId="{4E9F9C67-2AAE-4366-8814-2A6132F17F37}" type="presOf" srcId="{08015B2D-B609-4C20-AC57-35C9F7680086}" destId="{9EDA32F4-EFD3-4EEB-9C5B-87314569BA72}" srcOrd="0" destOrd="0" presId="urn:microsoft.com/office/officeart/2005/8/layout/bProcess3"/>
    <dgm:cxn modelId="{8C5591A9-CC63-48BE-8800-69917CB6237D}" type="presOf" srcId="{04D41618-C445-4DD6-B18D-48DD08956507}" destId="{BB538CEB-FB5E-4314-978F-431BF4007DB1}" srcOrd="1" destOrd="0" presId="urn:microsoft.com/office/officeart/2005/8/layout/bProcess3"/>
    <dgm:cxn modelId="{675F6376-BC5E-4FD7-A8A7-E1B14D34556E}" type="presOf" srcId="{73ABE35E-F410-4C09-B730-F1B609E16296}" destId="{17136324-D844-43C6-A544-C90695A8C87B}" srcOrd="1" destOrd="0" presId="urn:microsoft.com/office/officeart/2005/8/layout/bProcess3"/>
    <dgm:cxn modelId="{F45FF908-6B6B-471F-8591-C8B18781CC12}" type="presOf" srcId="{EFCB930E-5086-4918-932C-EB7E7C09054F}" destId="{D747C599-68EF-4C52-88C3-D2080041D6ED}" srcOrd="0" destOrd="0" presId="urn:microsoft.com/office/officeart/2005/8/layout/bProcess3"/>
    <dgm:cxn modelId="{19B2E95F-914B-4F52-82EC-7EDE8204F116}" type="presParOf" srcId="{D747C599-68EF-4C52-88C3-D2080041D6ED}" destId="{F955E388-C3E0-414B-BF76-754669D7893A}" srcOrd="0" destOrd="0" presId="urn:microsoft.com/office/officeart/2005/8/layout/bProcess3"/>
    <dgm:cxn modelId="{DC572DFF-356F-4F47-BA9E-C0D76BD08CF2}" type="presParOf" srcId="{D747C599-68EF-4C52-88C3-D2080041D6ED}" destId="{9EDA32F4-EFD3-4EEB-9C5B-87314569BA72}" srcOrd="1" destOrd="0" presId="urn:microsoft.com/office/officeart/2005/8/layout/bProcess3"/>
    <dgm:cxn modelId="{41CBCCAE-A809-42D4-B68D-6233AE4FF8ED}" type="presParOf" srcId="{9EDA32F4-EFD3-4EEB-9C5B-87314569BA72}" destId="{22797CD6-7908-4A24-9BAF-E4098B2166ED}" srcOrd="0" destOrd="0" presId="urn:microsoft.com/office/officeart/2005/8/layout/bProcess3"/>
    <dgm:cxn modelId="{4625CF7F-7AE8-49A4-9F4E-57D90409DFF3}" type="presParOf" srcId="{D747C599-68EF-4C52-88C3-D2080041D6ED}" destId="{251DD041-77C2-457C-9DAD-7F8BB44A6593}" srcOrd="2" destOrd="0" presId="urn:microsoft.com/office/officeart/2005/8/layout/bProcess3"/>
    <dgm:cxn modelId="{17B397BC-53C9-499E-BD5B-C6AD852E757E}" type="presParOf" srcId="{D747C599-68EF-4C52-88C3-D2080041D6ED}" destId="{BB9EDF5B-5588-4A6B-B153-6F16D65FF8D6}" srcOrd="3" destOrd="0" presId="urn:microsoft.com/office/officeart/2005/8/layout/bProcess3"/>
    <dgm:cxn modelId="{3AC21C88-7DAB-43FF-9313-D2215DB5C22F}" type="presParOf" srcId="{BB9EDF5B-5588-4A6B-B153-6F16D65FF8D6}" destId="{A5847630-F812-4421-898D-8B3658CAB910}" srcOrd="0" destOrd="0" presId="urn:microsoft.com/office/officeart/2005/8/layout/bProcess3"/>
    <dgm:cxn modelId="{0CBBC514-5908-4A31-9027-CAAE8FBC9774}" type="presParOf" srcId="{D747C599-68EF-4C52-88C3-D2080041D6ED}" destId="{D9A8ABD9-EED4-4358-A8AE-4AA4150242A5}" srcOrd="4" destOrd="0" presId="urn:microsoft.com/office/officeart/2005/8/layout/bProcess3"/>
    <dgm:cxn modelId="{EB4CE856-3E82-4C12-8E64-B819D3209AFC}" type="presParOf" srcId="{D747C599-68EF-4C52-88C3-D2080041D6ED}" destId="{A15A1015-8CBC-4C23-8EA4-DB5D253D94FA}" srcOrd="5" destOrd="0" presId="urn:microsoft.com/office/officeart/2005/8/layout/bProcess3"/>
    <dgm:cxn modelId="{BA65089C-E5CE-451C-ADD0-9A41843576F9}" type="presParOf" srcId="{A15A1015-8CBC-4C23-8EA4-DB5D253D94FA}" destId="{BB538CEB-FB5E-4314-978F-431BF4007DB1}" srcOrd="0" destOrd="0" presId="urn:microsoft.com/office/officeart/2005/8/layout/bProcess3"/>
    <dgm:cxn modelId="{2AA404BA-650C-4F55-AF9A-3AF686C7E62B}" type="presParOf" srcId="{D747C599-68EF-4C52-88C3-D2080041D6ED}" destId="{66E9E987-EABE-41B8-9648-F9BCDF637107}" srcOrd="6" destOrd="0" presId="urn:microsoft.com/office/officeart/2005/8/layout/bProcess3"/>
    <dgm:cxn modelId="{4F9719F9-FC3B-418E-A9D8-0D9C76349B06}" type="presParOf" srcId="{D747C599-68EF-4C52-88C3-D2080041D6ED}" destId="{F8BA5B5B-213F-4275-84F7-0169AD3CFB3D}" srcOrd="7" destOrd="0" presId="urn:microsoft.com/office/officeart/2005/8/layout/bProcess3"/>
    <dgm:cxn modelId="{C6925359-9B2B-412A-B4D9-9652B55794E7}" type="presParOf" srcId="{F8BA5B5B-213F-4275-84F7-0169AD3CFB3D}" destId="{17136324-D844-43C6-A544-C90695A8C87B}" srcOrd="0" destOrd="0" presId="urn:microsoft.com/office/officeart/2005/8/layout/bProcess3"/>
    <dgm:cxn modelId="{21539981-1136-4C8D-8253-A30FC32109D2}" type="presParOf" srcId="{D747C599-68EF-4C52-88C3-D2080041D6ED}" destId="{7016EBF5-4965-45D9-BC85-E5C21DA7B12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9B48F-8FA9-483B-913A-DC94A5E51754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01A865-5D50-4554-9F41-DF7B1684D7D6}">
      <dgm:prSet phldrT="[Text]"/>
      <dgm:spPr>
        <a:solidFill>
          <a:srgbClr val="E9ADAD"/>
        </a:solidFill>
      </dgm:spPr>
      <dgm:t>
        <a:bodyPr/>
        <a:lstStyle/>
        <a:p>
          <a:r>
            <a:rPr lang="en-US" dirty="0" smtClean="0"/>
            <a:t>PROSES KEWIRAUSAHAAN</a:t>
          </a:r>
          <a:endParaRPr lang="en-US" dirty="0"/>
        </a:p>
      </dgm:t>
    </dgm:pt>
    <dgm:pt modelId="{FECE2A26-5D09-4F08-8525-CDA6F771F7EF}" type="parTrans" cxnId="{4BE15211-6C95-42FF-9409-AE5C2D1C29FA}">
      <dgm:prSet/>
      <dgm:spPr/>
      <dgm:t>
        <a:bodyPr/>
        <a:lstStyle/>
        <a:p>
          <a:endParaRPr lang="en-US"/>
        </a:p>
      </dgm:t>
    </dgm:pt>
    <dgm:pt modelId="{B30D76DF-3753-496A-8B29-14042C12C435}" type="sibTrans" cxnId="{4BE15211-6C95-42FF-9409-AE5C2D1C29FA}">
      <dgm:prSet/>
      <dgm:spPr/>
      <dgm:t>
        <a:bodyPr/>
        <a:lstStyle/>
        <a:p>
          <a:endParaRPr lang="en-US"/>
        </a:p>
      </dgm:t>
    </dgm:pt>
    <dgm:pt modelId="{4F494B89-A309-4434-BB0C-D89E80551E92}">
      <dgm:prSet phldrT="[Text]"/>
      <dgm:spPr>
        <a:solidFill>
          <a:srgbClr val="CFA1F5"/>
        </a:solidFill>
      </dgm:spPr>
      <dgm:t>
        <a:bodyPr/>
        <a:lstStyle/>
        <a:p>
          <a:pPr algn="l"/>
          <a:r>
            <a:rPr lang="en-US" dirty="0" smtClean="0"/>
            <a:t>Proses </a:t>
          </a:r>
          <a:r>
            <a:rPr lang="en-US" dirty="0" err="1" smtClean="0"/>
            <a:t>Inovasi</a:t>
          </a:r>
          <a:endParaRPr lang="en-US" dirty="0"/>
        </a:p>
      </dgm:t>
    </dgm:pt>
    <dgm:pt modelId="{3E13DFF9-8786-45D3-860D-CBF881773255}" type="parTrans" cxnId="{9D855DC1-8893-416D-8832-BB54E4A1B3DA}">
      <dgm:prSet/>
      <dgm:spPr/>
      <dgm:t>
        <a:bodyPr/>
        <a:lstStyle/>
        <a:p>
          <a:endParaRPr lang="en-US"/>
        </a:p>
      </dgm:t>
    </dgm:pt>
    <dgm:pt modelId="{770F14B7-4B0D-4014-9206-8164F657CB24}" type="sibTrans" cxnId="{9D855DC1-8893-416D-8832-BB54E4A1B3DA}">
      <dgm:prSet/>
      <dgm:spPr/>
      <dgm:t>
        <a:bodyPr/>
        <a:lstStyle/>
        <a:p>
          <a:endParaRPr lang="en-US"/>
        </a:p>
      </dgm:t>
    </dgm:pt>
    <dgm:pt modelId="{8F340D01-E03D-4CA6-AC39-162D2875986D}">
      <dgm:prSet phldrT="[Text]"/>
      <dgm:spPr>
        <a:solidFill>
          <a:srgbClr val="97B7F7"/>
        </a:solidFill>
      </dgm:spPr>
      <dgm:t>
        <a:bodyPr/>
        <a:lstStyle/>
        <a:p>
          <a:pPr algn="l"/>
          <a:r>
            <a:rPr lang="en-US" dirty="0" smtClean="0"/>
            <a:t>Proses </a:t>
          </a:r>
          <a:r>
            <a:rPr lang="en-US" dirty="0" err="1" smtClean="0"/>
            <a:t>Pemicu</a:t>
          </a:r>
          <a:endParaRPr lang="en-US" dirty="0" smtClean="0"/>
        </a:p>
      </dgm:t>
    </dgm:pt>
    <dgm:pt modelId="{5ECD6106-E0B6-4C2D-988D-0A97F104F803}" type="parTrans" cxnId="{CE0515DD-545D-46B7-96AE-46EF5C278E48}">
      <dgm:prSet/>
      <dgm:spPr/>
      <dgm:t>
        <a:bodyPr/>
        <a:lstStyle/>
        <a:p>
          <a:endParaRPr lang="en-US"/>
        </a:p>
      </dgm:t>
    </dgm:pt>
    <dgm:pt modelId="{E76DB6BA-BECF-4E33-BCE9-D0EF7DD3CD84}" type="sibTrans" cxnId="{CE0515DD-545D-46B7-96AE-46EF5C278E48}">
      <dgm:prSet/>
      <dgm:spPr/>
      <dgm:t>
        <a:bodyPr/>
        <a:lstStyle/>
        <a:p>
          <a:endParaRPr lang="en-US"/>
        </a:p>
      </dgm:t>
    </dgm:pt>
    <dgm:pt modelId="{0E9454D8-A459-42A8-A927-D2E69A0AE49B}" type="pres">
      <dgm:prSet presAssocID="{C9C9B48F-8FA9-483B-913A-DC94A5E5175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197B37-3EE1-4A0C-9956-33FE9C078382}" type="pres">
      <dgm:prSet presAssocID="{A101A865-5D50-4554-9F41-DF7B1684D7D6}" presName="root" presStyleCnt="0">
        <dgm:presLayoutVars>
          <dgm:chMax/>
          <dgm:chPref val="4"/>
        </dgm:presLayoutVars>
      </dgm:prSet>
      <dgm:spPr/>
    </dgm:pt>
    <dgm:pt modelId="{6F03A65D-4C82-4253-B78E-6874341695F8}" type="pres">
      <dgm:prSet presAssocID="{A101A865-5D50-4554-9F41-DF7B1684D7D6}" presName="rootComposite" presStyleCnt="0">
        <dgm:presLayoutVars/>
      </dgm:prSet>
      <dgm:spPr/>
    </dgm:pt>
    <dgm:pt modelId="{DDC88D64-24BB-4698-9251-4B07E7E3F868}" type="pres">
      <dgm:prSet presAssocID="{A101A865-5D50-4554-9F41-DF7B1684D7D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CD0FDE5-BB5D-41B6-8331-3A22B350CAEC}" type="pres">
      <dgm:prSet presAssocID="{A101A865-5D50-4554-9F41-DF7B1684D7D6}" presName="childShape" presStyleCnt="0">
        <dgm:presLayoutVars>
          <dgm:chMax val="0"/>
          <dgm:chPref val="0"/>
        </dgm:presLayoutVars>
      </dgm:prSet>
      <dgm:spPr/>
    </dgm:pt>
    <dgm:pt modelId="{90F9DC66-5CD1-42D3-9887-DDBFD220E42B}" type="pres">
      <dgm:prSet presAssocID="{4F494B89-A309-4434-BB0C-D89E80551E92}" presName="childComposite" presStyleCnt="0">
        <dgm:presLayoutVars>
          <dgm:chMax val="0"/>
          <dgm:chPref val="0"/>
        </dgm:presLayoutVars>
      </dgm:prSet>
      <dgm:spPr/>
    </dgm:pt>
    <dgm:pt modelId="{F7E80F14-6D44-45CB-BA1B-9979A5963D7C}" type="pres">
      <dgm:prSet presAssocID="{4F494B89-A309-4434-BB0C-D89E80551E92}" presName="Image" presStyleLbl="node1" presStyleIdx="0" presStyleCnt="2"/>
      <dgm:spPr>
        <a:solidFill>
          <a:srgbClr val="CFA1F5"/>
        </a:solidFill>
      </dgm:spPr>
    </dgm:pt>
    <dgm:pt modelId="{7C978544-759D-44F5-84B4-C9D10F593229}" type="pres">
      <dgm:prSet presAssocID="{4F494B89-A309-4434-BB0C-D89E80551E9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4D2D0-BA7B-413B-A0E8-C8EA44602033}" type="pres">
      <dgm:prSet presAssocID="{8F340D01-E03D-4CA6-AC39-162D2875986D}" presName="childComposite" presStyleCnt="0">
        <dgm:presLayoutVars>
          <dgm:chMax val="0"/>
          <dgm:chPref val="0"/>
        </dgm:presLayoutVars>
      </dgm:prSet>
      <dgm:spPr/>
    </dgm:pt>
    <dgm:pt modelId="{B1844DF6-F15D-4A31-A546-36449FEE49B8}" type="pres">
      <dgm:prSet presAssocID="{8F340D01-E03D-4CA6-AC39-162D2875986D}" presName="Image" presStyleLbl="node1" presStyleIdx="1" presStyleCnt="2"/>
      <dgm:spPr>
        <a:solidFill>
          <a:srgbClr val="97B7F7"/>
        </a:solidFill>
      </dgm:spPr>
      <dgm:t>
        <a:bodyPr/>
        <a:lstStyle/>
        <a:p>
          <a:endParaRPr lang="en-US"/>
        </a:p>
      </dgm:t>
    </dgm:pt>
    <dgm:pt modelId="{2FEBA762-8ACD-478B-84D3-2148B6BB0C1E}" type="pres">
      <dgm:prSet presAssocID="{8F340D01-E03D-4CA6-AC39-162D2875986D}" presName="childText" presStyleLbl="lnNode1" presStyleIdx="1" presStyleCnt="2" custLinFactNeighborX="0" custLinFactNeighborY="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ACD92-94E9-4790-BBB3-B3AB3E552139}" type="presOf" srcId="{4F494B89-A309-4434-BB0C-D89E80551E92}" destId="{7C978544-759D-44F5-84B4-C9D10F593229}" srcOrd="0" destOrd="0" presId="urn:microsoft.com/office/officeart/2008/layout/PictureAccentList"/>
    <dgm:cxn modelId="{4BE15211-6C95-42FF-9409-AE5C2D1C29FA}" srcId="{C9C9B48F-8FA9-483B-913A-DC94A5E51754}" destId="{A101A865-5D50-4554-9F41-DF7B1684D7D6}" srcOrd="0" destOrd="0" parTransId="{FECE2A26-5D09-4F08-8525-CDA6F771F7EF}" sibTransId="{B30D76DF-3753-496A-8B29-14042C12C435}"/>
    <dgm:cxn modelId="{CE0515DD-545D-46B7-96AE-46EF5C278E48}" srcId="{A101A865-5D50-4554-9F41-DF7B1684D7D6}" destId="{8F340D01-E03D-4CA6-AC39-162D2875986D}" srcOrd="1" destOrd="0" parTransId="{5ECD6106-E0B6-4C2D-988D-0A97F104F803}" sibTransId="{E76DB6BA-BECF-4E33-BCE9-D0EF7DD3CD84}"/>
    <dgm:cxn modelId="{9D855DC1-8893-416D-8832-BB54E4A1B3DA}" srcId="{A101A865-5D50-4554-9F41-DF7B1684D7D6}" destId="{4F494B89-A309-4434-BB0C-D89E80551E92}" srcOrd="0" destOrd="0" parTransId="{3E13DFF9-8786-45D3-860D-CBF881773255}" sibTransId="{770F14B7-4B0D-4014-9206-8164F657CB24}"/>
    <dgm:cxn modelId="{86154661-A826-4D6F-AD5D-66EFE5A88D87}" type="presOf" srcId="{C9C9B48F-8FA9-483B-913A-DC94A5E51754}" destId="{0E9454D8-A459-42A8-A927-D2E69A0AE49B}" srcOrd="0" destOrd="0" presId="urn:microsoft.com/office/officeart/2008/layout/PictureAccentList"/>
    <dgm:cxn modelId="{DCD00D93-0924-4C31-9EEF-0A36A1D0032F}" type="presOf" srcId="{8F340D01-E03D-4CA6-AC39-162D2875986D}" destId="{2FEBA762-8ACD-478B-84D3-2148B6BB0C1E}" srcOrd="0" destOrd="0" presId="urn:microsoft.com/office/officeart/2008/layout/PictureAccentList"/>
    <dgm:cxn modelId="{D250B69F-7489-47DA-84B8-D20F82BFA9E3}" type="presOf" srcId="{A101A865-5D50-4554-9F41-DF7B1684D7D6}" destId="{DDC88D64-24BB-4698-9251-4B07E7E3F868}" srcOrd="0" destOrd="0" presId="urn:microsoft.com/office/officeart/2008/layout/PictureAccentList"/>
    <dgm:cxn modelId="{47BC92E8-0808-4830-8002-020884E52BA9}" type="presParOf" srcId="{0E9454D8-A459-42A8-A927-D2E69A0AE49B}" destId="{E6197B37-3EE1-4A0C-9956-33FE9C078382}" srcOrd="0" destOrd="0" presId="urn:microsoft.com/office/officeart/2008/layout/PictureAccentList"/>
    <dgm:cxn modelId="{E8B8F3DE-EA33-4E89-9AEB-623894464059}" type="presParOf" srcId="{E6197B37-3EE1-4A0C-9956-33FE9C078382}" destId="{6F03A65D-4C82-4253-B78E-6874341695F8}" srcOrd="0" destOrd="0" presId="urn:microsoft.com/office/officeart/2008/layout/PictureAccentList"/>
    <dgm:cxn modelId="{D5440565-7325-4C1F-985D-56893F8FAC92}" type="presParOf" srcId="{6F03A65D-4C82-4253-B78E-6874341695F8}" destId="{DDC88D64-24BB-4698-9251-4B07E7E3F868}" srcOrd="0" destOrd="0" presId="urn:microsoft.com/office/officeart/2008/layout/PictureAccentList"/>
    <dgm:cxn modelId="{CDB84A24-AF3D-4B93-BAF7-A72DF896EE76}" type="presParOf" srcId="{E6197B37-3EE1-4A0C-9956-33FE9C078382}" destId="{1CD0FDE5-BB5D-41B6-8331-3A22B350CAEC}" srcOrd="1" destOrd="0" presId="urn:microsoft.com/office/officeart/2008/layout/PictureAccentList"/>
    <dgm:cxn modelId="{15BDF5A0-3164-4D0B-92BE-4DEE30DA7847}" type="presParOf" srcId="{1CD0FDE5-BB5D-41B6-8331-3A22B350CAEC}" destId="{90F9DC66-5CD1-42D3-9887-DDBFD220E42B}" srcOrd="0" destOrd="0" presId="urn:microsoft.com/office/officeart/2008/layout/PictureAccentList"/>
    <dgm:cxn modelId="{5F8997C7-7BF2-4624-A56D-72CFDB4007FF}" type="presParOf" srcId="{90F9DC66-5CD1-42D3-9887-DDBFD220E42B}" destId="{F7E80F14-6D44-45CB-BA1B-9979A5963D7C}" srcOrd="0" destOrd="0" presId="urn:microsoft.com/office/officeart/2008/layout/PictureAccentList"/>
    <dgm:cxn modelId="{0F4C4B69-E182-4DE7-AC3C-570FAB632DD3}" type="presParOf" srcId="{90F9DC66-5CD1-42D3-9887-DDBFD220E42B}" destId="{7C978544-759D-44F5-84B4-C9D10F593229}" srcOrd="1" destOrd="0" presId="urn:microsoft.com/office/officeart/2008/layout/PictureAccentList"/>
    <dgm:cxn modelId="{4096576C-7619-448C-AE09-530E8DA40E88}" type="presParOf" srcId="{1CD0FDE5-BB5D-41B6-8331-3A22B350CAEC}" destId="{BB74D2D0-BA7B-413B-A0E8-C8EA44602033}" srcOrd="1" destOrd="0" presId="urn:microsoft.com/office/officeart/2008/layout/PictureAccentList"/>
    <dgm:cxn modelId="{82A580E6-2A4C-471E-B1BE-CDAFE23482A4}" type="presParOf" srcId="{BB74D2D0-BA7B-413B-A0E8-C8EA44602033}" destId="{B1844DF6-F15D-4A31-A546-36449FEE49B8}" srcOrd="0" destOrd="0" presId="urn:microsoft.com/office/officeart/2008/layout/PictureAccentList"/>
    <dgm:cxn modelId="{A92A38BA-270B-455C-8C89-FE0AA5E562EC}" type="presParOf" srcId="{BB74D2D0-BA7B-413B-A0E8-C8EA44602033}" destId="{2FEBA762-8ACD-478B-84D3-2148B6BB0C1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5D4813-D979-4364-841E-65FF0776DB21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838CB3-1136-4B02-8BC0-06279742FFFE}">
      <dgm:prSet phldrT="[Text]" phldr="1"/>
      <dgm:spPr/>
      <dgm:t>
        <a:bodyPr/>
        <a:lstStyle/>
        <a:p>
          <a:endParaRPr lang="en-US"/>
        </a:p>
      </dgm:t>
    </dgm:pt>
    <dgm:pt modelId="{D3B8D97F-73FD-4F8C-BB12-A1E674AC7B30}" type="parTrans" cxnId="{EA75A370-01B8-4138-B5BE-AA21AC23803D}">
      <dgm:prSet/>
      <dgm:spPr/>
      <dgm:t>
        <a:bodyPr/>
        <a:lstStyle/>
        <a:p>
          <a:endParaRPr lang="en-US"/>
        </a:p>
      </dgm:t>
    </dgm:pt>
    <dgm:pt modelId="{4373590B-DFCC-42D0-BB48-C49A83C3976F}" type="sibTrans" cxnId="{EA75A370-01B8-4138-B5BE-AA21AC23803D}">
      <dgm:prSet/>
      <dgm:spPr/>
      <dgm:t>
        <a:bodyPr/>
        <a:lstStyle/>
        <a:p>
          <a:endParaRPr lang="en-US"/>
        </a:p>
      </dgm:t>
    </dgm:pt>
    <dgm:pt modelId="{ACBF264D-2EE7-47B5-96CE-1765A66E4ACE}">
      <dgm:prSet phldrT="[Text]" phldr="1"/>
      <dgm:spPr/>
      <dgm:t>
        <a:bodyPr/>
        <a:lstStyle/>
        <a:p>
          <a:endParaRPr lang="en-US" dirty="0"/>
        </a:p>
      </dgm:t>
    </dgm:pt>
    <dgm:pt modelId="{8C8E6351-1E8C-4911-8873-043202429E7E}" type="sibTrans" cxnId="{C994DD25-E855-4693-98D7-3D2B4FC68CDD}">
      <dgm:prSet/>
      <dgm:spPr/>
      <dgm:t>
        <a:bodyPr/>
        <a:lstStyle/>
        <a:p>
          <a:endParaRPr lang="en-US"/>
        </a:p>
      </dgm:t>
    </dgm:pt>
    <dgm:pt modelId="{1FC2387A-F31B-45B1-BA44-F2FD7724D280}" type="parTrans" cxnId="{C994DD25-E855-4693-98D7-3D2B4FC68CDD}">
      <dgm:prSet/>
      <dgm:spPr/>
      <dgm:t>
        <a:bodyPr/>
        <a:lstStyle/>
        <a:p>
          <a:endParaRPr lang="en-US"/>
        </a:p>
      </dgm:t>
    </dgm:pt>
    <dgm:pt modelId="{450E9761-72F1-4BDD-9CB7-687E7DC5F789}">
      <dgm:prSet phldrT="[Text]" phldr="1"/>
      <dgm:spPr/>
      <dgm:t>
        <a:bodyPr/>
        <a:lstStyle/>
        <a:p>
          <a:endParaRPr lang="en-US" dirty="0"/>
        </a:p>
      </dgm:t>
    </dgm:pt>
    <dgm:pt modelId="{D013F321-2672-4BB1-9945-C508CB7CE450}" type="sibTrans" cxnId="{3E37AB0D-B490-4094-AA2B-D3C3A7620746}">
      <dgm:prSet/>
      <dgm:spPr/>
      <dgm:t>
        <a:bodyPr/>
        <a:lstStyle/>
        <a:p>
          <a:endParaRPr lang="en-US"/>
        </a:p>
      </dgm:t>
    </dgm:pt>
    <dgm:pt modelId="{94C518DA-9CDF-44C7-9B78-D4D3FD32C5FD}" type="parTrans" cxnId="{3E37AB0D-B490-4094-AA2B-D3C3A7620746}">
      <dgm:prSet/>
      <dgm:spPr/>
      <dgm:t>
        <a:bodyPr/>
        <a:lstStyle/>
        <a:p>
          <a:endParaRPr lang="en-US"/>
        </a:p>
      </dgm:t>
    </dgm:pt>
    <dgm:pt modelId="{FE3FED6A-86EE-4B6B-92B3-9EC509907CEF}" type="pres">
      <dgm:prSet presAssocID="{5E5D4813-D979-4364-841E-65FF0776DB2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A3243BB-9E2C-4112-BC98-18DE047E2F02}" type="pres">
      <dgm:prSet presAssocID="{450E9761-72F1-4BDD-9CB7-687E7DC5F789}" presName="composite" presStyleCnt="0"/>
      <dgm:spPr/>
    </dgm:pt>
    <dgm:pt modelId="{2729FB65-74EC-4C11-A6A9-C8534EF6F145}" type="pres">
      <dgm:prSet presAssocID="{450E9761-72F1-4BDD-9CB7-687E7DC5F7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76E50-9DE2-46AF-80D5-80AA5EEAA483}" type="pres">
      <dgm:prSet presAssocID="{450E9761-72F1-4BDD-9CB7-687E7DC5F789}" presName="Accent1" presStyleLbl="parChTrans1D1" presStyleIdx="0" presStyleCnt="3"/>
      <dgm:spPr/>
    </dgm:pt>
    <dgm:pt modelId="{AB67B9AD-B9D9-44F9-9BD8-5CD93625EEA7}" type="pres">
      <dgm:prSet presAssocID="{450E9761-72F1-4BDD-9CB7-687E7DC5F789}" presName="Image" presStyleLbl="alignImgPlace1" presStyleIdx="0" presStyleCnt="3"/>
      <dgm:spPr>
        <a:solidFill>
          <a:srgbClr val="D7D7D7"/>
        </a:solidFill>
      </dgm:spPr>
    </dgm:pt>
    <dgm:pt modelId="{BDF1DA44-35A9-4A08-8E66-94E1973A91A6}" type="pres">
      <dgm:prSet presAssocID="{D013F321-2672-4BB1-9945-C508CB7CE450}" presName="sibTrans" presStyleCnt="0"/>
      <dgm:spPr/>
    </dgm:pt>
    <dgm:pt modelId="{0D2740E0-2C7A-4150-A572-FD700567C062}" type="pres">
      <dgm:prSet presAssocID="{ACBF264D-2EE7-47B5-96CE-1765A66E4ACE}" presName="composite" presStyleCnt="0"/>
      <dgm:spPr/>
    </dgm:pt>
    <dgm:pt modelId="{A517D446-6475-4B50-9D53-65ED55664BA9}" type="pres">
      <dgm:prSet presAssocID="{ACBF264D-2EE7-47B5-96CE-1765A66E4AC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1A174-1A43-4404-819E-7A689A54E3A9}" type="pres">
      <dgm:prSet presAssocID="{ACBF264D-2EE7-47B5-96CE-1765A66E4ACE}" presName="Accent1" presStyleLbl="parChTrans1D1" presStyleIdx="1" presStyleCnt="3"/>
      <dgm:spPr/>
    </dgm:pt>
    <dgm:pt modelId="{02425BC5-64A7-4B47-9F7D-0A9F54487353}" type="pres">
      <dgm:prSet presAssocID="{ACBF264D-2EE7-47B5-96CE-1765A66E4ACE}" presName="Image" presStyleLbl="alignImgPlace1" presStyleIdx="1" presStyleCnt="3"/>
      <dgm:spPr>
        <a:solidFill>
          <a:srgbClr val="C6FFAF"/>
        </a:solidFill>
      </dgm:spPr>
      <dgm:t>
        <a:bodyPr/>
        <a:lstStyle/>
        <a:p>
          <a:endParaRPr lang="en-US"/>
        </a:p>
      </dgm:t>
    </dgm:pt>
    <dgm:pt modelId="{1236A638-9492-436B-A2A6-B73C09CC8CFE}" type="pres">
      <dgm:prSet presAssocID="{8C8E6351-1E8C-4911-8873-043202429E7E}" presName="sibTrans" presStyleCnt="0"/>
      <dgm:spPr/>
    </dgm:pt>
    <dgm:pt modelId="{E021251A-4D02-416F-BB75-632337679C15}" type="pres">
      <dgm:prSet presAssocID="{82838CB3-1136-4B02-8BC0-06279742FFFE}" presName="composite" presStyleCnt="0"/>
      <dgm:spPr/>
    </dgm:pt>
    <dgm:pt modelId="{CDBCE915-9B53-4F8B-8C34-1D5FF9276325}" type="pres">
      <dgm:prSet presAssocID="{82838CB3-1136-4B02-8BC0-06279742FFF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E8FB4-8C0D-4690-8DA9-7AC29F1F9679}" type="pres">
      <dgm:prSet presAssocID="{82838CB3-1136-4B02-8BC0-06279742FFFE}" presName="Accent1" presStyleLbl="parChTrans1D1" presStyleIdx="2" presStyleCnt="3"/>
      <dgm:spPr/>
    </dgm:pt>
    <dgm:pt modelId="{CA6BCCAD-85D1-42FA-A514-ADE5DFFDC49E}" type="pres">
      <dgm:prSet presAssocID="{82838CB3-1136-4B02-8BC0-06279742FFFE}" presName="Image" presStyleLbl="alignImgPlace1" presStyleIdx="2" presStyleCnt="3"/>
      <dgm:spPr>
        <a:solidFill>
          <a:srgbClr val="DCFDB1"/>
        </a:solidFill>
      </dgm:spPr>
    </dgm:pt>
  </dgm:ptLst>
  <dgm:cxnLst>
    <dgm:cxn modelId="{06BE9D22-E66A-4ECC-8B2A-70830806C760}" type="presOf" srcId="{5E5D4813-D979-4364-841E-65FF0776DB21}" destId="{FE3FED6A-86EE-4B6B-92B3-9EC509907CEF}" srcOrd="0" destOrd="0" presId="urn:microsoft.com/office/officeart/2011/layout/Picture Frame"/>
    <dgm:cxn modelId="{090218F6-DEA1-4352-99CD-61B2CD00C6B0}" type="presOf" srcId="{450E9761-72F1-4BDD-9CB7-687E7DC5F789}" destId="{2729FB65-74EC-4C11-A6A9-C8534EF6F145}" srcOrd="0" destOrd="0" presId="urn:microsoft.com/office/officeart/2011/layout/Picture Frame"/>
    <dgm:cxn modelId="{EA75A370-01B8-4138-B5BE-AA21AC23803D}" srcId="{5E5D4813-D979-4364-841E-65FF0776DB21}" destId="{82838CB3-1136-4B02-8BC0-06279742FFFE}" srcOrd="2" destOrd="0" parTransId="{D3B8D97F-73FD-4F8C-BB12-A1E674AC7B30}" sibTransId="{4373590B-DFCC-42D0-BB48-C49A83C3976F}"/>
    <dgm:cxn modelId="{5288E075-4216-4FCE-9949-83DA91165799}" type="presOf" srcId="{ACBF264D-2EE7-47B5-96CE-1765A66E4ACE}" destId="{A517D446-6475-4B50-9D53-65ED55664BA9}" srcOrd="0" destOrd="0" presId="urn:microsoft.com/office/officeart/2011/layout/Picture Frame"/>
    <dgm:cxn modelId="{63ED0640-AD8C-49D2-AE78-073C9C50BCD9}" type="presOf" srcId="{82838CB3-1136-4B02-8BC0-06279742FFFE}" destId="{CDBCE915-9B53-4F8B-8C34-1D5FF9276325}" srcOrd="0" destOrd="0" presId="urn:microsoft.com/office/officeart/2011/layout/Picture Frame"/>
    <dgm:cxn modelId="{3E37AB0D-B490-4094-AA2B-D3C3A7620746}" srcId="{5E5D4813-D979-4364-841E-65FF0776DB21}" destId="{450E9761-72F1-4BDD-9CB7-687E7DC5F789}" srcOrd="0" destOrd="0" parTransId="{94C518DA-9CDF-44C7-9B78-D4D3FD32C5FD}" sibTransId="{D013F321-2672-4BB1-9945-C508CB7CE450}"/>
    <dgm:cxn modelId="{C994DD25-E855-4693-98D7-3D2B4FC68CDD}" srcId="{5E5D4813-D979-4364-841E-65FF0776DB21}" destId="{ACBF264D-2EE7-47B5-96CE-1765A66E4ACE}" srcOrd="1" destOrd="0" parTransId="{1FC2387A-F31B-45B1-BA44-F2FD7724D280}" sibTransId="{8C8E6351-1E8C-4911-8873-043202429E7E}"/>
    <dgm:cxn modelId="{76F44BE8-62F8-4635-968E-AAEE8C781082}" type="presParOf" srcId="{FE3FED6A-86EE-4B6B-92B3-9EC509907CEF}" destId="{BA3243BB-9E2C-4112-BC98-18DE047E2F02}" srcOrd="0" destOrd="0" presId="urn:microsoft.com/office/officeart/2011/layout/Picture Frame"/>
    <dgm:cxn modelId="{E12CA7B4-4DDA-4502-ABB4-D98B00673AED}" type="presParOf" srcId="{BA3243BB-9E2C-4112-BC98-18DE047E2F02}" destId="{2729FB65-74EC-4C11-A6A9-C8534EF6F145}" srcOrd="0" destOrd="0" presId="urn:microsoft.com/office/officeart/2011/layout/Picture Frame"/>
    <dgm:cxn modelId="{BB642061-9F75-4921-8AC3-4154279528A9}" type="presParOf" srcId="{BA3243BB-9E2C-4112-BC98-18DE047E2F02}" destId="{A5E76E50-9DE2-46AF-80D5-80AA5EEAA483}" srcOrd="1" destOrd="0" presId="urn:microsoft.com/office/officeart/2011/layout/Picture Frame"/>
    <dgm:cxn modelId="{B71B14E5-0DC1-425E-AC6A-442B04E46066}" type="presParOf" srcId="{BA3243BB-9E2C-4112-BC98-18DE047E2F02}" destId="{AB67B9AD-B9D9-44F9-9BD8-5CD93625EEA7}" srcOrd="2" destOrd="0" presId="urn:microsoft.com/office/officeart/2011/layout/Picture Frame"/>
    <dgm:cxn modelId="{2FB70869-08E9-46A6-A548-1E43EADC9A54}" type="presParOf" srcId="{FE3FED6A-86EE-4B6B-92B3-9EC509907CEF}" destId="{BDF1DA44-35A9-4A08-8E66-94E1973A91A6}" srcOrd="1" destOrd="0" presId="urn:microsoft.com/office/officeart/2011/layout/Picture Frame"/>
    <dgm:cxn modelId="{76D0E06B-DE12-4555-B18D-BA88FFE1DBE5}" type="presParOf" srcId="{FE3FED6A-86EE-4B6B-92B3-9EC509907CEF}" destId="{0D2740E0-2C7A-4150-A572-FD700567C062}" srcOrd="2" destOrd="0" presId="urn:microsoft.com/office/officeart/2011/layout/Picture Frame"/>
    <dgm:cxn modelId="{E48470DF-BB9E-43A5-821A-264B738D43B4}" type="presParOf" srcId="{0D2740E0-2C7A-4150-A572-FD700567C062}" destId="{A517D446-6475-4B50-9D53-65ED55664BA9}" srcOrd="0" destOrd="0" presId="urn:microsoft.com/office/officeart/2011/layout/Picture Frame"/>
    <dgm:cxn modelId="{2FDAE6D9-C4B1-4DB7-84A2-8352422EA7C6}" type="presParOf" srcId="{0D2740E0-2C7A-4150-A572-FD700567C062}" destId="{ECF1A174-1A43-4404-819E-7A689A54E3A9}" srcOrd="1" destOrd="0" presId="urn:microsoft.com/office/officeart/2011/layout/Picture Frame"/>
    <dgm:cxn modelId="{A374ADCC-BA52-4552-AC40-C7C9CBEE2BA7}" type="presParOf" srcId="{0D2740E0-2C7A-4150-A572-FD700567C062}" destId="{02425BC5-64A7-4B47-9F7D-0A9F54487353}" srcOrd="2" destOrd="0" presId="urn:microsoft.com/office/officeart/2011/layout/Picture Frame"/>
    <dgm:cxn modelId="{337F5D79-E197-423F-B042-EEDC7DB5511E}" type="presParOf" srcId="{FE3FED6A-86EE-4B6B-92B3-9EC509907CEF}" destId="{1236A638-9492-436B-A2A6-B73C09CC8CFE}" srcOrd="3" destOrd="0" presId="urn:microsoft.com/office/officeart/2011/layout/Picture Frame"/>
    <dgm:cxn modelId="{6D240D1F-58F1-4CAA-A12E-9431514CB4D5}" type="presParOf" srcId="{FE3FED6A-86EE-4B6B-92B3-9EC509907CEF}" destId="{E021251A-4D02-416F-BB75-632337679C15}" srcOrd="4" destOrd="0" presId="urn:microsoft.com/office/officeart/2011/layout/Picture Frame"/>
    <dgm:cxn modelId="{B22BD684-4E7C-4484-A1BF-6D9B0255860C}" type="presParOf" srcId="{E021251A-4D02-416F-BB75-632337679C15}" destId="{CDBCE915-9B53-4F8B-8C34-1D5FF9276325}" srcOrd="0" destOrd="0" presId="urn:microsoft.com/office/officeart/2011/layout/Picture Frame"/>
    <dgm:cxn modelId="{9F77CB1C-2D89-4BA9-8A39-631627F254EC}" type="presParOf" srcId="{E021251A-4D02-416F-BB75-632337679C15}" destId="{1B7E8FB4-8C0D-4690-8DA9-7AC29F1F9679}" srcOrd="1" destOrd="0" presId="urn:microsoft.com/office/officeart/2011/layout/Picture Frame"/>
    <dgm:cxn modelId="{010B24E8-91FB-45B6-B18D-2BA8557F6249}" type="presParOf" srcId="{E021251A-4D02-416F-BB75-632337679C15}" destId="{CA6BCCAD-85D1-42FA-A514-ADE5DFFDC49E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5D4813-D979-4364-841E-65FF0776DB21}" type="doc">
      <dgm:prSet loTypeId="urn:microsoft.com/office/officeart/2011/layout/Picture Frame" loCatId="pictur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50E9761-72F1-4BDD-9CB7-687E7DC5F789}">
      <dgm:prSet phldrT="[Text]" phldr="1"/>
      <dgm:spPr/>
      <dgm:t>
        <a:bodyPr/>
        <a:lstStyle/>
        <a:p>
          <a:endParaRPr lang="en-US" dirty="0"/>
        </a:p>
      </dgm:t>
    </dgm:pt>
    <dgm:pt modelId="{94C518DA-9CDF-44C7-9B78-D4D3FD32C5FD}" type="parTrans" cxnId="{3E37AB0D-B490-4094-AA2B-D3C3A7620746}">
      <dgm:prSet/>
      <dgm:spPr/>
      <dgm:t>
        <a:bodyPr/>
        <a:lstStyle/>
        <a:p>
          <a:endParaRPr lang="en-US"/>
        </a:p>
      </dgm:t>
    </dgm:pt>
    <dgm:pt modelId="{D013F321-2672-4BB1-9945-C508CB7CE450}" type="sibTrans" cxnId="{3E37AB0D-B490-4094-AA2B-D3C3A7620746}">
      <dgm:prSet/>
      <dgm:spPr/>
      <dgm:t>
        <a:bodyPr/>
        <a:lstStyle/>
        <a:p>
          <a:endParaRPr lang="en-US"/>
        </a:p>
      </dgm:t>
    </dgm:pt>
    <dgm:pt modelId="{ACBF264D-2EE7-47B5-96CE-1765A66E4ACE}">
      <dgm:prSet phldrT="[Text]" phldr="1"/>
      <dgm:spPr/>
      <dgm:t>
        <a:bodyPr/>
        <a:lstStyle/>
        <a:p>
          <a:endParaRPr lang="en-US"/>
        </a:p>
      </dgm:t>
    </dgm:pt>
    <dgm:pt modelId="{1FC2387A-F31B-45B1-BA44-F2FD7724D280}" type="parTrans" cxnId="{C994DD25-E855-4693-98D7-3D2B4FC68CDD}">
      <dgm:prSet/>
      <dgm:spPr/>
      <dgm:t>
        <a:bodyPr/>
        <a:lstStyle/>
        <a:p>
          <a:endParaRPr lang="en-US"/>
        </a:p>
      </dgm:t>
    </dgm:pt>
    <dgm:pt modelId="{8C8E6351-1E8C-4911-8873-043202429E7E}" type="sibTrans" cxnId="{C994DD25-E855-4693-98D7-3D2B4FC68CDD}">
      <dgm:prSet/>
      <dgm:spPr/>
      <dgm:t>
        <a:bodyPr/>
        <a:lstStyle/>
        <a:p>
          <a:endParaRPr lang="en-US"/>
        </a:p>
      </dgm:t>
    </dgm:pt>
    <dgm:pt modelId="{82838CB3-1136-4B02-8BC0-06279742FFFE}">
      <dgm:prSet phldrT="[Text]" phldr="1"/>
      <dgm:spPr/>
      <dgm:t>
        <a:bodyPr/>
        <a:lstStyle/>
        <a:p>
          <a:endParaRPr lang="en-US"/>
        </a:p>
      </dgm:t>
    </dgm:pt>
    <dgm:pt modelId="{D3B8D97F-73FD-4F8C-BB12-A1E674AC7B30}" type="parTrans" cxnId="{EA75A370-01B8-4138-B5BE-AA21AC23803D}">
      <dgm:prSet/>
      <dgm:spPr/>
      <dgm:t>
        <a:bodyPr/>
        <a:lstStyle/>
        <a:p>
          <a:endParaRPr lang="en-US"/>
        </a:p>
      </dgm:t>
    </dgm:pt>
    <dgm:pt modelId="{4373590B-DFCC-42D0-BB48-C49A83C3976F}" type="sibTrans" cxnId="{EA75A370-01B8-4138-B5BE-AA21AC23803D}">
      <dgm:prSet/>
      <dgm:spPr/>
      <dgm:t>
        <a:bodyPr/>
        <a:lstStyle/>
        <a:p>
          <a:endParaRPr lang="en-US"/>
        </a:p>
      </dgm:t>
    </dgm:pt>
    <dgm:pt modelId="{FE3FED6A-86EE-4B6B-92B3-9EC509907CEF}" type="pres">
      <dgm:prSet presAssocID="{5E5D4813-D979-4364-841E-65FF0776DB2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A3243BB-9E2C-4112-BC98-18DE047E2F02}" type="pres">
      <dgm:prSet presAssocID="{450E9761-72F1-4BDD-9CB7-687E7DC5F789}" presName="composite" presStyleCnt="0"/>
      <dgm:spPr/>
    </dgm:pt>
    <dgm:pt modelId="{2729FB65-74EC-4C11-A6A9-C8534EF6F145}" type="pres">
      <dgm:prSet presAssocID="{450E9761-72F1-4BDD-9CB7-687E7DC5F7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76E50-9DE2-46AF-80D5-80AA5EEAA483}" type="pres">
      <dgm:prSet presAssocID="{450E9761-72F1-4BDD-9CB7-687E7DC5F789}" presName="Accent1" presStyleLbl="parChTrans1D1" presStyleIdx="0" presStyleCnt="3"/>
      <dgm:spPr/>
    </dgm:pt>
    <dgm:pt modelId="{AB67B9AD-B9D9-44F9-9BD8-5CD93625EEA7}" type="pres">
      <dgm:prSet presAssocID="{450E9761-72F1-4BDD-9CB7-687E7DC5F789}" presName="Image" presStyleLbl="alignImgPlace1" presStyleIdx="0" presStyleCnt="3"/>
      <dgm:spPr>
        <a:solidFill>
          <a:srgbClr val="FFC0AF"/>
        </a:solidFill>
      </dgm:spPr>
    </dgm:pt>
    <dgm:pt modelId="{BDF1DA44-35A9-4A08-8E66-94E1973A91A6}" type="pres">
      <dgm:prSet presAssocID="{D013F321-2672-4BB1-9945-C508CB7CE450}" presName="sibTrans" presStyleCnt="0"/>
      <dgm:spPr/>
    </dgm:pt>
    <dgm:pt modelId="{0D2740E0-2C7A-4150-A572-FD700567C062}" type="pres">
      <dgm:prSet presAssocID="{ACBF264D-2EE7-47B5-96CE-1765A66E4ACE}" presName="composite" presStyleCnt="0"/>
      <dgm:spPr/>
    </dgm:pt>
    <dgm:pt modelId="{A517D446-6475-4B50-9D53-65ED55664BA9}" type="pres">
      <dgm:prSet presAssocID="{ACBF264D-2EE7-47B5-96CE-1765A66E4AC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1A174-1A43-4404-819E-7A689A54E3A9}" type="pres">
      <dgm:prSet presAssocID="{ACBF264D-2EE7-47B5-96CE-1765A66E4ACE}" presName="Accent1" presStyleLbl="parChTrans1D1" presStyleIdx="1" presStyleCnt="3"/>
      <dgm:spPr/>
    </dgm:pt>
    <dgm:pt modelId="{02425BC5-64A7-4B47-9F7D-0A9F54487353}" type="pres">
      <dgm:prSet presAssocID="{ACBF264D-2EE7-47B5-96CE-1765A66E4ACE}" presName="Image" presStyleLbl="alignImgPlace1" presStyleIdx="1" presStyleCnt="3"/>
      <dgm:spPr>
        <a:solidFill>
          <a:srgbClr val="C4AFFF"/>
        </a:solidFill>
      </dgm:spPr>
      <dgm:t>
        <a:bodyPr/>
        <a:lstStyle/>
        <a:p>
          <a:endParaRPr lang="en-US"/>
        </a:p>
      </dgm:t>
    </dgm:pt>
    <dgm:pt modelId="{1236A638-9492-436B-A2A6-B73C09CC8CFE}" type="pres">
      <dgm:prSet presAssocID="{8C8E6351-1E8C-4911-8873-043202429E7E}" presName="sibTrans" presStyleCnt="0"/>
      <dgm:spPr/>
    </dgm:pt>
    <dgm:pt modelId="{E021251A-4D02-416F-BB75-632337679C15}" type="pres">
      <dgm:prSet presAssocID="{82838CB3-1136-4B02-8BC0-06279742FFFE}" presName="composite" presStyleCnt="0"/>
      <dgm:spPr/>
    </dgm:pt>
    <dgm:pt modelId="{CDBCE915-9B53-4F8B-8C34-1D5FF9276325}" type="pres">
      <dgm:prSet presAssocID="{82838CB3-1136-4B02-8BC0-06279742FFF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E8FB4-8C0D-4690-8DA9-7AC29F1F9679}" type="pres">
      <dgm:prSet presAssocID="{82838CB3-1136-4B02-8BC0-06279742FFFE}" presName="Accent1" presStyleLbl="parChTrans1D1" presStyleIdx="2" presStyleCnt="3"/>
      <dgm:spPr/>
      <dgm:t>
        <a:bodyPr/>
        <a:lstStyle/>
        <a:p>
          <a:endParaRPr lang="en-US"/>
        </a:p>
      </dgm:t>
    </dgm:pt>
    <dgm:pt modelId="{CA6BCCAD-85D1-42FA-A514-ADE5DFFDC49E}" type="pres">
      <dgm:prSet presAssocID="{82838CB3-1136-4B02-8BC0-06279742FFFE}" presName="Image" presStyleLbl="alignImgPlace1" presStyleIdx="2" presStyleCnt="3"/>
      <dgm:spPr>
        <a:solidFill>
          <a:srgbClr val="FFAFD9"/>
        </a:solidFill>
      </dgm:spPr>
      <dgm:t>
        <a:bodyPr/>
        <a:lstStyle/>
        <a:p>
          <a:endParaRPr lang="en-US"/>
        </a:p>
      </dgm:t>
    </dgm:pt>
  </dgm:ptLst>
  <dgm:cxnLst>
    <dgm:cxn modelId="{2A32193F-82F6-433D-9D6B-6D11D3D2D99C}" type="presOf" srcId="{5E5D4813-D979-4364-841E-65FF0776DB21}" destId="{FE3FED6A-86EE-4B6B-92B3-9EC509907CEF}" srcOrd="0" destOrd="0" presId="urn:microsoft.com/office/officeart/2011/layout/Picture Frame"/>
    <dgm:cxn modelId="{8CECEFEC-AFD3-48D8-9CD5-B198B04AAD6A}" type="presOf" srcId="{450E9761-72F1-4BDD-9CB7-687E7DC5F789}" destId="{2729FB65-74EC-4C11-A6A9-C8534EF6F145}" srcOrd="0" destOrd="0" presId="urn:microsoft.com/office/officeart/2011/layout/Picture Frame"/>
    <dgm:cxn modelId="{EA75A370-01B8-4138-B5BE-AA21AC23803D}" srcId="{5E5D4813-D979-4364-841E-65FF0776DB21}" destId="{82838CB3-1136-4B02-8BC0-06279742FFFE}" srcOrd="2" destOrd="0" parTransId="{D3B8D97F-73FD-4F8C-BB12-A1E674AC7B30}" sibTransId="{4373590B-DFCC-42D0-BB48-C49A83C3976F}"/>
    <dgm:cxn modelId="{7126E1C4-F0C0-4F4A-9115-514A9B1265DE}" type="presOf" srcId="{82838CB3-1136-4B02-8BC0-06279742FFFE}" destId="{CDBCE915-9B53-4F8B-8C34-1D5FF9276325}" srcOrd="0" destOrd="0" presId="urn:microsoft.com/office/officeart/2011/layout/Picture Frame"/>
    <dgm:cxn modelId="{802B7F3A-8DBC-4D06-9DC5-0B6C0BA01A1F}" type="presOf" srcId="{ACBF264D-2EE7-47B5-96CE-1765A66E4ACE}" destId="{A517D446-6475-4B50-9D53-65ED55664BA9}" srcOrd="0" destOrd="0" presId="urn:microsoft.com/office/officeart/2011/layout/Picture Frame"/>
    <dgm:cxn modelId="{3E37AB0D-B490-4094-AA2B-D3C3A7620746}" srcId="{5E5D4813-D979-4364-841E-65FF0776DB21}" destId="{450E9761-72F1-4BDD-9CB7-687E7DC5F789}" srcOrd="0" destOrd="0" parTransId="{94C518DA-9CDF-44C7-9B78-D4D3FD32C5FD}" sibTransId="{D013F321-2672-4BB1-9945-C508CB7CE450}"/>
    <dgm:cxn modelId="{C994DD25-E855-4693-98D7-3D2B4FC68CDD}" srcId="{5E5D4813-D979-4364-841E-65FF0776DB21}" destId="{ACBF264D-2EE7-47B5-96CE-1765A66E4ACE}" srcOrd="1" destOrd="0" parTransId="{1FC2387A-F31B-45B1-BA44-F2FD7724D280}" sibTransId="{8C8E6351-1E8C-4911-8873-043202429E7E}"/>
    <dgm:cxn modelId="{CCDEFAC0-B850-4F57-850B-FBFB4544B98F}" type="presParOf" srcId="{FE3FED6A-86EE-4B6B-92B3-9EC509907CEF}" destId="{BA3243BB-9E2C-4112-BC98-18DE047E2F02}" srcOrd="0" destOrd="0" presId="urn:microsoft.com/office/officeart/2011/layout/Picture Frame"/>
    <dgm:cxn modelId="{87C1279A-E939-42A3-AE22-942D3D9E8800}" type="presParOf" srcId="{BA3243BB-9E2C-4112-BC98-18DE047E2F02}" destId="{2729FB65-74EC-4C11-A6A9-C8534EF6F145}" srcOrd="0" destOrd="0" presId="urn:microsoft.com/office/officeart/2011/layout/Picture Frame"/>
    <dgm:cxn modelId="{81C3B83B-7CA4-4116-A874-ED527DFC5DA1}" type="presParOf" srcId="{BA3243BB-9E2C-4112-BC98-18DE047E2F02}" destId="{A5E76E50-9DE2-46AF-80D5-80AA5EEAA483}" srcOrd="1" destOrd="0" presId="urn:microsoft.com/office/officeart/2011/layout/Picture Frame"/>
    <dgm:cxn modelId="{39FF92E1-68C1-49D7-8BA0-7BEE4951C0DD}" type="presParOf" srcId="{BA3243BB-9E2C-4112-BC98-18DE047E2F02}" destId="{AB67B9AD-B9D9-44F9-9BD8-5CD93625EEA7}" srcOrd="2" destOrd="0" presId="urn:microsoft.com/office/officeart/2011/layout/Picture Frame"/>
    <dgm:cxn modelId="{24707F1C-69FF-435E-9A06-96F58DAAC218}" type="presParOf" srcId="{FE3FED6A-86EE-4B6B-92B3-9EC509907CEF}" destId="{BDF1DA44-35A9-4A08-8E66-94E1973A91A6}" srcOrd="1" destOrd="0" presId="urn:microsoft.com/office/officeart/2011/layout/Picture Frame"/>
    <dgm:cxn modelId="{BB751183-85DB-45FD-AF38-8D44BDA88046}" type="presParOf" srcId="{FE3FED6A-86EE-4B6B-92B3-9EC509907CEF}" destId="{0D2740E0-2C7A-4150-A572-FD700567C062}" srcOrd="2" destOrd="0" presId="urn:microsoft.com/office/officeart/2011/layout/Picture Frame"/>
    <dgm:cxn modelId="{2024C5A4-6544-425A-B13B-012B687A8787}" type="presParOf" srcId="{0D2740E0-2C7A-4150-A572-FD700567C062}" destId="{A517D446-6475-4B50-9D53-65ED55664BA9}" srcOrd="0" destOrd="0" presId="urn:microsoft.com/office/officeart/2011/layout/Picture Frame"/>
    <dgm:cxn modelId="{72CAEE61-E4C1-40C4-BBF9-6AC7A77E3160}" type="presParOf" srcId="{0D2740E0-2C7A-4150-A572-FD700567C062}" destId="{ECF1A174-1A43-4404-819E-7A689A54E3A9}" srcOrd="1" destOrd="0" presId="urn:microsoft.com/office/officeart/2011/layout/Picture Frame"/>
    <dgm:cxn modelId="{982D9E48-9979-411C-9F20-BE58907DDB50}" type="presParOf" srcId="{0D2740E0-2C7A-4150-A572-FD700567C062}" destId="{02425BC5-64A7-4B47-9F7D-0A9F54487353}" srcOrd="2" destOrd="0" presId="urn:microsoft.com/office/officeart/2011/layout/Picture Frame"/>
    <dgm:cxn modelId="{7554B9B6-1F54-4EBC-B7B9-B7573025D706}" type="presParOf" srcId="{FE3FED6A-86EE-4B6B-92B3-9EC509907CEF}" destId="{1236A638-9492-436B-A2A6-B73C09CC8CFE}" srcOrd="3" destOrd="0" presId="urn:microsoft.com/office/officeart/2011/layout/Picture Frame"/>
    <dgm:cxn modelId="{76A8898E-080A-457D-B6B4-3DFDEED2C9FC}" type="presParOf" srcId="{FE3FED6A-86EE-4B6B-92B3-9EC509907CEF}" destId="{E021251A-4D02-416F-BB75-632337679C15}" srcOrd="4" destOrd="0" presId="urn:microsoft.com/office/officeart/2011/layout/Picture Frame"/>
    <dgm:cxn modelId="{2B77E8CF-2532-4BD5-B3EC-CEF97FEC9E2B}" type="presParOf" srcId="{E021251A-4D02-416F-BB75-632337679C15}" destId="{CDBCE915-9B53-4F8B-8C34-1D5FF9276325}" srcOrd="0" destOrd="0" presId="urn:microsoft.com/office/officeart/2011/layout/Picture Frame"/>
    <dgm:cxn modelId="{7B0CBDE6-751A-479A-B35C-9AD2F94F89FE}" type="presParOf" srcId="{E021251A-4D02-416F-BB75-632337679C15}" destId="{1B7E8FB4-8C0D-4690-8DA9-7AC29F1F9679}" srcOrd="1" destOrd="0" presId="urn:microsoft.com/office/officeart/2011/layout/Picture Frame"/>
    <dgm:cxn modelId="{0DB68072-8AE1-401B-86F6-7973105E17B8}" type="presParOf" srcId="{E021251A-4D02-416F-BB75-632337679C15}" destId="{CA6BCCAD-85D1-42FA-A514-ADE5DFFDC49E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73C3A4-FFB5-4F9C-B6DE-698E9938679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C2F6E7D4-BFD4-40F9-93FE-201FC677DE0B}">
      <dgm:prSet phldrT="[Text]"/>
      <dgm:spPr>
        <a:solidFill>
          <a:srgbClr val="DB6F6F"/>
        </a:solidFill>
      </dgm:spPr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Peluang</a:t>
          </a:r>
          <a:endParaRPr lang="en-US" dirty="0"/>
        </a:p>
      </dgm:t>
    </dgm:pt>
    <dgm:pt modelId="{B504A0C3-8B07-467A-BFB4-35F92F87FDD7}" type="parTrans" cxnId="{C8EE1F41-7E1F-4585-9F38-8A56B9AE349F}">
      <dgm:prSet/>
      <dgm:spPr/>
      <dgm:t>
        <a:bodyPr/>
        <a:lstStyle/>
        <a:p>
          <a:endParaRPr lang="en-US"/>
        </a:p>
      </dgm:t>
    </dgm:pt>
    <dgm:pt modelId="{2FD049EF-33BB-4331-B88C-68202B6EA7C7}" type="sibTrans" cxnId="{C8EE1F41-7E1F-4585-9F38-8A56B9AE349F}">
      <dgm:prSet/>
      <dgm:spPr/>
      <dgm:t>
        <a:bodyPr/>
        <a:lstStyle/>
        <a:p>
          <a:endParaRPr lang="en-US"/>
        </a:p>
      </dgm:t>
    </dgm:pt>
    <dgm:pt modelId="{92F3DC7F-2FC9-4DA5-B5CF-28371275FE08}">
      <dgm:prSet phldrT="[Text]" phldr="1"/>
      <dgm:spPr/>
      <dgm:t>
        <a:bodyPr/>
        <a:lstStyle/>
        <a:p>
          <a:endParaRPr lang="en-US" dirty="0"/>
        </a:p>
      </dgm:t>
    </dgm:pt>
    <dgm:pt modelId="{0BFC8D92-9FF3-4BFA-9CD5-D58842D95797}" type="parTrans" cxnId="{6234F21E-83F4-46BF-B1AF-02FFEB1FD39F}">
      <dgm:prSet/>
      <dgm:spPr/>
      <dgm:t>
        <a:bodyPr/>
        <a:lstStyle/>
        <a:p>
          <a:endParaRPr lang="en-US"/>
        </a:p>
      </dgm:t>
    </dgm:pt>
    <dgm:pt modelId="{804B9871-CCD1-49DB-838F-7E03ABCEE8E5}" type="sibTrans" cxnId="{6234F21E-83F4-46BF-B1AF-02FFEB1FD39F}">
      <dgm:prSet/>
      <dgm:spPr/>
      <dgm:t>
        <a:bodyPr/>
        <a:lstStyle/>
        <a:p>
          <a:endParaRPr lang="en-US"/>
        </a:p>
      </dgm:t>
    </dgm:pt>
    <dgm:pt modelId="{4CB6D2A0-FFA3-4F45-956A-33EA827EEA6B}">
      <dgm:prSet phldrT="[Text]"/>
      <dgm:spPr>
        <a:solidFill>
          <a:srgbClr val="F6EBAA"/>
        </a:solidFill>
      </dgm:spPr>
      <dgm:t>
        <a:bodyPr/>
        <a:lstStyle/>
        <a:p>
          <a:r>
            <a:rPr lang="en-US" dirty="0" err="1" smtClean="0"/>
            <a:t>Faktor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endParaRPr lang="en-US" dirty="0"/>
        </a:p>
      </dgm:t>
    </dgm:pt>
    <dgm:pt modelId="{0FC2C952-B4F1-4CE3-A9FF-DDE093A59795}" type="parTrans" cxnId="{46DAC845-4FE6-41E9-9FCC-ADC13C1ED5B8}">
      <dgm:prSet/>
      <dgm:spPr/>
      <dgm:t>
        <a:bodyPr/>
        <a:lstStyle/>
        <a:p>
          <a:endParaRPr lang="en-US"/>
        </a:p>
      </dgm:t>
    </dgm:pt>
    <dgm:pt modelId="{008FA1CE-A791-4425-922C-09249E28585C}" type="sibTrans" cxnId="{46DAC845-4FE6-41E9-9FCC-ADC13C1ED5B8}">
      <dgm:prSet/>
      <dgm:spPr/>
      <dgm:t>
        <a:bodyPr/>
        <a:lstStyle/>
        <a:p>
          <a:endParaRPr lang="en-US"/>
        </a:p>
      </dgm:t>
    </dgm:pt>
    <dgm:pt modelId="{A41665E7-E956-45A2-AE1C-E356946D7FAE}">
      <dgm:prSet phldrT="[Text]" phldr="1"/>
      <dgm:spPr/>
      <dgm:t>
        <a:bodyPr/>
        <a:lstStyle/>
        <a:p>
          <a:endParaRPr lang="en-US"/>
        </a:p>
      </dgm:t>
    </dgm:pt>
    <dgm:pt modelId="{FC241A4D-22EF-4300-AD6A-E160C2BD2F93}" type="parTrans" cxnId="{3FB9E726-C6E5-42CE-AE8D-1CCB97B0DDAD}">
      <dgm:prSet/>
      <dgm:spPr/>
      <dgm:t>
        <a:bodyPr/>
        <a:lstStyle/>
        <a:p>
          <a:endParaRPr lang="en-US"/>
        </a:p>
      </dgm:t>
    </dgm:pt>
    <dgm:pt modelId="{17F4549B-1B97-42B2-B7C5-046FAA723E44}" type="sibTrans" cxnId="{3FB9E726-C6E5-42CE-AE8D-1CCB97B0DDAD}">
      <dgm:prSet/>
      <dgm:spPr/>
      <dgm:t>
        <a:bodyPr/>
        <a:lstStyle/>
        <a:p>
          <a:endParaRPr lang="en-US"/>
        </a:p>
      </dgm:t>
    </dgm:pt>
    <dgm:pt modelId="{5BF44D31-BE88-4880-9609-A12B588526FE}">
      <dgm:prSet phldrT="[Text]"/>
      <dgm:spPr>
        <a:solidFill>
          <a:srgbClr val="73B99D"/>
        </a:solidFill>
      </dgm:spPr>
      <dgm:t>
        <a:bodyPr/>
        <a:lstStyle/>
        <a:p>
          <a:r>
            <a:rPr lang="en-US" smtClean="0"/>
            <a:t>Faktor Organisasi</a:t>
          </a:r>
          <a:endParaRPr lang="en-US" dirty="0"/>
        </a:p>
      </dgm:t>
    </dgm:pt>
    <dgm:pt modelId="{3BECD655-0F30-44B1-B8F6-9096466EB5C7}" type="parTrans" cxnId="{0ECE32A7-A950-4565-A2E8-82250473B823}">
      <dgm:prSet/>
      <dgm:spPr/>
      <dgm:t>
        <a:bodyPr/>
        <a:lstStyle/>
        <a:p>
          <a:endParaRPr lang="en-US"/>
        </a:p>
      </dgm:t>
    </dgm:pt>
    <dgm:pt modelId="{6BBC13CD-6BB2-41C6-B416-2CD775ADD56F}" type="sibTrans" cxnId="{0ECE32A7-A950-4565-A2E8-82250473B823}">
      <dgm:prSet/>
      <dgm:spPr/>
      <dgm:t>
        <a:bodyPr/>
        <a:lstStyle/>
        <a:p>
          <a:endParaRPr lang="en-US"/>
        </a:p>
      </dgm:t>
    </dgm:pt>
    <dgm:pt modelId="{204C59DF-01ED-456A-8423-C4D13F66176C}">
      <dgm:prSet phldrT="[Text]" phldr="1"/>
      <dgm:spPr/>
      <dgm:t>
        <a:bodyPr/>
        <a:lstStyle/>
        <a:p>
          <a:endParaRPr lang="en-US"/>
        </a:p>
      </dgm:t>
    </dgm:pt>
    <dgm:pt modelId="{E872F67C-A75A-4858-99FF-B31847726A74}" type="parTrans" cxnId="{5B878761-D133-41E7-9293-AC8FA076F869}">
      <dgm:prSet/>
      <dgm:spPr/>
      <dgm:t>
        <a:bodyPr/>
        <a:lstStyle/>
        <a:p>
          <a:endParaRPr lang="en-US"/>
        </a:p>
      </dgm:t>
    </dgm:pt>
    <dgm:pt modelId="{448982B6-FBCF-49C7-B351-718D7F4976E4}" type="sibTrans" cxnId="{5B878761-D133-41E7-9293-AC8FA076F869}">
      <dgm:prSet/>
      <dgm:spPr/>
      <dgm:t>
        <a:bodyPr/>
        <a:lstStyle/>
        <a:p>
          <a:endParaRPr lang="en-US"/>
        </a:p>
      </dgm:t>
    </dgm:pt>
    <dgm:pt modelId="{763F081D-C001-4796-A182-119D33A8802B}">
      <dgm:prSet/>
      <dgm:spPr>
        <a:solidFill>
          <a:srgbClr val="C4AFFF"/>
        </a:solidFill>
      </dgm:spPr>
      <dgm:t>
        <a:bodyPr/>
        <a:lstStyle/>
        <a:p>
          <a:r>
            <a:rPr lang="en-US" smtClean="0"/>
            <a:t>Faktor SDM</a:t>
          </a:r>
          <a:endParaRPr lang="en-US" dirty="0"/>
        </a:p>
      </dgm:t>
    </dgm:pt>
    <dgm:pt modelId="{A7A47732-D861-4657-BA49-B9747F58A88B}" type="parTrans" cxnId="{AC8E9E62-3D52-45D4-86A3-2A22FC346DAA}">
      <dgm:prSet/>
      <dgm:spPr/>
      <dgm:t>
        <a:bodyPr/>
        <a:lstStyle/>
        <a:p>
          <a:endParaRPr lang="en-US"/>
        </a:p>
      </dgm:t>
    </dgm:pt>
    <dgm:pt modelId="{32008E23-CFD5-4172-AF2C-00CD075F8735}" type="sibTrans" cxnId="{AC8E9E62-3D52-45D4-86A3-2A22FC346DAA}">
      <dgm:prSet/>
      <dgm:spPr/>
      <dgm:t>
        <a:bodyPr/>
        <a:lstStyle/>
        <a:p>
          <a:endParaRPr lang="en-US"/>
        </a:p>
      </dgm:t>
    </dgm:pt>
    <dgm:pt modelId="{FB6377DD-2561-4B17-814A-12C1BA6D8393}" type="pres">
      <dgm:prSet presAssocID="{AC73C3A4-FFB5-4F9C-B6DE-698E993867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3A9E71-EF33-42C6-95FF-A77F812B0F66}" type="pres">
      <dgm:prSet presAssocID="{C2F6E7D4-BFD4-40F9-93FE-201FC677DE0B}" presName="composite" presStyleCnt="0"/>
      <dgm:spPr/>
    </dgm:pt>
    <dgm:pt modelId="{8273BAF5-F72D-42AF-AF8D-DE3E3157A782}" type="pres">
      <dgm:prSet presAssocID="{C2F6E7D4-BFD4-40F9-93FE-201FC677DE0B}" presName="bentUpArrow1" presStyleLbl="alignImgPlace1" presStyleIdx="0" presStyleCnt="3"/>
      <dgm:spPr>
        <a:solidFill>
          <a:schemeClr val="bg1">
            <a:lumMod val="85000"/>
          </a:schemeClr>
        </a:solidFill>
      </dgm:spPr>
    </dgm:pt>
    <dgm:pt modelId="{AA874A70-1ABD-4F36-9EF3-18F5CA42375D}" type="pres">
      <dgm:prSet presAssocID="{C2F6E7D4-BFD4-40F9-93FE-201FC677DE0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91552-9585-4218-891A-448E67B3A601}" type="pres">
      <dgm:prSet presAssocID="{C2F6E7D4-BFD4-40F9-93FE-201FC677DE0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E8172-BAD4-4945-A123-C0CA14A0938A}" type="pres">
      <dgm:prSet presAssocID="{2FD049EF-33BB-4331-B88C-68202B6EA7C7}" presName="sibTrans" presStyleCnt="0"/>
      <dgm:spPr/>
    </dgm:pt>
    <dgm:pt modelId="{7F35AA58-5D2E-4D46-BDD2-F79B44D49A3B}" type="pres">
      <dgm:prSet presAssocID="{763F081D-C001-4796-A182-119D33A8802B}" presName="composite" presStyleCnt="0"/>
      <dgm:spPr/>
    </dgm:pt>
    <dgm:pt modelId="{B58FED2E-BC5F-4FE4-9B8D-83BB4FD82A97}" type="pres">
      <dgm:prSet presAssocID="{763F081D-C001-4796-A182-119D33A8802B}" presName="bentUpArrow1" presStyleLbl="alignImgPlace1" presStyleIdx="1" presStyleCnt="3"/>
      <dgm:spPr>
        <a:solidFill>
          <a:schemeClr val="bg1">
            <a:lumMod val="85000"/>
          </a:schemeClr>
        </a:solidFill>
      </dgm:spPr>
    </dgm:pt>
    <dgm:pt modelId="{BAF92D47-5415-4484-89BB-C33CD32DB228}" type="pres">
      <dgm:prSet presAssocID="{763F081D-C001-4796-A182-119D33A8802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1819D-E4BC-42F6-93F0-885D66286D51}" type="pres">
      <dgm:prSet presAssocID="{763F081D-C001-4796-A182-119D33A8802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A2497F3-EC14-415E-B4FA-4804727EB239}" type="pres">
      <dgm:prSet presAssocID="{32008E23-CFD5-4172-AF2C-00CD075F8735}" presName="sibTrans" presStyleCnt="0"/>
      <dgm:spPr/>
    </dgm:pt>
    <dgm:pt modelId="{943CC80F-3035-4074-B6DE-DC879F1D58A5}" type="pres">
      <dgm:prSet presAssocID="{4CB6D2A0-FFA3-4F45-956A-33EA827EEA6B}" presName="composite" presStyleCnt="0"/>
      <dgm:spPr/>
    </dgm:pt>
    <dgm:pt modelId="{AF72CE95-214A-483B-9924-4E991212A2C9}" type="pres">
      <dgm:prSet presAssocID="{4CB6D2A0-FFA3-4F45-956A-33EA827EEA6B}" presName="bentUpArrow1" presStyleLbl="alignImgPlace1" presStyleIdx="2" presStyleCnt="3"/>
      <dgm:spPr>
        <a:solidFill>
          <a:schemeClr val="bg1">
            <a:lumMod val="85000"/>
          </a:schemeClr>
        </a:solidFill>
      </dgm:spPr>
    </dgm:pt>
    <dgm:pt modelId="{BA5DA379-8BE6-4EF8-9AC9-67900F337119}" type="pres">
      <dgm:prSet presAssocID="{4CB6D2A0-FFA3-4F45-956A-33EA827EEA6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F3E52-83B7-4786-9829-C32A5A0CACA9}" type="pres">
      <dgm:prSet presAssocID="{4CB6D2A0-FFA3-4F45-956A-33EA827EEA6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897CE-E254-4D15-AE85-2A4E418C86D9}" type="pres">
      <dgm:prSet presAssocID="{008FA1CE-A791-4425-922C-09249E28585C}" presName="sibTrans" presStyleCnt="0"/>
      <dgm:spPr/>
    </dgm:pt>
    <dgm:pt modelId="{983C5829-67EA-4561-897C-4BFEB96D2C66}" type="pres">
      <dgm:prSet presAssocID="{5BF44D31-BE88-4880-9609-A12B588526FE}" presName="composite" presStyleCnt="0"/>
      <dgm:spPr/>
    </dgm:pt>
    <dgm:pt modelId="{9AE1CA7C-85E4-458A-893E-CDF2ADB2C48C}" type="pres">
      <dgm:prSet presAssocID="{5BF44D31-BE88-4880-9609-A12B588526F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95676-465A-4F47-870E-239CA8EB59E8}" type="pres">
      <dgm:prSet presAssocID="{5BF44D31-BE88-4880-9609-A12B588526FE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E1F41-7E1F-4585-9F38-8A56B9AE349F}" srcId="{AC73C3A4-FFB5-4F9C-B6DE-698E99386790}" destId="{C2F6E7D4-BFD4-40F9-93FE-201FC677DE0B}" srcOrd="0" destOrd="0" parTransId="{B504A0C3-8B07-467A-BFB4-35F92F87FDD7}" sibTransId="{2FD049EF-33BB-4331-B88C-68202B6EA7C7}"/>
    <dgm:cxn modelId="{6234F21E-83F4-46BF-B1AF-02FFEB1FD39F}" srcId="{C2F6E7D4-BFD4-40F9-93FE-201FC677DE0B}" destId="{92F3DC7F-2FC9-4DA5-B5CF-28371275FE08}" srcOrd="0" destOrd="0" parTransId="{0BFC8D92-9FF3-4BFA-9CD5-D58842D95797}" sibTransId="{804B9871-CCD1-49DB-838F-7E03ABCEE8E5}"/>
    <dgm:cxn modelId="{0ECE32A7-A950-4565-A2E8-82250473B823}" srcId="{AC73C3A4-FFB5-4F9C-B6DE-698E99386790}" destId="{5BF44D31-BE88-4880-9609-A12B588526FE}" srcOrd="3" destOrd="0" parTransId="{3BECD655-0F30-44B1-B8F6-9096466EB5C7}" sibTransId="{6BBC13CD-6BB2-41C6-B416-2CD775ADD56F}"/>
    <dgm:cxn modelId="{CD733EEA-B9DA-4D5C-B3AB-4611C4DAFCD7}" type="presOf" srcId="{5BF44D31-BE88-4880-9609-A12B588526FE}" destId="{9AE1CA7C-85E4-458A-893E-CDF2ADB2C48C}" srcOrd="0" destOrd="0" presId="urn:microsoft.com/office/officeart/2005/8/layout/StepDownProcess"/>
    <dgm:cxn modelId="{AC8E9E62-3D52-45D4-86A3-2A22FC346DAA}" srcId="{AC73C3A4-FFB5-4F9C-B6DE-698E99386790}" destId="{763F081D-C001-4796-A182-119D33A8802B}" srcOrd="1" destOrd="0" parTransId="{A7A47732-D861-4657-BA49-B9747F58A88B}" sibTransId="{32008E23-CFD5-4172-AF2C-00CD075F8735}"/>
    <dgm:cxn modelId="{9C87516C-1B4A-49F0-9FFB-324708EDAE85}" type="presOf" srcId="{AC73C3A4-FFB5-4F9C-B6DE-698E99386790}" destId="{FB6377DD-2561-4B17-814A-12C1BA6D8393}" srcOrd="0" destOrd="0" presId="urn:microsoft.com/office/officeart/2005/8/layout/StepDownProcess"/>
    <dgm:cxn modelId="{B69B82AC-1D0D-497F-8F84-E69045550127}" type="presOf" srcId="{A41665E7-E956-45A2-AE1C-E356946D7FAE}" destId="{165F3E52-83B7-4786-9829-C32A5A0CACA9}" srcOrd="0" destOrd="0" presId="urn:microsoft.com/office/officeart/2005/8/layout/StepDownProcess"/>
    <dgm:cxn modelId="{46DAC845-4FE6-41E9-9FCC-ADC13C1ED5B8}" srcId="{AC73C3A4-FFB5-4F9C-B6DE-698E99386790}" destId="{4CB6D2A0-FFA3-4F45-956A-33EA827EEA6B}" srcOrd="2" destOrd="0" parTransId="{0FC2C952-B4F1-4CE3-A9FF-DDE093A59795}" sibTransId="{008FA1CE-A791-4425-922C-09249E28585C}"/>
    <dgm:cxn modelId="{3E8094AF-B1C2-40EA-8DF1-78849DAF813C}" type="presOf" srcId="{763F081D-C001-4796-A182-119D33A8802B}" destId="{BAF92D47-5415-4484-89BB-C33CD32DB228}" srcOrd="0" destOrd="0" presId="urn:microsoft.com/office/officeart/2005/8/layout/StepDownProcess"/>
    <dgm:cxn modelId="{5B878761-D133-41E7-9293-AC8FA076F869}" srcId="{5BF44D31-BE88-4880-9609-A12B588526FE}" destId="{204C59DF-01ED-456A-8423-C4D13F66176C}" srcOrd="0" destOrd="0" parTransId="{E872F67C-A75A-4858-99FF-B31847726A74}" sibTransId="{448982B6-FBCF-49C7-B351-718D7F4976E4}"/>
    <dgm:cxn modelId="{3FB9E726-C6E5-42CE-AE8D-1CCB97B0DDAD}" srcId="{4CB6D2A0-FFA3-4F45-956A-33EA827EEA6B}" destId="{A41665E7-E956-45A2-AE1C-E356946D7FAE}" srcOrd="0" destOrd="0" parTransId="{FC241A4D-22EF-4300-AD6A-E160C2BD2F93}" sibTransId="{17F4549B-1B97-42B2-B7C5-046FAA723E44}"/>
    <dgm:cxn modelId="{7A6D339C-549E-4C8F-8A7E-0FF382012435}" type="presOf" srcId="{92F3DC7F-2FC9-4DA5-B5CF-28371275FE08}" destId="{BF891552-9585-4218-891A-448E67B3A601}" srcOrd="0" destOrd="0" presId="urn:microsoft.com/office/officeart/2005/8/layout/StepDownProcess"/>
    <dgm:cxn modelId="{228EB40A-4432-4D5F-9C7A-B2D637D090EC}" type="presOf" srcId="{204C59DF-01ED-456A-8423-C4D13F66176C}" destId="{27895676-465A-4F47-870E-239CA8EB59E8}" srcOrd="0" destOrd="0" presId="urn:microsoft.com/office/officeart/2005/8/layout/StepDownProcess"/>
    <dgm:cxn modelId="{485184D6-ADD7-4E04-8A3F-FDCCA73F3001}" type="presOf" srcId="{C2F6E7D4-BFD4-40F9-93FE-201FC677DE0B}" destId="{AA874A70-1ABD-4F36-9EF3-18F5CA42375D}" srcOrd="0" destOrd="0" presId="urn:microsoft.com/office/officeart/2005/8/layout/StepDownProcess"/>
    <dgm:cxn modelId="{E1C4877C-1ABE-4641-86EF-0D67ADD995E7}" type="presOf" srcId="{4CB6D2A0-FFA3-4F45-956A-33EA827EEA6B}" destId="{BA5DA379-8BE6-4EF8-9AC9-67900F337119}" srcOrd="0" destOrd="0" presId="urn:microsoft.com/office/officeart/2005/8/layout/StepDownProcess"/>
    <dgm:cxn modelId="{B0021CA2-8757-4248-B2DB-5E0B7718138D}" type="presParOf" srcId="{FB6377DD-2561-4B17-814A-12C1BA6D8393}" destId="{1D3A9E71-EF33-42C6-95FF-A77F812B0F66}" srcOrd="0" destOrd="0" presId="urn:microsoft.com/office/officeart/2005/8/layout/StepDownProcess"/>
    <dgm:cxn modelId="{33E5F29A-4836-4ED5-90C9-E70781B312FA}" type="presParOf" srcId="{1D3A9E71-EF33-42C6-95FF-A77F812B0F66}" destId="{8273BAF5-F72D-42AF-AF8D-DE3E3157A782}" srcOrd="0" destOrd="0" presId="urn:microsoft.com/office/officeart/2005/8/layout/StepDownProcess"/>
    <dgm:cxn modelId="{163BA8D6-5F4F-48C0-BF87-A677C14E36AD}" type="presParOf" srcId="{1D3A9E71-EF33-42C6-95FF-A77F812B0F66}" destId="{AA874A70-1ABD-4F36-9EF3-18F5CA42375D}" srcOrd="1" destOrd="0" presId="urn:microsoft.com/office/officeart/2005/8/layout/StepDownProcess"/>
    <dgm:cxn modelId="{738949F1-C499-4618-8264-F6FB315F96EF}" type="presParOf" srcId="{1D3A9E71-EF33-42C6-95FF-A77F812B0F66}" destId="{BF891552-9585-4218-891A-448E67B3A601}" srcOrd="2" destOrd="0" presId="urn:microsoft.com/office/officeart/2005/8/layout/StepDownProcess"/>
    <dgm:cxn modelId="{232DDA20-B230-4B08-9844-51DF6396BAA8}" type="presParOf" srcId="{FB6377DD-2561-4B17-814A-12C1BA6D8393}" destId="{49BE8172-BAD4-4945-A123-C0CA14A0938A}" srcOrd="1" destOrd="0" presId="urn:microsoft.com/office/officeart/2005/8/layout/StepDownProcess"/>
    <dgm:cxn modelId="{55CD0BD2-D477-4BDF-AACA-BC4529C1DF6F}" type="presParOf" srcId="{FB6377DD-2561-4B17-814A-12C1BA6D8393}" destId="{7F35AA58-5D2E-4D46-BDD2-F79B44D49A3B}" srcOrd="2" destOrd="0" presId="urn:microsoft.com/office/officeart/2005/8/layout/StepDownProcess"/>
    <dgm:cxn modelId="{6F1608C3-2639-4141-BBA9-351016D845D0}" type="presParOf" srcId="{7F35AA58-5D2E-4D46-BDD2-F79B44D49A3B}" destId="{B58FED2E-BC5F-4FE4-9B8D-83BB4FD82A97}" srcOrd="0" destOrd="0" presId="urn:microsoft.com/office/officeart/2005/8/layout/StepDownProcess"/>
    <dgm:cxn modelId="{89B3588E-5B5C-4719-8DE4-57F1C3A60086}" type="presParOf" srcId="{7F35AA58-5D2E-4D46-BDD2-F79B44D49A3B}" destId="{BAF92D47-5415-4484-89BB-C33CD32DB228}" srcOrd="1" destOrd="0" presId="urn:microsoft.com/office/officeart/2005/8/layout/StepDownProcess"/>
    <dgm:cxn modelId="{D248D15B-F735-414D-92FF-C92A346BCB6D}" type="presParOf" srcId="{7F35AA58-5D2E-4D46-BDD2-F79B44D49A3B}" destId="{5CA1819D-E4BC-42F6-93F0-885D66286D51}" srcOrd="2" destOrd="0" presId="urn:microsoft.com/office/officeart/2005/8/layout/StepDownProcess"/>
    <dgm:cxn modelId="{50C6B8EF-E50F-4489-BE0A-1E2B7BD7C9FA}" type="presParOf" srcId="{FB6377DD-2561-4B17-814A-12C1BA6D8393}" destId="{EA2497F3-EC14-415E-B4FA-4804727EB239}" srcOrd="3" destOrd="0" presId="urn:microsoft.com/office/officeart/2005/8/layout/StepDownProcess"/>
    <dgm:cxn modelId="{40C08140-F2FE-44D8-B274-426FD997010F}" type="presParOf" srcId="{FB6377DD-2561-4B17-814A-12C1BA6D8393}" destId="{943CC80F-3035-4074-B6DE-DC879F1D58A5}" srcOrd="4" destOrd="0" presId="urn:microsoft.com/office/officeart/2005/8/layout/StepDownProcess"/>
    <dgm:cxn modelId="{1D2E0B65-F2C8-4C16-973C-29845B89C719}" type="presParOf" srcId="{943CC80F-3035-4074-B6DE-DC879F1D58A5}" destId="{AF72CE95-214A-483B-9924-4E991212A2C9}" srcOrd="0" destOrd="0" presId="urn:microsoft.com/office/officeart/2005/8/layout/StepDownProcess"/>
    <dgm:cxn modelId="{17B4EF79-6A9C-4307-B5D7-DE09B2F012E4}" type="presParOf" srcId="{943CC80F-3035-4074-B6DE-DC879F1D58A5}" destId="{BA5DA379-8BE6-4EF8-9AC9-67900F337119}" srcOrd="1" destOrd="0" presId="urn:microsoft.com/office/officeart/2005/8/layout/StepDownProcess"/>
    <dgm:cxn modelId="{1C6291E7-AE54-487A-A3B8-0933CDB02645}" type="presParOf" srcId="{943CC80F-3035-4074-B6DE-DC879F1D58A5}" destId="{165F3E52-83B7-4786-9829-C32A5A0CACA9}" srcOrd="2" destOrd="0" presId="urn:microsoft.com/office/officeart/2005/8/layout/StepDownProcess"/>
    <dgm:cxn modelId="{125DBADD-CD6E-48BA-A8F3-3E25C82E6F8A}" type="presParOf" srcId="{FB6377DD-2561-4B17-814A-12C1BA6D8393}" destId="{678897CE-E254-4D15-AE85-2A4E418C86D9}" srcOrd="5" destOrd="0" presId="urn:microsoft.com/office/officeart/2005/8/layout/StepDownProcess"/>
    <dgm:cxn modelId="{28A33381-4D1D-4701-89FA-D52A4C344DA1}" type="presParOf" srcId="{FB6377DD-2561-4B17-814A-12C1BA6D8393}" destId="{983C5829-67EA-4561-897C-4BFEB96D2C66}" srcOrd="6" destOrd="0" presId="urn:microsoft.com/office/officeart/2005/8/layout/StepDownProcess"/>
    <dgm:cxn modelId="{46DC490C-78CB-4E46-B84D-FD1EF47BC39F}" type="presParOf" srcId="{983C5829-67EA-4561-897C-4BFEB96D2C66}" destId="{9AE1CA7C-85E4-458A-893E-CDF2ADB2C48C}" srcOrd="0" destOrd="0" presId="urn:microsoft.com/office/officeart/2005/8/layout/StepDownProcess"/>
    <dgm:cxn modelId="{F073E68E-3C0B-45BA-A92A-D14103D0E42D}" type="presParOf" srcId="{983C5829-67EA-4561-897C-4BFEB96D2C66}" destId="{27895676-465A-4F47-870E-239CA8EB59E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73C3A4-FFB5-4F9C-B6DE-698E9938679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2F6E7D4-BFD4-40F9-93FE-201FC677DE0B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mtClean="0"/>
            <a:t>Faktor Perencanaan</a:t>
          </a:r>
          <a:endParaRPr lang="en-US" dirty="0"/>
        </a:p>
      </dgm:t>
    </dgm:pt>
    <dgm:pt modelId="{B504A0C3-8B07-467A-BFB4-35F92F87FDD7}" type="parTrans" cxnId="{C8EE1F41-7E1F-4585-9F38-8A56B9AE349F}">
      <dgm:prSet/>
      <dgm:spPr/>
      <dgm:t>
        <a:bodyPr/>
        <a:lstStyle/>
        <a:p>
          <a:endParaRPr lang="en-US"/>
        </a:p>
      </dgm:t>
    </dgm:pt>
    <dgm:pt modelId="{2FD049EF-33BB-4331-B88C-68202B6EA7C7}" type="sibTrans" cxnId="{C8EE1F41-7E1F-4585-9F38-8A56B9AE349F}">
      <dgm:prSet/>
      <dgm:spPr/>
      <dgm:t>
        <a:bodyPr/>
        <a:lstStyle/>
        <a:p>
          <a:endParaRPr lang="en-US"/>
        </a:p>
      </dgm:t>
    </dgm:pt>
    <dgm:pt modelId="{92F3DC7F-2FC9-4DA5-B5CF-28371275FE08}">
      <dgm:prSet phldrT="[Text]" phldr="1"/>
      <dgm:spPr/>
      <dgm:t>
        <a:bodyPr/>
        <a:lstStyle/>
        <a:p>
          <a:endParaRPr lang="en-US"/>
        </a:p>
      </dgm:t>
    </dgm:pt>
    <dgm:pt modelId="{0BFC8D92-9FF3-4BFA-9CD5-D58842D95797}" type="parTrans" cxnId="{6234F21E-83F4-46BF-B1AF-02FFEB1FD39F}">
      <dgm:prSet/>
      <dgm:spPr/>
      <dgm:t>
        <a:bodyPr/>
        <a:lstStyle/>
        <a:p>
          <a:endParaRPr lang="en-US"/>
        </a:p>
      </dgm:t>
    </dgm:pt>
    <dgm:pt modelId="{804B9871-CCD1-49DB-838F-7E03ABCEE8E5}" type="sibTrans" cxnId="{6234F21E-83F4-46BF-B1AF-02FFEB1FD39F}">
      <dgm:prSet/>
      <dgm:spPr/>
      <dgm:t>
        <a:bodyPr/>
        <a:lstStyle/>
        <a:p>
          <a:endParaRPr lang="en-US"/>
        </a:p>
      </dgm:t>
    </dgm:pt>
    <dgm:pt modelId="{4CB6D2A0-FFA3-4F45-956A-33EA827EEA6B}">
      <dgm:prSet phldrT="[Text]"/>
      <dgm:spPr/>
      <dgm:t>
        <a:bodyPr/>
        <a:lstStyle/>
        <a:p>
          <a:r>
            <a:rPr lang="en-US" smtClean="0"/>
            <a:t>Faktor Pemasaran dan Penjualan</a:t>
          </a:r>
          <a:endParaRPr lang="en-US" dirty="0"/>
        </a:p>
      </dgm:t>
    </dgm:pt>
    <dgm:pt modelId="{0FC2C952-B4F1-4CE3-A9FF-DDE093A59795}" type="parTrans" cxnId="{46DAC845-4FE6-41E9-9FCC-ADC13C1ED5B8}">
      <dgm:prSet/>
      <dgm:spPr/>
      <dgm:t>
        <a:bodyPr/>
        <a:lstStyle/>
        <a:p>
          <a:endParaRPr lang="en-US"/>
        </a:p>
      </dgm:t>
    </dgm:pt>
    <dgm:pt modelId="{008FA1CE-A791-4425-922C-09249E28585C}" type="sibTrans" cxnId="{46DAC845-4FE6-41E9-9FCC-ADC13C1ED5B8}">
      <dgm:prSet/>
      <dgm:spPr/>
      <dgm:t>
        <a:bodyPr/>
        <a:lstStyle/>
        <a:p>
          <a:endParaRPr lang="en-US"/>
        </a:p>
      </dgm:t>
    </dgm:pt>
    <dgm:pt modelId="{A41665E7-E956-45A2-AE1C-E356946D7FAE}">
      <dgm:prSet phldrT="[Text]" phldr="1"/>
      <dgm:spPr/>
      <dgm:t>
        <a:bodyPr/>
        <a:lstStyle/>
        <a:p>
          <a:endParaRPr lang="en-US"/>
        </a:p>
      </dgm:t>
    </dgm:pt>
    <dgm:pt modelId="{FC241A4D-22EF-4300-AD6A-E160C2BD2F93}" type="parTrans" cxnId="{3FB9E726-C6E5-42CE-AE8D-1CCB97B0DDAD}">
      <dgm:prSet/>
      <dgm:spPr/>
      <dgm:t>
        <a:bodyPr/>
        <a:lstStyle/>
        <a:p>
          <a:endParaRPr lang="en-US"/>
        </a:p>
      </dgm:t>
    </dgm:pt>
    <dgm:pt modelId="{17F4549B-1B97-42B2-B7C5-046FAA723E44}" type="sibTrans" cxnId="{3FB9E726-C6E5-42CE-AE8D-1CCB97B0DDAD}">
      <dgm:prSet/>
      <dgm:spPr/>
      <dgm:t>
        <a:bodyPr/>
        <a:lstStyle/>
        <a:p>
          <a:endParaRPr lang="en-US"/>
        </a:p>
      </dgm:t>
    </dgm:pt>
    <dgm:pt modelId="{5BF44D31-BE88-4880-9609-A12B588526FE}">
      <dgm:prSet phldrT="[Text]" custT="1"/>
      <dgm:spPr/>
      <dgm:t>
        <a:bodyPr/>
        <a:lstStyle/>
        <a:p>
          <a:r>
            <a:rPr lang="en-US" sz="1900" smtClean="0"/>
            <a:t>Faktor Administrasi</a:t>
          </a:r>
          <a:endParaRPr lang="en-US" sz="1900" dirty="0"/>
        </a:p>
      </dgm:t>
    </dgm:pt>
    <dgm:pt modelId="{3BECD655-0F30-44B1-B8F6-9096466EB5C7}" type="parTrans" cxnId="{0ECE32A7-A950-4565-A2E8-82250473B823}">
      <dgm:prSet/>
      <dgm:spPr/>
      <dgm:t>
        <a:bodyPr/>
        <a:lstStyle/>
        <a:p>
          <a:endParaRPr lang="en-US"/>
        </a:p>
      </dgm:t>
    </dgm:pt>
    <dgm:pt modelId="{6BBC13CD-6BB2-41C6-B416-2CD775ADD56F}" type="sibTrans" cxnId="{0ECE32A7-A950-4565-A2E8-82250473B823}">
      <dgm:prSet/>
      <dgm:spPr/>
      <dgm:t>
        <a:bodyPr/>
        <a:lstStyle/>
        <a:p>
          <a:endParaRPr lang="en-US"/>
        </a:p>
      </dgm:t>
    </dgm:pt>
    <dgm:pt modelId="{204C59DF-01ED-456A-8423-C4D13F66176C}">
      <dgm:prSet phldrT="[Text]" phldr="1"/>
      <dgm:spPr/>
      <dgm:t>
        <a:bodyPr/>
        <a:lstStyle/>
        <a:p>
          <a:endParaRPr lang="en-US"/>
        </a:p>
      </dgm:t>
    </dgm:pt>
    <dgm:pt modelId="{E872F67C-A75A-4858-99FF-B31847726A74}" type="parTrans" cxnId="{5B878761-D133-41E7-9293-AC8FA076F869}">
      <dgm:prSet/>
      <dgm:spPr/>
      <dgm:t>
        <a:bodyPr/>
        <a:lstStyle/>
        <a:p>
          <a:endParaRPr lang="en-US"/>
        </a:p>
      </dgm:t>
    </dgm:pt>
    <dgm:pt modelId="{448982B6-FBCF-49C7-B351-718D7F4976E4}" type="sibTrans" cxnId="{5B878761-D133-41E7-9293-AC8FA076F869}">
      <dgm:prSet/>
      <dgm:spPr/>
      <dgm:t>
        <a:bodyPr/>
        <a:lstStyle/>
        <a:p>
          <a:endParaRPr lang="en-US"/>
        </a:p>
      </dgm:t>
    </dgm:pt>
    <dgm:pt modelId="{763F081D-C001-4796-A182-119D33A8802B}">
      <dgm:prSet/>
      <dgm:spPr>
        <a:solidFill>
          <a:srgbClr val="FFAFD9"/>
        </a:solidFill>
      </dgm:spPr>
      <dgm:t>
        <a:bodyPr/>
        <a:lstStyle/>
        <a:p>
          <a:r>
            <a:rPr lang="en-US" smtClean="0"/>
            <a:t>Faktor Pengelolaan Usaha</a:t>
          </a:r>
          <a:endParaRPr lang="en-US" dirty="0"/>
        </a:p>
      </dgm:t>
    </dgm:pt>
    <dgm:pt modelId="{A7A47732-D861-4657-BA49-B9747F58A88B}" type="parTrans" cxnId="{AC8E9E62-3D52-45D4-86A3-2A22FC346DAA}">
      <dgm:prSet/>
      <dgm:spPr/>
      <dgm:t>
        <a:bodyPr/>
        <a:lstStyle/>
        <a:p>
          <a:endParaRPr lang="en-US"/>
        </a:p>
      </dgm:t>
    </dgm:pt>
    <dgm:pt modelId="{32008E23-CFD5-4172-AF2C-00CD075F8735}" type="sibTrans" cxnId="{AC8E9E62-3D52-45D4-86A3-2A22FC346DAA}">
      <dgm:prSet/>
      <dgm:spPr/>
      <dgm:t>
        <a:bodyPr/>
        <a:lstStyle/>
        <a:p>
          <a:endParaRPr lang="en-US"/>
        </a:p>
      </dgm:t>
    </dgm:pt>
    <dgm:pt modelId="{FB6377DD-2561-4B17-814A-12C1BA6D8393}" type="pres">
      <dgm:prSet presAssocID="{AC73C3A4-FFB5-4F9C-B6DE-698E993867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D3A9E71-EF33-42C6-95FF-A77F812B0F66}" type="pres">
      <dgm:prSet presAssocID="{C2F6E7D4-BFD4-40F9-93FE-201FC677DE0B}" presName="composite" presStyleCnt="0"/>
      <dgm:spPr/>
    </dgm:pt>
    <dgm:pt modelId="{8273BAF5-F72D-42AF-AF8D-DE3E3157A782}" type="pres">
      <dgm:prSet presAssocID="{C2F6E7D4-BFD4-40F9-93FE-201FC677DE0B}" presName="bentUpArrow1" presStyleLbl="alignImgPlace1" presStyleIdx="0" presStyleCnt="3"/>
      <dgm:spPr>
        <a:solidFill>
          <a:schemeClr val="bg1">
            <a:lumMod val="85000"/>
          </a:schemeClr>
        </a:solidFill>
      </dgm:spPr>
    </dgm:pt>
    <dgm:pt modelId="{AA874A70-1ABD-4F36-9EF3-18F5CA42375D}" type="pres">
      <dgm:prSet presAssocID="{C2F6E7D4-BFD4-40F9-93FE-201FC677DE0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91552-9585-4218-891A-448E67B3A601}" type="pres">
      <dgm:prSet presAssocID="{C2F6E7D4-BFD4-40F9-93FE-201FC677DE0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E8172-BAD4-4945-A123-C0CA14A0938A}" type="pres">
      <dgm:prSet presAssocID="{2FD049EF-33BB-4331-B88C-68202B6EA7C7}" presName="sibTrans" presStyleCnt="0"/>
      <dgm:spPr/>
    </dgm:pt>
    <dgm:pt modelId="{7F35AA58-5D2E-4D46-BDD2-F79B44D49A3B}" type="pres">
      <dgm:prSet presAssocID="{763F081D-C001-4796-A182-119D33A8802B}" presName="composite" presStyleCnt="0"/>
      <dgm:spPr/>
    </dgm:pt>
    <dgm:pt modelId="{B58FED2E-BC5F-4FE4-9B8D-83BB4FD82A97}" type="pres">
      <dgm:prSet presAssocID="{763F081D-C001-4796-A182-119D33A8802B}" presName="bentUpArrow1" presStyleLbl="alignImgPlace1" presStyleIdx="1" presStyleCnt="3"/>
      <dgm:spPr>
        <a:solidFill>
          <a:schemeClr val="bg1">
            <a:lumMod val="85000"/>
          </a:schemeClr>
        </a:solidFill>
      </dgm:spPr>
    </dgm:pt>
    <dgm:pt modelId="{BAF92D47-5415-4484-89BB-C33CD32DB228}" type="pres">
      <dgm:prSet presAssocID="{763F081D-C001-4796-A182-119D33A8802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1819D-E4BC-42F6-93F0-885D66286D51}" type="pres">
      <dgm:prSet presAssocID="{763F081D-C001-4796-A182-119D33A8802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A2497F3-EC14-415E-B4FA-4804727EB239}" type="pres">
      <dgm:prSet presAssocID="{32008E23-CFD5-4172-AF2C-00CD075F8735}" presName="sibTrans" presStyleCnt="0"/>
      <dgm:spPr/>
    </dgm:pt>
    <dgm:pt modelId="{943CC80F-3035-4074-B6DE-DC879F1D58A5}" type="pres">
      <dgm:prSet presAssocID="{4CB6D2A0-FFA3-4F45-956A-33EA827EEA6B}" presName="composite" presStyleCnt="0"/>
      <dgm:spPr/>
    </dgm:pt>
    <dgm:pt modelId="{AF72CE95-214A-483B-9924-4E991212A2C9}" type="pres">
      <dgm:prSet presAssocID="{4CB6D2A0-FFA3-4F45-956A-33EA827EEA6B}" presName="bentUpArrow1" presStyleLbl="alignImgPlace1" presStyleIdx="2" presStyleCnt="3"/>
      <dgm:spPr>
        <a:solidFill>
          <a:schemeClr val="bg1">
            <a:lumMod val="85000"/>
          </a:schemeClr>
        </a:solidFill>
      </dgm:spPr>
    </dgm:pt>
    <dgm:pt modelId="{BA5DA379-8BE6-4EF8-9AC9-67900F337119}" type="pres">
      <dgm:prSet presAssocID="{4CB6D2A0-FFA3-4F45-956A-33EA827EEA6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F3E52-83B7-4786-9829-C32A5A0CACA9}" type="pres">
      <dgm:prSet presAssocID="{4CB6D2A0-FFA3-4F45-956A-33EA827EEA6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897CE-E254-4D15-AE85-2A4E418C86D9}" type="pres">
      <dgm:prSet presAssocID="{008FA1CE-A791-4425-922C-09249E28585C}" presName="sibTrans" presStyleCnt="0"/>
      <dgm:spPr/>
    </dgm:pt>
    <dgm:pt modelId="{983C5829-67EA-4561-897C-4BFEB96D2C66}" type="pres">
      <dgm:prSet presAssocID="{5BF44D31-BE88-4880-9609-A12B588526FE}" presName="composite" presStyleCnt="0"/>
      <dgm:spPr/>
    </dgm:pt>
    <dgm:pt modelId="{9AE1CA7C-85E4-458A-893E-CDF2ADB2C48C}" type="pres">
      <dgm:prSet presAssocID="{5BF44D31-BE88-4880-9609-A12B588526F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95676-465A-4F47-870E-239CA8EB59E8}" type="pres">
      <dgm:prSet presAssocID="{5BF44D31-BE88-4880-9609-A12B588526FE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AF916-BA0C-4DA9-A1C6-8498DAEF9905}" type="presOf" srcId="{C2F6E7D4-BFD4-40F9-93FE-201FC677DE0B}" destId="{AA874A70-1ABD-4F36-9EF3-18F5CA42375D}" srcOrd="0" destOrd="0" presId="urn:microsoft.com/office/officeart/2005/8/layout/StepDownProcess"/>
    <dgm:cxn modelId="{AC8E9E62-3D52-45D4-86A3-2A22FC346DAA}" srcId="{AC73C3A4-FFB5-4F9C-B6DE-698E99386790}" destId="{763F081D-C001-4796-A182-119D33A8802B}" srcOrd="1" destOrd="0" parTransId="{A7A47732-D861-4657-BA49-B9747F58A88B}" sibTransId="{32008E23-CFD5-4172-AF2C-00CD075F8735}"/>
    <dgm:cxn modelId="{4D0D60D2-179F-41BC-A5AB-360A6F44D051}" type="presOf" srcId="{204C59DF-01ED-456A-8423-C4D13F66176C}" destId="{27895676-465A-4F47-870E-239CA8EB59E8}" srcOrd="0" destOrd="0" presId="urn:microsoft.com/office/officeart/2005/8/layout/StepDownProcess"/>
    <dgm:cxn modelId="{B0067567-37E8-45FD-B7ED-079850A4B00A}" type="presOf" srcId="{A41665E7-E956-45A2-AE1C-E356946D7FAE}" destId="{165F3E52-83B7-4786-9829-C32A5A0CACA9}" srcOrd="0" destOrd="0" presId="urn:microsoft.com/office/officeart/2005/8/layout/StepDownProcess"/>
    <dgm:cxn modelId="{C53C4434-3272-4CCD-8F59-0D1FDE2C74DE}" type="presOf" srcId="{763F081D-C001-4796-A182-119D33A8802B}" destId="{BAF92D47-5415-4484-89BB-C33CD32DB228}" srcOrd="0" destOrd="0" presId="urn:microsoft.com/office/officeart/2005/8/layout/StepDownProcess"/>
    <dgm:cxn modelId="{5B878761-D133-41E7-9293-AC8FA076F869}" srcId="{5BF44D31-BE88-4880-9609-A12B588526FE}" destId="{204C59DF-01ED-456A-8423-C4D13F66176C}" srcOrd="0" destOrd="0" parTransId="{E872F67C-A75A-4858-99FF-B31847726A74}" sibTransId="{448982B6-FBCF-49C7-B351-718D7F4976E4}"/>
    <dgm:cxn modelId="{46DAC845-4FE6-41E9-9FCC-ADC13C1ED5B8}" srcId="{AC73C3A4-FFB5-4F9C-B6DE-698E99386790}" destId="{4CB6D2A0-FFA3-4F45-956A-33EA827EEA6B}" srcOrd="2" destOrd="0" parTransId="{0FC2C952-B4F1-4CE3-A9FF-DDE093A59795}" sibTransId="{008FA1CE-A791-4425-922C-09249E28585C}"/>
    <dgm:cxn modelId="{6BFE1D73-6C1C-425F-8D03-D11CFC8A6A3D}" type="presOf" srcId="{5BF44D31-BE88-4880-9609-A12B588526FE}" destId="{9AE1CA7C-85E4-458A-893E-CDF2ADB2C48C}" srcOrd="0" destOrd="0" presId="urn:microsoft.com/office/officeart/2005/8/layout/StepDownProcess"/>
    <dgm:cxn modelId="{3FB9E726-C6E5-42CE-AE8D-1CCB97B0DDAD}" srcId="{4CB6D2A0-FFA3-4F45-956A-33EA827EEA6B}" destId="{A41665E7-E956-45A2-AE1C-E356946D7FAE}" srcOrd="0" destOrd="0" parTransId="{FC241A4D-22EF-4300-AD6A-E160C2BD2F93}" sibTransId="{17F4549B-1B97-42B2-B7C5-046FAA723E44}"/>
    <dgm:cxn modelId="{C8EE1F41-7E1F-4585-9F38-8A56B9AE349F}" srcId="{AC73C3A4-FFB5-4F9C-B6DE-698E99386790}" destId="{C2F6E7D4-BFD4-40F9-93FE-201FC677DE0B}" srcOrd="0" destOrd="0" parTransId="{B504A0C3-8B07-467A-BFB4-35F92F87FDD7}" sibTransId="{2FD049EF-33BB-4331-B88C-68202B6EA7C7}"/>
    <dgm:cxn modelId="{EF4E3A30-F61A-4EEF-B83A-6EE505384FDF}" type="presOf" srcId="{92F3DC7F-2FC9-4DA5-B5CF-28371275FE08}" destId="{BF891552-9585-4218-891A-448E67B3A601}" srcOrd="0" destOrd="0" presId="urn:microsoft.com/office/officeart/2005/8/layout/StepDownProcess"/>
    <dgm:cxn modelId="{E91DDEDA-4A8E-4008-ACB0-E70609386493}" type="presOf" srcId="{AC73C3A4-FFB5-4F9C-B6DE-698E99386790}" destId="{FB6377DD-2561-4B17-814A-12C1BA6D8393}" srcOrd="0" destOrd="0" presId="urn:microsoft.com/office/officeart/2005/8/layout/StepDownProcess"/>
    <dgm:cxn modelId="{0ECE32A7-A950-4565-A2E8-82250473B823}" srcId="{AC73C3A4-FFB5-4F9C-B6DE-698E99386790}" destId="{5BF44D31-BE88-4880-9609-A12B588526FE}" srcOrd="3" destOrd="0" parTransId="{3BECD655-0F30-44B1-B8F6-9096466EB5C7}" sibTransId="{6BBC13CD-6BB2-41C6-B416-2CD775ADD56F}"/>
    <dgm:cxn modelId="{95AAC537-04E7-4502-BE48-C5069D7FA6A2}" type="presOf" srcId="{4CB6D2A0-FFA3-4F45-956A-33EA827EEA6B}" destId="{BA5DA379-8BE6-4EF8-9AC9-67900F337119}" srcOrd="0" destOrd="0" presId="urn:microsoft.com/office/officeart/2005/8/layout/StepDownProcess"/>
    <dgm:cxn modelId="{6234F21E-83F4-46BF-B1AF-02FFEB1FD39F}" srcId="{C2F6E7D4-BFD4-40F9-93FE-201FC677DE0B}" destId="{92F3DC7F-2FC9-4DA5-B5CF-28371275FE08}" srcOrd="0" destOrd="0" parTransId="{0BFC8D92-9FF3-4BFA-9CD5-D58842D95797}" sibTransId="{804B9871-CCD1-49DB-838F-7E03ABCEE8E5}"/>
    <dgm:cxn modelId="{6AAA47C2-0494-430C-97AE-77D27A2FD342}" type="presParOf" srcId="{FB6377DD-2561-4B17-814A-12C1BA6D8393}" destId="{1D3A9E71-EF33-42C6-95FF-A77F812B0F66}" srcOrd="0" destOrd="0" presId="urn:microsoft.com/office/officeart/2005/8/layout/StepDownProcess"/>
    <dgm:cxn modelId="{18487D02-34B0-4C9A-BB01-48375E823CB4}" type="presParOf" srcId="{1D3A9E71-EF33-42C6-95FF-A77F812B0F66}" destId="{8273BAF5-F72D-42AF-AF8D-DE3E3157A782}" srcOrd="0" destOrd="0" presId="urn:microsoft.com/office/officeart/2005/8/layout/StepDownProcess"/>
    <dgm:cxn modelId="{D14CFC9A-D2A6-4802-8912-B20A48C44B1C}" type="presParOf" srcId="{1D3A9E71-EF33-42C6-95FF-A77F812B0F66}" destId="{AA874A70-1ABD-4F36-9EF3-18F5CA42375D}" srcOrd="1" destOrd="0" presId="urn:microsoft.com/office/officeart/2005/8/layout/StepDownProcess"/>
    <dgm:cxn modelId="{563697CD-BEE4-45C7-BEC7-D49F3146504A}" type="presParOf" srcId="{1D3A9E71-EF33-42C6-95FF-A77F812B0F66}" destId="{BF891552-9585-4218-891A-448E67B3A601}" srcOrd="2" destOrd="0" presId="urn:microsoft.com/office/officeart/2005/8/layout/StepDownProcess"/>
    <dgm:cxn modelId="{DFBCBCF8-CD85-4CC3-B38E-ADAD942969D2}" type="presParOf" srcId="{FB6377DD-2561-4B17-814A-12C1BA6D8393}" destId="{49BE8172-BAD4-4945-A123-C0CA14A0938A}" srcOrd="1" destOrd="0" presId="urn:microsoft.com/office/officeart/2005/8/layout/StepDownProcess"/>
    <dgm:cxn modelId="{8B6A9EEF-D218-4597-A7D6-603C4254C3C0}" type="presParOf" srcId="{FB6377DD-2561-4B17-814A-12C1BA6D8393}" destId="{7F35AA58-5D2E-4D46-BDD2-F79B44D49A3B}" srcOrd="2" destOrd="0" presId="urn:microsoft.com/office/officeart/2005/8/layout/StepDownProcess"/>
    <dgm:cxn modelId="{4600D6AF-E0E9-4AA6-8246-49E4C40CB573}" type="presParOf" srcId="{7F35AA58-5D2E-4D46-BDD2-F79B44D49A3B}" destId="{B58FED2E-BC5F-4FE4-9B8D-83BB4FD82A97}" srcOrd="0" destOrd="0" presId="urn:microsoft.com/office/officeart/2005/8/layout/StepDownProcess"/>
    <dgm:cxn modelId="{2AB57EC8-9687-496C-A8BB-DF5CA517A930}" type="presParOf" srcId="{7F35AA58-5D2E-4D46-BDD2-F79B44D49A3B}" destId="{BAF92D47-5415-4484-89BB-C33CD32DB228}" srcOrd="1" destOrd="0" presId="urn:microsoft.com/office/officeart/2005/8/layout/StepDownProcess"/>
    <dgm:cxn modelId="{0A040B76-8A6C-4331-AAE8-3D5D8352FB7F}" type="presParOf" srcId="{7F35AA58-5D2E-4D46-BDD2-F79B44D49A3B}" destId="{5CA1819D-E4BC-42F6-93F0-885D66286D51}" srcOrd="2" destOrd="0" presId="urn:microsoft.com/office/officeart/2005/8/layout/StepDownProcess"/>
    <dgm:cxn modelId="{CD719B49-52FD-4325-8759-EBF298F046F0}" type="presParOf" srcId="{FB6377DD-2561-4B17-814A-12C1BA6D8393}" destId="{EA2497F3-EC14-415E-B4FA-4804727EB239}" srcOrd="3" destOrd="0" presId="urn:microsoft.com/office/officeart/2005/8/layout/StepDownProcess"/>
    <dgm:cxn modelId="{128971C3-B087-49EC-B5D4-5567B0DF5A92}" type="presParOf" srcId="{FB6377DD-2561-4B17-814A-12C1BA6D8393}" destId="{943CC80F-3035-4074-B6DE-DC879F1D58A5}" srcOrd="4" destOrd="0" presId="urn:microsoft.com/office/officeart/2005/8/layout/StepDownProcess"/>
    <dgm:cxn modelId="{C5BE9C69-3A3C-44EF-A2EB-E14EE56D30D5}" type="presParOf" srcId="{943CC80F-3035-4074-B6DE-DC879F1D58A5}" destId="{AF72CE95-214A-483B-9924-4E991212A2C9}" srcOrd="0" destOrd="0" presId="urn:microsoft.com/office/officeart/2005/8/layout/StepDownProcess"/>
    <dgm:cxn modelId="{5770FAE0-96C6-441B-B2B7-C23998F793A6}" type="presParOf" srcId="{943CC80F-3035-4074-B6DE-DC879F1D58A5}" destId="{BA5DA379-8BE6-4EF8-9AC9-67900F337119}" srcOrd="1" destOrd="0" presId="urn:microsoft.com/office/officeart/2005/8/layout/StepDownProcess"/>
    <dgm:cxn modelId="{1DD314F1-BFB7-43CA-80C1-079DEBA84783}" type="presParOf" srcId="{943CC80F-3035-4074-B6DE-DC879F1D58A5}" destId="{165F3E52-83B7-4786-9829-C32A5A0CACA9}" srcOrd="2" destOrd="0" presId="urn:microsoft.com/office/officeart/2005/8/layout/StepDownProcess"/>
    <dgm:cxn modelId="{342F1BD8-290D-45AC-9842-1BEA4995575A}" type="presParOf" srcId="{FB6377DD-2561-4B17-814A-12C1BA6D8393}" destId="{678897CE-E254-4D15-AE85-2A4E418C86D9}" srcOrd="5" destOrd="0" presId="urn:microsoft.com/office/officeart/2005/8/layout/StepDownProcess"/>
    <dgm:cxn modelId="{97D1236F-02BF-4019-B1C5-FEA12A60E467}" type="presParOf" srcId="{FB6377DD-2561-4B17-814A-12C1BA6D8393}" destId="{983C5829-67EA-4561-897C-4BFEB96D2C66}" srcOrd="6" destOrd="0" presId="urn:microsoft.com/office/officeart/2005/8/layout/StepDownProcess"/>
    <dgm:cxn modelId="{7245AE15-71F7-4B90-A5FC-7E6837C2434A}" type="presParOf" srcId="{983C5829-67EA-4561-897C-4BFEB96D2C66}" destId="{9AE1CA7C-85E4-458A-893E-CDF2ADB2C48C}" srcOrd="0" destOrd="0" presId="urn:microsoft.com/office/officeart/2005/8/layout/StepDownProcess"/>
    <dgm:cxn modelId="{5BF85E4C-7BC8-4EC8-A9A0-7F69DD9EB3D8}" type="presParOf" srcId="{983C5829-67EA-4561-897C-4BFEB96D2C66}" destId="{27895676-465A-4F47-870E-239CA8EB59E8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D1CFC-2F24-4EFE-9A1C-F385530587DF}">
      <dsp:nvSpPr>
        <dsp:cNvPr id="0" name=""/>
        <dsp:cNvSpPr/>
      </dsp:nvSpPr>
      <dsp:spPr>
        <a:xfrm>
          <a:off x="295595" y="739646"/>
          <a:ext cx="2915047" cy="9109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01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Pengertian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Tujuan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Kewirausahaan</a:t>
          </a:r>
          <a:endParaRPr lang="en-US" sz="1800" kern="1200" dirty="0"/>
        </a:p>
      </dsp:txBody>
      <dsp:txXfrm>
        <a:off x="295595" y="739646"/>
        <a:ext cx="2915047" cy="910952"/>
      </dsp:txXfrm>
    </dsp:sp>
    <dsp:sp modelId="{DC7ECD42-661B-4828-8516-1EDEFDB5FF1F}">
      <dsp:nvSpPr>
        <dsp:cNvPr id="0" name=""/>
        <dsp:cNvSpPr/>
      </dsp:nvSpPr>
      <dsp:spPr>
        <a:xfrm>
          <a:off x="174134" y="608064"/>
          <a:ext cx="637666" cy="95649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9C871-26BA-4297-ADAD-99B0B8BD3F64}">
      <dsp:nvSpPr>
        <dsp:cNvPr id="0" name=""/>
        <dsp:cNvSpPr/>
      </dsp:nvSpPr>
      <dsp:spPr>
        <a:xfrm>
          <a:off x="3440423" y="739892"/>
          <a:ext cx="2913206" cy="9103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662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Tahapan-tahapan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Berwirausaha</a:t>
          </a:r>
          <a:endParaRPr lang="en-US" sz="1800" kern="1200" dirty="0"/>
        </a:p>
      </dsp:txBody>
      <dsp:txXfrm>
        <a:off x="3440423" y="739892"/>
        <a:ext cx="2913206" cy="910377"/>
      </dsp:txXfrm>
    </dsp:sp>
    <dsp:sp modelId="{3FE466D5-C948-495A-8CA5-37CEEF944170}">
      <dsp:nvSpPr>
        <dsp:cNvPr id="0" name=""/>
        <dsp:cNvSpPr/>
      </dsp:nvSpPr>
      <dsp:spPr>
        <a:xfrm>
          <a:off x="3319040" y="608393"/>
          <a:ext cx="637264" cy="955896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6FEF6-8248-40F6-8270-BA28EB71CADE}">
      <dsp:nvSpPr>
        <dsp:cNvPr id="0" name=""/>
        <dsp:cNvSpPr/>
      </dsp:nvSpPr>
      <dsp:spPr>
        <a:xfrm>
          <a:off x="6582951" y="741368"/>
          <a:ext cx="2902170" cy="9069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293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Proses </a:t>
          </a:r>
          <a:r>
            <a:rPr lang="en-US" sz="1800" kern="1200" dirty="0" err="1" smtClean="0"/>
            <a:t>Kewirausahaan</a:t>
          </a:r>
          <a:endParaRPr lang="en-US" sz="1800" kern="1200" dirty="0"/>
        </a:p>
      </dsp:txBody>
      <dsp:txXfrm>
        <a:off x="6582951" y="741368"/>
        <a:ext cx="2902170" cy="906928"/>
      </dsp:txXfrm>
    </dsp:sp>
    <dsp:sp modelId="{E0D7AA65-B09F-4D21-8222-B4B792B70C7F}">
      <dsp:nvSpPr>
        <dsp:cNvPr id="0" name=""/>
        <dsp:cNvSpPr/>
      </dsp:nvSpPr>
      <dsp:spPr>
        <a:xfrm>
          <a:off x="6462028" y="610367"/>
          <a:ext cx="634849" cy="952274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B9DDF-20CD-4D70-9C10-9FD0EBFE84C0}">
      <dsp:nvSpPr>
        <dsp:cNvPr id="0" name=""/>
        <dsp:cNvSpPr/>
      </dsp:nvSpPr>
      <dsp:spPr>
        <a:xfrm>
          <a:off x="479180" y="333"/>
          <a:ext cx="1890089" cy="1134053"/>
        </a:xfrm>
        <a:prstGeom prst="roundRect">
          <a:avLst>
            <a:gd name="adj" fmla="val 10000"/>
          </a:avLst>
        </a:prstGeom>
        <a:solidFill>
          <a:srgbClr val="CC0066">
            <a:alpha val="43137"/>
          </a:srgbClr>
        </a:solidFill>
        <a:ln>
          <a:solidFill>
            <a:schemeClr val="tx1"/>
          </a:solidFill>
        </a:ln>
        <a:effectLst>
          <a:glow rad="228600">
            <a:srgbClr val="CC0066">
              <a:alpha val="40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Tidak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Kompeten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Dalam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Manajerial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2395" y="33548"/>
        <a:ext cx="1823659" cy="1067623"/>
      </dsp:txXfrm>
    </dsp:sp>
    <dsp:sp modelId="{ABB1574D-6605-4B1C-82B7-40B3C88307C2}">
      <dsp:nvSpPr>
        <dsp:cNvPr id="0" name=""/>
        <dsp:cNvSpPr/>
      </dsp:nvSpPr>
      <dsp:spPr>
        <a:xfrm>
          <a:off x="2535597" y="332989"/>
          <a:ext cx="400698" cy="4687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35597" y="426737"/>
        <a:ext cx="280489" cy="281246"/>
      </dsp:txXfrm>
    </dsp:sp>
    <dsp:sp modelId="{6C9069F1-2E63-4A15-A018-9210D402E744}">
      <dsp:nvSpPr>
        <dsp:cNvPr id="0" name=""/>
        <dsp:cNvSpPr/>
      </dsp:nvSpPr>
      <dsp:spPr>
        <a:xfrm>
          <a:off x="3125305" y="333"/>
          <a:ext cx="1890089" cy="1134053"/>
        </a:xfrm>
        <a:prstGeom prst="roundRect">
          <a:avLst>
            <a:gd name="adj" fmla="val 10000"/>
          </a:avLst>
        </a:prstGeom>
        <a:solidFill>
          <a:srgbClr val="FF0000">
            <a:alpha val="45098"/>
          </a:srgbClr>
        </a:solidFill>
        <a:ln>
          <a:solidFill>
            <a:schemeClr val="tx1"/>
          </a:solidFill>
        </a:ln>
        <a:effectLst>
          <a:glow rad="228600">
            <a:srgbClr val="FF0000">
              <a:alpha val="40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Kurang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Pengalaman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58520" y="33548"/>
        <a:ext cx="1823659" cy="1067623"/>
      </dsp:txXfrm>
    </dsp:sp>
    <dsp:sp modelId="{40610590-DB99-4757-813D-ED974DF99FE3}">
      <dsp:nvSpPr>
        <dsp:cNvPr id="0" name=""/>
        <dsp:cNvSpPr/>
      </dsp:nvSpPr>
      <dsp:spPr>
        <a:xfrm>
          <a:off x="5181722" y="332989"/>
          <a:ext cx="400698" cy="4687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181722" y="426737"/>
        <a:ext cx="280489" cy="281246"/>
      </dsp:txXfrm>
    </dsp:sp>
    <dsp:sp modelId="{15FD8345-4A6F-46BD-8913-7C8D09C814FD}">
      <dsp:nvSpPr>
        <dsp:cNvPr id="0" name=""/>
        <dsp:cNvSpPr/>
      </dsp:nvSpPr>
      <dsp:spPr>
        <a:xfrm>
          <a:off x="5771430" y="333"/>
          <a:ext cx="1890089" cy="1134053"/>
        </a:xfrm>
        <a:prstGeom prst="roundRect">
          <a:avLst>
            <a:gd name="adj" fmla="val 10000"/>
          </a:avLst>
        </a:prstGeom>
        <a:solidFill>
          <a:srgbClr val="FF5050">
            <a:alpha val="42745"/>
          </a:srgbClr>
        </a:solidFill>
        <a:ln>
          <a:solidFill>
            <a:schemeClr val="tx1"/>
          </a:solidFill>
        </a:ln>
        <a:effectLst>
          <a:glow rad="228600">
            <a:srgbClr val="FF5050">
              <a:alpha val="40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Kurangnya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Pengendalian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Keuangan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804645" y="33548"/>
        <a:ext cx="1823659" cy="1067623"/>
      </dsp:txXfrm>
    </dsp:sp>
    <dsp:sp modelId="{1E2E6B26-38E8-4E92-B91D-A86DC7812A7D}">
      <dsp:nvSpPr>
        <dsp:cNvPr id="0" name=""/>
        <dsp:cNvSpPr/>
      </dsp:nvSpPr>
      <dsp:spPr>
        <a:xfrm rot="5400000">
          <a:off x="6516125" y="1266693"/>
          <a:ext cx="400698" cy="4687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6575852" y="1300715"/>
        <a:ext cx="281246" cy="280489"/>
      </dsp:txXfrm>
    </dsp:sp>
    <dsp:sp modelId="{F24CFF22-4862-4B57-A4FE-527746983FCC}">
      <dsp:nvSpPr>
        <dsp:cNvPr id="0" name=""/>
        <dsp:cNvSpPr/>
      </dsp:nvSpPr>
      <dsp:spPr>
        <a:xfrm>
          <a:off x="5771430" y="1890423"/>
          <a:ext cx="1890089" cy="1134053"/>
        </a:xfrm>
        <a:prstGeom prst="roundRect">
          <a:avLst>
            <a:gd name="adj" fmla="val 10000"/>
          </a:avLst>
        </a:prstGeom>
        <a:solidFill>
          <a:srgbClr val="FF9933">
            <a:alpha val="41961"/>
          </a:srgbClr>
        </a:solidFill>
        <a:ln>
          <a:solidFill>
            <a:schemeClr val="tx1"/>
          </a:solidFill>
        </a:ln>
        <a:effectLst>
          <a:glow rad="228600">
            <a:srgbClr val="FF9933">
              <a:alpha val="40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Gagal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Dalam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Perencanaan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804645" y="1923638"/>
        <a:ext cx="1823659" cy="1067623"/>
      </dsp:txXfrm>
    </dsp:sp>
    <dsp:sp modelId="{6C66974D-2C90-4306-B493-5A34361B1B2D}">
      <dsp:nvSpPr>
        <dsp:cNvPr id="0" name=""/>
        <dsp:cNvSpPr/>
      </dsp:nvSpPr>
      <dsp:spPr>
        <a:xfrm rot="10800000">
          <a:off x="5204403" y="2223078"/>
          <a:ext cx="400698" cy="4687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324612" y="2316826"/>
        <a:ext cx="280489" cy="281246"/>
      </dsp:txXfrm>
    </dsp:sp>
    <dsp:sp modelId="{79DAFCD5-A079-4611-8499-4155E7368EF7}">
      <dsp:nvSpPr>
        <dsp:cNvPr id="0" name=""/>
        <dsp:cNvSpPr/>
      </dsp:nvSpPr>
      <dsp:spPr>
        <a:xfrm>
          <a:off x="3125305" y="1890423"/>
          <a:ext cx="1890089" cy="1134053"/>
        </a:xfrm>
        <a:prstGeom prst="roundRect">
          <a:avLst>
            <a:gd name="adj" fmla="val 10000"/>
          </a:avLst>
        </a:prstGeom>
        <a:solidFill>
          <a:srgbClr val="FFCC00">
            <a:alpha val="43922"/>
          </a:srgbClr>
        </a:solidFill>
        <a:ln>
          <a:solidFill>
            <a:schemeClr val="tx1"/>
          </a:solidFill>
        </a:ln>
        <a:effectLst>
          <a:glow rad="228600">
            <a:srgbClr val="FFCC00">
              <a:alpha val="40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Lokasi</a:t>
          </a:r>
          <a:r>
            <a:rPr lang="en-US" sz="1500" kern="1200" dirty="0" smtClean="0">
              <a:solidFill>
                <a:schemeClr val="tx1"/>
              </a:solidFill>
            </a:rPr>
            <a:t> Yang </a:t>
          </a:r>
          <a:r>
            <a:rPr lang="en-US" sz="1500" kern="1200" dirty="0" err="1" smtClean="0">
              <a:solidFill>
                <a:schemeClr val="tx1"/>
              </a:solidFill>
            </a:rPr>
            <a:t>Kurang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Memadai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58520" y="1923638"/>
        <a:ext cx="1823659" cy="1067623"/>
      </dsp:txXfrm>
    </dsp:sp>
    <dsp:sp modelId="{A9F21E8C-5705-40C8-BA48-12F41E510987}">
      <dsp:nvSpPr>
        <dsp:cNvPr id="0" name=""/>
        <dsp:cNvSpPr/>
      </dsp:nvSpPr>
      <dsp:spPr>
        <a:xfrm rot="10800000">
          <a:off x="2558278" y="2223078"/>
          <a:ext cx="400698" cy="4687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78487" y="2316826"/>
        <a:ext cx="280489" cy="281246"/>
      </dsp:txXfrm>
    </dsp:sp>
    <dsp:sp modelId="{A3A56418-22F1-47B7-8B11-78A0F7F39CCC}">
      <dsp:nvSpPr>
        <dsp:cNvPr id="0" name=""/>
        <dsp:cNvSpPr/>
      </dsp:nvSpPr>
      <dsp:spPr>
        <a:xfrm>
          <a:off x="479180" y="1890423"/>
          <a:ext cx="1890089" cy="1134053"/>
        </a:xfrm>
        <a:prstGeom prst="roundRect">
          <a:avLst>
            <a:gd name="adj" fmla="val 10000"/>
          </a:avLst>
        </a:prstGeom>
        <a:solidFill>
          <a:srgbClr val="FFFF66">
            <a:alpha val="50588"/>
          </a:srgbClr>
        </a:solidFill>
        <a:ln>
          <a:solidFill>
            <a:schemeClr val="tx1"/>
          </a:solidFill>
        </a:ln>
        <a:effectLst>
          <a:glow rad="228600">
            <a:srgbClr val="FFFF66">
              <a:alpha val="40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Kurangnya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Pengawasan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Peralatan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2395" y="1923638"/>
        <a:ext cx="1823659" cy="1067623"/>
      </dsp:txXfrm>
    </dsp:sp>
    <dsp:sp modelId="{ACF7C4B4-F603-4A5E-BCC8-F6E2E4EB904C}">
      <dsp:nvSpPr>
        <dsp:cNvPr id="0" name=""/>
        <dsp:cNvSpPr/>
      </dsp:nvSpPr>
      <dsp:spPr>
        <a:xfrm rot="5400000">
          <a:off x="1223875" y="3156783"/>
          <a:ext cx="400698" cy="4687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1283602" y="3190805"/>
        <a:ext cx="281246" cy="280489"/>
      </dsp:txXfrm>
    </dsp:sp>
    <dsp:sp modelId="{5BD70740-EF01-4B63-8C2E-313CBF63B522}">
      <dsp:nvSpPr>
        <dsp:cNvPr id="0" name=""/>
        <dsp:cNvSpPr/>
      </dsp:nvSpPr>
      <dsp:spPr>
        <a:xfrm>
          <a:off x="479180" y="3780512"/>
          <a:ext cx="1890089" cy="1134053"/>
        </a:xfrm>
        <a:prstGeom prst="roundRect">
          <a:avLst>
            <a:gd name="adj" fmla="val 10000"/>
          </a:avLst>
        </a:prstGeom>
        <a:solidFill>
          <a:srgbClr val="CCFF99">
            <a:alpha val="50196"/>
          </a:srgbClr>
        </a:solidFill>
        <a:ln>
          <a:solidFill>
            <a:schemeClr val="tx1"/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Sikap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Kurang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Bersungguh-sungguh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12395" y="3813727"/>
        <a:ext cx="1823659" cy="1067623"/>
      </dsp:txXfrm>
    </dsp:sp>
    <dsp:sp modelId="{13F72BC4-569C-45C6-9479-0D12F41CBD1F}">
      <dsp:nvSpPr>
        <dsp:cNvPr id="0" name=""/>
        <dsp:cNvSpPr/>
      </dsp:nvSpPr>
      <dsp:spPr>
        <a:xfrm>
          <a:off x="2535597" y="4113168"/>
          <a:ext cx="400698" cy="46874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535597" y="4206916"/>
        <a:ext cx="280489" cy="281246"/>
      </dsp:txXfrm>
    </dsp:sp>
    <dsp:sp modelId="{0EDA230A-A26D-4D28-B12E-333A0E61A4C6}">
      <dsp:nvSpPr>
        <dsp:cNvPr id="0" name=""/>
        <dsp:cNvSpPr/>
      </dsp:nvSpPr>
      <dsp:spPr>
        <a:xfrm>
          <a:off x="3125305" y="3780512"/>
          <a:ext cx="1890089" cy="1134053"/>
        </a:xfrm>
        <a:prstGeom prst="roundRect">
          <a:avLst>
            <a:gd name="adj" fmla="val 10000"/>
          </a:avLst>
        </a:prstGeom>
        <a:solidFill>
          <a:srgbClr val="CCFFFF">
            <a:alpha val="50196"/>
          </a:srgbClr>
        </a:solidFill>
        <a:ln>
          <a:solidFill>
            <a:schemeClr val="tx1"/>
          </a:solidFill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chemeClr val="tx1"/>
              </a:solidFill>
            </a:rPr>
            <a:t>Ketidakmampuan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Dalam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Melakukan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Peralihan</a:t>
          </a:r>
          <a:r>
            <a:rPr lang="en-US" sz="1500" kern="1200" dirty="0" smtClean="0">
              <a:solidFill>
                <a:schemeClr val="tx1"/>
              </a:solidFill>
            </a:rPr>
            <a:t>/</a:t>
          </a:r>
          <a:r>
            <a:rPr lang="en-US" sz="1500" kern="1200" dirty="0" err="1" smtClean="0">
              <a:solidFill>
                <a:schemeClr val="tx1"/>
              </a:solidFill>
            </a:rPr>
            <a:t>Transisi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Kewirausahaan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3158520" y="3813727"/>
        <a:ext cx="1823659" cy="10676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9C50-8E7F-4D70-A43C-ABF6CC415379}">
      <dsp:nvSpPr>
        <dsp:cNvPr id="0" name=""/>
        <dsp:cNvSpPr/>
      </dsp:nvSpPr>
      <dsp:spPr>
        <a:xfrm>
          <a:off x="2228453" y="1627559"/>
          <a:ext cx="1576647" cy="273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16"/>
              </a:lnTo>
              <a:lnTo>
                <a:pt x="1576647" y="136816"/>
              </a:lnTo>
              <a:lnTo>
                <a:pt x="1576647" y="273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5F10-CA5F-444E-8FBC-D0D77AD56EBE}">
      <dsp:nvSpPr>
        <dsp:cNvPr id="0" name=""/>
        <dsp:cNvSpPr/>
      </dsp:nvSpPr>
      <dsp:spPr>
        <a:xfrm>
          <a:off x="2182733" y="1627559"/>
          <a:ext cx="91440" cy="2736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335D2-95BB-405F-B3DE-0BC4FB5B75C2}">
      <dsp:nvSpPr>
        <dsp:cNvPr id="0" name=""/>
        <dsp:cNvSpPr/>
      </dsp:nvSpPr>
      <dsp:spPr>
        <a:xfrm>
          <a:off x="651806" y="1627559"/>
          <a:ext cx="1576647" cy="273632"/>
        </a:xfrm>
        <a:custGeom>
          <a:avLst/>
          <a:gdLst/>
          <a:ahLst/>
          <a:cxnLst/>
          <a:rect l="0" t="0" r="0" b="0"/>
          <a:pathLst>
            <a:path>
              <a:moveTo>
                <a:pt x="1576647" y="0"/>
              </a:moveTo>
              <a:lnTo>
                <a:pt x="1576647" y="136816"/>
              </a:lnTo>
              <a:lnTo>
                <a:pt x="0" y="136816"/>
              </a:lnTo>
              <a:lnTo>
                <a:pt x="0" y="2736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DC97-69BE-4374-9785-16D3F72AD6E1}">
      <dsp:nvSpPr>
        <dsp:cNvPr id="0" name=""/>
        <dsp:cNvSpPr/>
      </dsp:nvSpPr>
      <dsp:spPr>
        <a:xfrm>
          <a:off x="1412082" y="800100"/>
          <a:ext cx="1632741" cy="82745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Agraris</a:t>
          </a:r>
          <a:endParaRPr lang="en-US" sz="3700" kern="1200" dirty="0"/>
        </a:p>
      </dsp:txBody>
      <dsp:txXfrm>
        <a:off x="1412082" y="800100"/>
        <a:ext cx="1632741" cy="827459"/>
      </dsp:txXfrm>
    </dsp:sp>
    <dsp:sp modelId="{2C3281E8-5B84-45A1-8FE9-668041223AA2}">
      <dsp:nvSpPr>
        <dsp:cNvPr id="0" name=""/>
        <dsp:cNvSpPr/>
      </dsp:nvSpPr>
      <dsp:spPr>
        <a:xfrm>
          <a:off x="299" y="1901192"/>
          <a:ext cx="1303014" cy="65150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299" y="1901192"/>
        <a:ext cx="1303014" cy="651507"/>
      </dsp:txXfrm>
    </dsp:sp>
    <dsp:sp modelId="{BF6B6787-C61E-40DB-BA69-95B68EA7DAE6}">
      <dsp:nvSpPr>
        <dsp:cNvPr id="0" name=""/>
        <dsp:cNvSpPr/>
      </dsp:nvSpPr>
      <dsp:spPr>
        <a:xfrm>
          <a:off x="1576946" y="1901192"/>
          <a:ext cx="1303014" cy="65150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>
        <a:off x="1576946" y="1901192"/>
        <a:ext cx="1303014" cy="651507"/>
      </dsp:txXfrm>
    </dsp:sp>
    <dsp:sp modelId="{67DCC03D-22C9-45A4-9D33-29EBFE06CF36}">
      <dsp:nvSpPr>
        <dsp:cNvPr id="0" name=""/>
        <dsp:cNvSpPr/>
      </dsp:nvSpPr>
      <dsp:spPr>
        <a:xfrm>
          <a:off x="3153593" y="1901192"/>
          <a:ext cx="1303014" cy="65150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3153593" y="1901192"/>
        <a:ext cx="1303014" cy="6515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9C50-8E7F-4D70-A43C-ABF6CC415379}">
      <dsp:nvSpPr>
        <dsp:cNvPr id="0" name=""/>
        <dsp:cNvSpPr/>
      </dsp:nvSpPr>
      <dsp:spPr>
        <a:xfrm>
          <a:off x="1662112" y="768807"/>
          <a:ext cx="909586" cy="315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62"/>
              </a:lnTo>
              <a:lnTo>
                <a:pt x="909586" y="157862"/>
              </a:lnTo>
              <a:lnTo>
                <a:pt x="909586" y="315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5F10-CA5F-444E-8FBC-D0D77AD56EBE}">
      <dsp:nvSpPr>
        <dsp:cNvPr id="0" name=""/>
        <dsp:cNvSpPr/>
      </dsp:nvSpPr>
      <dsp:spPr>
        <a:xfrm>
          <a:off x="752525" y="768807"/>
          <a:ext cx="909586" cy="315724"/>
        </a:xfrm>
        <a:custGeom>
          <a:avLst/>
          <a:gdLst/>
          <a:ahLst/>
          <a:cxnLst/>
          <a:rect l="0" t="0" r="0" b="0"/>
          <a:pathLst>
            <a:path>
              <a:moveTo>
                <a:pt x="909586" y="0"/>
              </a:moveTo>
              <a:lnTo>
                <a:pt x="909586" y="157862"/>
              </a:lnTo>
              <a:lnTo>
                <a:pt x="0" y="157862"/>
              </a:lnTo>
              <a:lnTo>
                <a:pt x="0" y="3157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DC97-69BE-4374-9785-16D3F72AD6E1}">
      <dsp:nvSpPr>
        <dsp:cNvPr id="0" name=""/>
        <dsp:cNvSpPr/>
      </dsp:nvSpPr>
      <dsp:spPr>
        <a:xfrm>
          <a:off x="910388" y="17083"/>
          <a:ext cx="1503448" cy="75172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Perikanan</a:t>
          </a:r>
          <a:endParaRPr lang="en-US" sz="2400" kern="1200" dirty="0"/>
        </a:p>
      </dsp:txBody>
      <dsp:txXfrm>
        <a:off x="910388" y="17083"/>
        <a:ext cx="1503448" cy="751724"/>
      </dsp:txXfrm>
    </dsp:sp>
    <dsp:sp modelId="{BF6B6787-C61E-40DB-BA69-95B68EA7DAE6}">
      <dsp:nvSpPr>
        <dsp:cNvPr id="0" name=""/>
        <dsp:cNvSpPr/>
      </dsp:nvSpPr>
      <dsp:spPr>
        <a:xfrm>
          <a:off x="801" y="1084532"/>
          <a:ext cx="1503448" cy="75172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01" y="1084532"/>
        <a:ext cx="1503448" cy="751724"/>
      </dsp:txXfrm>
    </dsp:sp>
    <dsp:sp modelId="{67DCC03D-22C9-45A4-9D33-29EBFE06CF36}">
      <dsp:nvSpPr>
        <dsp:cNvPr id="0" name=""/>
        <dsp:cNvSpPr/>
      </dsp:nvSpPr>
      <dsp:spPr>
        <a:xfrm>
          <a:off x="1819974" y="1084532"/>
          <a:ext cx="1503448" cy="751724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819974" y="1084532"/>
        <a:ext cx="1503448" cy="7517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9C50-8E7F-4D70-A43C-ABF6CC415379}">
      <dsp:nvSpPr>
        <dsp:cNvPr id="0" name=""/>
        <dsp:cNvSpPr/>
      </dsp:nvSpPr>
      <dsp:spPr>
        <a:xfrm>
          <a:off x="1695450" y="765858"/>
          <a:ext cx="926578" cy="32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11"/>
              </a:lnTo>
              <a:lnTo>
                <a:pt x="926578" y="160811"/>
              </a:lnTo>
              <a:lnTo>
                <a:pt x="926578" y="321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5F10-CA5F-444E-8FBC-D0D77AD56EBE}">
      <dsp:nvSpPr>
        <dsp:cNvPr id="0" name=""/>
        <dsp:cNvSpPr/>
      </dsp:nvSpPr>
      <dsp:spPr>
        <a:xfrm>
          <a:off x="768871" y="765858"/>
          <a:ext cx="926578" cy="321622"/>
        </a:xfrm>
        <a:custGeom>
          <a:avLst/>
          <a:gdLst/>
          <a:ahLst/>
          <a:cxnLst/>
          <a:rect l="0" t="0" r="0" b="0"/>
          <a:pathLst>
            <a:path>
              <a:moveTo>
                <a:pt x="926578" y="0"/>
              </a:moveTo>
              <a:lnTo>
                <a:pt x="926578" y="160811"/>
              </a:lnTo>
              <a:lnTo>
                <a:pt x="0" y="160811"/>
              </a:lnTo>
              <a:lnTo>
                <a:pt x="0" y="3216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DC97-69BE-4374-9785-16D3F72AD6E1}">
      <dsp:nvSpPr>
        <dsp:cNvPr id="0" name=""/>
        <dsp:cNvSpPr/>
      </dsp:nvSpPr>
      <dsp:spPr>
        <a:xfrm>
          <a:off x="929682" y="91"/>
          <a:ext cx="1531534" cy="765767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Peternakan</a:t>
          </a:r>
          <a:endParaRPr lang="en-US" sz="2100" kern="1200" dirty="0"/>
        </a:p>
      </dsp:txBody>
      <dsp:txXfrm>
        <a:off x="929682" y="91"/>
        <a:ext cx="1531534" cy="765767"/>
      </dsp:txXfrm>
    </dsp:sp>
    <dsp:sp modelId="{BF6B6787-C61E-40DB-BA69-95B68EA7DAE6}">
      <dsp:nvSpPr>
        <dsp:cNvPr id="0" name=""/>
        <dsp:cNvSpPr/>
      </dsp:nvSpPr>
      <dsp:spPr>
        <a:xfrm>
          <a:off x="3104" y="1087481"/>
          <a:ext cx="1531534" cy="76576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104" y="1087481"/>
        <a:ext cx="1531534" cy="765767"/>
      </dsp:txXfrm>
    </dsp:sp>
    <dsp:sp modelId="{67DCC03D-22C9-45A4-9D33-29EBFE06CF36}">
      <dsp:nvSpPr>
        <dsp:cNvPr id="0" name=""/>
        <dsp:cNvSpPr/>
      </dsp:nvSpPr>
      <dsp:spPr>
        <a:xfrm>
          <a:off x="1856261" y="1087481"/>
          <a:ext cx="1531534" cy="76576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856261" y="1087481"/>
        <a:ext cx="1531534" cy="76576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2DE03-EDF4-4534-B759-028126F54F3D}">
      <dsp:nvSpPr>
        <dsp:cNvPr id="0" name=""/>
        <dsp:cNvSpPr/>
      </dsp:nvSpPr>
      <dsp:spPr>
        <a:xfrm>
          <a:off x="3023018" y="1886232"/>
          <a:ext cx="179815" cy="551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433"/>
              </a:lnTo>
              <a:lnTo>
                <a:pt x="179815" y="5514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09C50-8E7F-4D70-A43C-ABF6CC415379}">
      <dsp:nvSpPr>
        <dsp:cNvPr id="0" name=""/>
        <dsp:cNvSpPr/>
      </dsp:nvSpPr>
      <dsp:spPr>
        <a:xfrm>
          <a:off x="2052016" y="1035107"/>
          <a:ext cx="1450509" cy="251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70"/>
              </a:lnTo>
              <a:lnTo>
                <a:pt x="1450509" y="125870"/>
              </a:lnTo>
              <a:lnTo>
                <a:pt x="1450509" y="251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A4DAF-2A82-47E0-A872-6C4AC565FD36}">
      <dsp:nvSpPr>
        <dsp:cNvPr id="0" name=""/>
        <dsp:cNvSpPr/>
      </dsp:nvSpPr>
      <dsp:spPr>
        <a:xfrm>
          <a:off x="1572509" y="1886232"/>
          <a:ext cx="179815" cy="551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433"/>
              </a:lnTo>
              <a:lnTo>
                <a:pt x="179815" y="5514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5F10-CA5F-444E-8FBC-D0D77AD56EBE}">
      <dsp:nvSpPr>
        <dsp:cNvPr id="0" name=""/>
        <dsp:cNvSpPr/>
      </dsp:nvSpPr>
      <dsp:spPr>
        <a:xfrm>
          <a:off x="2006296" y="1035107"/>
          <a:ext cx="91440" cy="251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1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40ECC-11DB-4E47-9828-846D2669D163}">
      <dsp:nvSpPr>
        <dsp:cNvPr id="0" name=""/>
        <dsp:cNvSpPr/>
      </dsp:nvSpPr>
      <dsp:spPr>
        <a:xfrm>
          <a:off x="122000" y="1886232"/>
          <a:ext cx="179815" cy="551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433"/>
              </a:lnTo>
              <a:lnTo>
                <a:pt x="179815" y="5514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335D2-95BB-405F-B3DE-0BC4FB5B75C2}">
      <dsp:nvSpPr>
        <dsp:cNvPr id="0" name=""/>
        <dsp:cNvSpPr/>
      </dsp:nvSpPr>
      <dsp:spPr>
        <a:xfrm>
          <a:off x="601507" y="1035107"/>
          <a:ext cx="1450509" cy="251741"/>
        </a:xfrm>
        <a:custGeom>
          <a:avLst/>
          <a:gdLst/>
          <a:ahLst/>
          <a:cxnLst/>
          <a:rect l="0" t="0" r="0" b="0"/>
          <a:pathLst>
            <a:path>
              <a:moveTo>
                <a:pt x="1450509" y="0"/>
              </a:moveTo>
              <a:lnTo>
                <a:pt x="1450509" y="125870"/>
              </a:lnTo>
              <a:lnTo>
                <a:pt x="0" y="125870"/>
              </a:lnTo>
              <a:lnTo>
                <a:pt x="0" y="251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DC97-69BE-4374-9785-16D3F72AD6E1}">
      <dsp:nvSpPr>
        <dsp:cNvPr id="0" name=""/>
        <dsp:cNvSpPr/>
      </dsp:nvSpPr>
      <dsp:spPr>
        <a:xfrm>
          <a:off x="1452632" y="435723"/>
          <a:ext cx="1198767" cy="599383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Pemberi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Jasa</a:t>
          </a:r>
          <a:endParaRPr lang="en-US" sz="2000" kern="1200" dirty="0"/>
        </a:p>
      </dsp:txBody>
      <dsp:txXfrm>
        <a:off x="1452632" y="435723"/>
        <a:ext cx="1198767" cy="599383"/>
      </dsp:txXfrm>
    </dsp:sp>
    <dsp:sp modelId="{2C3281E8-5B84-45A1-8FE9-668041223AA2}">
      <dsp:nvSpPr>
        <dsp:cNvPr id="0" name=""/>
        <dsp:cNvSpPr/>
      </dsp:nvSpPr>
      <dsp:spPr>
        <a:xfrm>
          <a:off x="2123" y="1286849"/>
          <a:ext cx="1198767" cy="5993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123" y="1286849"/>
        <a:ext cx="1198767" cy="599383"/>
      </dsp:txXfrm>
    </dsp:sp>
    <dsp:sp modelId="{8CB37AEF-6169-4FF6-ADD1-859BE256498A}">
      <dsp:nvSpPr>
        <dsp:cNvPr id="0" name=""/>
        <dsp:cNvSpPr/>
      </dsp:nvSpPr>
      <dsp:spPr>
        <a:xfrm>
          <a:off x="301815" y="2137974"/>
          <a:ext cx="1198767" cy="5993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01815" y="2137974"/>
        <a:ext cx="1198767" cy="599383"/>
      </dsp:txXfrm>
    </dsp:sp>
    <dsp:sp modelId="{BF6B6787-C61E-40DB-BA69-95B68EA7DAE6}">
      <dsp:nvSpPr>
        <dsp:cNvPr id="0" name=""/>
        <dsp:cNvSpPr/>
      </dsp:nvSpPr>
      <dsp:spPr>
        <a:xfrm>
          <a:off x="1452632" y="1286849"/>
          <a:ext cx="1198767" cy="5993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452632" y="1286849"/>
        <a:ext cx="1198767" cy="599383"/>
      </dsp:txXfrm>
    </dsp:sp>
    <dsp:sp modelId="{05766A18-922B-42CE-B6E4-660A338368C3}">
      <dsp:nvSpPr>
        <dsp:cNvPr id="0" name=""/>
        <dsp:cNvSpPr/>
      </dsp:nvSpPr>
      <dsp:spPr>
        <a:xfrm>
          <a:off x="1752324" y="2137974"/>
          <a:ext cx="1198767" cy="5993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752324" y="2137974"/>
        <a:ext cx="1198767" cy="599383"/>
      </dsp:txXfrm>
    </dsp:sp>
    <dsp:sp modelId="{67DCC03D-22C9-45A4-9D33-29EBFE06CF36}">
      <dsp:nvSpPr>
        <dsp:cNvPr id="0" name=""/>
        <dsp:cNvSpPr/>
      </dsp:nvSpPr>
      <dsp:spPr>
        <a:xfrm>
          <a:off x="2903141" y="1286849"/>
          <a:ext cx="1198767" cy="5993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903141" y="1286849"/>
        <a:ext cx="1198767" cy="599383"/>
      </dsp:txXfrm>
    </dsp:sp>
    <dsp:sp modelId="{13EA6765-C5E3-4499-BFE6-CDF8573806F4}">
      <dsp:nvSpPr>
        <dsp:cNvPr id="0" name=""/>
        <dsp:cNvSpPr/>
      </dsp:nvSpPr>
      <dsp:spPr>
        <a:xfrm>
          <a:off x="3202833" y="2137974"/>
          <a:ext cx="1198767" cy="599383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202833" y="2137974"/>
        <a:ext cx="1198767" cy="5993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09C50-8E7F-4D70-A43C-ABF6CC415379}">
      <dsp:nvSpPr>
        <dsp:cNvPr id="0" name=""/>
        <dsp:cNvSpPr/>
      </dsp:nvSpPr>
      <dsp:spPr>
        <a:xfrm>
          <a:off x="1688704" y="1181314"/>
          <a:ext cx="924139" cy="320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87"/>
              </a:lnTo>
              <a:lnTo>
                <a:pt x="924139" y="160387"/>
              </a:lnTo>
              <a:lnTo>
                <a:pt x="924139" y="320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5F10-CA5F-444E-8FBC-D0D77AD56EBE}">
      <dsp:nvSpPr>
        <dsp:cNvPr id="0" name=""/>
        <dsp:cNvSpPr/>
      </dsp:nvSpPr>
      <dsp:spPr>
        <a:xfrm>
          <a:off x="764565" y="1181314"/>
          <a:ext cx="924139" cy="320775"/>
        </a:xfrm>
        <a:custGeom>
          <a:avLst/>
          <a:gdLst/>
          <a:ahLst/>
          <a:cxnLst/>
          <a:rect l="0" t="0" r="0" b="0"/>
          <a:pathLst>
            <a:path>
              <a:moveTo>
                <a:pt x="924139" y="0"/>
              </a:moveTo>
              <a:lnTo>
                <a:pt x="924139" y="160387"/>
              </a:lnTo>
              <a:lnTo>
                <a:pt x="0" y="160387"/>
              </a:lnTo>
              <a:lnTo>
                <a:pt x="0" y="3207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DC97-69BE-4374-9785-16D3F72AD6E1}">
      <dsp:nvSpPr>
        <dsp:cNvPr id="0" name=""/>
        <dsp:cNvSpPr/>
      </dsp:nvSpPr>
      <dsp:spPr>
        <a:xfrm>
          <a:off x="924953" y="417562"/>
          <a:ext cx="1527502" cy="76375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Pertambangan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Energi</a:t>
          </a:r>
          <a:endParaRPr lang="en-US" sz="1500" kern="1200" dirty="0"/>
        </a:p>
      </dsp:txBody>
      <dsp:txXfrm>
        <a:off x="924953" y="417562"/>
        <a:ext cx="1527502" cy="763751"/>
      </dsp:txXfrm>
    </dsp:sp>
    <dsp:sp modelId="{BF6B6787-C61E-40DB-BA69-95B68EA7DAE6}">
      <dsp:nvSpPr>
        <dsp:cNvPr id="0" name=""/>
        <dsp:cNvSpPr/>
      </dsp:nvSpPr>
      <dsp:spPr>
        <a:xfrm>
          <a:off x="814" y="1502089"/>
          <a:ext cx="1527502" cy="76375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814" y="1502089"/>
        <a:ext cx="1527502" cy="763751"/>
      </dsp:txXfrm>
    </dsp:sp>
    <dsp:sp modelId="{67DCC03D-22C9-45A4-9D33-29EBFE06CF36}">
      <dsp:nvSpPr>
        <dsp:cNvPr id="0" name=""/>
        <dsp:cNvSpPr/>
      </dsp:nvSpPr>
      <dsp:spPr>
        <a:xfrm>
          <a:off x="1849092" y="1502089"/>
          <a:ext cx="1527502" cy="76375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849092" y="1502089"/>
        <a:ext cx="1527502" cy="76375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F5F10-CA5F-444E-8FBC-D0D77AD56EBE}">
      <dsp:nvSpPr>
        <dsp:cNvPr id="0" name=""/>
        <dsp:cNvSpPr/>
      </dsp:nvSpPr>
      <dsp:spPr>
        <a:xfrm>
          <a:off x="2152253" y="732044"/>
          <a:ext cx="885348" cy="307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55"/>
              </a:lnTo>
              <a:lnTo>
                <a:pt x="885348" y="153655"/>
              </a:lnTo>
              <a:lnTo>
                <a:pt x="885348" y="307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40ECC-11DB-4E47-9828-846D2669D163}">
      <dsp:nvSpPr>
        <dsp:cNvPr id="0" name=""/>
        <dsp:cNvSpPr/>
      </dsp:nvSpPr>
      <dsp:spPr>
        <a:xfrm>
          <a:off x="681551" y="1771048"/>
          <a:ext cx="219507" cy="673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57"/>
              </a:lnTo>
              <a:lnTo>
                <a:pt x="219507" y="6731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335D2-95BB-405F-B3DE-0BC4FB5B75C2}">
      <dsp:nvSpPr>
        <dsp:cNvPr id="0" name=""/>
        <dsp:cNvSpPr/>
      </dsp:nvSpPr>
      <dsp:spPr>
        <a:xfrm>
          <a:off x="1266905" y="732044"/>
          <a:ext cx="885348" cy="307310"/>
        </a:xfrm>
        <a:custGeom>
          <a:avLst/>
          <a:gdLst/>
          <a:ahLst/>
          <a:cxnLst/>
          <a:rect l="0" t="0" r="0" b="0"/>
          <a:pathLst>
            <a:path>
              <a:moveTo>
                <a:pt x="885348" y="0"/>
              </a:moveTo>
              <a:lnTo>
                <a:pt x="885348" y="153655"/>
              </a:lnTo>
              <a:lnTo>
                <a:pt x="0" y="153655"/>
              </a:lnTo>
              <a:lnTo>
                <a:pt x="0" y="307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5DC97-69BE-4374-9785-16D3F72AD6E1}">
      <dsp:nvSpPr>
        <dsp:cNvPr id="0" name=""/>
        <dsp:cNvSpPr/>
      </dsp:nvSpPr>
      <dsp:spPr>
        <a:xfrm>
          <a:off x="1420560" y="352"/>
          <a:ext cx="1463385" cy="731692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Perdagangan</a:t>
          </a:r>
          <a:endParaRPr lang="en-US" sz="1600" kern="1200" dirty="0"/>
        </a:p>
      </dsp:txBody>
      <dsp:txXfrm>
        <a:off x="1420560" y="352"/>
        <a:ext cx="1463385" cy="731692"/>
      </dsp:txXfrm>
    </dsp:sp>
    <dsp:sp modelId="{2C3281E8-5B84-45A1-8FE9-668041223AA2}">
      <dsp:nvSpPr>
        <dsp:cNvPr id="0" name=""/>
        <dsp:cNvSpPr/>
      </dsp:nvSpPr>
      <dsp:spPr>
        <a:xfrm>
          <a:off x="535212" y="1039355"/>
          <a:ext cx="1463385" cy="73169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35212" y="1039355"/>
        <a:ext cx="1463385" cy="731692"/>
      </dsp:txXfrm>
    </dsp:sp>
    <dsp:sp modelId="{8CB37AEF-6169-4FF6-ADD1-859BE256498A}">
      <dsp:nvSpPr>
        <dsp:cNvPr id="0" name=""/>
        <dsp:cNvSpPr/>
      </dsp:nvSpPr>
      <dsp:spPr>
        <a:xfrm>
          <a:off x="901059" y="2078359"/>
          <a:ext cx="1463385" cy="73169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901059" y="2078359"/>
        <a:ext cx="1463385" cy="731692"/>
      </dsp:txXfrm>
    </dsp:sp>
    <dsp:sp modelId="{BF6B6787-C61E-40DB-BA69-95B68EA7DAE6}">
      <dsp:nvSpPr>
        <dsp:cNvPr id="0" name=""/>
        <dsp:cNvSpPr/>
      </dsp:nvSpPr>
      <dsp:spPr>
        <a:xfrm>
          <a:off x="2305908" y="1039355"/>
          <a:ext cx="1463385" cy="731692"/>
        </a:xfrm>
        <a:prstGeom prst="rect">
          <a:avLst/>
        </a:pr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05908" y="1039355"/>
        <a:ext cx="1463385" cy="731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996FB-35FF-4459-AAB7-02255CBE44CF}">
      <dsp:nvSpPr>
        <dsp:cNvPr id="0" name=""/>
        <dsp:cNvSpPr/>
      </dsp:nvSpPr>
      <dsp:spPr>
        <a:xfrm>
          <a:off x="298383" y="667275"/>
          <a:ext cx="2967844" cy="927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19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Manfaat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Kewirausahaan</a:t>
          </a:r>
          <a:endParaRPr lang="en-US" sz="1800" kern="1200" dirty="0"/>
        </a:p>
      </dsp:txBody>
      <dsp:txXfrm>
        <a:off x="298383" y="667275"/>
        <a:ext cx="2967844" cy="927451"/>
      </dsp:txXfrm>
    </dsp:sp>
    <dsp:sp modelId="{80654169-CA4D-4DF6-BFFD-B49DCBF59040}">
      <dsp:nvSpPr>
        <dsp:cNvPr id="0" name=""/>
        <dsp:cNvSpPr/>
      </dsp:nvSpPr>
      <dsp:spPr>
        <a:xfrm>
          <a:off x="174723" y="533310"/>
          <a:ext cx="649216" cy="97382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14AB-B986-412E-8E24-F3CC7115141B}">
      <dsp:nvSpPr>
        <dsp:cNvPr id="0" name=""/>
        <dsp:cNvSpPr/>
      </dsp:nvSpPr>
      <dsp:spPr>
        <a:xfrm>
          <a:off x="3500171" y="667525"/>
          <a:ext cx="2965970" cy="9268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9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Permasahalan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Berwirausaha</a:t>
          </a:r>
          <a:endParaRPr lang="en-US" sz="1800" kern="1200" dirty="0"/>
        </a:p>
      </dsp:txBody>
      <dsp:txXfrm>
        <a:off x="3500171" y="667525"/>
        <a:ext cx="2965970" cy="926865"/>
      </dsp:txXfrm>
    </dsp:sp>
    <dsp:sp modelId="{E2BADC9C-972D-48CA-B53D-1B582A39ADCB}">
      <dsp:nvSpPr>
        <dsp:cNvPr id="0" name=""/>
        <dsp:cNvSpPr/>
      </dsp:nvSpPr>
      <dsp:spPr>
        <a:xfrm>
          <a:off x="3376589" y="533645"/>
          <a:ext cx="648806" cy="973209"/>
        </a:xfrm>
        <a:prstGeom prst="rect">
          <a:avLst/>
        </a:prstGeom>
        <a:solidFill>
          <a:schemeClr val="accent5">
            <a:tint val="50000"/>
            <a:hueOff val="1300010"/>
            <a:satOff val="2426"/>
            <a:lumOff val="14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E3E5E-3F34-4075-9E8D-C064C7DEF594}">
      <dsp:nvSpPr>
        <dsp:cNvPr id="0" name=""/>
        <dsp:cNvSpPr/>
      </dsp:nvSpPr>
      <dsp:spPr>
        <a:xfrm>
          <a:off x="6699616" y="669028"/>
          <a:ext cx="2954733" cy="9233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1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Faktor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Keberhasilan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Kegagalan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Berwirausaa</a:t>
          </a:r>
          <a:endParaRPr lang="en-US" sz="1800" kern="1200" dirty="0"/>
        </a:p>
      </dsp:txBody>
      <dsp:txXfrm>
        <a:off x="6699616" y="669028"/>
        <a:ext cx="2954733" cy="923354"/>
      </dsp:txXfrm>
    </dsp:sp>
    <dsp:sp modelId="{6AEDAE29-A096-4DCA-A2AB-EA75D37154DD}">
      <dsp:nvSpPr>
        <dsp:cNvPr id="0" name=""/>
        <dsp:cNvSpPr/>
      </dsp:nvSpPr>
      <dsp:spPr>
        <a:xfrm>
          <a:off x="6576502" y="535654"/>
          <a:ext cx="646348" cy="969522"/>
        </a:xfrm>
        <a:prstGeom prst="rect">
          <a:avLst/>
        </a:prstGeom>
        <a:solidFill>
          <a:schemeClr val="accent5">
            <a:tint val="50000"/>
            <a:hueOff val="2600021"/>
            <a:satOff val="4852"/>
            <a:lumOff val="28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996FB-35FF-4459-AAB7-02255CBE44CF}">
      <dsp:nvSpPr>
        <dsp:cNvPr id="0" name=""/>
        <dsp:cNvSpPr/>
      </dsp:nvSpPr>
      <dsp:spPr>
        <a:xfrm>
          <a:off x="298383" y="667275"/>
          <a:ext cx="2967844" cy="9274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194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Keuntungan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Kelemahan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Berwirausaha</a:t>
          </a:r>
          <a:endParaRPr lang="en-US" sz="1800" kern="1200" dirty="0"/>
        </a:p>
      </dsp:txBody>
      <dsp:txXfrm>
        <a:off x="298383" y="667275"/>
        <a:ext cx="2967844" cy="927451"/>
      </dsp:txXfrm>
    </dsp:sp>
    <dsp:sp modelId="{80654169-CA4D-4DF6-BFFD-B49DCBF59040}">
      <dsp:nvSpPr>
        <dsp:cNvPr id="0" name=""/>
        <dsp:cNvSpPr/>
      </dsp:nvSpPr>
      <dsp:spPr>
        <a:xfrm>
          <a:off x="174723" y="533310"/>
          <a:ext cx="649216" cy="97382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7B14AB-B986-412E-8E24-F3CC7115141B}">
      <dsp:nvSpPr>
        <dsp:cNvPr id="0" name=""/>
        <dsp:cNvSpPr/>
      </dsp:nvSpPr>
      <dsp:spPr>
        <a:xfrm>
          <a:off x="3500171" y="667525"/>
          <a:ext cx="2965970" cy="92686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9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Ruang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Lingkup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Kewirausahaan</a:t>
          </a:r>
          <a:endParaRPr lang="en-US" sz="1800" kern="1200" dirty="0"/>
        </a:p>
      </dsp:txBody>
      <dsp:txXfrm>
        <a:off x="3500171" y="667525"/>
        <a:ext cx="2965970" cy="926865"/>
      </dsp:txXfrm>
    </dsp:sp>
    <dsp:sp modelId="{E2BADC9C-972D-48CA-B53D-1B582A39ADCB}">
      <dsp:nvSpPr>
        <dsp:cNvPr id="0" name=""/>
        <dsp:cNvSpPr/>
      </dsp:nvSpPr>
      <dsp:spPr>
        <a:xfrm>
          <a:off x="3376589" y="533645"/>
          <a:ext cx="648806" cy="973209"/>
        </a:xfrm>
        <a:prstGeom prst="rect">
          <a:avLst/>
        </a:prstGeom>
        <a:solidFill>
          <a:schemeClr val="accent2">
            <a:tint val="50000"/>
            <a:hueOff val="-910617"/>
            <a:satOff val="6123"/>
            <a:lumOff val="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E3E5E-3F34-4075-9E8D-C064C7DEF594}">
      <dsp:nvSpPr>
        <dsp:cNvPr id="0" name=""/>
        <dsp:cNvSpPr/>
      </dsp:nvSpPr>
      <dsp:spPr>
        <a:xfrm>
          <a:off x="6699616" y="669028"/>
          <a:ext cx="2954733" cy="9233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5419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Contoh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Kewirausahaan</a:t>
          </a:r>
          <a:endParaRPr lang="en-US" sz="1800" kern="1200" dirty="0"/>
        </a:p>
      </dsp:txBody>
      <dsp:txXfrm>
        <a:off x="6699616" y="669028"/>
        <a:ext cx="2954733" cy="923354"/>
      </dsp:txXfrm>
    </dsp:sp>
    <dsp:sp modelId="{6AEDAE29-A096-4DCA-A2AB-EA75D37154DD}">
      <dsp:nvSpPr>
        <dsp:cNvPr id="0" name=""/>
        <dsp:cNvSpPr/>
      </dsp:nvSpPr>
      <dsp:spPr>
        <a:xfrm>
          <a:off x="6576502" y="535654"/>
          <a:ext cx="646348" cy="969522"/>
        </a:xfrm>
        <a:prstGeom prst="rect">
          <a:avLst/>
        </a:prstGeom>
        <a:solidFill>
          <a:schemeClr val="accent2">
            <a:tint val="50000"/>
            <a:hueOff val="-1821234"/>
            <a:satOff val="12246"/>
            <a:lumOff val="1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A32F4-EFD3-4EEB-9C5B-87314569BA72}">
      <dsp:nvSpPr>
        <dsp:cNvPr id="0" name=""/>
        <dsp:cNvSpPr/>
      </dsp:nvSpPr>
      <dsp:spPr>
        <a:xfrm>
          <a:off x="3188197" y="1142007"/>
          <a:ext cx="701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155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0481" y="1184068"/>
        <a:ext cx="36587" cy="7317"/>
      </dsp:txXfrm>
    </dsp:sp>
    <dsp:sp modelId="{F955E388-C3E0-414B-BF76-754669D7893A}">
      <dsp:nvSpPr>
        <dsp:cNvPr id="0" name=""/>
        <dsp:cNvSpPr/>
      </dsp:nvSpPr>
      <dsp:spPr>
        <a:xfrm>
          <a:off x="8451" y="233263"/>
          <a:ext cx="3181545" cy="1908927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TAHAPAN BERWIRAUSAHA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8451" y="233263"/>
        <a:ext cx="3181545" cy="1908927"/>
      </dsp:txXfrm>
    </dsp:sp>
    <dsp:sp modelId="{BB9EDF5B-5588-4A6B-B153-6F16D65FF8D6}">
      <dsp:nvSpPr>
        <dsp:cNvPr id="0" name=""/>
        <dsp:cNvSpPr/>
      </dsp:nvSpPr>
      <dsp:spPr>
        <a:xfrm>
          <a:off x="7101498" y="1142007"/>
          <a:ext cx="701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155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33782" y="1184068"/>
        <a:ext cx="36587" cy="7317"/>
      </dsp:txXfrm>
    </dsp:sp>
    <dsp:sp modelId="{251DD041-77C2-457C-9DAD-7F8BB44A6593}">
      <dsp:nvSpPr>
        <dsp:cNvPr id="0" name=""/>
        <dsp:cNvSpPr/>
      </dsp:nvSpPr>
      <dsp:spPr>
        <a:xfrm>
          <a:off x="3921752" y="233263"/>
          <a:ext cx="3181545" cy="190892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Tahapan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Memulai</a:t>
          </a:r>
          <a:endParaRPr lang="en-US" sz="2500" kern="1200" dirty="0"/>
        </a:p>
      </dsp:txBody>
      <dsp:txXfrm>
        <a:off x="3921752" y="233263"/>
        <a:ext cx="3181545" cy="1908927"/>
      </dsp:txXfrm>
    </dsp:sp>
    <dsp:sp modelId="{A15A1015-8CBC-4C23-8EA4-DB5D253D94FA}">
      <dsp:nvSpPr>
        <dsp:cNvPr id="0" name=""/>
        <dsp:cNvSpPr/>
      </dsp:nvSpPr>
      <dsp:spPr>
        <a:xfrm>
          <a:off x="1599224" y="2140390"/>
          <a:ext cx="7826601" cy="701155"/>
        </a:xfrm>
        <a:custGeom>
          <a:avLst/>
          <a:gdLst/>
          <a:ahLst/>
          <a:cxnLst/>
          <a:rect l="0" t="0" r="0" b="0"/>
          <a:pathLst>
            <a:path>
              <a:moveTo>
                <a:pt x="7826601" y="0"/>
              </a:moveTo>
              <a:lnTo>
                <a:pt x="7826601" y="367677"/>
              </a:lnTo>
              <a:lnTo>
                <a:pt x="0" y="367677"/>
              </a:lnTo>
              <a:lnTo>
                <a:pt x="0" y="701155"/>
              </a:lnTo>
            </a:path>
          </a:pathLst>
        </a:custGeom>
        <a:noFill/>
        <a:ln w="28575" cap="flat" cmpd="sng" algn="ctr">
          <a:solidFill>
            <a:schemeClr val="tx1">
              <a:lumMod val="50000"/>
              <a:lumOff val="5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>
            <a:solidFill>
              <a:schemeClr val="tx1"/>
            </a:solidFill>
          </a:endParaRPr>
        </a:p>
      </dsp:txBody>
      <dsp:txXfrm>
        <a:off x="5316007" y="2487309"/>
        <a:ext cx="393036" cy="7317"/>
      </dsp:txXfrm>
    </dsp:sp>
    <dsp:sp modelId="{D9A8ABD9-EED4-4358-A8AE-4AA4150242A5}">
      <dsp:nvSpPr>
        <dsp:cNvPr id="0" name=""/>
        <dsp:cNvSpPr/>
      </dsp:nvSpPr>
      <dsp:spPr>
        <a:xfrm>
          <a:off x="7835053" y="233263"/>
          <a:ext cx="3181545" cy="190892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Tahapan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Melaksanakan</a:t>
          </a:r>
          <a:endParaRPr lang="en-US" sz="2500" kern="1200" dirty="0"/>
        </a:p>
      </dsp:txBody>
      <dsp:txXfrm>
        <a:off x="7835053" y="233263"/>
        <a:ext cx="3181545" cy="1908927"/>
      </dsp:txXfrm>
    </dsp:sp>
    <dsp:sp modelId="{F8BA5B5B-213F-4275-84F7-0169AD3CFB3D}">
      <dsp:nvSpPr>
        <dsp:cNvPr id="0" name=""/>
        <dsp:cNvSpPr/>
      </dsp:nvSpPr>
      <dsp:spPr>
        <a:xfrm>
          <a:off x="3188197" y="3782689"/>
          <a:ext cx="7011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1155" y="4572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20481" y="3824751"/>
        <a:ext cx="36587" cy="7317"/>
      </dsp:txXfrm>
    </dsp:sp>
    <dsp:sp modelId="{66E9E987-EABE-41B8-9648-F9BCDF637107}">
      <dsp:nvSpPr>
        <dsp:cNvPr id="0" name=""/>
        <dsp:cNvSpPr/>
      </dsp:nvSpPr>
      <dsp:spPr>
        <a:xfrm>
          <a:off x="8451" y="2873946"/>
          <a:ext cx="3181545" cy="190892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Tahapan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Mempertahankan</a:t>
          </a:r>
          <a:endParaRPr lang="en-US" sz="2500" kern="1200" dirty="0"/>
        </a:p>
      </dsp:txBody>
      <dsp:txXfrm>
        <a:off x="8451" y="2873946"/>
        <a:ext cx="3181545" cy="1908927"/>
      </dsp:txXfrm>
    </dsp:sp>
    <dsp:sp modelId="{7016EBF5-4965-45D9-BC85-E5C21DA7B126}">
      <dsp:nvSpPr>
        <dsp:cNvPr id="0" name=""/>
        <dsp:cNvSpPr/>
      </dsp:nvSpPr>
      <dsp:spPr>
        <a:xfrm>
          <a:off x="3921752" y="2873946"/>
          <a:ext cx="3181545" cy="1908927"/>
        </a:xfrm>
        <a:prstGeom prst="rect">
          <a:avLst/>
        </a:prstGeom>
        <a:solidFill>
          <a:schemeClr val="accent1">
            <a:shade val="50000"/>
            <a:hueOff val="211926"/>
            <a:satOff val="-5287"/>
            <a:lumOff val="185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Tahapan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Mengembangkan</a:t>
          </a:r>
          <a:endParaRPr lang="en-US" sz="2500" kern="1200" dirty="0"/>
        </a:p>
      </dsp:txBody>
      <dsp:txXfrm>
        <a:off x="3921752" y="2873946"/>
        <a:ext cx="3181545" cy="1908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88D64-24BB-4698-9251-4B07E7E3F868}">
      <dsp:nvSpPr>
        <dsp:cNvPr id="0" name=""/>
        <dsp:cNvSpPr/>
      </dsp:nvSpPr>
      <dsp:spPr>
        <a:xfrm>
          <a:off x="0" y="308927"/>
          <a:ext cx="9651999" cy="882649"/>
        </a:xfrm>
        <a:prstGeom prst="roundRect">
          <a:avLst>
            <a:gd name="adj" fmla="val 10000"/>
          </a:avLst>
        </a:prstGeom>
        <a:solidFill>
          <a:srgbClr val="E9AD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PROSES KEWIRAUSAHAAN</a:t>
          </a:r>
          <a:endParaRPr lang="en-US" sz="5000" kern="1200" dirty="0"/>
        </a:p>
      </dsp:txBody>
      <dsp:txXfrm>
        <a:off x="25852" y="334779"/>
        <a:ext cx="9600295" cy="830945"/>
      </dsp:txXfrm>
    </dsp:sp>
    <dsp:sp modelId="{F7E80F14-6D44-45CB-BA1B-9979A5963D7C}">
      <dsp:nvSpPr>
        <dsp:cNvPr id="0" name=""/>
        <dsp:cNvSpPr/>
      </dsp:nvSpPr>
      <dsp:spPr>
        <a:xfrm>
          <a:off x="0" y="1350454"/>
          <a:ext cx="882649" cy="882649"/>
        </a:xfrm>
        <a:prstGeom prst="roundRect">
          <a:avLst>
            <a:gd name="adj" fmla="val 16670"/>
          </a:avLst>
        </a:prstGeom>
        <a:solidFill>
          <a:srgbClr val="CFA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78544-759D-44F5-84B4-C9D10F593229}">
      <dsp:nvSpPr>
        <dsp:cNvPr id="0" name=""/>
        <dsp:cNvSpPr/>
      </dsp:nvSpPr>
      <dsp:spPr>
        <a:xfrm>
          <a:off x="935609" y="1350454"/>
          <a:ext cx="8716390" cy="882649"/>
        </a:xfrm>
        <a:prstGeom prst="roundRect">
          <a:avLst>
            <a:gd name="adj" fmla="val 16670"/>
          </a:avLst>
        </a:prstGeom>
        <a:solidFill>
          <a:srgbClr val="CFA1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Proses </a:t>
          </a:r>
          <a:r>
            <a:rPr lang="en-US" sz="2800" kern="1200" dirty="0" err="1" smtClean="0"/>
            <a:t>Inovasi</a:t>
          </a:r>
          <a:endParaRPr lang="en-US" sz="2800" kern="1200" dirty="0"/>
        </a:p>
      </dsp:txBody>
      <dsp:txXfrm>
        <a:off x="978704" y="1393549"/>
        <a:ext cx="8630200" cy="796459"/>
      </dsp:txXfrm>
    </dsp:sp>
    <dsp:sp modelId="{B1844DF6-F15D-4A31-A546-36449FEE49B8}">
      <dsp:nvSpPr>
        <dsp:cNvPr id="0" name=""/>
        <dsp:cNvSpPr/>
      </dsp:nvSpPr>
      <dsp:spPr>
        <a:xfrm>
          <a:off x="0" y="2339022"/>
          <a:ext cx="882649" cy="882649"/>
        </a:xfrm>
        <a:prstGeom prst="roundRect">
          <a:avLst>
            <a:gd name="adj" fmla="val 16670"/>
          </a:avLst>
        </a:prstGeom>
        <a:solidFill>
          <a:srgbClr val="97B7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BA762-8ACD-478B-84D3-2148B6BB0C1E}">
      <dsp:nvSpPr>
        <dsp:cNvPr id="0" name=""/>
        <dsp:cNvSpPr/>
      </dsp:nvSpPr>
      <dsp:spPr>
        <a:xfrm>
          <a:off x="935609" y="2341326"/>
          <a:ext cx="8716390" cy="882649"/>
        </a:xfrm>
        <a:prstGeom prst="roundRect">
          <a:avLst>
            <a:gd name="adj" fmla="val 16670"/>
          </a:avLst>
        </a:prstGeom>
        <a:solidFill>
          <a:srgbClr val="97B7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Proses </a:t>
          </a:r>
          <a:r>
            <a:rPr lang="en-US" sz="2800" kern="1200" dirty="0" err="1" smtClean="0"/>
            <a:t>Pemicu</a:t>
          </a:r>
          <a:endParaRPr lang="en-US" sz="2800" kern="1200" dirty="0" smtClean="0"/>
        </a:p>
      </dsp:txBody>
      <dsp:txXfrm>
        <a:off x="978704" y="2384421"/>
        <a:ext cx="8630200" cy="796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BCCAD-85D1-42FA-A514-ADE5DFFDC49E}">
      <dsp:nvSpPr>
        <dsp:cNvPr id="0" name=""/>
        <dsp:cNvSpPr/>
      </dsp:nvSpPr>
      <dsp:spPr>
        <a:xfrm>
          <a:off x="1709098" y="1944244"/>
          <a:ext cx="2338836" cy="1443750"/>
        </a:xfrm>
        <a:prstGeom prst="rect">
          <a:avLst/>
        </a:prstGeom>
        <a:solidFill>
          <a:srgbClr val="DCFD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25BC5-64A7-4B47-9F7D-0A9F54487353}">
      <dsp:nvSpPr>
        <dsp:cNvPr id="0" name=""/>
        <dsp:cNvSpPr/>
      </dsp:nvSpPr>
      <dsp:spPr>
        <a:xfrm>
          <a:off x="3098829" y="3590"/>
          <a:ext cx="2338836" cy="1443750"/>
        </a:xfrm>
        <a:prstGeom prst="rect">
          <a:avLst/>
        </a:prstGeom>
        <a:solidFill>
          <a:srgbClr val="C6FF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B9AD-B9D9-44F9-9BD8-5CD93625EEA7}">
      <dsp:nvSpPr>
        <dsp:cNvPr id="0" name=""/>
        <dsp:cNvSpPr/>
      </dsp:nvSpPr>
      <dsp:spPr>
        <a:xfrm>
          <a:off x="319367" y="3590"/>
          <a:ext cx="2338836" cy="1443750"/>
        </a:xfrm>
        <a:prstGeom prst="rect">
          <a:avLst/>
        </a:prstGeom>
        <a:solidFill>
          <a:srgbClr val="D7D7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9FB65-74EC-4C11-A6A9-C8534EF6F145}">
      <dsp:nvSpPr>
        <dsp:cNvPr id="0" name=""/>
        <dsp:cNvSpPr/>
      </dsp:nvSpPr>
      <dsp:spPr>
        <a:xfrm>
          <a:off x="137634" y="1438898"/>
          <a:ext cx="2334047" cy="2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7634" y="1438898"/>
        <a:ext cx="2334047" cy="247041"/>
      </dsp:txXfrm>
    </dsp:sp>
    <dsp:sp modelId="{A5E76E50-9DE2-46AF-80D5-80AA5EEAA483}">
      <dsp:nvSpPr>
        <dsp:cNvPr id="0" name=""/>
        <dsp:cNvSpPr/>
      </dsp:nvSpPr>
      <dsp:spPr>
        <a:xfrm>
          <a:off x="137634" y="190011"/>
          <a:ext cx="2338080" cy="1502176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7D446-6475-4B50-9D53-65ED55664BA9}">
      <dsp:nvSpPr>
        <dsp:cNvPr id="0" name=""/>
        <dsp:cNvSpPr/>
      </dsp:nvSpPr>
      <dsp:spPr>
        <a:xfrm>
          <a:off x="2917096" y="1438898"/>
          <a:ext cx="2334047" cy="2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2917096" y="1438898"/>
        <a:ext cx="2334047" cy="247041"/>
      </dsp:txXfrm>
    </dsp:sp>
    <dsp:sp modelId="{ECF1A174-1A43-4404-819E-7A689A54E3A9}">
      <dsp:nvSpPr>
        <dsp:cNvPr id="0" name=""/>
        <dsp:cNvSpPr/>
      </dsp:nvSpPr>
      <dsp:spPr>
        <a:xfrm>
          <a:off x="2917096" y="190011"/>
          <a:ext cx="2338080" cy="1502176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CE915-9B53-4F8B-8C34-1D5FF9276325}">
      <dsp:nvSpPr>
        <dsp:cNvPr id="0" name=""/>
        <dsp:cNvSpPr/>
      </dsp:nvSpPr>
      <dsp:spPr>
        <a:xfrm>
          <a:off x="1527365" y="3379552"/>
          <a:ext cx="2334047" cy="2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527365" y="3379552"/>
        <a:ext cx="2334047" cy="247041"/>
      </dsp:txXfrm>
    </dsp:sp>
    <dsp:sp modelId="{1B7E8FB4-8C0D-4690-8DA9-7AC29F1F9679}">
      <dsp:nvSpPr>
        <dsp:cNvPr id="0" name=""/>
        <dsp:cNvSpPr/>
      </dsp:nvSpPr>
      <dsp:spPr>
        <a:xfrm>
          <a:off x="1527365" y="2130666"/>
          <a:ext cx="2338080" cy="1502176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BCCAD-85D1-42FA-A514-ADE5DFFDC49E}">
      <dsp:nvSpPr>
        <dsp:cNvPr id="0" name=""/>
        <dsp:cNvSpPr/>
      </dsp:nvSpPr>
      <dsp:spPr>
        <a:xfrm>
          <a:off x="1709098" y="1944244"/>
          <a:ext cx="2338836" cy="1443750"/>
        </a:xfrm>
        <a:prstGeom prst="rect">
          <a:avLst/>
        </a:prstGeom>
        <a:solidFill>
          <a:srgbClr val="FFA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25BC5-64A7-4B47-9F7D-0A9F54487353}">
      <dsp:nvSpPr>
        <dsp:cNvPr id="0" name=""/>
        <dsp:cNvSpPr/>
      </dsp:nvSpPr>
      <dsp:spPr>
        <a:xfrm>
          <a:off x="3098829" y="3590"/>
          <a:ext cx="2338836" cy="1443750"/>
        </a:xfrm>
        <a:prstGeom prst="rect">
          <a:avLst/>
        </a:prstGeom>
        <a:solidFill>
          <a:srgbClr val="C4A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7B9AD-B9D9-44F9-9BD8-5CD93625EEA7}">
      <dsp:nvSpPr>
        <dsp:cNvPr id="0" name=""/>
        <dsp:cNvSpPr/>
      </dsp:nvSpPr>
      <dsp:spPr>
        <a:xfrm>
          <a:off x="319367" y="3590"/>
          <a:ext cx="2338836" cy="1443750"/>
        </a:xfrm>
        <a:prstGeom prst="rect">
          <a:avLst/>
        </a:prstGeom>
        <a:solidFill>
          <a:srgbClr val="FFC0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9FB65-74EC-4C11-A6A9-C8534EF6F145}">
      <dsp:nvSpPr>
        <dsp:cNvPr id="0" name=""/>
        <dsp:cNvSpPr/>
      </dsp:nvSpPr>
      <dsp:spPr>
        <a:xfrm>
          <a:off x="137634" y="1438898"/>
          <a:ext cx="2334047" cy="2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137634" y="1438898"/>
        <a:ext cx="2334047" cy="247041"/>
      </dsp:txXfrm>
    </dsp:sp>
    <dsp:sp modelId="{A5E76E50-9DE2-46AF-80D5-80AA5EEAA483}">
      <dsp:nvSpPr>
        <dsp:cNvPr id="0" name=""/>
        <dsp:cNvSpPr/>
      </dsp:nvSpPr>
      <dsp:spPr>
        <a:xfrm>
          <a:off x="137634" y="190011"/>
          <a:ext cx="2338080" cy="1502176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7D446-6475-4B50-9D53-65ED55664BA9}">
      <dsp:nvSpPr>
        <dsp:cNvPr id="0" name=""/>
        <dsp:cNvSpPr/>
      </dsp:nvSpPr>
      <dsp:spPr>
        <a:xfrm>
          <a:off x="2917096" y="1438898"/>
          <a:ext cx="2334047" cy="2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917096" y="1438898"/>
        <a:ext cx="2334047" cy="247041"/>
      </dsp:txXfrm>
    </dsp:sp>
    <dsp:sp modelId="{ECF1A174-1A43-4404-819E-7A689A54E3A9}">
      <dsp:nvSpPr>
        <dsp:cNvPr id="0" name=""/>
        <dsp:cNvSpPr/>
      </dsp:nvSpPr>
      <dsp:spPr>
        <a:xfrm>
          <a:off x="2917096" y="190011"/>
          <a:ext cx="2338080" cy="1502176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CE915-9B53-4F8B-8C34-1D5FF9276325}">
      <dsp:nvSpPr>
        <dsp:cNvPr id="0" name=""/>
        <dsp:cNvSpPr/>
      </dsp:nvSpPr>
      <dsp:spPr>
        <a:xfrm>
          <a:off x="1527365" y="3379552"/>
          <a:ext cx="2334047" cy="247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527365" y="3379552"/>
        <a:ext cx="2334047" cy="247041"/>
      </dsp:txXfrm>
    </dsp:sp>
    <dsp:sp modelId="{1B7E8FB4-8C0D-4690-8DA9-7AC29F1F9679}">
      <dsp:nvSpPr>
        <dsp:cNvPr id="0" name=""/>
        <dsp:cNvSpPr/>
      </dsp:nvSpPr>
      <dsp:spPr>
        <a:xfrm>
          <a:off x="1527365" y="2130666"/>
          <a:ext cx="2338080" cy="1502176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3BAF5-F72D-42AF-AF8D-DE3E3157A782}">
      <dsp:nvSpPr>
        <dsp:cNvPr id="0" name=""/>
        <dsp:cNvSpPr/>
      </dsp:nvSpPr>
      <dsp:spPr>
        <a:xfrm rot="5400000">
          <a:off x="262881" y="1271068"/>
          <a:ext cx="983880" cy="1120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74A70-1ABD-4F36-9EF3-18F5CA42375D}">
      <dsp:nvSpPr>
        <dsp:cNvPr id="0" name=""/>
        <dsp:cNvSpPr/>
      </dsp:nvSpPr>
      <dsp:spPr>
        <a:xfrm>
          <a:off x="2212" y="180417"/>
          <a:ext cx="1656274" cy="1159338"/>
        </a:xfrm>
        <a:prstGeom prst="roundRect">
          <a:avLst>
            <a:gd name="adj" fmla="val 16670"/>
          </a:avLst>
        </a:prstGeom>
        <a:solidFill>
          <a:srgbClr val="DB6F6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Faktor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Peluang</a:t>
          </a:r>
          <a:endParaRPr lang="en-US" sz="2100" kern="1200" dirty="0"/>
        </a:p>
      </dsp:txBody>
      <dsp:txXfrm>
        <a:off x="58816" y="237021"/>
        <a:ext cx="1543066" cy="1046130"/>
      </dsp:txXfrm>
    </dsp:sp>
    <dsp:sp modelId="{BF891552-9585-4218-891A-448E67B3A601}">
      <dsp:nvSpPr>
        <dsp:cNvPr id="0" name=""/>
        <dsp:cNvSpPr/>
      </dsp:nvSpPr>
      <dsp:spPr>
        <a:xfrm>
          <a:off x="1658487" y="290987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1658487" y="290987"/>
        <a:ext cx="1204616" cy="937028"/>
      </dsp:txXfrm>
    </dsp:sp>
    <dsp:sp modelId="{B58FED2E-BC5F-4FE4-9B8D-83BB4FD82A97}">
      <dsp:nvSpPr>
        <dsp:cNvPr id="0" name=""/>
        <dsp:cNvSpPr/>
      </dsp:nvSpPr>
      <dsp:spPr>
        <a:xfrm rot="5400000">
          <a:off x="1636108" y="2573388"/>
          <a:ext cx="983880" cy="1120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92D47-5415-4484-89BB-C33CD32DB228}">
      <dsp:nvSpPr>
        <dsp:cNvPr id="0" name=""/>
        <dsp:cNvSpPr/>
      </dsp:nvSpPr>
      <dsp:spPr>
        <a:xfrm>
          <a:off x="1375440" y="1482737"/>
          <a:ext cx="1656274" cy="1159338"/>
        </a:xfrm>
        <a:prstGeom prst="roundRect">
          <a:avLst>
            <a:gd name="adj" fmla="val 16670"/>
          </a:avLst>
        </a:prstGeom>
        <a:solidFill>
          <a:srgbClr val="C4A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Faktor SDM</a:t>
          </a:r>
          <a:endParaRPr lang="en-US" sz="2100" kern="1200" dirty="0"/>
        </a:p>
      </dsp:txBody>
      <dsp:txXfrm>
        <a:off x="1432044" y="1539341"/>
        <a:ext cx="1543066" cy="1046130"/>
      </dsp:txXfrm>
    </dsp:sp>
    <dsp:sp modelId="{5CA1819D-E4BC-42F6-93F0-885D66286D51}">
      <dsp:nvSpPr>
        <dsp:cNvPr id="0" name=""/>
        <dsp:cNvSpPr/>
      </dsp:nvSpPr>
      <dsp:spPr>
        <a:xfrm>
          <a:off x="3031715" y="1593307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2CE95-214A-483B-9924-4E991212A2C9}">
      <dsp:nvSpPr>
        <dsp:cNvPr id="0" name=""/>
        <dsp:cNvSpPr/>
      </dsp:nvSpPr>
      <dsp:spPr>
        <a:xfrm rot="5400000">
          <a:off x="3009336" y="3875708"/>
          <a:ext cx="983880" cy="1120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DA379-8BE6-4EF8-9AC9-67900F337119}">
      <dsp:nvSpPr>
        <dsp:cNvPr id="0" name=""/>
        <dsp:cNvSpPr/>
      </dsp:nvSpPr>
      <dsp:spPr>
        <a:xfrm>
          <a:off x="2748668" y="2785057"/>
          <a:ext cx="1656274" cy="1159338"/>
        </a:xfrm>
        <a:prstGeom prst="roundRect">
          <a:avLst>
            <a:gd name="adj" fmla="val 16670"/>
          </a:avLst>
        </a:prstGeom>
        <a:solidFill>
          <a:srgbClr val="F6EB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Faktor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Keuangan</a:t>
          </a:r>
          <a:endParaRPr lang="en-US" sz="2100" kern="1200" dirty="0"/>
        </a:p>
      </dsp:txBody>
      <dsp:txXfrm>
        <a:off x="2805272" y="2841661"/>
        <a:ext cx="1543066" cy="1046130"/>
      </dsp:txXfrm>
    </dsp:sp>
    <dsp:sp modelId="{165F3E52-83B7-4786-9829-C32A5A0CACA9}">
      <dsp:nvSpPr>
        <dsp:cNvPr id="0" name=""/>
        <dsp:cNvSpPr/>
      </dsp:nvSpPr>
      <dsp:spPr>
        <a:xfrm>
          <a:off x="4404943" y="2895626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/>
        </a:p>
      </dsp:txBody>
      <dsp:txXfrm>
        <a:off x="4404943" y="2895626"/>
        <a:ext cx="1204616" cy="937028"/>
      </dsp:txXfrm>
    </dsp:sp>
    <dsp:sp modelId="{9AE1CA7C-85E4-458A-893E-CDF2ADB2C48C}">
      <dsp:nvSpPr>
        <dsp:cNvPr id="0" name=""/>
        <dsp:cNvSpPr/>
      </dsp:nvSpPr>
      <dsp:spPr>
        <a:xfrm>
          <a:off x="4121896" y="4087377"/>
          <a:ext cx="1656274" cy="1159338"/>
        </a:xfrm>
        <a:prstGeom prst="roundRect">
          <a:avLst>
            <a:gd name="adj" fmla="val 16670"/>
          </a:avLst>
        </a:prstGeom>
        <a:solidFill>
          <a:srgbClr val="73B9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Faktor Organisasi</a:t>
          </a:r>
          <a:endParaRPr lang="en-US" sz="2100" kern="1200" dirty="0"/>
        </a:p>
      </dsp:txBody>
      <dsp:txXfrm>
        <a:off x="4178500" y="4143981"/>
        <a:ext cx="1543066" cy="1046130"/>
      </dsp:txXfrm>
    </dsp:sp>
    <dsp:sp modelId="{27895676-465A-4F47-870E-239CA8EB59E8}">
      <dsp:nvSpPr>
        <dsp:cNvPr id="0" name=""/>
        <dsp:cNvSpPr/>
      </dsp:nvSpPr>
      <dsp:spPr>
        <a:xfrm>
          <a:off x="5778170" y="4197946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/>
        </a:p>
      </dsp:txBody>
      <dsp:txXfrm>
        <a:off x="5778170" y="4197946"/>
        <a:ext cx="1204616" cy="937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3BAF5-F72D-42AF-AF8D-DE3E3157A782}">
      <dsp:nvSpPr>
        <dsp:cNvPr id="0" name=""/>
        <dsp:cNvSpPr/>
      </dsp:nvSpPr>
      <dsp:spPr>
        <a:xfrm rot="5400000">
          <a:off x="262881" y="1271068"/>
          <a:ext cx="983880" cy="1120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74A70-1ABD-4F36-9EF3-18F5CA42375D}">
      <dsp:nvSpPr>
        <dsp:cNvPr id="0" name=""/>
        <dsp:cNvSpPr/>
      </dsp:nvSpPr>
      <dsp:spPr>
        <a:xfrm>
          <a:off x="2212" y="180417"/>
          <a:ext cx="1656274" cy="1159338"/>
        </a:xfrm>
        <a:prstGeom prst="roundRect">
          <a:avLst>
            <a:gd name="adj" fmla="val 1667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Faktor Perencanaan</a:t>
          </a:r>
          <a:endParaRPr lang="en-US" sz="1600" kern="1200" dirty="0"/>
        </a:p>
      </dsp:txBody>
      <dsp:txXfrm>
        <a:off x="58816" y="237021"/>
        <a:ext cx="1543066" cy="1046130"/>
      </dsp:txXfrm>
    </dsp:sp>
    <dsp:sp modelId="{BF891552-9585-4218-891A-448E67B3A601}">
      <dsp:nvSpPr>
        <dsp:cNvPr id="0" name=""/>
        <dsp:cNvSpPr/>
      </dsp:nvSpPr>
      <dsp:spPr>
        <a:xfrm>
          <a:off x="1658487" y="290987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1658487" y="290987"/>
        <a:ext cx="1204616" cy="937028"/>
      </dsp:txXfrm>
    </dsp:sp>
    <dsp:sp modelId="{B58FED2E-BC5F-4FE4-9B8D-83BB4FD82A97}">
      <dsp:nvSpPr>
        <dsp:cNvPr id="0" name=""/>
        <dsp:cNvSpPr/>
      </dsp:nvSpPr>
      <dsp:spPr>
        <a:xfrm rot="5400000">
          <a:off x="1636108" y="2573388"/>
          <a:ext cx="983880" cy="1120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92D47-5415-4484-89BB-C33CD32DB228}">
      <dsp:nvSpPr>
        <dsp:cNvPr id="0" name=""/>
        <dsp:cNvSpPr/>
      </dsp:nvSpPr>
      <dsp:spPr>
        <a:xfrm>
          <a:off x="1375440" y="1482737"/>
          <a:ext cx="1656274" cy="1159338"/>
        </a:xfrm>
        <a:prstGeom prst="roundRect">
          <a:avLst>
            <a:gd name="adj" fmla="val 16670"/>
          </a:avLst>
        </a:prstGeom>
        <a:solidFill>
          <a:srgbClr val="FFAF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Faktor Pengelolaan Usaha</a:t>
          </a:r>
          <a:endParaRPr lang="en-US" sz="1600" kern="1200" dirty="0"/>
        </a:p>
      </dsp:txBody>
      <dsp:txXfrm>
        <a:off x="1432044" y="1539341"/>
        <a:ext cx="1543066" cy="1046130"/>
      </dsp:txXfrm>
    </dsp:sp>
    <dsp:sp modelId="{5CA1819D-E4BC-42F6-93F0-885D66286D51}">
      <dsp:nvSpPr>
        <dsp:cNvPr id="0" name=""/>
        <dsp:cNvSpPr/>
      </dsp:nvSpPr>
      <dsp:spPr>
        <a:xfrm>
          <a:off x="3031715" y="1593307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2CE95-214A-483B-9924-4E991212A2C9}">
      <dsp:nvSpPr>
        <dsp:cNvPr id="0" name=""/>
        <dsp:cNvSpPr/>
      </dsp:nvSpPr>
      <dsp:spPr>
        <a:xfrm rot="5400000">
          <a:off x="3009336" y="3875708"/>
          <a:ext cx="983880" cy="11201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DA379-8BE6-4EF8-9AC9-67900F337119}">
      <dsp:nvSpPr>
        <dsp:cNvPr id="0" name=""/>
        <dsp:cNvSpPr/>
      </dsp:nvSpPr>
      <dsp:spPr>
        <a:xfrm>
          <a:off x="2748668" y="2785057"/>
          <a:ext cx="1656274" cy="1159338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630324"/>
            <a:satOff val="-28075"/>
            <a:lumOff val="507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Faktor Pemasaran dan Penjualan</a:t>
          </a:r>
          <a:endParaRPr lang="en-US" sz="1600" kern="1200" dirty="0"/>
        </a:p>
      </dsp:txBody>
      <dsp:txXfrm>
        <a:off x="2805272" y="2841661"/>
        <a:ext cx="1543066" cy="1046130"/>
      </dsp:txXfrm>
    </dsp:sp>
    <dsp:sp modelId="{165F3E52-83B7-4786-9829-C32A5A0CACA9}">
      <dsp:nvSpPr>
        <dsp:cNvPr id="0" name=""/>
        <dsp:cNvSpPr/>
      </dsp:nvSpPr>
      <dsp:spPr>
        <a:xfrm>
          <a:off x="4404943" y="2895626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/>
        </a:p>
      </dsp:txBody>
      <dsp:txXfrm>
        <a:off x="4404943" y="2895626"/>
        <a:ext cx="1204616" cy="937028"/>
      </dsp:txXfrm>
    </dsp:sp>
    <dsp:sp modelId="{9AE1CA7C-85E4-458A-893E-CDF2ADB2C48C}">
      <dsp:nvSpPr>
        <dsp:cNvPr id="0" name=""/>
        <dsp:cNvSpPr/>
      </dsp:nvSpPr>
      <dsp:spPr>
        <a:xfrm>
          <a:off x="4121896" y="4087377"/>
          <a:ext cx="1656274" cy="1159338"/>
        </a:xfrm>
        <a:prstGeom prst="roundRect">
          <a:avLst>
            <a:gd name="adj" fmla="val 16670"/>
          </a:avLst>
        </a:prstGeom>
        <a:solidFill>
          <a:schemeClr val="accent2">
            <a:shade val="50000"/>
            <a:hueOff val="315162"/>
            <a:satOff val="-14037"/>
            <a:lumOff val="253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Faktor Administrasi</a:t>
          </a:r>
          <a:endParaRPr lang="en-US" sz="1900" kern="1200" dirty="0"/>
        </a:p>
      </dsp:txBody>
      <dsp:txXfrm>
        <a:off x="4178500" y="4143981"/>
        <a:ext cx="1543066" cy="1046130"/>
      </dsp:txXfrm>
    </dsp:sp>
    <dsp:sp modelId="{27895676-465A-4F47-870E-239CA8EB59E8}">
      <dsp:nvSpPr>
        <dsp:cNvPr id="0" name=""/>
        <dsp:cNvSpPr/>
      </dsp:nvSpPr>
      <dsp:spPr>
        <a:xfrm>
          <a:off x="5778170" y="4197946"/>
          <a:ext cx="1204616" cy="937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/>
        </a:p>
      </dsp:txBody>
      <dsp:txXfrm>
        <a:off x="5778170" y="4197946"/>
        <a:ext cx="1204616" cy="937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34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8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3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4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3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9" Type="http://schemas.openxmlformats.org/officeDocument/2006/relationships/image" Target="../media/image12.jpeg"/><Relationship Id="rId21" Type="http://schemas.microsoft.com/office/2007/relationships/diagramDrawing" Target="../diagrams/drawing14.xml"/><Relationship Id="rId34" Type="http://schemas.openxmlformats.org/officeDocument/2006/relationships/image" Target="../media/image7.jpeg"/><Relationship Id="rId42" Type="http://schemas.openxmlformats.org/officeDocument/2006/relationships/image" Target="../media/image15.jpeg"/><Relationship Id="rId47" Type="http://schemas.openxmlformats.org/officeDocument/2006/relationships/image" Target="../media/image20.jpeg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9" Type="http://schemas.openxmlformats.org/officeDocument/2006/relationships/diagramQuickStyle" Target="../diagrams/quickStyle16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image" Target="../media/image5.jpeg"/><Relationship Id="rId37" Type="http://schemas.openxmlformats.org/officeDocument/2006/relationships/image" Target="../media/image10.jpeg"/><Relationship Id="rId40" Type="http://schemas.openxmlformats.org/officeDocument/2006/relationships/image" Target="../media/image13.jpeg"/><Relationship Id="rId45" Type="http://schemas.openxmlformats.org/officeDocument/2006/relationships/image" Target="../media/image18.jpeg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openxmlformats.org/officeDocument/2006/relationships/image" Target="../media/image9.jpeg"/><Relationship Id="rId49" Type="http://schemas.openxmlformats.org/officeDocument/2006/relationships/image" Target="../media/image22.jpeg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4" Type="http://schemas.openxmlformats.org/officeDocument/2006/relationships/image" Target="../media/image17.jpeg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image" Target="../media/image8.jpg"/><Relationship Id="rId43" Type="http://schemas.openxmlformats.org/officeDocument/2006/relationships/image" Target="../media/image16.jpeg"/><Relationship Id="rId48" Type="http://schemas.openxmlformats.org/officeDocument/2006/relationships/image" Target="../media/image21.jpeg"/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image" Target="../media/image6.jpeg"/><Relationship Id="rId38" Type="http://schemas.openxmlformats.org/officeDocument/2006/relationships/image" Target="../media/image11.jpeg"/><Relationship Id="rId46" Type="http://schemas.openxmlformats.org/officeDocument/2006/relationships/image" Target="../media/image19.jpeg"/><Relationship Id="rId20" Type="http://schemas.openxmlformats.org/officeDocument/2006/relationships/diagramColors" Target="../diagrams/colors14.xml"/><Relationship Id="rId41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KEWIRAUSAHAAN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4389"/>
            <a:ext cx="5131192" cy="2154774"/>
          </a:xfrm>
          <a:gradFill flip="none" rotWithShape="1">
            <a:gsLst>
              <a:gs pos="0">
                <a:srgbClr val="82B4C1">
                  <a:tint val="66000"/>
                  <a:satMod val="160000"/>
                </a:srgbClr>
              </a:gs>
              <a:gs pos="50000">
                <a:srgbClr val="82B4C1">
                  <a:tint val="44500"/>
                  <a:satMod val="160000"/>
                </a:srgbClr>
              </a:gs>
              <a:gs pos="100000">
                <a:srgbClr val="82B4C1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en-US" sz="1800" dirty="0" err="1" smtClean="0"/>
              <a:t>Oleh</a:t>
            </a:r>
            <a:r>
              <a:rPr lang="en-US" sz="1800" dirty="0" smtClean="0"/>
              <a:t>;</a:t>
            </a:r>
          </a:p>
          <a:p>
            <a:endParaRPr lang="en-US" sz="1800" dirty="0" smtClean="0"/>
          </a:p>
          <a:p>
            <a:r>
              <a:rPr lang="en-US" sz="1800" dirty="0" smtClean="0"/>
              <a:t>Vanessa </a:t>
            </a:r>
            <a:r>
              <a:rPr lang="en-US" sz="1800" dirty="0" err="1" smtClean="0"/>
              <a:t>Dhea</a:t>
            </a:r>
            <a:r>
              <a:rPr lang="en-US" sz="1800" dirty="0" smtClean="0"/>
              <a:t> Novita – 2019011002</a:t>
            </a:r>
          </a:p>
          <a:p>
            <a:r>
              <a:rPr lang="en-US" sz="1800" dirty="0" err="1" smtClean="0"/>
              <a:t>Devanca</a:t>
            </a:r>
            <a:r>
              <a:rPr lang="en-US" sz="1800" dirty="0" smtClean="0"/>
              <a:t> </a:t>
            </a:r>
            <a:r>
              <a:rPr lang="en-US" sz="1800" dirty="0" err="1" smtClean="0"/>
              <a:t>Bryanfriandi</a:t>
            </a:r>
            <a:r>
              <a:rPr lang="en-US" sz="1800" dirty="0" smtClean="0"/>
              <a:t> K – 2019011003</a:t>
            </a:r>
          </a:p>
          <a:p>
            <a:r>
              <a:rPr lang="en-US" sz="1800" dirty="0" err="1" smtClean="0"/>
              <a:t>Luthfiyah</a:t>
            </a:r>
            <a:r>
              <a:rPr lang="en-US" sz="1800" dirty="0" smtClean="0"/>
              <a:t> </a:t>
            </a:r>
            <a:r>
              <a:rPr lang="en-US" sz="1800" dirty="0" err="1" smtClean="0"/>
              <a:t>Putri</a:t>
            </a:r>
            <a:r>
              <a:rPr lang="en-US" sz="1800" dirty="0" smtClean="0"/>
              <a:t> </a:t>
            </a:r>
            <a:r>
              <a:rPr lang="en-US" sz="1800" dirty="0" err="1" smtClean="0"/>
              <a:t>Ayuningtyas</a:t>
            </a:r>
            <a:r>
              <a:rPr lang="en-US" sz="1800" dirty="0" smtClean="0"/>
              <a:t> – 2019011007</a:t>
            </a:r>
          </a:p>
          <a:p>
            <a:r>
              <a:rPr lang="en-US" sz="1800" dirty="0" err="1" smtClean="0"/>
              <a:t>Reggy</a:t>
            </a:r>
            <a:r>
              <a:rPr lang="en-US" sz="1800" dirty="0" smtClean="0"/>
              <a:t> </a:t>
            </a:r>
            <a:r>
              <a:rPr lang="en-US" sz="1800" dirty="0" err="1" smtClean="0"/>
              <a:t>Fahlevie</a:t>
            </a:r>
            <a:r>
              <a:rPr lang="en-US" sz="1800" dirty="0" smtClean="0"/>
              <a:t> – 2019011027 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108700" y="6027003"/>
            <a:ext cx="6083300" cy="830997"/>
          </a:xfrm>
          <a:prstGeom prst="rect">
            <a:avLst/>
          </a:prstGeom>
          <a:gradFill flip="none" rotWithShape="1">
            <a:gsLst>
              <a:gs pos="0">
                <a:srgbClr val="82B4C1">
                  <a:shade val="30000"/>
                  <a:satMod val="115000"/>
                </a:srgbClr>
              </a:gs>
              <a:gs pos="50000">
                <a:srgbClr val="82B4C1">
                  <a:shade val="67500"/>
                  <a:satMod val="115000"/>
                </a:srgbClr>
              </a:gs>
              <a:gs pos="100000">
                <a:srgbClr val="82B4C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Universitas</a:t>
            </a:r>
            <a:r>
              <a:rPr lang="en-US" sz="2400" dirty="0" smtClean="0"/>
              <a:t> Pembangunan Jaya</a:t>
            </a:r>
          </a:p>
          <a:p>
            <a:r>
              <a:rPr lang="en-US" sz="2400" dirty="0" err="1" smtClean="0"/>
              <a:t>Akuntansi</a:t>
            </a:r>
            <a:r>
              <a:rPr lang="en-US" sz="2400" dirty="0" smtClean="0"/>
              <a:t> 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34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494"/>
            <a:ext cx="11709400" cy="1097306"/>
          </a:xfrm>
          <a:solidFill>
            <a:srgbClr val="82B4C1"/>
          </a:solidFill>
          <a:ln>
            <a:solidFill>
              <a:srgbClr val="82B4C1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Kelemahan</a:t>
            </a:r>
            <a:r>
              <a:rPr lang="en-US" dirty="0" smtClean="0"/>
              <a:t> </a:t>
            </a:r>
            <a:r>
              <a:rPr lang="en-US" dirty="0" err="1" smtClean="0"/>
              <a:t>Berwirausaha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58620"/>
            <a:ext cx="5702300" cy="4729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KEUNTUNGAN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Terbuka </a:t>
            </a:r>
            <a:r>
              <a:rPr lang="en-US" sz="2000" dirty="0" err="1" smtClean="0"/>
              <a:t>lebar</a:t>
            </a:r>
            <a:r>
              <a:rPr lang="en-US" sz="2000" dirty="0" smtClean="0"/>
              <a:t> </a:t>
            </a:r>
            <a:r>
              <a:rPr lang="en-US" sz="2000" dirty="0" err="1" smtClean="0"/>
              <a:t>kesempatan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bos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Terbuka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keuntungan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Terbuka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memperlihatkan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wirausaha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penuh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Terbuka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Terbuka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dikehendaki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048500" y="1658620"/>
            <a:ext cx="4572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KELEMAHAN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menghadapi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waktunya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pasti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21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23494"/>
            <a:ext cx="11722100" cy="1135406"/>
          </a:xfrm>
          <a:solidFill>
            <a:srgbClr val="82B4C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33426418"/>
              </p:ext>
            </p:extLst>
          </p:nvPr>
        </p:nvGraphicFramePr>
        <p:xfrm>
          <a:off x="371474" y="830626"/>
          <a:ext cx="4456907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10991337"/>
              </p:ext>
            </p:extLst>
          </p:nvPr>
        </p:nvGraphicFramePr>
        <p:xfrm>
          <a:off x="4981178" y="1580356"/>
          <a:ext cx="3324225" cy="185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78181067"/>
              </p:ext>
            </p:extLst>
          </p:nvPr>
        </p:nvGraphicFramePr>
        <p:xfrm>
          <a:off x="8458199" y="1580356"/>
          <a:ext cx="3390900" cy="185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30141970"/>
              </p:ext>
            </p:extLst>
          </p:nvPr>
        </p:nvGraphicFramePr>
        <p:xfrm>
          <a:off x="371474" y="3418218"/>
          <a:ext cx="4403725" cy="317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33576805"/>
              </p:ext>
            </p:extLst>
          </p:nvPr>
        </p:nvGraphicFramePr>
        <p:xfrm>
          <a:off x="5080790" y="3418218"/>
          <a:ext cx="3377409" cy="268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272017541"/>
              </p:ext>
            </p:extLst>
          </p:nvPr>
        </p:nvGraphicFramePr>
        <p:xfrm>
          <a:off x="8033140" y="3780896"/>
          <a:ext cx="4304507" cy="2810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15" y="2742994"/>
            <a:ext cx="1482725" cy="9956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2" y="2772366"/>
            <a:ext cx="1536699" cy="8784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81" y="2772366"/>
            <a:ext cx="1412496" cy="9369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53" y="2654300"/>
            <a:ext cx="1571083" cy="8842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96" y="2661703"/>
            <a:ext cx="1504950" cy="8936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34" y="2674875"/>
            <a:ext cx="1595772" cy="9134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861" y="2661703"/>
            <a:ext cx="1575299" cy="9189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40" y="4712422"/>
            <a:ext cx="1225951" cy="8173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1" y="4715551"/>
            <a:ext cx="1216566" cy="8110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29" y="4712422"/>
            <a:ext cx="1377244" cy="774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4" y="5631121"/>
            <a:ext cx="1196975" cy="786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31" y="5598623"/>
            <a:ext cx="1300997" cy="77658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28" y="5612449"/>
            <a:ext cx="1193395" cy="8937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78" y="4917099"/>
            <a:ext cx="1511755" cy="9186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56" y="4916815"/>
            <a:ext cx="1549400" cy="107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64" y="4798896"/>
            <a:ext cx="1458123" cy="8456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77" y="4809730"/>
            <a:ext cx="1506242" cy="8456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519" y="5770573"/>
            <a:ext cx="1551327" cy="7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23494"/>
            <a:ext cx="11734800" cy="1097306"/>
          </a:xfrm>
          <a:solidFill>
            <a:srgbClr val="82B4C1"/>
          </a:solidFill>
        </p:spPr>
        <p:txBody>
          <a:bodyPr/>
          <a:lstStyle/>
          <a:p>
            <a:r>
              <a:rPr lang="en-US" dirty="0" smtClean="0"/>
              <a:t>KEWIRAUSAHAAN</a:t>
            </a:r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701994920"/>
              </p:ext>
            </p:extLst>
          </p:nvPr>
        </p:nvGraphicFramePr>
        <p:xfrm>
          <a:off x="241300" y="1007050"/>
          <a:ext cx="9659257" cy="225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80816533"/>
              </p:ext>
            </p:extLst>
          </p:nvPr>
        </p:nvGraphicFramePr>
        <p:xfrm>
          <a:off x="1194163" y="2757472"/>
          <a:ext cx="9829074" cy="212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048608113"/>
              </p:ext>
            </p:extLst>
          </p:nvPr>
        </p:nvGraphicFramePr>
        <p:xfrm>
          <a:off x="2147026" y="4399038"/>
          <a:ext cx="9829074" cy="2128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47732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Graphic spid="20" grpId="0">
        <p:bldAsOne/>
      </p:bldGraphic>
      <p:bldGraphic spid="2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77" y="211520"/>
            <a:ext cx="11730446" cy="1133955"/>
          </a:xfrm>
          <a:solidFill>
            <a:srgbClr val="82B4C1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96" y="1685107"/>
            <a:ext cx="4628607" cy="4833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PENGERTIAN</a:t>
            </a:r>
          </a:p>
          <a:p>
            <a:pPr marL="274320" lvl="1" indent="0">
              <a:buNone/>
            </a:pPr>
            <a:r>
              <a:rPr lang="en-US" sz="2000" dirty="0" err="1" smtClean="0"/>
              <a:t>Kewirausahaan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berasal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kata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WIRA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USAHA.</a:t>
            </a:r>
          </a:p>
          <a:p>
            <a:pPr marL="274320" lvl="1" indent="0" algn="ctr"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WIRA</a:t>
            </a:r>
            <a:r>
              <a:rPr lang="en-US" sz="2000" b="1" dirty="0"/>
              <a:t>	</a:t>
            </a:r>
            <a:r>
              <a:rPr lang="en-US" sz="2000" b="1" dirty="0" smtClean="0"/>
              <a:t>→ </a:t>
            </a:r>
            <a:r>
              <a:rPr lang="en-US" sz="2000" dirty="0" smtClean="0"/>
              <a:t>BERANI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74320" lvl="1" indent="0" algn="ctr"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USAHA </a:t>
            </a:r>
            <a:r>
              <a:rPr lang="en-US" sz="2000" dirty="0" smtClean="0"/>
              <a:t>→ DAYA UPAYA</a:t>
            </a:r>
          </a:p>
          <a:p>
            <a:pPr marL="274320" lvl="1" indent="0">
              <a:buNone/>
            </a:pPr>
            <a:r>
              <a:rPr lang="en-US" sz="2000" dirty="0" err="1" smtClean="0"/>
              <a:t>Jadi</a:t>
            </a:r>
            <a:r>
              <a:rPr lang="en-US" sz="2000" dirty="0" smtClean="0"/>
              <a:t>, </a:t>
            </a:r>
            <a:r>
              <a:rPr lang="en-US" sz="2000" dirty="0" err="1" smtClean="0"/>
              <a:t>kewirausahaan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/</a:t>
            </a:r>
            <a:r>
              <a:rPr lang="en-US" sz="2000" dirty="0" err="1" smtClean="0"/>
              <a:t>menciptakan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kreatif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penuh</a:t>
            </a:r>
            <a:r>
              <a:rPr lang="en-US" sz="2000" dirty="0" smtClean="0"/>
              <a:t> </a:t>
            </a:r>
            <a:r>
              <a:rPr lang="en-US" sz="2000" dirty="0" err="1" smtClean="0"/>
              <a:t>inovasi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orang lain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bernilai</a:t>
            </a:r>
            <a:r>
              <a:rPr lang="en-US" sz="2000" dirty="0" smtClean="0"/>
              <a:t> </a:t>
            </a:r>
            <a:r>
              <a:rPr lang="en-US" sz="2000" dirty="0" err="1" smtClean="0"/>
              <a:t>tambah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86549" y="1685107"/>
            <a:ext cx="63746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TUJUAN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wirausaha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berkualitas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r>
              <a:rPr lang="en-US" sz="2000" dirty="0" smtClean="0"/>
              <a:t> </a:t>
            </a:r>
            <a:r>
              <a:rPr lang="en-US" sz="2000" dirty="0" err="1" smtClean="0"/>
              <a:t>berwirausaha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tangguh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terhdapat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kemajuan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Membudayakan</a:t>
            </a:r>
            <a:r>
              <a:rPr lang="en-US" sz="2000" dirty="0" smtClean="0"/>
              <a:t> </a:t>
            </a:r>
            <a:r>
              <a:rPr lang="en-US" sz="2000" dirty="0" err="1" smtClean="0"/>
              <a:t>semangat</a:t>
            </a:r>
            <a:r>
              <a:rPr lang="en-US" sz="2000" dirty="0" smtClean="0"/>
              <a:t>, </a:t>
            </a:r>
            <a:r>
              <a:rPr lang="en-US" sz="2000" dirty="0" err="1" smtClean="0"/>
              <a:t>sikap</a:t>
            </a:r>
            <a:r>
              <a:rPr lang="en-US" sz="2000" dirty="0" smtClean="0"/>
              <a:t>,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kewirausahaan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dikalangan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45" y="237645"/>
            <a:ext cx="11743509" cy="1081703"/>
          </a:xfrm>
          <a:solidFill>
            <a:srgbClr val="82B4C1"/>
          </a:solidFill>
        </p:spPr>
        <p:txBody>
          <a:bodyPr/>
          <a:lstStyle/>
          <a:p>
            <a:r>
              <a:rPr lang="en-US" dirty="0" err="1" smtClean="0"/>
              <a:t>Tahapan-tahapan</a:t>
            </a:r>
            <a:r>
              <a:rPr lang="en-US" dirty="0" smtClean="0"/>
              <a:t> </a:t>
            </a:r>
            <a:r>
              <a:rPr lang="en-US" dirty="0" err="1" smtClean="0"/>
              <a:t>Berwirausaha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7156181"/>
              </p:ext>
            </p:extLst>
          </p:nvPr>
        </p:nvGraphicFramePr>
        <p:xfrm>
          <a:off x="653143" y="1541416"/>
          <a:ext cx="11025051" cy="501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6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48894"/>
            <a:ext cx="11709400" cy="1084606"/>
          </a:xfrm>
          <a:solidFill>
            <a:srgbClr val="82B4C1"/>
          </a:solidFill>
        </p:spPr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Kewirausahaan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145027"/>
              </p:ext>
            </p:extLst>
          </p:nvPr>
        </p:nvGraphicFramePr>
        <p:xfrm>
          <a:off x="977900" y="1346200"/>
          <a:ext cx="9652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13510" y="4625975"/>
            <a:ext cx="8716390" cy="882649"/>
            <a:chOff x="935609" y="1350454"/>
            <a:chExt cx="8716390" cy="882649"/>
          </a:xfrm>
          <a:solidFill>
            <a:srgbClr val="A2E8C3"/>
          </a:solidFill>
        </p:grpSpPr>
        <p:sp>
          <p:nvSpPr>
            <p:cNvPr id="8" name="Rounded Rectangle 7"/>
            <p:cNvSpPr/>
            <p:nvPr/>
          </p:nvSpPr>
          <p:spPr>
            <a:xfrm>
              <a:off x="935609" y="1350454"/>
              <a:ext cx="8716390" cy="882649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978704" y="1393549"/>
              <a:ext cx="8630200" cy="7964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Proses </a:t>
              </a:r>
              <a:r>
                <a:rPr lang="en-US" sz="2800" dirty="0" err="1" smtClean="0"/>
                <a:t>Pelaksanaan</a:t>
              </a:r>
              <a:endParaRPr lang="en-US" sz="28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13510" y="5564419"/>
            <a:ext cx="8716390" cy="882649"/>
            <a:chOff x="935609" y="1350454"/>
            <a:chExt cx="8716390" cy="882649"/>
          </a:xfrm>
          <a:solidFill>
            <a:srgbClr val="E1DC9F"/>
          </a:solidFill>
        </p:grpSpPr>
        <p:sp>
          <p:nvSpPr>
            <p:cNvPr id="11" name="Rounded Rectangle 10"/>
            <p:cNvSpPr/>
            <p:nvPr/>
          </p:nvSpPr>
          <p:spPr>
            <a:xfrm>
              <a:off x="935609" y="1350454"/>
              <a:ext cx="8716390" cy="882649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978704" y="1393549"/>
              <a:ext cx="8630200" cy="7964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/>
                <a:t>Proses </a:t>
              </a:r>
              <a:r>
                <a:rPr lang="en-US" sz="2800" dirty="0" err="1" smtClean="0"/>
                <a:t>Pertumbuhan</a:t>
              </a:r>
              <a:endParaRPr lang="en-US" sz="2800" kern="12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977900" y="4625974"/>
            <a:ext cx="882649" cy="882649"/>
          </a:xfrm>
          <a:prstGeom prst="roundRect">
            <a:avLst>
              <a:gd name="adj" fmla="val 16670"/>
            </a:avLst>
          </a:prstGeom>
          <a:solidFill>
            <a:srgbClr val="A2E8C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5"/>
          <p:cNvSpPr/>
          <p:nvPr/>
        </p:nvSpPr>
        <p:spPr>
          <a:xfrm>
            <a:off x="977899" y="5564419"/>
            <a:ext cx="882649" cy="882649"/>
          </a:xfrm>
          <a:prstGeom prst="roundRect">
            <a:avLst>
              <a:gd name="adj" fmla="val 16670"/>
            </a:avLst>
          </a:prstGeom>
          <a:solidFill>
            <a:srgbClr val="E1DC9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05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8894"/>
            <a:ext cx="11734800" cy="1071906"/>
          </a:xfrm>
          <a:solidFill>
            <a:srgbClr val="82B4C1"/>
          </a:solidFill>
        </p:spPr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Kewirausahaan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220"/>
            <a:ext cx="10058400" cy="483108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Menambah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tampung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Sebagai</a:t>
            </a:r>
            <a:r>
              <a:rPr lang="en-US" sz="2400" dirty="0" smtClean="0"/>
              <a:t> generator </a:t>
            </a:r>
            <a:r>
              <a:rPr lang="en-US" sz="2400" dirty="0" err="1" smtClean="0"/>
              <a:t>pembangunan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,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, </a:t>
            </a:r>
            <a:r>
              <a:rPr lang="en-US" sz="2400" dirty="0" err="1" smtClean="0"/>
              <a:t>distribusi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pemeliharaan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keras</a:t>
            </a:r>
            <a:r>
              <a:rPr lang="en-US" sz="2400" dirty="0" smtClean="0"/>
              <a:t>, </a:t>
            </a:r>
            <a:r>
              <a:rPr lang="en-US" sz="2400" dirty="0" err="1" smtClean="0"/>
              <a:t>tekun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pribadi</a:t>
            </a:r>
            <a:r>
              <a:rPr lang="en-US" sz="2400" dirty="0" smtClean="0"/>
              <a:t> yang </a:t>
            </a:r>
            <a:r>
              <a:rPr lang="en-US" sz="2400" dirty="0" err="1" smtClean="0"/>
              <a:t>unggul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Mendidik</a:t>
            </a:r>
            <a:r>
              <a:rPr lang="en-US" sz="2400" dirty="0" smtClean="0"/>
              <a:t> </a:t>
            </a:r>
            <a:r>
              <a:rPr lang="en-US" sz="2400" dirty="0" err="1" smtClean="0"/>
              <a:t>karyawan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orang yang </a:t>
            </a:r>
            <a:r>
              <a:rPr lang="en-US" sz="2400" dirty="0" err="1" smtClean="0"/>
              <a:t>mandiri</a:t>
            </a:r>
            <a:r>
              <a:rPr lang="en-US" sz="2400" dirty="0" smtClean="0"/>
              <a:t>, </a:t>
            </a:r>
            <a:r>
              <a:rPr lang="en-US" sz="2400" dirty="0" err="1" smtClean="0"/>
              <a:t>disiplin</a:t>
            </a:r>
            <a:r>
              <a:rPr lang="en-US" sz="2400" dirty="0" smtClean="0"/>
              <a:t> </a:t>
            </a:r>
            <a:r>
              <a:rPr lang="en-US" sz="2400" dirty="0" err="1" smtClean="0"/>
              <a:t>tekun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jujur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menghadapi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Mendidik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sederhana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36194"/>
            <a:ext cx="11722100" cy="1084606"/>
          </a:xfrm>
          <a:solidFill>
            <a:srgbClr val="82B4C1"/>
          </a:solidFill>
        </p:spPr>
        <p:txBody>
          <a:bodyPr/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Berwirausaha</a:t>
            </a:r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656464336"/>
              </p:ext>
            </p:extLst>
          </p:nvPr>
        </p:nvGraphicFramePr>
        <p:xfrm>
          <a:off x="488950" y="2091267"/>
          <a:ext cx="5575300" cy="36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953000153"/>
              </p:ext>
            </p:extLst>
          </p:nvPr>
        </p:nvGraphicFramePr>
        <p:xfrm>
          <a:off x="6153150" y="2091267"/>
          <a:ext cx="5575300" cy="36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ectangle 17"/>
          <p:cNvSpPr/>
          <p:nvPr/>
        </p:nvSpPr>
        <p:spPr>
          <a:xfrm>
            <a:off x="5009132" y="4053325"/>
            <a:ext cx="2338836" cy="1443750"/>
          </a:xfrm>
          <a:prstGeom prst="rect">
            <a:avLst/>
          </a:prstGeom>
          <a:solidFill>
            <a:srgbClr val="AFDF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4844788" y="4225524"/>
            <a:ext cx="2338080" cy="1502176"/>
          </a:xfrm>
          <a:prstGeom prst="rect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939800" y="2311398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Administrasi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32200" y="21729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Proposal </a:t>
            </a:r>
            <a:r>
              <a:rPr lang="en-US" dirty="0" err="1" smtClean="0"/>
              <a:t>Peminjaman</a:t>
            </a:r>
            <a:r>
              <a:rPr lang="en-US" dirty="0" smtClean="0"/>
              <a:t> Modal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2449898"/>
            <a:ext cx="200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347200" y="258839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85360" y="4399592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Baku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96074" y="4266654"/>
            <a:ext cx="200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039856" y="4452034"/>
            <a:ext cx="2069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Masalah</a:t>
            </a:r>
            <a:r>
              <a:rPr lang="en-US" dirty="0" smtClean="0"/>
              <a:t> Tenaga </a:t>
            </a:r>
            <a:r>
              <a:rPr lang="en-US" dirty="0" err="1" smtClean="0"/>
              <a:t>Kerja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8894"/>
            <a:ext cx="11734800" cy="1059206"/>
          </a:xfrm>
          <a:solidFill>
            <a:srgbClr val="82B4C1"/>
          </a:solidFill>
        </p:spPr>
        <p:txBody>
          <a:bodyPr/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Berwirausaha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2383418"/>
              </p:ext>
            </p:extLst>
          </p:nvPr>
        </p:nvGraphicFramePr>
        <p:xfrm>
          <a:off x="571500" y="1308100"/>
          <a:ext cx="6985000" cy="542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01078681"/>
              </p:ext>
            </p:extLst>
          </p:nvPr>
        </p:nvGraphicFramePr>
        <p:xfrm>
          <a:off x="4851400" y="1295400"/>
          <a:ext cx="6985000" cy="5427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0" y="1109058"/>
            <a:ext cx="3651250" cy="249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261594"/>
            <a:ext cx="11722100" cy="1071906"/>
          </a:xfrm>
          <a:solidFill>
            <a:srgbClr val="82B4C1"/>
          </a:solidFill>
          <a:ln>
            <a:solidFill>
              <a:srgbClr val="82B4C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 </a:t>
            </a:r>
            <a:r>
              <a:rPr lang="en-US" dirty="0" err="1" smtClean="0"/>
              <a:t>Berwirausaha</a:t>
            </a:r>
            <a:endParaRPr lang="en-US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955726716"/>
              </p:ext>
            </p:extLst>
          </p:nvPr>
        </p:nvGraphicFramePr>
        <p:xfrm>
          <a:off x="355600" y="1524000"/>
          <a:ext cx="81407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7" b="25371"/>
          <a:stretch/>
        </p:blipFill>
        <p:spPr>
          <a:xfrm>
            <a:off x="8407400" y="2190750"/>
            <a:ext cx="3429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490</TotalTime>
  <Words>362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KEWIRAUSAHAAN</vt:lpstr>
      <vt:lpstr>KEWIRAUSAHAAN</vt:lpstr>
      <vt:lpstr>Pengertian dan Tujuan Kewirausahaan</vt:lpstr>
      <vt:lpstr>Tahapan-tahapan Berwirausaha </vt:lpstr>
      <vt:lpstr>Proses Kewirausahaan</vt:lpstr>
      <vt:lpstr>Manfaat Kewirausahaan</vt:lpstr>
      <vt:lpstr>Permasalahan Berwirausaha</vt:lpstr>
      <vt:lpstr>Faktor Keberhasilan Berwirausaha</vt:lpstr>
      <vt:lpstr>Faktor Kegagalan Berwirausaha</vt:lpstr>
      <vt:lpstr>Keuntungan dan Kelemahan Berwirausaha</vt:lpstr>
      <vt:lpstr>Ruang Lingkup Kewirausahaan dan Contohnya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KEWIRAUSAHAAN</dc:title>
  <dc:creator>andryahya arief</dc:creator>
  <cp:lastModifiedBy>Fitri</cp:lastModifiedBy>
  <cp:revision>32</cp:revision>
  <dcterms:created xsi:type="dcterms:W3CDTF">2019-10-05T06:35:09Z</dcterms:created>
  <dcterms:modified xsi:type="dcterms:W3CDTF">2019-10-07T05:24:21Z</dcterms:modified>
</cp:coreProperties>
</file>