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  <p:sldId id="264" r:id="rId3"/>
    <p:sldId id="257" r:id="rId4"/>
    <p:sldId id="258" r:id="rId5"/>
    <p:sldId id="259" r:id="rId6"/>
    <p:sldId id="263" r:id="rId7"/>
    <p:sldId id="265" r:id="rId8"/>
    <p:sldId id="261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8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26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6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1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5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1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0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2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B0F7FC9-FF7B-0346-B9E9-CEBA07D7674C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B6F341D8-567F-C54A-B9C5-63961023F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5DD1F-8ED4-F248-A42E-E9676ECDA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16257"/>
            <a:ext cx="9144000" cy="2082019"/>
          </a:xfrm>
        </p:spPr>
        <p:txBody>
          <a:bodyPr>
            <a:normAutofit fontScale="90000"/>
          </a:bodyPr>
          <a:lstStyle/>
          <a:p>
            <a:r>
              <a:rPr lang="en-US" sz="7200" dirty="0"/>
              <a:t>JENIS </a:t>
            </a:r>
            <a:r>
              <a:rPr lang="en-US" sz="7200" dirty="0" err="1"/>
              <a:t>JENIS</a:t>
            </a:r>
            <a:r>
              <a:rPr lang="en-US" sz="7200" dirty="0"/>
              <a:t> TANGGUNG JAWAB PERUSAHAAN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AF935A-A9F6-1842-A36D-B7D6D014F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814732"/>
          </a:xfrm>
        </p:spPr>
        <p:txBody>
          <a:bodyPr>
            <a:normAutofit/>
          </a:bodyPr>
          <a:lstStyle/>
          <a:p>
            <a:r>
              <a:rPr lang="en-US" dirty="0"/>
              <a:t>Adelia Putri </a:t>
            </a:r>
            <a:r>
              <a:rPr lang="en-US" dirty="0" err="1"/>
              <a:t>Maulidna</a:t>
            </a:r>
            <a:endParaRPr lang="en-US" dirty="0"/>
          </a:p>
          <a:p>
            <a:r>
              <a:rPr lang="en-US" dirty="0" err="1"/>
              <a:t>Kintan</a:t>
            </a:r>
            <a:r>
              <a:rPr lang="en-US" dirty="0"/>
              <a:t> Maharani</a:t>
            </a:r>
          </a:p>
          <a:p>
            <a:r>
              <a:rPr lang="en-US" dirty="0" err="1"/>
              <a:t>Marshella</a:t>
            </a:r>
            <a:endParaRPr lang="en-US" dirty="0"/>
          </a:p>
          <a:p>
            <a:r>
              <a:rPr lang="en-US" dirty="0"/>
              <a:t>Wahyu</a:t>
            </a:r>
          </a:p>
        </p:txBody>
      </p:sp>
    </p:spTree>
    <p:extLst>
      <p:ext uri="{BB962C8B-B14F-4D97-AF65-F5344CB8AC3E}">
        <p14:creationId xmlns:p14="http://schemas.microsoft.com/office/powerpoint/2010/main" val="14734933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 invX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Perusahaan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entah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berskala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berskala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,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sosialnya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, “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Perusahaan” </a:t>
            </a:r>
            <a:r>
              <a:rPr lang="en-US" dirty="0" err="1"/>
              <a:t>atau</a:t>
            </a:r>
            <a:r>
              <a:rPr lang="en-US" dirty="0"/>
              <a:t> “Corporate Social Responsibility”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 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dirty="0" err="1"/>
              <a:t>perusahaan</a:t>
            </a:r>
            <a:r>
              <a:rPr lang="en-US" dirty="0"/>
              <a:t> 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, </a:t>
            </a:r>
            <a:r>
              <a:rPr lang="en-US" dirty="0" err="1"/>
              <a:t>karyawan</a:t>
            </a:r>
            <a:r>
              <a:rPr lang="en-US" dirty="0"/>
              <a:t>,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,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870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E3D35-0729-3440-A76C-3A5B65711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JENIS JENIS TANGGUNG JAWAB PERUSAHAAN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DB2D6-0085-894C-999D-192232B24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Ekonomi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Para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 (stockholders/shareholders)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dibagikan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para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dividen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ditahan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2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9F3C1-051D-B643-84E7-205D663D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JENIS JENIS TANGGUNG JAWAB PERUSAHAAN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3A75A-3DE7-9642-AD2E-2B1F13393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Hukum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Perusahaan </a:t>
            </a:r>
            <a:r>
              <a:rPr lang="en-US" dirty="0" err="1"/>
              <a:t>korporasi</a:t>
            </a:r>
            <a:r>
              <a:rPr lang="en-US" dirty="0"/>
              <a:t> </a:t>
            </a:r>
            <a:r>
              <a:rPr lang="en-US" dirty="0" err="1"/>
              <a:t>didirikan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mematuhi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limbah</a:t>
            </a:r>
            <a:r>
              <a:rPr lang="en-US" dirty="0"/>
              <a:t> </a:t>
            </a:r>
            <a:r>
              <a:rPr lang="en-US" dirty="0" err="1"/>
              <a:t>cair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instalasi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air </a:t>
            </a:r>
            <a:r>
              <a:rPr lang="en-US" dirty="0" err="1"/>
              <a:t>limbah</a:t>
            </a:r>
            <a:r>
              <a:rPr lang="en-US" dirty="0"/>
              <a:t> (IPAL),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denda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pidana</a:t>
            </a:r>
            <a:r>
              <a:rPr lang="en-US" dirty="0"/>
              <a:t> </a:t>
            </a:r>
            <a:r>
              <a:rPr lang="en-US" dirty="0" err="1"/>
              <a:t>kurungan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1015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D6F5937-1F97-1245-981E-7CEA852489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JENIS JENIS TANGGUNG JAWAB PERUSAHAAN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45592-DCBF-5242-B1DB-5476FAEEF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Tanggung jawab Sosial</a:t>
            </a:r>
          </a:p>
          <a:p>
            <a:pPr marL="0" indent="0">
              <a:buNone/>
            </a:pPr>
            <a:r>
              <a:rPr lang="en-US"/>
              <a:t>Kotler dan Lee (2005)</a:t>
            </a:r>
          </a:p>
          <a:p>
            <a:pPr marL="0" indent="0">
              <a:buNone/>
            </a:pPr>
            <a:r>
              <a:rPr lang="en-US"/>
              <a:t>Kegiatan tanggung jawab sosial Merupakan sebuah komitmen perusahaan Secara sukarela untuk meningkatkan Kesehjateraan komunitas dan bukan aktivitas bisnis yang berhubungan dengan undang-undang. </a:t>
            </a:r>
          </a:p>
        </p:txBody>
      </p:sp>
    </p:spTree>
    <p:extLst>
      <p:ext uri="{BB962C8B-B14F-4D97-AF65-F5344CB8AC3E}">
        <p14:creationId xmlns:p14="http://schemas.microsoft.com/office/powerpoint/2010/main" val="2776994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03704-BF87-48FA-AE5B-FCC666597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3841"/>
          </a:xfrm>
        </p:spPr>
        <p:txBody>
          <a:bodyPr>
            <a:normAutofit/>
          </a:bodyPr>
          <a:lstStyle/>
          <a:p>
            <a:r>
              <a:rPr lang="en-US" sz="3600" dirty="0" err="1"/>
              <a:t>Tanggung</a:t>
            </a:r>
            <a:r>
              <a:rPr lang="en-US" sz="3600" dirty="0"/>
              <a:t> </a:t>
            </a:r>
            <a:r>
              <a:rPr lang="en-US" sz="3600" dirty="0" err="1"/>
              <a:t>Jawab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 Perusahaan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EC030-42BE-43A2-972A-7C5D9E0FF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524000"/>
            <a:ext cx="100584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dirty="0" err="1"/>
              <a:t>Tanggung</a:t>
            </a:r>
            <a:r>
              <a:rPr lang="en-US" b="1" dirty="0"/>
              <a:t> </a:t>
            </a:r>
            <a:r>
              <a:rPr lang="en-US" b="1" dirty="0" err="1"/>
              <a:t>Jawab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 </a:t>
            </a:r>
            <a:r>
              <a:rPr lang="en-US" b="1" dirty="0" err="1"/>
              <a:t>Kepada</a:t>
            </a:r>
            <a:r>
              <a:rPr lang="en-US" b="1" dirty="0"/>
              <a:t> </a:t>
            </a:r>
            <a:r>
              <a:rPr lang="en-US" b="1" dirty="0" err="1"/>
              <a:t>Konsumen</a:t>
            </a:r>
            <a:endParaRPr lang="en-US" b="1" dirty="0"/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barang</a:t>
            </a:r>
            <a:endParaRPr lang="en-US" dirty="0"/>
          </a:p>
          <a:p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dijual</a:t>
            </a:r>
            <a:r>
              <a:rPr lang="en-US" dirty="0"/>
              <a:t> </a:t>
            </a:r>
            <a:r>
              <a:rPr lang="en-US" dirty="0" err="1"/>
              <a:t>dijamin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</a:t>
            </a:r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diskon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garansi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dijual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dirty="0" err="1"/>
              <a:t>Tanggung</a:t>
            </a:r>
            <a:r>
              <a:rPr lang="en-US" b="1" dirty="0"/>
              <a:t> </a:t>
            </a:r>
            <a:r>
              <a:rPr lang="en-US" b="1" dirty="0" err="1"/>
              <a:t>Jawab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 </a:t>
            </a:r>
            <a:r>
              <a:rPr lang="en-US" b="1" dirty="0" err="1"/>
              <a:t>Kepada</a:t>
            </a:r>
            <a:r>
              <a:rPr lang="en-US" b="1" dirty="0"/>
              <a:t> </a:t>
            </a:r>
            <a:r>
              <a:rPr lang="en-US" b="1" dirty="0" err="1"/>
              <a:t>Karyawan</a:t>
            </a:r>
            <a:endParaRPr lang="en-US" b="1" dirty="0"/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jam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.</a:t>
            </a:r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para </a:t>
            </a:r>
            <a:r>
              <a:rPr lang="en-US" dirty="0" err="1"/>
              <a:t>pegawai</a:t>
            </a:r>
            <a:r>
              <a:rPr lang="en-US" dirty="0"/>
              <a:t>.</a:t>
            </a:r>
          </a:p>
          <a:p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inflasi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88839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720436"/>
            <a:ext cx="10058400" cy="54517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3. </a:t>
            </a:r>
            <a:r>
              <a:rPr lang="en-US" b="1" dirty="0" err="1"/>
              <a:t>Tanggung</a:t>
            </a:r>
            <a:r>
              <a:rPr lang="en-US" b="1" dirty="0"/>
              <a:t> </a:t>
            </a:r>
            <a:r>
              <a:rPr lang="en-US" b="1" dirty="0" err="1"/>
              <a:t>Jawab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 </a:t>
            </a:r>
            <a:r>
              <a:rPr lang="en-US" b="1" dirty="0" err="1"/>
              <a:t>Kepada</a:t>
            </a:r>
            <a:r>
              <a:rPr lang="en-US" b="1" dirty="0"/>
              <a:t> </a:t>
            </a:r>
            <a:r>
              <a:rPr lang="en-US" b="1" dirty="0" err="1"/>
              <a:t>Pemegang</a:t>
            </a:r>
            <a:r>
              <a:rPr lang="en-US" b="1" dirty="0"/>
              <a:t> </a:t>
            </a:r>
            <a:r>
              <a:rPr lang="en-US" b="1" dirty="0" err="1"/>
              <a:t>Saham</a:t>
            </a:r>
            <a:endParaRPr lang="en-US" dirty="0"/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yang </a:t>
            </a:r>
            <a:r>
              <a:rPr lang="en-US" dirty="0" err="1"/>
              <a:t>transparan</a:t>
            </a:r>
            <a:endParaRPr lang="en-US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menggelapkan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para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en-US" dirty="0"/>
          </a:p>
          <a:p>
            <a:r>
              <a:rPr lang="en-US" dirty="0" err="1"/>
              <a:t>Membuang</a:t>
            </a:r>
            <a:r>
              <a:rPr lang="en-US" dirty="0"/>
              <a:t> </a:t>
            </a:r>
            <a:r>
              <a:rPr lang="en-US" dirty="0" err="1"/>
              <a:t>limbah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mencemari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961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01D50-A4BB-3049-BD3D-896AC63B8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Tahap-tahap perkembangan Tanggung jawab sosial Perusahaan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44D0-3E71-7347-8939-651F76C00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>
            <a:normAutofit/>
          </a:bodyPr>
          <a:lstStyle/>
          <a:p>
            <a:r>
              <a:rPr lang="en-US" dirty="0"/>
              <a:t>Ada 4 </a:t>
            </a:r>
            <a:r>
              <a:rPr lang="en-US" dirty="0" err="1"/>
              <a:t>tahap</a:t>
            </a:r>
            <a:r>
              <a:rPr lang="en-US" dirty="0"/>
              <a:t>  </a:t>
            </a:r>
            <a:r>
              <a:rPr lang="en-US" dirty="0" err="1"/>
              <a:t>yaitu</a:t>
            </a:r>
            <a:r>
              <a:rPr lang="en-US" dirty="0"/>
              <a:t>  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pempimpin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mengedepankan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para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para </a:t>
            </a: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tangung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sebatas</a:t>
            </a:r>
            <a:r>
              <a:rPr lang="en-US" dirty="0"/>
              <a:t> pada </a:t>
            </a:r>
            <a:r>
              <a:rPr lang="en-US" dirty="0" err="1"/>
              <a:t>upayah</a:t>
            </a:r>
            <a:r>
              <a:rPr lang="en-US" dirty="0"/>
              <a:t> </a:t>
            </a:r>
            <a:r>
              <a:rPr lang="en-US" dirty="0" err="1"/>
              <a:t>upayah</a:t>
            </a:r>
            <a:r>
              <a:rPr lang="en-US" dirty="0"/>
              <a:t> </a:t>
            </a:r>
            <a:r>
              <a:rPr lang="en-US" dirty="0" err="1"/>
              <a:t>maksimalisasi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para </a:t>
            </a: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sosialisasinya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yang lain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 dan para </a:t>
            </a:r>
            <a:r>
              <a:rPr lang="en-US" dirty="0" err="1"/>
              <a:t>karyawan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pempimpin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social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978431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862EB30E-DEF9-4590-A9AB-09B96B444C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8289" y="900332"/>
            <a:ext cx="8215532" cy="507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717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106</TotalTime>
  <Words>380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Georgia</vt:lpstr>
      <vt:lpstr>Trebuchet MS</vt:lpstr>
      <vt:lpstr>Wingdings</vt:lpstr>
      <vt:lpstr>Wood Type</vt:lpstr>
      <vt:lpstr>JENIS JENIS TANGGUNG JAWAB PERUSAHAAN</vt:lpstr>
      <vt:lpstr>Tanggung Jawab Perusahaan</vt:lpstr>
      <vt:lpstr>JENIS JENIS TANGGUNG JAWAB PERUSAHAAN</vt:lpstr>
      <vt:lpstr>JENIS JENIS TANGGUNG JAWAB PERUSAHAAN</vt:lpstr>
      <vt:lpstr>JENIS JENIS TANGGUNG JAWAB PERUSAHAAN</vt:lpstr>
      <vt:lpstr>Tanggung Jawab Sosial Perusahaan</vt:lpstr>
      <vt:lpstr>PowerPoint Presentation</vt:lpstr>
      <vt:lpstr>Tahap-tahap perkembangan Tanggung jawab sosial Perusahaan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JENIS JENIS TANGGUNG JAWAB PERUSAHAAN</dc:title>
  <dc:creator>Bang Ocid</dc:creator>
  <cp:lastModifiedBy>Fitri</cp:lastModifiedBy>
  <cp:revision>13</cp:revision>
  <dcterms:modified xsi:type="dcterms:W3CDTF">2018-10-08T04:54:07Z</dcterms:modified>
</cp:coreProperties>
</file>