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60" r:id="rId3"/>
    <p:sldId id="261" r:id="rId4"/>
    <p:sldId id="262" r:id="rId5"/>
    <p:sldId id="264" r:id="rId6"/>
    <p:sldId id="265" r:id="rId7"/>
    <p:sldId id="270" r:id="rId8"/>
    <p:sldId id="271" r:id="rId9"/>
    <p:sldId id="272" r:id="rId10"/>
    <p:sldId id="259" r:id="rId11"/>
    <p:sldId id="257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E228B9-AC34-43E6-A7EC-D783B10CC855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96B4C690-A7C7-4EB1-992C-221BD410D320}">
      <dgm:prSet phldrT="[Text]"/>
      <dgm:spPr/>
      <dgm:t>
        <a:bodyPr/>
        <a:lstStyle/>
        <a:p>
          <a:r>
            <a:rPr lang="id-ID" dirty="0" smtClean="0"/>
            <a:t>PLANNING</a:t>
          </a:r>
          <a:endParaRPr lang="id-ID" dirty="0"/>
        </a:p>
      </dgm:t>
    </dgm:pt>
    <dgm:pt modelId="{52C78A1B-BC3E-4253-B682-F1423CA5DABE}" type="parTrans" cxnId="{A18FD980-C64A-420B-BD4D-A503F13B0BE7}">
      <dgm:prSet/>
      <dgm:spPr/>
      <dgm:t>
        <a:bodyPr/>
        <a:lstStyle/>
        <a:p>
          <a:endParaRPr lang="id-ID"/>
        </a:p>
      </dgm:t>
    </dgm:pt>
    <dgm:pt modelId="{B9999BE0-9805-4AA2-B352-E2F1CB673871}" type="sibTrans" cxnId="{A18FD980-C64A-420B-BD4D-A503F13B0BE7}">
      <dgm:prSet/>
      <dgm:spPr/>
      <dgm:t>
        <a:bodyPr/>
        <a:lstStyle/>
        <a:p>
          <a:endParaRPr lang="id-ID"/>
        </a:p>
      </dgm:t>
    </dgm:pt>
    <dgm:pt modelId="{3377A545-8E06-42ED-81CA-0C6372315FFE}">
      <dgm:prSet phldrT="[Text]"/>
      <dgm:spPr/>
      <dgm:t>
        <a:bodyPr/>
        <a:lstStyle/>
        <a:p>
          <a:r>
            <a:rPr lang="id-ID" dirty="0" smtClean="0"/>
            <a:t>ORGANIZING</a:t>
          </a:r>
          <a:endParaRPr lang="id-ID" dirty="0"/>
        </a:p>
      </dgm:t>
    </dgm:pt>
    <dgm:pt modelId="{EC6A75EB-5F8D-4CA5-84D8-59048474A9D1}" type="parTrans" cxnId="{052642A2-217E-4DEB-A29C-30BDBFDF8D62}">
      <dgm:prSet/>
      <dgm:spPr/>
      <dgm:t>
        <a:bodyPr/>
        <a:lstStyle/>
        <a:p>
          <a:endParaRPr lang="id-ID"/>
        </a:p>
      </dgm:t>
    </dgm:pt>
    <dgm:pt modelId="{91273F63-ED9E-4F5B-8AFC-E739CF7FC247}" type="sibTrans" cxnId="{052642A2-217E-4DEB-A29C-30BDBFDF8D62}">
      <dgm:prSet/>
      <dgm:spPr/>
      <dgm:t>
        <a:bodyPr/>
        <a:lstStyle/>
        <a:p>
          <a:endParaRPr lang="id-ID"/>
        </a:p>
      </dgm:t>
    </dgm:pt>
    <dgm:pt modelId="{5AC28E1D-3693-4D7C-AB5B-6EDC496B7F2A}">
      <dgm:prSet phldrT="[Text]"/>
      <dgm:spPr/>
      <dgm:t>
        <a:bodyPr/>
        <a:lstStyle/>
        <a:p>
          <a:r>
            <a:rPr lang="id-ID" dirty="0" smtClean="0"/>
            <a:t>ACTUATING</a:t>
          </a:r>
          <a:endParaRPr lang="id-ID" dirty="0"/>
        </a:p>
      </dgm:t>
    </dgm:pt>
    <dgm:pt modelId="{BB8AB00A-3AF4-4238-B20B-4E345BF1B7E5}" type="parTrans" cxnId="{6918722B-688C-440A-ACA4-DD9345DE70EE}">
      <dgm:prSet/>
      <dgm:spPr/>
      <dgm:t>
        <a:bodyPr/>
        <a:lstStyle/>
        <a:p>
          <a:endParaRPr lang="id-ID"/>
        </a:p>
      </dgm:t>
    </dgm:pt>
    <dgm:pt modelId="{FC4C1723-EB40-40DE-AFB0-04869EAE9D09}" type="sibTrans" cxnId="{6918722B-688C-440A-ACA4-DD9345DE70EE}">
      <dgm:prSet/>
      <dgm:spPr/>
      <dgm:t>
        <a:bodyPr/>
        <a:lstStyle/>
        <a:p>
          <a:endParaRPr lang="id-ID"/>
        </a:p>
      </dgm:t>
    </dgm:pt>
    <dgm:pt modelId="{04A2E5E3-1CFF-4FF0-A362-A864BC57A71B}">
      <dgm:prSet phldrT="[Text]"/>
      <dgm:spPr/>
      <dgm:t>
        <a:bodyPr/>
        <a:lstStyle/>
        <a:p>
          <a:r>
            <a:rPr lang="id-ID" dirty="0" smtClean="0"/>
            <a:t>CONTROLLING</a:t>
          </a:r>
          <a:endParaRPr lang="id-ID" dirty="0"/>
        </a:p>
      </dgm:t>
    </dgm:pt>
    <dgm:pt modelId="{1E703878-8B72-4AAE-B990-D5431E66E2A7}" type="parTrans" cxnId="{ED178F43-C0C1-4EC9-BDD1-77DB64AD41C2}">
      <dgm:prSet/>
      <dgm:spPr/>
      <dgm:t>
        <a:bodyPr/>
        <a:lstStyle/>
        <a:p>
          <a:endParaRPr lang="id-ID"/>
        </a:p>
      </dgm:t>
    </dgm:pt>
    <dgm:pt modelId="{72CA51F4-EC3F-4C21-9280-BD8EA2C1860D}" type="sibTrans" cxnId="{ED178F43-C0C1-4EC9-BDD1-77DB64AD41C2}">
      <dgm:prSet/>
      <dgm:spPr/>
      <dgm:t>
        <a:bodyPr/>
        <a:lstStyle/>
        <a:p>
          <a:endParaRPr lang="id-ID"/>
        </a:p>
      </dgm:t>
    </dgm:pt>
    <dgm:pt modelId="{CA9CBDB4-2E9A-4C10-8232-6FDE81FC4DEF}" type="pres">
      <dgm:prSet presAssocID="{75E228B9-AC34-43E6-A7EC-D783B10CC855}" presName="CompostProcess" presStyleCnt="0">
        <dgm:presLayoutVars>
          <dgm:dir/>
          <dgm:resizeHandles val="exact"/>
        </dgm:presLayoutVars>
      </dgm:prSet>
      <dgm:spPr/>
    </dgm:pt>
    <dgm:pt modelId="{799F16DC-BAD9-4E6C-AA8F-F6381BE91E5C}" type="pres">
      <dgm:prSet presAssocID="{75E228B9-AC34-43E6-A7EC-D783B10CC855}" presName="arrow" presStyleLbl="bgShp" presStyleIdx="0" presStyleCnt="1"/>
      <dgm:spPr/>
    </dgm:pt>
    <dgm:pt modelId="{A0012C7E-B6AC-4785-B45E-0FFD380BD7E5}" type="pres">
      <dgm:prSet presAssocID="{75E228B9-AC34-43E6-A7EC-D783B10CC855}" presName="linearProcess" presStyleCnt="0"/>
      <dgm:spPr/>
    </dgm:pt>
    <dgm:pt modelId="{78142317-59ED-44DF-91AC-234E7EB9501D}" type="pres">
      <dgm:prSet presAssocID="{96B4C690-A7C7-4EB1-992C-221BD410D32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CD00F17-09A5-4C35-973B-417B29319D37}" type="pres">
      <dgm:prSet presAssocID="{B9999BE0-9805-4AA2-B352-E2F1CB673871}" presName="sibTrans" presStyleCnt="0"/>
      <dgm:spPr/>
    </dgm:pt>
    <dgm:pt modelId="{A0709025-DA72-4A79-A300-2A2CFA6095CF}" type="pres">
      <dgm:prSet presAssocID="{3377A545-8E06-42ED-81CA-0C6372315FFE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FC2AA3E-E173-4BF4-8D4D-8E1BC22A817A}" type="pres">
      <dgm:prSet presAssocID="{91273F63-ED9E-4F5B-8AFC-E739CF7FC247}" presName="sibTrans" presStyleCnt="0"/>
      <dgm:spPr/>
    </dgm:pt>
    <dgm:pt modelId="{71A80F41-42AC-4EB6-978E-7C8A5808AE5E}" type="pres">
      <dgm:prSet presAssocID="{5AC28E1D-3693-4D7C-AB5B-6EDC496B7F2A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1DC7C7D-175D-464A-B589-43DF916749FA}" type="pres">
      <dgm:prSet presAssocID="{FC4C1723-EB40-40DE-AFB0-04869EAE9D09}" presName="sibTrans" presStyleCnt="0"/>
      <dgm:spPr/>
    </dgm:pt>
    <dgm:pt modelId="{C7569B22-A1D4-4539-9DFD-8040A0A71C95}" type="pres">
      <dgm:prSet presAssocID="{04A2E5E3-1CFF-4FF0-A362-A864BC57A71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E19984F-866C-410B-9F2C-41E3D7F08FBB}" type="presOf" srcId="{04A2E5E3-1CFF-4FF0-A362-A864BC57A71B}" destId="{C7569B22-A1D4-4539-9DFD-8040A0A71C95}" srcOrd="0" destOrd="0" presId="urn:microsoft.com/office/officeart/2005/8/layout/hProcess9"/>
    <dgm:cxn modelId="{A2E1F25D-FE6B-4443-9122-C8AB562E5203}" type="presOf" srcId="{75E228B9-AC34-43E6-A7EC-D783B10CC855}" destId="{CA9CBDB4-2E9A-4C10-8232-6FDE81FC4DEF}" srcOrd="0" destOrd="0" presId="urn:microsoft.com/office/officeart/2005/8/layout/hProcess9"/>
    <dgm:cxn modelId="{E7ECD782-6BF4-4EEB-9BB2-DDFBC406E0D1}" type="presOf" srcId="{3377A545-8E06-42ED-81CA-0C6372315FFE}" destId="{A0709025-DA72-4A79-A300-2A2CFA6095CF}" srcOrd="0" destOrd="0" presId="urn:microsoft.com/office/officeart/2005/8/layout/hProcess9"/>
    <dgm:cxn modelId="{AC32EBCD-CB02-4ED7-AA43-EAF80AC13F37}" type="presOf" srcId="{96B4C690-A7C7-4EB1-992C-221BD410D320}" destId="{78142317-59ED-44DF-91AC-234E7EB9501D}" srcOrd="0" destOrd="0" presId="urn:microsoft.com/office/officeart/2005/8/layout/hProcess9"/>
    <dgm:cxn modelId="{A18FD980-C64A-420B-BD4D-A503F13B0BE7}" srcId="{75E228B9-AC34-43E6-A7EC-D783B10CC855}" destId="{96B4C690-A7C7-4EB1-992C-221BD410D320}" srcOrd="0" destOrd="0" parTransId="{52C78A1B-BC3E-4253-B682-F1423CA5DABE}" sibTransId="{B9999BE0-9805-4AA2-B352-E2F1CB673871}"/>
    <dgm:cxn modelId="{052642A2-217E-4DEB-A29C-30BDBFDF8D62}" srcId="{75E228B9-AC34-43E6-A7EC-D783B10CC855}" destId="{3377A545-8E06-42ED-81CA-0C6372315FFE}" srcOrd="1" destOrd="0" parTransId="{EC6A75EB-5F8D-4CA5-84D8-59048474A9D1}" sibTransId="{91273F63-ED9E-4F5B-8AFC-E739CF7FC247}"/>
    <dgm:cxn modelId="{F133FDCB-E42F-4372-BFDA-19E665A4C92E}" type="presOf" srcId="{5AC28E1D-3693-4D7C-AB5B-6EDC496B7F2A}" destId="{71A80F41-42AC-4EB6-978E-7C8A5808AE5E}" srcOrd="0" destOrd="0" presId="urn:microsoft.com/office/officeart/2005/8/layout/hProcess9"/>
    <dgm:cxn modelId="{6918722B-688C-440A-ACA4-DD9345DE70EE}" srcId="{75E228B9-AC34-43E6-A7EC-D783B10CC855}" destId="{5AC28E1D-3693-4D7C-AB5B-6EDC496B7F2A}" srcOrd="2" destOrd="0" parTransId="{BB8AB00A-3AF4-4238-B20B-4E345BF1B7E5}" sibTransId="{FC4C1723-EB40-40DE-AFB0-04869EAE9D09}"/>
    <dgm:cxn modelId="{ED178F43-C0C1-4EC9-BDD1-77DB64AD41C2}" srcId="{75E228B9-AC34-43E6-A7EC-D783B10CC855}" destId="{04A2E5E3-1CFF-4FF0-A362-A864BC57A71B}" srcOrd="3" destOrd="0" parTransId="{1E703878-8B72-4AAE-B990-D5431E66E2A7}" sibTransId="{72CA51F4-EC3F-4C21-9280-BD8EA2C1860D}"/>
    <dgm:cxn modelId="{09A1A13F-42A5-4BFF-82A7-C74C8ED5A71B}" type="presParOf" srcId="{CA9CBDB4-2E9A-4C10-8232-6FDE81FC4DEF}" destId="{799F16DC-BAD9-4E6C-AA8F-F6381BE91E5C}" srcOrd="0" destOrd="0" presId="urn:microsoft.com/office/officeart/2005/8/layout/hProcess9"/>
    <dgm:cxn modelId="{2F7E4797-88AA-43BA-928E-314958364448}" type="presParOf" srcId="{CA9CBDB4-2E9A-4C10-8232-6FDE81FC4DEF}" destId="{A0012C7E-B6AC-4785-B45E-0FFD380BD7E5}" srcOrd="1" destOrd="0" presId="urn:microsoft.com/office/officeart/2005/8/layout/hProcess9"/>
    <dgm:cxn modelId="{CA9C7080-447F-4CB7-9747-BFA1406EDFEB}" type="presParOf" srcId="{A0012C7E-B6AC-4785-B45E-0FFD380BD7E5}" destId="{78142317-59ED-44DF-91AC-234E7EB9501D}" srcOrd="0" destOrd="0" presId="urn:microsoft.com/office/officeart/2005/8/layout/hProcess9"/>
    <dgm:cxn modelId="{6BD740F7-7546-432D-A590-EE84FA503F64}" type="presParOf" srcId="{A0012C7E-B6AC-4785-B45E-0FFD380BD7E5}" destId="{8CD00F17-09A5-4C35-973B-417B29319D37}" srcOrd="1" destOrd="0" presId="urn:microsoft.com/office/officeart/2005/8/layout/hProcess9"/>
    <dgm:cxn modelId="{82D8A659-A3B5-4273-AC9A-096FEECDF5D7}" type="presParOf" srcId="{A0012C7E-B6AC-4785-B45E-0FFD380BD7E5}" destId="{A0709025-DA72-4A79-A300-2A2CFA6095CF}" srcOrd="2" destOrd="0" presId="urn:microsoft.com/office/officeart/2005/8/layout/hProcess9"/>
    <dgm:cxn modelId="{9DB3C646-868E-4B6E-85ED-1E20D5BEB283}" type="presParOf" srcId="{A0012C7E-B6AC-4785-B45E-0FFD380BD7E5}" destId="{0FC2AA3E-E173-4BF4-8D4D-8E1BC22A817A}" srcOrd="3" destOrd="0" presId="urn:microsoft.com/office/officeart/2005/8/layout/hProcess9"/>
    <dgm:cxn modelId="{87690246-53BC-49F0-9E86-7E8EE4C5319F}" type="presParOf" srcId="{A0012C7E-B6AC-4785-B45E-0FFD380BD7E5}" destId="{71A80F41-42AC-4EB6-978E-7C8A5808AE5E}" srcOrd="4" destOrd="0" presId="urn:microsoft.com/office/officeart/2005/8/layout/hProcess9"/>
    <dgm:cxn modelId="{50419DF0-4B0F-4DE1-8331-E7C4C29F17FB}" type="presParOf" srcId="{A0012C7E-B6AC-4785-B45E-0FFD380BD7E5}" destId="{11DC7C7D-175D-464A-B589-43DF916749FA}" srcOrd="5" destOrd="0" presId="urn:microsoft.com/office/officeart/2005/8/layout/hProcess9"/>
    <dgm:cxn modelId="{318EF800-E8F6-4592-915B-9E0E07EC3910}" type="presParOf" srcId="{A0012C7E-B6AC-4785-B45E-0FFD380BD7E5}" destId="{C7569B22-A1D4-4539-9DFD-8040A0A71C9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9A5980E-853E-43E0-A4C5-456BBDCF0C03}" type="doc">
      <dgm:prSet loTypeId="urn:microsoft.com/office/officeart/2005/8/layout/pList2" loCatId="list" qsTypeId="urn:microsoft.com/office/officeart/2005/8/quickstyle/simple1" qsCatId="simple" csTypeId="urn:microsoft.com/office/officeart/2005/8/colors/colorful4" csCatId="colorful" phldr="1"/>
      <dgm:spPr/>
    </dgm:pt>
    <dgm:pt modelId="{AEACB819-DFF5-43E5-9811-BCA03CA015B5}">
      <dgm:prSet phldrT="[Text]" custT="1"/>
      <dgm:spPr/>
      <dgm:t>
        <a:bodyPr/>
        <a:lstStyle/>
        <a:p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Philip Kotler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Gary Armstrong (2003:311) </a:t>
          </a:r>
          <a:endParaRPr lang="id-ID" sz="16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“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Mendefinisikan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terhadap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pesaing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diperoleh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menawarkan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nilai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rendah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maupun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memberikan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manfaat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besar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karena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harganya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tinggi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”. </a:t>
          </a:r>
          <a:br>
            <a:rPr lang="en-US" sz="1600" dirty="0" smtClean="0">
              <a:latin typeface="Times New Roman" pitchFamily="18" charset="0"/>
              <a:cs typeface="Times New Roman" pitchFamily="18" charset="0"/>
            </a:rPr>
          </a:br>
          <a:endParaRPr lang="id-ID" sz="1600" dirty="0"/>
        </a:p>
      </dgm:t>
    </dgm:pt>
    <dgm:pt modelId="{7D9F7353-170A-4CC8-8427-80DF20672589}" type="parTrans" cxnId="{22049630-2003-4E08-B7B1-C4C4B3228229}">
      <dgm:prSet/>
      <dgm:spPr/>
      <dgm:t>
        <a:bodyPr/>
        <a:lstStyle/>
        <a:p>
          <a:endParaRPr lang="id-ID"/>
        </a:p>
      </dgm:t>
    </dgm:pt>
    <dgm:pt modelId="{033A12C3-A701-4386-9C32-AE0994B352CF}" type="sibTrans" cxnId="{22049630-2003-4E08-B7B1-C4C4B3228229}">
      <dgm:prSet/>
      <dgm:spPr/>
      <dgm:t>
        <a:bodyPr/>
        <a:lstStyle/>
        <a:p>
          <a:endParaRPr lang="id-ID"/>
        </a:p>
      </dgm:t>
    </dgm:pt>
    <dgm:pt modelId="{C67ACE46-ABCF-4E20-8C14-DEEFD75951BF}">
      <dgm:prSet phldrT="[Text]" custT="1"/>
      <dgm:spPr/>
      <dgm:t>
        <a:bodyPr/>
        <a:lstStyle/>
        <a:p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Michael E. Porter (2004 : 1) </a:t>
          </a:r>
          <a:endParaRPr lang="id-ID" sz="15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“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Mendefinisiskan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jantung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kinerja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didalam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pasar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namun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setelah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beberapa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dasawarsa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adanya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perluasan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kemakmuran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hebat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mengakibatkan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banyak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kehilangan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pandangan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mengenai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upaya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perjuangan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berkembang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mengejar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diversifikasi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”.</a:t>
          </a:r>
          <a:endParaRPr lang="id-ID" sz="1500" dirty="0"/>
        </a:p>
      </dgm:t>
    </dgm:pt>
    <dgm:pt modelId="{ABB57C1E-D25D-44A5-8F44-BBC3EFA4F674}" type="parTrans" cxnId="{5C830866-F127-4256-9078-777698D147A8}">
      <dgm:prSet/>
      <dgm:spPr/>
      <dgm:t>
        <a:bodyPr/>
        <a:lstStyle/>
        <a:p>
          <a:endParaRPr lang="id-ID"/>
        </a:p>
      </dgm:t>
    </dgm:pt>
    <dgm:pt modelId="{F48EC573-CB36-4804-88B8-E270F6AE7153}" type="sibTrans" cxnId="{5C830866-F127-4256-9078-777698D147A8}">
      <dgm:prSet/>
      <dgm:spPr/>
      <dgm:t>
        <a:bodyPr/>
        <a:lstStyle/>
        <a:p>
          <a:endParaRPr lang="id-ID"/>
        </a:p>
      </dgm:t>
    </dgm:pt>
    <dgm:pt modelId="{08CD9666-016B-4F47-BCFB-D9B6D954968C}" type="pres">
      <dgm:prSet presAssocID="{99A5980E-853E-43E0-A4C5-456BBDCF0C03}" presName="Name0" presStyleCnt="0">
        <dgm:presLayoutVars>
          <dgm:dir/>
          <dgm:resizeHandles val="exact"/>
        </dgm:presLayoutVars>
      </dgm:prSet>
      <dgm:spPr/>
    </dgm:pt>
    <dgm:pt modelId="{E09573BA-957C-46A0-9810-EB4F03E29482}" type="pres">
      <dgm:prSet presAssocID="{99A5980E-853E-43E0-A4C5-456BBDCF0C03}" presName="bkgdShp" presStyleLbl="alignAccFollowNode1" presStyleIdx="0" presStyleCnt="1"/>
      <dgm:spPr/>
    </dgm:pt>
    <dgm:pt modelId="{A5555557-181D-4D14-8944-9A8E2FF67103}" type="pres">
      <dgm:prSet presAssocID="{99A5980E-853E-43E0-A4C5-456BBDCF0C03}" presName="linComp" presStyleCnt="0"/>
      <dgm:spPr/>
    </dgm:pt>
    <dgm:pt modelId="{001157F5-6D23-4830-913E-36EEE8B21F19}" type="pres">
      <dgm:prSet presAssocID="{AEACB819-DFF5-43E5-9811-BCA03CA015B5}" presName="compNode" presStyleCnt="0"/>
      <dgm:spPr/>
    </dgm:pt>
    <dgm:pt modelId="{9DC5C3D8-4DE1-423B-9BFD-E7FE93813296}" type="pres">
      <dgm:prSet presAssocID="{AEACB819-DFF5-43E5-9811-BCA03CA015B5}" presName="node" presStyleLbl="node1" presStyleIdx="0" presStyleCnt="2" custScaleY="11486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649E1D7-3163-490F-8F2B-CC26A8C3791A}" type="pres">
      <dgm:prSet presAssocID="{AEACB819-DFF5-43E5-9811-BCA03CA015B5}" presName="invisiNode" presStyleLbl="node1" presStyleIdx="0" presStyleCnt="2"/>
      <dgm:spPr/>
    </dgm:pt>
    <dgm:pt modelId="{A899A2C5-198C-42CC-BE83-A6A535008658}" type="pres">
      <dgm:prSet presAssocID="{AEACB819-DFF5-43E5-9811-BCA03CA015B5}" presName="imagNode" presStyleLbl="fgImgPlace1" presStyleIdx="0" presStyleCnt="2"/>
      <dgm:spPr/>
    </dgm:pt>
    <dgm:pt modelId="{CC3F0468-E90F-4986-8F8A-1C94CFEA7A11}" type="pres">
      <dgm:prSet presAssocID="{033A12C3-A701-4386-9C32-AE0994B352CF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4A2CC83-7CA4-4D31-A731-CC5ACE4491FF}" type="pres">
      <dgm:prSet presAssocID="{C67ACE46-ABCF-4E20-8C14-DEEFD75951BF}" presName="compNode" presStyleCnt="0"/>
      <dgm:spPr/>
    </dgm:pt>
    <dgm:pt modelId="{21D59024-43BD-4FDC-9CE0-F6A360D92177}" type="pres">
      <dgm:prSet presAssocID="{C67ACE46-ABCF-4E20-8C14-DEEFD75951BF}" presName="node" presStyleLbl="node1" presStyleIdx="1" presStyleCnt="2" custScaleY="11487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E501F14-7BEC-4EFF-A560-419E3DC24C76}" type="pres">
      <dgm:prSet presAssocID="{C67ACE46-ABCF-4E20-8C14-DEEFD75951BF}" presName="invisiNode" presStyleLbl="node1" presStyleIdx="1" presStyleCnt="2"/>
      <dgm:spPr/>
    </dgm:pt>
    <dgm:pt modelId="{AE98D012-0294-4E3B-9906-C467004AF52D}" type="pres">
      <dgm:prSet presAssocID="{C67ACE46-ABCF-4E20-8C14-DEEFD75951BF}" presName="imagNode" presStyleLbl="fgImgPlace1" presStyleIdx="1" presStyleCnt="2"/>
      <dgm:spPr/>
    </dgm:pt>
  </dgm:ptLst>
  <dgm:cxnLst>
    <dgm:cxn modelId="{5C830866-F127-4256-9078-777698D147A8}" srcId="{99A5980E-853E-43E0-A4C5-456BBDCF0C03}" destId="{C67ACE46-ABCF-4E20-8C14-DEEFD75951BF}" srcOrd="1" destOrd="0" parTransId="{ABB57C1E-D25D-44A5-8F44-BBC3EFA4F674}" sibTransId="{F48EC573-CB36-4804-88B8-E270F6AE7153}"/>
    <dgm:cxn modelId="{22049630-2003-4E08-B7B1-C4C4B3228229}" srcId="{99A5980E-853E-43E0-A4C5-456BBDCF0C03}" destId="{AEACB819-DFF5-43E5-9811-BCA03CA015B5}" srcOrd="0" destOrd="0" parTransId="{7D9F7353-170A-4CC8-8427-80DF20672589}" sibTransId="{033A12C3-A701-4386-9C32-AE0994B352CF}"/>
    <dgm:cxn modelId="{52A2009A-6B35-4072-B711-BBDD74365358}" type="presOf" srcId="{033A12C3-A701-4386-9C32-AE0994B352CF}" destId="{CC3F0468-E90F-4986-8F8A-1C94CFEA7A11}" srcOrd="0" destOrd="0" presId="urn:microsoft.com/office/officeart/2005/8/layout/pList2"/>
    <dgm:cxn modelId="{2533B281-DE8E-4A50-9CFF-97D0ACF9AB59}" type="presOf" srcId="{C67ACE46-ABCF-4E20-8C14-DEEFD75951BF}" destId="{21D59024-43BD-4FDC-9CE0-F6A360D92177}" srcOrd="0" destOrd="0" presId="urn:microsoft.com/office/officeart/2005/8/layout/pList2"/>
    <dgm:cxn modelId="{A22B7BCB-41D1-4930-8D49-E799BF925795}" type="presOf" srcId="{99A5980E-853E-43E0-A4C5-456BBDCF0C03}" destId="{08CD9666-016B-4F47-BCFB-D9B6D954968C}" srcOrd="0" destOrd="0" presId="urn:microsoft.com/office/officeart/2005/8/layout/pList2"/>
    <dgm:cxn modelId="{40F8E491-3BF8-4402-8A18-C67B4EF24E02}" type="presOf" srcId="{AEACB819-DFF5-43E5-9811-BCA03CA015B5}" destId="{9DC5C3D8-4DE1-423B-9BFD-E7FE93813296}" srcOrd="0" destOrd="0" presId="urn:microsoft.com/office/officeart/2005/8/layout/pList2"/>
    <dgm:cxn modelId="{4BB6DC1E-B7FE-4F65-9C26-FE411EE95DD7}" type="presParOf" srcId="{08CD9666-016B-4F47-BCFB-D9B6D954968C}" destId="{E09573BA-957C-46A0-9810-EB4F03E29482}" srcOrd="0" destOrd="0" presId="urn:microsoft.com/office/officeart/2005/8/layout/pList2"/>
    <dgm:cxn modelId="{8A333F68-D4F8-4388-9366-0AFEDBB45FB7}" type="presParOf" srcId="{08CD9666-016B-4F47-BCFB-D9B6D954968C}" destId="{A5555557-181D-4D14-8944-9A8E2FF67103}" srcOrd="1" destOrd="0" presId="urn:microsoft.com/office/officeart/2005/8/layout/pList2"/>
    <dgm:cxn modelId="{F640C75A-4FD1-4917-9C57-0280ACCED634}" type="presParOf" srcId="{A5555557-181D-4D14-8944-9A8E2FF67103}" destId="{001157F5-6D23-4830-913E-36EEE8B21F19}" srcOrd="0" destOrd="0" presId="urn:microsoft.com/office/officeart/2005/8/layout/pList2"/>
    <dgm:cxn modelId="{2F17F353-E670-4246-9755-CF617EDBBF0C}" type="presParOf" srcId="{001157F5-6D23-4830-913E-36EEE8B21F19}" destId="{9DC5C3D8-4DE1-423B-9BFD-E7FE93813296}" srcOrd="0" destOrd="0" presId="urn:microsoft.com/office/officeart/2005/8/layout/pList2"/>
    <dgm:cxn modelId="{36D92B28-B6EB-4FD6-9572-5D7E22ECD1AA}" type="presParOf" srcId="{001157F5-6D23-4830-913E-36EEE8B21F19}" destId="{8649E1D7-3163-490F-8F2B-CC26A8C3791A}" srcOrd="1" destOrd="0" presId="urn:microsoft.com/office/officeart/2005/8/layout/pList2"/>
    <dgm:cxn modelId="{1506B39F-0665-48CD-A8FA-6EF818112B8B}" type="presParOf" srcId="{001157F5-6D23-4830-913E-36EEE8B21F19}" destId="{A899A2C5-198C-42CC-BE83-A6A535008658}" srcOrd="2" destOrd="0" presId="urn:microsoft.com/office/officeart/2005/8/layout/pList2"/>
    <dgm:cxn modelId="{E8808D2B-82A3-4D60-A49B-96B9D02D1FBE}" type="presParOf" srcId="{A5555557-181D-4D14-8944-9A8E2FF67103}" destId="{CC3F0468-E90F-4986-8F8A-1C94CFEA7A11}" srcOrd="1" destOrd="0" presId="urn:microsoft.com/office/officeart/2005/8/layout/pList2"/>
    <dgm:cxn modelId="{6CE95A16-50BC-4F04-A0F4-127053818164}" type="presParOf" srcId="{A5555557-181D-4D14-8944-9A8E2FF67103}" destId="{04A2CC83-7CA4-4D31-A731-CC5ACE4491FF}" srcOrd="2" destOrd="0" presId="urn:microsoft.com/office/officeart/2005/8/layout/pList2"/>
    <dgm:cxn modelId="{F1F6FA3B-4C58-4A88-B72E-FFB1D454A7E0}" type="presParOf" srcId="{04A2CC83-7CA4-4D31-A731-CC5ACE4491FF}" destId="{21D59024-43BD-4FDC-9CE0-F6A360D92177}" srcOrd="0" destOrd="0" presId="urn:microsoft.com/office/officeart/2005/8/layout/pList2"/>
    <dgm:cxn modelId="{7C297E0F-287A-417A-9D6D-0002CB5E7BE8}" type="presParOf" srcId="{04A2CC83-7CA4-4D31-A731-CC5ACE4491FF}" destId="{8E501F14-7BEC-4EFF-A560-419E3DC24C76}" srcOrd="1" destOrd="0" presId="urn:microsoft.com/office/officeart/2005/8/layout/pList2"/>
    <dgm:cxn modelId="{4B22EDEA-B7BF-4C0C-BB11-D8ADA7058FF3}" type="presParOf" srcId="{04A2CC83-7CA4-4D31-A731-CC5ACE4491FF}" destId="{AE98D012-0294-4E3B-9906-C467004AF52D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F4FD10D-D1A6-4C67-857B-E2B57354FFF1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3104F2D8-FAA6-4A55-874A-D344D9EEC561}">
      <dgm:prSet phldrT="[Text]"/>
      <dgm:spPr/>
      <dgm:t>
        <a:bodyPr/>
        <a:lstStyle/>
        <a:p>
          <a:r>
            <a:rPr lang="en-US" u="sng" dirty="0" err="1" smtClean="0"/>
            <a:t>Dua</a:t>
          </a:r>
          <a:r>
            <a:rPr lang="en-US" u="sng" dirty="0" smtClean="0"/>
            <a:t> </a:t>
          </a:r>
          <a:r>
            <a:rPr lang="en-US" u="sng" dirty="0" err="1" smtClean="0"/>
            <a:t>cara</a:t>
          </a:r>
          <a:r>
            <a:rPr lang="en-US" u="sng" dirty="0" smtClean="0"/>
            <a:t> </a:t>
          </a:r>
          <a:r>
            <a:rPr lang="en-US" u="sng" dirty="0" err="1" smtClean="0"/>
            <a:t>dasar</a:t>
          </a:r>
          <a:r>
            <a:rPr lang="en-US" u="sng" dirty="0" smtClean="0"/>
            <a:t> </a:t>
          </a:r>
          <a:r>
            <a:rPr lang="en-US" u="sng" dirty="0" err="1" smtClean="0"/>
            <a:t>untuk</a:t>
          </a:r>
          <a:r>
            <a:rPr lang="en-US" u="sng" dirty="0" smtClean="0"/>
            <a:t> </a:t>
          </a:r>
          <a:r>
            <a:rPr lang="en-US" u="sng" dirty="0" err="1" smtClean="0"/>
            <a:t>mencapai</a:t>
          </a:r>
          <a:r>
            <a:rPr lang="en-US" u="sng" dirty="0" smtClean="0"/>
            <a:t> </a:t>
          </a:r>
          <a:r>
            <a:rPr lang="en-US" u="sng" dirty="0" err="1" smtClean="0"/>
            <a:t>keunggulan</a:t>
          </a:r>
          <a:r>
            <a:rPr lang="en-US" u="sng" dirty="0" smtClean="0"/>
            <a:t> </a:t>
          </a:r>
          <a:r>
            <a:rPr lang="en-US" u="sng" dirty="0" err="1" smtClean="0"/>
            <a:t>bersaing</a:t>
          </a:r>
          <a:r>
            <a:rPr lang="en-US" u="sng" dirty="0" smtClean="0"/>
            <a:t> </a:t>
          </a:r>
          <a:endParaRPr lang="id-ID" dirty="0"/>
        </a:p>
      </dgm:t>
    </dgm:pt>
    <dgm:pt modelId="{1DA1480F-06BB-41CA-9665-10B94ECE60AC}" type="parTrans" cxnId="{E34C56D0-15E0-451B-9382-D6FCD1ED50F8}">
      <dgm:prSet/>
      <dgm:spPr/>
      <dgm:t>
        <a:bodyPr/>
        <a:lstStyle/>
        <a:p>
          <a:endParaRPr lang="id-ID"/>
        </a:p>
      </dgm:t>
    </dgm:pt>
    <dgm:pt modelId="{4D48EFE1-CB7B-4534-8A98-0B38E4FF029F}" type="sibTrans" cxnId="{E34C56D0-15E0-451B-9382-D6FCD1ED50F8}">
      <dgm:prSet/>
      <dgm:spPr/>
      <dgm:t>
        <a:bodyPr/>
        <a:lstStyle/>
        <a:p>
          <a:endParaRPr lang="id-ID"/>
        </a:p>
      </dgm:t>
    </dgm:pt>
    <dgm:pt modelId="{5E95463D-0B0C-4D95-B21F-848FA8BCD261}">
      <dgm:prSet phldrT="[Text]" custT="1"/>
      <dgm:spPr/>
      <dgm:t>
        <a:bodyPr/>
        <a:lstStyle/>
        <a:p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strategi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rendah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memampukan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menawarkan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produk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harga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rendah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atau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murah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dari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pesaingnya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800" dirty="0"/>
        </a:p>
      </dgm:t>
    </dgm:pt>
    <dgm:pt modelId="{984377A2-6EDB-4D20-9F6C-062A9B532E20}" type="parTrans" cxnId="{2E5FE8FE-5210-470B-B3EE-899C9DD39884}">
      <dgm:prSet/>
      <dgm:spPr/>
      <dgm:t>
        <a:bodyPr/>
        <a:lstStyle/>
        <a:p>
          <a:endParaRPr lang="id-ID"/>
        </a:p>
      </dgm:t>
    </dgm:pt>
    <dgm:pt modelId="{7ED5A875-10FD-4AE5-9C2A-A3109D16BBCC}" type="sibTrans" cxnId="{2E5FE8FE-5210-470B-B3EE-899C9DD39884}">
      <dgm:prSet/>
      <dgm:spPr/>
      <dgm:t>
        <a:bodyPr/>
        <a:lstStyle/>
        <a:p>
          <a:endParaRPr lang="id-ID"/>
        </a:p>
      </dgm:t>
    </dgm:pt>
    <dgm:pt modelId="{AC9F8A49-BA1F-4254-93F0-5186E8850735}">
      <dgm:prSet phldrT="[Text]" custT="1"/>
      <dgm:spPr/>
      <dgm:t>
        <a:bodyPr/>
        <a:lstStyle/>
        <a:p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strategi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differensiasi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produk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sehingga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pelanggan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menganggap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memperoleh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manfaat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unik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sesuai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harga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dirty="0" err="1" smtClean="0">
              <a:latin typeface="Times New Roman" pitchFamily="18" charset="0"/>
              <a:cs typeface="Times New Roman" pitchFamily="18" charset="0"/>
            </a:rPr>
            <a:t>cukup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800" dirty="0"/>
        </a:p>
      </dgm:t>
    </dgm:pt>
    <dgm:pt modelId="{4D526873-4B1D-467A-AE0A-0F4816E64151}" type="parTrans" cxnId="{652C6869-304A-4885-B475-1889503DD7F1}">
      <dgm:prSet/>
      <dgm:spPr/>
      <dgm:t>
        <a:bodyPr/>
        <a:lstStyle/>
        <a:p>
          <a:endParaRPr lang="id-ID"/>
        </a:p>
      </dgm:t>
    </dgm:pt>
    <dgm:pt modelId="{9B65A897-1341-41DB-8D73-3ED26AFCA6C7}" type="sibTrans" cxnId="{652C6869-304A-4885-B475-1889503DD7F1}">
      <dgm:prSet/>
      <dgm:spPr/>
      <dgm:t>
        <a:bodyPr/>
        <a:lstStyle/>
        <a:p>
          <a:endParaRPr lang="id-ID"/>
        </a:p>
      </dgm:t>
    </dgm:pt>
    <dgm:pt modelId="{5841B768-C39A-46F6-B44C-48C50F5B40C3}">
      <dgm:prSet phldrT="[Text]"/>
      <dgm:spPr/>
      <dgm:t>
        <a:bodyPr/>
        <a:lstStyle/>
        <a:p>
          <a:r>
            <a:rPr lang="en-US" u="sng" dirty="0" err="1" smtClean="0"/>
            <a:t>Faktor</a:t>
          </a:r>
          <a:r>
            <a:rPr lang="en-US" u="sng" dirty="0" smtClean="0"/>
            <a:t> yang </a:t>
          </a:r>
          <a:r>
            <a:rPr lang="en-US" u="sng" dirty="0" err="1" smtClean="0"/>
            <a:t>dibutuhkan</a:t>
          </a:r>
          <a:r>
            <a:rPr lang="en-US" u="sng" dirty="0" smtClean="0"/>
            <a:t> </a:t>
          </a:r>
          <a:r>
            <a:rPr lang="en-US" u="sng" dirty="0" err="1" smtClean="0"/>
            <a:t>untuk</a:t>
          </a:r>
          <a:r>
            <a:rPr lang="en-US" u="sng" dirty="0" smtClean="0"/>
            <a:t> </a:t>
          </a:r>
          <a:r>
            <a:rPr lang="en-US" u="sng" dirty="0" err="1" smtClean="0"/>
            <a:t>menciptakan</a:t>
          </a:r>
          <a:r>
            <a:rPr lang="en-US" u="sng" dirty="0" smtClean="0"/>
            <a:t> </a:t>
          </a:r>
          <a:r>
            <a:rPr lang="en-US" u="sng" dirty="0" err="1" smtClean="0"/>
            <a:t>suatu</a:t>
          </a:r>
          <a:r>
            <a:rPr lang="en-US" u="sng" dirty="0" smtClean="0"/>
            <a:t> </a:t>
          </a:r>
          <a:r>
            <a:rPr lang="en-US" u="sng" dirty="0" err="1" smtClean="0"/>
            <a:t>keunggulan</a:t>
          </a:r>
          <a:r>
            <a:rPr lang="en-US" u="sng" dirty="0" smtClean="0"/>
            <a:t> </a:t>
          </a:r>
          <a:r>
            <a:rPr lang="en-US" u="sng" dirty="0" err="1" smtClean="0"/>
            <a:t>bersaing</a:t>
          </a:r>
          <a:r>
            <a:rPr lang="en-US" u="sng" dirty="0" smtClean="0"/>
            <a:t> </a:t>
          </a:r>
          <a:endParaRPr lang="id-ID" dirty="0"/>
        </a:p>
      </dgm:t>
    </dgm:pt>
    <dgm:pt modelId="{FAD635F1-573A-4D51-85AE-04567C494364}" type="parTrans" cxnId="{0463BD7C-D520-4E93-8AE1-AB81F6EDF02B}">
      <dgm:prSet/>
      <dgm:spPr/>
      <dgm:t>
        <a:bodyPr/>
        <a:lstStyle/>
        <a:p>
          <a:endParaRPr lang="id-ID"/>
        </a:p>
      </dgm:t>
    </dgm:pt>
    <dgm:pt modelId="{12F34EF2-5272-470A-9BD5-5AA0478C7B5B}" type="sibTrans" cxnId="{0463BD7C-D520-4E93-8AE1-AB81F6EDF02B}">
      <dgm:prSet/>
      <dgm:spPr/>
      <dgm:t>
        <a:bodyPr/>
        <a:lstStyle/>
        <a:p>
          <a:endParaRPr lang="id-ID"/>
        </a:p>
      </dgm:t>
    </dgm:pt>
    <dgm:pt modelId="{8D4B3E2D-48B4-4EAF-B54E-2FA229F013D5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Dasar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Persaingan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(basic of competition)</a:t>
          </a:r>
          <a:endParaRPr lang="id-ID" dirty="0"/>
        </a:p>
      </dgm:t>
    </dgm:pt>
    <dgm:pt modelId="{92813273-E67A-4C2B-B600-23109E8336C8}" type="parTrans" cxnId="{465B4A51-1225-482A-B456-62E3EF6CD21E}">
      <dgm:prSet/>
      <dgm:spPr/>
      <dgm:t>
        <a:bodyPr/>
        <a:lstStyle/>
        <a:p>
          <a:endParaRPr lang="id-ID"/>
        </a:p>
      </dgm:t>
    </dgm:pt>
    <dgm:pt modelId="{3E35BDC0-2261-471F-B4AA-17C305F15843}" type="sibTrans" cxnId="{465B4A51-1225-482A-B456-62E3EF6CD21E}">
      <dgm:prSet/>
      <dgm:spPr/>
      <dgm:t>
        <a:bodyPr/>
        <a:lstStyle/>
        <a:p>
          <a:endParaRPr lang="id-ID"/>
        </a:p>
      </dgm:t>
    </dgm:pt>
    <dgm:pt modelId="{706BDE08-5A3D-4750-92AE-054C8F328A8E}">
      <dgm:prSet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Di pasar mana perusahaan bersaing (where you compete)</a:t>
          </a:r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A1E1C464-E038-4A17-98E1-B7C06E9BFD2C}" type="parTrans" cxnId="{BB510AA8-357A-47AC-831A-30ECA5ADD99D}">
      <dgm:prSet/>
      <dgm:spPr/>
      <dgm:t>
        <a:bodyPr/>
        <a:lstStyle/>
        <a:p>
          <a:endParaRPr lang="id-ID"/>
        </a:p>
      </dgm:t>
    </dgm:pt>
    <dgm:pt modelId="{BF60CEEF-EE84-4488-A522-11F87055B4F3}" type="sibTrans" cxnId="{BB510AA8-357A-47AC-831A-30ECA5ADD99D}">
      <dgm:prSet/>
      <dgm:spPr/>
      <dgm:t>
        <a:bodyPr/>
        <a:lstStyle/>
        <a:p>
          <a:endParaRPr lang="id-ID"/>
        </a:p>
      </dgm:t>
    </dgm:pt>
    <dgm:pt modelId="{38165548-B64A-43FE-ADD5-800A622A0412}">
      <dgm:prSet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Dengan siapa perusahaan bersaing (who you compete against)</a:t>
          </a:r>
          <a:endParaRPr lang="en-US" dirty="0" smtClean="0">
            <a:latin typeface="Times New Roman" pitchFamily="18" charset="0"/>
            <a:cs typeface="Times New Roman" pitchFamily="18" charset="0"/>
          </a:endParaRPr>
        </a:p>
      </dgm:t>
    </dgm:pt>
    <dgm:pt modelId="{B5042F34-E44F-4217-A117-FAF91D715877}" type="parTrans" cxnId="{40857C2B-FABA-408D-8633-B9BB9C866DC1}">
      <dgm:prSet/>
      <dgm:spPr/>
      <dgm:t>
        <a:bodyPr/>
        <a:lstStyle/>
        <a:p>
          <a:endParaRPr lang="id-ID"/>
        </a:p>
      </dgm:t>
    </dgm:pt>
    <dgm:pt modelId="{0AEC1A5A-5D0F-4ED4-B867-27FC4CAAA556}" type="sibTrans" cxnId="{40857C2B-FABA-408D-8633-B9BB9C866DC1}">
      <dgm:prSet/>
      <dgm:spPr/>
      <dgm:t>
        <a:bodyPr/>
        <a:lstStyle/>
        <a:p>
          <a:endParaRPr lang="id-ID"/>
        </a:p>
      </dgm:t>
    </dgm:pt>
    <dgm:pt modelId="{4DBF2085-8507-45EB-81E7-A3E1368CA120}" type="pres">
      <dgm:prSet presAssocID="{8F4FD10D-D1A6-4C67-857B-E2B57354FF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C278E9-BE86-4E10-BA4F-2324585E5888}" type="pres">
      <dgm:prSet presAssocID="{3104F2D8-FAA6-4A55-874A-D344D9EEC561}" presName="composite" presStyleCnt="0"/>
      <dgm:spPr/>
    </dgm:pt>
    <dgm:pt modelId="{ECA77125-F424-4EE8-967B-542032D79486}" type="pres">
      <dgm:prSet presAssocID="{3104F2D8-FAA6-4A55-874A-D344D9EEC561}" presName="parTx" presStyleLbl="alignNode1" presStyleIdx="0" presStyleCnt="2" custScaleY="172674" custLinFactY="-594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1D8A237-5C42-40AE-938C-6ECB5E3C53DB}" type="pres">
      <dgm:prSet presAssocID="{3104F2D8-FAA6-4A55-874A-D344D9EEC561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880C12A-8665-4157-AB5D-540FFBAF1832}" type="pres">
      <dgm:prSet presAssocID="{4D48EFE1-CB7B-4534-8A98-0B38E4FF029F}" presName="space" presStyleCnt="0"/>
      <dgm:spPr/>
    </dgm:pt>
    <dgm:pt modelId="{CF48A434-F99C-4770-937D-C5A23985D407}" type="pres">
      <dgm:prSet presAssocID="{5841B768-C39A-46F6-B44C-48C50F5B40C3}" presName="composite" presStyleCnt="0"/>
      <dgm:spPr/>
    </dgm:pt>
    <dgm:pt modelId="{4B9A35D5-9F60-4C81-A4ED-0741BE78431B}" type="pres">
      <dgm:prSet presAssocID="{5841B768-C39A-46F6-B44C-48C50F5B40C3}" presName="parTx" presStyleLbl="alignNode1" presStyleIdx="1" presStyleCnt="2" custScaleY="174639" custLinFactNeighborY="-460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77BF0C6-27AF-4D11-BBF3-60FD3142A63C}" type="pres">
      <dgm:prSet presAssocID="{5841B768-C39A-46F6-B44C-48C50F5B40C3}" presName="desTx" presStyleLbl="alignAccFollowNode1" presStyleIdx="1" presStyleCnt="2" custScaleY="100000" custLinFactNeighborY="-300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62AB268-FF37-4FAD-981E-DE069E06D9AF}" type="presOf" srcId="{3104F2D8-FAA6-4A55-874A-D344D9EEC561}" destId="{ECA77125-F424-4EE8-967B-542032D79486}" srcOrd="0" destOrd="0" presId="urn:microsoft.com/office/officeart/2005/8/layout/hList1"/>
    <dgm:cxn modelId="{BB510AA8-357A-47AC-831A-30ECA5ADD99D}" srcId="{5841B768-C39A-46F6-B44C-48C50F5B40C3}" destId="{706BDE08-5A3D-4750-92AE-054C8F328A8E}" srcOrd="1" destOrd="0" parTransId="{A1E1C464-E038-4A17-98E1-B7C06E9BFD2C}" sibTransId="{BF60CEEF-EE84-4488-A522-11F87055B4F3}"/>
    <dgm:cxn modelId="{3A1BFDB8-D8FF-4A1C-8C40-A71BDD0098E1}" type="presOf" srcId="{5E95463D-0B0C-4D95-B21F-848FA8BCD261}" destId="{51D8A237-5C42-40AE-938C-6ECB5E3C53DB}" srcOrd="0" destOrd="0" presId="urn:microsoft.com/office/officeart/2005/8/layout/hList1"/>
    <dgm:cxn modelId="{2E5FE8FE-5210-470B-B3EE-899C9DD39884}" srcId="{3104F2D8-FAA6-4A55-874A-D344D9EEC561}" destId="{5E95463D-0B0C-4D95-B21F-848FA8BCD261}" srcOrd="0" destOrd="0" parTransId="{984377A2-6EDB-4D20-9F6C-062A9B532E20}" sibTransId="{7ED5A875-10FD-4AE5-9C2A-A3109D16BBCC}"/>
    <dgm:cxn modelId="{959F58E9-EDE7-4E25-83B8-1D661ED82FEE}" type="presOf" srcId="{38165548-B64A-43FE-ADD5-800A622A0412}" destId="{277BF0C6-27AF-4D11-BBF3-60FD3142A63C}" srcOrd="0" destOrd="2" presId="urn:microsoft.com/office/officeart/2005/8/layout/hList1"/>
    <dgm:cxn modelId="{B73EE134-8DE7-4C63-8ED8-D1832C35FDF8}" type="presOf" srcId="{8F4FD10D-D1A6-4C67-857B-E2B57354FFF1}" destId="{4DBF2085-8507-45EB-81E7-A3E1368CA120}" srcOrd="0" destOrd="0" presId="urn:microsoft.com/office/officeart/2005/8/layout/hList1"/>
    <dgm:cxn modelId="{E4F3A52A-D885-46D5-BC5B-723FE28ED49A}" type="presOf" srcId="{AC9F8A49-BA1F-4254-93F0-5186E8850735}" destId="{51D8A237-5C42-40AE-938C-6ECB5E3C53DB}" srcOrd="0" destOrd="1" presId="urn:microsoft.com/office/officeart/2005/8/layout/hList1"/>
    <dgm:cxn modelId="{0463BD7C-D520-4E93-8AE1-AB81F6EDF02B}" srcId="{8F4FD10D-D1A6-4C67-857B-E2B57354FFF1}" destId="{5841B768-C39A-46F6-B44C-48C50F5B40C3}" srcOrd="1" destOrd="0" parTransId="{FAD635F1-573A-4D51-85AE-04567C494364}" sibTransId="{12F34EF2-5272-470A-9BD5-5AA0478C7B5B}"/>
    <dgm:cxn modelId="{361174EA-C252-4573-B32E-3C90929328E1}" type="presOf" srcId="{706BDE08-5A3D-4750-92AE-054C8F328A8E}" destId="{277BF0C6-27AF-4D11-BBF3-60FD3142A63C}" srcOrd="0" destOrd="1" presId="urn:microsoft.com/office/officeart/2005/8/layout/hList1"/>
    <dgm:cxn modelId="{E34C56D0-15E0-451B-9382-D6FCD1ED50F8}" srcId="{8F4FD10D-D1A6-4C67-857B-E2B57354FFF1}" destId="{3104F2D8-FAA6-4A55-874A-D344D9EEC561}" srcOrd="0" destOrd="0" parTransId="{1DA1480F-06BB-41CA-9665-10B94ECE60AC}" sibTransId="{4D48EFE1-CB7B-4534-8A98-0B38E4FF029F}"/>
    <dgm:cxn modelId="{40857C2B-FABA-408D-8633-B9BB9C866DC1}" srcId="{5841B768-C39A-46F6-B44C-48C50F5B40C3}" destId="{38165548-B64A-43FE-ADD5-800A622A0412}" srcOrd="2" destOrd="0" parTransId="{B5042F34-E44F-4217-A117-FAF91D715877}" sibTransId="{0AEC1A5A-5D0F-4ED4-B867-27FC4CAAA556}"/>
    <dgm:cxn modelId="{B257200F-F4FD-4435-9377-451BF96A8A44}" type="presOf" srcId="{5841B768-C39A-46F6-B44C-48C50F5B40C3}" destId="{4B9A35D5-9F60-4C81-A4ED-0741BE78431B}" srcOrd="0" destOrd="0" presId="urn:microsoft.com/office/officeart/2005/8/layout/hList1"/>
    <dgm:cxn modelId="{3894A6B5-FECA-4BEB-98E8-6ABD860E8148}" type="presOf" srcId="{8D4B3E2D-48B4-4EAF-B54E-2FA229F013D5}" destId="{277BF0C6-27AF-4D11-BBF3-60FD3142A63C}" srcOrd="0" destOrd="0" presId="urn:microsoft.com/office/officeart/2005/8/layout/hList1"/>
    <dgm:cxn modelId="{465B4A51-1225-482A-B456-62E3EF6CD21E}" srcId="{5841B768-C39A-46F6-B44C-48C50F5B40C3}" destId="{8D4B3E2D-48B4-4EAF-B54E-2FA229F013D5}" srcOrd="0" destOrd="0" parTransId="{92813273-E67A-4C2B-B600-23109E8336C8}" sibTransId="{3E35BDC0-2261-471F-B4AA-17C305F15843}"/>
    <dgm:cxn modelId="{652C6869-304A-4885-B475-1889503DD7F1}" srcId="{3104F2D8-FAA6-4A55-874A-D344D9EEC561}" destId="{AC9F8A49-BA1F-4254-93F0-5186E8850735}" srcOrd="1" destOrd="0" parTransId="{4D526873-4B1D-467A-AE0A-0F4816E64151}" sibTransId="{9B65A897-1341-41DB-8D73-3ED26AFCA6C7}"/>
    <dgm:cxn modelId="{4D916D3C-16D3-40C7-BC23-6EA0C6AC3C77}" type="presParOf" srcId="{4DBF2085-8507-45EB-81E7-A3E1368CA120}" destId="{B9C278E9-BE86-4E10-BA4F-2324585E5888}" srcOrd="0" destOrd="0" presId="urn:microsoft.com/office/officeart/2005/8/layout/hList1"/>
    <dgm:cxn modelId="{BA6934F1-F55A-4060-8352-770A6792D27D}" type="presParOf" srcId="{B9C278E9-BE86-4E10-BA4F-2324585E5888}" destId="{ECA77125-F424-4EE8-967B-542032D79486}" srcOrd="0" destOrd="0" presId="urn:microsoft.com/office/officeart/2005/8/layout/hList1"/>
    <dgm:cxn modelId="{5A1E7F64-70F3-4E51-8457-A22EF0243EBC}" type="presParOf" srcId="{B9C278E9-BE86-4E10-BA4F-2324585E5888}" destId="{51D8A237-5C42-40AE-938C-6ECB5E3C53DB}" srcOrd="1" destOrd="0" presId="urn:microsoft.com/office/officeart/2005/8/layout/hList1"/>
    <dgm:cxn modelId="{02CE6770-C106-4651-A7BC-CF07FE8F67F5}" type="presParOf" srcId="{4DBF2085-8507-45EB-81E7-A3E1368CA120}" destId="{0880C12A-8665-4157-AB5D-540FFBAF1832}" srcOrd="1" destOrd="0" presId="urn:microsoft.com/office/officeart/2005/8/layout/hList1"/>
    <dgm:cxn modelId="{7067334B-BD3C-4AC8-A406-157902176003}" type="presParOf" srcId="{4DBF2085-8507-45EB-81E7-A3E1368CA120}" destId="{CF48A434-F99C-4770-937D-C5A23985D407}" srcOrd="2" destOrd="0" presId="urn:microsoft.com/office/officeart/2005/8/layout/hList1"/>
    <dgm:cxn modelId="{148F4A92-D64C-4C9A-B38C-9384620EF2B1}" type="presParOf" srcId="{CF48A434-F99C-4770-937D-C5A23985D407}" destId="{4B9A35D5-9F60-4C81-A4ED-0741BE78431B}" srcOrd="0" destOrd="0" presId="urn:microsoft.com/office/officeart/2005/8/layout/hList1"/>
    <dgm:cxn modelId="{23F0CC35-B8C6-41C0-B5E1-8F7699B873C4}" type="presParOf" srcId="{CF48A434-F99C-4770-937D-C5A23985D407}" destId="{277BF0C6-27AF-4D11-BBF3-60FD3142A63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54E1708-C520-4110-B3B7-2EDA327DAB5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8BF2AC26-244B-4F0A-A090-47CD6A025ABD}">
      <dgm:prSet phldrT="[Text]"/>
      <dgm:spPr/>
      <dgm:t>
        <a:bodyPr/>
        <a:lstStyle/>
        <a:p>
          <a:r>
            <a:rPr lang="en-US" u="sng" dirty="0" err="1" smtClean="0"/>
            <a:t>Jenis</a:t>
          </a:r>
          <a:r>
            <a:rPr lang="en-US" u="sng" dirty="0" smtClean="0"/>
            <a:t> </a:t>
          </a:r>
          <a:r>
            <a:rPr lang="id-ID" u="sng" dirty="0" smtClean="0"/>
            <a:t>K</a:t>
          </a:r>
          <a:r>
            <a:rPr lang="en-US" u="sng" dirty="0" err="1" smtClean="0"/>
            <a:t>eunggulan</a:t>
          </a:r>
          <a:r>
            <a:rPr lang="en-US" u="sng" dirty="0" smtClean="0"/>
            <a:t> </a:t>
          </a:r>
          <a:r>
            <a:rPr lang="id-ID" u="sng" dirty="0" smtClean="0"/>
            <a:t>B</a:t>
          </a:r>
          <a:r>
            <a:rPr lang="en-US" u="sng" dirty="0" err="1" smtClean="0"/>
            <a:t>ersaing</a:t>
          </a:r>
          <a:r>
            <a:rPr lang="en-US" u="sng" dirty="0" smtClean="0"/>
            <a:t> </a:t>
          </a:r>
          <a:endParaRPr lang="id-ID" dirty="0"/>
        </a:p>
      </dgm:t>
    </dgm:pt>
    <dgm:pt modelId="{916773FF-8FCD-4903-BF7B-C2AC26B35C9B}" type="parTrans" cxnId="{4F98E311-B5D9-40BA-82D2-BECFAAEA8F29}">
      <dgm:prSet/>
      <dgm:spPr/>
      <dgm:t>
        <a:bodyPr/>
        <a:lstStyle/>
        <a:p>
          <a:endParaRPr lang="id-ID"/>
        </a:p>
      </dgm:t>
    </dgm:pt>
    <dgm:pt modelId="{12579E0B-0181-493E-B9EB-164274649286}" type="sibTrans" cxnId="{4F98E311-B5D9-40BA-82D2-BECFAAEA8F29}">
      <dgm:prSet/>
      <dgm:spPr/>
      <dgm:t>
        <a:bodyPr/>
        <a:lstStyle/>
        <a:p>
          <a:endParaRPr lang="id-ID"/>
        </a:p>
      </dgm:t>
    </dgm:pt>
    <dgm:pt modelId="{EA7A1054-EAEA-4BF2-B939-B2329EF44019}">
      <dgm:prSet phldrT="[Text]" custT="1"/>
      <dgm:spPr/>
      <dgm:t>
        <a:bodyPr/>
        <a:lstStyle/>
        <a:p>
          <a:r>
            <a:rPr lang="id-ID" sz="1600" dirty="0" smtClean="0">
              <a:latin typeface="Times New Roman" pitchFamily="18" charset="0"/>
              <a:cs typeface="Times New Roman" pitchFamily="18" charset="0"/>
            </a:rPr>
            <a:t>K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epemimpinan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id-ID" sz="1600" dirty="0" smtClean="0">
              <a:latin typeface="Times New Roman" pitchFamily="18" charset="0"/>
              <a:cs typeface="Times New Roman" pitchFamily="18" charset="0"/>
            </a:rPr>
            <a:t>D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alam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id-ID" sz="1600" dirty="0" smtClean="0">
              <a:latin typeface="Times New Roman" pitchFamily="18" charset="0"/>
              <a:cs typeface="Times New Roman" pitchFamily="18" charset="0"/>
            </a:rPr>
            <a:t>B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iaya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(Cost Leadership)</a:t>
          </a:r>
          <a:endParaRPr lang="id-ID" sz="1600" dirty="0" smtClean="0">
            <a:latin typeface="Times New Roman" pitchFamily="18" charset="0"/>
            <a:cs typeface="Times New Roman" pitchFamily="18" charset="0"/>
          </a:endParaRPr>
        </a:p>
        <a:p>
          <a:endParaRPr lang="en-US" sz="16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akan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berada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pada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situasi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kepemimpinan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apabila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memiliki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paling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rendah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menghasilkan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memasarkan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barang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atau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jasa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dibandingkan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lain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pada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industri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sama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sumber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berasal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dari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berbagai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sumber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misal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dari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skala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ekonomi,memiliki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akses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bagus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terhadap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bahan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baku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penggunaan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teknologi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produktif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sebagainya</a:t>
          </a:r>
          <a:r>
            <a:rPr lang="en-US" sz="17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700" dirty="0"/>
        </a:p>
      </dgm:t>
    </dgm:pt>
    <dgm:pt modelId="{8ED14415-06A7-4627-977C-204CB38328C2}" type="parTrans" cxnId="{05B2E716-CCD6-4A4B-93F3-ECA2D3AD253D}">
      <dgm:prSet/>
      <dgm:spPr/>
      <dgm:t>
        <a:bodyPr/>
        <a:lstStyle/>
        <a:p>
          <a:endParaRPr lang="id-ID"/>
        </a:p>
      </dgm:t>
    </dgm:pt>
    <dgm:pt modelId="{246C9742-E4A1-414E-AC49-97B703D854DF}" type="sibTrans" cxnId="{05B2E716-CCD6-4A4B-93F3-ECA2D3AD253D}">
      <dgm:prSet/>
      <dgm:spPr/>
      <dgm:t>
        <a:bodyPr/>
        <a:lstStyle/>
        <a:p>
          <a:endParaRPr lang="id-ID"/>
        </a:p>
      </dgm:t>
    </dgm:pt>
    <dgm:pt modelId="{3EE0405D-DD13-4C40-8874-FE109C2B870C}">
      <dgm:prSet phldrT="[Text]" custT="1"/>
      <dgm:spPr/>
      <dgm:t>
        <a:bodyPr/>
        <a:lstStyle/>
        <a:p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Diferensiasi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(Differentiation)</a:t>
          </a:r>
        </a:p>
        <a:p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Kondisi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memungkinkan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secara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serentak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mencpai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diferensiasi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:</a:t>
          </a:r>
        </a:p>
        <a:p>
          <a:r>
            <a:rPr lang="id-ID" sz="16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Para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pesaing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terperangkap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di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tengah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sehingga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tidak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memiliki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posisi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yang 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cukup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baikuntuk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mencapai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tidak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konsisten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).</a:t>
          </a:r>
        </a:p>
        <a:p>
          <a:r>
            <a:rPr lang="id-ID" sz="1600" dirty="0" smtClean="0">
              <a:latin typeface="Times New Roman" pitchFamily="18" charset="0"/>
              <a:cs typeface="Times New Roman" pitchFamily="18" charset="0"/>
            </a:rPr>
            <a:t>2. 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Perusahaan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merintis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inovasi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besar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memungkinkan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penurunan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meningkatkan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diferensiasi</a:t>
          </a:r>
          <a:endParaRPr lang="en-US" sz="1600" dirty="0" smtClean="0">
            <a:latin typeface="Times New Roman" pitchFamily="18" charset="0"/>
            <a:cs typeface="Times New Roman" pitchFamily="18" charset="0"/>
          </a:endParaRPr>
        </a:p>
        <a:p>
          <a:r>
            <a:rPr lang="id-ID" sz="1600" dirty="0" smtClean="0">
              <a:latin typeface="Times New Roman" pitchFamily="18" charset="0"/>
              <a:cs typeface="Times New Roman" pitchFamily="18" charset="0"/>
            </a:rPr>
            <a:t>3. 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Perusahaan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memungkinkan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tambahan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di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tempat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lain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mempertahankan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keseluruhan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atau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mengurangi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diferensiasi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dibanding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dirty="0" err="1" smtClean="0">
              <a:latin typeface="Times New Roman" pitchFamily="18" charset="0"/>
              <a:cs typeface="Times New Roman" pitchFamily="18" charset="0"/>
            </a:rPr>
            <a:t>pesaing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600" dirty="0"/>
        </a:p>
      </dgm:t>
    </dgm:pt>
    <dgm:pt modelId="{4E99C654-E40F-4BB7-A101-A95F2F6D5D53}" type="parTrans" cxnId="{A79F1EC6-06D7-4938-B023-413DB70D7F21}">
      <dgm:prSet/>
      <dgm:spPr/>
      <dgm:t>
        <a:bodyPr/>
        <a:lstStyle/>
        <a:p>
          <a:endParaRPr lang="id-ID"/>
        </a:p>
      </dgm:t>
    </dgm:pt>
    <dgm:pt modelId="{CFA274BC-9D75-459E-A7AB-BFC0E340B8C4}" type="sibTrans" cxnId="{A79F1EC6-06D7-4938-B023-413DB70D7F21}">
      <dgm:prSet/>
      <dgm:spPr/>
      <dgm:t>
        <a:bodyPr/>
        <a:lstStyle/>
        <a:p>
          <a:endParaRPr lang="id-ID"/>
        </a:p>
      </dgm:t>
    </dgm:pt>
    <dgm:pt modelId="{6A41DB3E-24F3-42C9-9829-48A2AC543D89}">
      <dgm:prSet phldrT="[Text]"/>
      <dgm:spPr/>
      <dgm:t>
        <a:bodyPr/>
        <a:lstStyle/>
        <a:p>
          <a:endParaRPr lang="id-ID" dirty="0"/>
        </a:p>
      </dgm:t>
    </dgm:pt>
    <dgm:pt modelId="{D5AC6280-B556-4E00-88C5-1E49EFF90CE1}" type="parTrans" cxnId="{86A42019-18A5-4870-818F-BC19CDC589B3}">
      <dgm:prSet/>
      <dgm:spPr/>
      <dgm:t>
        <a:bodyPr/>
        <a:lstStyle/>
        <a:p>
          <a:endParaRPr lang="id-ID"/>
        </a:p>
      </dgm:t>
    </dgm:pt>
    <dgm:pt modelId="{44CA3033-728D-40EE-BADE-ED9C434E9E28}" type="sibTrans" cxnId="{86A42019-18A5-4870-818F-BC19CDC589B3}">
      <dgm:prSet/>
      <dgm:spPr/>
      <dgm:t>
        <a:bodyPr/>
        <a:lstStyle/>
        <a:p>
          <a:endParaRPr lang="id-ID"/>
        </a:p>
      </dgm:t>
    </dgm:pt>
    <dgm:pt modelId="{3F0B746E-01D6-408F-A07E-AC2B6AFB6F17}" type="pres">
      <dgm:prSet presAssocID="{A54E1708-C520-4110-B3B7-2EDA327DAB5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7C81DE-92A9-471B-936A-91EAB0D40CBD}" type="pres">
      <dgm:prSet presAssocID="{8BF2AC26-244B-4F0A-A090-47CD6A025ABD}" presName="roof" presStyleLbl="dkBgShp" presStyleIdx="0" presStyleCnt="2" custScaleY="57778" custLinFactNeighborY="-6111"/>
      <dgm:spPr/>
      <dgm:t>
        <a:bodyPr/>
        <a:lstStyle/>
        <a:p>
          <a:endParaRPr lang="id-ID"/>
        </a:p>
      </dgm:t>
    </dgm:pt>
    <dgm:pt modelId="{ED51B573-D993-4711-89DC-B0189DEE84AF}" type="pres">
      <dgm:prSet presAssocID="{8BF2AC26-244B-4F0A-A090-47CD6A025ABD}" presName="pillars" presStyleCnt="0"/>
      <dgm:spPr/>
    </dgm:pt>
    <dgm:pt modelId="{7DC31B41-8EE4-4C99-B62C-4A41B8F6AD46}" type="pres">
      <dgm:prSet presAssocID="{8BF2AC26-244B-4F0A-A090-47CD6A025ABD}" presName="pillar1" presStyleLbl="node1" presStyleIdx="0" presStyleCnt="2" custScaleY="13015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598558B-41C0-402D-AC7F-6CC911EED045}" type="pres">
      <dgm:prSet presAssocID="{3EE0405D-DD13-4C40-8874-FE109C2B870C}" presName="pillarX" presStyleLbl="node1" presStyleIdx="1" presStyleCnt="2" custScaleY="13042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884BCCB-8424-4730-B4AC-08B012F73ED0}" type="pres">
      <dgm:prSet presAssocID="{8BF2AC26-244B-4F0A-A090-47CD6A025ABD}" presName="base" presStyleLbl="dkBgShp" presStyleIdx="1" presStyleCnt="2" custLinFactNeighborY="82738"/>
      <dgm:spPr/>
    </dgm:pt>
  </dgm:ptLst>
  <dgm:cxnLst>
    <dgm:cxn modelId="{FC1A6217-27B2-49A6-9FD5-A1D364908C76}" type="presOf" srcId="{3EE0405D-DD13-4C40-8874-FE109C2B870C}" destId="{7598558B-41C0-402D-AC7F-6CC911EED045}" srcOrd="0" destOrd="0" presId="urn:microsoft.com/office/officeart/2005/8/layout/hList3"/>
    <dgm:cxn modelId="{86A42019-18A5-4870-818F-BC19CDC589B3}" srcId="{A54E1708-C520-4110-B3B7-2EDA327DAB5B}" destId="{6A41DB3E-24F3-42C9-9829-48A2AC543D89}" srcOrd="1" destOrd="0" parTransId="{D5AC6280-B556-4E00-88C5-1E49EFF90CE1}" sibTransId="{44CA3033-728D-40EE-BADE-ED9C434E9E28}"/>
    <dgm:cxn modelId="{C5D3F26D-107C-41B7-9D7B-232F7681BF83}" type="presOf" srcId="{EA7A1054-EAEA-4BF2-B939-B2329EF44019}" destId="{7DC31B41-8EE4-4C99-B62C-4A41B8F6AD46}" srcOrd="0" destOrd="0" presId="urn:microsoft.com/office/officeart/2005/8/layout/hList3"/>
    <dgm:cxn modelId="{47023F00-0D31-4B1A-AB61-C39EEA29C66B}" type="presOf" srcId="{A54E1708-C520-4110-B3B7-2EDA327DAB5B}" destId="{3F0B746E-01D6-408F-A07E-AC2B6AFB6F17}" srcOrd="0" destOrd="0" presId="urn:microsoft.com/office/officeart/2005/8/layout/hList3"/>
    <dgm:cxn modelId="{05B2E716-CCD6-4A4B-93F3-ECA2D3AD253D}" srcId="{8BF2AC26-244B-4F0A-A090-47CD6A025ABD}" destId="{EA7A1054-EAEA-4BF2-B939-B2329EF44019}" srcOrd="0" destOrd="0" parTransId="{8ED14415-06A7-4627-977C-204CB38328C2}" sibTransId="{246C9742-E4A1-414E-AC49-97B703D854DF}"/>
    <dgm:cxn modelId="{A79F1EC6-06D7-4938-B023-413DB70D7F21}" srcId="{8BF2AC26-244B-4F0A-A090-47CD6A025ABD}" destId="{3EE0405D-DD13-4C40-8874-FE109C2B870C}" srcOrd="1" destOrd="0" parTransId="{4E99C654-E40F-4BB7-A101-A95F2F6D5D53}" sibTransId="{CFA274BC-9D75-459E-A7AB-BFC0E340B8C4}"/>
    <dgm:cxn modelId="{E119DA6E-15C8-4584-9A72-5C2767BC246B}" type="presOf" srcId="{8BF2AC26-244B-4F0A-A090-47CD6A025ABD}" destId="{7F7C81DE-92A9-471B-936A-91EAB0D40CBD}" srcOrd="0" destOrd="0" presId="urn:microsoft.com/office/officeart/2005/8/layout/hList3"/>
    <dgm:cxn modelId="{4F98E311-B5D9-40BA-82D2-BECFAAEA8F29}" srcId="{A54E1708-C520-4110-B3B7-2EDA327DAB5B}" destId="{8BF2AC26-244B-4F0A-A090-47CD6A025ABD}" srcOrd="0" destOrd="0" parTransId="{916773FF-8FCD-4903-BF7B-C2AC26B35C9B}" sibTransId="{12579E0B-0181-493E-B9EB-164274649286}"/>
    <dgm:cxn modelId="{461FE27A-339F-445A-92E3-EF226047D738}" type="presParOf" srcId="{3F0B746E-01D6-408F-A07E-AC2B6AFB6F17}" destId="{7F7C81DE-92A9-471B-936A-91EAB0D40CBD}" srcOrd="0" destOrd="0" presId="urn:microsoft.com/office/officeart/2005/8/layout/hList3"/>
    <dgm:cxn modelId="{2738B9E5-A9E2-48E2-904B-02AB941D4393}" type="presParOf" srcId="{3F0B746E-01D6-408F-A07E-AC2B6AFB6F17}" destId="{ED51B573-D993-4711-89DC-B0189DEE84AF}" srcOrd="1" destOrd="0" presId="urn:microsoft.com/office/officeart/2005/8/layout/hList3"/>
    <dgm:cxn modelId="{22E9DE7F-7394-4FA7-91EC-559C7F2F0D11}" type="presParOf" srcId="{ED51B573-D993-4711-89DC-B0189DEE84AF}" destId="{7DC31B41-8EE4-4C99-B62C-4A41B8F6AD46}" srcOrd="0" destOrd="0" presId="urn:microsoft.com/office/officeart/2005/8/layout/hList3"/>
    <dgm:cxn modelId="{6112199C-5C51-4DF2-B250-88211AEBDDE5}" type="presParOf" srcId="{ED51B573-D993-4711-89DC-B0189DEE84AF}" destId="{7598558B-41C0-402D-AC7F-6CC911EED045}" srcOrd="1" destOrd="0" presId="urn:microsoft.com/office/officeart/2005/8/layout/hList3"/>
    <dgm:cxn modelId="{AC2D901C-A17C-4DAF-A312-FDCE47BB950C}" type="presParOf" srcId="{3F0B746E-01D6-408F-A07E-AC2B6AFB6F17}" destId="{0884BCCB-8424-4730-B4AC-08B012F73ED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A6B1785-2A25-42BC-9B8D-6EDA70911B77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D5C8F7AF-1471-4C28-9D02-7B01F09F277C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Operasi</a:t>
          </a:r>
          <a:r>
            <a:rPr lang="id-ID" dirty="0" smtClean="0">
              <a:latin typeface="Times New Roman" pitchFamily="18" charset="0"/>
              <a:cs typeface="Times New Roman" pitchFamily="18" charset="0"/>
            </a:rPr>
            <a:t>o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nal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 </a:t>
          </a:r>
          <a:endParaRPr lang="id-ID" dirty="0"/>
        </a:p>
      </dgm:t>
    </dgm:pt>
    <dgm:pt modelId="{74690ACB-8466-489A-A81F-5FD8F1AFE380}" type="parTrans" cxnId="{2D5E7C53-4BFE-4897-972A-A898D2347D2A}">
      <dgm:prSet/>
      <dgm:spPr/>
      <dgm:t>
        <a:bodyPr/>
        <a:lstStyle/>
        <a:p>
          <a:endParaRPr lang="id-ID"/>
        </a:p>
      </dgm:t>
    </dgm:pt>
    <dgm:pt modelId="{73AD39D6-242A-4B49-B712-128502D344CB}" type="sibTrans" cxnId="{2D5E7C53-4BFE-4897-972A-A898D2347D2A}">
      <dgm:prSet/>
      <dgm:spPr/>
      <dgm:t>
        <a:bodyPr/>
        <a:lstStyle/>
        <a:p>
          <a:endParaRPr lang="id-ID"/>
        </a:p>
      </dgm:t>
    </dgm:pt>
    <dgm:pt modelId="{3CEF9B74-712E-4606-B7F8-0DD036FB345F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mengacu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kepada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strategik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generik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 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yaitu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kepada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strategi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harga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terendah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penekanan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kepada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efesiensi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dirty="0"/>
        </a:p>
      </dgm:t>
    </dgm:pt>
    <dgm:pt modelId="{4D74ABAE-4D9C-4F01-B00F-88525A70BDE3}" type="parTrans" cxnId="{6CEF8818-E656-4D9B-A05E-87002E7E3EFB}">
      <dgm:prSet/>
      <dgm:spPr/>
      <dgm:t>
        <a:bodyPr/>
        <a:lstStyle/>
        <a:p>
          <a:endParaRPr lang="id-ID"/>
        </a:p>
      </dgm:t>
    </dgm:pt>
    <dgm:pt modelId="{3B37658A-94F5-46AF-A5ED-DDA57170BF79}" type="sibTrans" cxnId="{6CEF8818-E656-4D9B-A05E-87002E7E3EFB}">
      <dgm:prSet/>
      <dgm:spPr/>
      <dgm:t>
        <a:bodyPr/>
        <a:lstStyle/>
        <a:p>
          <a:endParaRPr lang="id-ID"/>
        </a:p>
      </dgm:t>
    </dgm:pt>
    <dgm:pt modelId="{9ACFA457-1AA8-4146-A3EE-CCBDAA1E8ED9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Produk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teknologi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 </a:t>
          </a:r>
          <a:endParaRPr lang="id-ID" dirty="0"/>
        </a:p>
      </dgm:t>
    </dgm:pt>
    <dgm:pt modelId="{2A0E7B27-9C62-499D-8557-4859A04D55EF}" type="parTrans" cxnId="{98B10341-1524-4C6F-B43A-B3977A1710DD}">
      <dgm:prSet/>
      <dgm:spPr/>
      <dgm:t>
        <a:bodyPr/>
        <a:lstStyle/>
        <a:p>
          <a:endParaRPr lang="id-ID"/>
        </a:p>
      </dgm:t>
    </dgm:pt>
    <dgm:pt modelId="{9A58901D-60ED-49FC-8C40-6E703D6E4222}" type="sibTrans" cxnId="{98B10341-1524-4C6F-B43A-B3977A1710DD}">
      <dgm:prSet/>
      <dgm:spPr/>
      <dgm:t>
        <a:bodyPr/>
        <a:lstStyle/>
        <a:p>
          <a:endParaRPr lang="id-ID"/>
        </a:p>
      </dgm:t>
    </dgm:pt>
    <dgm:pt modelId="{CC705366-827C-43CB-B826-B2A77E7B453F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Satu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hal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mungkin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menjadi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pegangan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bagi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terus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melakukan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inovasi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kesuksesan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kesuksesan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dari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menjadi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pemimpin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produk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dirty="0"/>
        </a:p>
      </dgm:t>
    </dgm:pt>
    <dgm:pt modelId="{8D28E15E-4ED8-4E9B-B123-E147F649D73E}" type="parTrans" cxnId="{6F2046C8-F595-41D2-836B-2944186B5BFD}">
      <dgm:prSet/>
      <dgm:spPr/>
      <dgm:t>
        <a:bodyPr/>
        <a:lstStyle/>
        <a:p>
          <a:endParaRPr lang="id-ID"/>
        </a:p>
      </dgm:t>
    </dgm:pt>
    <dgm:pt modelId="{EF8D4276-16DA-4D0F-80A0-D77EA8A7F63E}" type="sibTrans" cxnId="{6F2046C8-F595-41D2-836B-2944186B5BFD}">
      <dgm:prSet/>
      <dgm:spPr/>
      <dgm:t>
        <a:bodyPr/>
        <a:lstStyle/>
        <a:p>
          <a:endParaRPr lang="id-ID"/>
        </a:p>
      </dgm:t>
    </dgm:pt>
    <dgm:pt modelId="{F76DD5C2-818D-4C59-B7C9-FDF260549EA5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Kedekatan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pelanggan</a:t>
          </a:r>
          <a:endParaRPr lang="id-ID" dirty="0"/>
        </a:p>
      </dgm:t>
    </dgm:pt>
    <dgm:pt modelId="{3490E1A6-9186-4BB4-AA3E-C83F443BF9A1}" type="parTrans" cxnId="{99EBC67F-7B73-4B75-B242-7BAF6FB3FDAF}">
      <dgm:prSet/>
      <dgm:spPr/>
      <dgm:t>
        <a:bodyPr/>
        <a:lstStyle/>
        <a:p>
          <a:endParaRPr lang="id-ID"/>
        </a:p>
      </dgm:t>
    </dgm:pt>
    <dgm:pt modelId="{A0DC7335-7935-4CA2-9180-60AE6635104A}" type="sibTrans" cxnId="{99EBC67F-7B73-4B75-B242-7BAF6FB3FDAF}">
      <dgm:prSet/>
      <dgm:spPr/>
      <dgm:t>
        <a:bodyPr/>
        <a:lstStyle/>
        <a:p>
          <a:endParaRPr lang="id-ID"/>
        </a:p>
      </dgm:t>
    </dgm:pt>
    <dgm:pt modelId="{EAA16AE6-6751-4BEB-BEDE-F4C4EAF7473C}">
      <dgm:prSet phldrT="[Text]"/>
      <dgm:spPr/>
      <dgm:t>
        <a:bodyPr/>
        <a:lstStyle/>
        <a:p>
          <a:r>
            <a:rPr lang="id-ID" dirty="0" smtClean="0"/>
            <a:t> 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Perusahaan yang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ingin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membangun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melalui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kedekatan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pelanggan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harus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dilakukan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upaya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membangun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citra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atau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image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tentang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kedalam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benak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pelanggan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dirty="0"/>
        </a:p>
      </dgm:t>
    </dgm:pt>
    <dgm:pt modelId="{65DDA6C6-C10A-4061-B2AC-02B74AD331D7}" type="parTrans" cxnId="{7A212845-1312-4EC2-9669-369D14E624A8}">
      <dgm:prSet/>
      <dgm:spPr/>
      <dgm:t>
        <a:bodyPr/>
        <a:lstStyle/>
        <a:p>
          <a:endParaRPr lang="id-ID"/>
        </a:p>
      </dgm:t>
    </dgm:pt>
    <dgm:pt modelId="{8E98DDC6-389D-41AE-AC74-74036D437521}" type="sibTrans" cxnId="{7A212845-1312-4EC2-9669-369D14E624A8}">
      <dgm:prSet/>
      <dgm:spPr/>
      <dgm:t>
        <a:bodyPr/>
        <a:lstStyle/>
        <a:p>
          <a:endParaRPr lang="id-ID"/>
        </a:p>
      </dgm:t>
    </dgm:pt>
    <dgm:pt modelId="{CB6CB113-B543-4727-AFB1-C5D9B3C0CDFF}" type="pres">
      <dgm:prSet presAssocID="{1A6B1785-2A25-42BC-9B8D-6EDA70911B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398597-6D97-49F0-99CB-794489FA5ADE}" type="pres">
      <dgm:prSet presAssocID="{D5C8F7AF-1471-4C28-9D02-7B01F09F277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52E5816-8912-4916-92C1-5A74020446E1}" type="pres">
      <dgm:prSet presAssocID="{D5C8F7AF-1471-4C28-9D02-7B01F09F277C}" presName="childText" presStyleLbl="revTx" presStyleIdx="0" presStyleCnt="3" custScaleY="6879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79AB710-9EC2-4FCA-8177-DFC44DA3D682}" type="pres">
      <dgm:prSet presAssocID="{9ACFA457-1AA8-4146-A3EE-CCBDAA1E8ED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87F4570-E422-4D7F-9CE1-B99C33439D68}" type="pres">
      <dgm:prSet presAssocID="{9ACFA457-1AA8-4146-A3EE-CCBDAA1E8ED9}" presName="childText" presStyleLbl="revTx" presStyleIdx="1" presStyleCnt="3" custScaleY="5444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CF82121-0367-4841-B714-04F557FE8ED0}" type="pres">
      <dgm:prSet presAssocID="{F76DD5C2-818D-4C59-B7C9-FDF260549EA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541896-0FF6-4348-93F4-CAB26AD48949}" type="pres">
      <dgm:prSet presAssocID="{F76DD5C2-818D-4C59-B7C9-FDF260549EA5}" presName="childText" presStyleLbl="revTx" presStyleIdx="2" presStyleCnt="3" custScaleY="5121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A212845-1312-4EC2-9669-369D14E624A8}" srcId="{F76DD5C2-818D-4C59-B7C9-FDF260549EA5}" destId="{EAA16AE6-6751-4BEB-BEDE-F4C4EAF7473C}" srcOrd="0" destOrd="0" parTransId="{65DDA6C6-C10A-4061-B2AC-02B74AD331D7}" sibTransId="{8E98DDC6-389D-41AE-AC74-74036D437521}"/>
    <dgm:cxn modelId="{98B10341-1524-4C6F-B43A-B3977A1710DD}" srcId="{1A6B1785-2A25-42BC-9B8D-6EDA70911B77}" destId="{9ACFA457-1AA8-4146-A3EE-CCBDAA1E8ED9}" srcOrd="1" destOrd="0" parTransId="{2A0E7B27-9C62-499D-8557-4859A04D55EF}" sibTransId="{9A58901D-60ED-49FC-8C40-6E703D6E4222}"/>
    <dgm:cxn modelId="{CEEC38B8-C75A-4B8E-A9B5-90FBE96BF93D}" type="presOf" srcId="{1A6B1785-2A25-42BC-9B8D-6EDA70911B77}" destId="{CB6CB113-B543-4727-AFB1-C5D9B3C0CDFF}" srcOrd="0" destOrd="0" presId="urn:microsoft.com/office/officeart/2005/8/layout/vList2"/>
    <dgm:cxn modelId="{76DBA583-FE00-414D-AEE8-3A781EF07CAA}" type="presOf" srcId="{CC705366-827C-43CB-B826-B2A77E7B453F}" destId="{587F4570-E422-4D7F-9CE1-B99C33439D68}" srcOrd="0" destOrd="0" presId="urn:microsoft.com/office/officeart/2005/8/layout/vList2"/>
    <dgm:cxn modelId="{99EBC67F-7B73-4B75-B242-7BAF6FB3FDAF}" srcId="{1A6B1785-2A25-42BC-9B8D-6EDA70911B77}" destId="{F76DD5C2-818D-4C59-B7C9-FDF260549EA5}" srcOrd="2" destOrd="0" parTransId="{3490E1A6-9186-4BB4-AA3E-C83F443BF9A1}" sibTransId="{A0DC7335-7935-4CA2-9180-60AE6635104A}"/>
    <dgm:cxn modelId="{19132FC7-2ACD-4870-AC91-548525CEE3AC}" type="presOf" srcId="{EAA16AE6-6751-4BEB-BEDE-F4C4EAF7473C}" destId="{E5541896-0FF6-4348-93F4-CAB26AD48949}" srcOrd="0" destOrd="0" presId="urn:microsoft.com/office/officeart/2005/8/layout/vList2"/>
    <dgm:cxn modelId="{CF198B3C-0BB7-4FF5-B44C-083D45D04569}" type="presOf" srcId="{D5C8F7AF-1471-4C28-9D02-7B01F09F277C}" destId="{25398597-6D97-49F0-99CB-794489FA5ADE}" srcOrd="0" destOrd="0" presId="urn:microsoft.com/office/officeart/2005/8/layout/vList2"/>
    <dgm:cxn modelId="{2D5E7C53-4BFE-4897-972A-A898D2347D2A}" srcId="{1A6B1785-2A25-42BC-9B8D-6EDA70911B77}" destId="{D5C8F7AF-1471-4C28-9D02-7B01F09F277C}" srcOrd="0" destOrd="0" parTransId="{74690ACB-8466-489A-A81F-5FD8F1AFE380}" sibTransId="{73AD39D6-242A-4B49-B712-128502D344CB}"/>
    <dgm:cxn modelId="{01783D78-00EA-4166-B7D6-CF7A8CBE7EEC}" type="presOf" srcId="{3CEF9B74-712E-4606-B7F8-0DD036FB345F}" destId="{E52E5816-8912-4916-92C1-5A74020446E1}" srcOrd="0" destOrd="0" presId="urn:microsoft.com/office/officeart/2005/8/layout/vList2"/>
    <dgm:cxn modelId="{95F556A6-BDC0-4BBE-BCD1-82AEC19F01B8}" type="presOf" srcId="{F76DD5C2-818D-4C59-B7C9-FDF260549EA5}" destId="{FCF82121-0367-4841-B714-04F557FE8ED0}" srcOrd="0" destOrd="0" presId="urn:microsoft.com/office/officeart/2005/8/layout/vList2"/>
    <dgm:cxn modelId="{9A9CB50B-5DBA-4A59-BBB6-B94CEA0BB7D9}" type="presOf" srcId="{9ACFA457-1AA8-4146-A3EE-CCBDAA1E8ED9}" destId="{379AB710-9EC2-4FCA-8177-DFC44DA3D682}" srcOrd="0" destOrd="0" presId="urn:microsoft.com/office/officeart/2005/8/layout/vList2"/>
    <dgm:cxn modelId="{6CEF8818-E656-4D9B-A05E-87002E7E3EFB}" srcId="{D5C8F7AF-1471-4C28-9D02-7B01F09F277C}" destId="{3CEF9B74-712E-4606-B7F8-0DD036FB345F}" srcOrd="0" destOrd="0" parTransId="{4D74ABAE-4D9C-4F01-B00F-88525A70BDE3}" sibTransId="{3B37658A-94F5-46AF-A5ED-DDA57170BF79}"/>
    <dgm:cxn modelId="{6F2046C8-F595-41D2-836B-2944186B5BFD}" srcId="{9ACFA457-1AA8-4146-A3EE-CCBDAA1E8ED9}" destId="{CC705366-827C-43CB-B826-B2A77E7B453F}" srcOrd="0" destOrd="0" parTransId="{8D28E15E-4ED8-4E9B-B123-E147F649D73E}" sibTransId="{EF8D4276-16DA-4D0F-80A0-D77EA8A7F63E}"/>
    <dgm:cxn modelId="{F6C4ACD0-0EF7-44C8-BFAC-29ED3A1404F1}" type="presParOf" srcId="{CB6CB113-B543-4727-AFB1-C5D9B3C0CDFF}" destId="{25398597-6D97-49F0-99CB-794489FA5ADE}" srcOrd="0" destOrd="0" presId="urn:microsoft.com/office/officeart/2005/8/layout/vList2"/>
    <dgm:cxn modelId="{6C50924F-D83E-4B82-94CE-46ECEC9F17F0}" type="presParOf" srcId="{CB6CB113-B543-4727-AFB1-C5D9B3C0CDFF}" destId="{E52E5816-8912-4916-92C1-5A74020446E1}" srcOrd="1" destOrd="0" presId="urn:microsoft.com/office/officeart/2005/8/layout/vList2"/>
    <dgm:cxn modelId="{CF1AF8E9-6F25-4C4D-8200-17D36C692AED}" type="presParOf" srcId="{CB6CB113-B543-4727-AFB1-C5D9B3C0CDFF}" destId="{379AB710-9EC2-4FCA-8177-DFC44DA3D682}" srcOrd="2" destOrd="0" presId="urn:microsoft.com/office/officeart/2005/8/layout/vList2"/>
    <dgm:cxn modelId="{2ED82E2E-D302-49F8-A674-27B7678AAFA8}" type="presParOf" srcId="{CB6CB113-B543-4727-AFB1-C5D9B3C0CDFF}" destId="{587F4570-E422-4D7F-9CE1-B99C33439D68}" srcOrd="3" destOrd="0" presId="urn:microsoft.com/office/officeart/2005/8/layout/vList2"/>
    <dgm:cxn modelId="{312BFC20-CB58-439D-B929-B5D22AAE3D01}" type="presParOf" srcId="{CB6CB113-B543-4727-AFB1-C5D9B3C0CDFF}" destId="{FCF82121-0367-4841-B714-04F557FE8ED0}" srcOrd="4" destOrd="0" presId="urn:microsoft.com/office/officeart/2005/8/layout/vList2"/>
    <dgm:cxn modelId="{70DAA219-4127-4CA0-8204-3F6BFF39E977}" type="presParOf" srcId="{CB6CB113-B543-4727-AFB1-C5D9B3C0CDFF}" destId="{E5541896-0FF6-4348-93F4-CAB26AD4894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E937118-158D-4A6F-A19C-62596F82E3AF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1F932096-C715-4DD3-9F6C-AE0219C51603}">
      <dgm:prSet phldrT="[Text]" custT="1"/>
      <dgm:spPr/>
      <dgm:t>
        <a:bodyPr/>
        <a:lstStyle/>
        <a:p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Tujuan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strategi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id-ID" sz="2400" dirty="0"/>
        </a:p>
      </dgm:t>
    </dgm:pt>
    <dgm:pt modelId="{0C6220BD-9948-4CF8-AB0A-FD6DED57BC35}" type="parTrans" cxnId="{0EE1F508-771D-4693-A3DE-A4FA963EC6BF}">
      <dgm:prSet/>
      <dgm:spPr/>
      <dgm:t>
        <a:bodyPr/>
        <a:lstStyle/>
        <a:p>
          <a:endParaRPr lang="id-ID"/>
        </a:p>
      </dgm:t>
    </dgm:pt>
    <dgm:pt modelId="{3FFBEE17-4208-4121-A72C-F20B8A2FAE8C}" type="sibTrans" cxnId="{0EE1F508-771D-4693-A3DE-A4FA963EC6BF}">
      <dgm:prSet/>
      <dgm:spPr/>
      <dgm:t>
        <a:bodyPr/>
        <a:lstStyle/>
        <a:p>
          <a:endParaRPr lang="id-ID"/>
        </a:p>
      </dgm:t>
    </dgm:pt>
    <dgm:pt modelId="{6E20AC19-207C-479E-B72F-B3A9FD702F84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menegakkan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posisi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menguntungkan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dipertahankan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terhadap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kekuatan-kekuatan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menentukan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persaingan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industri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yang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pada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akhirnya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menanggulangi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mengubah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aturan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itu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demi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kepentingan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 </a:t>
          </a:r>
          <a:endParaRPr lang="id-ID" dirty="0"/>
        </a:p>
      </dgm:t>
    </dgm:pt>
    <dgm:pt modelId="{7B5F0AEA-8A15-431A-BAD2-9C9F7C416D22}" type="parTrans" cxnId="{9EFC43FC-BA0E-4AFC-B7EC-571D97AF07A5}">
      <dgm:prSet/>
      <dgm:spPr/>
      <dgm:t>
        <a:bodyPr/>
        <a:lstStyle/>
        <a:p>
          <a:endParaRPr lang="id-ID"/>
        </a:p>
      </dgm:t>
    </dgm:pt>
    <dgm:pt modelId="{279DD226-6D28-46EC-9EA8-16CE9FBD1676}" type="sibTrans" cxnId="{9EFC43FC-BA0E-4AFC-B7EC-571D97AF07A5}">
      <dgm:prSet/>
      <dgm:spPr/>
      <dgm:t>
        <a:bodyPr/>
        <a:lstStyle/>
        <a:p>
          <a:endParaRPr lang="id-ID"/>
        </a:p>
      </dgm:t>
    </dgm:pt>
    <dgm:pt modelId="{F2E5070E-8194-4222-901D-9E62746A2F53}">
      <dgm:prSet phldrT="[Text]" custT="1"/>
      <dgm:spPr/>
      <dgm:t>
        <a:bodyPr/>
        <a:lstStyle/>
        <a:p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Cara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suatu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mencapai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dirty="0" err="1" smtClean="0">
              <a:latin typeface="Times New Roman" pitchFamily="18" charset="0"/>
              <a:cs typeface="Times New Roman" pitchFamily="18" charset="0"/>
            </a:rPr>
            <a:t>sukses</a:t>
          </a:r>
          <a:r>
            <a:rPr lang="en-US" sz="2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id-ID" sz="2000" dirty="0"/>
        </a:p>
      </dgm:t>
    </dgm:pt>
    <dgm:pt modelId="{95341DE0-1E84-479E-9915-831684CF9F36}" type="parTrans" cxnId="{F693C040-0A51-494D-9A4D-1793B7F95ED5}">
      <dgm:prSet/>
      <dgm:spPr/>
      <dgm:t>
        <a:bodyPr/>
        <a:lstStyle/>
        <a:p>
          <a:endParaRPr lang="id-ID"/>
        </a:p>
      </dgm:t>
    </dgm:pt>
    <dgm:pt modelId="{AF46D29E-5C09-414A-AB26-C56C44DE95B7}" type="sibTrans" cxnId="{F693C040-0A51-494D-9A4D-1793B7F95ED5}">
      <dgm:prSet/>
      <dgm:spPr/>
      <dgm:t>
        <a:bodyPr/>
        <a:lstStyle/>
        <a:p>
          <a:endParaRPr lang="id-ID"/>
        </a:p>
      </dgm:t>
    </dgm:pt>
    <dgm:pt modelId="{ECC9E3A8-4B9B-48A4-B979-FE57CE6E235D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menghindari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persaingan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melalui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pasar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domestik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diproteksi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atau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diregulasi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karena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regulasi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membatasi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persaingan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melalui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penetapan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harga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pembatasan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produk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tetapi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sifatnya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sementara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dirty="0"/>
        </a:p>
      </dgm:t>
    </dgm:pt>
    <dgm:pt modelId="{F367510A-B781-4503-B435-75FBE86D2F80}" type="parTrans" cxnId="{FC800AA8-D8F4-4C39-89D2-6240FEC3A1CE}">
      <dgm:prSet/>
      <dgm:spPr/>
      <dgm:t>
        <a:bodyPr/>
        <a:lstStyle/>
        <a:p>
          <a:endParaRPr lang="id-ID"/>
        </a:p>
      </dgm:t>
    </dgm:pt>
    <dgm:pt modelId="{ECC4F83B-DA08-4445-9A07-BC39BAC13ED0}" type="sibTrans" cxnId="{FC800AA8-D8F4-4C39-89D2-6240FEC3A1CE}">
      <dgm:prSet/>
      <dgm:spPr/>
      <dgm:t>
        <a:bodyPr/>
        <a:lstStyle/>
        <a:p>
          <a:endParaRPr lang="id-ID"/>
        </a:p>
      </dgm:t>
    </dgm:pt>
    <dgm:pt modelId="{2DD6E484-EE99-4D8A-AD8E-53F5DEB995DA}">
      <dgm:prSet phldrT="[Text]" custT="1"/>
      <dgm:spPr/>
      <dgm:t>
        <a:bodyPr/>
        <a:lstStyle/>
        <a:p>
          <a:r>
            <a:rPr lang="en-US" sz="1700" dirty="0" err="1" smtClean="0">
              <a:latin typeface="Times New Roman" pitchFamily="18" charset="0"/>
              <a:cs typeface="Times New Roman" pitchFamily="18" charset="0"/>
            </a:rPr>
            <a:t>Strategi</a:t>
          </a:r>
          <a:r>
            <a:rPr lang="en-US" sz="17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17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700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sz="17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dirty="0" err="1" smtClean="0">
              <a:latin typeface="Times New Roman" pitchFamily="18" charset="0"/>
              <a:cs typeface="Times New Roman" pitchFamily="18" charset="0"/>
            </a:rPr>
            <a:t>dipergunakan</a:t>
          </a:r>
          <a:r>
            <a:rPr lang="en-US" sz="17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17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7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dirty="0" err="1" smtClean="0">
              <a:latin typeface="Times New Roman" pitchFamily="18" charset="0"/>
              <a:cs typeface="Times New Roman" pitchFamily="18" charset="0"/>
            </a:rPr>
            <a:t>memberikan</a:t>
          </a:r>
          <a:r>
            <a:rPr lang="en-US" sz="1700" dirty="0" smtClean="0">
              <a:latin typeface="Times New Roman" pitchFamily="18" charset="0"/>
              <a:cs typeface="Times New Roman" pitchFamily="18" charset="0"/>
            </a:rPr>
            <a:t> :</a:t>
          </a:r>
          <a:endParaRPr lang="id-ID" sz="1700" dirty="0"/>
        </a:p>
      </dgm:t>
    </dgm:pt>
    <dgm:pt modelId="{885021C6-323F-4FED-B8D8-9C93A5729C13}" type="parTrans" cxnId="{B60216B9-6F0F-47D2-8018-072E14BE916A}">
      <dgm:prSet/>
      <dgm:spPr/>
      <dgm:t>
        <a:bodyPr/>
        <a:lstStyle/>
        <a:p>
          <a:endParaRPr lang="id-ID"/>
        </a:p>
      </dgm:t>
    </dgm:pt>
    <dgm:pt modelId="{7D5ACC88-813A-4F71-ACEF-857F1953737E}" type="sibTrans" cxnId="{B60216B9-6F0F-47D2-8018-072E14BE916A}">
      <dgm:prSet/>
      <dgm:spPr/>
      <dgm:t>
        <a:bodyPr/>
        <a:lstStyle/>
        <a:p>
          <a:endParaRPr lang="id-ID"/>
        </a:p>
      </dgm:t>
    </dgm:pt>
    <dgm:pt modelId="{CCC8C52B-79DD-4D9A-A2D7-6944F721AC9F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Kelengkapan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produk</a:t>
          </a:r>
          <a:endParaRPr lang="id-ID" dirty="0"/>
        </a:p>
      </dgm:t>
    </dgm:pt>
    <dgm:pt modelId="{E7AFA1AD-8EEC-4C12-AC40-55F2330E3EE1}" type="parTrans" cxnId="{985AC34F-F407-47BE-95BD-473D3E25335E}">
      <dgm:prSet/>
      <dgm:spPr/>
      <dgm:t>
        <a:bodyPr/>
        <a:lstStyle/>
        <a:p>
          <a:endParaRPr lang="id-ID"/>
        </a:p>
      </dgm:t>
    </dgm:pt>
    <dgm:pt modelId="{0DA82AE6-FCCA-4D95-9D73-C7043B4D8E5D}" type="sibTrans" cxnId="{985AC34F-F407-47BE-95BD-473D3E25335E}">
      <dgm:prSet/>
      <dgm:spPr/>
      <dgm:t>
        <a:bodyPr/>
        <a:lstStyle/>
        <a:p>
          <a:endParaRPr lang="id-ID"/>
        </a:p>
      </dgm:t>
    </dgm:pt>
    <dgm:pt modelId="{132FA913-030E-450E-A7C7-3ECC6FF6DE5E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Fasilitas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serta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suasana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lengkap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menarik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dirancang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sedemikian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rupa</a:t>
          </a:r>
          <a:endParaRPr lang="id-ID" dirty="0"/>
        </a:p>
      </dgm:t>
    </dgm:pt>
    <dgm:pt modelId="{2288601E-119B-4322-A6AC-83BAEED9CB0C}" type="parTrans" cxnId="{E5BB1E15-1CA5-4391-B6D3-A04305B6F14D}">
      <dgm:prSet/>
      <dgm:spPr/>
      <dgm:t>
        <a:bodyPr/>
        <a:lstStyle/>
        <a:p>
          <a:endParaRPr lang="id-ID"/>
        </a:p>
      </dgm:t>
    </dgm:pt>
    <dgm:pt modelId="{56061666-BBE3-4BA4-BADC-9F21A93AD88A}" type="sibTrans" cxnId="{E5BB1E15-1CA5-4391-B6D3-A04305B6F14D}">
      <dgm:prSet/>
      <dgm:spPr/>
      <dgm:t>
        <a:bodyPr/>
        <a:lstStyle/>
        <a:p>
          <a:endParaRPr lang="id-ID"/>
        </a:p>
      </dgm:t>
    </dgm:pt>
    <dgm:pt modelId="{15787584-41F6-4E0D-838A-CA6A1FF9E2B3}">
      <dgm:prSet phldrT="[Text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Faktor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sosial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budaya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ekonomi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pemilihan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lokasi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juga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perlu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diperhatikan</a:t>
          </a:r>
          <a:endParaRPr lang="id-ID" dirty="0"/>
        </a:p>
      </dgm:t>
    </dgm:pt>
    <dgm:pt modelId="{7C05676B-18D9-4386-BD5D-6AEED6727EBC}" type="parTrans" cxnId="{91C90847-9C19-4582-9224-69651DD6CC31}">
      <dgm:prSet/>
      <dgm:spPr/>
      <dgm:t>
        <a:bodyPr/>
        <a:lstStyle/>
        <a:p>
          <a:endParaRPr lang="id-ID"/>
        </a:p>
      </dgm:t>
    </dgm:pt>
    <dgm:pt modelId="{5654D951-A163-44A5-BB67-6A107D35BB43}" type="sibTrans" cxnId="{91C90847-9C19-4582-9224-69651DD6CC31}">
      <dgm:prSet/>
      <dgm:spPr/>
      <dgm:t>
        <a:bodyPr/>
        <a:lstStyle/>
        <a:p>
          <a:endParaRPr lang="id-ID"/>
        </a:p>
      </dgm:t>
    </dgm:pt>
    <dgm:pt modelId="{3271E6E6-5CF9-4F60-844C-506659800DD7}" type="pres">
      <dgm:prSet presAssocID="{0E937118-158D-4A6F-A19C-62596F82E3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D4CE82-6AE6-4E27-B7C8-2B2C40D185D0}" type="pres">
      <dgm:prSet presAssocID="{1F932096-C715-4DD3-9F6C-AE0219C51603}" presName="composite" presStyleCnt="0"/>
      <dgm:spPr/>
    </dgm:pt>
    <dgm:pt modelId="{BC2B8B0B-3BC3-457F-8B29-AD41C2FAD142}" type="pres">
      <dgm:prSet presAssocID="{1F932096-C715-4DD3-9F6C-AE0219C5160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DA6984F-D13A-4320-A16B-93A800B609E8}" type="pres">
      <dgm:prSet presAssocID="{1F932096-C715-4DD3-9F6C-AE0219C5160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74BE618-A964-4774-9F84-C1F9B84D5689}" type="pres">
      <dgm:prSet presAssocID="{3FFBEE17-4208-4121-A72C-F20B8A2FAE8C}" presName="space" presStyleCnt="0"/>
      <dgm:spPr/>
    </dgm:pt>
    <dgm:pt modelId="{34D6F741-B450-4A6C-91AC-3C44671047E8}" type="pres">
      <dgm:prSet presAssocID="{F2E5070E-8194-4222-901D-9E62746A2F53}" presName="composite" presStyleCnt="0"/>
      <dgm:spPr/>
    </dgm:pt>
    <dgm:pt modelId="{599FA7FF-447F-4DA2-A1D5-E2092341C0E3}" type="pres">
      <dgm:prSet presAssocID="{F2E5070E-8194-4222-901D-9E62746A2F5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0727403-4E91-41A4-8A13-FF7F8BDF7744}" type="pres">
      <dgm:prSet presAssocID="{F2E5070E-8194-4222-901D-9E62746A2F5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AFEE507-6F6B-44EA-9D6E-BECF857C6D50}" type="pres">
      <dgm:prSet presAssocID="{AF46D29E-5C09-414A-AB26-C56C44DE95B7}" presName="space" presStyleCnt="0"/>
      <dgm:spPr/>
    </dgm:pt>
    <dgm:pt modelId="{570FCE09-8A24-46C8-B900-706DF19E3970}" type="pres">
      <dgm:prSet presAssocID="{2DD6E484-EE99-4D8A-AD8E-53F5DEB995DA}" presName="composite" presStyleCnt="0"/>
      <dgm:spPr/>
    </dgm:pt>
    <dgm:pt modelId="{262F4C46-E451-4FFE-BD0B-98D10D64A743}" type="pres">
      <dgm:prSet presAssocID="{2DD6E484-EE99-4D8A-AD8E-53F5DEB995D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1A7B408-B4FE-43CF-BF6C-E66B24EF635C}" type="pres">
      <dgm:prSet presAssocID="{2DD6E484-EE99-4D8A-AD8E-53F5DEB995DA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1C90847-9C19-4582-9224-69651DD6CC31}" srcId="{2DD6E484-EE99-4D8A-AD8E-53F5DEB995DA}" destId="{15787584-41F6-4E0D-838A-CA6A1FF9E2B3}" srcOrd="2" destOrd="0" parTransId="{7C05676B-18D9-4386-BD5D-6AEED6727EBC}" sibTransId="{5654D951-A163-44A5-BB67-6A107D35BB43}"/>
    <dgm:cxn modelId="{1A8D3A6B-3915-4A75-B6BD-9334EBB14D39}" type="presOf" srcId="{CCC8C52B-79DD-4D9A-A2D7-6944F721AC9F}" destId="{11A7B408-B4FE-43CF-BF6C-E66B24EF635C}" srcOrd="0" destOrd="0" presId="urn:microsoft.com/office/officeart/2005/8/layout/hList1"/>
    <dgm:cxn modelId="{0EE1F508-771D-4693-A3DE-A4FA963EC6BF}" srcId="{0E937118-158D-4A6F-A19C-62596F82E3AF}" destId="{1F932096-C715-4DD3-9F6C-AE0219C51603}" srcOrd="0" destOrd="0" parTransId="{0C6220BD-9948-4CF8-AB0A-FD6DED57BC35}" sibTransId="{3FFBEE17-4208-4121-A72C-F20B8A2FAE8C}"/>
    <dgm:cxn modelId="{254A82B5-1A8C-454D-BBF9-0DC1FA9843CE}" type="presOf" srcId="{6E20AC19-207C-479E-B72F-B3A9FD702F84}" destId="{EDA6984F-D13A-4320-A16B-93A800B609E8}" srcOrd="0" destOrd="0" presId="urn:microsoft.com/office/officeart/2005/8/layout/hList1"/>
    <dgm:cxn modelId="{A831EBA6-369A-4F2D-9708-AA55482DC4EF}" type="presOf" srcId="{15787584-41F6-4E0D-838A-CA6A1FF9E2B3}" destId="{11A7B408-B4FE-43CF-BF6C-E66B24EF635C}" srcOrd="0" destOrd="2" presId="urn:microsoft.com/office/officeart/2005/8/layout/hList1"/>
    <dgm:cxn modelId="{DD3C748C-CED0-4ABA-ACD0-54361EFD4E57}" type="presOf" srcId="{132FA913-030E-450E-A7C7-3ECC6FF6DE5E}" destId="{11A7B408-B4FE-43CF-BF6C-E66B24EF635C}" srcOrd="0" destOrd="1" presId="urn:microsoft.com/office/officeart/2005/8/layout/hList1"/>
    <dgm:cxn modelId="{2CD2B516-CA92-4CE6-85EF-DF36CBABCA35}" type="presOf" srcId="{1F932096-C715-4DD3-9F6C-AE0219C51603}" destId="{BC2B8B0B-3BC3-457F-8B29-AD41C2FAD142}" srcOrd="0" destOrd="0" presId="urn:microsoft.com/office/officeart/2005/8/layout/hList1"/>
    <dgm:cxn modelId="{FC800AA8-D8F4-4C39-89D2-6240FEC3A1CE}" srcId="{F2E5070E-8194-4222-901D-9E62746A2F53}" destId="{ECC9E3A8-4B9B-48A4-B979-FE57CE6E235D}" srcOrd="0" destOrd="0" parTransId="{F367510A-B781-4503-B435-75FBE86D2F80}" sibTransId="{ECC4F83B-DA08-4445-9A07-BC39BAC13ED0}"/>
    <dgm:cxn modelId="{F693C040-0A51-494D-9A4D-1793B7F95ED5}" srcId="{0E937118-158D-4A6F-A19C-62596F82E3AF}" destId="{F2E5070E-8194-4222-901D-9E62746A2F53}" srcOrd="1" destOrd="0" parTransId="{95341DE0-1E84-479E-9915-831684CF9F36}" sibTransId="{AF46D29E-5C09-414A-AB26-C56C44DE95B7}"/>
    <dgm:cxn modelId="{D63B4A0B-B04F-4172-9485-8995A35DDEC6}" type="presOf" srcId="{F2E5070E-8194-4222-901D-9E62746A2F53}" destId="{599FA7FF-447F-4DA2-A1D5-E2092341C0E3}" srcOrd="0" destOrd="0" presId="urn:microsoft.com/office/officeart/2005/8/layout/hList1"/>
    <dgm:cxn modelId="{26379716-B45C-41EB-89DF-CD9ED931841B}" type="presOf" srcId="{0E937118-158D-4A6F-A19C-62596F82E3AF}" destId="{3271E6E6-5CF9-4F60-844C-506659800DD7}" srcOrd="0" destOrd="0" presId="urn:microsoft.com/office/officeart/2005/8/layout/hList1"/>
    <dgm:cxn modelId="{5E5F5154-7679-4E8B-BE2C-A1FCCC11FC76}" type="presOf" srcId="{2DD6E484-EE99-4D8A-AD8E-53F5DEB995DA}" destId="{262F4C46-E451-4FFE-BD0B-98D10D64A743}" srcOrd="0" destOrd="0" presId="urn:microsoft.com/office/officeart/2005/8/layout/hList1"/>
    <dgm:cxn modelId="{836C0736-71CC-4DCE-B774-241FD72CB210}" type="presOf" srcId="{ECC9E3A8-4B9B-48A4-B979-FE57CE6E235D}" destId="{70727403-4E91-41A4-8A13-FF7F8BDF7744}" srcOrd="0" destOrd="0" presId="urn:microsoft.com/office/officeart/2005/8/layout/hList1"/>
    <dgm:cxn modelId="{B60216B9-6F0F-47D2-8018-072E14BE916A}" srcId="{0E937118-158D-4A6F-A19C-62596F82E3AF}" destId="{2DD6E484-EE99-4D8A-AD8E-53F5DEB995DA}" srcOrd="2" destOrd="0" parTransId="{885021C6-323F-4FED-B8D8-9C93A5729C13}" sibTransId="{7D5ACC88-813A-4F71-ACEF-857F1953737E}"/>
    <dgm:cxn modelId="{9EFC43FC-BA0E-4AFC-B7EC-571D97AF07A5}" srcId="{1F932096-C715-4DD3-9F6C-AE0219C51603}" destId="{6E20AC19-207C-479E-B72F-B3A9FD702F84}" srcOrd="0" destOrd="0" parTransId="{7B5F0AEA-8A15-431A-BAD2-9C9F7C416D22}" sibTransId="{279DD226-6D28-46EC-9EA8-16CE9FBD1676}"/>
    <dgm:cxn modelId="{985AC34F-F407-47BE-95BD-473D3E25335E}" srcId="{2DD6E484-EE99-4D8A-AD8E-53F5DEB995DA}" destId="{CCC8C52B-79DD-4D9A-A2D7-6944F721AC9F}" srcOrd="0" destOrd="0" parTransId="{E7AFA1AD-8EEC-4C12-AC40-55F2330E3EE1}" sibTransId="{0DA82AE6-FCCA-4D95-9D73-C7043B4D8E5D}"/>
    <dgm:cxn modelId="{E5BB1E15-1CA5-4391-B6D3-A04305B6F14D}" srcId="{2DD6E484-EE99-4D8A-AD8E-53F5DEB995DA}" destId="{132FA913-030E-450E-A7C7-3ECC6FF6DE5E}" srcOrd="1" destOrd="0" parTransId="{2288601E-119B-4322-A6AC-83BAEED9CB0C}" sibTransId="{56061666-BBE3-4BA4-BADC-9F21A93AD88A}"/>
    <dgm:cxn modelId="{F7D1103E-6F3A-4776-BCDA-8EECACF37FB6}" type="presParOf" srcId="{3271E6E6-5CF9-4F60-844C-506659800DD7}" destId="{25D4CE82-6AE6-4E27-B7C8-2B2C40D185D0}" srcOrd="0" destOrd="0" presId="urn:microsoft.com/office/officeart/2005/8/layout/hList1"/>
    <dgm:cxn modelId="{7185D7EE-2B66-4A6D-A163-215ABB9764B3}" type="presParOf" srcId="{25D4CE82-6AE6-4E27-B7C8-2B2C40D185D0}" destId="{BC2B8B0B-3BC3-457F-8B29-AD41C2FAD142}" srcOrd="0" destOrd="0" presId="urn:microsoft.com/office/officeart/2005/8/layout/hList1"/>
    <dgm:cxn modelId="{6DA1465D-722E-4EAD-A704-01005DE6C9D4}" type="presParOf" srcId="{25D4CE82-6AE6-4E27-B7C8-2B2C40D185D0}" destId="{EDA6984F-D13A-4320-A16B-93A800B609E8}" srcOrd="1" destOrd="0" presId="urn:microsoft.com/office/officeart/2005/8/layout/hList1"/>
    <dgm:cxn modelId="{BE73585E-1987-4AFF-B5FB-7D71C63D65DD}" type="presParOf" srcId="{3271E6E6-5CF9-4F60-844C-506659800DD7}" destId="{E74BE618-A964-4774-9F84-C1F9B84D5689}" srcOrd="1" destOrd="0" presId="urn:microsoft.com/office/officeart/2005/8/layout/hList1"/>
    <dgm:cxn modelId="{49111A6F-36BE-4FC4-921E-6C602E09600F}" type="presParOf" srcId="{3271E6E6-5CF9-4F60-844C-506659800DD7}" destId="{34D6F741-B450-4A6C-91AC-3C44671047E8}" srcOrd="2" destOrd="0" presId="urn:microsoft.com/office/officeart/2005/8/layout/hList1"/>
    <dgm:cxn modelId="{160F9096-6380-4BD0-B2E3-3574A74AD540}" type="presParOf" srcId="{34D6F741-B450-4A6C-91AC-3C44671047E8}" destId="{599FA7FF-447F-4DA2-A1D5-E2092341C0E3}" srcOrd="0" destOrd="0" presId="urn:microsoft.com/office/officeart/2005/8/layout/hList1"/>
    <dgm:cxn modelId="{956C9D1D-AE8D-4BDD-B10C-55EB324D9CF9}" type="presParOf" srcId="{34D6F741-B450-4A6C-91AC-3C44671047E8}" destId="{70727403-4E91-41A4-8A13-FF7F8BDF7744}" srcOrd="1" destOrd="0" presId="urn:microsoft.com/office/officeart/2005/8/layout/hList1"/>
    <dgm:cxn modelId="{EF596301-D320-463B-9490-52C165894919}" type="presParOf" srcId="{3271E6E6-5CF9-4F60-844C-506659800DD7}" destId="{BAFEE507-6F6B-44EA-9D6E-BECF857C6D50}" srcOrd="3" destOrd="0" presId="urn:microsoft.com/office/officeart/2005/8/layout/hList1"/>
    <dgm:cxn modelId="{CD481276-BFB8-4310-B60D-1C1BC56DACEC}" type="presParOf" srcId="{3271E6E6-5CF9-4F60-844C-506659800DD7}" destId="{570FCE09-8A24-46C8-B900-706DF19E3970}" srcOrd="4" destOrd="0" presId="urn:microsoft.com/office/officeart/2005/8/layout/hList1"/>
    <dgm:cxn modelId="{95B1A3F6-ED5B-4813-818C-FC82754233ED}" type="presParOf" srcId="{570FCE09-8A24-46C8-B900-706DF19E3970}" destId="{262F4C46-E451-4FFE-BD0B-98D10D64A743}" srcOrd="0" destOrd="0" presId="urn:microsoft.com/office/officeart/2005/8/layout/hList1"/>
    <dgm:cxn modelId="{8A5FF240-8A98-4264-B903-D2936C72C1DA}" type="presParOf" srcId="{570FCE09-8A24-46C8-B900-706DF19E3970}" destId="{11A7B408-B4FE-43CF-BF6C-E66B24EF635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E8B8D7-A5D0-4645-AAAE-AC5A0154E8A9}" type="doc">
      <dgm:prSet loTypeId="urn:microsoft.com/office/officeart/2005/8/layout/pyramid1" loCatId="pyramid" qsTypeId="urn:microsoft.com/office/officeart/2005/8/quickstyle/simple1" qsCatId="simple" csTypeId="urn:microsoft.com/office/officeart/2005/8/colors/colorful3" csCatId="colorful" phldr="1"/>
      <dgm:spPr/>
    </dgm:pt>
    <dgm:pt modelId="{6DE3526E-868A-4691-9E3B-AB8139BC15A5}">
      <dgm:prSet phldrT="[Text]"/>
      <dgm:spPr/>
      <dgm:t>
        <a:bodyPr/>
        <a:lstStyle/>
        <a:p>
          <a:r>
            <a:rPr lang="id-ID" dirty="0" smtClean="0"/>
            <a:t>TOP MANAGEMENT</a:t>
          </a:r>
          <a:endParaRPr lang="id-ID" dirty="0"/>
        </a:p>
      </dgm:t>
    </dgm:pt>
    <dgm:pt modelId="{0EE8A632-F00C-4609-B92E-A2C6FE25BE2B}" type="parTrans" cxnId="{40503B25-9171-4AFF-9C94-B9064DD9B82F}">
      <dgm:prSet/>
      <dgm:spPr/>
      <dgm:t>
        <a:bodyPr/>
        <a:lstStyle/>
        <a:p>
          <a:endParaRPr lang="id-ID"/>
        </a:p>
      </dgm:t>
    </dgm:pt>
    <dgm:pt modelId="{D7FB6BBF-980A-4862-AD42-77F103090A1C}" type="sibTrans" cxnId="{40503B25-9171-4AFF-9C94-B9064DD9B82F}">
      <dgm:prSet/>
      <dgm:spPr/>
      <dgm:t>
        <a:bodyPr/>
        <a:lstStyle/>
        <a:p>
          <a:endParaRPr lang="id-ID"/>
        </a:p>
      </dgm:t>
    </dgm:pt>
    <dgm:pt modelId="{7BBE068D-D153-4F6B-BE13-7FF319372156}">
      <dgm:prSet phldrT="[Text]"/>
      <dgm:spPr/>
      <dgm:t>
        <a:bodyPr/>
        <a:lstStyle/>
        <a:p>
          <a:r>
            <a:rPr lang="id-ID" dirty="0" smtClean="0"/>
            <a:t>MIDDLE MANAGEMENT</a:t>
          </a:r>
          <a:endParaRPr lang="id-ID" dirty="0"/>
        </a:p>
      </dgm:t>
    </dgm:pt>
    <dgm:pt modelId="{8871F911-A3A6-40BA-9BEF-DB8E1EAF48AB}" type="parTrans" cxnId="{CD16F45E-D70B-419D-B8D3-85AE388F5AF1}">
      <dgm:prSet/>
      <dgm:spPr/>
      <dgm:t>
        <a:bodyPr/>
        <a:lstStyle/>
        <a:p>
          <a:endParaRPr lang="id-ID"/>
        </a:p>
      </dgm:t>
    </dgm:pt>
    <dgm:pt modelId="{DC15F84D-3B57-438D-A1AF-CFBF3ACDFDEA}" type="sibTrans" cxnId="{CD16F45E-D70B-419D-B8D3-85AE388F5AF1}">
      <dgm:prSet/>
      <dgm:spPr/>
      <dgm:t>
        <a:bodyPr/>
        <a:lstStyle/>
        <a:p>
          <a:endParaRPr lang="id-ID"/>
        </a:p>
      </dgm:t>
    </dgm:pt>
    <dgm:pt modelId="{3C160A23-73F5-4AB4-9D2B-D78CB43C0DF6}">
      <dgm:prSet phldrT="[Text]"/>
      <dgm:spPr/>
      <dgm:t>
        <a:bodyPr/>
        <a:lstStyle/>
        <a:p>
          <a:r>
            <a:rPr lang="id-ID" dirty="0" smtClean="0"/>
            <a:t>BOTTOM MANAGEMENT</a:t>
          </a:r>
          <a:endParaRPr lang="id-ID" dirty="0"/>
        </a:p>
      </dgm:t>
    </dgm:pt>
    <dgm:pt modelId="{623C7B5C-3CE6-44B1-B623-A66EB1887E54}" type="parTrans" cxnId="{E11B921D-F741-4CC2-A545-D6F7BD3B521C}">
      <dgm:prSet/>
      <dgm:spPr/>
      <dgm:t>
        <a:bodyPr/>
        <a:lstStyle/>
        <a:p>
          <a:endParaRPr lang="id-ID"/>
        </a:p>
      </dgm:t>
    </dgm:pt>
    <dgm:pt modelId="{C68C2890-3CC4-46C0-AF94-402A2BF4A610}" type="sibTrans" cxnId="{E11B921D-F741-4CC2-A545-D6F7BD3B521C}">
      <dgm:prSet/>
      <dgm:spPr/>
      <dgm:t>
        <a:bodyPr/>
        <a:lstStyle/>
        <a:p>
          <a:endParaRPr lang="id-ID"/>
        </a:p>
      </dgm:t>
    </dgm:pt>
    <dgm:pt modelId="{A8C0A704-9C86-4393-AAD1-2FB32817F4F4}" type="pres">
      <dgm:prSet presAssocID="{3CE8B8D7-A5D0-4645-AAAE-AC5A0154E8A9}" presName="Name0" presStyleCnt="0">
        <dgm:presLayoutVars>
          <dgm:dir/>
          <dgm:animLvl val="lvl"/>
          <dgm:resizeHandles val="exact"/>
        </dgm:presLayoutVars>
      </dgm:prSet>
      <dgm:spPr/>
    </dgm:pt>
    <dgm:pt modelId="{3ED484BB-4DD6-4DCA-9363-39AA02989160}" type="pres">
      <dgm:prSet presAssocID="{6DE3526E-868A-4691-9E3B-AB8139BC15A5}" presName="Name8" presStyleCnt="0"/>
      <dgm:spPr/>
    </dgm:pt>
    <dgm:pt modelId="{FEB4D567-507D-49FA-8308-4BC2077A36C6}" type="pres">
      <dgm:prSet presAssocID="{6DE3526E-868A-4691-9E3B-AB8139BC15A5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E99C56A-E87C-4D64-8D86-896D542F561C}" type="pres">
      <dgm:prSet presAssocID="{6DE3526E-868A-4691-9E3B-AB8139BC15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53B5135-87EC-4D33-860A-10BC6C180764}" type="pres">
      <dgm:prSet presAssocID="{7BBE068D-D153-4F6B-BE13-7FF319372156}" presName="Name8" presStyleCnt="0"/>
      <dgm:spPr/>
    </dgm:pt>
    <dgm:pt modelId="{33AD2930-E7EA-4EFB-B998-8124B56F5F76}" type="pres">
      <dgm:prSet presAssocID="{7BBE068D-D153-4F6B-BE13-7FF319372156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67CC1B5-7352-4864-A41F-F8E41AAB2410}" type="pres">
      <dgm:prSet presAssocID="{7BBE068D-D153-4F6B-BE13-7FF31937215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7519FB7-E097-494C-BB83-DFBEFCA3A36F}" type="pres">
      <dgm:prSet presAssocID="{3C160A23-73F5-4AB4-9D2B-D78CB43C0DF6}" presName="Name8" presStyleCnt="0"/>
      <dgm:spPr/>
    </dgm:pt>
    <dgm:pt modelId="{2E57D979-9B5A-483F-B030-56700B537587}" type="pres">
      <dgm:prSet presAssocID="{3C160A23-73F5-4AB4-9D2B-D78CB43C0DF6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4C57E10-0168-4ECC-A8A3-95498EF44ABC}" type="pres">
      <dgm:prSet presAssocID="{3C160A23-73F5-4AB4-9D2B-D78CB43C0DF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CA4F035-D8E7-4983-AF64-10AB894329F2}" type="presOf" srcId="{6DE3526E-868A-4691-9E3B-AB8139BC15A5}" destId="{FEB4D567-507D-49FA-8308-4BC2077A36C6}" srcOrd="0" destOrd="0" presId="urn:microsoft.com/office/officeart/2005/8/layout/pyramid1"/>
    <dgm:cxn modelId="{F0ECA575-B125-4E00-ADDA-914DF0D82D08}" type="presOf" srcId="{6DE3526E-868A-4691-9E3B-AB8139BC15A5}" destId="{FE99C56A-E87C-4D64-8D86-896D542F561C}" srcOrd="1" destOrd="0" presId="urn:microsoft.com/office/officeart/2005/8/layout/pyramid1"/>
    <dgm:cxn modelId="{64A7054D-15B5-4B62-A3BA-B55DD3E863C8}" type="presOf" srcId="{7BBE068D-D153-4F6B-BE13-7FF319372156}" destId="{33AD2930-E7EA-4EFB-B998-8124B56F5F76}" srcOrd="0" destOrd="0" presId="urn:microsoft.com/office/officeart/2005/8/layout/pyramid1"/>
    <dgm:cxn modelId="{E11B921D-F741-4CC2-A545-D6F7BD3B521C}" srcId="{3CE8B8D7-A5D0-4645-AAAE-AC5A0154E8A9}" destId="{3C160A23-73F5-4AB4-9D2B-D78CB43C0DF6}" srcOrd="2" destOrd="0" parTransId="{623C7B5C-3CE6-44B1-B623-A66EB1887E54}" sibTransId="{C68C2890-3CC4-46C0-AF94-402A2BF4A610}"/>
    <dgm:cxn modelId="{6F887F16-7E8C-4BE9-8880-1E1DC2E8B662}" type="presOf" srcId="{3CE8B8D7-A5D0-4645-AAAE-AC5A0154E8A9}" destId="{A8C0A704-9C86-4393-AAD1-2FB32817F4F4}" srcOrd="0" destOrd="0" presId="urn:microsoft.com/office/officeart/2005/8/layout/pyramid1"/>
    <dgm:cxn modelId="{26C35F2A-78E2-4D1B-BE55-03C1854A9A71}" type="presOf" srcId="{3C160A23-73F5-4AB4-9D2B-D78CB43C0DF6}" destId="{2E57D979-9B5A-483F-B030-56700B537587}" srcOrd="0" destOrd="0" presId="urn:microsoft.com/office/officeart/2005/8/layout/pyramid1"/>
    <dgm:cxn modelId="{119F05E1-46E6-44D9-A3BE-6A3D2CB1DFE0}" type="presOf" srcId="{3C160A23-73F5-4AB4-9D2B-D78CB43C0DF6}" destId="{D4C57E10-0168-4ECC-A8A3-95498EF44ABC}" srcOrd="1" destOrd="0" presId="urn:microsoft.com/office/officeart/2005/8/layout/pyramid1"/>
    <dgm:cxn modelId="{40503B25-9171-4AFF-9C94-B9064DD9B82F}" srcId="{3CE8B8D7-A5D0-4645-AAAE-AC5A0154E8A9}" destId="{6DE3526E-868A-4691-9E3B-AB8139BC15A5}" srcOrd="0" destOrd="0" parTransId="{0EE8A632-F00C-4609-B92E-A2C6FE25BE2B}" sibTransId="{D7FB6BBF-980A-4862-AD42-77F103090A1C}"/>
    <dgm:cxn modelId="{CD16F45E-D70B-419D-B8D3-85AE388F5AF1}" srcId="{3CE8B8D7-A5D0-4645-AAAE-AC5A0154E8A9}" destId="{7BBE068D-D153-4F6B-BE13-7FF319372156}" srcOrd="1" destOrd="0" parTransId="{8871F911-A3A6-40BA-9BEF-DB8E1EAF48AB}" sibTransId="{DC15F84D-3B57-438D-A1AF-CFBF3ACDFDEA}"/>
    <dgm:cxn modelId="{4CA7F177-475D-4682-9B21-F4E84F5787CE}" type="presOf" srcId="{7BBE068D-D153-4F6B-BE13-7FF319372156}" destId="{C67CC1B5-7352-4864-A41F-F8E41AAB2410}" srcOrd="1" destOrd="0" presId="urn:microsoft.com/office/officeart/2005/8/layout/pyramid1"/>
    <dgm:cxn modelId="{CE2E17DF-6387-46EC-A86F-93AF90EBBD53}" type="presParOf" srcId="{A8C0A704-9C86-4393-AAD1-2FB32817F4F4}" destId="{3ED484BB-4DD6-4DCA-9363-39AA02989160}" srcOrd="0" destOrd="0" presId="urn:microsoft.com/office/officeart/2005/8/layout/pyramid1"/>
    <dgm:cxn modelId="{7D46CA13-4B78-4C80-897B-F580685BF8AD}" type="presParOf" srcId="{3ED484BB-4DD6-4DCA-9363-39AA02989160}" destId="{FEB4D567-507D-49FA-8308-4BC2077A36C6}" srcOrd="0" destOrd="0" presId="urn:microsoft.com/office/officeart/2005/8/layout/pyramid1"/>
    <dgm:cxn modelId="{59D1331B-42F8-4E44-9811-62423730F9C2}" type="presParOf" srcId="{3ED484BB-4DD6-4DCA-9363-39AA02989160}" destId="{FE99C56A-E87C-4D64-8D86-896D542F561C}" srcOrd="1" destOrd="0" presId="urn:microsoft.com/office/officeart/2005/8/layout/pyramid1"/>
    <dgm:cxn modelId="{EFD19575-E97A-40BB-9190-2951AB97BDD2}" type="presParOf" srcId="{A8C0A704-9C86-4393-AAD1-2FB32817F4F4}" destId="{B53B5135-87EC-4D33-860A-10BC6C180764}" srcOrd="1" destOrd="0" presId="urn:microsoft.com/office/officeart/2005/8/layout/pyramid1"/>
    <dgm:cxn modelId="{FE2D11EA-A705-499B-B8BA-78258B64D6FB}" type="presParOf" srcId="{B53B5135-87EC-4D33-860A-10BC6C180764}" destId="{33AD2930-E7EA-4EFB-B998-8124B56F5F76}" srcOrd="0" destOrd="0" presId="urn:microsoft.com/office/officeart/2005/8/layout/pyramid1"/>
    <dgm:cxn modelId="{FE6D65E8-EBF9-4D23-8370-7BCA6146D9A2}" type="presParOf" srcId="{B53B5135-87EC-4D33-860A-10BC6C180764}" destId="{C67CC1B5-7352-4864-A41F-F8E41AAB2410}" srcOrd="1" destOrd="0" presId="urn:microsoft.com/office/officeart/2005/8/layout/pyramid1"/>
    <dgm:cxn modelId="{518AAF64-7911-4322-90F7-F22671127A0F}" type="presParOf" srcId="{A8C0A704-9C86-4393-AAD1-2FB32817F4F4}" destId="{47519FB7-E097-494C-BB83-DFBEFCA3A36F}" srcOrd="2" destOrd="0" presId="urn:microsoft.com/office/officeart/2005/8/layout/pyramid1"/>
    <dgm:cxn modelId="{99ACCC21-EF2C-4CD8-9966-36B48F4B8830}" type="presParOf" srcId="{47519FB7-E097-494C-BB83-DFBEFCA3A36F}" destId="{2E57D979-9B5A-483F-B030-56700B537587}" srcOrd="0" destOrd="0" presId="urn:microsoft.com/office/officeart/2005/8/layout/pyramid1"/>
    <dgm:cxn modelId="{559C0E73-675C-4F9A-943C-42FF8ADFB665}" type="presParOf" srcId="{47519FB7-E097-494C-BB83-DFBEFCA3A36F}" destId="{D4C57E10-0168-4ECC-A8A3-95498EF44AB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EBEC1F-E452-4422-93D3-649A7E57855A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95E642F2-205D-4F6B-AE90-D6E16F5E2D48}">
      <dgm:prSet phldrT="[Text]" custT="1"/>
      <dgm:spPr/>
      <dgm:t>
        <a:bodyPr/>
        <a:lstStyle/>
        <a:p>
          <a:r>
            <a:rPr lang="id-ID" sz="3200" dirty="0" smtClean="0"/>
            <a:t>Perencanaan (Planning)</a:t>
          </a:r>
          <a:endParaRPr lang="id-ID" sz="3200" dirty="0"/>
        </a:p>
      </dgm:t>
    </dgm:pt>
    <dgm:pt modelId="{D558A22D-37FD-4768-A0D3-C724E552DE4E}" type="parTrans" cxnId="{E6B9570B-2E45-4A15-9B6F-662636A34E13}">
      <dgm:prSet/>
      <dgm:spPr/>
      <dgm:t>
        <a:bodyPr/>
        <a:lstStyle/>
        <a:p>
          <a:endParaRPr lang="id-ID"/>
        </a:p>
      </dgm:t>
    </dgm:pt>
    <dgm:pt modelId="{4FACEEC3-AE58-4A32-9E90-393C3DB48B21}" type="sibTrans" cxnId="{E6B9570B-2E45-4A15-9B6F-662636A34E13}">
      <dgm:prSet/>
      <dgm:spPr/>
      <dgm:t>
        <a:bodyPr/>
        <a:lstStyle/>
        <a:p>
          <a:endParaRPr lang="id-ID"/>
        </a:p>
      </dgm:t>
    </dgm:pt>
    <dgm:pt modelId="{FBA891B2-5A40-42B6-9510-5993A88E4528}">
      <dgm:prSet phldrT="[Text]" custT="1"/>
      <dgm:spPr/>
      <dgm:t>
        <a:bodyPr/>
        <a:lstStyle/>
        <a:p>
          <a:r>
            <a:rPr lang="id-ID" sz="2000" dirty="0" smtClean="0"/>
            <a:t>Suatu proses mengembangkan tujuan-tujuan perusahaan serta memilih serangkaian tindakan (strategi) untuk mencapai tujuan-tujuan tersebut.</a:t>
          </a:r>
          <a:endParaRPr lang="id-ID" sz="2000" dirty="0"/>
        </a:p>
      </dgm:t>
    </dgm:pt>
    <dgm:pt modelId="{56AA2C3E-85C9-4376-99E9-3ECEA1D9B74A}" type="parTrans" cxnId="{E9D94C4D-FA99-4B80-BCE5-9EB7BE1B5166}">
      <dgm:prSet/>
      <dgm:spPr/>
      <dgm:t>
        <a:bodyPr/>
        <a:lstStyle/>
        <a:p>
          <a:endParaRPr lang="id-ID"/>
        </a:p>
      </dgm:t>
    </dgm:pt>
    <dgm:pt modelId="{258F1B09-EE61-40A2-B10B-7244E37BA018}" type="sibTrans" cxnId="{E9D94C4D-FA99-4B80-BCE5-9EB7BE1B5166}">
      <dgm:prSet/>
      <dgm:spPr/>
      <dgm:t>
        <a:bodyPr/>
        <a:lstStyle/>
        <a:p>
          <a:endParaRPr lang="id-ID"/>
        </a:p>
      </dgm:t>
    </dgm:pt>
    <dgm:pt modelId="{3A2423BA-6F5B-422A-99DE-147B6097D53C}">
      <dgm:prSet phldrT="[Text]" custT="1"/>
      <dgm:spPr/>
      <dgm:t>
        <a:bodyPr/>
        <a:lstStyle/>
        <a:p>
          <a:r>
            <a:rPr lang="id-ID" sz="2000" dirty="0" smtClean="0"/>
            <a:t>Perencanaan memberikan arah usaha perusahaan dengan menetapkan terlebih dahulu tujuan yang ingin dicapai oleh perusahaan.</a:t>
          </a:r>
          <a:endParaRPr lang="id-ID" sz="2000" dirty="0"/>
        </a:p>
      </dgm:t>
    </dgm:pt>
    <dgm:pt modelId="{7B9A3244-8D66-4F77-B1E7-419AFFC0AFE7}" type="parTrans" cxnId="{BBD6F3F4-4834-44D4-B168-6FE4F1B09C22}">
      <dgm:prSet/>
      <dgm:spPr/>
      <dgm:t>
        <a:bodyPr/>
        <a:lstStyle/>
        <a:p>
          <a:endParaRPr lang="id-ID"/>
        </a:p>
      </dgm:t>
    </dgm:pt>
    <dgm:pt modelId="{51D01926-5E42-4899-961A-EF14538DF919}" type="sibTrans" cxnId="{BBD6F3F4-4834-44D4-B168-6FE4F1B09C22}">
      <dgm:prSet/>
      <dgm:spPr/>
      <dgm:t>
        <a:bodyPr/>
        <a:lstStyle/>
        <a:p>
          <a:endParaRPr lang="id-ID"/>
        </a:p>
      </dgm:t>
    </dgm:pt>
    <dgm:pt modelId="{E06F57BF-6E8B-44D6-942F-492CE9B86265}">
      <dgm:prSet phldrT="[Text]" custT="1"/>
      <dgm:spPr/>
      <dgm:t>
        <a:bodyPr/>
        <a:lstStyle/>
        <a:p>
          <a:r>
            <a:rPr lang="id-ID" sz="2800" dirty="0" smtClean="0"/>
            <a:t>Pengorganisasian (Organizing)</a:t>
          </a:r>
          <a:endParaRPr lang="id-ID" sz="2800" dirty="0"/>
        </a:p>
      </dgm:t>
    </dgm:pt>
    <dgm:pt modelId="{970A0A59-7264-4FEE-A170-21F6E6A45D72}" type="parTrans" cxnId="{0DB4FBA6-2F9D-4BEB-B652-5AD284B7CF80}">
      <dgm:prSet/>
      <dgm:spPr/>
      <dgm:t>
        <a:bodyPr/>
        <a:lstStyle/>
        <a:p>
          <a:endParaRPr lang="id-ID"/>
        </a:p>
      </dgm:t>
    </dgm:pt>
    <dgm:pt modelId="{CFB756A9-2009-41DE-90B5-CAE370585FCD}" type="sibTrans" cxnId="{0DB4FBA6-2F9D-4BEB-B652-5AD284B7CF80}">
      <dgm:prSet/>
      <dgm:spPr/>
      <dgm:t>
        <a:bodyPr/>
        <a:lstStyle/>
        <a:p>
          <a:endParaRPr lang="id-ID"/>
        </a:p>
      </dgm:t>
    </dgm:pt>
    <dgm:pt modelId="{4EED7900-79EA-431E-91F1-E2138B08ACAB}">
      <dgm:prSet phldrT="[Text]" custT="1"/>
      <dgm:spPr/>
      <dgm:t>
        <a:bodyPr/>
        <a:lstStyle/>
        <a:p>
          <a:r>
            <a:rPr lang="id-ID" sz="2000" dirty="0" smtClean="0"/>
            <a:t>Pembagian kerja antara kelompok dan individu serta koordinasi aktivitas individu dan kelompok,</a:t>
          </a:r>
          <a:endParaRPr lang="id-ID" sz="2000" dirty="0"/>
        </a:p>
      </dgm:t>
    </dgm:pt>
    <dgm:pt modelId="{957C79CF-1EE5-426C-9F4F-982014D8156C}" type="parTrans" cxnId="{81237DEC-B143-42D6-AC6B-68321EFCD3B7}">
      <dgm:prSet/>
      <dgm:spPr/>
      <dgm:t>
        <a:bodyPr/>
        <a:lstStyle/>
        <a:p>
          <a:endParaRPr lang="id-ID"/>
        </a:p>
      </dgm:t>
    </dgm:pt>
    <dgm:pt modelId="{4753F5B6-7DE4-4683-B3CA-5036CF947D37}" type="sibTrans" cxnId="{81237DEC-B143-42D6-AC6B-68321EFCD3B7}">
      <dgm:prSet/>
      <dgm:spPr/>
      <dgm:t>
        <a:bodyPr/>
        <a:lstStyle/>
        <a:p>
          <a:endParaRPr lang="id-ID"/>
        </a:p>
      </dgm:t>
    </dgm:pt>
    <dgm:pt modelId="{6EEC0645-DEF9-4808-BDA7-26FBDAE812C9}">
      <dgm:prSet phldrT="[Text]" custT="1"/>
      <dgm:spPr/>
      <dgm:t>
        <a:bodyPr/>
        <a:lstStyle/>
        <a:p>
          <a:r>
            <a:rPr lang="id-ID" sz="2000" dirty="0" smtClean="0"/>
            <a:t>Penetapan kewenangan manajerial</a:t>
          </a:r>
          <a:endParaRPr lang="id-ID" sz="2000" dirty="0"/>
        </a:p>
      </dgm:t>
    </dgm:pt>
    <dgm:pt modelId="{C77432C8-CE9F-4324-90A9-188945F97F1A}" type="parTrans" cxnId="{E4EB5A82-B1D5-43AD-9492-58E90A69FDD0}">
      <dgm:prSet/>
      <dgm:spPr/>
      <dgm:t>
        <a:bodyPr/>
        <a:lstStyle/>
        <a:p>
          <a:endParaRPr lang="id-ID"/>
        </a:p>
      </dgm:t>
    </dgm:pt>
    <dgm:pt modelId="{DCBB2392-B195-4FF6-B26C-2D278A5E9992}" type="sibTrans" cxnId="{E4EB5A82-B1D5-43AD-9492-58E90A69FDD0}">
      <dgm:prSet/>
      <dgm:spPr/>
      <dgm:t>
        <a:bodyPr/>
        <a:lstStyle/>
        <a:p>
          <a:endParaRPr lang="id-ID"/>
        </a:p>
      </dgm:t>
    </dgm:pt>
    <dgm:pt modelId="{F66F25D8-0358-4661-A807-963C57A00A92}">
      <dgm:prSet phldrT="[Text]" custT="1"/>
      <dgm:spPr/>
      <dgm:t>
        <a:bodyPr/>
        <a:lstStyle/>
        <a:p>
          <a:endParaRPr lang="id-ID" sz="2000" dirty="0"/>
        </a:p>
      </dgm:t>
    </dgm:pt>
    <dgm:pt modelId="{607FDC88-3F2C-433A-A951-B7DA7379DBAA}" type="parTrans" cxnId="{EF6517B0-7C9C-4E4D-A814-FBDD05963E39}">
      <dgm:prSet/>
      <dgm:spPr/>
      <dgm:t>
        <a:bodyPr/>
        <a:lstStyle/>
        <a:p>
          <a:endParaRPr lang="id-ID"/>
        </a:p>
      </dgm:t>
    </dgm:pt>
    <dgm:pt modelId="{29A9266A-C70B-4BD2-9C01-0C501C95A5E8}" type="sibTrans" cxnId="{EF6517B0-7C9C-4E4D-A814-FBDD05963E39}">
      <dgm:prSet/>
      <dgm:spPr/>
      <dgm:t>
        <a:bodyPr/>
        <a:lstStyle/>
        <a:p>
          <a:endParaRPr lang="id-ID"/>
        </a:p>
      </dgm:t>
    </dgm:pt>
    <dgm:pt modelId="{00A90B6E-4B77-48AC-AC4B-007D1DCFA377}">
      <dgm:prSet phldrT="[Text]" custT="1"/>
      <dgm:spPr/>
      <dgm:t>
        <a:bodyPr/>
        <a:lstStyle/>
        <a:p>
          <a:r>
            <a:rPr lang="id-ID" sz="2000" dirty="0" smtClean="0"/>
            <a:t>Penggunaan berbagai sumber daya nonmanusia (uang, material, peralatan mesin, dll)</a:t>
          </a:r>
          <a:endParaRPr lang="id-ID" sz="2000" dirty="0"/>
        </a:p>
      </dgm:t>
    </dgm:pt>
    <dgm:pt modelId="{5BDB0478-92BC-42AA-B9BF-4CF20DB85515}" type="parTrans" cxnId="{077223E0-7CD0-4F06-99CA-5C1A8ABEFF82}">
      <dgm:prSet/>
      <dgm:spPr/>
      <dgm:t>
        <a:bodyPr/>
        <a:lstStyle/>
        <a:p>
          <a:endParaRPr lang="id-ID"/>
        </a:p>
      </dgm:t>
    </dgm:pt>
    <dgm:pt modelId="{2D4717A8-56DC-4469-BD3B-82367106405A}" type="sibTrans" cxnId="{077223E0-7CD0-4F06-99CA-5C1A8ABEFF82}">
      <dgm:prSet/>
      <dgm:spPr/>
      <dgm:t>
        <a:bodyPr/>
        <a:lstStyle/>
        <a:p>
          <a:endParaRPr lang="id-ID"/>
        </a:p>
      </dgm:t>
    </dgm:pt>
    <dgm:pt modelId="{C84E6969-3660-41B2-A446-55164026CA0F}" type="pres">
      <dgm:prSet presAssocID="{8EEBEC1F-E452-4422-93D3-649A7E5785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0D0B68-B82E-4B38-AE62-A904615FE78A}" type="pres">
      <dgm:prSet presAssocID="{95E642F2-205D-4F6B-AE90-D6E16F5E2D48}" presName="composite" presStyleCnt="0"/>
      <dgm:spPr/>
    </dgm:pt>
    <dgm:pt modelId="{EA74C01E-920A-4AA4-BDB6-A43BCFF9D69D}" type="pres">
      <dgm:prSet presAssocID="{95E642F2-205D-4F6B-AE90-D6E16F5E2D4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392D405-F88E-43DF-B5C0-05227F4ECDC9}" type="pres">
      <dgm:prSet presAssocID="{95E642F2-205D-4F6B-AE90-D6E16F5E2D4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FD81272-5EFC-4E27-AA4A-E895F99385E0}" type="pres">
      <dgm:prSet presAssocID="{4FACEEC3-AE58-4A32-9E90-393C3DB48B21}" presName="space" presStyleCnt="0"/>
      <dgm:spPr/>
    </dgm:pt>
    <dgm:pt modelId="{DA2ED839-737F-4AD8-8F47-8971E964FAAB}" type="pres">
      <dgm:prSet presAssocID="{E06F57BF-6E8B-44D6-942F-492CE9B86265}" presName="composite" presStyleCnt="0"/>
      <dgm:spPr/>
    </dgm:pt>
    <dgm:pt modelId="{48405F33-4B4A-44B8-A5F1-2A3FBC0EE6D1}" type="pres">
      <dgm:prSet presAssocID="{E06F57BF-6E8B-44D6-942F-492CE9B8626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CA75A7E-A576-4E9E-9375-3FCBA47CF932}" type="pres">
      <dgm:prSet presAssocID="{E06F57BF-6E8B-44D6-942F-492CE9B8626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8362ADE-184C-48DC-B9D4-7CFA277AE2FF}" type="presOf" srcId="{E06F57BF-6E8B-44D6-942F-492CE9B86265}" destId="{48405F33-4B4A-44B8-A5F1-2A3FBC0EE6D1}" srcOrd="0" destOrd="0" presId="urn:microsoft.com/office/officeart/2005/8/layout/hList1"/>
    <dgm:cxn modelId="{E9D94C4D-FA99-4B80-BCE5-9EB7BE1B5166}" srcId="{95E642F2-205D-4F6B-AE90-D6E16F5E2D48}" destId="{FBA891B2-5A40-42B6-9510-5993A88E4528}" srcOrd="0" destOrd="0" parTransId="{56AA2C3E-85C9-4376-99E9-3ECEA1D9B74A}" sibTransId="{258F1B09-EE61-40A2-B10B-7244E37BA018}"/>
    <dgm:cxn modelId="{3F703D60-F9D0-41C4-ACA4-51C5C967E21C}" type="presOf" srcId="{4EED7900-79EA-431E-91F1-E2138B08ACAB}" destId="{7CA75A7E-A576-4E9E-9375-3FCBA47CF932}" srcOrd="0" destOrd="0" presId="urn:microsoft.com/office/officeart/2005/8/layout/hList1"/>
    <dgm:cxn modelId="{E4D95610-0EFA-4535-955D-F515B3133157}" type="presOf" srcId="{3A2423BA-6F5B-422A-99DE-147B6097D53C}" destId="{E392D405-F88E-43DF-B5C0-05227F4ECDC9}" srcOrd="0" destOrd="1" presId="urn:microsoft.com/office/officeart/2005/8/layout/hList1"/>
    <dgm:cxn modelId="{C555C1D5-337D-4E63-A590-6909EF5D9100}" type="presOf" srcId="{FBA891B2-5A40-42B6-9510-5993A88E4528}" destId="{E392D405-F88E-43DF-B5C0-05227F4ECDC9}" srcOrd="0" destOrd="0" presId="urn:microsoft.com/office/officeart/2005/8/layout/hList1"/>
    <dgm:cxn modelId="{E4EB5A82-B1D5-43AD-9492-58E90A69FDD0}" srcId="{E06F57BF-6E8B-44D6-942F-492CE9B86265}" destId="{6EEC0645-DEF9-4808-BDA7-26FBDAE812C9}" srcOrd="1" destOrd="0" parTransId="{C77432C8-CE9F-4324-90A9-188945F97F1A}" sibTransId="{DCBB2392-B195-4FF6-B26C-2D278A5E9992}"/>
    <dgm:cxn modelId="{63A920F3-9899-4D55-B7A9-5DFE300B2ACC}" type="presOf" srcId="{6EEC0645-DEF9-4808-BDA7-26FBDAE812C9}" destId="{7CA75A7E-A576-4E9E-9375-3FCBA47CF932}" srcOrd="0" destOrd="1" presId="urn:microsoft.com/office/officeart/2005/8/layout/hList1"/>
    <dgm:cxn modelId="{BBD6F3F4-4834-44D4-B168-6FE4F1B09C22}" srcId="{95E642F2-205D-4F6B-AE90-D6E16F5E2D48}" destId="{3A2423BA-6F5B-422A-99DE-147B6097D53C}" srcOrd="1" destOrd="0" parTransId="{7B9A3244-8D66-4F77-B1E7-419AFFC0AFE7}" sibTransId="{51D01926-5E42-4899-961A-EF14538DF919}"/>
    <dgm:cxn modelId="{0DB4FBA6-2F9D-4BEB-B652-5AD284B7CF80}" srcId="{8EEBEC1F-E452-4422-93D3-649A7E57855A}" destId="{E06F57BF-6E8B-44D6-942F-492CE9B86265}" srcOrd="1" destOrd="0" parTransId="{970A0A59-7264-4FEE-A170-21F6E6A45D72}" sibTransId="{CFB756A9-2009-41DE-90B5-CAE370585FCD}"/>
    <dgm:cxn modelId="{BDA463DD-B3D9-4433-A678-B032A54BB07A}" type="presOf" srcId="{F66F25D8-0358-4661-A807-963C57A00A92}" destId="{7CA75A7E-A576-4E9E-9375-3FCBA47CF932}" srcOrd="0" destOrd="3" presId="urn:microsoft.com/office/officeart/2005/8/layout/hList1"/>
    <dgm:cxn modelId="{E6B9570B-2E45-4A15-9B6F-662636A34E13}" srcId="{8EEBEC1F-E452-4422-93D3-649A7E57855A}" destId="{95E642F2-205D-4F6B-AE90-D6E16F5E2D48}" srcOrd="0" destOrd="0" parTransId="{D558A22D-37FD-4768-A0D3-C724E552DE4E}" sibTransId="{4FACEEC3-AE58-4A32-9E90-393C3DB48B21}"/>
    <dgm:cxn modelId="{4AD94E52-62EF-4A33-9EF8-41A00AA799B1}" type="presOf" srcId="{8EEBEC1F-E452-4422-93D3-649A7E57855A}" destId="{C84E6969-3660-41B2-A446-55164026CA0F}" srcOrd="0" destOrd="0" presId="urn:microsoft.com/office/officeart/2005/8/layout/hList1"/>
    <dgm:cxn modelId="{077223E0-7CD0-4F06-99CA-5C1A8ABEFF82}" srcId="{E06F57BF-6E8B-44D6-942F-492CE9B86265}" destId="{00A90B6E-4B77-48AC-AC4B-007D1DCFA377}" srcOrd="2" destOrd="0" parTransId="{5BDB0478-92BC-42AA-B9BF-4CF20DB85515}" sibTransId="{2D4717A8-56DC-4469-BD3B-82367106405A}"/>
    <dgm:cxn modelId="{F75014BB-FFE8-41C9-A22B-B18A1C4F01F3}" type="presOf" srcId="{95E642F2-205D-4F6B-AE90-D6E16F5E2D48}" destId="{EA74C01E-920A-4AA4-BDB6-A43BCFF9D69D}" srcOrd="0" destOrd="0" presId="urn:microsoft.com/office/officeart/2005/8/layout/hList1"/>
    <dgm:cxn modelId="{81237DEC-B143-42D6-AC6B-68321EFCD3B7}" srcId="{E06F57BF-6E8B-44D6-942F-492CE9B86265}" destId="{4EED7900-79EA-431E-91F1-E2138B08ACAB}" srcOrd="0" destOrd="0" parTransId="{957C79CF-1EE5-426C-9F4F-982014D8156C}" sibTransId="{4753F5B6-7DE4-4683-B3CA-5036CF947D37}"/>
    <dgm:cxn modelId="{EF6517B0-7C9C-4E4D-A814-FBDD05963E39}" srcId="{E06F57BF-6E8B-44D6-942F-492CE9B86265}" destId="{F66F25D8-0358-4661-A807-963C57A00A92}" srcOrd="3" destOrd="0" parTransId="{607FDC88-3F2C-433A-A951-B7DA7379DBAA}" sibTransId="{29A9266A-C70B-4BD2-9C01-0C501C95A5E8}"/>
    <dgm:cxn modelId="{C4F78DD8-E7CC-4939-8789-0C80F3E7DBFE}" type="presOf" srcId="{00A90B6E-4B77-48AC-AC4B-007D1DCFA377}" destId="{7CA75A7E-A576-4E9E-9375-3FCBA47CF932}" srcOrd="0" destOrd="2" presId="urn:microsoft.com/office/officeart/2005/8/layout/hList1"/>
    <dgm:cxn modelId="{88865B5C-6FC3-445C-A704-3759E2996EDD}" type="presParOf" srcId="{C84E6969-3660-41B2-A446-55164026CA0F}" destId="{250D0B68-B82E-4B38-AE62-A904615FE78A}" srcOrd="0" destOrd="0" presId="urn:microsoft.com/office/officeart/2005/8/layout/hList1"/>
    <dgm:cxn modelId="{575DB78C-056F-43B1-A1B9-61B179D9BB2F}" type="presParOf" srcId="{250D0B68-B82E-4B38-AE62-A904615FE78A}" destId="{EA74C01E-920A-4AA4-BDB6-A43BCFF9D69D}" srcOrd="0" destOrd="0" presId="urn:microsoft.com/office/officeart/2005/8/layout/hList1"/>
    <dgm:cxn modelId="{BC387163-5F5F-4CDA-9CC1-0ACE2766FFD6}" type="presParOf" srcId="{250D0B68-B82E-4B38-AE62-A904615FE78A}" destId="{E392D405-F88E-43DF-B5C0-05227F4ECDC9}" srcOrd="1" destOrd="0" presId="urn:microsoft.com/office/officeart/2005/8/layout/hList1"/>
    <dgm:cxn modelId="{74E5393B-507C-475C-BB93-FD2B831B99AF}" type="presParOf" srcId="{C84E6969-3660-41B2-A446-55164026CA0F}" destId="{0FD81272-5EFC-4E27-AA4A-E895F99385E0}" srcOrd="1" destOrd="0" presId="urn:microsoft.com/office/officeart/2005/8/layout/hList1"/>
    <dgm:cxn modelId="{4651B72D-5308-46C8-84EA-BFFB4DB25E10}" type="presParOf" srcId="{C84E6969-3660-41B2-A446-55164026CA0F}" destId="{DA2ED839-737F-4AD8-8F47-8971E964FAAB}" srcOrd="2" destOrd="0" presId="urn:microsoft.com/office/officeart/2005/8/layout/hList1"/>
    <dgm:cxn modelId="{81EE3356-5229-4F64-B6EC-4EC0B1266F1A}" type="presParOf" srcId="{DA2ED839-737F-4AD8-8F47-8971E964FAAB}" destId="{48405F33-4B4A-44B8-A5F1-2A3FBC0EE6D1}" srcOrd="0" destOrd="0" presId="urn:microsoft.com/office/officeart/2005/8/layout/hList1"/>
    <dgm:cxn modelId="{3438D2A1-385E-4D60-9F55-BD2BF6E7905B}" type="presParOf" srcId="{DA2ED839-737F-4AD8-8F47-8971E964FAAB}" destId="{7CA75A7E-A576-4E9E-9375-3FCBA47CF93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970CB8-18FF-4916-8134-189ACCF67223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858ACD34-CE07-41D6-8FA3-3D02181CE8A0}">
      <dgm:prSet phldrT="[Text]" custT="1"/>
      <dgm:spPr/>
      <dgm:t>
        <a:bodyPr/>
        <a:lstStyle/>
        <a:p>
          <a:r>
            <a:rPr lang="id-ID" sz="3200" dirty="0" smtClean="0"/>
            <a:t>Pengisian Staf (Staffing)</a:t>
          </a:r>
          <a:endParaRPr lang="id-ID" sz="3200" dirty="0"/>
        </a:p>
      </dgm:t>
    </dgm:pt>
    <dgm:pt modelId="{D8BB1CA9-A543-4D28-9FF0-734721175A17}" type="parTrans" cxnId="{125692DA-43A0-4AA0-B0C6-B13C13AFC7F8}">
      <dgm:prSet/>
      <dgm:spPr/>
      <dgm:t>
        <a:bodyPr/>
        <a:lstStyle/>
        <a:p>
          <a:endParaRPr lang="id-ID"/>
        </a:p>
      </dgm:t>
    </dgm:pt>
    <dgm:pt modelId="{32C85276-E86A-4E98-BCC2-BB018A172F8D}" type="sibTrans" cxnId="{125692DA-43A0-4AA0-B0C6-B13C13AFC7F8}">
      <dgm:prSet/>
      <dgm:spPr/>
      <dgm:t>
        <a:bodyPr/>
        <a:lstStyle/>
        <a:p>
          <a:endParaRPr lang="id-ID"/>
        </a:p>
      </dgm:t>
    </dgm:pt>
    <dgm:pt modelId="{5A3DCFAE-93ED-4C4A-B95C-892C78FF856C}">
      <dgm:prSet phldrT="[Text]"/>
      <dgm:spPr/>
      <dgm:t>
        <a:bodyPr/>
        <a:lstStyle/>
        <a:p>
          <a:r>
            <a:rPr lang="id-ID" dirty="0" smtClean="0"/>
            <a:t>Dilakukan oleh manajer untuk menjamin pemenuhan kebutuhan staf yang memenuhi persyaratan.</a:t>
          </a:r>
          <a:endParaRPr lang="id-ID" dirty="0"/>
        </a:p>
      </dgm:t>
    </dgm:pt>
    <dgm:pt modelId="{052C939F-AD95-4B84-9429-BD9E4BDB3A95}" type="parTrans" cxnId="{A3061AFC-EBC2-4DAC-9FCE-8F3658B61530}">
      <dgm:prSet/>
      <dgm:spPr/>
      <dgm:t>
        <a:bodyPr/>
        <a:lstStyle/>
        <a:p>
          <a:endParaRPr lang="id-ID"/>
        </a:p>
      </dgm:t>
    </dgm:pt>
    <dgm:pt modelId="{896C57FB-02B8-481A-90C1-92A812CBA274}" type="sibTrans" cxnId="{A3061AFC-EBC2-4DAC-9FCE-8F3658B61530}">
      <dgm:prSet/>
      <dgm:spPr/>
      <dgm:t>
        <a:bodyPr/>
        <a:lstStyle/>
        <a:p>
          <a:endParaRPr lang="id-ID"/>
        </a:p>
      </dgm:t>
    </dgm:pt>
    <dgm:pt modelId="{C95956FF-51CD-4522-A9D6-5C17DB82F3D2}">
      <dgm:prSet phldrT="[Text]"/>
      <dgm:spPr/>
      <dgm:t>
        <a:bodyPr/>
        <a:lstStyle/>
        <a:p>
          <a:r>
            <a:rPr lang="id-ID" dirty="0" smtClean="0"/>
            <a:t>Perusahaan merekrut SDM sesuai dengan pekerjaan yang akan dilakukan.</a:t>
          </a:r>
          <a:endParaRPr lang="id-ID" dirty="0"/>
        </a:p>
      </dgm:t>
    </dgm:pt>
    <dgm:pt modelId="{394BAEBC-FEBF-43B8-A878-E4B2A173F192}" type="parTrans" cxnId="{6393DBEB-7FB3-4929-AA32-E2BC873C61EC}">
      <dgm:prSet/>
      <dgm:spPr/>
      <dgm:t>
        <a:bodyPr/>
        <a:lstStyle/>
        <a:p>
          <a:endParaRPr lang="id-ID"/>
        </a:p>
      </dgm:t>
    </dgm:pt>
    <dgm:pt modelId="{464B9DC5-C6A3-4A48-B6A7-814040612F18}" type="sibTrans" cxnId="{6393DBEB-7FB3-4929-AA32-E2BC873C61EC}">
      <dgm:prSet/>
      <dgm:spPr/>
      <dgm:t>
        <a:bodyPr/>
        <a:lstStyle/>
        <a:p>
          <a:endParaRPr lang="id-ID"/>
        </a:p>
      </dgm:t>
    </dgm:pt>
    <dgm:pt modelId="{604CD857-5839-420F-BA2A-40DBB33AEDA7}">
      <dgm:prSet phldrT="[Text]" custT="1"/>
      <dgm:spPr/>
      <dgm:t>
        <a:bodyPr/>
        <a:lstStyle/>
        <a:p>
          <a:r>
            <a:rPr lang="id-ID" sz="3200" dirty="0" smtClean="0"/>
            <a:t>Memimpin (Leading)</a:t>
          </a:r>
          <a:endParaRPr lang="id-ID" sz="3200" dirty="0"/>
        </a:p>
      </dgm:t>
    </dgm:pt>
    <dgm:pt modelId="{1B07E038-0030-4C6B-ABA6-1EEFCE2A229D}" type="parTrans" cxnId="{37F90141-C4FC-4004-9C72-E9C321163711}">
      <dgm:prSet/>
      <dgm:spPr/>
      <dgm:t>
        <a:bodyPr/>
        <a:lstStyle/>
        <a:p>
          <a:endParaRPr lang="id-ID"/>
        </a:p>
      </dgm:t>
    </dgm:pt>
    <dgm:pt modelId="{1966596D-177D-49CE-A9F4-A5B540C7ACEA}" type="sibTrans" cxnId="{37F90141-C4FC-4004-9C72-E9C321163711}">
      <dgm:prSet/>
      <dgm:spPr/>
      <dgm:t>
        <a:bodyPr/>
        <a:lstStyle/>
        <a:p>
          <a:endParaRPr lang="id-ID"/>
        </a:p>
      </dgm:t>
    </dgm:pt>
    <dgm:pt modelId="{EA601C6C-59FE-4C86-81C3-022163180652}">
      <dgm:prSet phldrT="[Text]"/>
      <dgm:spPr/>
      <dgm:t>
        <a:bodyPr/>
        <a:lstStyle/>
        <a:p>
          <a:r>
            <a:rPr lang="id-ID" dirty="0" smtClean="0"/>
            <a:t>Proses memotivasi individu atau kelompok dalam suatu aktivitas hubungan kerja.</a:t>
          </a:r>
          <a:endParaRPr lang="id-ID" dirty="0"/>
        </a:p>
      </dgm:t>
    </dgm:pt>
    <dgm:pt modelId="{381C103F-C03B-4760-BB59-61C430E8F48B}" type="parTrans" cxnId="{74C39CD1-7FB6-47E2-BAD1-E34549130E46}">
      <dgm:prSet/>
      <dgm:spPr/>
      <dgm:t>
        <a:bodyPr/>
        <a:lstStyle/>
        <a:p>
          <a:endParaRPr lang="id-ID"/>
        </a:p>
      </dgm:t>
    </dgm:pt>
    <dgm:pt modelId="{FF3DDC0C-A511-485D-90D9-F9F5D1BB2C67}" type="sibTrans" cxnId="{74C39CD1-7FB6-47E2-BAD1-E34549130E46}">
      <dgm:prSet/>
      <dgm:spPr/>
      <dgm:t>
        <a:bodyPr/>
        <a:lstStyle/>
        <a:p>
          <a:endParaRPr lang="id-ID"/>
        </a:p>
      </dgm:t>
    </dgm:pt>
    <dgm:pt modelId="{5EB15997-3BB7-46A2-B6A7-F29BE677B42F}">
      <dgm:prSet phldrT="[Text]"/>
      <dgm:spPr/>
      <dgm:t>
        <a:bodyPr/>
        <a:lstStyle/>
        <a:p>
          <a:r>
            <a:rPr lang="id-ID" dirty="0" smtClean="0"/>
            <a:t>SDM yang telah diorganisasikan perlu diarahkan aktivitasnya agar semuanya mengarah ke pencapaian tujuan perusahaan.</a:t>
          </a:r>
          <a:endParaRPr lang="id-ID" dirty="0"/>
        </a:p>
      </dgm:t>
    </dgm:pt>
    <dgm:pt modelId="{7AEFF6C5-2B84-4399-A6B4-0C30B9666610}" type="parTrans" cxnId="{44D87976-DE51-4B8C-8FA9-0EA208E911D3}">
      <dgm:prSet/>
      <dgm:spPr/>
      <dgm:t>
        <a:bodyPr/>
        <a:lstStyle/>
        <a:p>
          <a:endParaRPr lang="id-ID"/>
        </a:p>
      </dgm:t>
    </dgm:pt>
    <dgm:pt modelId="{C09E388B-A9A4-4776-9A35-1366B348C0F2}" type="sibTrans" cxnId="{44D87976-DE51-4B8C-8FA9-0EA208E911D3}">
      <dgm:prSet/>
      <dgm:spPr/>
      <dgm:t>
        <a:bodyPr/>
        <a:lstStyle/>
        <a:p>
          <a:endParaRPr lang="id-ID"/>
        </a:p>
      </dgm:t>
    </dgm:pt>
    <dgm:pt modelId="{4D91A077-5B5F-46A9-AC75-3BFF93C4621E}">
      <dgm:prSet phldrT="[Text]"/>
      <dgm:spPr/>
      <dgm:t>
        <a:bodyPr/>
        <a:lstStyle/>
        <a:p>
          <a:r>
            <a:rPr lang="id-ID" dirty="0" smtClean="0"/>
            <a:t>Pengendalian (Controlling)</a:t>
          </a:r>
          <a:endParaRPr lang="id-ID" dirty="0"/>
        </a:p>
      </dgm:t>
    </dgm:pt>
    <dgm:pt modelId="{75F27719-8B0A-41AE-8DE6-7A30BF518735}" type="parTrans" cxnId="{E0071506-FC61-40B9-8CA2-5D2EA649F342}">
      <dgm:prSet/>
      <dgm:spPr/>
      <dgm:t>
        <a:bodyPr/>
        <a:lstStyle/>
        <a:p>
          <a:endParaRPr lang="id-ID"/>
        </a:p>
      </dgm:t>
    </dgm:pt>
    <dgm:pt modelId="{37609378-6E60-496E-B023-1CB35AD9BB41}" type="sibTrans" cxnId="{E0071506-FC61-40B9-8CA2-5D2EA649F342}">
      <dgm:prSet/>
      <dgm:spPr/>
      <dgm:t>
        <a:bodyPr/>
        <a:lstStyle/>
        <a:p>
          <a:endParaRPr lang="id-ID"/>
        </a:p>
      </dgm:t>
    </dgm:pt>
    <dgm:pt modelId="{5C1E7A3F-58F7-4260-AD42-2C52793F74EA}">
      <dgm:prSet phldrT="[Text]"/>
      <dgm:spPr/>
      <dgm:t>
        <a:bodyPr/>
        <a:lstStyle/>
        <a:p>
          <a:r>
            <a:rPr lang="id-ID" dirty="0" smtClean="0"/>
            <a:t>Proses memastikan adanya kinerja yang efisien dalam pencapaian tujuan perusahaan.</a:t>
          </a:r>
          <a:endParaRPr lang="id-ID" dirty="0"/>
        </a:p>
      </dgm:t>
    </dgm:pt>
    <dgm:pt modelId="{1DAADC12-BB6C-42E1-910A-2AE9CECD44B0}" type="parTrans" cxnId="{F9394806-25EF-4958-AD4D-871D45ECF789}">
      <dgm:prSet/>
      <dgm:spPr/>
      <dgm:t>
        <a:bodyPr/>
        <a:lstStyle/>
        <a:p>
          <a:endParaRPr lang="id-ID"/>
        </a:p>
      </dgm:t>
    </dgm:pt>
    <dgm:pt modelId="{117E7912-3DB0-4C39-9F99-E7CC38378055}" type="sibTrans" cxnId="{F9394806-25EF-4958-AD4D-871D45ECF789}">
      <dgm:prSet/>
      <dgm:spPr/>
      <dgm:t>
        <a:bodyPr/>
        <a:lstStyle/>
        <a:p>
          <a:endParaRPr lang="id-ID"/>
        </a:p>
      </dgm:t>
    </dgm:pt>
    <dgm:pt modelId="{2FD8FF42-BB38-48C7-884C-3BE52C69E690}">
      <dgm:prSet phldrT="[Text]"/>
      <dgm:spPr/>
      <dgm:t>
        <a:bodyPr/>
        <a:lstStyle/>
        <a:p>
          <a:r>
            <a:rPr lang="id-ID" dirty="0" smtClean="0"/>
            <a:t>Manajemen perusahaan harus senantiasa memastikan bahwa pelaksanaan tugas yang dilakukan oleh SDM dan penggunaan sumber daya organisasi sesuai dengan rencana.</a:t>
          </a:r>
          <a:endParaRPr lang="id-ID" dirty="0"/>
        </a:p>
      </dgm:t>
    </dgm:pt>
    <dgm:pt modelId="{406B794B-E87C-4DE3-8CDC-DB5A80AD9579}" type="parTrans" cxnId="{8EC42E37-FC70-4C40-9048-82E329FD4F92}">
      <dgm:prSet/>
      <dgm:spPr/>
      <dgm:t>
        <a:bodyPr/>
        <a:lstStyle/>
        <a:p>
          <a:endParaRPr lang="id-ID"/>
        </a:p>
      </dgm:t>
    </dgm:pt>
    <dgm:pt modelId="{5180E131-57C5-4060-86BA-207BECFDF0AB}" type="sibTrans" cxnId="{8EC42E37-FC70-4C40-9048-82E329FD4F92}">
      <dgm:prSet/>
      <dgm:spPr/>
      <dgm:t>
        <a:bodyPr/>
        <a:lstStyle/>
        <a:p>
          <a:endParaRPr lang="id-ID"/>
        </a:p>
      </dgm:t>
    </dgm:pt>
    <dgm:pt modelId="{F1405458-5886-4168-9469-9FFE7C8B94EC}" type="pres">
      <dgm:prSet presAssocID="{B4970CB8-18FF-4916-8134-189ACCF672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5D7BF9-F60C-42D2-B740-217999251D1C}" type="pres">
      <dgm:prSet presAssocID="{858ACD34-CE07-41D6-8FA3-3D02181CE8A0}" presName="linNode" presStyleCnt="0"/>
      <dgm:spPr/>
    </dgm:pt>
    <dgm:pt modelId="{FA84B24B-28FE-4A82-B45A-FE1B149E05B7}" type="pres">
      <dgm:prSet presAssocID="{858ACD34-CE07-41D6-8FA3-3D02181CE8A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9956303-AAD7-4AB0-A447-526DBA9CB840}" type="pres">
      <dgm:prSet presAssocID="{858ACD34-CE07-41D6-8FA3-3D02181CE8A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9177A1E-6FD0-4F9D-B39A-9209DAE6A5A7}" type="pres">
      <dgm:prSet presAssocID="{32C85276-E86A-4E98-BCC2-BB018A172F8D}" presName="sp" presStyleCnt="0"/>
      <dgm:spPr/>
    </dgm:pt>
    <dgm:pt modelId="{4F97176A-F7A1-4A83-B39F-BC1C68371F05}" type="pres">
      <dgm:prSet presAssocID="{604CD857-5839-420F-BA2A-40DBB33AEDA7}" presName="linNode" presStyleCnt="0"/>
      <dgm:spPr/>
    </dgm:pt>
    <dgm:pt modelId="{909FCA2D-8DD1-4B9E-BEE6-C1AA4BA7365E}" type="pres">
      <dgm:prSet presAssocID="{604CD857-5839-420F-BA2A-40DBB33AEDA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111FAC4-7CCA-413B-AC87-EE06F1C2C636}" type="pres">
      <dgm:prSet presAssocID="{604CD857-5839-420F-BA2A-40DBB33AEDA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8465FE5-596D-43D9-B7B1-AF2803BAD129}" type="pres">
      <dgm:prSet presAssocID="{1966596D-177D-49CE-A9F4-A5B540C7ACEA}" presName="sp" presStyleCnt="0"/>
      <dgm:spPr/>
    </dgm:pt>
    <dgm:pt modelId="{42DE6411-EEED-4AEC-95E2-8A01CC7000A4}" type="pres">
      <dgm:prSet presAssocID="{4D91A077-5B5F-46A9-AC75-3BFF93C4621E}" presName="linNode" presStyleCnt="0"/>
      <dgm:spPr/>
    </dgm:pt>
    <dgm:pt modelId="{F4999C0C-B914-44B9-916A-E37EA15DB2AB}" type="pres">
      <dgm:prSet presAssocID="{4D91A077-5B5F-46A9-AC75-3BFF93C4621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4D7C2F2-A9F5-411A-9D65-F1682C2D53C7}" type="pres">
      <dgm:prSet presAssocID="{4D91A077-5B5F-46A9-AC75-3BFF93C4621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0E740F6F-81A1-4F3B-A50B-D8666C86099B}" type="presOf" srcId="{4D91A077-5B5F-46A9-AC75-3BFF93C4621E}" destId="{F4999C0C-B914-44B9-916A-E37EA15DB2AB}" srcOrd="0" destOrd="0" presId="urn:microsoft.com/office/officeart/2005/8/layout/vList5"/>
    <dgm:cxn modelId="{E0071506-FC61-40B9-8CA2-5D2EA649F342}" srcId="{B4970CB8-18FF-4916-8134-189ACCF67223}" destId="{4D91A077-5B5F-46A9-AC75-3BFF93C4621E}" srcOrd="2" destOrd="0" parTransId="{75F27719-8B0A-41AE-8DE6-7A30BF518735}" sibTransId="{37609378-6E60-496E-B023-1CB35AD9BB41}"/>
    <dgm:cxn modelId="{74C39CD1-7FB6-47E2-BAD1-E34549130E46}" srcId="{604CD857-5839-420F-BA2A-40DBB33AEDA7}" destId="{EA601C6C-59FE-4C86-81C3-022163180652}" srcOrd="0" destOrd="0" parTransId="{381C103F-C03B-4760-BB59-61C430E8F48B}" sibTransId="{FF3DDC0C-A511-485D-90D9-F9F5D1BB2C67}"/>
    <dgm:cxn modelId="{D90B15C4-B315-43A7-9111-12D52ACC027A}" type="presOf" srcId="{2FD8FF42-BB38-48C7-884C-3BE52C69E690}" destId="{94D7C2F2-A9F5-411A-9D65-F1682C2D53C7}" srcOrd="0" destOrd="1" presId="urn:microsoft.com/office/officeart/2005/8/layout/vList5"/>
    <dgm:cxn modelId="{0AD76099-D24A-4C88-AE41-E6748F9A6C26}" type="presOf" srcId="{5EB15997-3BB7-46A2-B6A7-F29BE677B42F}" destId="{1111FAC4-7CCA-413B-AC87-EE06F1C2C636}" srcOrd="0" destOrd="1" presId="urn:microsoft.com/office/officeart/2005/8/layout/vList5"/>
    <dgm:cxn modelId="{03A1ADA9-562A-43DB-AEDA-7B0265AAD3EA}" type="presOf" srcId="{EA601C6C-59FE-4C86-81C3-022163180652}" destId="{1111FAC4-7CCA-413B-AC87-EE06F1C2C636}" srcOrd="0" destOrd="0" presId="urn:microsoft.com/office/officeart/2005/8/layout/vList5"/>
    <dgm:cxn modelId="{37F90141-C4FC-4004-9C72-E9C321163711}" srcId="{B4970CB8-18FF-4916-8134-189ACCF67223}" destId="{604CD857-5839-420F-BA2A-40DBB33AEDA7}" srcOrd="1" destOrd="0" parTransId="{1B07E038-0030-4C6B-ABA6-1EEFCE2A229D}" sibTransId="{1966596D-177D-49CE-A9F4-A5B540C7ACEA}"/>
    <dgm:cxn modelId="{6393DBEB-7FB3-4929-AA32-E2BC873C61EC}" srcId="{858ACD34-CE07-41D6-8FA3-3D02181CE8A0}" destId="{C95956FF-51CD-4522-A9D6-5C17DB82F3D2}" srcOrd="1" destOrd="0" parTransId="{394BAEBC-FEBF-43B8-A878-E4B2A173F192}" sibTransId="{464B9DC5-C6A3-4A48-B6A7-814040612F18}"/>
    <dgm:cxn modelId="{44D87976-DE51-4B8C-8FA9-0EA208E911D3}" srcId="{604CD857-5839-420F-BA2A-40DBB33AEDA7}" destId="{5EB15997-3BB7-46A2-B6A7-F29BE677B42F}" srcOrd="1" destOrd="0" parTransId="{7AEFF6C5-2B84-4399-A6B4-0C30B9666610}" sibTransId="{C09E388B-A9A4-4776-9A35-1366B348C0F2}"/>
    <dgm:cxn modelId="{FB74E4DD-379D-441C-8221-6AF806133565}" type="presOf" srcId="{604CD857-5839-420F-BA2A-40DBB33AEDA7}" destId="{909FCA2D-8DD1-4B9E-BEE6-C1AA4BA7365E}" srcOrd="0" destOrd="0" presId="urn:microsoft.com/office/officeart/2005/8/layout/vList5"/>
    <dgm:cxn modelId="{F9394806-25EF-4958-AD4D-871D45ECF789}" srcId="{4D91A077-5B5F-46A9-AC75-3BFF93C4621E}" destId="{5C1E7A3F-58F7-4260-AD42-2C52793F74EA}" srcOrd="0" destOrd="0" parTransId="{1DAADC12-BB6C-42E1-910A-2AE9CECD44B0}" sibTransId="{117E7912-3DB0-4C39-9F99-E7CC38378055}"/>
    <dgm:cxn modelId="{B6693234-F619-4C09-A1B4-0498CE4B3B73}" type="presOf" srcId="{858ACD34-CE07-41D6-8FA3-3D02181CE8A0}" destId="{FA84B24B-28FE-4A82-B45A-FE1B149E05B7}" srcOrd="0" destOrd="0" presId="urn:microsoft.com/office/officeart/2005/8/layout/vList5"/>
    <dgm:cxn modelId="{928F9B28-C1C6-4CFB-998C-EDDD2FF8CF93}" type="presOf" srcId="{5A3DCFAE-93ED-4C4A-B95C-892C78FF856C}" destId="{69956303-AAD7-4AB0-A447-526DBA9CB840}" srcOrd="0" destOrd="0" presId="urn:microsoft.com/office/officeart/2005/8/layout/vList5"/>
    <dgm:cxn modelId="{D2647FC3-5E64-47C4-8301-A8BD8290D471}" type="presOf" srcId="{B4970CB8-18FF-4916-8134-189ACCF67223}" destId="{F1405458-5886-4168-9469-9FFE7C8B94EC}" srcOrd="0" destOrd="0" presId="urn:microsoft.com/office/officeart/2005/8/layout/vList5"/>
    <dgm:cxn modelId="{A3061AFC-EBC2-4DAC-9FCE-8F3658B61530}" srcId="{858ACD34-CE07-41D6-8FA3-3D02181CE8A0}" destId="{5A3DCFAE-93ED-4C4A-B95C-892C78FF856C}" srcOrd="0" destOrd="0" parTransId="{052C939F-AD95-4B84-9429-BD9E4BDB3A95}" sibTransId="{896C57FB-02B8-481A-90C1-92A812CBA274}"/>
    <dgm:cxn modelId="{4CD8A499-B723-4738-AD10-FED52166C89B}" type="presOf" srcId="{5C1E7A3F-58F7-4260-AD42-2C52793F74EA}" destId="{94D7C2F2-A9F5-411A-9D65-F1682C2D53C7}" srcOrd="0" destOrd="0" presId="urn:microsoft.com/office/officeart/2005/8/layout/vList5"/>
    <dgm:cxn modelId="{77BB3B93-DAEA-44F6-8B3B-63FBC5790930}" type="presOf" srcId="{C95956FF-51CD-4522-A9D6-5C17DB82F3D2}" destId="{69956303-AAD7-4AB0-A447-526DBA9CB840}" srcOrd="0" destOrd="1" presId="urn:microsoft.com/office/officeart/2005/8/layout/vList5"/>
    <dgm:cxn modelId="{125692DA-43A0-4AA0-B0C6-B13C13AFC7F8}" srcId="{B4970CB8-18FF-4916-8134-189ACCF67223}" destId="{858ACD34-CE07-41D6-8FA3-3D02181CE8A0}" srcOrd="0" destOrd="0" parTransId="{D8BB1CA9-A543-4D28-9FF0-734721175A17}" sibTransId="{32C85276-E86A-4E98-BCC2-BB018A172F8D}"/>
    <dgm:cxn modelId="{8EC42E37-FC70-4C40-9048-82E329FD4F92}" srcId="{4D91A077-5B5F-46A9-AC75-3BFF93C4621E}" destId="{2FD8FF42-BB38-48C7-884C-3BE52C69E690}" srcOrd="1" destOrd="0" parTransId="{406B794B-E87C-4DE3-8CDC-DB5A80AD9579}" sibTransId="{5180E131-57C5-4060-86BA-207BECFDF0AB}"/>
    <dgm:cxn modelId="{ABE4DE68-5AAF-4CFD-9C34-03FB92D20F53}" type="presParOf" srcId="{F1405458-5886-4168-9469-9FFE7C8B94EC}" destId="{EA5D7BF9-F60C-42D2-B740-217999251D1C}" srcOrd="0" destOrd="0" presId="urn:microsoft.com/office/officeart/2005/8/layout/vList5"/>
    <dgm:cxn modelId="{89871C7E-3FB3-4A61-A9D7-557CF3A4A7FE}" type="presParOf" srcId="{EA5D7BF9-F60C-42D2-B740-217999251D1C}" destId="{FA84B24B-28FE-4A82-B45A-FE1B149E05B7}" srcOrd="0" destOrd="0" presId="urn:microsoft.com/office/officeart/2005/8/layout/vList5"/>
    <dgm:cxn modelId="{0CCE935C-CD67-4DAF-A887-F98195E52253}" type="presParOf" srcId="{EA5D7BF9-F60C-42D2-B740-217999251D1C}" destId="{69956303-AAD7-4AB0-A447-526DBA9CB840}" srcOrd="1" destOrd="0" presId="urn:microsoft.com/office/officeart/2005/8/layout/vList5"/>
    <dgm:cxn modelId="{530D6E39-D729-485A-AEFC-41B8F67820B1}" type="presParOf" srcId="{F1405458-5886-4168-9469-9FFE7C8B94EC}" destId="{39177A1E-6FD0-4F9D-B39A-9209DAE6A5A7}" srcOrd="1" destOrd="0" presId="urn:microsoft.com/office/officeart/2005/8/layout/vList5"/>
    <dgm:cxn modelId="{62227E62-C574-4372-B9DD-4E90F287432E}" type="presParOf" srcId="{F1405458-5886-4168-9469-9FFE7C8B94EC}" destId="{4F97176A-F7A1-4A83-B39F-BC1C68371F05}" srcOrd="2" destOrd="0" presId="urn:microsoft.com/office/officeart/2005/8/layout/vList5"/>
    <dgm:cxn modelId="{1749375F-7ACD-45B4-B8D7-851491DFBC3F}" type="presParOf" srcId="{4F97176A-F7A1-4A83-B39F-BC1C68371F05}" destId="{909FCA2D-8DD1-4B9E-BEE6-C1AA4BA7365E}" srcOrd="0" destOrd="0" presId="urn:microsoft.com/office/officeart/2005/8/layout/vList5"/>
    <dgm:cxn modelId="{32E7D4BF-70C5-4CFC-AD84-BC736F6D2B6F}" type="presParOf" srcId="{4F97176A-F7A1-4A83-B39F-BC1C68371F05}" destId="{1111FAC4-7CCA-413B-AC87-EE06F1C2C636}" srcOrd="1" destOrd="0" presId="urn:microsoft.com/office/officeart/2005/8/layout/vList5"/>
    <dgm:cxn modelId="{C5A9F878-9F28-44AB-B6A1-176BC60733E2}" type="presParOf" srcId="{F1405458-5886-4168-9469-9FFE7C8B94EC}" destId="{58465FE5-596D-43D9-B7B1-AF2803BAD129}" srcOrd="3" destOrd="0" presId="urn:microsoft.com/office/officeart/2005/8/layout/vList5"/>
    <dgm:cxn modelId="{E81A7D15-98A5-4D21-8EFD-D0D36B8325F6}" type="presParOf" srcId="{F1405458-5886-4168-9469-9FFE7C8B94EC}" destId="{42DE6411-EEED-4AEC-95E2-8A01CC7000A4}" srcOrd="4" destOrd="0" presId="urn:microsoft.com/office/officeart/2005/8/layout/vList5"/>
    <dgm:cxn modelId="{8275AA80-DAF1-41B1-964B-5CB2146F0928}" type="presParOf" srcId="{42DE6411-EEED-4AEC-95E2-8A01CC7000A4}" destId="{F4999C0C-B914-44B9-916A-E37EA15DB2AB}" srcOrd="0" destOrd="0" presId="urn:microsoft.com/office/officeart/2005/8/layout/vList5"/>
    <dgm:cxn modelId="{459261A8-88B4-4678-93F1-9EFE78B18DA7}" type="presParOf" srcId="{42DE6411-EEED-4AEC-95E2-8A01CC7000A4}" destId="{94D7C2F2-A9F5-411A-9D65-F1682C2D53C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80855F-6B06-4D02-B274-257D5B383D72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F27CF9D2-E7FB-4B1B-91B0-3B4E676E4F6A}">
      <dgm:prSet phldrT="[Text]"/>
      <dgm:spPr/>
      <dgm:t>
        <a:bodyPr/>
        <a:lstStyle/>
        <a:p>
          <a:r>
            <a:rPr lang="en-US" dirty="0" err="1" smtClean="0"/>
            <a:t>Sosok</a:t>
          </a:r>
          <a:r>
            <a:rPr lang="en-US" dirty="0" smtClean="0"/>
            <a:t> </a:t>
          </a:r>
          <a:r>
            <a:rPr lang="en-US" dirty="0" err="1" smtClean="0"/>
            <a:t>atau</a:t>
          </a:r>
          <a:r>
            <a:rPr lang="en-US" dirty="0" smtClean="0"/>
            <a:t> </a:t>
          </a:r>
          <a:r>
            <a:rPr lang="en-US" dirty="0" err="1" smtClean="0"/>
            <a:t>figur</a:t>
          </a:r>
          <a:endParaRPr lang="id-ID" dirty="0"/>
        </a:p>
      </dgm:t>
    </dgm:pt>
    <dgm:pt modelId="{2DF1CD52-F453-4F11-A199-CD0FC4CAF500}" type="parTrans" cxnId="{EA25C297-06AD-42FB-939B-05CA53CDF22F}">
      <dgm:prSet/>
      <dgm:spPr/>
      <dgm:t>
        <a:bodyPr/>
        <a:lstStyle/>
        <a:p>
          <a:endParaRPr lang="id-ID"/>
        </a:p>
      </dgm:t>
    </dgm:pt>
    <dgm:pt modelId="{B711C086-CA94-4032-BF64-FB5B791A34FF}" type="sibTrans" cxnId="{EA25C297-06AD-42FB-939B-05CA53CDF22F}">
      <dgm:prSet/>
      <dgm:spPr/>
      <dgm:t>
        <a:bodyPr/>
        <a:lstStyle/>
        <a:p>
          <a:endParaRPr lang="id-ID"/>
        </a:p>
      </dgm:t>
    </dgm:pt>
    <dgm:pt modelId="{0DD17455-A905-465D-A02A-75EEF2F95567}">
      <dgm:prSet phldrT="[Text]"/>
      <dgm:spPr/>
      <dgm:t>
        <a:bodyPr/>
        <a:lstStyle/>
        <a:p>
          <a:r>
            <a:rPr lang="en-US" dirty="0" err="1" smtClean="0"/>
            <a:t>Pemimpin</a:t>
          </a:r>
          <a:endParaRPr lang="id-ID" dirty="0"/>
        </a:p>
      </dgm:t>
    </dgm:pt>
    <dgm:pt modelId="{5D39A63D-7520-4E7A-8910-A7AF525AF970}" type="parTrans" cxnId="{86F40CA0-A4D2-4826-84A7-B2355123C30D}">
      <dgm:prSet/>
      <dgm:spPr/>
      <dgm:t>
        <a:bodyPr/>
        <a:lstStyle/>
        <a:p>
          <a:endParaRPr lang="id-ID"/>
        </a:p>
      </dgm:t>
    </dgm:pt>
    <dgm:pt modelId="{2FC42388-4F19-437B-9F3A-543BF4889042}" type="sibTrans" cxnId="{86F40CA0-A4D2-4826-84A7-B2355123C30D}">
      <dgm:prSet/>
      <dgm:spPr/>
      <dgm:t>
        <a:bodyPr/>
        <a:lstStyle/>
        <a:p>
          <a:endParaRPr lang="id-ID"/>
        </a:p>
      </dgm:t>
    </dgm:pt>
    <dgm:pt modelId="{4D72016E-38FE-43B2-B54B-6400072F6D84}">
      <dgm:prSet phldrT="[Text]"/>
      <dgm:spPr/>
      <dgm:t>
        <a:bodyPr/>
        <a:lstStyle/>
        <a:p>
          <a:r>
            <a:rPr lang="en-US" dirty="0" err="1" smtClean="0"/>
            <a:t>Penghubung</a:t>
          </a:r>
          <a:endParaRPr lang="id-ID" dirty="0"/>
        </a:p>
      </dgm:t>
    </dgm:pt>
    <dgm:pt modelId="{F026692E-F895-4CEC-B60E-9982913B7611}" type="parTrans" cxnId="{A6738692-7DB3-4F7B-9C58-9F509B0A40A4}">
      <dgm:prSet/>
      <dgm:spPr/>
      <dgm:t>
        <a:bodyPr/>
        <a:lstStyle/>
        <a:p>
          <a:endParaRPr lang="id-ID"/>
        </a:p>
      </dgm:t>
    </dgm:pt>
    <dgm:pt modelId="{B46663E7-5ABB-41D6-A9B9-7D661C365135}" type="sibTrans" cxnId="{A6738692-7DB3-4F7B-9C58-9F509B0A40A4}">
      <dgm:prSet/>
      <dgm:spPr/>
      <dgm:t>
        <a:bodyPr/>
        <a:lstStyle/>
        <a:p>
          <a:endParaRPr lang="id-ID"/>
        </a:p>
      </dgm:t>
    </dgm:pt>
    <dgm:pt modelId="{4B7F1552-5636-4E4F-9A97-C010C2C22062}" type="pres">
      <dgm:prSet presAssocID="{CE80855F-6B06-4D02-B274-257D5B383D7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45A046-7987-4952-8A43-FE7B8B688BE4}" type="pres">
      <dgm:prSet presAssocID="{F27CF9D2-E7FB-4B1B-91B0-3B4E676E4F6A}" presName="parentLin" presStyleCnt="0"/>
      <dgm:spPr/>
    </dgm:pt>
    <dgm:pt modelId="{59872FD0-AC35-4D85-802F-F47A0664E663}" type="pres">
      <dgm:prSet presAssocID="{F27CF9D2-E7FB-4B1B-91B0-3B4E676E4F6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6EF8FD9-4CA6-4235-A1E4-C9A0A1686973}" type="pres">
      <dgm:prSet presAssocID="{F27CF9D2-E7FB-4B1B-91B0-3B4E676E4F6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A836FF2-BCF5-40C3-A00A-F233E872F5E8}" type="pres">
      <dgm:prSet presAssocID="{F27CF9D2-E7FB-4B1B-91B0-3B4E676E4F6A}" presName="negativeSpace" presStyleCnt="0"/>
      <dgm:spPr/>
    </dgm:pt>
    <dgm:pt modelId="{E53EA543-77FE-484A-A9BC-9222EE181880}" type="pres">
      <dgm:prSet presAssocID="{F27CF9D2-E7FB-4B1B-91B0-3B4E676E4F6A}" presName="childText" presStyleLbl="conFgAcc1" presStyleIdx="0" presStyleCnt="3">
        <dgm:presLayoutVars>
          <dgm:bulletEnabled val="1"/>
        </dgm:presLayoutVars>
      </dgm:prSet>
      <dgm:spPr/>
    </dgm:pt>
    <dgm:pt modelId="{251E6349-71CF-4721-B878-E79C8449F80E}" type="pres">
      <dgm:prSet presAssocID="{B711C086-CA94-4032-BF64-FB5B791A34FF}" presName="spaceBetweenRectangles" presStyleCnt="0"/>
      <dgm:spPr/>
    </dgm:pt>
    <dgm:pt modelId="{ED767A88-2D4B-4D14-9CF7-5C42D6F668D8}" type="pres">
      <dgm:prSet presAssocID="{0DD17455-A905-465D-A02A-75EEF2F95567}" presName="parentLin" presStyleCnt="0"/>
      <dgm:spPr/>
    </dgm:pt>
    <dgm:pt modelId="{20464C51-A811-4C2C-9115-A633981A99F3}" type="pres">
      <dgm:prSet presAssocID="{0DD17455-A905-465D-A02A-75EEF2F9556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AA08A5A-6741-407D-9743-ADFAA9D65E88}" type="pres">
      <dgm:prSet presAssocID="{0DD17455-A905-465D-A02A-75EEF2F9556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416EA28-CA0C-436B-866F-9D84E60844BC}" type="pres">
      <dgm:prSet presAssocID="{0DD17455-A905-465D-A02A-75EEF2F95567}" presName="negativeSpace" presStyleCnt="0"/>
      <dgm:spPr/>
    </dgm:pt>
    <dgm:pt modelId="{8107026F-6974-4689-AE2A-65477D2D08D5}" type="pres">
      <dgm:prSet presAssocID="{0DD17455-A905-465D-A02A-75EEF2F95567}" presName="childText" presStyleLbl="conFgAcc1" presStyleIdx="1" presStyleCnt="3">
        <dgm:presLayoutVars>
          <dgm:bulletEnabled val="1"/>
        </dgm:presLayoutVars>
      </dgm:prSet>
      <dgm:spPr/>
    </dgm:pt>
    <dgm:pt modelId="{13F2AA63-35A0-4690-B084-67BD281FA11A}" type="pres">
      <dgm:prSet presAssocID="{2FC42388-4F19-437B-9F3A-543BF4889042}" presName="spaceBetweenRectangles" presStyleCnt="0"/>
      <dgm:spPr/>
    </dgm:pt>
    <dgm:pt modelId="{76B039A3-90B6-49D7-8E0E-6D7BF4FFB69A}" type="pres">
      <dgm:prSet presAssocID="{4D72016E-38FE-43B2-B54B-6400072F6D84}" presName="parentLin" presStyleCnt="0"/>
      <dgm:spPr/>
    </dgm:pt>
    <dgm:pt modelId="{BF4CFF58-6D68-421E-B28C-23BC6A8F0EA8}" type="pres">
      <dgm:prSet presAssocID="{4D72016E-38FE-43B2-B54B-6400072F6D84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B7D54043-B9EF-4280-8A24-7EC7F4A7FAE9}" type="pres">
      <dgm:prSet presAssocID="{4D72016E-38FE-43B2-B54B-6400072F6D8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94AC632-D541-4ED9-B36B-159F9D4F7417}" type="pres">
      <dgm:prSet presAssocID="{4D72016E-38FE-43B2-B54B-6400072F6D84}" presName="negativeSpace" presStyleCnt="0"/>
      <dgm:spPr/>
    </dgm:pt>
    <dgm:pt modelId="{E022DA5E-8974-4161-9096-3011CEC2411D}" type="pres">
      <dgm:prSet presAssocID="{4D72016E-38FE-43B2-B54B-6400072F6D8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FFAC4EC-93B3-411E-94D5-192FC5C3B102}" type="presOf" srcId="{F27CF9D2-E7FB-4B1B-91B0-3B4E676E4F6A}" destId="{D6EF8FD9-4CA6-4235-A1E4-C9A0A1686973}" srcOrd="1" destOrd="0" presId="urn:microsoft.com/office/officeart/2005/8/layout/list1"/>
    <dgm:cxn modelId="{BE2934DC-8AC8-4744-BEFC-8B16993E04B5}" type="presOf" srcId="{CE80855F-6B06-4D02-B274-257D5B383D72}" destId="{4B7F1552-5636-4E4F-9A97-C010C2C22062}" srcOrd="0" destOrd="0" presId="urn:microsoft.com/office/officeart/2005/8/layout/list1"/>
    <dgm:cxn modelId="{B1D280F1-9498-40A5-9B6F-681BBB754BE1}" type="presOf" srcId="{0DD17455-A905-465D-A02A-75EEF2F95567}" destId="{8AA08A5A-6741-407D-9743-ADFAA9D65E88}" srcOrd="1" destOrd="0" presId="urn:microsoft.com/office/officeart/2005/8/layout/list1"/>
    <dgm:cxn modelId="{EA25C297-06AD-42FB-939B-05CA53CDF22F}" srcId="{CE80855F-6B06-4D02-B274-257D5B383D72}" destId="{F27CF9D2-E7FB-4B1B-91B0-3B4E676E4F6A}" srcOrd="0" destOrd="0" parTransId="{2DF1CD52-F453-4F11-A199-CD0FC4CAF500}" sibTransId="{B711C086-CA94-4032-BF64-FB5B791A34FF}"/>
    <dgm:cxn modelId="{95C3DD62-5F02-4F0F-8D27-1EAD0196B200}" type="presOf" srcId="{F27CF9D2-E7FB-4B1B-91B0-3B4E676E4F6A}" destId="{59872FD0-AC35-4D85-802F-F47A0664E663}" srcOrd="0" destOrd="0" presId="urn:microsoft.com/office/officeart/2005/8/layout/list1"/>
    <dgm:cxn modelId="{6F0276E7-4AE4-4B49-93B2-3920A676CEF8}" type="presOf" srcId="{4D72016E-38FE-43B2-B54B-6400072F6D84}" destId="{B7D54043-B9EF-4280-8A24-7EC7F4A7FAE9}" srcOrd="1" destOrd="0" presId="urn:microsoft.com/office/officeart/2005/8/layout/list1"/>
    <dgm:cxn modelId="{A7542FFE-DE01-44BB-998D-8E2D8614FFBC}" type="presOf" srcId="{4D72016E-38FE-43B2-B54B-6400072F6D84}" destId="{BF4CFF58-6D68-421E-B28C-23BC6A8F0EA8}" srcOrd="0" destOrd="0" presId="urn:microsoft.com/office/officeart/2005/8/layout/list1"/>
    <dgm:cxn modelId="{9A69A814-CD41-4325-9CE2-4BC620A4A759}" type="presOf" srcId="{0DD17455-A905-465D-A02A-75EEF2F95567}" destId="{20464C51-A811-4C2C-9115-A633981A99F3}" srcOrd="0" destOrd="0" presId="urn:microsoft.com/office/officeart/2005/8/layout/list1"/>
    <dgm:cxn modelId="{86F40CA0-A4D2-4826-84A7-B2355123C30D}" srcId="{CE80855F-6B06-4D02-B274-257D5B383D72}" destId="{0DD17455-A905-465D-A02A-75EEF2F95567}" srcOrd="1" destOrd="0" parTransId="{5D39A63D-7520-4E7A-8910-A7AF525AF970}" sibTransId="{2FC42388-4F19-437B-9F3A-543BF4889042}"/>
    <dgm:cxn modelId="{A6738692-7DB3-4F7B-9C58-9F509B0A40A4}" srcId="{CE80855F-6B06-4D02-B274-257D5B383D72}" destId="{4D72016E-38FE-43B2-B54B-6400072F6D84}" srcOrd="2" destOrd="0" parTransId="{F026692E-F895-4CEC-B60E-9982913B7611}" sibTransId="{B46663E7-5ABB-41D6-A9B9-7D661C365135}"/>
    <dgm:cxn modelId="{659FF2F9-11E2-46C1-AB3B-A2DB4EBE10F4}" type="presParOf" srcId="{4B7F1552-5636-4E4F-9A97-C010C2C22062}" destId="{E345A046-7987-4952-8A43-FE7B8B688BE4}" srcOrd="0" destOrd="0" presId="urn:microsoft.com/office/officeart/2005/8/layout/list1"/>
    <dgm:cxn modelId="{8C88D1C4-BEFD-44B1-AC80-678CE0B2481D}" type="presParOf" srcId="{E345A046-7987-4952-8A43-FE7B8B688BE4}" destId="{59872FD0-AC35-4D85-802F-F47A0664E663}" srcOrd="0" destOrd="0" presId="urn:microsoft.com/office/officeart/2005/8/layout/list1"/>
    <dgm:cxn modelId="{614ACD08-51C8-404C-B8B2-4FF29D431179}" type="presParOf" srcId="{E345A046-7987-4952-8A43-FE7B8B688BE4}" destId="{D6EF8FD9-4CA6-4235-A1E4-C9A0A1686973}" srcOrd="1" destOrd="0" presId="urn:microsoft.com/office/officeart/2005/8/layout/list1"/>
    <dgm:cxn modelId="{1F959CD4-C136-4CEE-93CB-1EC338F96CB8}" type="presParOf" srcId="{4B7F1552-5636-4E4F-9A97-C010C2C22062}" destId="{4A836FF2-BCF5-40C3-A00A-F233E872F5E8}" srcOrd="1" destOrd="0" presId="urn:microsoft.com/office/officeart/2005/8/layout/list1"/>
    <dgm:cxn modelId="{A4684BFB-6325-493A-9659-EDFF2F3F97C7}" type="presParOf" srcId="{4B7F1552-5636-4E4F-9A97-C010C2C22062}" destId="{E53EA543-77FE-484A-A9BC-9222EE181880}" srcOrd="2" destOrd="0" presId="urn:microsoft.com/office/officeart/2005/8/layout/list1"/>
    <dgm:cxn modelId="{F624D6A5-92D3-4DC2-8BD4-80333C5B67D9}" type="presParOf" srcId="{4B7F1552-5636-4E4F-9A97-C010C2C22062}" destId="{251E6349-71CF-4721-B878-E79C8449F80E}" srcOrd="3" destOrd="0" presId="urn:microsoft.com/office/officeart/2005/8/layout/list1"/>
    <dgm:cxn modelId="{8A34C8D1-3333-4196-86AC-730C5BF2DE52}" type="presParOf" srcId="{4B7F1552-5636-4E4F-9A97-C010C2C22062}" destId="{ED767A88-2D4B-4D14-9CF7-5C42D6F668D8}" srcOrd="4" destOrd="0" presId="urn:microsoft.com/office/officeart/2005/8/layout/list1"/>
    <dgm:cxn modelId="{ECAE489C-CD4D-4A6B-9AF6-E991537C74A3}" type="presParOf" srcId="{ED767A88-2D4B-4D14-9CF7-5C42D6F668D8}" destId="{20464C51-A811-4C2C-9115-A633981A99F3}" srcOrd="0" destOrd="0" presId="urn:microsoft.com/office/officeart/2005/8/layout/list1"/>
    <dgm:cxn modelId="{BEEC04DC-8357-493D-9E05-A9850176C1F5}" type="presParOf" srcId="{ED767A88-2D4B-4D14-9CF7-5C42D6F668D8}" destId="{8AA08A5A-6741-407D-9743-ADFAA9D65E88}" srcOrd="1" destOrd="0" presId="urn:microsoft.com/office/officeart/2005/8/layout/list1"/>
    <dgm:cxn modelId="{EF4C397D-4EBD-44A3-9157-1CA8574DDA80}" type="presParOf" srcId="{4B7F1552-5636-4E4F-9A97-C010C2C22062}" destId="{A416EA28-CA0C-436B-866F-9D84E60844BC}" srcOrd="5" destOrd="0" presId="urn:microsoft.com/office/officeart/2005/8/layout/list1"/>
    <dgm:cxn modelId="{B7FD7173-5CE1-46E3-90B0-C83B1C2B8D16}" type="presParOf" srcId="{4B7F1552-5636-4E4F-9A97-C010C2C22062}" destId="{8107026F-6974-4689-AE2A-65477D2D08D5}" srcOrd="6" destOrd="0" presId="urn:microsoft.com/office/officeart/2005/8/layout/list1"/>
    <dgm:cxn modelId="{5C70166C-DA13-4161-B9F1-EFD29B68AA23}" type="presParOf" srcId="{4B7F1552-5636-4E4F-9A97-C010C2C22062}" destId="{13F2AA63-35A0-4690-B084-67BD281FA11A}" srcOrd="7" destOrd="0" presId="urn:microsoft.com/office/officeart/2005/8/layout/list1"/>
    <dgm:cxn modelId="{02B3143B-2DC3-4E2E-9A68-EC7F182DFB39}" type="presParOf" srcId="{4B7F1552-5636-4E4F-9A97-C010C2C22062}" destId="{76B039A3-90B6-49D7-8E0E-6D7BF4FFB69A}" srcOrd="8" destOrd="0" presId="urn:microsoft.com/office/officeart/2005/8/layout/list1"/>
    <dgm:cxn modelId="{1AA6EEE4-2C04-41F0-A44A-84442670D379}" type="presParOf" srcId="{76B039A3-90B6-49D7-8E0E-6D7BF4FFB69A}" destId="{BF4CFF58-6D68-421E-B28C-23BC6A8F0EA8}" srcOrd="0" destOrd="0" presId="urn:microsoft.com/office/officeart/2005/8/layout/list1"/>
    <dgm:cxn modelId="{187B38C5-D21B-43DD-8931-68C9E9A69A81}" type="presParOf" srcId="{76B039A3-90B6-49D7-8E0E-6D7BF4FFB69A}" destId="{B7D54043-B9EF-4280-8A24-7EC7F4A7FAE9}" srcOrd="1" destOrd="0" presId="urn:microsoft.com/office/officeart/2005/8/layout/list1"/>
    <dgm:cxn modelId="{1AE8BFE8-0BF9-4023-856B-5FB6FF67700E}" type="presParOf" srcId="{4B7F1552-5636-4E4F-9A97-C010C2C22062}" destId="{094AC632-D541-4ED9-B36B-159F9D4F7417}" srcOrd="9" destOrd="0" presId="urn:microsoft.com/office/officeart/2005/8/layout/list1"/>
    <dgm:cxn modelId="{C108C02E-1DC4-465E-BA26-8AFC16191D4D}" type="presParOf" srcId="{4B7F1552-5636-4E4F-9A97-C010C2C22062}" destId="{E022DA5E-8974-4161-9096-3011CEC2411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4B8C25E-4A54-47A6-A57E-E80BD26EA449}" type="doc">
      <dgm:prSet loTypeId="urn:microsoft.com/office/officeart/2005/8/layout/char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8B40C856-53BA-4FC0-A5D0-41BF048AB269}">
      <dgm:prSet phldrT="[Text]"/>
      <dgm:spPr/>
      <dgm:t>
        <a:bodyPr/>
        <a:lstStyle/>
        <a:p>
          <a:r>
            <a:rPr lang="en-US" dirty="0" err="1" smtClean="0"/>
            <a:t>Pemantau</a:t>
          </a:r>
          <a:endParaRPr lang="id-ID" dirty="0"/>
        </a:p>
      </dgm:t>
    </dgm:pt>
    <dgm:pt modelId="{0A465701-8A6F-49F1-8226-F785CF1E3DD0}" type="parTrans" cxnId="{5C8331E4-F2A5-4E2F-99B0-B63CA7108625}">
      <dgm:prSet/>
      <dgm:spPr/>
      <dgm:t>
        <a:bodyPr/>
        <a:lstStyle/>
        <a:p>
          <a:endParaRPr lang="id-ID"/>
        </a:p>
      </dgm:t>
    </dgm:pt>
    <dgm:pt modelId="{33961595-49F6-48FC-BB60-5211F755834C}" type="sibTrans" cxnId="{5C8331E4-F2A5-4E2F-99B0-B63CA7108625}">
      <dgm:prSet/>
      <dgm:spPr/>
      <dgm:t>
        <a:bodyPr/>
        <a:lstStyle/>
        <a:p>
          <a:endParaRPr lang="id-ID"/>
        </a:p>
      </dgm:t>
    </dgm:pt>
    <dgm:pt modelId="{84818055-4229-4B37-87CF-683D67CF0EDE}">
      <dgm:prSet phldrT="[Text]"/>
      <dgm:spPr/>
      <dgm:t>
        <a:bodyPr/>
        <a:lstStyle/>
        <a:p>
          <a:r>
            <a:rPr lang="en-US" dirty="0" err="1" smtClean="0"/>
            <a:t>Penyebar</a:t>
          </a:r>
          <a:r>
            <a:rPr lang="en-US" dirty="0" smtClean="0"/>
            <a:t> </a:t>
          </a:r>
          <a:r>
            <a:rPr lang="en-US" dirty="0" err="1" smtClean="0"/>
            <a:t>Informasi</a:t>
          </a:r>
          <a:endParaRPr lang="id-ID" dirty="0"/>
        </a:p>
      </dgm:t>
    </dgm:pt>
    <dgm:pt modelId="{3579E6E5-301E-410E-BAF9-7581BC5F6057}" type="parTrans" cxnId="{42237567-7B31-4C8C-BCCF-D42E6D323E98}">
      <dgm:prSet/>
      <dgm:spPr/>
      <dgm:t>
        <a:bodyPr/>
        <a:lstStyle/>
        <a:p>
          <a:endParaRPr lang="id-ID"/>
        </a:p>
      </dgm:t>
    </dgm:pt>
    <dgm:pt modelId="{339E70B4-C13B-4FDB-AD0D-C0A6A3DE3DB2}" type="sibTrans" cxnId="{42237567-7B31-4C8C-BCCF-D42E6D323E98}">
      <dgm:prSet/>
      <dgm:spPr/>
      <dgm:t>
        <a:bodyPr/>
        <a:lstStyle/>
        <a:p>
          <a:endParaRPr lang="id-ID"/>
        </a:p>
      </dgm:t>
    </dgm:pt>
    <dgm:pt modelId="{95E08FA9-CF4C-462A-9F92-7748DBA91F5A}">
      <dgm:prSet phldrT="[Text]"/>
      <dgm:spPr/>
      <dgm:t>
        <a:bodyPr/>
        <a:lstStyle/>
        <a:p>
          <a:r>
            <a:rPr lang="en-US" dirty="0" err="1" smtClean="0"/>
            <a:t>Juru</a:t>
          </a:r>
          <a:r>
            <a:rPr lang="en-US" dirty="0" smtClean="0"/>
            <a:t> </a:t>
          </a:r>
          <a:r>
            <a:rPr lang="en-US" dirty="0" err="1" smtClean="0"/>
            <a:t>Bicara</a:t>
          </a:r>
          <a:endParaRPr lang="id-ID" dirty="0"/>
        </a:p>
      </dgm:t>
    </dgm:pt>
    <dgm:pt modelId="{3C7B7EF9-441F-4A32-88A9-BAD857C06DA3}" type="parTrans" cxnId="{CD9E9781-9786-4301-A8F0-977D8EF3736F}">
      <dgm:prSet/>
      <dgm:spPr/>
      <dgm:t>
        <a:bodyPr/>
        <a:lstStyle/>
        <a:p>
          <a:endParaRPr lang="id-ID"/>
        </a:p>
      </dgm:t>
    </dgm:pt>
    <dgm:pt modelId="{005B52B8-E277-4AED-A9F7-AB6122D6EFE0}" type="sibTrans" cxnId="{CD9E9781-9786-4301-A8F0-977D8EF3736F}">
      <dgm:prSet/>
      <dgm:spPr/>
      <dgm:t>
        <a:bodyPr/>
        <a:lstStyle/>
        <a:p>
          <a:endParaRPr lang="id-ID"/>
        </a:p>
      </dgm:t>
    </dgm:pt>
    <dgm:pt modelId="{27791942-A314-471E-8BA3-93E0539B88A5}" type="pres">
      <dgm:prSet presAssocID="{E4B8C25E-4A54-47A6-A57E-E80BD26EA44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94BC66-59CA-43DA-95DB-49B343A58B18}" type="pres">
      <dgm:prSet presAssocID="{E4B8C25E-4A54-47A6-A57E-E80BD26EA449}" presName="wedge1" presStyleLbl="node1" presStyleIdx="0" presStyleCnt="3" custLinFactNeighborX="-6004" custLinFactNeighborY="2511"/>
      <dgm:spPr/>
      <dgm:t>
        <a:bodyPr/>
        <a:lstStyle/>
        <a:p>
          <a:endParaRPr lang="en-US"/>
        </a:p>
      </dgm:t>
    </dgm:pt>
    <dgm:pt modelId="{E246BC59-5C1E-45BA-A42D-241F57D8DFB4}" type="pres">
      <dgm:prSet presAssocID="{E4B8C25E-4A54-47A6-A57E-E80BD26EA44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96C46-A33D-4C67-876F-EEC35AB02FB9}" type="pres">
      <dgm:prSet presAssocID="{E4B8C25E-4A54-47A6-A57E-E80BD26EA449}" presName="wedge2" presStyleLbl="node1" presStyleIdx="1" presStyleCnt="3"/>
      <dgm:spPr/>
      <dgm:t>
        <a:bodyPr/>
        <a:lstStyle/>
        <a:p>
          <a:endParaRPr lang="en-US"/>
        </a:p>
      </dgm:t>
    </dgm:pt>
    <dgm:pt modelId="{65727B48-B770-4006-A3F4-36C1CE09746A}" type="pres">
      <dgm:prSet presAssocID="{E4B8C25E-4A54-47A6-A57E-E80BD26EA44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CFF977-6E83-431F-A745-3CD70827CF6A}" type="pres">
      <dgm:prSet presAssocID="{E4B8C25E-4A54-47A6-A57E-E80BD26EA449}" presName="wedge3" presStyleLbl="node1" presStyleIdx="2" presStyleCnt="3"/>
      <dgm:spPr/>
      <dgm:t>
        <a:bodyPr/>
        <a:lstStyle/>
        <a:p>
          <a:endParaRPr lang="en-US"/>
        </a:p>
      </dgm:t>
    </dgm:pt>
    <dgm:pt modelId="{7E336EDE-0EE2-406D-87EA-1AF1DA2889BD}" type="pres">
      <dgm:prSet presAssocID="{E4B8C25E-4A54-47A6-A57E-E80BD26EA44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CC30CA-7A99-408A-A0D1-4FF8EA1A8039}" type="presOf" srcId="{84818055-4229-4B37-87CF-683D67CF0EDE}" destId="{65727B48-B770-4006-A3F4-36C1CE09746A}" srcOrd="1" destOrd="0" presId="urn:microsoft.com/office/officeart/2005/8/layout/chart3"/>
    <dgm:cxn modelId="{5C8331E4-F2A5-4E2F-99B0-B63CA7108625}" srcId="{E4B8C25E-4A54-47A6-A57E-E80BD26EA449}" destId="{8B40C856-53BA-4FC0-A5D0-41BF048AB269}" srcOrd="0" destOrd="0" parTransId="{0A465701-8A6F-49F1-8226-F785CF1E3DD0}" sibTransId="{33961595-49F6-48FC-BB60-5211F755834C}"/>
    <dgm:cxn modelId="{5916BE14-32AB-4DB2-942F-2CEC6F02E005}" type="presOf" srcId="{E4B8C25E-4A54-47A6-A57E-E80BD26EA449}" destId="{27791942-A314-471E-8BA3-93E0539B88A5}" srcOrd="0" destOrd="0" presId="urn:microsoft.com/office/officeart/2005/8/layout/chart3"/>
    <dgm:cxn modelId="{5112E406-87CE-4B3B-9B67-0322F55DDF30}" type="presOf" srcId="{95E08FA9-CF4C-462A-9F92-7748DBA91F5A}" destId="{7E336EDE-0EE2-406D-87EA-1AF1DA2889BD}" srcOrd="1" destOrd="0" presId="urn:microsoft.com/office/officeart/2005/8/layout/chart3"/>
    <dgm:cxn modelId="{039875D7-122D-4934-BA6D-BB8F7517AC03}" type="presOf" srcId="{8B40C856-53BA-4FC0-A5D0-41BF048AB269}" destId="{B094BC66-59CA-43DA-95DB-49B343A58B18}" srcOrd="0" destOrd="0" presId="urn:microsoft.com/office/officeart/2005/8/layout/chart3"/>
    <dgm:cxn modelId="{F71FD488-28DA-48DC-91E7-3684875DEFAC}" type="presOf" srcId="{95E08FA9-CF4C-462A-9F92-7748DBA91F5A}" destId="{B6CFF977-6E83-431F-A745-3CD70827CF6A}" srcOrd="0" destOrd="0" presId="urn:microsoft.com/office/officeart/2005/8/layout/chart3"/>
    <dgm:cxn modelId="{CD9E9781-9786-4301-A8F0-977D8EF3736F}" srcId="{E4B8C25E-4A54-47A6-A57E-E80BD26EA449}" destId="{95E08FA9-CF4C-462A-9F92-7748DBA91F5A}" srcOrd="2" destOrd="0" parTransId="{3C7B7EF9-441F-4A32-88A9-BAD857C06DA3}" sibTransId="{005B52B8-E277-4AED-A9F7-AB6122D6EFE0}"/>
    <dgm:cxn modelId="{F2B26524-B293-45E0-A541-33F3A0A7FFC0}" type="presOf" srcId="{8B40C856-53BA-4FC0-A5D0-41BF048AB269}" destId="{E246BC59-5C1E-45BA-A42D-241F57D8DFB4}" srcOrd="1" destOrd="0" presId="urn:microsoft.com/office/officeart/2005/8/layout/chart3"/>
    <dgm:cxn modelId="{03EA1063-97A4-408C-AF62-CE84480CC978}" type="presOf" srcId="{84818055-4229-4B37-87CF-683D67CF0EDE}" destId="{20696C46-A33D-4C67-876F-EEC35AB02FB9}" srcOrd="0" destOrd="0" presId="urn:microsoft.com/office/officeart/2005/8/layout/chart3"/>
    <dgm:cxn modelId="{42237567-7B31-4C8C-BCCF-D42E6D323E98}" srcId="{E4B8C25E-4A54-47A6-A57E-E80BD26EA449}" destId="{84818055-4229-4B37-87CF-683D67CF0EDE}" srcOrd="1" destOrd="0" parTransId="{3579E6E5-301E-410E-BAF9-7581BC5F6057}" sibTransId="{339E70B4-C13B-4FDB-AD0D-C0A6A3DE3DB2}"/>
    <dgm:cxn modelId="{94C12A70-EACF-4C46-9326-3D857323FE83}" type="presParOf" srcId="{27791942-A314-471E-8BA3-93E0539B88A5}" destId="{B094BC66-59CA-43DA-95DB-49B343A58B18}" srcOrd="0" destOrd="0" presId="urn:microsoft.com/office/officeart/2005/8/layout/chart3"/>
    <dgm:cxn modelId="{DBEFAF53-CACB-47E7-9B3B-09027D7B7514}" type="presParOf" srcId="{27791942-A314-471E-8BA3-93E0539B88A5}" destId="{E246BC59-5C1E-45BA-A42D-241F57D8DFB4}" srcOrd="1" destOrd="0" presId="urn:microsoft.com/office/officeart/2005/8/layout/chart3"/>
    <dgm:cxn modelId="{57FE5710-EB21-4918-BEA5-0744A8710CC2}" type="presParOf" srcId="{27791942-A314-471E-8BA3-93E0539B88A5}" destId="{20696C46-A33D-4C67-876F-EEC35AB02FB9}" srcOrd="2" destOrd="0" presId="urn:microsoft.com/office/officeart/2005/8/layout/chart3"/>
    <dgm:cxn modelId="{BCFA60FC-4EDB-41F5-A04D-D3571F0EA037}" type="presParOf" srcId="{27791942-A314-471E-8BA3-93E0539B88A5}" destId="{65727B48-B770-4006-A3F4-36C1CE09746A}" srcOrd="3" destOrd="0" presId="urn:microsoft.com/office/officeart/2005/8/layout/chart3"/>
    <dgm:cxn modelId="{E6EBCD9D-EC2C-40D0-BB99-61037700D297}" type="presParOf" srcId="{27791942-A314-471E-8BA3-93E0539B88A5}" destId="{B6CFF977-6E83-431F-A745-3CD70827CF6A}" srcOrd="4" destOrd="0" presId="urn:microsoft.com/office/officeart/2005/8/layout/chart3"/>
    <dgm:cxn modelId="{228B47F4-835D-4CAB-BBB6-43406ED0D2A7}" type="presParOf" srcId="{27791942-A314-471E-8BA3-93E0539B88A5}" destId="{7E336EDE-0EE2-406D-87EA-1AF1DA2889BD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90356B-064F-474B-9E02-A158A394AE9D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D2775E08-11B3-440E-B244-2062A0C27C4A}">
      <dgm:prSet phldrT="[Text]" custT="1"/>
      <dgm:spPr/>
      <dgm:t>
        <a:bodyPr/>
        <a:lstStyle/>
        <a:p>
          <a:r>
            <a:rPr lang="en-US" sz="2000" dirty="0" err="1" smtClean="0"/>
            <a:t>Wirausahawan</a:t>
          </a:r>
          <a:endParaRPr lang="id-ID" sz="2000" dirty="0"/>
        </a:p>
      </dgm:t>
    </dgm:pt>
    <dgm:pt modelId="{E3A45F82-5157-4FB8-855A-B8FECFD53217}" type="parTrans" cxnId="{D15D7546-FBCC-4A6A-A0B6-BB12D3DFE727}">
      <dgm:prSet/>
      <dgm:spPr/>
      <dgm:t>
        <a:bodyPr/>
        <a:lstStyle/>
        <a:p>
          <a:endParaRPr lang="id-ID"/>
        </a:p>
      </dgm:t>
    </dgm:pt>
    <dgm:pt modelId="{2F1F1019-5390-4E4D-A1DF-CCCF3E4B597E}" type="sibTrans" cxnId="{D15D7546-FBCC-4A6A-A0B6-BB12D3DFE727}">
      <dgm:prSet/>
      <dgm:spPr/>
      <dgm:t>
        <a:bodyPr/>
        <a:lstStyle/>
        <a:p>
          <a:endParaRPr lang="id-ID"/>
        </a:p>
      </dgm:t>
    </dgm:pt>
    <dgm:pt modelId="{B688FF24-BE67-4B70-85C8-AB5233F1DB93}">
      <dgm:prSet phldrT="[Text]" custT="1"/>
      <dgm:spPr/>
      <dgm:t>
        <a:bodyPr/>
        <a:lstStyle/>
        <a:p>
          <a:r>
            <a:rPr lang="en-US" sz="2000" dirty="0" err="1" smtClean="0"/>
            <a:t>Pemecah</a:t>
          </a:r>
          <a:r>
            <a:rPr lang="en-US" sz="2000" dirty="0" smtClean="0"/>
            <a:t> </a:t>
          </a:r>
          <a:r>
            <a:rPr lang="en-US" sz="2000" dirty="0" err="1" smtClean="0"/>
            <a:t>Masalah</a:t>
          </a:r>
          <a:endParaRPr lang="id-ID" sz="2000" dirty="0"/>
        </a:p>
      </dgm:t>
    </dgm:pt>
    <dgm:pt modelId="{86CCC007-BE15-4209-BC84-F80E49C6BE8D}" type="parTrans" cxnId="{6F0D6384-C265-4367-B457-68D89605C364}">
      <dgm:prSet/>
      <dgm:spPr/>
      <dgm:t>
        <a:bodyPr/>
        <a:lstStyle/>
        <a:p>
          <a:endParaRPr lang="id-ID"/>
        </a:p>
      </dgm:t>
    </dgm:pt>
    <dgm:pt modelId="{E009962A-D9CC-4DD7-AF2D-D51ED6C92B70}" type="sibTrans" cxnId="{6F0D6384-C265-4367-B457-68D89605C364}">
      <dgm:prSet/>
      <dgm:spPr/>
      <dgm:t>
        <a:bodyPr/>
        <a:lstStyle/>
        <a:p>
          <a:endParaRPr lang="id-ID"/>
        </a:p>
      </dgm:t>
    </dgm:pt>
    <dgm:pt modelId="{A18B38F4-31AF-426A-9319-D36E1CCD4B0B}">
      <dgm:prSet phldrT="[Text]" custT="1"/>
      <dgm:spPr/>
      <dgm:t>
        <a:bodyPr/>
        <a:lstStyle/>
        <a:p>
          <a:r>
            <a:rPr lang="en-US" sz="2000" dirty="0" err="1" smtClean="0"/>
            <a:t>Pembagi</a:t>
          </a:r>
          <a:r>
            <a:rPr lang="en-US" sz="2000" dirty="0" smtClean="0"/>
            <a:t> </a:t>
          </a:r>
          <a:r>
            <a:rPr lang="en-US" sz="2000" dirty="0" err="1" smtClean="0"/>
            <a:t>Sumber</a:t>
          </a:r>
          <a:r>
            <a:rPr lang="en-US" sz="2000" dirty="0" smtClean="0"/>
            <a:t> </a:t>
          </a:r>
          <a:r>
            <a:rPr lang="en-US" sz="2000" dirty="0" err="1" smtClean="0"/>
            <a:t>Daya</a:t>
          </a:r>
          <a:endParaRPr lang="id-ID" sz="2000" dirty="0"/>
        </a:p>
      </dgm:t>
    </dgm:pt>
    <dgm:pt modelId="{4DE17FD9-EA8C-43B7-B31B-AF6CD40F4B5B}" type="parTrans" cxnId="{84BBD3A6-583B-4317-8986-BC3B7A249E22}">
      <dgm:prSet/>
      <dgm:spPr/>
      <dgm:t>
        <a:bodyPr/>
        <a:lstStyle/>
        <a:p>
          <a:endParaRPr lang="id-ID"/>
        </a:p>
      </dgm:t>
    </dgm:pt>
    <dgm:pt modelId="{56C013EC-A71E-4465-B6C4-D7A4232D3DFF}" type="sibTrans" cxnId="{84BBD3A6-583B-4317-8986-BC3B7A249E22}">
      <dgm:prSet/>
      <dgm:spPr/>
      <dgm:t>
        <a:bodyPr/>
        <a:lstStyle/>
        <a:p>
          <a:endParaRPr lang="id-ID"/>
        </a:p>
      </dgm:t>
    </dgm:pt>
    <dgm:pt modelId="{5191D67C-44DC-45BA-801F-014580F8287A}">
      <dgm:prSet phldrT="[Text]" custT="1"/>
      <dgm:spPr/>
      <dgm:t>
        <a:bodyPr/>
        <a:lstStyle/>
        <a:p>
          <a:r>
            <a:rPr lang="en-US" sz="2000" dirty="0" err="1" smtClean="0"/>
            <a:t>Negosiator</a:t>
          </a:r>
          <a:endParaRPr lang="id-ID" sz="2000" dirty="0"/>
        </a:p>
      </dgm:t>
    </dgm:pt>
    <dgm:pt modelId="{2D2E370E-6B4B-4269-9806-01DA33EC144E}" type="parTrans" cxnId="{81CD5B42-13C2-4011-B73B-68E6E7367AEB}">
      <dgm:prSet/>
      <dgm:spPr/>
      <dgm:t>
        <a:bodyPr/>
        <a:lstStyle/>
        <a:p>
          <a:endParaRPr lang="id-ID"/>
        </a:p>
      </dgm:t>
    </dgm:pt>
    <dgm:pt modelId="{3F7B10AA-1E10-4147-BC78-E209479C79CE}" type="sibTrans" cxnId="{81CD5B42-13C2-4011-B73B-68E6E7367AEB}">
      <dgm:prSet/>
      <dgm:spPr/>
      <dgm:t>
        <a:bodyPr/>
        <a:lstStyle/>
        <a:p>
          <a:endParaRPr lang="id-ID"/>
        </a:p>
      </dgm:t>
    </dgm:pt>
    <dgm:pt modelId="{D8682300-D91C-4353-AB7A-8FE98EB69CF7}" type="pres">
      <dgm:prSet presAssocID="{7890356B-064F-474B-9E02-A158A394AE9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8EEAFF-7C15-4257-8440-93DE24E05627}" type="pres">
      <dgm:prSet presAssocID="{7890356B-064F-474B-9E02-A158A394AE9D}" presName="diamond" presStyleLbl="bgShp" presStyleIdx="0" presStyleCnt="1"/>
      <dgm:spPr/>
    </dgm:pt>
    <dgm:pt modelId="{8DE734BD-D8F0-47B7-857C-2EACD401B101}" type="pres">
      <dgm:prSet presAssocID="{7890356B-064F-474B-9E02-A158A394AE9D}" presName="quad1" presStyleLbl="node1" presStyleIdx="0" presStyleCnt="4" custScaleX="122454" custLinFactNeighborX="-43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3B998FA-FBF8-4979-8F25-985E6F5CC67E}" type="pres">
      <dgm:prSet presAssocID="{7890356B-064F-474B-9E02-A158A394AE9D}" presName="quad2" presStyleLbl="node1" presStyleIdx="1" presStyleCnt="4" custScaleX="122426" custLinFactNeighborX="195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17D6408-B6C4-4624-8153-DCA688E10A46}" type="pres">
      <dgm:prSet presAssocID="{7890356B-064F-474B-9E02-A158A394AE9D}" presName="quad3" presStyleLbl="node1" presStyleIdx="2" presStyleCnt="4" custScaleX="122426" custLinFactNeighborX="2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861098D-E787-47A9-9BC4-CCD942A3A9F5}" type="pres">
      <dgm:prSet presAssocID="{7890356B-064F-474B-9E02-A158A394AE9D}" presName="quad4" presStyleLbl="node1" presStyleIdx="3" presStyleCnt="4" custScaleX="122426" custLinFactNeighborX="240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F0D6384-C265-4367-B457-68D89605C364}" srcId="{7890356B-064F-474B-9E02-A158A394AE9D}" destId="{B688FF24-BE67-4B70-85C8-AB5233F1DB93}" srcOrd="1" destOrd="0" parTransId="{86CCC007-BE15-4209-BC84-F80E49C6BE8D}" sibTransId="{E009962A-D9CC-4DD7-AF2D-D51ED6C92B70}"/>
    <dgm:cxn modelId="{FF29820D-3311-450E-948C-4087C6E037EB}" type="presOf" srcId="{5191D67C-44DC-45BA-801F-014580F8287A}" destId="{6861098D-E787-47A9-9BC4-CCD942A3A9F5}" srcOrd="0" destOrd="0" presId="urn:microsoft.com/office/officeart/2005/8/layout/matrix3"/>
    <dgm:cxn modelId="{81CD5B42-13C2-4011-B73B-68E6E7367AEB}" srcId="{7890356B-064F-474B-9E02-A158A394AE9D}" destId="{5191D67C-44DC-45BA-801F-014580F8287A}" srcOrd="3" destOrd="0" parTransId="{2D2E370E-6B4B-4269-9806-01DA33EC144E}" sibTransId="{3F7B10AA-1E10-4147-BC78-E209479C79CE}"/>
    <dgm:cxn modelId="{B24498D2-C9B4-4425-B20B-88530B278E3E}" type="presOf" srcId="{A18B38F4-31AF-426A-9319-D36E1CCD4B0B}" destId="{417D6408-B6C4-4624-8153-DCA688E10A46}" srcOrd="0" destOrd="0" presId="urn:microsoft.com/office/officeart/2005/8/layout/matrix3"/>
    <dgm:cxn modelId="{A20C4111-730F-44A8-9501-D7429F07F1E3}" type="presOf" srcId="{B688FF24-BE67-4B70-85C8-AB5233F1DB93}" destId="{13B998FA-FBF8-4979-8F25-985E6F5CC67E}" srcOrd="0" destOrd="0" presId="urn:microsoft.com/office/officeart/2005/8/layout/matrix3"/>
    <dgm:cxn modelId="{4ACDBAA9-3440-496B-99C8-73F987371784}" type="presOf" srcId="{D2775E08-11B3-440E-B244-2062A0C27C4A}" destId="{8DE734BD-D8F0-47B7-857C-2EACD401B101}" srcOrd="0" destOrd="0" presId="urn:microsoft.com/office/officeart/2005/8/layout/matrix3"/>
    <dgm:cxn modelId="{D15D7546-FBCC-4A6A-A0B6-BB12D3DFE727}" srcId="{7890356B-064F-474B-9E02-A158A394AE9D}" destId="{D2775E08-11B3-440E-B244-2062A0C27C4A}" srcOrd="0" destOrd="0" parTransId="{E3A45F82-5157-4FB8-855A-B8FECFD53217}" sibTransId="{2F1F1019-5390-4E4D-A1DF-CCCF3E4B597E}"/>
    <dgm:cxn modelId="{84BBD3A6-583B-4317-8986-BC3B7A249E22}" srcId="{7890356B-064F-474B-9E02-A158A394AE9D}" destId="{A18B38F4-31AF-426A-9319-D36E1CCD4B0B}" srcOrd="2" destOrd="0" parTransId="{4DE17FD9-EA8C-43B7-B31B-AF6CD40F4B5B}" sibTransId="{56C013EC-A71E-4465-B6C4-D7A4232D3DFF}"/>
    <dgm:cxn modelId="{E166AC41-F740-4595-A161-9CC80D8A9457}" type="presOf" srcId="{7890356B-064F-474B-9E02-A158A394AE9D}" destId="{D8682300-D91C-4353-AB7A-8FE98EB69CF7}" srcOrd="0" destOrd="0" presId="urn:microsoft.com/office/officeart/2005/8/layout/matrix3"/>
    <dgm:cxn modelId="{C6B2FEA1-CFFC-4EBC-B87C-BC75C7A342C9}" type="presParOf" srcId="{D8682300-D91C-4353-AB7A-8FE98EB69CF7}" destId="{E28EEAFF-7C15-4257-8440-93DE24E05627}" srcOrd="0" destOrd="0" presId="urn:microsoft.com/office/officeart/2005/8/layout/matrix3"/>
    <dgm:cxn modelId="{D311EB7F-082D-4635-8E92-9FC98DC41ACB}" type="presParOf" srcId="{D8682300-D91C-4353-AB7A-8FE98EB69CF7}" destId="{8DE734BD-D8F0-47B7-857C-2EACD401B101}" srcOrd="1" destOrd="0" presId="urn:microsoft.com/office/officeart/2005/8/layout/matrix3"/>
    <dgm:cxn modelId="{73B5D969-1F74-4C10-A004-F7F8EA9F0285}" type="presParOf" srcId="{D8682300-D91C-4353-AB7A-8FE98EB69CF7}" destId="{13B998FA-FBF8-4979-8F25-985E6F5CC67E}" srcOrd="2" destOrd="0" presId="urn:microsoft.com/office/officeart/2005/8/layout/matrix3"/>
    <dgm:cxn modelId="{01A88CDD-B4D7-4EBF-ABB3-7C94DF67ABE7}" type="presParOf" srcId="{D8682300-D91C-4353-AB7A-8FE98EB69CF7}" destId="{417D6408-B6C4-4624-8153-DCA688E10A46}" srcOrd="3" destOrd="0" presId="urn:microsoft.com/office/officeart/2005/8/layout/matrix3"/>
    <dgm:cxn modelId="{79E1E969-24E0-48E0-9354-975452ED8B10}" type="presParOf" srcId="{D8682300-D91C-4353-AB7A-8FE98EB69CF7}" destId="{6861098D-E787-47A9-9BC4-CCD942A3A9F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39146CF-5339-4B11-9693-94162DE8FC1C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0F6217DC-56C5-44AB-A5F7-D47C07549AB5}">
      <dgm:prSet phldrT="[Text]"/>
      <dgm:spPr/>
      <dgm:t>
        <a:bodyPr/>
        <a:lstStyle/>
        <a:p>
          <a:r>
            <a:rPr lang="id-ID" dirty="0" smtClean="0"/>
            <a:t>Technical Skills </a:t>
          </a:r>
          <a:endParaRPr lang="id-ID" dirty="0"/>
        </a:p>
      </dgm:t>
    </dgm:pt>
    <dgm:pt modelId="{25946182-57D2-4423-AEF6-72C3EADE44F1}" type="parTrans" cxnId="{7B28672B-BFA7-45F6-B796-7C1FCBE06DEB}">
      <dgm:prSet/>
      <dgm:spPr/>
      <dgm:t>
        <a:bodyPr/>
        <a:lstStyle/>
        <a:p>
          <a:endParaRPr lang="id-ID"/>
        </a:p>
      </dgm:t>
    </dgm:pt>
    <dgm:pt modelId="{B8BD1489-4757-4ECE-94E4-70BC2937DF80}" type="sibTrans" cxnId="{7B28672B-BFA7-45F6-B796-7C1FCBE06DEB}">
      <dgm:prSet/>
      <dgm:spPr/>
      <dgm:t>
        <a:bodyPr/>
        <a:lstStyle/>
        <a:p>
          <a:endParaRPr lang="id-ID"/>
        </a:p>
      </dgm:t>
    </dgm:pt>
    <dgm:pt modelId="{53FA2425-01CF-4BC7-8F8A-6E36B6B7611B}">
      <dgm:prSet phldrT="[Text]"/>
      <dgm:spPr/>
      <dgm:t>
        <a:bodyPr/>
        <a:lstStyle/>
        <a:p>
          <a:r>
            <a:rPr lang="sv-SE" dirty="0" smtClean="0"/>
            <a:t>keahlian berkaitan dengan suatu bidang pekerjaan atau ilmu.</a:t>
          </a:r>
          <a:endParaRPr lang="id-ID" dirty="0"/>
        </a:p>
      </dgm:t>
    </dgm:pt>
    <dgm:pt modelId="{98D7DAB0-1554-4513-B7CD-7CD1AAD37325}" type="parTrans" cxnId="{8F7D89E9-91BE-45D0-9E32-9E99F2DB3A19}">
      <dgm:prSet/>
      <dgm:spPr/>
      <dgm:t>
        <a:bodyPr/>
        <a:lstStyle/>
        <a:p>
          <a:endParaRPr lang="id-ID"/>
        </a:p>
      </dgm:t>
    </dgm:pt>
    <dgm:pt modelId="{98DA7ADF-3862-446D-BE6D-4A0CE36068C4}" type="sibTrans" cxnId="{8F7D89E9-91BE-45D0-9E32-9E99F2DB3A19}">
      <dgm:prSet/>
      <dgm:spPr/>
      <dgm:t>
        <a:bodyPr/>
        <a:lstStyle/>
        <a:p>
          <a:endParaRPr lang="id-ID"/>
        </a:p>
      </dgm:t>
    </dgm:pt>
    <dgm:pt modelId="{D9FD0471-2DE9-4F83-AAA2-4B138D257F5A}">
      <dgm:prSet phldrT="[Text]"/>
      <dgm:spPr/>
      <dgm:t>
        <a:bodyPr/>
        <a:lstStyle/>
        <a:p>
          <a:r>
            <a:rPr lang="id-ID" dirty="0" smtClean="0"/>
            <a:t>Human Skills</a:t>
          </a:r>
          <a:endParaRPr lang="id-ID" dirty="0"/>
        </a:p>
      </dgm:t>
    </dgm:pt>
    <dgm:pt modelId="{D34A0BC7-8517-4A5C-B1F4-E389F2BE6453}" type="parTrans" cxnId="{94EC07E0-D7F4-4D70-A6C0-D9EB44B45DC5}">
      <dgm:prSet/>
      <dgm:spPr/>
      <dgm:t>
        <a:bodyPr/>
        <a:lstStyle/>
        <a:p>
          <a:endParaRPr lang="id-ID"/>
        </a:p>
      </dgm:t>
    </dgm:pt>
    <dgm:pt modelId="{7C896726-841A-4FE9-94B8-12E6FD34D6C5}" type="sibTrans" cxnId="{94EC07E0-D7F4-4D70-A6C0-D9EB44B45DC5}">
      <dgm:prSet/>
      <dgm:spPr/>
      <dgm:t>
        <a:bodyPr/>
        <a:lstStyle/>
        <a:p>
          <a:endParaRPr lang="id-ID"/>
        </a:p>
      </dgm:t>
    </dgm:pt>
    <dgm:pt modelId="{492D9EA9-FA9B-45E1-A9EA-4A46315F47CA}">
      <dgm:prSet phldrT="[Text]"/>
      <dgm:spPr/>
      <dgm:t>
        <a:bodyPr/>
        <a:lstStyle/>
        <a:p>
          <a:r>
            <a:rPr lang="sv-SE" dirty="0" smtClean="0"/>
            <a:t>keahlian berkaitan dengan suatu bidang pekerjaan atau ilmu.</a:t>
          </a:r>
          <a:endParaRPr lang="id-ID" dirty="0"/>
        </a:p>
      </dgm:t>
    </dgm:pt>
    <dgm:pt modelId="{DE8D8BDC-E0D5-4B7E-AF26-CEB874190E82}" type="parTrans" cxnId="{22029762-0F60-42D5-BC30-E09EAD04CEC8}">
      <dgm:prSet/>
      <dgm:spPr/>
      <dgm:t>
        <a:bodyPr/>
        <a:lstStyle/>
        <a:p>
          <a:endParaRPr lang="id-ID"/>
        </a:p>
      </dgm:t>
    </dgm:pt>
    <dgm:pt modelId="{1BFB929F-94CE-40AC-AABD-33BA954446EB}" type="sibTrans" cxnId="{22029762-0F60-42D5-BC30-E09EAD04CEC8}">
      <dgm:prSet/>
      <dgm:spPr/>
      <dgm:t>
        <a:bodyPr/>
        <a:lstStyle/>
        <a:p>
          <a:endParaRPr lang="id-ID"/>
        </a:p>
      </dgm:t>
    </dgm:pt>
    <dgm:pt modelId="{A7B99403-B311-42A5-85F8-2FB5E005265F}">
      <dgm:prSet phldrT="[Text]"/>
      <dgm:spPr/>
      <dgm:t>
        <a:bodyPr/>
        <a:lstStyle/>
        <a:p>
          <a:r>
            <a:rPr lang="id-ID" dirty="0" smtClean="0"/>
            <a:t>Conceptual Skills</a:t>
          </a:r>
          <a:endParaRPr lang="id-ID" dirty="0"/>
        </a:p>
      </dgm:t>
    </dgm:pt>
    <dgm:pt modelId="{DE550201-685C-4325-8253-CD530567A169}" type="parTrans" cxnId="{6577589C-6588-462F-84B3-78D6670D8570}">
      <dgm:prSet/>
      <dgm:spPr/>
      <dgm:t>
        <a:bodyPr/>
        <a:lstStyle/>
        <a:p>
          <a:endParaRPr lang="id-ID"/>
        </a:p>
      </dgm:t>
    </dgm:pt>
    <dgm:pt modelId="{02A8E917-2AE9-4D35-9DC4-70CB20AC65DD}" type="sibTrans" cxnId="{6577589C-6588-462F-84B3-78D6670D8570}">
      <dgm:prSet/>
      <dgm:spPr/>
      <dgm:t>
        <a:bodyPr/>
        <a:lstStyle/>
        <a:p>
          <a:endParaRPr lang="id-ID"/>
        </a:p>
      </dgm:t>
    </dgm:pt>
    <dgm:pt modelId="{840FE0B2-5A43-40D8-99E5-00F8CB63BE73}">
      <dgm:prSet phldrT="[Text]"/>
      <dgm:spPr/>
      <dgm:t>
        <a:bodyPr/>
        <a:lstStyle/>
        <a:p>
          <a:r>
            <a:rPr lang="id-ID" dirty="0" smtClean="0"/>
            <a:t>kemampuan untuk mengkonseptualisasikan situasi yang abstrak dan kompleks.</a:t>
          </a:r>
          <a:endParaRPr lang="id-ID" dirty="0"/>
        </a:p>
      </dgm:t>
    </dgm:pt>
    <dgm:pt modelId="{FA2AE7BA-4FAA-42A3-A158-67BB82239BD4}" type="parTrans" cxnId="{7B032100-33EF-41C5-BC19-35314F57F3AB}">
      <dgm:prSet/>
      <dgm:spPr/>
      <dgm:t>
        <a:bodyPr/>
        <a:lstStyle/>
        <a:p>
          <a:endParaRPr lang="id-ID"/>
        </a:p>
      </dgm:t>
    </dgm:pt>
    <dgm:pt modelId="{CF99CBB3-4E6A-43C5-94CD-1B99E2A7ABA1}" type="sibTrans" cxnId="{7B032100-33EF-41C5-BC19-35314F57F3AB}">
      <dgm:prSet/>
      <dgm:spPr/>
      <dgm:t>
        <a:bodyPr/>
        <a:lstStyle/>
        <a:p>
          <a:endParaRPr lang="id-ID"/>
        </a:p>
      </dgm:t>
    </dgm:pt>
    <dgm:pt modelId="{BA87D8F5-BAF3-4B77-B7DD-051BE736377A}" type="pres">
      <dgm:prSet presAssocID="{239146CF-5339-4B11-9693-94162DE8FC1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9F5A57-3EEF-4CA3-B4B8-390905490950}" type="pres">
      <dgm:prSet presAssocID="{0F6217DC-56C5-44AB-A5F7-D47C07549AB5}" presName="composite" presStyleCnt="0"/>
      <dgm:spPr/>
    </dgm:pt>
    <dgm:pt modelId="{60E41E1F-8DCD-421D-9B1D-89D2F9078AD1}" type="pres">
      <dgm:prSet presAssocID="{0F6217DC-56C5-44AB-A5F7-D47C07549AB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D968A64-EF0A-42AD-9FAF-0FF59C1515DA}" type="pres">
      <dgm:prSet presAssocID="{0F6217DC-56C5-44AB-A5F7-D47C07549AB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4DB261C-C253-47C1-862F-939D80270AF8}" type="pres">
      <dgm:prSet presAssocID="{B8BD1489-4757-4ECE-94E4-70BC2937DF80}" presName="sp" presStyleCnt="0"/>
      <dgm:spPr/>
    </dgm:pt>
    <dgm:pt modelId="{78DA61FD-A5BB-4623-80DF-0FA1B067D859}" type="pres">
      <dgm:prSet presAssocID="{D9FD0471-2DE9-4F83-AAA2-4B138D257F5A}" presName="composite" presStyleCnt="0"/>
      <dgm:spPr/>
    </dgm:pt>
    <dgm:pt modelId="{CFDC986D-3509-4C4A-8540-2E29C2148F97}" type="pres">
      <dgm:prSet presAssocID="{D9FD0471-2DE9-4F83-AAA2-4B138D257F5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BA67F4A-E43B-4F05-A06E-6527AAEB40EB}" type="pres">
      <dgm:prSet presAssocID="{D9FD0471-2DE9-4F83-AAA2-4B138D257F5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E0B5EF1-E766-47AC-A971-B1A178ADAAC0}" type="pres">
      <dgm:prSet presAssocID="{7C896726-841A-4FE9-94B8-12E6FD34D6C5}" presName="sp" presStyleCnt="0"/>
      <dgm:spPr/>
    </dgm:pt>
    <dgm:pt modelId="{4C82C51C-FF1A-44E7-A267-975718993EAB}" type="pres">
      <dgm:prSet presAssocID="{A7B99403-B311-42A5-85F8-2FB5E005265F}" presName="composite" presStyleCnt="0"/>
      <dgm:spPr/>
    </dgm:pt>
    <dgm:pt modelId="{97F1AB07-0AE3-4993-A605-E6AB42E77E81}" type="pres">
      <dgm:prSet presAssocID="{A7B99403-B311-42A5-85F8-2FB5E005265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08AE2F5-EAD8-405F-9B69-B16250069FD6}" type="pres">
      <dgm:prSet presAssocID="{A7B99403-B311-42A5-85F8-2FB5E005265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7B28672B-BFA7-45F6-B796-7C1FCBE06DEB}" srcId="{239146CF-5339-4B11-9693-94162DE8FC1C}" destId="{0F6217DC-56C5-44AB-A5F7-D47C07549AB5}" srcOrd="0" destOrd="0" parTransId="{25946182-57D2-4423-AEF6-72C3EADE44F1}" sibTransId="{B8BD1489-4757-4ECE-94E4-70BC2937DF80}"/>
    <dgm:cxn modelId="{8F7D89E9-91BE-45D0-9E32-9E99F2DB3A19}" srcId="{0F6217DC-56C5-44AB-A5F7-D47C07549AB5}" destId="{53FA2425-01CF-4BC7-8F8A-6E36B6B7611B}" srcOrd="0" destOrd="0" parTransId="{98D7DAB0-1554-4513-B7CD-7CD1AAD37325}" sibTransId="{98DA7ADF-3862-446D-BE6D-4A0CE36068C4}"/>
    <dgm:cxn modelId="{4A728238-10FC-45D2-A6DB-7B9B90DDEB7B}" type="presOf" srcId="{A7B99403-B311-42A5-85F8-2FB5E005265F}" destId="{97F1AB07-0AE3-4993-A605-E6AB42E77E81}" srcOrd="0" destOrd="0" presId="urn:microsoft.com/office/officeart/2005/8/layout/chevron2"/>
    <dgm:cxn modelId="{22029762-0F60-42D5-BC30-E09EAD04CEC8}" srcId="{D9FD0471-2DE9-4F83-AAA2-4B138D257F5A}" destId="{492D9EA9-FA9B-45E1-A9EA-4A46315F47CA}" srcOrd="0" destOrd="0" parTransId="{DE8D8BDC-E0D5-4B7E-AF26-CEB874190E82}" sibTransId="{1BFB929F-94CE-40AC-AABD-33BA954446EB}"/>
    <dgm:cxn modelId="{94EC07E0-D7F4-4D70-A6C0-D9EB44B45DC5}" srcId="{239146CF-5339-4B11-9693-94162DE8FC1C}" destId="{D9FD0471-2DE9-4F83-AAA2-4B138D257F5A}" srcOrd="1" destOrd="0" parTransId="{D34A0BC7-8517-4A5C-B1F4-E389F2BE6453}" sibTransId="{7C896726-841A-4FE9-94B8-12E6FD34D6C5}"/>
    <dgm:cxn modelId="{55A75212-A95A-4C21-B8B6-8D0B9159A117}" type="presOf" srcId="{492D9EA9-FA9B-45E1-A9EA-4A46315F47CA}" destId="{6BA67F4A-E43B-4F05-A06E-6527AAEB40EB}" srcOrd="0" destOrd="0" presId="urn:microsoft.com/office/officeart/2005/8/layout/chevron2"/>
    <dgm:cxn modelId="{D46A18B4-6C92-405A-8BD7-9C48F77E24E6}" type="presOf" srcId="{840FE0B2-5A43-40D8-99E5-00F8CB63BE73}" destId="{408AE2F5-EAD8-405F-9B69-B16250069FD6}" srcOrd="0" destOrd="0" presId="urn:microsoft.com/office/officeart/2005/8/layout/chevron2"/>
    <dgm:cxn modelId="{352AA910-FD3B-46FD-A60A-A390F7377C68}" type="presOf" srcId="{D9FD0471-2DE9-4F83-AAA2-4B138D257F5A}" destId="{CFDC986D-3509-4C4A-8540-2E29C2148F97}" srcOrd="0" destOrd="0" presId="urn:microsoft.com/office/officeart/2005/8/layout/chevron2"/>
    <dgm:cxn modelId="{A6C2327F-F487-47F6-8FA3-B706AC291D96}" type="presOf" srcId="{239146CF-5339-4B11-9693-94162DE8FC1C}" destId="{BA87D8F5-BAF3-4B77-B7DD-051BE736377A}" srcOrd="0" destOrd="0" presId="urn:microsoft.com/office/officeart/2005/8/layout/chevron2"/>
    <dgm:cxn modelId="{6577589C-6588-462F-84B3-78D6670D8570}" srcId="{239146CF-5339-4B11-9693-94162DE8FC1C}" destId="{A7B99403-B311-42A5-85F8-2FB5E005265F}" srcOrd="2" destOrd="0" parTransId="{DE550201-685C-4325-8253-CD530567A169}" sibTransId="{02A8E917-2AE9-4D35-9DC4-70CB20AC65DD}"/>
    <dgm:cxn modelId="{7B032100-33EF-41C5-BC19-35314F57F3AB}" srcId="{A7B99403-B311-42A5-85F8-2FB5E005265F}" destId="{840FE0B2-5A43-40D8-99E5-00F8CB63BE73}" srcOrd="0" destOrd="0" parTransId="{FA2AE7BA-4FAA-42A3-A158-67BB82239BD4}" sibTransId="{CF99CBB3-4E6A-43C5-94CD-1B99E2A7ABA1}"/>
    <dgm:cxn modelId="{AA6CE8E2-EEF2-4875-A342-E9FFB2D06C57}" type="presOf" srcId="{0F6217DC-56C5-44AB-A5F7-D47C07549AB5}" destId="{60E41E1F-8DCD-421D-9B1D-89D2F9078AD1}" srcOrd="0" destOrd="0" presId="urn:microsoft.com/office/officeart/2005/8/layout/chevron2"/>
    <dgm:cxn modelId="{7A2AECA0-8AD3-4A92-99F3-583A7E998209}" type="presOf" srcId="{53FA2425-01CF-4BC7-8F8A-6E36B6B7611B}" destId="{8D968A64-EF0A-42AD-9FAF-0FF59C1515DA}" srcOrd="0" destOrd="0" presId="urn:microsoft.com/office/officeart/2005/8/layout/chevron2"/>
    <dgm:cxn modelId="{B207E311-19E7-44E8-9243-9D393FB5E0C8}" type="presParOf" srcId="{BA87D8F5-BAF3-4B77-B7DD-051BE736377A}" destId="{2C9F5A57-3EEF-4CA3-B4B8-390905490950}" srcOrd="0" destOrd="0" presId="urn:microsoft.com/office/officeart/2005/8/layout/chevron2"/>
    <dgm:cxn modelId="{8DAEE079-C3A5-4749-A7E0-346F71000EEE}" type="presParOf" srcId="{2C9F5A57-3EEF-4CA3-B4B8-390905490950}" destId="{60E41E1F-8DCD-421D-9B1D-89D2F9078AD1}" srcOrd="0" destOrd="0" presId="urn:microsoft.com/office/officeart/2005/8/layout/chevron2"/>
    <dgm:cxn modelId="{DD8717B3-9E20-42DD-BCE6-0D8B6F300CD3}" type="presParOf" srcId="{2C9F5A57-3EEF-4CA3-B4B8-390905490950}" destId="{8D968A64-EF0A-42AD-9FAF-0FF59C1515DA}" srcOrd="1" destOrd="0" presId="urn:microsoft.com/office/officeart/2005/8/layout/chevron2"/>
    <dgm:cxn modelId="{36CD8207-412F-41AA-ADD1-D943511CB311}" type="presParOf" srcId="{BA87D8F5-BAF3-4B77-B7DD-051BE736377A}" destId="{E4DB261C-C253-47C1-862F-939D80270AF8}" srcOrd="1" destOrd="0" presId="urn:microsoft.com/office/officeart/2005/8/layout/chevron2"/>
    <dgm:cxn modelId="{399058C0-1734-4784-9177-70D9EC519DCA}" type="presParOf" srcId="{BA87D8F5-BAF3-4B77-B7DD-051BE736377A}" destId="{78DA61FD-A5BB-4623-80DF-0FA1B067D859}" srcOrd="2" destOrd="0" presId="urn:microsoft.com/office/officeart/2005/8/layout/chevron2"/>
    <dgm:cxn modelId="{99AECFE6-1255-407B-8527-8BD3D3C892BE}" type="presParOf" srcId="{78DA61FD-A5BB-4623-80DF-0FA1B067D859}" destId="{CFDC986D-3509-4C4A-8540-2E29C2148F97}" srcOrd="0" destOrd="0" presId="urn:microsoft.com/office/officeart/2005/8/layout/chevron2"/>
    <dgm:cxn modelId="{CC6E5F49-B92C-4F99-89F8-9A83036F268A}" type="presParOf" srcId="{78DA61FD-A5BB-4623-80DF-0FA1B067D859}" destId="{6BA67F4A-E43B-4F05-A06E-6527AAEB40EB}" srcOrd="1" destOrd="0" presId="urn:microsoft.com/office/officeart/2005/8/layout/chevron2"/>
    <dgm:cxn modelId="{BCF142DD-0B81-429D-9D70-3460A6EC3A58}" type="presParOf" srcId="{BA87D8F5-BAF3-4B77-B7DD-051BE736377A}" destId="{0E0B5EF1-E766-47AC-A971-B1A178ADAAC0}" srcOrd="3" destOrd="0" presId="urn:microsoft.com/office/officeart/2005/8/layout/chevron2"/>
    <dgm:cxn modelId="{3F363F74-2520-428C-A430-D4163DD2B527}" type="presParOf" srcId="{BA87D8F5-BAF3-4B77-B7DD-051BE736377A}" destId="{4C82C51C-FF1A-44E7-A267-975718993EAB}" srcOrd="4" destOrd="0" presId="urn:microsoft.com/office/officeart/2005/8/layout/chevron2"/>
    <dgm:cxn modelId="{041B7E3F-C486-41C2-A62E-B50232AA1696}" type="presParOf" srcId="{4C82C51C-FF1A-44E7-A267-975718993EAB}" destId="{97F1AB07-0AE3-4993-A605-E6AB42E77E81}" srcOrd="0" destOrd="0" presId="urn:microsoft.com/office/officeart/2005/8/layout/chevron2"/>
    <dgm:cxn modelId="{4FF69396-5C1C-4A10-A029-37FD5B188166}" type="presParOf" srcId="{4C82C51C-FF1A-44E7-A267-975718993EAB}" destId="{408AE2F5-EAD8-405F-9B69-B16250069FD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9679AF8-49E4-4352-BFAB-454C43B29D6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74569C8E-EBC7-42C7-920B-11291448F2C2}">
      <dgm:prSet phldrT="[Text]"/>
      <dgm:spPr/>
      <dgm:t>
        <a:bodyPr/>
        <a:lstStyle/>
        <a:p>
          <a:r>
            <a:rPr lang="id-ID" dirty="0" smtClean="0"/>
            <a:t>Sumber Daya Manusia </a:t>
          </a:r>
          <a:endParaRPr lang="id-ID" dirty="0"/>
        </a:p>
      </dgm:t>
    </dgm:pt>
    <dgm:pt modelId="{A83D49AE-6444-4FC1-8B9E-31041F3420B8}" type="parTrans" cxnId="{94882583-7911-49E2-9FC1-7B4F1BB011A8}">
      <dgm:prSet/>
      <dgm:spPr/>
      <dgm:t>
        <a:bodyPr/>
        <a:lstStyle/>
        <a:p>
          <a:endParaRPr lang="id-ID"/>
        </a:p>
      </dgm:t>
    </dgm:pt>
    <dgm:pt modelId="{B6B9A4C3-9B1C-48EB-9881-B29B78EF5039}" type="sibTrans" cxnId="{94882583-7911-49E2-9FC1-7B4F1BB011A8}">
      <dgm:prSet/>
      <dgm:spPr/>
      <dgm:t>
        <a:bodyPr/>
        <a:lstStyle/>
        <a:p>
          <a:endParaRPr lang="id-ID"/>
        </a:p>
      </dgm:t>
    </dgm:pt>
    <dgm:pt modelId="{FC9CEB2A-633D-4021-B29B-7F7DB4179E84}">
      <dgm:prSet phldrT="[Text]"/>
      <dgm:spPr/>
      <dgm:t>
        <a:bodyPr/>
        <a:lstStyle/>
        <a:p>
          <a:r>
            <a:rPr lang="id-ID" dirty="0" smtClean="0"/>
            <a:t>Modal Keuangan</a:t>
          </a:r>
          <a:endParaRPr lang="id-ID" dirty="0"/>
        </a:p>
      </dgm:t>
    </dgm:pt>
    <dgm:pt modelId="{E2CB9C17-0799-45A0-AC3E-3A6B324189AA}" type="parTrans" cxnId="{DF3929B5-8D6D-4F02-BA7B-D024000FAB44}">
      <dgm:prSet/>
      <dgm:spPr/>
      <dgm:t>
        <a:bodyPr/>
        <a:lstStyle/>
        <a:p>
          <a:endParaRPr lang="id-ID"/>
        </a:p>
      </dgm:t>
    </dgm:pt>
    <dgm:pt modelId="{627C6695-8A16-4528-A772-E5067BD0249F}" type="sibTrans" cxnId="{DF3929B5-8D6D-4F02-BA7B-D024000FAB44}">
      <dgm:prSet/>
      <dgm:spPr/>
      <dgm:t>
        <a:bodyPr/>
        <a:lstStyle/>
        <a:p>
          <a:endParaRPr lang="id-ID"/>
        </a:p>
      </dgm:t>
    </dgm:pt>
    <dgm:pt modelId="{E120BA0C-D936-4E5D-80BC-598C25DD4339}">
      <dgm:prSet phldrT="[Text]"/>
      <dgm:spPr/>
      <dgm:t>
        <a:bodyPr/>
        <a:lstStyle/>
        <a:p>
          <a:r>
            <a:rPr lang="id-ID" dirty="0" smtClean="0"/>
            <a:t>Bahan Baku Produksi </a:t>
          </a:r>
          <a:endParaRPr lang="id-ID" dirty="0"/>
        </a:p>
      </dgm:t>
    </dgm:pt>
    <dgm:pt modelId="{CB69172E-6029-478E-B007-E426D3743C4C}" type="parTrans" cxnId="{559092E3-347C-489B-AD52-8E8C810DC341}">
      <dgm:prSet/>
      <dgm:spPr/>
      <dgm:t>
        <a:bodyPr/>
        <a:lstStyle/>
        <a:p>
          <a:endParaRPr lang="id-ID"/>
        </a:p>
      </dgm:t>
    </dgm:pt>
    <dgm:pt modelId="{A0488F51-4762-4620-9C3D-511188FAAC0B}" type="sibTrans" cxnId="{559092E3-347C-489B-AD52-8E8C810DC341}">
      <dgm:prSet/>
      <dgm:spPr/>
      <dgm:t>
        <a:bodyPr/>
        <a:lstStyle/>
        <a:p>
          <a:endParaRPr lang="id-ID"/>
        </a:p>
      </dgm:t>
    </dgm:pt>
    <dgm:pt modelId="{EA8DA488-EEFA-4F15-A722-312A68FA7B14}">
      <dgm:prSet phldrT="[Text]"/>
      <dgm:spPr/>
      <dgm:t>
        <a:bodyPr/>
        <a:lstStyle/>
        <a:p>
          <a:r>
            <a:rPr lang="id-ID" dirty="0" smtClean="0"/>
            <a:t>Mesin-Mesin &amp; Peralatan</a:t>
          </a:r>
          <a:endParaRPr lang="id-ID" dirty="0"/>
        </a:p>
      </dgm:t>
    </dgm:pt>
    <dgm:pt modelId="{40C9624F-CD4C-4863-AF11-721D4099167B}" type="parTrans" cxnId="{6DCB2666-DE28-449E-98D8-9E27956D1AAF}">
      <dgm:prSet/>
      <dgm:spPr/>
      <dgm:t>
        <a:bodyPr/>
        <a:lstStyle/>
        <a:p>
          <a:endParaRPr lang="id-ID"/>
        </a:p>
      </dgm:t>
    </dgm:pt>
    <dgm:pt modelId="{BC330FCA-9DB0-45D4-8F88-6DB26CF6E2D3}" type="sibTrans" cxnId="{6DCB2666-DE28-449E-98D8-9E27956D1AAF}">
      <dgm:prSet/>
      <dgm:spPr/>
      <dgm:t>
        <a:bodyPr/>
        <a:lstStyle/>
        <a:p>
          <a:endParaRPr lang="id-ID"/>
        </a:p>
      </dgm:t>
    </dgm:pt>
    <dgm:pt modelId="{ED5E278E-8514-4618-9FD1-96EF5181BB6B}">
      <dgm:prSet phldrT="[Text]"/>
      <dgm:spPr/>
      <dgm:t>
        <a:bodyPr/>
        <a:lstStyle/>
        <a:p>
          <a:r>
            <a:rPr lang="id-ID" dirty="0" smtClean="0"/>
            <a:t>Teknologi</a:t>
          </a:r>
          <a:endParaRPr lang="id-ID" dirty="0"/>
        </a:p>
      </dgm:t>
    </dgm:pt>
    <dgm:pt modelId="{B513F33B-6D8B-44B5-9A95-50820EF068D7}" type="parTrans" cxnId="{9D7FD130-D1FE-4915-8C06-C584C4AA6BA2}">
      <dgm:prSet/>
      <dgm:spPr/>
      <dgm:t>
        <a:bodyPr/>
        <a:lstStyle/>
        <a:p>
          <a:endParaRPr lang="id-ID"/>
        </a:p>
      </dgm:t>
    </dgm:pt>
    <dgm:pt modelId="{F2B9A586-CD60-4CEB-AD86-61C3F289D3A3}" type="sibTrans" cxnId="{9D7FD130-D1FE-4915-8C06-C584C4AA6BA2}">
      <dgm:prSet/>
      <dgm:spPr/>
      <dgm:t>
        <a:bodyPr/>
        <a:lstStyle/>
        <a:p>
          <a:endParaRPr lang="id-ID"/>
        </a:p>
      </dgm:t>
    </dgm:pt>
    <dgm:pt modelId="{BE13C109-C7B4-4AC7-93F9-581BFE0AD38F}">
      <dgm:prSet phldrT="[Text]"/>
      <dgm:spPr/>
      <dgm:t>
        <a:bodyPr/>
        <a:lstStyle/>
        <a:p>
          <a:r>
            <a:rPr lang="id-ID" dirty="0" smtClean="0"/>
            <a:t>Kapabilitas</a:t>
          </a:r>
          <a:endParaRPr lang="id-ID" dirty="0"/>
        </a:p>
      </dgm:t>
    </dgm:pt>
    <dgm:pt modelId="{993796EC-3A90-428E-ADF6-B004F13068D6}" type="parTrans" cxnId="{D4B5B379-DF43-412F-9FF5-2D565A31F820}">
      <dgm:prSet/>
      <dgm:spPr/>
      <dgm:t>
        <a:bodyPr/>
        <a:lstStyle/>
        <a:p>
          <a:endParaRPr lang="id-ID"/>
        </a:p>
      </dgm:t>
    </dgm:pt>
    <dgm:pt modelId="{3300A412-2221-4CBA-9EBE-88A2F7642D2E}" type="sibTrans" cxnId="{D4B5B379-DF43-412F-9FF5-2D565A31F820}">
      <dgm:prSet/>
      <dgm:spPr/>
      <dgm:t>
        <a:bodyPr/>
        <a:lstStyle/>
        <a:p>
          <a:endParaRPr lang="id-ID"/>
        </a:p>
      </dgm:t>
    </dgm:pt>
    <dgm:pt modelId="{A7106B56-CFB6-4206-84EE-D6EECCF2F852}">
      <dgm:prSet phldrT="[Text]"/>
      <dgm:spPr/>
      <dgm:t>
        <a:bodyPr/>
        <a:lstStyle/>
        <a:p>
          <a:r>
            <a:rPr lang="id-ID" dirty="0" smtClean="0"/>
            <a:t>Pasar</a:t>
          </a:r>
          <a:endParaRPr lang="id-ID" dirty="0"/>
        </a:p>
      </dgm:t>
    </dgm:pt>
    <dgm:pt modelId="{D8CB33FC-3B64-4142-A529-C5DAF8DCF7E7}" type="parTrans" cxnId="{B5F60367-62A9-4B06-A0A5-3FFEB9088840}">
      <dgm:prSet/>
      <dgm:spPr/>
      <dgm:t>
        <a:bodyPr/>
        <a:lstStyle/>
        <a:p>
          <a:endParaRPr lang="id-ID"/>
        </a:p>
      </dgm:t>
    </dgm:pt>
    <dgm:pt modelId="{0A2B4C4A-95B9-4CE3-983C-94CB5F19F6A5}" type="sibTrans" cxnId="{B5F60367-62A9-4B06-A0A5-3FFEB9088840}">
      <dgm:prSet/>
      <dgm:spPr/>
      <dgm:t>
        <a:bodyPr/>
        <a:lstStyle/>
        <a:p>
          <a:endParaRPr lang="id-ID"/>
        </a:p>
      </dgm:t>
    </dgm:pt>
    <dgm:pt modelId="{E61DCE9C-D702-46E7-A8DF-CB2004576483}">
      <dgm:prSet phldrT="[Text]"/>
      <dgm:spPr/>
      <dgm:t>
        <a:bodyPr/>
        <a:lstStyle/>
        <a:p>
          <a:r>
            <a:rPr lang="id-ID" dirty="0" smtClean="0"/>
            <a:t>Manajemen</a:t>
          </a:r>
          <a:endParaRPr lang="id-ID" dirty="0"/>
        </a:p>
      </dgm:t>
    </dgm:pt>
    <dgm:pt modelId="{4B696D84-3EAA-42F7-9DBE-777833EBE5CA}" type="parTrans" cxnId="{E1F73D5A-9D34-4CCE-9F60-786C9A5F6875}">
      <dgm:prSet/>
      <dgm:spPr/>
      <dgm:t>
        <a:bodyPr/>
        <a:lstStyle/>
        <a:p>
          <a:endParaRPr lang="id-ID"/>
        </a:p>
      </dgm:t>
    </dgm:pt>
    <dgm:pt modelId="{1144DFAA-13D6-4642-8FD7-FC2BE35DF25D}" type="sibTrans" cxnId="{E1F73D5A-9D34-4CCE-9F60-786C9A5F6875}">
      <dgm:prSet/>
      <dgm:spPr/>
      <dgm:t>
        <a:bodyPr/>
        <a:lstStyle/>
        <a:p>
          <a:endParaRPr lang="id-ID"/>
        </a:p>
      </dgm:t>
    </dgm:pt>
    <dgm:pt modelId="{75B94302-0572-4A90-B66A-395C87B6917A}" type="pres">
      <dgm:prSet presAssocID="{E9679AF8-49E4-4352-BFAB-454C43B29D6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66F5FC-87FB-4132-A4FB-E1CCD210CF79}" type="pres">
      <dgm:prSet presAssocID="{74569C8E-EBC7-42C7-920B-11291448F2C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61C729D-EE0C-440C-8629-9C3E18B1B335}" type="pres">
      <dgm:prSet presAssocID="{B6B9A4C3-9B1C-48EB-9881-B29B78EF5039}" presName="sibTrans" presStyleCnt="0"/>
      <dgm:spPr/>
    </dgm:pt>
    <dgm:pt modelId="{563EF685-E907-4937-8460-074199D33D1A}" type="pres">
      <dgm:prSet presAssocID="{FC9CEB2A-633D-4021-B29B-7F7DB4179E84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047376C-63D4-4856-8EEF-29B4966C1FED}" type="pres">
      <dgm:prSet presAssocID="{627C6695-8A16-4528-A772-E5067BD0249F}" presName="sibTrans" presStyleCnt="0"/>
      <dgm:spPr/>
    </dgm:pt>
    <dgm:pt modelId="{5E0660B4-92A1-42FD-94B6-0D853777FA92}" type="pres">
      <dgm:prSet presAssocID="{E120BA0C-D936-4E5D-80BC-598C25DD4339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615BF4-7673-4458-B8D5-B34404E78ACC}" type="pres">
      <dgm:prSet presAssocID="{A0488F51-4762-4620-9C3D-511188FAAC0B}" presName="sibTrans" presStyleCnt="0"/>
      <dgm:spPr/>
    </dgm:pt>
    <dgm:pt modelId="{D211A939-82AF-4DC9-91AC-DBFF91D2C689}" type="pres">
      <dgm:prSet presAssocID="{EA8DA488-EEFA-4F15-A722-312A68FA7B14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072C3E3-C3DE-4E48-88CE-9ADCEB5D22DF}" type="pres">
      <dgm:prSet presAssocID="{BC330FCA-9DB0-45D4-8F88-6DB26CF6E2D3}" presName="sibTrans" presStyleCnt="0"/>
      <dgm:spPr/>
    </dgm:pt>
    <dgm:pt modelId="{11564678-15F7-44A1-A52C-40A19F864E13}" type="pres">
      <dgm:prSet presAssocID="{ED5E278E-8514-4618-9FD1-96EF5181BB6B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D9B4F5-1D23-4D12-B616-E211056A14F0}" type="pres">
      <dgm:prSet presAssocID="{F2B9A586-CD60-4CEB-AD86-61C3F289D3A3}" presName="sibTrans" presStyleCnt="0"/>
      <dgm:spPr/>
    </dgm:pt>
    <dgm:pt modelId="{39BB925B-1FED-4687-806E-A2A55FF15102}" type="pres">
      <dgm:prSet presAssocID="{A7106B56-CFB6-4206-84EE-D6EECCF2F85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9D02F00-72E9-41FA-A31A-19C34966F4EC}" type="pres">
      <dgm:prSet presAssocID="{0A2B4C4A-95B9-4CE3-983C-94CB5F19F6A5}" presName="sibTrans" presStyleCnt="0"/>
      <dgm:spPr/>
    </dgm:pt>
    <dgm:pt modelId="{CAE5969D-0C78-4ABB-86DA-7EF0854076F7}" type="pres">
      <dgm:prSet presAssocID="{E61DCE9C-D702-46E7-A8DF-CB200457648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094C74-67C2-4247-95EF-7293569D4E17}" type="pres">
      <dgm:prSet presAssocID="{1144DFAA-13D6-4642-8FD7-FC2BE35DF25D}" presName="sibTrans" presStyleCnt="0"/>
      <dgm:spPr/>
    </dgm:pt>
    <dgm:pt modelId="{4DC21A16-E593-403A-AB31-B78B9485C4A5}" type="pres">
      <dgm:prSet presAssocID="{BE13C109-C7B4-4AC7-93F9-581BFE0AD3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7FD130-D1FE-4915-8C06-C584C4AA6BA2}" srcId="{E9679AF8-49E4-4352-BFAB-454C43B29D69}" destId="{ED5E278E-8514-4618-9FD1-96EF5181BB6B}" srcOrd="4" destOrd="0" parTransId="{B513F33B-6D8B-44B5-9A95-50820EF068D7}" sibTransId="{F2B9A586-CD60-4CEB-AD86-61C3F289D3A3}"/>
    <dgm:cxn modelId="{A46ACCDD-C130-480E-AFA8-4AF11CB2F47A}" type="presOf" srcId="{E120BA0C-D936-4E5D-80BC-598C25DD4339}" destId="{5E0660B4-92A1-42FD-94B6-0D853777FA92}" srcOrd="0" destOrd="0" presId="urn:microsoft.com/office/officeart/2005/8/layout/default"/>
    <dgm:cxn modelId="{93DCB0DC-77EE-4933-AEC0-6890B1FADB53}" type="presOf" srcId="{BE13C109-C7B4-4AC7-93F9-581BFE0AD38F}" destId="{4DC21A16-E593-403A-AB31-B78B9485C4A5}" srcOrd="0" destOrd="0" presId="urn:microsoft.com/office/officeart/2005/8/layout/default"/>
    <dgm:cxn modelId="{4A383E15-BD94-43BF-B943-635FF7409971}" type="presOf" srcId="{E61DCE9C-D702-46E7-A8DF-CB2004576483}" destId="{CAE5969D-0C78-4ABB-86DA-7EF0854076F7}" srcOrd="0" destOrd="0" presId="urn:microsoft.com/office/officeart/2005/8/layout/default"/>
    <dgm:cxn modelId="{559092E3-347C-489B-AD52-8E8C810DC341}" srcId="{E9679AF8-49E4-4352-BFAB-454C43B29D69}" destId="{E120BA0C-D936-4E5D-80BC-598C25DD4339}" srcOrd="2" destOrd="0" parTransId="{CB69172E-6029-478E-B007-E426D3743C4C}" sibTransId="{A0488F51-4762-4620-9C3D-511188FAAC0B}"/>
    <dgm:cxn modelId="{DF3929B5-8D6D-4F02-BA7B-D024000FAB44}" srcId="{E9679AF8-49E4-4352-BFAB-454C43B29D69}" destId="{FC9CEB2A-633D-4021-B29B-7F7DB4179E84}" srcOrd="1" destOrd="0" parTransId="{E2CB9C17-0799-45A0-AC3E-3A6B324189AA}" sibTransId="{627C6695-8A16-4528-A772-E5067BD0249F}"/>
    <dgm:cxn modelId="{6DCB2666-DE28-449E-98D8-9E27956D1AAF}" srcId="{E9679AF8-49E4-4352-BFAB-454C43B29D69}" destId="{EA8DA488-EEFA-4F15-A722-312A68FA7B14}" srcOrd="3" destOrd="0" parTransId="{40C9624F-CD4C-4863-AF11-721D4099167B}" sibTransId="{BC330FCA-9DB0-45D4-8F88-6DB26CF6E2D3}"/>
    <dgm:cxn modelId="{EDF9CC9E-2B7A-4383-B971-ED47B20DE2C5}" type="presOf" srcId="{A7106B56-CFB6-4206-84EE-D6EECCF2F852}" destId="{39BB925B-1FED-4687-806E-A2A55FF15102}" srcOrd="0" destOrd="0" presId="urn:microsoft.com/office/officeart/2005/8/layout/default"/>
    <dgm:cxn modelId="{E1F73D5A-9D34-4CCE-9F60-786C9A5F6875}" srcId="{E9679AF8-49E4-4352-BFAB-454C43B29D69}" destId="{E61DCE9C-D702-46E7-A8DF-CB2004576483}" srcOrd="6" destOrd="0" parTransId="{4B696D84-3EAA-42F7-9DBE-777833EBE5CA}" sibTransId="{1144DFAA-13D6-4642-8FD7-FC2BE35DF25D}"/>
    <dgm:cxn modelId="{94882583-7911-49E2-9FC1-7B4F1BB011A8}" srcId="{E9679AF8-49E4-4352-BFAB-454C43B29D69}" destId="{74569C8E-EBC7-42C7-920B-11291448F2C2}" srcOrd="0" destOrd="0" parTransId="{A83D49AE-6444-4FC1-8B9E-31041F3420B8}" sibTransId="{B6B9A4C3-9B1C-48EB-9881-B29B78EF5039}"/>
    <dgm:cxn modelId="{B5F60367-62A9-4B06-A0A5-3FFEB9088840}" srcId="{E9679AF8-49E4-4352-BFAB-454C43B29D69}" destId="{A7106B56-CFB6-4206-84EE-D6EECCF2F852}" srcOrd="5" destOrd="0" parTransId="{D8CB33FC-3B64-4142-A529-C5DAF8DCF7E7}" sibTransId="{0A2B4C4A-95B9-4CE3-983C-94CB5F19F6A5}"/>
    <dgm:cxn modelId="{B6DE3C41-94AF-42C8-B045-3F495970A9C5}" type="presOf" srcId="{FC9CEB2A-633D-4021-B29B-7F7DB4179E84}" destId="{563EF685-E907-4937-8460-074199D33D1A}" srcOrd="0" destOrd="0" presId="urn:microsoft.com/office/officeart/2005/8/layout/default"/>
    <dgm:cxn modelId="{227D138A-29DC-4D78-B64D-E7FE31AF9E65}" type="presOf" srcId="{EA8DA488-EEFA-4F15-A722-312A68FA7B14}" destId="{D211A939-82AF-4DC9-91AC-DBFF91D2C689}" srcOrd="0" destOrd="0" presId="urn:microsoft.com/office/officeart/2005/8/layout/default"/>
    <dgm:cxn modelId="{56F94F0A-0BE5-4E42-8CD6-1E8DEB25C941}" type="presOf" srcId="{E9679AF8-49E4-4352-BFAB-454C43B29D69}" destId="{75B94302-0572-4A90-B66A-395C87B6917A}" srcOrd="0" destOrd="0" presId="urn:microsoft.com/office/officeart/2005/8/layout/default"/>
    <dgm:cxn modelId="{E8AAFEAA-922A-499B-A23D-0E3D0319D70C}" type="presOf" srcId="{ED5E278E-8514-4618-9FD1-96EF5181BB6B}" destId="{11564678-15F7-44A1-A52C-40A19F864E13}" srcOrd="0" destOrd="0" presId="urn:microsoft.com/office/officeart/2005/8/layout/default"/>
    <dgm:cxn modelId="{7F6F1861-4CAF-4675-94FA-3AAE50F0C7F5}" type="presOf" srcId="{74569C8E-EBC7-42C7-920B-11291448F2C2}" destId="{0F66F5FC-87FB-4132-A4FB-E1CCD210CF79}" srcOrd="0" destOrd="0" presId="urn:microsoft.com/office/officeart/2005/8/layout/default"/>
    <dgm:cxn modelId="{D4B5B379-DF43-412F-9FF5-2D565A31F820}" srcId="{E9679AF8-49E4-4352-BFAB-454C43B29D69}" destId="{BE13C109-C7B4-4AC7-93F9-581BFE0AD38F}" srcOrd="7" destOrd="0" parTransId="{993796EC-3A90-428E-ADF6-B004F13068D6}" sibTransId="{3300A412-2221-4CBA-9EBE-88A2F7642D2E}"/>
    <dgm:cxn modelId="{9C2FC1F4-09BA-41D5-B6ED-FBE17FD7984E}" type="presParOf" srcId="{75B94302-0572-4A90-B66A-395C87B6917A}" destId="{0F66F5FC-87FB-4132-A4FB-E1CCD210CF79}" srcOrd="0" destOrd="0" presId="urn:microsoft.com/office/officeart/2005/8/layout/default"/>
    <dgm:cxn modelId="{E64256CA-F57B-4199-BD90-7AC560B31B33}" type="presParOf" srcId="{75B94302-0572-4A90-B66A-395C87B6917A}" destId="{861C729D-EE0C-440C-8629-9C3E18B1B335}" srcOrd="1" destOrd="0" presId="urn:microsoft.com/office/officeart/2005/8/layout/default"/>
    <dgm:cxn modelId="{0DEB323A-8956-416C-B47D-837F2E7DF672}" type="presParOf" srcId="{75B94302-0572-4A90-B66A-395C87B6917A}" destId="{563EF685-E907-4937-8460-074199D33D1A}" srcOrd="2" destOrd="0" presId="urn:microsoft.com/office/officeart/2005/8/layout/default"/>
    <dgm:cxn modelId="{F7F0722D-F393-4FA2-B31D-3AB1CF57C2EF}" type="presParOf" srcId="{75B94302-0572-4A90-B66A-395C87B6917A}" destId="{D047376C-63D4-4856-8EEF-29B4966C1FED}" srcOrd="3" destOrd="0" presId="urn:microsoft.com/office/officeart/2005/8/layout/default"/>
    <dgm:cxn modelId="{790C9029-152A-4E89-A466-CE4589B797C9}" type="presParOf" srcId="{75B94302-0572-4A90-B66A-395C87B6917A}" destId="{5E0660B4-92A1-42FD-94B6-0D853777FA92}" srcOrd="4" destOrd="0" presId="urn:microsoft.com/office/officeart/2005/8/layout/default"/>
    <dgm:cxn modelId="{5C428BC7-F6C8-4D6A-A8E2-0451BBE98C1E}" type="presParOf" srcId="{75B94302-0572-4A90-B66A-395C87B6917A}" destId="{3D615BF4-7673-4458-B8D5-B34404E78ACC}" srcOrd="5" destOrd="0" presId="urn:microsoft.com/office/officeart/2005/8/layout/default"/>
    <dgm:cxn modelId="{89D0117E-B985-4591-9533-D1C95DF67E97}" type="presParOf" srcId="{75B94302-0572-4A90-B66A-395C87B6917A}" destId="{D211A939-82AF-4DC9-91AC-DBFF91D2C689}" srcOrd="6" destOrd="0" presId="urn:microsoft.com/office/officeart/2005/8/layout/default"/>
    <dgm:cxn modelId="{ACE2AC57-E709-4333-B7FD-C6EBF639D3B4}" type="presParOf" srcId="{75B94302-0572-4A90-B66A-395C87B6917A}" destId="{F072C3E3-C3DE-4E48-88CE-9ADCEB5D22DF}" srcOrd="7" destOrd="0" presId="urn:microsoft.com/office/officeart/2005/8/layout/default"/>
    <dgm:cxn modelId="{7057A8B8-311D-44D2-8289-E6AC64309AF7}" type="presParOf" srcId="{75B94302-0572-4A90-B66A-395C87B6917A}" destId="{11564678-15F7-44A1-A52C-40A19F864E13}" srcOrd="8" destOrd="0" presId="urn:microsoft.com/office/officeart/2005/8/layout/default"/>
    <dgm:cxn modelId="{C471635A-182B-42B6-BCE4-420C6678D124}" type="presParOf" srcId="{75B94302-0572-4A90-B66A-395C87B6917A}" destId="{0AD9B4F5-1D23-4D12-B616-E211056A14F0}" srcOrd="9" destOrd="0" presId="urn:microsoft.com/office/officeart/2005/8/layout/default"/>
    <dgm:cxn modelId="{26E497DB-5063-4F2A-B75C-987F767F88CB}" type="presParOf" srcId="{75B94302-0572-4A90-B66A-395C87B6917A}" destId="{39BB925B-1FED-4687-806E-A2A55FF15102}" srcOrd="10" destOrd="0" presId="urn:microsoft.com/office/officeart/2005/8/layout/default"/>
    <dgm:cxn modelId="{7A944E29-AF56-4748-B735-017A0A8DFE7D}" type="presParOf" srcId="{75B94302-0572-4A90-B66A-395C87B6917A}" destId="{F9D02F00-72E9-41FA-A31A-19C34966F4EC}" srcOrd="11" destOrd="0" presId="urn:microsoft.com/office/officeart/2005/8/layout/default"/>
    <dgm:cxn modelId="{D107FCD2-4C06-4F07-A0AA-2AF51B3179AD}" type="presParOf" srcId="{75B94302-0572-4A90-B66A-395C87B6917A}" destId="{CAE5969D-0C78-4ABB-86DA-7EF0854076F7}" srcOrd="12" destOrd="0" presId="urn:microsoft.com/office/officeart/2005/8/layout/default"/>
    <dgm:cxn modelId="{FD482233-307E-4918-BB6A-E3CE2752891C}" type="presParOf" srcId="{75B94302-0572-4A90-B66A-395C87B6917A}" destId="{A0094C74-67C2-4247-95EF-7293569D4E17}" srcOrd="13" destOrd="0" presId="urn:microsoft.com/office/officeart/2005/8/layout/default"/>
    <dgm:cxn modelId="{7F0398BC-E2DB-42B4-94AB-7F7E7ECC2FFE}" type="presParOf" srcId="{75B94302-0572-4A90-B66A-395C87B6917A}" destId="{4DC21A16-E593-403A-AB31-B78B9485C4A5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9F16DC-BAD9-4E6C-AA8F-F6381BE91E5C}">
      <dsp:nvSpPr>
        <dsp:cNvPr id="0" name=""/>
        <dsp:cNvSpPr/>
      </dsp:nvSpPr>
      <dsp:spPr>
        <a:xfrm>
          <a:off x="653472" y="0"/>
          <a:ext cx="7406022" cy="4064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142317-59ED-44DF-91AC-234E7EB9501D}">
      <dsp:nvSpPr>
        <dsp:cNvPr id="0" name=""/>
        <dsp:cNvSpPr/>
      </dsp:nvSpPr>
      <dsp:spPr>
        <a:xfrm>
          <a:off x="4764" y="1219199"/>
          <a:ext cx="2058438" cy="162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 smtClean="0"/>
            <a:t>PLANNING</a:t>
          </a:r>
          <a:endParaRPr lang="id-ID" sz="2200" kern="1200" dirty="0"/>
        </a:p>
      </dsp:txBody>
      <dsp:txXfrm>
        <a:off x="84119" y="1298554"/>
        <a:ext cx="1899728" cy="1466890"/>
      </dsp:txXfrm>
    </dsp:sp>
    <dsp:sp modelId="{A0709025-DA72-4A79-A300-2A2CFA6095CF}">
      <dsp:nvSpPr>
        <dsp:cNvPr id="0" name=""/>
        <dsp:cNvSpPr/>
      </dsp:nvSpPr>
      <dsp:spPr>
        <a:xfrm>
          <a:off x="2219764" y="1219199"/>
          <a:ext cx="2058438" cy="162560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 smtClean="0"/>
            <a:t>ORGANIZING</a:t>
          </a:r>
          <a:endParaRPr lang="id-ID" sz="2200" kern="1200" dirty="0"/>
        </a:p>
      </dsp:txBody>
      <dsp:txXfrm>
        <a:off x="2299119" y="1298554"/>
        <a:ext cx="1899728" cy="1466890"/>
      </dsp:txXfrm>
    </dsp:sp>
    <dsp:sp modelId="{71A80F41-42AC-4EB6-978E-7C8A5808AE5E}">
      <dsp:nvSpPr>
        <dsp:cNvPr id="0" name=""/>
        <dsp:cNvSpPr/>
      </dsp:nvSpPr>
      <dsp:spPr>
        <a:xfrm>
          <a:off x="4434764" y="1219199"/>
          <a:ext cx="2058438" cy="162560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 smtClean="0"/>
            <a:t>ACTUATING</a:t>
          </a:r>
          <a:endParaRPr lang="id-ID" sz="2200" kern="1200" dirty="0"/>
        </a:p>
      </dsp:txBody>
      <dsp:txXfrm>
        <a:off x="4514119" y="1298554"/>
        <a:ext cx="1899728" cy="1466890"/>
      </dsp:txXfrm>
    </dsp:sp>
    <dsp:sp modelId="{C7569B22-A1D4-4539-9DFD-8040A0A71C95}">
      <dsp:nvSpPr>
        <dsp:cNvPr id="0" name=""/>
        <dsp:cNvSpPr/>
      </dsp:nvSpPr>
      <dsp:spPr>
        <a:xfrm>
          <a:off x="6649764" y="1219199"/>
          <a:ext cx="2058438" cy="16256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 smtClean="0"/>
            <a:t>CONTROLLING</a:t>
          </a:r>
          <a:endParaRPr lang="id-ID" sz="2200" kern="1200" dirty="0"/>
        </a:p>
      </dsp:txBody>
      <dsp:txXfrm>
        <a:off x="6729119" y="1298554"/>
        <a:ext cx="1899728" cy="14668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9573BA-957C-46A0-9810-EB4F03E29482}">
      <dsp:nvSpPr>
        <dsp:cNvPr id="0" name=""/>
        <dsp:cNvSpPr/>
      </dsp:nvSpPr>
      <dsp:spPr>
        <a:xfrm>
          <a:off x="0" y="0"/>
          <a:ext cx="6768752" cy="213863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9A2C5-198C-42CC-BE83-A6A535008658}">
      <dsp:nvSpPr>
        <dsp:cNvPr id="0" name=""/>
        <dsp:cNvSpPr/>
      </dsp:nvSpPr>
      <dsp:spPr>
        <a:xfrm>
          <a:off x="206945" y="188026"/>
          <a:ext cx="3026124" cy="1568334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5C3D8-4DE1-423B-9BFD-E7FE93813296}">
      <dsp:nvSpPr>
        <dsp:cNvPr id="0" name=""/>
        <dsp:cNvSpPr/>
      </dsp:nvSpPr>
      <dsp:spPr>
        <a:xfrm rot="10800000">
          <a:off x="206945" y="1847260"/>
          <a:ext cx="3026124" cy="3002392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Philip Kotler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Gary Armstrong (2003:311) </a:t>
          </a:r>
          <a:endParaRPr lang="id-ID" sz="1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“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Mendefinisikan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terhadap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pesaing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diperoleh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menawarkan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nilai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rendah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maupun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memberikan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manfaat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besar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karena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harganya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tinggi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”. </a:t>
          </a:r>
          <a:br>
            <a:rPr lang="en-US" sz="1600" kern="1200" dirty="0" smtClean="0">
              <a:latin typeface="Times New Roman" pitchFamily="18" charset="0"/>
              <a:cs typeface="Times New Roman" pitchFamily="18" charset="0"/>
            </a:rPr>
          </a:br>
          <a:endParaRPr lang="id-ID" sz="1600" kern="1200" dirty="0"/>
        </a:p>
      </dsp:txBody>
      <dsp:txXfrm rot="10800000">
        <a:off x="299279" y="1847260"/>
        <a:ext cx="2841456" cy="2910058"/>
      </dsp:txXfrm>
    </dsp:sp>
    <dsp:sp modelId="{AE98D012-0294-4E3B-9906-C467004AF52D}">
      <dsp:nvSpPr>
        <dsp:cNvPr id="0" name=""/>
        <dsp:cNvSpPr/>
      </dsp:nvSpPr>
      <dsp:spPr>
        <a:xfrm>
          <a:off x="3535682" y="187941"/>
          <a:ext cx="3026124" cy="1568334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3981281"/>
            <a:satOff val="22610"/>
            <a:lumOff val="179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D59024-43BD-4FDC-9CE0-F6A360D92177}">
      <dsp:nvSpPr>
        <dsp:cNvPr id="0" name=""/>
        <dsp:cNvSpPr/>
      </dsp:nvSpPr>
      <dsp:spPr>
        <a:xfrm rot="10800000">
          <a:off x="3535682" y="1847005"/>
          <a:ext cx="3026124" cy="3002732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Michael E. Porter (2004 : 1) </a:t>
          </a:r>
          <a:endParaRPr lang="id-ID" sz="15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“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Mendefinisiskan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jantung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kinerja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didalam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pasar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namun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setelah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beberapa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dasawarsa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adanya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perluasan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kemakmuran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hebat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mengakibatkan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banyak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kehilangan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pandangan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mengenai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upaya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perjuangan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berkembang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dalam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mengejar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diversifikasi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”.</a:t>
          </a:r>
          <a:endParaRPr lang="id-ID" sz="1500" kern="1200" dirty="0"/>
        </a:p>
      </dsp:txBody>
      <dsp:txXfrm rot="10800000">
        <a:off x="3628026" y="1847005"/>
        <a:ext cx="2841436" cy="291038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77125-F424-4EE8-967B-542032D79486}">
      <dsp:nvSpPr>
        <dsp:cNvPr id="0" name=""/>
        <dsp:cNvSpPr/>
      </dsp:nvSpPr>
      <dsp:spPr>
        <a:xfrm>
          <a:off x="31" y="0"/>
          <a:ext cx="3057947" cy="16581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err="1" smtClean="0"/>
            <a:t>Dua</a:t>
          </a:r>
          <a:r>
            <a:rPr lang="en-US" sz="2000" u="sng" kern="1200" dirty="0" smtClean="0"/>
            <a:t> </a:t>
          </a:r>
          <a:r>
            <a:rPr lang="en-US" sz="2000" u="sng" kern="1200" dirty="0" err="1" smtClean="0"/>
            <a:t>cara</a:t>
          </a:r>
          <a:r>
            <a:rPr lang="en-US" sz="2000" u="sng" kern="1200" dirty="0" smtClean="0"/>
            <a:t> </a:t>
          </a:r>
          <a:r>
            <a:rPr lang="en-US" sz="2000" u="sng" kern="1200" dirty="0" err="1" smtClean="0"/>
            <a:t>dasar</a:t>
          </a:r>
          <a:r>
            <a:rPr lang="en-US" sz="2000" u="sng" kern="1200" dirty="0" smtClean="0"/>
            <a:t> </a:t>
          </a:r>
          <a:r>
            <a:rPr lang="en-US" sz="2000" u="sng" kern="1200" dirty="0" err="1" smtClean="0"/>
            <a:t>untuk</a:t>
          </a:r>
          <a:r>
            <a:rPr lang="en-US" sz="2000" u="sng" kern="1200" dirty="0" smtClean="0"/>
            <a:t> </a:t>
          </a:r>
          <a:r>
            <a:rPr lang="en-US" sz="2000" u="sng" kern="1200" dirty="0" err="1" smtClean="0"/>
            <a:t>mencapai</a:t>
          </a:r>
          <a:r>
            <a:rPr lang="en-US" sz="2000" u="sng" kern="1200" dirty="0" smtClean="0"/>
            <a:t> </a:t>
          </a:r>
          <a:r>
            <a:rPr lang="en-US" sz="2000" u="sng" kern="1200" dirty="0" err="1" smtClean="0"/>
            <a:t>keunggulan</a:t>
          </a:r>
          <a:r>
            <a:rPr lang="en-US" sz="2000" u="sng" kern="1200" dirty="0" smtClean="0"/>
            <a:t> </a:t>
          </a:r>
          <a:r>
            <a:rPr lang="en-US" sz="2000" u="sng" kern="1200" dirty="0" err="1" smtClean="0"/>
            <a:t>bersaing</a:t>
          </a:r>
          <a:r>
            <a:rPr lang="en-US" sz="2000" u="sng" kern="1200" dirty="0" smtClean="0"/>
            <a:t> </a:t>
          </a:r>
          <a:endParaRPr lang="id-ID" sz="2000" kern="1200" dirty="0"/>
        </a:p>
      </dsp:txBody>
      <dsp:txXfrm>
        <a:off x="31" y="0"/>
        <a:ext cx="3057947" cy="1658123"/>
      </dsp:txXfrm>
    </dsp:sp>
    <dsp:sp modelId="{51D8A237-5C42-40AE-938C-6ECB5E3C53DB}">
      <dsp:nvSpPr>
        <dsp:cNvPr id="0" name=""/>
        <dsp:cNvSpPr/>
      </dsp:nvSpPr>
      <dsp:spPr>
        <a:xfrm>
          <a:off x="31" y="1684022"/>
          <a:ext cx="3057947" cy="290969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strategi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rendah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memampukan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menawarkan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produk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harga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rendah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atau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murah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dari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pesaingnya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strategi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differensiasi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produk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sehingga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pelanggan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menganggap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memperoleh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manfaat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unik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sesuai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harga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800" kern="1200" dirty="0" err="1" smtClean="0">
              <a:latin typeface="Times New Roman" pitchFamily="18" charset="0"/>
              <a:cs typeface="Times New Roman" pitchFamily="18" charset="0"/>
            </a:rPr>
            <a:t>cukup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800" kern="1200" dirty="0"/>
        </a:p>
      </dsp:txBody>
      <dsp:txXfrm>
        <a:off x="31" y="1684022"/>
        <a:ext cx="3057947" cy="2909699"/>
      </dsp:txXfrm>
    </dsp:sp>
    <dsp:sp modelId="{4B9A35D5-9F60-4C81-A4ED-0741BE78431B}">
      <dsp:nvSpPr>
        <dsp:cNvPr id="0" name=""/>
        <dsp:cNvSpPr/>
      </dsp:nvSpPr>
      <dsp:spPr>
        <a:xfrm>
          <a:off x="3486092" y="0"/>
          <a:ext cx="3057947" cy="1676992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1587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u="sng" kern="1200" dirty="0" err="1" smtClean="0"/>
            <a:t>Faktor</a:t>
          </a:r>
          <a:r>
            <a:rPr lang="en-US" sz="2000" u="sng" kern="1200" dirty="0" smtClean="0"/>
            <a:t> yang </a:t>
          </a:r>
          <a:r>
            <a:rPr lang="en-US" sz="2000" u="sng" kern="1200" dirty="0" err="1" smtClean="0"/>
            <a:t>dibutuhkan</a:t>
          </a:r>
          <a:r>
            <a:rPr lang="en-US" sz="2000" u="sng" kern="1200" dirty="0" smtClean="0"/>
            <a:t> </a:t>
          </a:r>
          <a:r>
            <a:rPr lang="en-US" sz="2000" u="sng" kern="1200" dirty="0" err="1" smtClean="0"/>
            <a:t>untuk</a:t>
          </a:r>
          <a:r>
            <a:rPr lang="en-US" sz="2000" u="sng" kern="1200" dirty="0" smtClean="0"/>
            <a:t> </a:t>
          </a:r>
          <a:r>
            <a:rPr lang="en-US" sz="2000" u="sng" kern="1200" dirty="0" err="1" smtClean="0"/>
            <a:t>menciptakan</a:t>
          </a:r>
          <a:r>
            <a:rPr lang="en-US" sz="2000" u="sng" kern="1200" dirty="0" smtClean="0"/>
            <a:t> </a:t>
          </a:r>
          <a:r>
            <a:rPr lang="en-US" sz="2000" u="sng" kern="1200" dirty="0" err="1" smtClean="0"/>
            <a:t>suatu</a:t>
          </a:r>
          <a:r>
            <a:rPr lang="en-US" sz="2000" u="sng" kern="1200" dirty="0" smtClean="0"/>
            <a:t> </a:t>
          </a:r>
          <a:r>
            <a:rPr lang="en-US" sz="2000" u="sng" kern="1200" dirty="0" err="1" smtClean="0"/>
            <a:t>keunggulan</a:t>
          </a:r>
          <a:r>
            <a:rPr lang="en-US" sz="2000" u="sng" kern="1200" dirty="0" smtClean="0"/>
            <a:t> </a:t>
          </a:r>
          <a:r>
            <a:rPr lang="en-US" sz="2000" u="sng" kern="1200" dirty="0" err="1" smtClean="0"/>
            <a:t>bersaing</a:t>
          </a:r>
          <a:r>
            <a:rPr lang="en-US" sz="2000" u="sng" kern="1200" dirty="0" smtClean="0"/>
            <a:t> </a:t>
          </a:r>
          <a:endParaRPr lang="id-ID" sz="2000" kern="1200" dirty="0"/>
        </a:p>
      </dsp:txBody>
      <dsp:txXfrm>
        <a:off x="3486092" y="0"/>
        <a:ext cx="3057947" cy="1676992"/>
      </dsp:txXfrm>
    </dsp:sp>
    <dsp:sp modelId="{277BF0C6-27AF-4D11-BBF3-60FD3142A63C}">
      <dsp:nvSpPr>
        <dsp:cNvPr id="0" name=""/>
        <dsp:cNvSpPr/>
      </dsp:nvSpPr>
      <dsp:spPr>
        <a:xfrm>
          <a:off x="3486092" y="1601216"/>
          <a:ext cx="3057947" cy="2909699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Dasar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Persaingan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(basic of competition)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>
              <a:latin typeface="Times New Roman" pitchFamily="18" charset="0"/>
              <a:cs typeface="Times New Roman" pitchFamily="18" charset="0"/>
            </a:rPr>
            <a:t>Di pasar mana perusahaan bersaing (where you compete)</a:t>
          </a:r>
          <a:endParaRPr lang="en-US" sz="2000" kern="1200" dirty="0" smtClean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>
              <a:latin typeface="Times New Roman" pitchFamily="18" charset="0"/>
              <a:cs typeface="Times New Roman" pitchFamily="18" charset="0"/>
            </a:rPr>
            <a:t>Dengan siapa perusahaan bersaing (who you compete against)</a:t>
          </a:r>
          <a:endParaRPr lang="en-US" sz="20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3486092" y="1601216"/>
        <a:ext cx="3057947" cy="290969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C81DE-92A9-471B-936A-91EAB0D40CBD}">
      <dsp:nvSpPr>
        <dsp:cNvPr id="0" name=""/>
        <dsp:cNvSpPr/>
      </dsp:nvSpPr>
      <dsp:spPr>
        <a:xfrm>
          <a:off x="0" y="2253"/>
          <a:ext cx="7560840" cy="93610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u="sng" kern="1200" dirty="0" err="1" smtClean="0"/>
            <a:t>Jenis</a:t>
          </a:r>
          <a:r>
            <a:rPr lang="en-US" sz="4500" u="sng" kern="1200" dirty="0" smtClean="0"/>
            <a:t> </a:t>
          </a:r>
          <a:r>
            <a:rPr lang="id-ID" sz="4500" u="sng" kern="1200" dirty="0" smtClean="0"/>
            <a:t>K</a:t>
          </a:r>
          <a:r>
            <a:rPr lang="en-US" sz="4500" u="sng" kern="1200" dirty="0" err="1" smtClean="0"/>
            <a:t>eunggulan</a:t>
          </a:r>
          <a:r>
            <a:rPr lang="en-US" sz="4500" u="sng" kern="1200" dirty="0" smtClean="0"/>
            <a:t> </a:t>
          </a:r>
          <a:r>
            <a:rPr lang="id-ID" sz="4500" u="sng" kern="1200" dirty="0" smtClean="0"/>
            <a:t>B</a:t>
          </a:r>
          <a:r>
            <a:rPr lang="en-US" sz="4500" u="sng" kern="1200" dirty="0" err="1" smtClean="0"/>
            <a:t>ersaing</a:t>
          </a:r>
          <a:r>
            <a:rPr lang="en-US" sz="4500" u="sng" kern="1200" dirty="0" smtClean="0"/>
            <a:t> </a:t>
          </a:r>
          <a:endParaRPr lang="id-ID" sz="4500" kern="1200" dirty="0"/>
        </a:p>
      </dsp:txBody>
      <dsp:txXfrm>
        <a:off x="0" y="2253"/>
        <a:ext cx="7560840" cy="936107"/>
      </dsp:txXfrm>
    </dsp:sp>
    <dsp:sp modelId="{7DC31B41-8EE4-4C99-B62C-4A41B8F6AD46}">
      <dsp:nvSpPr>
        <dsp:cNvPr id="0" name=""/>
        <dsp:cNvSpPr/>
      </dsp:nvSpPr>
      <dsp:spPr>
        <a:xfrm>
          <a:off x="0" y="866344"/>
          <a:ext cx="3780419" cy="44285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>
              <a:latin typeface="Times New Roman" pitchFamily="18" charset="0"/>
              <a:cs typeface="Times New Roman" pitchFamily="18" charset="0"/>
            </a:rPr>
            <a:t>K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epemimpinan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id-ID" sz="1600" kern="1200" dirty="0" smtClean="0">
              <a:latin typeface="Times New Roman" pitchFamily="18" charset="0"/>
              <a:cs typeface="Times New Roman" pitchFamily="18" charset="0"/>
            </a:rPr>
            <a:t>D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alam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id-ID" sz="1600" kern="1200" dirty="0" smtClean="0">
              <a:latin typeface="Times New Roman" pitchFamily="18" charset="0"/>
              <a:cs typeface="Times New Roman" pitchFamily="18" charset="0"/>
            </a:rPr>
            <a:t>B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iaya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(Cost Leadership)</a:t>
          </a:r>
          <a:endParaRPr lang="id-ID" sz="1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akan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berada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pada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situasi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kepemimpinan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apabila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memiliki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paling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rendah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menghasilkan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memasarkan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barang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atau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jasa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dibandingkan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lain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pada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industri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sama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sumber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berasal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dari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berbagai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sumber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misal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dari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skala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ekonomi,memiliki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akses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bagus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terhadap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bahan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baku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penggunaan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teknologi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produktif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sebagainya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700" kern="1200" dirty="0"/>
        </a:p>
      </dsp:txBody>
      <dsp:txXfrm>
        <a:off x="0" y="866344"/>
        <a:ext cx="3780419" cy="4428501"/>
      </dsp:txXfrm>
    </dsp:sp>
    <dsp:sp modelId="{7598558B-41C0-402D-AC7F-6CC911EED045}">
      <dsp:nvSpPr>
        <dsp:cNvPr id="0" name=""/>
        <dsp:cNvSpPr/>
      </dsp:nvSpPr>
      <dsp:spPr>
        <a:xfrm>
          <a:off x="3780420" y="861853"/>
          <a:ext cx="3780419" cy="4437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Diferensiasi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(Differentiation)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Kondisi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memungkinkan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secara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serentak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mencpai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diferensiasi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Para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pesaing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terperangkap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di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tengah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sehingga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tidak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memiliki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posisi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yang 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cukup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baikuntuk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mencapai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tidak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konsisten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).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>
              <a:latin typeface="Times New Roman" pitchFamily="18" charset="0"/>
              <a:cs typeface="Times New Roman" pitchFamily="18" charset="0"/>
            </a:rPr>
            <a:t>2. 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Perusahaan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merintis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inovasi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besar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memungkinkan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penurunan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meningkatkan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diferensiasi</a:t>
          </a:r>
          <a:endParaRPr lang="en-US" sz="1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>
              <a:latin typeface="Times New Roman" pitchFamily="18" charset="0"/>
              <a:cs typeface="Times New Roman" pitchFamily="18" charset="0"/>
            </a:rPr>
            <a:t>3. 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Perusahaan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memungkinkan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tambahan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di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tempat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lain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mempertahankan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keseluruhan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atau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mengurangi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diferensiasi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dibanding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pesaing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600" kern="1200" dirty="0"/>
        </a:p>
      </dsp:txBody>
      <dsp:txXfrm>
        <a:off x="3780420" y="861853"/>
        <a:ext cx="3780419" cy="4437483"/>
      </dsp:txXfrm>
    </dsp:sp>
    <dsp:sp modelId="{0884BCCB-8424-4730-B4AC-08B012F73ED0}">
      <dsp:nvSpPr>
        <dsp:cNvPr id="0" name=""/>
        <dsp:cNvSpPr/>
      </dsp:nvSpPr>
      <dsp:spPr>
        <a:xfrm>
          <a:off x="0" y="5022558"/>
          <a:ext cx="7560840" cy="3780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98597-6D97-49F0-99CB-794489FA5ADE}">
      <dsp:nvSpPr>
        <dsp:cNvPr id="0" name=""/>
        <dsp:cNvSpPr/>
      </dsp:nvSpPr>
      <dsp:spPr>
        <a:xfrm>
          <a:off x="0" y="40750"/>
          <a:ext cx="6912768" cy="7253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latin typeface="Times New Roman" pitchFamily="18" charset="0"/>
              <a:cs typeface="Times New Roman" pitchFamily="18" charset="0"/>
            </a:rPr>
            <a:t>Operasi</a:t>
          </a:r>
          <a:r>
            <a:rPr lang="id-ID" sz="2200" kern="1200" dirty="0" smtClean="0">
              <a:latin typeface="Times New Roman" pitchFamily="18" charset="0"/>
              <a:cs typeface="Times New Roman" pitchFamily="18" charset="0"/>
            </a:rPr>
            <a:t>o</a:t>
          </a:r>
          <a:r>
            <a:rPr lang="en-US" sz="2200" kern="1200" dirty="0" err="1" smtClean="0">
              <a:latin typeface="Times New Roman" pitchFamily="18" charset="0"/>
              <a:cs typeface="Times New Roman" pitchFamily="18" charset="0"/>
            </a:rPr>
            <a:t>nal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id-ID" sz="2200" kern="1200" dirty="0"/>
        </a:p>
      </dsp:txBody>
      <dsp:txXfrm>
        <a:off x="35411" y="76161"/>
        <a:ext cx="6841946" cy="654577"/>
      </dsp:txXfrm>
    </dsp:sp>
    <dsp:sp modelId="{E52E5816-8912-4916-92C1-5A74020446E1}">
      <dsp:nvSpPr>
        <dsp:cNvPr id="0" name=""/>
        <dsp:cNvSpPr/>
      </dsp:nvSpPr>
      <dsp:spPr>
        <a:xfrm>
          <a:off x="0" y="766150"/>
          <a:ext cx="6912768" cy="706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48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ini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mengacu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kepada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strategik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generik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, 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yaitu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kepada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strategi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harga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biaya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terendah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penekanan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kepada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efesiensi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700" kern="1200" dirty="0"/>
        </a:p>
      </dsp:txBody>
      <dsp:txXfrm>
        <a:off x="0" y="766150"/>
        <a:ext cx="6912768" cy="706352"/>
      </dsp:txXfrm>
    </dsp:sp>
    <dsp:sp modelId="{379AB710-9EC2-4FCA-8177-DFC44DA3D682}">
      <dsp:nvSpPr>
        <dsp:cNvPr id="0" name=""/>
        <dsp:cNvSpPr/>
      </dsp:nvSpPr>
      <dsp:spPr>
        <a:xfrm>
          <a:off x="0" y="1472503"/>
          <a:ext cx="6912768" cy="725399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latin typeface="Times New Roman" pitchFamily="18" charset="0"/>
              <a:cs typeface="Times New Roman" pitchFamily="18" charset="0"/>
            </a:rPr>
            <a:t>Produk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latin typeface="Times New Roman" pitchFamily="18" charset="0"/>
              <a:cs typeface="Times New Roman" pitchFamily="18" charset="0"/>
            </a:rPr>
            <a:t>teknologi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id-ID" sz="2200" kern="1200" dirty="0"/>
        </a:p>
      </dsp:txBody>
      <dsp:txXfrm>
        <a:off x="35411" y="1507914"/>
        <a:ext cx="6841946" cy="654577"/>
      </dsp:txXfrm>
    </dsp:sp>
    <dsp:sp modelId="{587F4570-E422-4D7F-9CE1-B99C33439D68}">
      <dsp:nvSpPr>
        <dsp:cNvPr id="0" name=""/>
        <dsp:cNvSpPr/>
      </dsp:nvSpPr>
      <dsp:spPr>
        <a:xfrm>
          <a:off x="0" y="2197903"/>
          <a:ext cx="6912768" cy="733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48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Satu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hal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mungkin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menjadi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pegangan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bagi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terus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melakukan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inovasi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kesuksesan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kesuksesan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dari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menjadi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pemimpin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produk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700" kern="1200" dirty="0"/>
        </a:p>
      </dsp:txBody>
      <dsp:txXfrm>
        <a:off x="0" y="2197903"/>
        <a:ext cx="6912768" cy="733711"/>
      </dsp:txXfrm>
    </dsp:sp>
    <dsp:sp modelId="{FCF82121-0367-4841-B714-04F557FE8ED0}">
      <dsp:nvSpPr>
        <dsp:cNvPr id="0" name=""/>
        <dsp:cNvSpPr/>
      </dsp:nvSpPr>
      <dsp:spPr>
        <a:xfrm>
          <a:off x="0" y="2931614"/>
          <a:ext cx="6912768" cy="72539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>
              <a:latin typeface="Times New Roman" pitchFamily="18" charset="0"/>
              <a:cs typeface="Times New Roman" pitchFamily="18" charset="0"/>
            </a:rPr>
            <a:t>Kedekatan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2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200" kern="1200" dirty="0" err="1" smtClean="0">
              <a:latin typeface="Times New Roman" pitchFamily="18" charset="0"/>
              <a:cs typeface="Times New Roman" pitchFamily="18" charset="0"/>
            </a:rPr>
            <a:t>pelanggan</a:t>
          </a:r>
          <a:endParaRPr lang="id-ID" sz="2200" kern="1200" dirty="0"/>
        </a:p>
      </dsp:txBody>
      <dsp:txXfrm>
        <a:off x="35411" y="2967025"/>
        <a:ext cx="6841946" cy="654577"/>
      </dsp:txXfrm>
    </dsp:sp>
    <dsp:sp modelId="{E5541896-0FF6-4348-93F4-CAB26AD48949}">
      <dsp:nvSpPr>
        <dsp:cNvPr id="0" name=""/>
        <dsp:cNvSpPr/>
      </dsp:nvSpPr>
      <dsp:spPr>
        <a:xfrm>
          <a:off x="0" y="3657014"/>
          <a:ext cx="6912768" cy="85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948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1700" kern="1200" dirty="0" smtClean="0"/>
            <a:t> 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Perusahaan yang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ingin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membangun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keunggulan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melalui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kedekatan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pelanggan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harus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dilakukan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upaya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membangun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citra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atau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image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tentang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kedalam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benak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pelanggan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700" kern="1200" dirty="0"/>
        </a:p>
      </dsp:txBody>
      <dsp:txXfrm>
        <a:off x="0" y="3657014"/>
        <a:ext cx="6912768" cy="85451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2B8B0B-3BC3-457F-8B29-AD41C2FAD142}">
      <dsp:nvSpPr>
        <dsp:cNvPr id="0" name=""/>
        <dsp:cNvSpPr/>
      </dsp:nvSpPr>
      <dsp:spPr>
        <a:xfrm>
          <a:off x="2295" y="604468"/>
          <a:ext cx="2237873" cy="8317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Tujuan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strategi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400" kern="12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id-ID" sz="2400" kern="1200" dirty="0"/>
        </a:p>
      </dsp:txBody>
      <dsp:txXfrm>
        <a:off x="2295" y="604468"/>
        <a:ext cx="2237873" cy="831782"/>
      </dsp:txXfrm>
    </dsp:sp>
    <dsp:sp modelId="{EDA6984F-D13A-4320-A16B-93A800B609E8}">
      <dsp:nvSpPr>
        <dsp:cNvPr id="0" name=""/>
        <dsp:cNvSpPr/>
      </dsp:nvSpPr>
      <dsp:spPr>
        <a:xfrm>
          <a:off x="2295" y="1436251"/>
          <a:ext cx="2237873" cy="335988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menegakkan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posisi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menguntungkan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dipertahankan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terhadap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kekuatan-kekuatan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menentukan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persaingan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industri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, yang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pada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akhirnya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untuk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menanggulangi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mengubah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aturan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itu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demi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kepentingan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. </a:t>
          </a:r>
          <a:endParaRPr lang="id-ID" sz="1700" kern="1200" dirty="0"/>
        </a:p>
      </dsp:txBody>
      <dsp:txXfrm>
        <a:off x="2295" y="1436251"/>
        <a:ext cx="2237873" cy="3359880"/>
      </dsp:txXfrm>
    </dsp:sp>
    <dsp:sp modelId="{599FA7FF-447F-4DA2-A1D5-E2092341C0E3}">
      <dsp:nvSpPr>
        <dsp:cNvPr id="0" name=""/>
        <dsp:cNvSpPr/>
      </dsp:nvSpPr>
      <dsp:spPr>
        <a:xfrm>
          <a:off x="2553471" y="604468"/>
          <a:ext cx="2237873" cy="831782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1587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Cara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suatu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perusahaan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mencapai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000" kern="1200" dirty="0" err="1" smtClean="0">
              <a:latin typeface="Times New Roman" pitchFamily="18" charset="0"/>
              <a:cs typeface="Times New Roman" pitchFamily="18" charset="0"/>
            </a:rPr>
            <a:t>sukses</a:t>
          </a:r>
          <a:r>
            <a:rPr lang="en-US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id-ID" sz="2000" kern="1200" dirty="0"/>
        </a:p>
      </dsp:txBody>
      <dsp:txXfrm>
        <a:off x="2553471" y="604468"/>
        <a:ext cx="2237873" cy="831782"/>
      </dsp:txXfrm>
    </dsp:sp>
    <dsp:sp modelId="{70727403-4E91-41A4-8A13-FF7F8BDF7744}">
      <dsp:nvSpPr>
        <dsp:cNvPr id="0" name=""/>
        <dsp:cNvSpPr/>
      </dsp:nvSpPr>
      <dsp:spPr>
        <a:xfrm>
          <a:off x="2553471" y="1436251"/>
          <a:ext cx="2237873" cy="3359880"/>
        </a:xfrm>
        <a:prstGeom prst="rect">
          <a:avLst/>
        </a:prstGeom>
        <a:solidFill>
          <a:schemeClr val="accent3">
            <a:tint val="40000"/>
            <a:alpha val="90000"/>
            <a:hueOff val="5358427"/>
            <a:satOff val="-6896"/>
            <a:lumOff val="-537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5358427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menghindari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persaingan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melalui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pasar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domestik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diproteksi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atau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diregulasi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karena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regulasi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membatasi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persaingan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melalui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penetapan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harga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pembatasan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produk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tetapi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sifatnya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sementara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id-ID" sz="1700" kern="1200" dirty="0"/>
        </a:p>
      </dsp:txBody>
      <dsp:txXfrm>
        <a:off x="2553471" y="1436251"/>
        <a:ext cx="2237873" cy="3359880"/>
      </dsp:txXfrm>
    </dsp:sp>
    <dsp:sp modelId="{262F4C46-E451-4FFE-BD0B-98D10D64A743}">
      <dsp:nvSpPr>
        <dsp:cNvPr id="0" name=""/>
        <dsp:cNvSpPr/>
      </dsp:nvSpPr>
      <dsp:spPr>
        <a:xfrm>
          <a:off x="5104647" y="604468"/>
          <a:ext cx="2237873" cy="831782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587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Strategi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bersaing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dapat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dipergunakan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adalah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dengan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memberikan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:</a:t>
          </a:r>
          <a:endParaRPr lang="id-ID" sz="1700" kern="1200" dirty="0"/>
        </a:p>
      </dsp:txBody>
      <dsp:txXfrm>
        <a:off x="5104647" y="604468"/>
        <a:ext cx="2237873" cy="831782"/>
      </dsp:txXfrm>
    </dsp:sp>
    <dsp:sp modelId="{11A7B408-B4FE-43CF-BF6C-E66B24EF635C}">
      <dsp:nvSpPr>
        <dsp:cNvPr id="0" name=""/>
        <dsp:cNvSpPr/>
      </dsp:nvSpPr>
      <dsp:spPr>
        <a:xfrm>
          <a:off x="5104647" y="1436251"/>
          <a:ext cx="2237873" cy="3359880"/>
        </a:xfrm>
        <a:prstGeom prst="rect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Kelengkapan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produk</a:t>
          </a:r>
          <a:endParaRPr lang="id-ID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Fasilitas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serta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suasana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lebih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lengkap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menarik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yang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dirancang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sedemikian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rupa</a:t>
          </a:r>
          <a:endParaRPr lang="id-ID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Faktor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sosial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budaya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ekonomi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pemilihan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lokasi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juga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perlu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diperhatikan</a:t>
          </a:r>
          <a:endParaRPr lang="id-ID" sz="1700" kern="1200" dirty="0"/>
        </a:p>
      </dsp:txBody>
      <dsp:txXfrm>
        <a:off x="5104647" y="1436251"/>
        <a:ext cx="2237873" cy="3359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B4D567-507D-49FA-8308-4BC2077A36C6}">
      <dsp:nvSpPr>
        <dsp:cNvPr id="0" name=""/>
        <dsp:cNvSpPr/>
      </dsp:nvSpPr>
      <dsp:spPr>
        <a:xfrm>
          <a:off x="2352261" y="0"/>
          <a:ext cx="2352261" cy="1354666"/>
        </a:xfrm>
        <a:prstGeom prst="trapezoid">
          <a:avLst>
            <a:gd name="adj" fmla="val 8682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TOP MANAGEMENT</a:t>
          </a:r>
          <a:endParaRPr lang="id-ID" sz="2800" kern="1200" dirty="0"/>
        </a:p>
      </dsp:txBody>
      <dsp:txXfrm>
        <a:off x="2352261" y="0"/>
        <a:ext cx="2352261" cy="1354666"/>
      </dsp:txXfrm>
    </dsp:sp>
    <dsp:sp modelId="{33AD2930-E7EA-4EFB-B998-8124B56F5F76}">
      <dsp:nvSpPr>
        <dsp:cNvPr id="0" name=""/>
        <dsp:cNvSpPr/>
      </dsp:nvSpPr>
      <dsp:spPr>
        <a:xfrm>
          <a:off x="1176130" y="1354666"/>
          <a:ext cx="4704522" cy="1354666"/>
        </a:xfrm>
        <a:prstGeom prst="trapezoid">
          <a:avLst>
            <a:gd name="adj" fmla="val 86821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MIDDLE MANAGEMENT</a:t>
          </a:r>
          <a:endParaRPr lang="id-ID" sz="2800" kern="1200" dirty="0"/>
        </a:p>
      </dsp:txBody>
      <dsp:txXfrm>
        <a:off x="1999422" y="1354666"/>
        <a:ext cx="3057939" cy="1354666"/>
      </dsp:txXfrm>
    </dsp:sp>
    <dsp:sp modelId="{2E57D979-9B5A-483F-B030-56700B537587}">
      <dsp:nvSpPr>
        <dsp:cNvPr id="0" name=""/>
        <dsp:cNvSpPr/>
      </dsp:nvSpPr>
      <dsp:spPr>
        <a:xfrm>
          <a:off x="0" y="2709333"/>
          <a:ext cx="7056784" cy="1354666"/>
        </a:xfrm>
        <a:prstGeom prst="trapezoid">
          <a:avLst>
            <a:gd name="adj" fmla="val 86821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BOTTOM MANAGEMENT</a:t>
          </a:r>
          <a:endParaRPr lang="id-ID" sz="2800" kern="1200" dirty="0"/>
        </a:p>
      </dsp:txBody>
      <dsp:txXfrm>
        <a:off x="1234937" y="2709333"/>
        <a:ext cx="4586909" cy="13546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4C01E-920A-4AA4-BDB6-A43BCFF9D69D}">
      <dsp:nvSpPr>
        <dsp:cNvPr id="0" name=""/>
        <dsp:cNvSpPr/>
      </dsp:nvSpPr>
      <dsp:spPr>
        <a:xfrm>
          <a:off x="35" y="163521"/>
          <a:ext cx="3432123" cy="13728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200" kern="1200" dirty="0" smtClean="0"/>
            <a:t>Perencanaan (Planning)</a:t>
          </a:r>
          <a:endParaRPr lang="id-ID" sz="3200" kern="1200" dirty="0"/>
        </a:p>
      </dsp:txBody>
      <dsp:txXfrm>
        <a:off x="35" y="163521"/>
        <a:ext cx="3432123" cy="1372849"/>
      </dsp:txXfrm>
    </dsp:sp>
    <dsp:sp modelId="{E392D405-F88E-43DF-B5C0-05227F4ECDC9}">
      <dsp:nvSpPr>
        <dsp:cNvPr id="0" name=""/>
        <dsp:cNvSpPr/>
      </dsp:nvSpPr>
      <dsp:spPr>
        <a:xfrm>
          <a:off x="35" y="1536371"/>
          <a:ext cx="3432123" cy="374692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Suatu proses mengembangkan tujuan-tujuan perusahaan serta memilih serangkaian tindakan (strategi) untuk mencapai tujuan-tujuan tersebut.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Perencanaan memberikan arah usaha perusahaan dengan menetapkan terlebih dahulu tujuan yang ingin dicapai oleh perusahaan.</a:t>
          </a:r>
          <a:endParaRPr lang="id-ID" sz="2000" kern="1200" dirty="0"/>
        </a:p>
      </dsp:txBody>
      <dsp:txXfrm>
        <a:off x="35" y="1536371"/>
        <a:ext cx="3432123" cy="3746924"/>
      </dsp:txXfrm>
    </dsp:sp>
    <dsp:sp modelId="{48405F33-4B4A-44B8-A5F1-2A3FBC0EE6D1}">
      <dsp:nvSpPr>
        <dsp:cNvPr id="0" name=""/>
        <dsp:cNvSpPr/>
      </dsp:nvSpPr>
      <dsp:spPr>
        <a:xfrm>
          <a:off x="3912656" y="163521"/>
          <a:ext cx="3432123" cy="137284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Pengorganisasian (Organizing)</a:t>
          </a:r>
          <a:endParaRPr lang="id-ID" sz="2800" kern="1200" dirty="0"/>
        </a:p>
      </dsp:txBody>
      <dsp:txXfrm>
        <a:off x="3912656" y="163521"/>
        <a:ext cx="3432123" cy="1372849"/>
      </dsp:txXfrm>
    </dsp:sp>
    <dsp:sp modelId="{7CA75A7E-A576-4E9E-9375-3FCBA47CF932}">
      <dsp:nvSpPr>
        <dsp:cNvPr id="0" name=""/>
        <dsp:cNvSpPr/>
      </dsp:nvSpPr>
      <dsp:spPr>
        <a:xfrm>
          <a:off x="3912656" y="1536371"/>
          <a:ext cx="3432123" cy="374692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Pembagian kerja antara kelompok dan individu serta koordinasi aktivitas individu dan kelompok,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Penetapan kewenangan manajerial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 smtClean="0"/>
            <a:t>Penggunaan berbagai sumber daya nonmanusia (uang, material, peralatan mesin, dll)</a:t>
          </a: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d-ID" sz="2000" kern="1200" dirty="0"/>
        </a:p>
      </dsp:txBody>
      <dsp:txXfrm>
        <a:off x="3912656" y="1536371"/>
        <a:ext cx="3432123" cy="37469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56303-AAD7-4AB0-A447-526DBA9CB840}">
      <dsp:nvSpPr>
        <dsp:cNvPr id="0" name=""/>
        <dsp:cNvSpPr/>
      </dsp:nvSpPr>
      <dsp:spPr>
        <a:xfrm rot="5400000">
          <a:off x="4503447" y="-1581298"/>
          <a:ext cx="1373777" cy="4885022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Dilakukan oleh manajer untuk menjamin pemenuhan kebutuhan staf yang memenuhi persyaratan.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Perusahaan merekrut SDM sesuai dengan pekerjaan yang akan dilakukan.</a:t>
          </a:r>
          <a:endParaRPr lang="id-ID" sz="1400" kern="1200" dirty="0"/>
        </a:p>
      </dsp:txBody>
      <dsp:txXfrm rot="-5400000">
        <a:off x="2747825" y="241386"/>
        <a:ext cx="4817960" cy="1239653"/>
      </dsp:txXfrm>
    </dsp:sp>
    <dsp:sp modelId="{FA84B24B-28FE-4A82-B45A-FE1B149E05B7}">
      <dsp:nvSpPr>
        <dsp:cNvPr id="0" name=""/>
        <dsp:cNvSpPr/>
      </dsp:nvSpPr>
      <dsp:spPr>
        <a:xfrm>
          <a:off x="0" y="2601"/>
          <a:ext cx="2747825" cy="171722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200" kern="1200" dirty="0" smtClean="0"/>
            <a:t>Pengisian Staf (Staffing)</a:t>
          </a:r>
          <a:endParaRPr lang="id-ID" sz="3200" kern="1200" dirty="0"/>
        </a:p>
      </dsp:txBody>
      <dsp:txXfrm>
        <a:off x="83828" y="86429"/>
        <a:ext cx="2580169" cy="1549566"/>
      </dsp:txXfrm>
    </dsp:sp>
    <dsp:sp modelId="{1111FAC4-7CCA-413B-AC87-EE06F1C2C636}">
      <dsp:nvSpPr>
        <dsp:cNvPr id="0" name=""/>
        <dsp:cNvSpPr/>
      </dsp:nvSpPr>
      <dsp:spPr>
        <a:xfrm rot="5400000">
          <a:off x="4503447" y="221784"/>
          <a:ext cx="1373777" cy="4885022"/>
        </a:xfrm>
        <a:prstGeom prst="round2SameRect">
          <a:avLst/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Proses memotivasi individu atau kelompok dalam suatu aktivitas hubungan kerja.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SDM yang telah diorganisasikan perlu diarahkan aktivitasnya agar semuanya mengarah ke pencapaian tujuan perusahaan.</a:t>
          </a:r>
          <a:endParaRPr lang="id-ID" sz="1400" kern="1200" dirty="0"/>
        </a:p>
      </dsp:txBody>
      <dsp:txXfrm rot="-5400000">
        <a:off x="2747825" y="2044468"/>
        <a:ext cx="4817960" cy="1239653"/>
      </dsp:txXfrm>
    </dsp:sp>
    <dsp:sp modelId="{909FCA2D-8DD1-4B9E-BEE6-C1AA4BA7365E}">
      <dsp:nvSpPr>
        <dsp:cNvPr id="0" name=""/>
        <dsp:cNvSpPr/>
      </dsp:nvSpPr>
      <dsp:spPr>
        <a:xfrm>
          <a:off x="0" y="1805684"/>
          <a:ext cx="2747825" cy="1717222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200" kern="1200" dirty="0" smtClean="0"/>
            <a:t>Memimpin (Leading)</a:t>
          </a:r>
          <a:endParaRPr lang="id-ID" sz="3200" kern="1200" dirty="0"/>
        </a:p>
      </dsp:txBody>
      <dsp:txXfrm>
        <a:off x="83828" y="1889512"/>
        <a:ext cx="2580169" cy="1549566"/>
      </dsp:txXfrm>
    </dsp:sp>
    <dsp:sp modelId="{94D7C2F2-A9F5-411A-9D65-F1682C2D53C7}">
      <dsp:nvSpPr>
        <dsp:cNvPr id="0" name=""/>
        <dsp:cNvSpPr/>
      </dsp:nvSpPr>
      <dsp:spPr>
        <a:xfrm rot="5400000">
          <a:off x="4503447" y="2024867"/>
          <a:ext cx="1373777" cy="4885022"/>
        </a:xfrm>
        <a:prstGeom prst="round2Same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Proses memastikan adanya kinerja yang efisien dalam pencapaian tujuan perusahaan.</a:t>
          </a:r>
          <a:endParaRPr lang="id-ID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400" kern="1200" dirty="0" smtClean="0"/>
            <a:t>Manajemen perusahaan harus senantiasa memastikan bahwa pelaksanaan tugas yang dilakukan oleh SDM dan penggunaan sumber daya organisasi sesuai dengan rencana.</a:t>
          </a:r>
          <a:endParaRPr lang="id-ID" sz="1400" kern="1200" dirty="0"/>
        </a:p>
      </dsp:txBody>
      <dsp:txXfrm rot="-5400000">
        <a:off x="2747825" y="3847551"/>
        <a:ext cx="4817960" cy="1239653"/>
      </dsp:txXfrm>
    </dsp:sp>
    <dsp:sp modelId="{F4999C0C-B914-44B9-916A-E37EA15DB2AB}">
      <dsp:nvSpPr>
        <dsp:cNvPr id="0" name=""/>
        <dsp:cNvSpPr/>
      </dsp:nvSpPr>
      <dsp:spPr>
        <a:xfrm>
          <a:off x="0" y="3608768"/>
          <a:ext cx="2747825" cy="1717222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000" kern="1200" dirty="0" smtClean="0"/>
            <a:t>Pengendalian (Controlling)</a:t>
          </a:r>
          <a:endParaRPr lang="id-ID" sz="3000" kern="1200" dirty="0"/>
        </a:p>
      </dsp:txBody>
      <dsp:txXfrm>
        <a:off x="83828" y="3692596"/>
        <a:ext cx="2580169" cy="15495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EA543-77FE-484A-A9BC-9222EE181880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F8FD9-4CA6-4235-A1E4-C9A0A1686973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Sosok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atau</a:t>
          </a:r>
          <a:r>
            <a:rPr lang="en-US" sz="3100" kern="1200" dirty="0" smtClean="0"/>
            <a:t> </a:t>
          </a:r>
          <a:r>
            <a:rPr lang="en-US" sz="3100" kern="1200" dirty="0" err="1" smtClean="0"/>
            <a:t>figur</a:t>
          </a:r>
          <a:endParaRPr lang="id-ID" sz="3100" kern="1200" dirty="0"/>
        </a:p>
      </dsp:txBody>
      <dsp:txXfrm>
        <a:off x="349472" y="51131"/>
        <a:ext cx="4177856" cy="825776"/>
      </dsp:txXfrm>
    </dsp:sp>
    <dsp:sp modelId="{8107026F-6974-4689-AE2A-65477D2D08D5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A08A5A-6741-407D-9743-ADFAA9D65E88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Pemimpin</a:t>
          </a:r>
          <a:endParaRPr lang="id-ID" sz="3100" kern="1200" dirty="0"/>
        </a:p>
      </dsp:txBody>
      <dsp:txXfrm>
        <a:off x="349472" y="1457291"/>
        <a:ext cx="4177856" cy="825776"/>
      </dsp:txXfrm>
    </dsp:sp>
    <dsp:sp modelId="{E022DA5E-8974-4161-9096-3011CEC2411D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D54043-B9EF-4280-8A24-7EC7F4A7FAE9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Penghubung</a:t>
          </a:r>
          <a:endParaRPr lang="id-ID" sz="3100" kern="1200" dirty="0"/>
        </a:p>
      </dsp:txBody>
      <dsp:txXfrm>
        <a:off x="349472" y="2863452"/>
        <a:ext cx="4177856" cy="8257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4BC66-59CA-43DA-95DB-49B343A58B18}">
      <dsp:nvSpPr>
        <dsp:cNvPr id="0" name=""/>
        <dsp:cNvSpPr/>
      </dsp:nvSpPr>
      <dsp:spPr>
        <a:xfrm>
          <a:off x="1224143" y="360039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Pemantau</a:t>
          </a:r>
          <a:endParaRPr lang="id-ID" sz="2000" kern="1200" dirty="0"/>
        </a:p>
      </dsp:txBody>
      <dsp:txXfrm>
        <a:off x="3080172" y="989959"/>
        <a:ext cx="1158240" cy="1137920"/>
      </dsp:txXfrm>
    </dsp:sp>
    <dsp:sp modelId="{20696C46-A33D-4C67-876F-EEC35AB02FB9}">
      <dsp:nvSpPr>
        <dsp:cNvPr id="0" name=""/>
        <dsp:cNvSpPr/>
      </dsp:nvSpPr>
      <dsp:spPr>
        <a:xfrm>
          <a:off x="1253134" y="37591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Penyebar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Informasi</a:t>
          </a:r>
          <a:endParaRPr lang="id-ID" sz="2000" kern="1200" dirty="0"/>
        </a:p>
      </dsp:txBody>
      <dsp:txXfrm>
        <a:off x="2187854" y="2529840"/>
        <a:ext cx="1544320" cy="1056640"/>
      </dsp:txXfrm>
    </dsp:sp>
    <dsp:sp modelId="{B6CFF977-6E83-431F-A745-3CD70827CF6A}">
      <dsp:nvSpPr>
        <dsp:cNvPr id="0" name=""/>
        <dsp:cNvSpPr/>
      </dsp:nvSpPr>
      <dsp:spPr>
        <a:xfrm>
          <a:off x="1253134" y="37591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Juru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Bicara</a:t>
          </a:r>
          <a:endParaRPr lang="id-ID" sz="2000" kern="1200" dirty="0"/>
        </a:p>
      </dsp:txBody>
      <dsp:txXfrm>
        <a:off x="1618894" y="1046480"/>
        <a:ext cx="1158240" cy="11379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EEAFF-7C15-4257-8440-93DE24E05627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E734BD-D8F0-47B7-857C-2EACD401B101}">
      <dsp:nvSpPr>
        <dsp:cNvPr id="0" name=""/>
        <dsp:cNvSpPr/>
      </dsp:nvSpPr>
      <dsp:spPr>
        <a:xfrm>
          <a:off x="1155491" y="386080"/>
          <a:ext cx="1940846" cy="1584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Wirausahawan</a:t>
          </a:r>
          <a:endParaRPr lang="id-ID" sz="2000" kern="1200" dirty="0"/>
        </a:p>
      </dsp:txBody>
      <dsp:txXfrm>
        <a:off x="1232862" y="463451"/>
        <a:ext cx="1786104" cy="1430218"/>
      </dsp:txXfrm>
    </dsp:sp>
    <dsp:sp modelId="{13B998FA-FBF8-4979-8F25-985E6F5CC67E}">
      <dsp:nvSpPr>
        <dsp:cNvPr id="0" name=""/>
        <dsp:cNvSpPr/>
      </dsp:nvSpPr>
      <dsp:spPr>
        <a:xfrm>
          <a:off x="3240353" y="386080"/>
          <a:ext cx="1940403" cy="1584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Pemecah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Masalah</a:t>
          </a:r>
          <a:endParaRPr lang="id-ID" sz="2000" kern="1200" dirty="0"/>
        </a:p>
      </dsp:txBody>
      <dsp:txXfrm>
        <a:off x="3317724" y="463451"/>
        <a:ext cx="1785661" cy="1430218"/>
      </dsp:txXfrm>
    </dsp:sp>
    <dsp:sp modelId="{417D6408-B6C4-4624-8153-DCA688E10A46}">
      <dsp:nvSpPr>
        <dsp:cNvPr id="0" name=""/>
        <dsp:cNvSpPr/>
      </dsp:nvSpPr>
      <dsp:spPr>
        <a:xfrm>
          <a:off x="1227956" y="2092960"/>
          <a:ext cx="1940403" cy="1584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Pembagi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Sumber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Daya</a:t>
          </a:r>
          <a:endParaRPr lang="id-ID" sz="2000" kern="1200" dirty="0"/>
        </a:p>
      </dsp:txBody>
      <dsp:txXfrm>
        <a:off x="1305327" y="2170331"/>
        <a:ext cx="1785661" cy="1430218"/>
      </dsp:txXfrm>
    </dsp:sp>
    <dsp:sp modelId="{6861098D-E787-47A9-9BC4-CCD942A3A9F5}">
      <dsp:nvSpPr>
        <dsp:cNvPr id="0" name=""/>
        <dsp:cNvSpPr/>
      </dsp:nvSpPr>
      <dsp:spPr>
        <a:xfrm>
          <a:off x="3312373" y="2092960"/>
          <a:ext cx="1940403" cy="1584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Negosiator</a:t>
          </a:r>
          <a:endParaRPr lang="id-ID" sz="2000" kern="1200" dirty="0"/>
        </a:p>
      </dsp:txBody>
      <dsp:txXfrm>
        <a:off x="3389744" y="2170331"/>
        <a:ext cx="1785661" cy="14302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41E1F-8DCD-421D-9B1D-89D2F9078AD1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Technical Skills </a:t>
          </a:r>
          <a:endParaRPr lang="id-ID" sz="1600" kern="1200" dirty="0"/>
        </a:p>
      </dsp:txBody>
      <dsp:txXfrm rot="-5400000">
        <a:off x="1" y="520688"/>
        <a:ext cx="1039018" cy="445294"/>
      </dsp:txXfrm>
    </dsp:sp>
    <dsp:sp modelId="{8D968A64-EF0A-42AD-9FAF-0FF59C1515DA}">
      <dsp:nvSpPr>
        <dsp:cNvPr id="0" name=""/>
        <dsp:cNvSpPr/>
      </dsp:nvSpPr>
      <dsp:spPr>
        <a:xfrm rot="5400000">
          <a:off x="3385479" y="-2345281"/>
          <a:ext cx="964803" cy="56577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100" kern="1200" dirty="0" smtClean="0"/>
            <a:t>keahlian berkaitan dengan suatu bidang pekerjaan atau ilmu.</a:t>
          </a:r>
          <a:endParaRPr lang="id-ID" sz="2100" kern="1200" dirty="0"/>
        </a:p>
      </dsp:txBody>
      <dsp:txXfrm rot="-5400000">
        <a:off x="1039018" y="48278"/>
        <a:ext cx="5610627" cy="870607"/>
      </dsp:txXfrm>
    </dsp:sp>
    <dsp:sp modelId="{CFDC986D-3509-4C4A-8540-2E29C2148F97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1587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Human Skills</a:t>
          </a:r>
          <a:endParaRPr lang="id-ID" sz="1600" kern="1200" dirty="0"/>
        </a:p>
      </dsp:txBody>
      <dsp:txXfrm rot="-5400000">
        <a:off x="1" y="1809352"/>
        <a:ext cx="1039018" cy="445294"/>
      </dsp:txXfrm>
    </dsp:sp>
    <dsp:sp modelId="{6BA67F4A-E43B-4F05-A06E-6527AAEB40EB}">
      <dsp:nvSpPr>
        <dsp:cNvPr id="0" name=""/>
        <dsp:cNvSpPr/>
      </dsp:nvSpPr>
      <dsp:spPr>
        <a:xfrm rot="5400000">
          <a:off x="3385479" y="-1056617"/>
          <a:ext cx="964803" cy="56577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100" kern="1200" dirty="0" smtClean="0"/>
            <a:t>keahlian berkaitan dengan suatu bidang pekerjaan atau ilmu.</a:t>
          </a:r>
          <a:endParaRPr lang="id-ID" sz="2100" kern="1200" dirty="0"/>
        </a:p>
      </dsp:txBody>
      <dsp:txXfrm rot="-5400000">
        <a:off x="1039018" y="1336942"/>
        <a:ext cx="5610627" cy="870607"/>
      </dsp:txXfrm>
    </dsp:sp>
    <dsp:sp modelId="{97F1AB07-0AE3-4993-A605-E6AB42E77E81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587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 smtClean="0"/>
            <a:t>Conceptual Skills</a:t>
          </a:r>
          <a:endParaRPr lang="id-ID" sz="1600" kern="1200" dirty="0"/>
        </a:p>
      </dsp:txBody>
      <dsp:txXfrm rot="-5400000">
        <a:off x="1" y="3098016"/>
        <a:ext cx="1039018" cy="445294"/>
      </dsp:txXfrm>
    </dsp:sp>
    <dsp:sp modelId="{408AE2F5-EAD8-405F-9B69-B16250069FD6}">
      <dsp:nvSpPr>
        <dsp:cNvPr id="0" name=""/>
        <dsp:cNvSpPr/>
      </dsp:nvSpPr>
      <dsp:spPr>
        <a:xfrm rot="5400000">
          <a:off x="3385479" y="232046"/>
          <a:ext cx="964803" cy="56577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100" kern="1200" dirty="0" smtClean="0"/>
            <a:t>kemampuan untuk mengkonseptualisasikan situasi yang abstrak dan kompleks.</a:t>
          </a:r>
          <a:endParaRPr lang="id-ID" sz="2100" kern="1200" dirty="0"/>
        </a:p>
      </dsp:txBody>
      <dsp:txXfrm rot="-5400000">
        <a:off x="1039018" y="2625605"/>
        <a:ext cx="5610627" cy="87060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6F5FC-87FB-4132-A4FB-E1CCD210CF79}">
      <dsp:nvSpPr>
        <dsp:cNvPr id="0" name=""/>
        <dsp:cNvSpPr/>
      </dsp:nvSpPr>
      <dsp:spPr>
        <a:xfrm>
          <a:off x="356439" y="1592"/>
          <a:ext cx="1937464" cy="11624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Sumber Daya Manusia </a:t>
          </a:r>
          <a:endParaRPr lang="id-ID" sz="2500" kern="1200" dirty="0"/>
        </a:p>
      </dsp:txBody>
      <dsp:txXfrm>
        <a:off x="356439" y="1592"/>
        <a:ext cx="1937464" cy="1162478"/>
      </dsp:txXfrm>
    </dsp:sp>
    <dsp:sp modelId="{563EF685-E907-4937-8460-074199D33D1A}">
      <dsp:nvSpPr>
        <dsp:cNvPr id="0" name=""/>
        <dsp:cNvSpPr/>
      </dsp:nvSpPr>
      <dsp:spPr>
        <a:xfrm>
          <a:off x="2487651" y="1592"/>
          <a:ext cx="1937464" cy="11624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Modal Keuangan</a:t>
          </a:r>
          <a:endParaRPr lang="id-ID" sz="2500" kern="1200" dirty="0"/>
        </a:p>
      </dsp:txBody>
      <dsp:txXfrm>
        <a:off x="2487651" y="1592"/>
        <a:ext cx="1937464" cy="1162478"/>
      </dsp:txXfrm>
    </dsp:sp>
    <dsp:sp modelId="{5E0660B4-92A1-42FD-94B6-0D853777FA92}">
      <dsp:nvSpPr>
        <dsp:cNvPr id="0" name=""/>
        <dsp:cNvSpPr/>
      </dsp:nvSpPr>
      <dsp:spPr>
        <a:xfrm>
          <a:off x="4618862" y="1592"/>
          <a:ext cx="1937464" cy="11624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Bahan Baku Produksi </a:t>
          </a:r>
          <a:endParaRPr lang="id-ID" sz="2500" kern="1200" dirty="0"/>
        </a:p>
      </dsp:txBody>
      <dsp:txXfrm>
        <a:off x="4618862" y="1592"/>
        <a:ext cx="1937464" cy="1162478"/>
      </dsp:txXfrm>
    </dsp:sp>
    <dsp:sp modelId="{D211A939-82AF-4DC9-91AC-DBFF91D2C689}">
      <dsp:nvSpPr>
        <dsp:cNvPr id="0" name=""/>
        <dsp:cNvSpPr/>
      </dsp:nvSpPr>
      <dsp:spPr>
        <a:xfrm>
          <a:off x="356439" y="1357817"/>
          <a:ext cx="1937464" cy="11624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Mesin-Mesin &amp; Peralatan</a:t>
          </a:r>
          <a:endParaRPr lang="id-ID" sz="2500" kern="1200" dirty="0"/>
        </a:p>
      </dsp:txBody>
      <dsp:txXfrm>
        <a:off x="356439" y="1357817"/>
        <a:ext cx="1937464" cy="1162478"/>
      </dsp:txXfrm>
    </dsp:sp>
    <dsp:sp modelId="{11564678-15F7-44A1-A52C-40A19F864E13}">
      <dsp:nvSpPr>
        <dsp:cNvPr id="0" name=""/>
        <dsp:cNvSpPr/>
      </dsp:nvSpPr>
      <dsp:spPr>
        <a:xfrm>
          <a:off x="2487651" y="1357817"/>
          <a:ext cx="1937464" cy="11624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Teknologi</a:t>
          </a:r>
          <a:endParaRPr lang="id-ID" sz="2500" kern="1200" dirty="0"/>
        </a:p>
      </dsp:txBody>
      <dsp:txXfrm>
        <a:off x="2487651" y="1357817"/>
        <a:ext cx="1937464" cy="1162478"/>
      </dsp:txXfrm>
    </dsp:sp>
    <dsp:sp modelId="{39BB925B-1FED-4687-806E-A2A55FF15102}">
      <dsp:nvSpPr>
        <dsp:cNvPr id="0" name=""/>
        <dsp:cNvSpPr/>
      </dsp:nvSpPr>
      <dsp:spPr>
        <a:xfrm>
          <a:off x="4618862" y="1357817"/>
          <a:ext cx="1937464" cy="11624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Pasar</a:t>
          </a:r>
          <a:endParaRPr lang="id-ID" sz="2500" kern="1200" dirty="0"/>
        </a:p>
      </dsp:txBody>
      <dsp:txXfrm>
        <a:off x="4618862" y="1357817"/>
        <a:ext cx="1937464" cy="1162478"/>
      </dsp:txXfrm>
    </dsp:sp>
    <dsp:sp modelId="{CAE5969D-0C78-4ABB-86DA-7EF0854076F7}">
      <dsp:nvSpPr>
        <dsp:cNvPr id="0" name=""/>
        <dsp:cNvSpPr/>
      </dsp:nvSpPr>
      <dsp:spPr>
        <a:xfrm>
          <a:off x="1422045" y="2714042"/>
          <a:ext cx="1937464" cy="11624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Manajemen</a:t>
          </a:r>
          <a:endParaRPr lang="id-ID" sz="2500" kern="1200" dirty="0"/>
        </a:p>
      </dsp:txBody>
      <dsp:txXfrm>
        <a:off x="1422045" y="2714042"/>
        <a:ext cx="1937464" cy="1162478"/>
      </dsp:txXfrm>
    </dsp:sp>
    <dsp:sp modelId="{4DC21A16-E593-403A-AB31-B78B9485C4A5}">
      <dsp:nvSpPr>
        <dsp:cNvPr id="0" name=""/>
        <dsp:cNvSpPr/>
      </dsp:nvSpPr>
      <dsp:spPr>
        <a:xfrm>
          <a:off x="3553256" y="2714042"/>
          <a:ext cx="1937464" cy="11624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Kapabilitas</a:t>
          </a:r>
          <a:endParaRPr lang="id-ID" sz="2500" kern="1200" dirty="0"/>
        </a:p>
      </dsp:txBody>
      <dsp:txXfrm>
        <a:off x="3553256" y="2714042"/>
        <a:ext cx="1937464" cy="1162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"/>
          <p:cNvSpPr txBox="1">
            <a:spLocks noGrp="1"/>
          </p:cNvSpPr>
          <p:nvPr>
            <p:ph type="body" sz="quarter" idx="13"/>
          </p:nvPr>
        </p:nvSpPr>
        <p:spPr>
          <a:xfrm>
            <a:off x="285750" y="361518"/>
            <a:ext cx="7858125" cy="28142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321457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700" cap="all" spc="84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</a:t>
            </a:r>
          </a:p>
        </p:txBody>
      </p:sp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168976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C2D8393-5724-4285-B8A8-B001AE82A850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76B97B5-AE38-4616-B0C6-E8089D39779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0.xml"/><Relationship Id="rId7" Type="http://schemas.openxmlformats.org/officeDocument/2006/relationships/image" Target="../media/image5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2692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MANAJEMEN PERUSAHAAN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2232248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d-ID" sz="1600" dirty="0" smtClean="0"/>
              <a:t>Anastasia Sekar Melati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d-ID" sz="1600" dirty="0" smtClean="0"/>
              <a:t>Ceicillia Novita Roseline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d-ID" sz="1600" dirty="0" smtClean="0"/>
              <a:t>Dinda Ayu Hapsari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d-ID" sz="1600" dirty="0" smtClean="0"/>
              <a:t>Gilbert Elmer Andrew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d-ID" sz="1600" dirty="0" smtClean="0"/>
              <a:t>Lunardylan Betelguese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d-ID" sz="1600" dirty="0" smtClean="0"/>
              <a:t>Rheina Vania</a:t>
            </a:r>
            <a:endParaRPr lang="id-ID" sz="1600" dirty="0"/>
          </a:p>
        </p:txBody>
      </p:sp>
    </p:spTree>
    <p:extLst>
      <p:ext uri="{BB962C8B-B14F-4D97-AF65-F5344CB8AC3E}">
        <p14:creationId xmlns:p14="http://schemas.microsoft.com/office/powerpoint/2010/main" val="247154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Keahlian manajerial (managerial skill)"/>
          <p:cNvSpPr txBox="1">
            <a:spLocks noGrp="1"/>
          </p:cNvSpPr>
          <p:nvPr>
            <p:ph type="title"/>
          </p:nvPr>
        </p:nvSpPr>
        <p:spPr>
          <a:xfrm>
            <a:off x="611560" y="620688"/>
            <a:ext cx="7924428" cy="508992"/>
          </a:xfrm>
          <a:prstGeom prst="rect">
            <a:avLst/>
          </a:prstGeom>
        </p:spPr>
        <p:txBody>
          <a:bodyPr>
            <a:noAutofit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rPr sz="3600" dirty="0" err="1"/>
              <a:t>Keahlian</a:t>
            </a:r>
            <a:r>
              <a:rPr sz="3600" dirty="0"/>
              <a:t> </a:t>
            </a:r>
            <a:r>
              <a:rPr sz="3600" dirty="0" err="1" smtClean="0"/>
              <a:t>Manajerial</a:t>
            </a:r>
            <a:r>
              <a:rPr sz="3600" dirty="0" smtClean="0"/>
              <a:t> (Managerial Skill</a:t>
            </a:r>
            <a:r>
              <a:rPr sz="3600" dirty="0"/>
              <a:t>)</a:t>
            </a:r>
          </a:p>
        </p:txBody>
      </p:sp>
      <p:sp>
        <p:nvSpPr>
          <p:cNvPr id="167" name="Menurut studi awal yang dilakukan Robert L. Katz pada 1970-an, manajer harus memiliki 3 keahlian yaitu :…"/>
          <p:cNvSpPr txBox="1">
            <a:spLocks noGrp="1"/>
          </p:cNvSpPr>
          <p:nvPr>
            <p:ph type="body" idx="1"/>
          </p:nvPr>
        </p:nvSpPr>
        <p:spPr>
          <a:xfrm>
            <a:off x="683568" y="1412776"/>
            <a:ext cx="7776864" cy="46552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2" indent="0" defTabSz="373764">
              <a:spcBef>
                <a:spcPts val="1758"/>
              </a:spcBef>
              <a:buClrTx/>
              <a:buSzTx/>
              <a:buNone/>
              <a:defRPr sz="3094"/>
            </a:pPr>
            <a:r>
              <a:rPr sz="2400" dirty="0" err="1"/>
              <a:t>Menurut</a:t>
            </a:r>
            <a:r>
              <a:rPr sz="2400" dirty="0"/>
              <a:t> </a:t>
            </a:r>
            <a:r>
              <a:rPr sz="2400" dirty="0" err="1"/>
              <a:t>studi</a:t>
            </a:r>
            <a:r>
              <a:rPr sz="2400" dirty="0"/>
              <a:t> </a:t>
            </a:r>
            <a:r>
              <a:rPr sz="2400" dirty="0" err="1"/>
              <a:t>awal</a:t>
            </a:r>
            <a:r>
              <a:rPr sz="2400" dirty="0"/>
              <a:t> yang </a:t>
            </a:r>
            <a:r>
              <a:rPr sz="2400" dirty="0" err="1"/>
              <a:t>dilakukan</a:t>
            </a:r>
            <a:r>
              <a:rPr sz="2400" dirty="0"/>
              <a:t> Robert L. Katz </a:t>
            </a:r>
            <a:r>
              <a:rPr sz="2400" dirty="0" err="1"/>
              <a:t>pada</a:t>
            </a:r>
            <a:r>
              <a:rPr sz="2400" dirty="0"/>
              <a:t> 1970-an, </a:t>
            </a:r>
            <a:r>
              <a:rPr sz="2400" dirty="0" err="1"/>
              <a:t>manajer</a:t>
            </a:r>
            <a:r>
              <a:rPr sz="2400" dirty="0"/>
              <a:t> </a:t>
            </a:r>
            <a:r>
              <a:rPr sz="2400" dirty="0" err="1"/>
              <a:t>harus</a:t>
            </a:r>
            <a:r>
              <a:rPr sz="2400" dirty="0"/>
              <a:t> </a:t>
            </a:r>
            <a:r>
              <a:rPr sz="2400" dirty="0" err="1"/>
              <a:t>memiliki</a:t>
            </a:r>
            <a:r>
              <a:rPr sz="2400" dirty="0"/>
              <a:t> 3 </a:t>
            </a:r>
            <a:r>
              <a:rPr sz="2400" dirty="0" err="1"/>
              <a:t>keahlian</a:t>
            </a:r>
            <a:r>
              <a:rPr sz="2400" dirty="0"/>
              <a:t> </a:t>
            </a:r>
            <a:r>
              <a:rPr sz="2400" dirty="0" err="1"/>
              <a:t>yaitu</a:t>
            </a:r>
            <a:r>
              <a:rPr sz="2400" dirty="0"/>
              <a:t> :</a:t>
            </a:r>
          </a:p>
          <a:p>
            <a:pPr marL="568771" lvl="2" indent="0" defTabSz="373764">
              <a:spcBef>
                <a:spcPts val="1758"/>
              </a:spcBef>
              <a:buNone/>
              <a:defRPr sz="3094"/>
            </a:pPr>
            <a:endParaRPr sz="24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91392413"/>
              </p:ext>
            </p:extLst>
          </p:nvPr>
        </p:nvGraphicFramePr>
        <p:xfrm>
          <a:off x="1259632" y="2461344"/>
          <a:ext cx="66967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600743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576" y="570156"/>
            <a:ext cx="7632848" cy="1054250"/>
          </a:xfrm>
        </p:spPr>
        <p:txBody>
          <a:bodyPr>
            <a:normAutofit fontScale="90000"/>
          </a:bodyPr>
          <a:lstStyle/>
          <a:p>
            <a:r>
              <a:rPr lang="id-ID" sz="3200" b="1" dirty="0" smtClean="0"/>
              <a:t>Pengelolaan Berbagai Sumber Daya Organisasi </a:t>
            </a:r>
            <a:endParaRPr lang="id-ID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879010"/>
              </p:ext>
            </p:extLst>
          </p:nvPr>
        </p:nvGraphicFramePr>
        <p:xfrm>
          <a:off x="1187624" y="1844825"/>
          <a:ext cx="6912767" cy="3878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164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147" y="692696"/>
            <a:ext cx="6965245" cy="739209"/>
          </a:xfrm>
        </p:spPr>
        <p:txBody>
          <a:bodyPr>
            <a:normAutofit/>
          </a:bodyPr>
          <a:lstStyle/>
          <a:p>
            <a:r>
              <a:rPr lang="en-US" sz="2800" u="sng" dirty="0" err="1"/>
              <a:t>Keunggulan</a:t>
            </a:r>
            <a:r>
              <a:rPr lang="en-US" sz="2800" u="sng" dirty="0"/>
              <a:t> </a:t>
            </a:r>
            <a:r>
              <a:rPr lang="id-ID" sz="2800" u="sng" dirty="0" smtClean="0"/>
              <a:t>B</a:t>
            </a:r>
            <a:r>
              <a:rPr lang="en-US" sz="2800" u="sng" dirty="0" err="1" smtClean="0"/>
              <a:t>ersaing</a:t>
            </a:r>
            <a:r>
              <a:rPr lang="en-US" sz="2800" u="sng" dirty="0" smtClean="0"/>
              <a:t> </a:t>
            </a:r>
            <a:r>
              <a:rPr lang="id-ID" sz="2800" u="sng" dirty="0" smtClean="0"/>
              <a:t>M</a:t>
            </a:r>
            <a:r>
              <a:rPr lang="en-US" sz="2800" u="sng" dirty="0" err="1" smtClean="0"/>
              <a:t>enurut</a:t>
            </a:r>
            <a:r>
              <a:rPr lang="en-US" sz="2800" u="sng" dirty="0" smtClean="0"/>
              <a:t> </a:t>
            </a:r>
            <a:r>
              <a:rPr lang="id-ID" sz="2800" u="sng" dirty="0" smtClean="0"/>
              <a:t>P</a:t>
            </a:r>
            <a:r>
              <a:rPr lang="en-US" sz="2800" u="sng" dirty="0" err="1" smtClean="0"/>
              <a:t>ara</a:t>
            </a:r>
            <a:r>
              <a:rPr lang="en-US" sz="2800" u="sng" dirty="0" smtClean="0"/>
              <a:t> </a:t>
            </a:r>
            <a:r>
              <a:rPr lang="id-ID" sz="2800" u="sng" dirty="0" smtClean="0"/>
              <a:t>A</a:t>
            </a:r>
            <a:r>
              <a:rPr lang="en-US" sz="2800" u="sng" dirty="0" err="1" smtClean="0"/>
              <a:t>hli</a:t>
            </a:r>
            <a:endParaRPr lang="id-ID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66745621"/>
              </p:ext>
            </p:extLst>
          </p:nvPr>
        </p:nvGraphicFramePr>
        <p:xfrm>
          <a:off x="1331640" y="1412776"/>
          <a:ext cx="676875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D:\Ceicillia Novita\AKUNTANSI UPJ 2018\BISMEN\porter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28800"/>
            <a:ext cx="2736304" cy="155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Ceicillia Novita\AKUNTANSI UPJ 2018\BISMEN\kotler &amp; armstrong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53985"/>
            <a:ext cx="2664296" cy="1701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1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421903"/>
              </p:ext>
            </p:extLst>
          </p:nvPr>
        </p:nvGraphicFramePr>
        <p:xfrm>
          <a:off x="1115617" y="980728"/>
          <a:ext cx="65440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74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42135352"/>
              </p:ext>
            </p:extLst>
          </p:nvPr>
        </p:nvGraphicFramePr>
        <p:xfrm>
          <a:off x="827584" y="836712"/>
          <a:ext cx="756084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744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1" y="817583"/>
            <a:ext cx="7088668" cy="667201"/>
          </a:xfrm>
        </p:spPr>
        <p:txBody>
          <a:bodyPr>
            <a:noAutofit/>
          </a:bodyPr>
          <a:lstStyle/>
          <a:p>
            <a:r>
              <a:rPr lang="en-US" sz="2800" u="sng" dirty="0"/>
              <a:t>Cara </a:t>
            </a:r>
            <a:r>
              <a:rPr lang="id-ID" sz="2800" u="sng" dirty="0" smtClean="0"/>
              <a:t>M</a:t>
            </a:r>
            <a:r>
              <a:rPr lang="en-US" sz="2800" u="sng" dirty="0" err="1" smtClean="0"/>
              <a:t>empertahankan</a:t>
            </a:r>
            <a:r>
              <a:rPr lang="en-US" sz="2800" u="sng" dirty="0" smtClean="0"/>
              <a:t> </a:t>
            </a:r>
            <a:r>
              <a:rPr lang="id-ID" sz="2800" u="sng" dirty="0" smtClean="0"/>
              <a:t>K</a:t>
            </a:r>
            <a:r>
              <a:rPr lang="en-US" sz="2800" u="sng" dirty="0" err="1" smtClean="0"/>
              <a:t>eunggulan</a:t>
            </a:r>
            <a:r>
              <a:rPr lang="en-US" sz="2800" u="sng" dirty="0" smtClean="0"/>
              <a:t> </a:t>
            </a:r>
            <a:r>
              <a:rPr lang="id-ID" sz="2800" u="sng" dirty="0" smtClean="0"/>
              <a:t>B</a:t>
            </a:r>
            <a:r>
              <a:rPr lang="en-US" sz="2800" u="sng" dirty="0" err="1" smtClean="0"/>
              <a:t>ersaing</a:t>
            </a:r>
            <a:r>
              <a:rPr lang="en-US" sz="2800" u="sng" dirty="0" smtClean="0"/>
              <a:t> </a:t>
            </a:r>
            <a:endParaRPr lang="id-ID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15406622"/>
              </p:ext>
            </p:extLst>
          </p:nvPr>
        </p:nvGraphicFramePr>
        <p:xfrm>
          <a:off x="1259632" y="1556792"/>
          <a:ext cx="6912768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205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44624"/>
            <a:ext cx="6965245" cy="52318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id-ID" dirty="0" smtClean="0"/>
              <a:t>B</a:t>
            </a:r>
            <a:r>
              <a:rPr lang="en-US" dirty="0" err="1" smtClean="0"/>
              <a:t>ersaing</a:t>
            </a:r>
            <a:endParaRPr lang="id-ID" b="1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381705261"/>
              </p:ext>
            </p:extLst>
          </p:nvPr>
        </p:nvGraphicFramePr>
        <p:xfrm>
          <a:off x="899592" y="764704"/>
          <a:ext cx="734481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956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1403648" y="1268760"/>
            <a:ext cx="6408712" cy="3456384"/>
          </a:xfrm>
          <a:prstGeom prst="horizontalScrol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400" b="1" dirty="0"/>
              <a:t>DEFINISI MANAJEMEN</a:t>
            </a:r>
          </a:p>
        </p:txBody>
      </p:sp>
    </p:spTree>
    <p:extLst>
      <p:ext uri="{BB962C8B-B14F-4D97-AF65-F5344CB8AC3E}">
        <p14:creationId xmlns:p14="http://schemas.microsoft.com/office/powerpoint/2010/main" val="3673789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d-ID" sz="5000" dirty="0" smtClean="0"/>
              <a:t>FUNGSI-FUNGSI MANAJEMEN</a:t>
            </a:r>
            <a:endParaRPr lang="id-ID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7"/>
            <a:ext cx="8229600" cy="2736304"/>
          </a:xfrm>
        </p:spPr>
        <p:txBody>
          <a:bodyPr/>
          <a:lstStyle/>
          <a:p>
            <a:endParaRPr lang="id-ID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67655968"/>
              </p:ext>
            </p:extLst>
          </p:nvPr>
        </p:nvGraphicFramePr>
        <p:xfrm>
          <a:off x="179512" y="1628800"/>
          <a:ext cx="87129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35661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 smtClean="0"/>
              <a:t>TINGKATAN MANAJEMEN</a:t>
            </a:r>
            <a:endParaRPr lang="id-ID" sz="36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13942440"/>
              </p:ext>
            </p:extLst>
          </p:nvPr>
        </p:nvGraphicFramePr>
        <p:xfrm>
          <a:off x="1331640" y="1772816"/>
          <a:ext cx="70567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168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147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200" b="1" dirty="0" smtClean="0">
                <a:solidFill>
                  <a:prstClr val="black"/>
                </a:solidFill>
                <a:latin typeface="Constantia"/>
                <a:ea typeface="+mj-ea"/>
                <a:cs typeface="+mj-cs"/>
              </a:rPr>
              <a:t>Penerapan Fungsi Manajemen</a:t>
            </a:r>
            <a:endParaRPr lang="id-ID" sz="14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42503494"/>
              </p:ext>
            </p:extLst>
          </p:nvPr>
        </p:nvGraphicFramePr>
        <p:xfrm>
          <a:off x="899592" y="646478"/>
          <a:ext cx="7344816" cy="5446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67409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01099661"/>
              </p:ext>
            </p:extLst>
          </p:nvPr>
        </p:nvGraphicFramePr>
        <p:xfrm>
          <a:off x="755576" y="764704"/>
          <a:ext cx="763284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15611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0614A-1A0F-FD49-AD16-FC3B5CD98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980728"/>
            <a:ext cx="6965245" cy="864096"/>
          </a:xfrm>
        </p:spPr>
        <p:txBody>
          <a:bodyPr>
            <a:normAutofit/>
          </a:bodyPr>
          <a:lstStyle/>
          <a:p>
            <a:r>
              <a:rPr lang="en-US" sz="2800" dirty="0"/>
              <a:t>Interpersonal </a:t>
            </a:r>
            <a:r>
              <a:rPr lang="id-ID" sz="2800" dirty="0" smtClean="0"/>
              <a:t>R</a:t>
            </a:r>
            <a:r>
              <a:rPr lang="en-US" sz="2800" dirty="0" err="1" smtClean="0"/>
              <a:t>ules</a:t>
            </a:r>
            <a:r>
              <a:rPr lang="en-US" sz="2800" dirty="0" smtClean="0"/>
              <a:t> (</a:t>
            </a:r>
            <a:r>
              <a:rPr lang="id-ID" sz="2800" dirty="0" smtClean="0"/>
              <a:t>P</a:t>
            </a:r>
            <a:r>
              <a:rPr lang="en-US" sz="2800" dirty="0" err="1" smtClean="0"/>
              <a:t>eran</a:t>
            </a:r>
            <a:r>
              <a:rPr lang="en-US" sz="2800" dirty="0" smtClean="0"/>
              <a:t> </a:t>
            </a:r>
            <a:r>
              <a:rPr lang="id-ID" sz="2800" dirty="0" smtClean="0"/>
              <a:t>A</a:t>
            </a:r>
            <a:r>
              <a:rPr lang="en-US" sz="2800" dirty="0" err="1" smtClean="0"/>
              <a:t>ntarpribadi</a:t>
            </a:r>
            <a:r>
              <a:rPr lang="en-US" sz="2800" dirty="0"/>
              <a:t>)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0331300"/>
              </p:ext>
            </p:extLst>
          </p:nvPr>
        </p:nvGraphicFramePr>
        <p:xfrm>
          <a:off x="971600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1475656" y="0"/>
            <a:ext cx="60486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prstClr val="black"/>
                </a:solidFill>
                <a:latin typeface="Constantia"/>
                <a:ea typeface="+mj-ea"/>
                <a:cs typeface="+mj-cs"/>
              </a:rPr>
              <a:t>Peran</a:t>
            </a:r>
            <a:r>
              <a:rPr lang="en-US" sz="4000" b="1" dirty="0" smtClean="0">
                <a:solidFill>
                  <a:prstClr val="black"/>
                </a:solidFill>
                <a:latin typeface="Constantia"/>
                <a:ea typeface="+mj-ea"/>
                <a:cs typeface="+mj-cs"/>
              </a:rPr>
              <a:t>-</a:t>
            </a:r>
            <a:r>
              <a:rPr lang="id-ID" sz="4000" b="1" dirty="0" smtClean="0">
                <a:solidFill>
                  <a:prstClr val="black"/>
                </a:solidFill>
                <a:latin typeface="Constantia"/>
                <a:ea typeface="+mj-ea"/>
                <a:cs typeface="+mj-cs"/>
              </a:rPr>
              <a:t>P</a:t>
            </a:r>
            <a:r>
              <a:rPr lang="en-US" sz="4000" b="1" dirty="0" err="1" smtClean="0">
                <a:solidFill>
                  <a:prstClr val="black"/>
                </a:solidFill>
                <a:latin typeface="Constantia"/>
                <a:ea typeface="+mj-ea"/>
                <a:cs typeface="+mj-cs"/>
              </a:rPr>
              <a:t>eran</a:t>
            </a:r>
            <a:r>
              <a:rPr lang="en-US" sz="4000" b="1" dirty="0" smtClean="0">
                <a:solidFill>
                  <a:prstClr val="black"/>
                </a:solidFill>
                <a:latin typeface="Constantia"/>
                <a:ea typeface="+mj-ea"/>
                <a:cs typeface="+mj-cs"/>
              </a:rPr>
              <a:t> </a:t>
            </a:r>
            <a:r>
              <a:rPr lang="id-ID" sz="4000" b="1" dirty="0" smtClean="0">
                <a:solidFill>
                  <a:prstClr val="black"/>
                </a:solidFill>
                <a:latin typeface="Constantia"/>
                <a:ea typeface="+mj-ea"/>
                <a:cs typeface="+mj-cs"/>
              </a:rPr>
              <a:t>M</a:t>
            </a:r>
            <a:r>
              <a:rPr lang="en-US" sz="4000" b="1" dirty="0" err="1" smtClean="0">
                <a:solidFill>
                  <a:prstClr val="black"/>
                </a:solidFill>
                <a:latin typeface="Constantia"/>
                <a:ea typeface="+mj-ea"/>
                <a:cs typeface="+mj-cs"/>
              </a:rPr>
              <a:t>anajer</a:t>
            </a:r>
            <a:endParaRPr lang="id-ID" sz="1400" b="1" dirty="0"/>
          </a:p>
        </p:txBody>
      </p:sp>
    </p:spTree>
    <p:extLst>
      <p:ext uri="{BB962C8B-B14F-4D97-AF65-F5344CB8AC3E}">
        <p14:creationId xmlns:p14="http://schemas.microsoft.com/office/powerpoint/2010/main" val="163649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8BD63-1529-1049-905E-C00F6E534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Informational </a:t>
            </a:r>
            <a:r>
              <a:rPr lang="id-ID" dirty="0" smtClean="0"/>
              <a:t>R</a:t>
            </a:r>
            <a:r>
              <a:rPr lang="en-US" dirty="0" err="1" smtClean="0"/>
              <a:t>oles</a:t>
            </a:r>
            <a:r>
              <a:rPr lang="en-US" dirty="0" smtClean="0"/>
              <a:t> (</a:t>
            </a:r>
            <a:r>
              <a:rPr lang="id-ID" dirty="0" smtClean="0"/>
              <a:t>P</a:t>
            </a:r>
            <a:r>
              <a:rPr lang="en-US" dirty="0" err="1" smtClean="0"/>
              <a:t>eran</a:t>
            </a:r>
            <a:r>
              <a:rPr lang="en-US" dirty="0" smtClean="0"/>
              <a:t> </a:t>
            </a:r>
            <a:r>
              <a:rPr lang="id-ID" dirty="0" smtClean="0"/>
              <a:t>I</a:t>
            </a:r>
            <a:r>
              <a:rPr lang="en-US" dirty="0" err="1" smtClean="0"/>
              <a:t>nformasional</a:t>
            </a:r>
            <a:r>
              <a:rPr lang="en-US" dirty="0"/>
              <a:t>)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98780029"/>
              </p:ext>
            </p:extLst>
          </p:nvPr>
        </p:nvGraphicFramePr>
        <p:xfrm>
          <a:off x="1403648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080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8EE77-9D93-3A41-9788-C84E9DF00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Decisional </a:t>
            </a:r>
            <a:r>
              <a:rPr lang="id-ID" dirty="0" smtClean="0"/>
              <a:t>R</a:t>
            </a:r>
            <a:r>
              <a:rPr lang="en-US" dirty="0" err="1" smtClean="0"/>
              <a:t>oles</a:t>
            </a:r>
            <a:r>
              <a:rPr lang="en-US" dirty="0" smtClean="0"/>
              <a:t> (</a:t>
            </a:r>
            <a:r>
              <a:rPr lang="id-ID" dirty="0" smtClean="0"/>
              <a:t>P</a:t>
            </a:r>
            <a:r>
              <a:rPr lang="en-US" dirty="0" err="1" smtClean="0"/>
              <a:t>eran</a:t>
            </a:r>
            <a:r>
              <a:rPr lang="en-US" dirty="0" smtClean="0"/>
              <a:t> </a:t>
            </a:r>
            <a:r>
              <a:rPr lang="id-ID" dirty="0" smtClean="0"/>
              <a:t>P</a:t>
            </a:r>
            <a:r>
              <a:rPr lang="en-US" dirty="0" err="1" smtClean="0"/>
              <a:t>engambilan</a:t>
            </a:r>
            <a:r>
              <a:rPr lang="en-US" dirty="0" smtClean="0"/>
              <a:t> </a:t>
            </a:r>
            <a:r>
              <a:rPr lang="id-ID" dirty="0" smtClean="0"/>
              <a:t>K</a:t>
            </a:r>
            <a:r>
              <a:rPr lang="en-US" dirty="0" err="1" smtClean="0"/>
              <a:t>eputusan</a:t>
            </a:r>
            <a:r>
              <a:rPr lang="en-US" dirty="0"/>
              <a:t>)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61727906"/>
              </p:ext>
            </p:extLst>
          </p:nvPr>
        </p:nvGraphicFramePr>
        <p:xfrm>
          <a:off x="1403648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870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640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Brush Script MT</vt:lpstr>
      <vt:lpstr>Constantia</vt:lpstr>
      <vt:lpstr>DIN Alternate</vt:lpstr>
      <vt:lpstr>Franklin Gothic Book</vt:lpstr>
      <vt:lpstr>Rage Italic</vt:lpstr>
      <vt:lpstr>Times New Roman</vt:lpstr>
      <vt:lpstr>Pushpin</vt:lpstr>
      <vt:lpstr>MANAJEMEN PERUSAHAAN</vt:lpstr>
      <vt:lpstr>PowerPoint Presentation</vt:lpstr>
      <vt:lpstr>FUNGSI-FUNGSI MANAJEMEN</vt:lpstr>
      <vt:lpstr>TINGKATAN MANAJEMEN</vt:lpstr>
      <vt:lpstr>PowerPoint Presentation</vt:lpstr>
      <vt:lpstr>PowerPoint Presentation</vt:lpstr>
      <vt:lpstr>Interpersonal Rules (Peran Antarpribadi)</vt:lpstr>
      <vt:lpstr>Informational Roles (Peran Informasional)</vt:lpstr>
      <vt:lpstr>Decisional Roles (Peran Pengambilan Keputusan)</vt:lpstr>
      <vt:lpstr>Keahlian Manajerial (Managerial Skill)</vt:lpstr>
      <vt:lpstr>Pengelolaan Berbagai Sumber Daya Organisasi </vt:lpstr>
      <vt:lpstr>Keunggulan Bersaing Menurut Para Ahli</vt:lpstr>
      <vt:lpstr>PowerPoint Presentation</vt:lpstr>
      <vt:lpstr>PowerPoint Presentation</vt:lpstr>
      <vt:lpstr>Cara Mempertahankan Keunggulan Bersaing </vt:lpstr>
      <vt:lpstr>Strategi Bersaing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PERUSAHAAN</dc:title>
  <dc:creator>ismail - [2010]</dc:creator>
  <cp:lastModifiedBy>Fitri</cp:lastModifiedBy>
  <cp:revision>24</cp:revision>
  <dcterms:created xsi:type="dcterms:W3CDTF">2018-11-03T10:14:46Z</dcterms:created>
  <dcterms:modified xsi:type="dcterms:W3CDTF">2018-11-12T06:56:38Z</dcterms:modified>
</cp:coreProperties>
</file>