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85" autoAdjust="0"/>
    <p:restoredTop sz="94660"/>
  </p:normalViewPr>
  <p:slideViewPr>
    <p:cSldViewPr>
      <p:cViewPr varScale="1">
        <p:scale>
          <a:sx n="75" d="100"/>
          <a:sy n="75" d="100"/>
        </p:scale>
        <p:origin x="9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5B64-EE1D-4BF7-9F76-160836759DC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75FE-FA3B-40FF-BDA1-A06B24221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5B64-EE1D-4BF7-9F76-160836759DC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75FE-FA3B-40FF-BDA1-A06B24221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5B64-EE1D-4BF7-9F76-160836759DC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75FE-FA3B-40FF-BDA1-A06B24221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5B64-EE1D-4BF7-9F76-160836759DC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75FE-FA3B-40FF-BDA1-A06B24221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5B64-EE1D-4BF7-9F76-160836759DC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75FE-FA3B-40FF-BDA1-A06B24221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5B64-EE1D-4BF7-9F76-160836759DC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75FE-FA3B-40FF-BDA1-A06B24221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5B64-EE1D-4BF7-9F76-160836759DC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75FE-FA3B-40FF-BDA1-A06B24221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5B64-EE1D-4BF7-9F76-160836759DC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75FE-FA3B-40FF-BDA1-A06B24221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5B64-EE1D-4BF7-9F76-160836759DC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75FE-FA3B-40FF-BDA1-A06B24221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5B64-EE1D-4BF7-9F76-160836759DC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75FE-FA3B-40FF-BDA1-A06B24221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C5B64-EE1D-4BF7-9F76-160836759DC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75FE-FA3B-40FF-BDA1-A06B24221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C5B64-EE1D-4BF7-9F76-160836759DC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075FE-FA3B-40FF-BDA1-A06B24221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SIFAT </a:t>
            </a:r>
            <a:br>
              <a:rPr lang="en-US" b="1" dirty="0" smtClean="0"/>
            </a:br>
            <a:r>
              <a:rPr lang="en-US" b="1" dirty="0" smtClean="0"/>
              <a:t>SISTEM PENGENDALIAN MANAJEMEN</a:t>
            </a:r>
            <a:endParaRPr lang="en-US" b="1" dirty="0"/>
          </a:p>
        </p:txBody>
      </p:sp>
      <p:pic>
        <p:nvPicPr>
          <p:cNvPr id="1026" name="Picture 2" descr="D:\DATA ERIS\ANIMASI\AAN NEW ANIMASI\AG00464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17526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b="1" dirty="0" err="1" smtClean="0"/>
              <a:t>Muatan</a:t>
            </a:r>
            <a:r>
              <a:rPr lang="en-US" dirty="0" smtClean="0"/>
              <a:t> </a:t>
            </a:r>
            <a:r>
              <a:rPr lang="id-ID" smtClean="0"/>
              <a:t> </a:t>
            </a:r>
            <a:r>
              <a:rPr lang="en-US" b="1" smtClean="0"/>
              <a:t>SPM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7614"/>
            <a:ext cx="8229600" cy="5411786"/>
          </a:xfrm>
        </p:spPr>
        <p:txBody>
          <a:bodyPr>
            <a:normAutofit fontScale="77500" lnSpcReduction="20000"/>
          </a:bodyPr>
          <a:lstStyle/>
          <a:p>
            <a:endParaRPr lang="id-ID" dirty="0" smtClean="0"/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senior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mengimplementasikan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yang </a:t>
            </a:r>
            <a:r>
              <a:rPr lang="en-US" dirty="0" err="1" smtClean="0"/>
              <a:t>berkesinambungan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merencanakan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  <a:endParaRPr lang="id-ID" dirty="0" smtClean="0"/>
          </a:p>
          <a:p>
            <a:endParaRPr lang="en-US" dirty="0" smtClean="0"/>
          </a:p>
          <a:p>
            <a:r>
              <a:rPr lang="en-US" dirty="0" err="1" smtClean="0"/>
              <a:t>Unsur-unsur</a:t>
            </a:r>
            <a:r>
              <a:rPr lang="en-US" dirty="0" smtClean="0"/>
              <a:t> SPM :</a:t>
            </a:r>
          </a:p>
          <a:p>
            <a:pPr marL="736600" indent="-395288">
              <a:buFont typeface="+mj-lt"/>
              <a:buAutoNum type="arabicPeriod"/>
            </a:pP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 smtClean="0"/>
          </a:p>
          <a:p>
            <a:pPr marL="736600" indent="-395288">
              <a:buFont typeface="+mj-lt"/>
              <a:buAutoNum type="arabicPeriod"/>
            </a:pP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endParaRPr lang="en-US" dirty="0" smtClean="0"/>
          </a:p>
          <a:p>
            <a:pPr marL="736600" indent="-395288">
              <a:buFont typeface="+mj-lt"/>
              <a:buAutoNum type="arabicPeriod"/>
            </a:pP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endParaRPr lang="en-US" dirty="0" smtClean="0"/>
          </a:p>
          <a:p>
            <a:pPr marL="736600" indent="-395288">
              <a:buFont typeface="+mj-lt"/>
              <a:buAutoNum type="arabicPeriod"/>
            </a:pPr>
            <a:r>
              <a:rPr lang="en-US" dirty="0" err="1" smtClean="0"/>
              <a:t>Pengukuran</a:t>
            </a:r>
            <a:endParaRPr lang="en-US" dirty="0" smtClean="0"/>
          </a:p>
          <a:p>
            <a:pPr marL="736600" indent="-395288">
              <a:buFont typeface="+mj-lt"/>
              <a:buAutoNum type="arabicPeriod"/>
            </a:pPr>
            <a:r>
              <a:rPr lang="en-US" dirty="0" err="1" smtClean="0"/>
              <a:t>Evaluasi</a:t>
            </a:r>
            <a:endParaRPr lang="en-US" dirty="0" smtClean="0"/>
          </a:p>
          <a:p>
            <a:pPr marL="736600" indent="-395288">
              <a:buFont typeface="+mj-lt"/>
              <a:buAutoNum type="arabicPeriod"/>
            </a:pPr>
            <a:r>
              <a:rPr lang="en-US" dirty="0" err="1" smtClean="0"/>
              <a:t>Penghargaan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endParaRPr lang="en-US" dirty="0" smtClean="0"/>
          </a:p>
          <a:p>
            <a:pPr marL="736600" indent="-395288">
              <a:buFont typeface="+mj-lt"/>
              <a:buAutoNum type="arabicPeriod"/>
            </a:pP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Transfer	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D:\DATA ERIS\ANIMASI\AAN NEW ANIMASI\AG00299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228600"/>
            <a:ext cx="1371600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 Cara </a:t>
            </a:r>
            <a:r>
              <a:rPr lang="id-ID" b="1" dirty="0" smtClean="0"/>
              <a:t>Pandang </a:t>
            </a:r>
            <a:r>
              <a:rPr lang="en-US" b="1" dirty="0" err="1" smtClean="0"/>
              <a:t>Terhadap</a:t>
            </a:r>
            <a:r>
              <a:rPr lang="en-US" b="1" dirty="0" smtClean="0"/>
              <a:t> SPM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SPM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STRATEGI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STRATEGI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SPM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beroperasi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diprediksi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Perusahan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mengembangkan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strategi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dulu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kemudian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baru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mendesain</a:t>
            </a:r>
            <a:r>
              <a:rPr lang="en-US" dirty="0" smtClean="0">
                <a:sym typeface="Wingdings" pitchFamily="2" charset="2"/>
              </a:rPr>
              <a:t> SPM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melaksanakan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strategi</a:t>
            </a:r>
            <a:endParaRPr lang="en-US" dirty="0" smtClean="0">
              <a:sym typeface="Wingdings" pitchFamily="2" charset="2"/>
            </a:endParaRP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err="1" smtClean="0">
                <a:sym typeface="Wingdings" pitchFamily="2" charset="2"/>
              </a:rPr>
              <a:t>Bila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perusahaan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beroperasi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dimana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lingkungan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industri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cepat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berubah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maka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perusahaan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kesulitan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merumuskan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strategi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dulu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lalu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kemudian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mendesain</a:t>
            </a:r>
            <a:r>
              <a:rPr lang="en-US" dirty="0" smtClean="0">
                <a:sym typeface="Wingdings" pitchFamily="2" charset="2"/>
              </a:rPr>
              <a:t> SPM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melaksanakan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strategi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dipilih</a:t>
            </a:r>
            <a:r>
              <a:rPr lang="en-US" dirty="0" smtClean="0">
                <a:sym typeface="Wingdings" pitchFamily="2" charset="2"/>
              </a:rPr>
              <a:t>.  </a:t>
            </a:r>
            <a:r>
              <a:rPr lang="en-US" dirty="0" err="1" smtClean="0">
                <a:sym typeface="Wingdings" pitchFamily="2" charset="2"/>
              </a:rPr>
              <a:t>Sehingg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strategi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muncul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dipengaruhi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oleh</a:t>
            </a:r>
            <a:r>
              <a:rPr lang="en-US" dirty="0" smtClean="0">
                <a:sym typeface="Wingdings" pitchFamily="2" charset="2"/>
              </a:rPr>
              <a:t> SPM.</a:t>
            </a:r>
            <a:endParaRPr lang="en-US" dirty="0"/>
          </a:p>
        </p:txBody>
      </p:sp>
      <p:pic>
        <p:nvPicPr>
          <p:cNvPr id="3074" name="Picture 2" descr="D:\DATA ERIS\ANIMASI\AAN NEW ANIMASI\AG00600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410200"/>
            <a:ext cx="1752600" cy="1028700"/>
          </a:xfrm>
          <a:prstGeom prst="rect">
            <a:avLst/>
          </a:prstGeom>
          <a:noFill/>
        </p:spPr>
      </p:pic>
      <p:pic>
        <p:nvPicPr>
          <p:cNvPr id="3075" name="Picture 3" descr="D:\DATA ERIS\ANIMASI\AAN NEW ANIMASI\BOWTIE1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638800"/>
            <a:ext cx="98107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Definisi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7200" b="1" dirty="0" smtClean="0"/>
              <a:t>SPM DALAM ORGANISASI</a:t>
            </a:r>
          </a:p>
          <a:p>
            <a:r>
              <a:rPr lang="en-US" sz="7200" dirty="0" err="1" smtClean="0"/>
              <a:t>Organisasi</a:t>
            </a:r>
            <a:r>
              <a:rPr lang="en-US" sz="7200" dirty="0" smtClean="0"/>
              <a:t> </a:t>
            </a:r>
            <a:r>
              <a:rPr lang="en-US" sz="7200" dirty="0" err="1" smtClean="0"/>
              <a:t>terdiri</a:t>
            </a:r>
            <a:r>
              <a:rPr lang="en-US" sz="7200" dirty="0" smtClean="0"/>
              <a:t> </a:t>
            </a:r>
            <a:r>
              <a:rPr lang="en-US" sz="7200" dirty="0" err="1" smtClean="0"/>
              <a:t>dari</a:t>
            </a:r>
            <a:r>
              <a:rPr lang="en-US" sz="7200" dirty="0" smtClean="0"/>
              <a:t> </a:t>
            </a:r>
            <a:r>
              <a:rPr lang="en-US" sz="7200" dirty="0" err="1" smtClean="0"/>
              <a:t>sekelompok</a:t>
            </a:r>
            <a:r>
              <a:rPr lang="en-US" sz="7200" dirty="0" smtClean="0"/>
              <a:t> </a:t>
            </a:r>
            <a:r>
              <a:rPr lang="en-US" sz="7200" dirty="0" err="1" smtClean="0"/>
              <a:t>orang</a:t>
            </a:r>
            <a:r>
              <a:rPr lang="en-US" sz="7200" dirty="0" smtClean="0"/>
              <a:t> yang </a:t>
            </a:r>
            <a:r>
              <a:rPr lang="en-US" sz="7200" dirty="0" err="1" smtClean="0"/>
              <a:t>bekerja</a:t>
            </a:r>
            <a:r>
              <a:rPr lang="en-US" sz="7200" dirty="0" smtClean="0"/>
              <a:t> </a:t>
            </a:r>
            <a:r>
              <a:rPr lang="en-US" sz="7200" dirty="0" err="1" smtClean="0"/>
              <a:t>bersama-sama</a:t>
            </a:r>
            <a:r>
              <a:rPr lang="en-US" sz="7200" dirty="0" smtClean="0"/>
              <a:t> </a:t>
            </a:r>
            <a:r>
              <a:rPr lang="en-US" sz="7200" dirty="0" err="1" smtClean="0"/>
              <a:t>untuk</a:t>
            </a:r>
            <a:r>
              <a:rPr lang="en-US" sz="7200" dirty="0" smtClean="0"/>
              <a:t> </a:t>
            </a:r>
            <a:r>
              <a:rPr lang="en-US" sz="7200" dirty="0" err="1" smtClean="0"/>
              <a:t>mencapai</a:t>
            </a:r>
            <a:r>
              <a:rPr lang="en-US" sz="7200" dirty="0" smtClean="0"/>
              <a:t> </a:t>
            </a:r>
            <a:r>
              <a:rPr lang="en-US" sz="7200" dirty="0" err="1" smtClean="0"/>
              <a:t>tujuan</a:t>
            </a:r>
            <a:r>
              <a:rPr lang="en-US" sz="7200" dirty="0" smtClean="0"/>
              <a:t> </a:t>
            </a:r>
            <a:r>
              <a:rPr lang="en-US" sz="7200" dirty="0" err="1" smtClean="0"/>
              <a:t>bersama</a:t>
            </a:r>
            <a:r>
              <a:rPr lang="en-US" sz="7200" dirty="0" smtClean="0"/>
              <a:t> </a:t>
            </a:r>
            <a:r>
              <a:rPr lang="en-US" sz="7200" dirty="0" smtClean="0">
                <a:sym typeface="Wingdings" pitchFamily="2" charset="2"/>
              </a:rPr>
              <a:t> </a:t>
            </a:r>
            <a:r>
              <a:rPr lang="en-US" sz="7200" dirty="0" err="1" smtClean="0">
                <a:sym typeface="Wingdings" pitchFamily="2" charset="2"/>
              </a:rPr>
              <a:t>memperoleh</a:t>
            </a:r>
            <a:r>
              <a:rPr lang="en-US" sz="7200" dirty="0" smtClean="0">
                <a:sym typeface="Wingdings" pitchFamily="2" charset="2"/>
              </a:rPr>
              <a:t> </a:t>
            </a:r>
            <a:r>
              <a:rPr lang="en-US" sz="7200" dirty="0" err="1" smtClean="0">
                <a:sym typeface="Wingdings" pitchFamily="2" charset="2"/>
              </a:rPr>
              <a:t>tingkat</a:t>
            </a:r>
            <a:r>
              <a:rPr lang="en-US" sz="7200" dirty="0" smtClean="0">
                <a:sym typeface="Wingdings" pitchFamily="2" charset="2"/>
              </a:rPr>
              <a:t> </a:t>
            </a:r>
            <a:r>
              <a:rPr lang="en-US" sz="7200" dirty="0" err="1" smtClean="0">
                <a:sym typeface="Wingdings" pitchFamily="2" charset="2"/>
              </a:rPr>
              <a:t>laba</a:t>
            </a:r>
            <a:r>
              <a:rPr lang="en-US" sz="7200" dirty="0" smtClean="0">
                <a:sym typeface="Wingdings" pitchFamily="2" charset="2"/>
              </a:rPr>
              <a:t> yang </a:t>
            </a:r>
            <a:r>
              <a:rPr lang="en-US" sz="7200" dirty="0" err="1" smtClean="0">
                <a:sym typeface="Wingdings" pitchFamily="2" charset="2"/>
              </a:rPr>
              <a:t>memuaskan</a:t>
            </a:r>
            <a:r>
              <a:rPr lang="en-US" sz="7200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en-US" sz="7200" dirty="0">
                <a:sym typeface="Wingdings" pitchFamily="2" charset="2"/>
              </a:rPr>
              <a:t>	</a:t>
            </a:r>
            <a:r>
              <a:rPr lang="en-US" sz="7200" dirty="0" smtClean="0">
                <a:sym typeface="Wingdings" pitchFamily="2" charset="2"/>
              </a:rPr>
              <a:t>Di </a:t>
            </a:r>
            <a:r>
              <a:rPr lang="en-US" sz="7200" dirty="0" err="1" smtClean="0">
                <a:sym typeface="Wingdings" pitchFamily="2" charset="2"/>
              </a:rPr>
              <a:t>dalam</a:t>
            </a:r>
            <a:r>
              <a:rPr lang="en-US" sz="7200" dirty="0" smtClean="0">
                <a:sym typeface="Wingdings" pitchFamily="2" charset="2"/>
              </a:rPr>
              <a:t> </a:t>
            </a:r>
            <a:r>
              <a:rPr lang="en-US" sz="7200" dirty="0" err="1" smtClean="0">
                <a:sym typeface="Wingdings" pitchFamily="2" charset="2"/>
              </a:rPr>
              <a:t>organisasi</a:t>
            </a:r>
            <a:r>
              <a:rPr lang="en-US" sz="7200" dirty="0" smtClean="0">
                <a:sym typeface="Wingdings" pitchFamily="2" charset="2"/>
              </a:rPr>
              <a:t> </a:t>
            </a:r>
            <a:r>
              <a:rPr lang="en-US" sz="7200" dirty="0" err="1" smtClean="0">
                <a:sym typeface="Wingdings" pitchFamily="2" charset="2"/>
              </a:rPr>
              <a:t>terdapat</a:t>
            </a:r>
            <a:r>
              <a:rPr lang="en-US" sz="7200" dirty="0" smtClean="0">
                <a:sym typeface="Wingdings" pitchFamily="2" charset="2"/>
              </a:rPr>
              <a:t> </a:t>
            </a:r>
            <a:r>
              <a:rPr lang="en-US" sz="7200" dirty="0" err="1" smtClean="0">
                <a:sym typeface="Wingdings" pitchFamily="2" charset="2"/>
              </a:rPr>
              <a:t>hierarki</a:t>
            </a:r>
            <a:r>
              <a:rPr lang="en-US" sz="7200" dirty="0" smtClean="0">
                <a:sym typeface="Wingdings" pitchFamily="2" charset="2"/>
              </a:rPr>
              <a:t> </a:t>
            </a:r>
            <a:r>
              <a:rPr lang="en-US" sz="7200" dirty="0" err="1" smtClean="0">
                <a:sym typeface="Wingdings" pitchFamily="2" charset="2"/>
              </a:rPr>
              <a:t>manajer</a:t>
            </a:r>
            <a:r>
              <a:rPr lang="en-US" sz="7200" dirty="0" smtClean="0">
                <a:sym typeface="Wingdings" pitchFamily="2" charset="2"/>
              </a:rPr>
              <a:t> yang </a:t>
            </a:r>
            <a:r>
              <a:rPr lang="en-US" sz="7200" dirty="0" err="1" smtClean="0">
                <a:sym typeface="Wingdings" pitchFamily="2" charset="2"/>
              </a:rPr>
              <a:t>terdiri</a:t>
            </a:r>
            <a:r>
              <a:rPr lang="en-US" sz="7200" dirty="0" smtClean="0">
                <a:sym typeface="Wingdings" pitchFamily="2" charset="2"/>
              </a:rPr>
              <a:t> </a:t>
            </a:r>
            <a:r>
              <a:rPr lang="en-US" sz="7200" dirty="0" err="1" smtClean="0">
                <a:sym typeface="Wingdings" pitchFamily="2" charset="2"/>
              </a:rPr>
              <a:t>dari</a:t>
            </a:r>
            <a:r>
              <a:rPr lang="en-US" sz="7200" dirty="0" smtClean="0">
                <a:sym typeface="Wingdings" pitchFamily="2" charset="2"/>
              </a:rPr>
              <a:t> :</a:t>
            </a:r>
            <a:endParaRPr lang="id-ID" sz="7200" dirty="0" smtClean="0">
              <a:sym typeface="Wingdings" pitchFamily="2" charset="2"/>
            </a:endParaRPr>
          </a:p>
          <a:p>
            <a:pPr>
              <a:buNone/>
            </a:pPr>
            <a:endParaRPr lang="en-US" sz="72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sz="7200" dirty="0">
                <a:sym typeface="Wingdings" pitchFamily="2" charset="2"/>
              </a:rPr>
              <a:t>	</a:t>
            </a:r>
            <a:r>
              <a:rPr lang="en-US" sz="7200" dirty="0" smtClean="0">
                <a:sym typeface="Wingdings" pitchFamily="2" charset="2"/>
              </a:rPr>
              <a:t>CEO</a:t>
            </a:r>
          </a:p>
          <a:p>
            <a:pPr algn="ctr">
              <a:buNone/>
            </a:pPr>
            <a:r>
              <a:rPr lang="en-US" sz="7200" dirty="0">
                <a:sym typeface="Wingdings" pitchFamily="2" charset="2"/>
              </a:rPr>
              <a:t>	</a:t>
            </a:r>
            <a:r>
              <a:rPr lang="en-US" sz="7200" dirty="0" err="1" smtClean="0">
                <a:sym typeface="Wingdings" pitchFamily="2" charset="2"/>
              </a:rPr>
              <a:t>Manajer</a:t>
            </a:r>
            <a:r>
              <a:rPr lang="en-US" sz="7200" dirty="0" smtClean="0">
                <a:sym typeface="Wingdings" pitchFamily="2" charset="2"/>
              </a:rPr>
              <a:t> Unit </a:t>
            </a:r>
            <a:r>
              <a:rPr lang="en-US" sz="7200" dirty="0" err="1" smtClean="0">
                <a:sym typeface="Wingdings" pitchFamily="2" charset="2"/>
              </a:rPr>
              <a:t>Bisnis</a:t>
            </a:r>
            <a:endParaRPr lang="en-US" sz="72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sz="7200" dirty="0">
                <a:sym typeface="Wingdings" pitchFamily="2" charset="2"/>
              </a:rPr>
              <a:t>	</a:t>
            </a:r>
            <a:r>
              <a:rPr lang="en-US" sz="7200" dirty="0" err="1" smtClean="0">
                <a:sym typeface="Wingdings" pitchFamily="2" charset="2"/>
              </a:rPr>
              <a:t>Departemen</a:t>
            </a:r>
            <a:endParaRPr lang="en-US" sz="72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sz="7200" dirty="0">
                <a:sym typeface="Wingdings" pitchFamily="2" charset="2"/>
              </a:rPr>
              <a:t>	</a:t>
            </a:r>
            <a:r>
              <a:rPr lang="en-US" sz="7200" dirty="0" err="1" smtClean="0">
                <a:sym typeface="Wingdings" pitchFamily="2" charset="2"/>
              </a:rPr>
              <a:t>Bagian</a:t>
            </a:r>
            <a:r>
              <a:rPr lang="en-US" sz="7200" dirty="0" smtClean="0">
                <a:sym typeface="Wingdings" pitchFamily="2" charset="2"/>
              </a:rPr>
              <a:t>/</a:t>
            </a:r>
            <a:r>
              <a:rPr lang="en-US" sz="7200" dirty="0" err="1" smtClean="0">
                <a:sym typeface="Wingdings" pitchFamily="2" charset="2"/>
              </a:rPr>
              <a:t>Seksi</a:t>
            </a:r>
            <a:endParaRPr lang="en-US" sz="72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sz="7200" dirty="0">
                <a:sym typeface="Wingdings" pitchFamily="2" charset="2"/>
              </a:rPr>
              <a:t>	</a:t>
            </a:r>
            <a:r>
              <a:rPr lang="en-US" sz="7200" dirty="0" smtClean="0">
                <a:sym typeface="Wingdings" pitchFamily="2" charset="2"/>
              </a:rPr>
              <a:t>Sub unit</a:t>
            </a:r>
            <a:endParaRPr lang="id-ID" sz="7200" dirty="0" smtClean="0">
              <a:sym typeface="Wingdings" pitchFamily="2" charset="2"/>
            </a:endParaRPr>
          </a:p>
          <a:p>
            <a:pPr algn="ctr">
              <a:buNone/>
            </a:pPr>
            <a:endParaRPr lang="en-US" sz="7200" dirty="0" smtClean="0"/>
          </a:p>
          <a:p>
            <a:r>
              <a:rPr lang="en-US" sz="7200" dirty="0" smtClean="0"/>
              <a:t>SPM </a:t>
            </a:r>
            <a:r>
              <a:rPr lang="en-US" sz="7200" dirty="0" err="1" smtClean="0"/>
              <a:t>merupakan</a:t>
            </a:r>
            <a:r>
              <a:rPr lang="en-US" sz="7200" dirty="0" smtClean="0"/>
              <a:t> </a:t>
            </a:r>
            <a:r>
              <a:rPr lang="en-US" sz="7200" dirty="0" err="1" smtClean="0"/>
              <a:t>keharusahan</a:t>
            </a:r>
            <a:r>
              <a:rPr lang="en-US" sz="7200" dirty="0" smtClean="0"/>
              <a:t> </a:t>
            </a:r>
            <a:r>
              <a:rPr lang="en-US" sz="7200" dirty="0" err="1" smtClean="0"/>
              <a:t>bagi</a:t>
            </a:r>
            <a:r>
              <a:rPr lang="en-US" sz="7200" dirty="0" smtClean="0"/>
              <a:t> </a:t>
            </a:r>
            <a:r>
              <a:rPr lang="en-US" sz="7200" dirty="0" err="1" smtClean="0"/>
              <a:t>suatu</a:t>
            </a:r>
            <a:r>
              <a:rPr lang="en-US" sz="7200" dirty="0" smtClean="0"/>
              <a:t> </a:t>
            </a:r>
            <a:r>
              <a:rPr lang="en-US" sz="7200" dirty="0" err="1" smtClean="0"/>
              <a:t>organisasi</a:t>
            </a:r>
            <a:r>
              <a:rPr lang="en-US" sz="7200" dirty="0" smtClean="0"/>
              <a:t> yang </a:t>
            </a:r>
            <a:r>
              <a:rPr lang="en-US" sz="7200" dirty="0" err="1" smtClean="0"/>
              <a:t>mempraktikkan</a:t>
            </a:r>
            <a:r>
              <a:rPr lang="en-US" sz="7200" dirty="0" smtClean="0"/>
              <a:t> </a:t>
            </a:r>
            <a:r>
              <a:rPr lang="en-US" sz="7200" dirty="0" err="1" smtClean="0"/>
              <a:t>Desentralisasi</a:t>
            </a:r>
            <a:endParaRPr lang="en-US" sz="7200" dirty="0" smtClean="0"/>
          </a:p>
          <a:p>
            <a:r>
              <a:rPr lang="en-US" sz="7200" b="1" dirty="0" err="1" smtClean="0"/>
              <a:t>Sistem</a:t>
            </a:r>
            <a:r>
              <a:rPr lang="en-US" sz="7200" b="1" dirty="0" smtClean="0"/>
              <a:t> </a:t>
            </a:r>
          </a:p>
          <a:p>
            <a:pPr>
              <a:buNone/>
            </a:pPr>
            <a:r>
              <a:rPr lang="en-US" sz="7200" dirty="0"/>
              <a:t>	</a:t>
            </a:r>
            <a:r>
              <a:rPr lang="en-US" sz="7200" dirty="0" err="1" smtClean="0"/>
              <a:t>Merupakan</a:t>
            </a:r>
            <a:r>
              <a:rPr lang="en-US" sz="7200" dirty="0" smtClean="0"/>
              <a:t> </a:t>
            </a:r>
            <a:r>
              <a:rPr lang="en-US" sz="7200" dirty="0" err="1" smtClean="0"/>
              <a:t>suatu</a:t>
            </a:r>
            <a:r>
              <a:rPr lang="en-US" sz="7200" dirty="0" smtClean="0"/>
              <a:t> </a:t>
            </a:r>
            <a:r>
              <a:rPr lang="en-US" sz="7200" dirty="0" err="1" smtClean="0"/>
              <a:t>cara</a:t>
            </a:r>
            <a:r>
              <a:rPr lang="en-US" sz="7200" dirty="0" smtClean="0"/>
              <a:t> </a:t>
            </a:r>
            <a:r>
              <a:rPr lang="en-US" sz="7200" dirty="0" err="1" smtClean="0"/>
              <a:t>tertentu</a:t>
            </a:r>
            <a:r>
              <a:rPr lang="en-US" sz="7200" dirty="0" smtClean="0"/>
              <a:t>  yang </a:t>
            </a:r>
            <a:r>
              <a:rPr lang="en-US" sz="7200" dirty="0" err="1" smtClean="0"/>
              <a:t>sifatnya</a:t>
            </a:r>
            <a:r>
              <a:rPr lang="en-US" sz="7200" dirty="0" smtClean="0"/>
              <a:t> </a:t>
            </a:r>
            <a:r>
              <a:rPr lang="en-US" sz="7200" dirty="0" err="1" smtClean="0"/>
              <a:t>repetitif</a:t>
            </a:r>
            <a:r>
              <a:rPr lang="en-US" sz="7200" dirty="0" smtClean="0"/>
              <a:t>  </a:t>
            </a:r>
            <a:r>
              <a:rPr lang="en-US" sz="7200" dirty="0" err="1" smtClean="0"/>
              <a:t>untuk</a:t>
            </a:r>
            <a:r>
              <a:rPr lang="en-US" sz="7200" dirty="0" smtClean="0"/>
              <a:t> </a:t>
            </a:r>
            <a:r>
              <a:rPr lang="en-US" sz="7200" dirty="0" err="1" smtClean="0"/>
              <a:t>melaksanakan</a:t>
            </a:r>
            <a:r>
              <a:rPr lang="en-US" sz="7200" dirty="0" smtClean="0"/>
              <a:t> </a:t>
            </a:r>
            <a:r>
              <a:rPr lang="en-US" sz="7200" dirty="0" err="1" smtClean="0"/>
              <a:t>aktifitas</a:t>
            </a:r>
            <a:r>
              <a:rPr lang="en-US" sz="7200" dirty="0" smtClean="0"/>
              <a:t> </a:t>
            </a:r>
            <a:r>
              <a:rPr lang="en-US" sz="7200" dirty="0" err="1" smtClean="0"/>
              <a:t>dengan</a:t>
            </a:r>
            <a:r>
              <a:rPr lang="en-US" sz="7200" dirty="0" smtClean="0"/>
              <a:t> </a:t>
            </a:r>
            <a:r>
              <a:rPr lang="en-US" sz="7200" dirty="0" err="1" smtClean="0"/>
              <a:t>karakteristik</a:t>
            </a:r>
            <a:r>
              <a:rPr lang="en-US" sz="7200" dirty="0" smtClean="0"/>
              <a:t> </a:t>
            </a:r>
            <a:r>
              <a:rPr lang="en-US" sz="7200" dirty="0" err="1" smtClean="0"/>
              <a:t>berupa</a:t>
            </a:r>
            <a:r>
              <a:rPr lang="en-US" sz="7200" dirty="0" smtClean="0"/>
              <a:t> </a:t>
            </a:r>
            <a:r>
              <a:rPr lang="en-US" sz="7200" dirty="0" err="1" smtClean="0"/>
              <a:t>rangkaian</a:t>
            </a:r>
            <a:r>
              <a:rPr lang="en-US" sz="7200" dirty="0" smtClean="0"/>
              <a:t> </a:t>
            </a:r>
            <a:r>
              <a:rPr lang="en-US" sz="7200" dirty="0" err="1" smtClean="0"/>
              <a:t>langkah-langkah</a:t>
            </a:r>
            <a:r>
              <a:rPr lang="en-US" sz="7200" dirty="0" smtClean="0"/>
              <a:t> yang </a:t>
            </a:r>
            <a:r>
              <a:rPr lang="en-US" sz="7200" dirty="0" err="1" smtClean="0"/>
              <a:t>berirama</a:t>
            </a:r>
            <a:r>
              <a:rPr lang="en-US" sz="7200" dirty="0" smtClean="0"/>
              <a:t>, </a:t>
            </a:r>
            <a:r>
              <a:rPr lang="en-US" sz="7200" dirty="0" err="1" smtClean="0"/>
              <a:t>terkoordinasi</a:t>
            </a:r>
            <a:r>
              <a:rPr lang="en-US" sz="7200" dirty="0"/>
              <a:t> </a:t>
            </a:r>
            <a:r>
              <a:rPr lang="en-US" sz="7200" dirty="0" err="1" smtClean="0"/>
              <a:t>untuk</a:t>
            </a:r>
            <a:r>
              <a:rPr lang="en-US" sz="7200" dirty="0" smtClean="0"/>
              <a:t> </a:t>
            </a:r>
            <a:r>
              <a:rPr lang="en-US" sz="7200" dirty="0" err="1" smtClean="0"/>
              <a:t>mencapai</a:t>
            </a:r>
            <a:r>
              <a:rPr lang="en-US" sz="7200" dirty="0" smtClean="0"/>
              <a:t> </a:t>
            </a:r>
            <a:r>
              <a:rPr lang="en-US" sz="7200" dirty="0" err="1" smtClean="0"/>
              <a:t>tujuan</a:t>
            </a:r>
            <a:r>
              <a:rPr lang="en-US" sz="7200" dirty="0" smtClean="0"/>
              <a:t> </a:t>
            </a:r>
            <a:r>
              <a:rPr lang="en-US" sz="7200" dirty="0" err="1" smtClean="0"/>
              <a:t>tertentu</a:t>
            </a:r>
            <a:r>
              <a:rPr lang="en-US" sz="7200" dirty="0" smtClean="0"/>
              <a:t>.</a:t>
            </a:r>
          </a:p>
          <a:p>
            <a:r>
              <a:rPr lang="en-US" sz="7200" b="1" dirty="0" err="1" smtClean="0"/>
              <a:t>Pengendalian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Manajemen</a:t>
            </a:r>
            <a:endParaRPr lang="en-US" sz="7200" b="1" dirty="0" smtClean="0"/>
          </a:p>
          <a:p>
            <a:pPr>
              <a:buNone/>
            </a:pPr>
            <a:r>
              <a:rPr lang="en-US" sz="7200" dirty="0" smtClean="0"/>
              <a:t>	</a:t>
            </a:r>
            <a:r>
              <a:rPr lang="en-US" sz="7200" dirty="0" err="1" smtClean="0"/>
              <a:t>Proses</a:t>
            </a:r>
            <a:r>
              <a:rPr lang="en-US" sz="7200" dirty="0" smtClean="0"/>
              <a:t> </a:t>
            </a:r>
            <a:r>
              <a:rPr lang="en-US" sz="7200" dirty="0" err="1" smtClean="0"/>
              <a:t>dimana</a:t>
            </a:r>
            <a:r>
              <a:rPr lang="en-US" sz="7200" dirty="0" smtClean="0"/>
              <a:t> </a:t>
            </a:r>
            <a:r>
              <a:rPr lang="en-US" sz="7200" dirty="0" err="1" smtClean="0"/>
              <a:t>manajer</a:t>
            </a:r>
            <a:r>
              <a:rPr lang="en-US" sz="7200" dirty="0" smtClean="0"/>
              <a:t> </a:t>
            </a:r>
            <a:r>
              <a:rPr lang="en-US" sz="7200" dirty="0" err="1" smtClean="0"/>
              <a:t>di</a:t>
            </a:r>
            <a:r>
              <a:rPr lang="en-US" sz="7200" dirty="0" smtClean="0"/>
              <a:t> </a:t>
            </a:r>
            <a:r>
              <a:rPr lang="en-US" sz="7200" dirty="0" err="1" smtClean="0"/>
              <a:t>seluruh</a:t>
            </a:r>
            <a:r>
              <a:rPr lang="en-US" sz="7200" dirty="0" smtClean="0"/>
              <a:t> </a:t>
            </a:r>
            <a:r>
              <a:rPr lang="en-US" sz="7200" dirty="0" err="1" smtClean="0"/>
              <a:t>tingkatan</a:t>
            </a:r>
            <a:r>
              <a:rPr lang="en-US" sz="7200" dirty="0" smtClean="0"/>
              <a:t> </a:t>
            </a:r>
            <a:r>
              <a:rPr lang="en-US" sz="7200" dirty="0" err="1" smtClean="0"/>
              <a:t>memastikan</a:t>
            </a:r>
            <a:r>
              <a:rPr lang="en-US" sz="7200" dirty="0" smtClean="0"/>
              <a:t> </a:t>
            </a:r>
            <a:r>
              <a:rPr lang="en-US" sz="7200" dirty="0" err="1" smtClean="0"/>
              <a:t>bahwa</a:t>
            </a:r>
            <a:r>
              <a:rPr lang="en-US" sz="7200" dirty="0" smtClean="0"/>
              <a:t> </a:t>
            </a:r>
            <a:r>
              <a:rPr lang="en-US" sz="7200" dirty="0" err="1" smtClean="0"/>
              <a:t>orang-orang</a:t>
            </a:r>
            <a:r>
              <a:rPr lang="en-US" sz="7200" dirty="0" smtClean="0"/>
              <a:t> yang </a:t>
            </a:r>
            <a:r>
              <a:rPr lang="en-US" sz="7200" dirty="0" err="1" smtClean="0"/>
              <a:t>mereka</a:t>
            </a:r>
            <a:r>
              <a:rPr lang="en-US" sz="7200" dirty="0" smtClean="0"/>
              <a:t> </a:t>
            </a:r>
            <a:r>
              <a:rPr lang="en-US" sz="7200" dirty="0" err="1" smtClean="0"/>
              <a:t>awasi</a:t>
            </a:r>
            <a:r>
              <a:rPr lang="en-US" sz="7200" dirty="0" smtClean="0"/>
              <a:t> </a:t>
            </a:r>
            <a:r>
              <a:rPr lang="en-US" sz="7200" dirty="0" err="1" smtClean="0"/>
              <a:t>telah</a:t>
            </a:r>
            <a:r>
              <a:rPr lang="en-US" sz="7200" dirty="0" smtClean="0"/>
              <a:t> </a:t>
            </a:r>
            <a:r>
              <a:rPr lang="en-US" sz="7200" dirty="0" err="1" smtClean="0"/>
              <a:t>mengimplementasikan</a:t>
            </a:r>
            <a:r>
              <a:rPr lang="en-US" sz="7200" dirty="0" smtClean="0"/>
              <a:t> </a:t>
            </a:r>
            <a:r>
              <a:rPr lang="en-US" sz="7200" dirty="0" err="1" smtClean="0"/>
              <a:t>strategi</a:t>
            </a:r>
            <a:r>
              <a:rPr lang="en-US" sz="7200" dirty="0" smtClean="0"/>
              <a:t> yang </a:t>
            </a:r>
            <a:r>
              <a:rPr lang="en-US" sz="7200" dirty="0" err="1" smtClean="0"/>
              <a:t>dimaksudkan</a:t>
            </a:r>
            <a:r>
              <a:rPr lang="en-US" sz="7200" dirty="0"/>
              <a:t> </a:t>
            </a:r>
            <a:r>
              <a:rPr lang="en-US" sz="7200" dirty="0" err="1" smtClean="0"/>
              <a:t>guna</a:t>
            </a:r>
            <a:r>
              <a:rPr lang="en-US" sz="7200" dirty="0" smtClean="0"/>
              <a:t> </a:t>
            </a:r>
            <a:r>
              <a:rPr lang="en-US" sz="7200" dirty="0" err="1" smtClean="0"/>
              <a:t>mencapai</a:t>
            </a:r>
            <a:r>
              <a:rPr lang="en-US" sz="7200" dirty="0" smtClean="0"/>
              <a:t> </a:t>
            </a:r>
            <a:r>
              <a:rPr lang="en-US" sz="7200" dirty="0" err="1" smtClean="0"/>
              <a:t>tujuan</a:t>
            </a:r>
            <a:r>
              <a:rPr lang="en-US" sz="7200" dirty="0" smtClean="0"/>
              <a:t> </a:t>
            </a:r>
            <a:r>
              <a:rPr lang="en-US" sz="7200" dirty="0" err="1" smtClean="0"/>
              <a:t>perusahaan</a:t>
            </a:r>
            <a:endParaRPr lang="en-US" sz="7200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Konsep-Konsep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SPM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8"/>
            <a:ext cx="8763000" cy="5135562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lain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perangkat-perangkat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tercapai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Elemen-elemen</a:t>
            </a:r>
            <a:r>
              <a:rPr lang="en-US" b="1" dirty="0" smtClean="0"/>
              <a:t> SPM</a:t>
            </a:r>
          </a:p>
          <a:p>
            <a:pPr marL="804863" indent="-463550">
              <a:buFont typeface="+mj-lt"/>
              <a:buAutoNum type="arabicPeriod"/>
            </a:pPr>
            <a:r>
              <a:rPr lang="en-US" dirty="0" err="1" smtClean="0"/>
              <a:t>Pelacak</a:t>
            </a:r>
            <a:r>
              <a:rPr lang="en-US" dirty="0" smtClean="0"/>
              <a:t> (</a:t>
            </a:r>
            <a:r>
              <a:rPr lang="en-US" i="1" dirty="0" smtClean="0"/>
              <a:t>Detector</a:t>
            </a:r>
            <a:r>
              <a:rPr lang="en-US" dirty="0" smtClean="0"/>
              <a:t>)</a:t>
            </a:r>
          </a:p>
          <a:p>
            <a:pPr marL="804863" indent="-463550">
              <a:buNone/>
            </a:pPr>
            <a:r>
              <a:rPr lang="en-US" dirty="0"/>
              <a:t>	</a:t>
            </a: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marL="804863" indent="-463550">
              <a:buNone/>
            </a:pPr>
            <a:r>
              <a:rPr lang="en-US" dirty="0" smtClean="0"/>
              <a:t>2.	</a:t>
            </a:r>
            <a:r>
              <a:rPr lang="en-US" dirty="0" err="1" smtClean="0"/>
              <a:t>Penilai</a:t>
            </a:r>
            <a:r>
              <a:rPr lang="en-US" dirty="0" smtClean="0"/>
              <a:t> (</a:t>
            </a:r>
            <a:r>
              <a:rPr lang="en-US" i="1" dirty="0" smtClean="0"/>
              <a:t>Assessor</a:t>
            </a:r>
            <a:r>
              <a:rPr lang="en-US" dirty="0" smtClean="0"/>
              <a:t>)</a:t>
            </a:r>
          </a:p>
          <a:p>
            <a:pPr marL="804863" indent="-4635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Membandingkan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.</a:t>
            </a:r>
          </a:p>
          <a:p>
            <a:pPr marL="804863" indent="-463550">
              <a:buAutoNum type="arabicPeriod" startAt="3"/>
            </a:pPr>
            <a:r>
              <a:rPr lang="en-US" dirty="0" err="1" smtClean="0"/>
              <a:t>Umpan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(</a:t>
            </a:r>
            <a:r>
              <a:rPr lang="en-US" i="1" dirty="0" err="1" smtClean="0"/>
              <a:t>Effector</a:t>
            </a:r>
            <a:r>
              <a:rPr lang="en-US" i="1" dirty="0" smtClean="0"/>
              <a:t>)</a:t>
            </a:r>
          </a:p>
          <a:p>
            <a:pPr marL="804863" indent="-463550">
              <a:buNone/>
            </a:pPr>
            <a:r>
              <a:rPr lang="en-US" i="1" dirty="0"/>
              <a:t>	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koreksi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yang </a:t>
            </a:r>
            <a:r>
              <a:rPr lang="en-US" dirty="0" err="1" smtClean="0"/>
              <a:t>signifikan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.</a:t>
            </a:r>
            <a:endParaRPr lang="en-US" i="1" dirty="0"/>
          </a:p>
          <a:p>
            <a:pPr marL="804863" indent="-463550">
              <a:buNone/>
            </a:pPr>
            <a:r>
              <a:rPr lang="en-US" i="1" dirty="0" smtClean="0"/>
              <a:t>4.	</a:t>
            </a:r>
            <a:r>
              <a:rPr lang="en-US" i="1" dirty="0" err="1" smtClean="0"/>
              <a:t>Jaringan</a:t>
            </a:r>
            <a:r>
              <a:rPr lang="en-US" i="1" dirty="0" smtClean="0"/>
              <a:t> </a:t>
            </a:r>
            <a:r>
              <a:rPr lang="en-US" i="1" dirty="0" err="1" smtClean="0"/>
              <a:t>Komunikasi</a:t>
            </a:r>
            <a:r>
              <a:rPr lang="en-US" i="1" dirty="0" smtClean="0"/>
              <a:t> </a:t>
            </a:r>
          </a:p>
          <a:p>
            <a:pPr marL="804863" indent="-463550">
              <a:buNone/>
            </a:pPr>
            <a:r>
              <a:rPr lang="en-US" i="1" dirty="0"/>
              <a:t>	</a:t>
            </a:r>
            <a:r>
              <a:rPr lang="en-US" dirty="0" err="1" smtClean="0"/>
              <a:t>Memberitahukan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Batasan</a:t>
            </a:r>
            <a:r>
              <a:rPr lang="id-ID" b="1" dirty="0" smtClean="0"/>
              <a:t> </a:t>
            </a:r>
            <a:r>
              <a:rPr lang="en-US" b="1" dirty="0" smtClean="0"/>
              <a:t>-</a:t>
            </a:r>
            <a:r>
              <a:rPr lang="id-ID" b="1" dirty="0" smtClean="0"/>
              <a:t> </a:t>
            </a:r>
            <a:r>
              <a:rPr lang="en-US" b="1" dirty="0" err="1" smtClean="0"/>
              <a:t>Batasan</a:t>
            </a:r>
            <a:r>
              <a:rPr lang="en-US" b="1" dirty="0" smtClean="0"/>
              <a:t> SPM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Merencanakan</a:t>
            </a:r>
            <a:r>
              <a:rPr lang="en-US" dirty="0" smtClean="0"/>
              <a:t>, </a:t>
            </a:r>
            <a:r>
              <a:rPr lang="en-US" dirty="0" err="1" smtClean="0"/>
              <a:t>Mengkoordinasikan</a:t>
            </a:r>
            <a:r>
              <a:rPr lang="en-US" dirty="0" smtClean="0"/>
              <a:t>, </a:t>
            </a:r>
            <a:r>
              <a:rPr lang="en-US" dirty="0" err="1" smtClean="0"/>
              <a:t>mengkomunikasikan</a:t>
            </a:r>
            <a:r>
              <a:rPr lang="en-US" dirty="0" smtClean="0"/>
              <a:t>, </a:t>
            </a:r>
            <a:r>
              <a:rPr lang="en-US" dirty="0" err="1" smtClean="0"/>
              <a:t>mengevaluasi</a:t>
            </a:r>
            <a:r>
              <a:rPr lang="en-US" dirty="0" smtClean="0"/>
              <a:t>, </a:t>
            </a:r>
            <a:r>
              <a:rPr lang="en-US" dirty="0" err="1" smtClean="0"/>
              <a:t>memutuska</a:t>
            </a:r>
            <a:r>
              <a:rPr lang="en-US" dirty="0" smtClean="0"/>
              <a:t>, </a:t>
            </a:r>
            <a:r>
              <a:rPr lang="en-US" dirty="0" err="1" smtClean="0"/>
              <a:t>mempengaruhi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mengharuskan</a:t>
            </a:r>
            <a:r>
              <a:rPr lang="en-US" dirty="0" smtClean="0"/>
              <a:t> agar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yang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Keselarasan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/</a:t>
            </a:r>
            <a:r>
              <a:rPr lang="en-US" i="1" dirty="0" smtClean="0"/>
              <a:t>goal congruence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i="1" dirty="0" smtClean="0"/>
              <a:t>TUJUAN ANGGOTA  ORGANISASI KONSISTEN DGN TUJUAN ORGANISASI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demi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sedemikian</a:t>
            </a:r>
            <a:r>
              <a:rPr lang="en-US" dirty="0" smtClean="0"/>
              <a:t> </a:t>
            </a:r>
            <a:r>
              <a:rPr lang="en-US" dirty="0" err="1" smtClean="0"/>
              <a:t>rupa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Tampilan</a:t>
            </a:r>
            <a:r>
              <a:rPr lang="en-US" dirty="0" smtClean="0"/>
              <a:t> 1.3</a:t>
            </a:r>
          </a:p>
          <a:p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id-ID" smtClean="0"/>
              <a:t>n</a:t>
            </a:r>
            <a:r>
              <a:rPr lang="en-US" smtClean="0"/>
              <a:t>on </a:t>
            </a:r>
            <a:r>
              <a:rPr lang="en-US" dirty="0" err="1" smtClean="0"/>
              <a:t>finansial</a:t>
            </a:r>
            <a:endParaRPr lang="en-US" dirty="0" smtClean="0"/>
          </a:p>
          <a:p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err="1" smtClean="0"/>
              <a:t>Batasan-Batasan</a:t>
            </a:r>
            <a:r>
              <a:rPr lang="en-US" b="1" dirty="0" smtClean="0"/>
              <a:t> SPM</a:t>
            </a:r>
            <a:endParaRPr lang="en-US" b="1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28600" y="1600200"/>
            <a:ext cx="1878013" cy="6858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Formulasi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Strategi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4800" y="3276600"/>
            <a:ext cx="1828800" cy="6858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Pengendalian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Manajemen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04800" y="4953000"/>
            <a:ext cx="1752600" cy="762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Pengendalian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Tugas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2590800" y="1219200"/>
            <a:ext cx="6324600" cy="16002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marR="0" lvl="1" indent="-2254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Proses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memutuskan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tujuan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organisasi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strategi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untuk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mencapai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tujuan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dengan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jangka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panjang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Menggunakan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perkiraan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kasar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depan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Proses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perencanaan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dalam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formulasi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strategi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merupakan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hal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yang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lebih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penting</a:t>
            </a:r>
            <a:r>
              <a:rPr kumimoji="0" 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.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2590800" y="4419600"/>
            <a:ext cx="6324600" cy="24384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marR="0" lvl="1" indent="-2254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Proses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untuk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memastikan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bahwa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tugas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yang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spesifik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dilaksanakan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secara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efektif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efisien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Berorientasi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pada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transaksi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dimana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melibatkan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kinerja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dari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tugas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individual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sesuai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dengan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aturan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yang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ditetapkan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pada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kegiatan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jangka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pendek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Menggunakan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data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akurat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saat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ini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Proses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pengendalian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manajemen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hal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yang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lebih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penting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590800" y="3048000"/>
            <a:ext cx="6324600" cy="12192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marR="0" lvl="1" indent="-2254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>
                <a:tab pos="287338" algn="l"/>
              </a:tabLst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Merupakan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proses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implementasi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strategi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Melibatkan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serangkaian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langkah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yang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terjadi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dalam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urutan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yang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dapat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diprediksikan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sesuai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dengan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jadwal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tetap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dengan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estimasi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yang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dapat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diandalkan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256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Wingdings</vt:lpstr>
      <vt:lpstr>Office Theme</vt:lpstr>
      <vt:lpstr>SIFAT  SISTEM PENGENDALIAN MANAJEMEN</vt:lpstr>
      <vt:lpstr>Muatan  SPM</vt:lpstr>
      <vt:lpstr>2 Cara Pandang Terhadap SPM</vt:lpstr>
      <vt:lpstr>Definisi</vt:lpstr>
      <vt:lpstr>Konsep-Konsep Dasar  SPM</vt:lpstr>
      <vt:lpstr>Batasan - Batasan SPM</vt:lpstr>
      <vt:lpstr>Batasan-Batasan SPM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SIFAT  SISTEM PENGENDALIAN MANAJEMEN</dc:title>
  <dc:creator>eris</dc:creator>
  <cp:lastModifiedBy>Fitri</cp:lastModifiedBy>
  <cp:revision>28</cp:revision>
  <dcterms:created xsi:type="dcterms:W3CDTF">2009-03-10T04:04:59Z</dcterms:created>
  <dcterms:modified xsi:type="dcterms:W3CDTF">2015-01-27T01:21:39Z</dcterms:modified>
</cp:coreProperties>
</file>