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9" r:id="rId4"/>
    <p:sldId id="274" r:id="rId5"/>
    <p:sldId id="275" r:id="rId6"/>
    <p:sldId id="276" r:id="rId7"/>
    <p:sldId id="277" r:id="rId8"/>
    <p:sldId id="278" r:id="rId9"/>
    <p:sldId id="279" r:id="rId10"/>
    <p:sldId id="2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1" d="100"/>
          <a:sy n="51" d="100"/>
        </p:scale>
        <p:origin x="235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id-ID"/>
              <a:t>26/01/2015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id-ID"/>
              <a:t>26/01/2015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id-ID"/>
              <a:t>26/01/2015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id-ID"/>
              <a:t>26/01/2015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id-ID"/>
              <a:t>26/01/2015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id-ID"/>
              <a:t>26/01/2015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id-ID"/>
              <a:t>26/01/2015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9" name="Instructional Text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sz="1200" b="1" i="1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sz="1200" i="1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id-ID"/>
              <a:t>26/01/2015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id-ID"/>
              <a:t>26/01/2015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id-ID"/>
              <a:t>26/01/2015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id-ID"/>
              <a:t>26/01/2015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id-ID"/>
              <a:t>26/01/2015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id-ID"/>
              <a:t>26/01/2015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02B9795-92DC-40DC-A1CA-9A4B349D7824}" type="datetimeFigureOut">
              <a:rPr lang="id-ID"/>
              <a:pPr/>
              <a:t>26/01/2015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/>
              <a:pPr/>
              <a:t>‹#›</a:t>
            </a:fld>
            <a:endParaRPr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/>
          <a:lstStyle/>
          <a:p>
            <a:r>
              <a:rPr lang="id-ID" dirty="0" smtClean="0"/>
              <a:t>SISTEM PENGENDALIAN</a:t>
            </a:r>
            <a:br>
              <a:rPr lang="id-ID" dirty="0" smtClean="0"/>
            </a:br>
            <a:r>
              <a:rPr lang="id-ID" dirty="0" smtClean="0"/>
              <a:t>MANAJEMEN</a:t>
            </a:r>
            <a:endParaRPr lang="en-US"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6838949" y="1310656"/>
            <a:ext cx="5353051" cy="4208604"/>
          </a:xfrm>
        </p:spPr>
      </p:sp>
      <p:pic>
        <p:nvPicPr>
          <p:cNvPr id="1028" name="Picture 4" descr="http://1.bp.blogspot.com/-uHVXwSWz9lo/UWP3N7oZZMI/AAAAAAAAArc/z_wwosTAKKs/s72-c/perusahaan-futures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950" y="1310656"/>
            <a:ext cx="2380206" cy="238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pqi.org/wp-content/uploads/2014/12/Manajemen_Proyek_dan_Konsepny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950" y="3671834"/>
            <a:ext cx="523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praktisi.ac.id/images/berita/64erp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9157" y="1310656"/>
            <a:ext cx="2858544" cy="238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Mengapa spm penting ? </a:t>
            </a:r>
            <a:endParaRPr lang="id-ID" dirty="0"/>
          </a:p>
        </p:txBody>
      </p:sp>
      <p:pic>
        <p:nvPicPr>
          <p:cNvPr id="3080" name="Picture 8" descr="http://1.bp.blogspot.com/-o-yQtG6uqvo/UNKFOHfwnzI/AAAAAAAAAFw/UWjztm848xI/s1600/imagesCAELA10B.jpg"/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4" r="3574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317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D4CDA-3116-48CA-B818-F5F49AF4AC0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err="1" smtClean="0"/>
              <a:t>Konsep</a:t>
            </a:r>
            <a:r>
              <a:rPr lang="en-US" sz="3600" dirty="0" smtClean="0"/>
              <a:t> </a:t>
            </a:r>
            <a:r>
              <a:rPr lang="en-US" sz="3600" dirty="0" err="1" smtClean="0"/>
              <a:t>Pengendalian</a:t>
            </a:r>
            <a:r>
              <a:rPr lang="en-US" sz="3600" dirty="0" smtClean="0"/>
              <a:t> </a:t>
            </a:r>
            <a:r>
              <a:rPr lang="en-US" sz="3600" dirty="0" err="1" smtClean="0"/>
              <a:t>Manajemen</a:t>
            </a:r>
            <a:endParaRPr lang="en-US" sz="36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Pengendalian</a:t>
            </a:r>
            <a:r>
              <a:rPr lang="id-ID" sz="2800" dirty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smtClean="0"/>
              <a:t>proses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menjamin</a:t>
            </a:r>
            <a:r>
              <a:rPr lang="en-US" sz="2800" dirty="0" smtClean="0"/>
              <a:t> agar </a:t>
            </a:r>
            <a:r>
              <a:rPr lang="en-US" sz="2800" dirty="0" err="1" smtClean="0"/>
              <a:t>kegiatan</a:t>
            </a:r>
            <a:r>
              <a:rPr lang="en-US" sz="2800" dirty="0" smtClean="0"/>
              <a:t> </a:t>
            </a:r>
            <a:r>
              <a:rPr lang="en-US" sz="2800" dirty="0" err="1" smtClean="0"/>
              <a:t>mengarah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diinginkan</a:t>
            </a:r>
            <a:r>
              <a:rPr lang="id-ID" sz="2800" dirty="0" smtClean="0"/>
              <a:t>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Unsur</a:t>
            </a:r>
            <a:r>
              <a:rPr lang="en-US" sz="2800" dirty="0" smtClean="0"/>
              <a:t>  </a:t>
            </a:r>
            <a:r>
              <a:rPr lang="en-US" sz="2800" dirty="0" err="1" smtClean="0"/>
              <a:t>Pengendalian</a:t>
            </a:r>
            <a:r>
              <a:rPr lang="id-ID" sz="2800" dirty="0" smtClean="0"/>
              <a:t> </a:t>
            </a:r>
            <a:r>
              <a:rPr lang="en-US" sz="2800" dirty="0" smtClean="0"/>
              <a:t>: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1.  </a:t>
            </a:r>
            <a:r>
              <a:rPr lang="en-US" sz="2000" dirty="0" err="1" smtClean="0"/>
              <a:t>Detektor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sensor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2.  </a:t>
            </a:r>
            <a:r>
              <a:rPr lang="en-US" sz="2000" dirty="0" err="1" smtClean="0"/>
              <a:t>Assesor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penilai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3.  </a:t>
            </a:r>
            <a:r>
              <a:rPr lang="en-US" sz="2000" dirty="0" err="1" smtClean="0"/>
              <a:t>Efektor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pengubah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4.  </a:t>
            </a:r>
            <a:r>
              <a:rPr lang="en-US" sz="2000" dirty="0" err="1" smtClean="0"/>
              <a:t>Jaringan</a:t>
            </a:r>
            <a:r>
              <a:rPr lang="en-US" sz="2000" dirty="0" smtClean="0"/>
              <a:t> </a:t>
            </a:r>
            <a:r>
              <a:rPr lang="en-US" sz="2000" dirty="0" err="1" smtClean="0"/>
              <a:t>Komunikasi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7894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C6220C-48F6-4C59-B0ED-1B7C67AD5BB2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04900" y="76200"/>
            <a:ext cx="9980682" cy="711591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err="1" smtClean="0"/>
              <a:t>Contoh</a:t>
            </a:r>
            <a:r>
              <a:rPr lang="en-US" sz="3600" dirty="0" smtClean="0"/>
              <a:t> </a:t>
            </a:r>
            <a:r>
              <a:rPr lang="en-US" sz="3600" dirty="0" err="1" smtClean="0"/>
              <a:t>Pengendalian</a:t>
            </a:r>
            <a:endParaRPr lang="en-AU" sz="3600" dirty="0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6249" y="1557997"/>
            <a:ext cx="9982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Thermostat AC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/>
              <a:t>Termometer</a:t>
            </a:r>
            <a:endParaRPr lang="en-US" sz="24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Assessor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Effector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/>
              <a:t>Jaringan</a:t>
            </a:r>
            <a:r>
              <a:rPr lang="en-US" sz="2400" dirty="0"/>
              <a:t> </a:t>
            </a:r>
            <a:r>
              <a:rPr lang="en-US" sz="2400" dirty="0" err="1"/>
              <a:t>Kabel</a:t>
            </a:r>
            <a:endParaRPr lang="en-U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Suhu</a:t>
            </a:r>
            <a:r>
              <a:rPr lang="en-US" sz="2800" dirty="0"/>
              <a:t> </a:t>
            </a:r>
            <a:r>
              <a:rPr lang="en-US" sz="2800" dirty="0" err="1"/>
              <a:t>Badan</a:t>
            </a:r>
            <a:endParaRPr lang="en-US" sz="28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/>
              <a:t>Syaraf</a:t>
            </a:r>
            <a:r>
              <a:rPr lang="en-US" sz="2400" dirty="0"/>
              <a:t> </a:t>
            </a:r>
            <a:r>
              <a:rPr lang="en-US" sz="2400" dirty="0" err="1"/>
              <a:t>sensoris</a:t>
            </a:r>
            <a:endParaRPr lang="en-US" sz="24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Hypothalamus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/>
              <a:t>Organ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otot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55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07A3ED-5988-4253-A807-0A81BBE5587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err="1" smtClean="0"/>
              <a:t>Sopir</a:t>
            </a:r>
            <a:r>
              <a:rPr lang="en-US" sz="2800" dirty="0" smtClean="0"/>
              <a:t> Mobil</a:t>
            </a:r>
          </a:p>
          <a:p>
            <a:pPr lvl="1" eaLnBrk="1" hangingPunct="1">
              <a:defRPr/>
            </a:pPr>
            <a:r>
              <a:rPr lang="en-US" sz="2400" dirty="0" smtClean="0"/>
              <a:t>Mata (sensor)</a:t>
            </a:r>
          </a:p>
          <a:p>
            <a:pPr lvl="1" eaLnBrk="1" hangingPunct="1">
              <a:defRPr/>
            </a:pPr>
            <a:r>
              <a:rPr lang="en-US" sz="2400" dirty="0" err="1" smtClean="0"/>
              <a:t>Otak</a:t>
            </a:r>
            <a:r>
              <a:rPr lang="en-US" sz="2400" dirty="0" smtClean="0"/>
              <a:t> (assessor)</a:t>
            </a:r>
          </a:p>
          <a:p>
            <a:pPr lvl="1" eaLnBrk="1" hangingPunct="1">
              <a:defRPr/>
            </a:pPr>
            <a:r>
              <a:rPr lang="en-US" sz="2400" dirty="0" smtClean="0"/>
              <a:t>Kaki (effector)</a:t>
            </a:r>
          </a:p>
          <a:p>
            <a:pPr lvl="1" eaLnBrk="1" hangingPunct="1">
              <a:defRPr/>
            </a:pPr>
            <a:r>
              <a:rPr lang="en-US" sz="2400" dirty="0" err="1" smtClean="0"/>
              <a:t>Jaringan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indera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ym typeface="Wingdings" panose="05000000000000000000" pitchFamily="2" charset="2"/>
              </a:rPr>
              <a:t>otak</a:t>
            </a:r>
            <a:r>
              <a:rPr lang="en-US" sz="2400" dirty="0" smtClean="0">
                <a:sym typeface="Wingdings" panose="05000000000000000000" pitchFamily="2" charset="2"/>
              </a:rPr>
              <a:t>  </a:t>
            </a:r>
            <a:r>
              <a:rPr lang="en-US" sz="2400" dirty="0" err="1" smtClean="0">
                <a:sym typeface="Wingdings" panose="05000000000000000000" pitchFamily="2" charset="2"/>
              </a:rPr>
              <a:t>anggota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badan</a:t>
            </a:r>
            <a:endParaRPr lang="en-AU" sz="2400" dirty="0" smtClean="0"/>
          </a:p>
        </p:txBody>
      </p:sp>
    </p:spTree>
    <p:extLst>
      <p:ext uri="{BB962C8B-B14F-4D97-AF65-F5344CB8AC3E}">
        <p14:creationId xmlns:p14="http://schemas.microsoft.com/office/powerpoint/2010/main" val="419833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7AAC12-A4A4-4CC9-AF3B-E751838C9E5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 err="1" smtClean="0">
                <a:solidFill>
                  <a:srgbClr val="FF0000"/>
                </a:solidFill>
              </a:rPr>
              <a:t>Manajemen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sekelompok</a:t>
            </a:r>
            <a:r>
              <a:rPr lang="en-US" sz="2800" dirty="0"/>
              <a:t> orang yang </a:t>
            </a:r>
            <a:r>
              <a:rPr lang="en-US" sz="2800" dirty="0" err="1"/>
              <a:t>bekerjasama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mencapai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memperoleh</a:t>
            </a:r>
            <a:r>
              <a:rPr lang="en-US" sz="2800" dirty="0"/>
              <a:t> </a:t>
            </a:r>
            <a:r>
              <a:rPr lang="en-US" sz="2800" dirty="0" err="1"/>
              <a:t>laba</a:t>
            </a:r>
            <a:r>
              <a:rPr lang="en-US" sz="2800" dirty="0"/>
              <a:t> yang </a:t>
            </a:r>
            <a:r>
              <a:rPr lang="en-US" sz="2800" dirty="0" err="1"/>
              <a:t>memuaskan</a:t>
            </a: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Pimpinan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punya</a:t>
            </a:r>
            <a:r>
              <a:rPr lang="en-US" sz="2800" dirty="0"/>
              <a:t> </a:t>
            </a:r>
            <a:r>
              <a:rPr lang="en-US" sz="2800" dirty="0" err="1"/>
              <a:t>atasan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bawahan</a:t>
            </a: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Manajemen</a:t>
            </a:r>
            <a:r>
              <a:rPr lang="en-US" sz="2800" dirty="0"/>
              <a:t> Senior </a:t>
            </a:r>
            <a:r>
              <a:rPr lang="en-US" sz="2800" dirty="0" err="1"/>
              <a:t>menetapkan</a:t>
            </a:r>
            <a:r>
              <a:rPr lang="en-US" sz="2800" dirty="0"/>
              <a:t> </a:t>
            </a:r>
            <a:r>
              <a:rPr lang="en-US" sz="2800" dirty="0" err="1"/>
              <a:t>strategi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mencapai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 smtClean="0"/>
              <a:t>organisasi</a:t>
            </a:r>
            <a:r>
              <a:rPr lang="id-ID" sz="2800" dirty="0" smtClean="0"/>
              <a:t>.</a:t>
            </a:r>
            <a:endParaRPr lang="en-US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21362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8200" y="6477000"/>
            <a:ext cx="28956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A8A462-7BB4-4C70-B1D1-B516F836D4F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…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Proses </a:t>
            </a:r>
            <a:r>
              <a:rPr lang="en-US" sz="3200" dirty="0" err="1" smtClean="0"/>
              <a:t>pengendalian</a:t>
            </a:r>
            <a:r>
              <a:rPr lang="en-US" sz="3200" dirty="0" smtClean="0"/>
              <a:t> </a:t>
            </a:r>
            <a:r>
              <a:rPr lang="en-US" sz="3200" dirty="0" err="1" smtClean="0"/>
              <a:t>manajemen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kegiatan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digunakan</a:t>
            </a:r>
            <a:r>
              <a:rPr lang="en-US" sz="3200" dirty="0" smtClean="0"/>
              <a:t>  </a:t>
            </a:r>
            <a:r>
              <a:rPr lang="en-US" sz="3200" dirty="0" err="1" smtClean="0"/>
              <a:t>oleh</a:t>
            </a:r>
            <a:r>
              <a:rPr lang="en-US" sz="3200" dirty="0" smtClean="0"/>
              <a:t> </a:t>
            </a:r>
            <a:r>
              <a:rPr lang="en-US" sz="3200" dirty="0" err="1" smtClean="0"/>
              <a:t>seluruh</a:t>
            </a:r>
            <a:r>
              <a:rPr lang="en-US" sz="3200" dirty="0" smtClean="0"/>
              <a:t> </a:t>
            </a:r>
            <a:r>
              <a:rPr lang="en-US" sz="3200" dirty="0" err="1" smtClean="0"/>
              <a:t>manajemen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menjamin</a:t>
            </a:r>
            <a:r>
              <a:rPr lang="en-US" sz="3200" dirty="0" smtClean="0"/>
              <a:t> </a:t>
            </a:r>
            <a:r>
              <a:rPr lang="en-US" sz="3200" dirty="0" err="1" smtClean="0"/>
              <a:t>bahwa</a:t>
            </a:r>
            <a:r>
              <a:rPr lang="en-US" sz="3200" dirty="0" smtClean="0"/>
              <a:t> </a:t>
            </a:r>
            <a:r>
              <a:rPr lang="en-US" sz="3200" dirty="0" err="1" smtClean="0"/>
              <a:t>anggota</a:t>
            </a:r>
            <a:r>
              <a:rPr lang="en-US" sz="3200" dirty="0" smtClean="0"/>
              <a:t> </a:t>
            </a:r>
            <a:r>
              <a:rPr lang="en-US" sz="3200" dirty="0" err="1" smtClean="0"/>
              <a:t>organisasi</a:t>
            </a:r>
            <a:r>
              <a:rPr lang="en-US" sz="3200" dirty="0" smtClean="0"/>
              <a:t> </a:t>
            </a:r>
            <a:r>
              <a:rPr lang="en-US" sz="3200" dirty="0" err="1" smtClean="0"/>
              <a:t>bawahan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disupervisi</a:t>
            </a:r>
            <a:r>
              <a:rPr lang="en-US" sz="3200" dirty="0" smtClean="0"/>
              <a:t>  </a:t>
            </a:r>
            <a:r>
              <a:rPr lang="en-US" sz="3200" dirty="0" err="1" smtClean="0"/>
              <a:t>akan</a:t>
            </a:r>
            <a:r>
              <a:rPr lang="en-US" sz="3200" dirty="0" smtClean="0"/>
              <a:t> </a:t>
            </a:r>
            <a:r>
              <a:rPr lang="en-US" sz="3200" dirty="0" err="1" smtClean="0"/>
              <a:t>mengimplementasikan</a:t>
            </a:r>
            <a:r>
              <a:rPr lang="en-US" sz="3200" dirty="0" smtClean="0"/>
              <a:t> </a:t>
            </a:r>
            <a:r>
              <a:rPr lang="en-US" sz="3200" dirty="0" err="1" smtClean="0"/>
              <a:t>strategi</a:t>
            </a:r>
            <a:r>
              <a:rPr lang="en-US" sz="3200" dirty="0" smtClean="0"/>
              <a:t> yang </a:t>
            </a:r>
            <a:r>
              <a:rPr lang="en-US" sz="3200" dirty="0" err="1" smtClean="0"/>
              <a:t>ditetapkan</a:t>
            </a:r>
            <a:endParaRPr lang="en-US" sz="3200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807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6E43E3-09CA-4A19-9D43-975745B20194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04900" y="76199"/>
            <a:ext cx="9980682" cy="111955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Beda </a:t>
            </a:r>
            <a:r>
              <a:rPr lang="en-US" sz="3200" dirty="0" err="1" smtClean="0">
                <a:solidFill>
                  <a:srgbClr val="FF0000"/>
                </a:solidFill>
              </a:rPr>
              <a:t>Pengendalian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id-ID" sz="3200" dirty="0" smtClean="0">
                <a:solidFill>
                  <a:srgbClr val="FF0000"/>
                </a:solidFill>
              </a:rPr>
              <a:t>Management</a:t>
            </a:r>
            <a:br>
              <a:rPr lang="id-ID" sz="3200" dirty="0" smtClean="0">
                <a:solidFill>
                  <a:srgbClr val="FF0000"/>
                </a:solidFill>
              </a:rPr>
            </a:br>
            <a:r>
              <a:rPr lang="id-ID" sz="3200" dirty="0" smtClean="0">
                <a:solidFill>
                  <a:srgbClr val="FF0000"/>
                </a:solidFill>
              </a:rPr>
              <a:t>dengan Pengendalian Tubuh atau Sopir</a:t>
            </a:r>
            <a:endParaRPr lang="en-US" sz="3200" dirty="0" smtClean="0">
              <a:solidFill>
                <a:srgbClr val="FF0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(</a:t>
            </a:r>
            <a:r>
              <a:rPr lang="en-US" dirty="0" err="1" smtClean="0"/>
              <a:t>tetap</a:t>
            </a:r>
            <a:r>
              <a:rPr lang="en-US" dirty="0" smtClean="0"/>
              <a:t>)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proses </a:t>
            </a:r>
            <a:r>
              <a:rPr lang="en-US" dirty="0" err="1" smtClean="0"/>
              <a:t>perencanaan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Pengendalian</a:t>
            </a:r>
            <a:r>
              <a:rPr lang="en-US" dirty="0" smtClean="0"/>
              <a:t> management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otomatis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P</a:t>
            </a:r>
            <a:r>
              <a:rPr lang="id-ID" dirty="0" smtClean="0"/>
              <a:t>engendalian </a:t>
            </a:r>
            <a:r>
              <a:rPr lang="en-US" dirty="0" smtClean="0"/>
              <a:t>M</a:t>
            </a:r>
            <a:r>
              <a:rPr lang="id-ID" dirty="0" smtClean="0"/>
              <a:t>anagement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koordinasi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smtClean="0"/>
              <a:t>y</a:t>
            </a:r>
            <a:r>
              <a:rPr lang="id-ID" dirty="0" smtClean="0"/>
              <a:t>an</a:t>
            </a:r>
            <a:r>
              <a:rPr lang="en-US" dirty="0" smtClean="0"/>
              <a:t>g </a:t>
            </a:r>
            <a:r>
              <a:rPr lang="en-US" dirty="0" err="1" smtClean="0"/>
              <a:t>diamati</a:t>
            </a:r>
            <a:r>
              <a:rPr lang="en-US" dirty="0" smtClean="0"/>
              <a:t> </a:t>
            </a:r>
            <a:r>
              <a:rPr lang="en-US" dirty="0" smtClean="0"/>
              <a:t>d</a:t>
            </a:r>
            <a:r>
              <a:rPr lang="id-ID" dirty="0" smtClean="0"/>
              <a:t>engan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smtClean="0"/>
              <a:t>y</a:t>
            </a:r>
            <a:r>
              <a:rPr lang="id-ID" dirty="0" smtClean="0"/>
              <a:t>an</a:t>
            </a:r>
            <a:r>
              <a:rPr lang="en-US" dirty="0" smtClean="0"/>
              <a:t>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P</a:t>
            </a:r>
            <a:r>
              <a:rPr lang="id-ID" dirty="0" smtClean="0"/>
              <a:t>engndalian </a:t>
            </a:r>
            <a:r>
              <a:rPr lang="en-US" dirty="0" smtClean="0"/>
              <a:t>M</a:t>
            </a:r>
            <a:r>
              <a:rPr lang="id-ID" dirty="0" smtClean="0"/>
              <a:t>anagement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swakontrol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38133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B7E3E-EED6-4596-92F7-BD1F38E3B27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 err="1" smtClean="0"/>
              <a:t>Sistem</a:t>
            </a:r>
            <a:endParaRPr lang="en-US" sz="40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</a:t>
            </a:r>
            <a:r>
              <a:rPr lang="en-US" sz="2800" dirty="0" err="1"/>
              <a:t>yg</a:t>
            </a:r>
            <a:r>
              <a:rPr lang="en-US" sz="2800" dirty="0"/>
              <a:t> </a:t>
            </a:r>
            <a:r>
              <a:rPr lang="en-US" sz="2800" dirty="0" err="1"/>
              <a:t>ditetapkan</a:t>
            </a:r>
            <a:r>
              <a:rPr lang="en-US" sz="2800" dirty="0"/>
              <a:t> </a:t>
            </a:r>
            <a:r>
              <a:rPr lang="en-US" sz="2800" dirty="0" err="1"/>
              <a:t>sebelumnya</a:t>
            </a:r>
            <a:r>
              <a:rPr lang="en-US" sz="2800" dirty="0"/>
              <a:t> </a:t>
            </a:r>
            <a:r>
              <a:rPr lang="en-US" sz="2800" dirty="0" smtClean="0"/>
              <a:t>u</a:t>
            </a:r>
            <a:r>
              <a:rPr lang="id-ID" sz="2800" dirty="0" smtClean="0"/>
              <a:t>n</a:t>
            </a:r>
            <a:r>
              <a:rPr lang="en-US" sz="2800" dirty="0" smtClean="0"/>
              <a:t>t</a:t>
            </a:r>
            <a:r>
              <a:rPr lang="id-ID" sz="2800" dirty="0" smtClean="0"/>
              <a:t>u</a:t>
            </a:r>
            <a:r>
              <a:rPr lang="en-US" sz="2800" dirty="0" smtClean="0"/>
              <a:t>k </a:t>
            </a:r>
            <a:r>
              <a:rPr lang="en-US" sz="2800" dirty="0" err="1"/>
              <a:t>menjalankan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aktivitas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seperangkat</a:t>
            </a:r>
            <a:r>
              <a:rPr lang="en-US" sz="2800" dirty="0"/>
              <a:t> </a:t>
            </a:r>
            <a:r>
              <a:rPr lang="en-US" sz="2800" dirty="0" err="1" smtClean="0"/>
              <a:t>aktivitas</a:t>
            </a:r>
            <a:r>
              <a:rPr lang="en-US" sz="2800" dirty="0" smtClean="0"/>
              <a:t> </a:t>
            </a:r>
            <a:r>
              <a:rPr lang="en-US" sz="2800" dirty="0" err="1"/>
              <a:t>yg</a:t>
            </a:r>
            <a:r>
              <a:rPr lang="en-US" sz="2800" dirty="0"/>
              <a:t> </a:t>
            </a:r>
            <a:r>
              <a:rPr lang="en-US" sz="2800" dirty="0" err="1"/>
              <a:t>biasanya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berulangkali</a:t>
            </a: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Karakteristik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err="1"/>
              <a:t>Ritmik</a:t>
            </a:r>
            <a:endParaRPr lang="en-US" sz="28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err="1"/>
              <a:t>Terkoordinasi</a:t>
            </a:r>
            <a:endParaRPr lang="en-US" sz="28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mencapai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endParaRPr lang="en-US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tindakan</a:t>
            </a:r>
            <a:r>
              <a:rPr lang="en-US" sz="2800" dirty="0"/>
              <a:t> </a:t>
            </a:r>
            <a:r>
              <a:rPr lang="en-US" sz="2800" dirty="0" smtClean="0"/>
              <a:t>m</a:t>
            </a:r>
            <a:r>
              <a:rPr lang="id-ID" sz="2800" dirty="0" smtClean="0"/>
              <a:t>ana</a:t>
            </a:r>
            <a:r>
              <a:rPr lang="en-US" sz="2800" dirty="0" smtClean="0"/>
              <a:t>g</a:t>
            </a:r>
            <a:r>
              <a:rPr lang="id-ID" sz="2800" dirty="0" smtClean="0"/>
              <a:t>emen</a:t>
            </a:r>
            <a:r>
              <a:rPr lang="en-US" sz="2800" dirty="0" smtClean="0"/>
              <a:t>t </a:t>
            </a:r>
            <a:r>
              <a:rPr lang="en-US" sz="2800" dirty="0"/>
              <a:t>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sistematik</a:t>
            </a:r>
            <a:r>
              <a:rPr lang="en-US" sz="2800" dirty="0"/>
              <a:t> (</a:t>
            </a:r>
            <a:r>
              <a:rPr lang="en-US" sz="2800" dirty="0" err="1"/>
              <a:t>pertimbangan</a:t>
            </a:r>
            <a:r>
              <a:rPr lang="en-US" sz="2800" dirty="0"/>
              <a:t> </a:t>
            </a:r>
            <a:r>
              <a:rPr lang="en-US" sz="2800" dirty="0" err="1"/>
              <a:t>terbaik</a:t>
            </a:r>
            <a:r>
              <a:rPr lang="en-US" sz="2800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menjamin</a:t>
            </a:r>
            <a:r>
              <a:rPr lang="en-US" sz="2400" dirty="0"/>
              <a:t> </a:t>
            </a:r>
            <a:r>
              <a:rPr lang="en-US" sz="2400" dirty="0" err="1"/>
              <a:t>tindakan</a:t>
            </a:r>
            <a:r>
              <a:rPr lang="en-US" sz="2400" dirty="0"/>
              <a:t> yang </a:t>
            </a:r>
            <a:r>
              <a:rPr lang="en-US" sz="2400" dirty="0" err="1"/>
              <a:t>benar</a:t>
            </a:r>
            <a:r>
              <a:rPr lang="en-US" sz="2400" dirty="0"/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err="1" smtClean="0">
                <a:sym typeface="Wingdings" panose="05000000000000000000" pitchFamily="2" charset="2"/>
              </a:rPr>
              <a:t>tidak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diperlukan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manajer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manusia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5960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0</TotalTime>
  <Words>262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Euphemia</vt:lpstr>
      <vt:lpstr>Plantagenet Cherokee</vt:lpstr>
      <vt:lpstr>Wingdings</vt:lpstr>
      <vt:lpstr>Academic Literature 16x9</vt:lpstr>
      <vt:lpstr>SISTEM PENGENDALIAN MANAJEMEN</vt:lpstr>
      <vt:lpstr>Mengapa spm penting ? </vt:lpstr>
      <vt:lpstr>Konsep Pengendalian Manajemen</vt:lpstr>
      <vt:lpstr>Contoh Pengendalian</vt:lpstr>
      <vt:lpstr>PowerPoint Presentation</vt:lpstr>
      <vt:lpstr>Manajemen</vt:lpstr>
      <vt:lpstr>…</vt:lpstr>
      <vt:lpstr>Beda Pengendalian Management dengan Pengendalian Tubuh atau Sopir</vt:lpstr>
      <vt:lpstr>Sistem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2015-01-26T03:50:09Z</dcterms:created>
  <dcterms:modified xsi:type="dcterms:W3CDTF">2015-01-26T04:30:46Z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TC034313809991</vt:lpwstr>
  </property>
</Properties>
</file>