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61933-65E2-46A8-BE97-521A3C24B0EC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46D36-A6BB-42FB-B59E-934AFF1A276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603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85689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774484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60182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886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927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463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5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431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438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439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310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851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029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799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1F047-7124-410A-AB52-270E3EF966E4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ABBA-402B-482D-BE45-D0EC4A86F3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42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Vertical Analysis</a:t>
            </a:r>
            <a:b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334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54138"/>
            <a:ext cx="6172200" cy="4665662"/>
          </a:xfrm>
          <a:prstGeom prst="rect">
            <a:avLst/>
          </a:prstGeom>
          <a:noFill/>
          <a:ln w="1905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828800" y="2825750"/>
            <a:ext cx="236220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900">
                <a:latin typeface="Arial" panose="020B0604020202020204" pitchFamily="34" charset="0"/>
              </a:rPr>
              <a:t>These results reinforce the earlier observations that </a:t>
            </a:r>
            <a:r>
              <a:rPr lang="en-US" sz="1900" b="1">
                <a:latin typeface="Arial" panose="020B0604020202020204" pitchFamily="34" charset="0"/>
              </a:rPr>
              <a:t>Quality is choosing to finance its growth through retention of earnings rather than through issuing additional debt</a:t>
            </a:r>
            <a:r>
              <a:rPr lang="en-US" sz="19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7652" name="Text Box 7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4  Describe and apply vertical analysis.</a:t>
            </a:r>
          </a:p>
        </p:txBody>
      </p:sp>
      <p:sp>
        <p:nvSpPr>
          <p:cNvPr id="1179656" name="Rectangle 8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Vertical Analysis</a:t>
            </a:r>
          </a:p>
        </p:txBody>
      </p:sp>
      <p:sp>
        <p:nvSpPr>
          <p:cNvPr id="27654" name="Rectangle 10"/>
          <p:cNvSpPr>
            <a:spLocks noChangeArrowheads="1"/>
          </p:cNvSpPr>
          <p:nvPr/>
        </p:nvSpPr>
        <p:spPr bwMode="auto">
          <a:xfrm>
            <a:off x="1828800" y="1295400"/>
            <a:ext cx="2362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Statement of Financial Position</a:t>
            </a:r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4267200" y="61722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14-8</a:t>
            </a:r>
          </a:p>
        </p:txBody>
      </p:sp>
    </p:spTree>
    <p:extLst>
      <p:ext uri="{BB962C8B-B14F-4D97-AF65-F5344CB8AC3E}">
        <p14:creationId xmlns:p14="http://schemas.microsoft.com/office/powerpoint/2010/main" val="424723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76364"/>
            <a:ext cx="6172200" cy="4491037"/>
          </a:xfrm>
          <a:prstGeom prst="rect">
            <a:avLst/>
          </a:prstGeom>
          <a:noFill/>
          <a:ln w="19050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52600" y="2590801"/>
            <a:ext cx="23622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000">
                <a:latin typeface="Arial" panose="020B0604020202020204" pitchFamily="34" charset="0"/>
              </a:rPr>
              <a:t>Quality appears</a:t>
            </a:r>
          </a:p>
          <a:p>
            <a:r>
              <a:rPr lang="en-US" sz="2000">
                <a:latin typeface="Arial" panose="020B0604020202020204" pitchFamily="34" charset="0"/>
              </a:rPr>
              <a:t>to be a profitable enterprise that is becoming even more successful.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4  Describe and apply vertical analysis.</a:t>
            </a:r>
          </a:p>
        </p:txBody>
      </p:sp>
      <p:sp>
        <p:nvSpPr>
          <p:cNvPr id="1181702" name="Rectangle 6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Vertical Analysis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828800" y="1295400"/>
            <a:ext cx="228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Income Statement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4267200" y="59436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14-9</a:t>
            </a:r>
          </a:p>
        </p:txBody>
      </p:sp>
    </p:spTree>
    <p:extLst>
      <p:ext uri="{BB962C8B-B14F-4D97-AF65-F5344CB8AC3E}">
        <p14:creationId xmlns:p14="http://schemas.microsoft.com/office/powerpoint/2010/main" val="77916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1981200" y="1143000"/>
            <a:ext cx="8382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200">
                <a:latin typeface="Arial" panose="020B0604020202020204" pitchFamily="34" charset="0"/>
              </a:rPr>
              <a:t>Enables a comparison of companies of different sizes.</a:t>
            </a: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8839200" y="1722439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14-10</a:t>
            </a:r>
          </a:p>
          <a:p>
            <a:r>
              <a:rPr lang="en-US" sz="1200">
                <a:latin typeface="Arial" panose="020B0604020202020204" pitchFamily="34" charset="0"/>
              </a:rPr>
              <a:t>Intercompany income statement comparison</a:t>
            </a:r>
          </a:p>
        </p:txBody>
      </p:sp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4  Describe and apply vertical analysis.</a:t>
            </a:r>
          </a:p>
        </p:txBody>
      </p:sp>
      <p:sp>
        <p:nvSpPr>
          <p:cNvPr id="1183752" name="Rectangle 8"/>
          <p:cNvSpPr>
            <a:spLocks noChangeArrowheads="1"/>
          </p:cNvSpPr>
          <p:nvPr/>
        </p:nvSpPr>
        <p:spPr bwMode="auto">
          <a:xfrm>
            <a:off x="1981200" y="422275"/>
            <a:ext cx="45720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 algn="ctr">
              <a:defRPr/>
            </a:pPr>
            <a:r>
              <a:rPr lang="en-US" sz="2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Vertical Analysis</a:t>
            </a:r>
          </a:p>
        </p:txBody>
      </p:sp>
      <p:sp>
        <p:nvSpPr>
          <p:cNvPr id="31750" name="Rectangle 10"/>
          <p:cNvSpPr>
            <a:spLocks noChangeArrowheads="1"/>
          </p:cNvSpPr>
          <p:nvPr/>
        </p:nvSpPr>
        <p:spPr bwMode="auto">
          <a:xfrm>
            <a:off x="1981200" y="5410200"/>
            <a:ext cx="8382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800">
                <a:latin typeface="Arial" panose="020B0604020202020204" pitchFamily="34" charset="0"/>
              </a:rPr>
              <a:t>Park Street earned net income more than 4,208 times larger than Quality’s, Park Street’s net income as a </a:t>
            </a:r>
            <a:r>
              <a:rPr lang="en-US" sz="1800" b="1">
                <a:latin typeface="Arial" panose="020B0604020202020204" pitchFamily="34" charset="0"/>
              </a:rPr>
              <a:t>percent of each sales euro </a:t>
            </a:r>
            <a:r>
              <a:rPr lang="en-US" sz="1800">
                <a:latin typeface="Arial" panose="020B0604020202020204" pitchFamily="34" charset="0"/>
              </a:rPr>
              <a:t>(5.6%) is only 44% of Quality’s (12.6%).</a:t>
            </a:r>
          </a:p>
        </p:txBody>
      </p:sp>
      <p:pic>
        <p:nvPicPr>
          <p:cNvPr id="3175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30376"/>
            <a:ext cx="7086600" cy="3451225"/>
          </a:xfrm>
          <a:prstGeom prst="rect">
            <a:avLst/>
          </a:prstGeom>
          <a:noFill/>
          <a:ln w="19050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0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18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Vertical Analysis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Analysis </dc:title>
  <dc:creator>Fitri</dc:creator>
  <cp:lastModifiedBy>Fitri</cp:lastModifiedBy>
  <cp:revision>1</cp:revision>
  <dcterms:created xsi:type="dcterms:W3CDTF">2015-01-07T21:10:03Z</dcterms:created>
  <dcterms:modified xsi:type="dcterms:W3CDTF">2015-01-07T21:10:23Z</dcterms:modified>
</cp:coreProperties>
</file>