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DB66D-5C50-4BBB-94A7-8CAC2931563C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3D49132-4E65-4F5D-B640-B988C85E0DE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524000"/>
          </a:xfrm>
        </p:spPr>
        <p:txBody>
          <a:bodyPr/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(Subsequent Event</a:t>
            </a:r>
            <a:r>
              <a:rPr lang="en-US" dirty="0" smtClean="0"/>
              <a:t>)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15000"/>
            <a:ext cx="7772400" cy="685800"/>
          </a:xfrm>
        </p:spPr>
        <p:txBody>
          <a:bodyPr/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ke-14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013781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763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633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4038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7200" b="1" dirty="0" smtClean="0"/>
              <a:t>SEKIAN</a:t>
            </a:r>
            <a:endParaRPr lang="id-ID" sz="7200" b="1" dirty="0"/>
          </a:p>
        </p:txBody>
      </p:sp>
    </p:spTree>
    <p:extLst>
      <p:ext uri="{BB962C8B-B14F-4D97-AF65-F5344CB8AC3E}">
        <p14:creationId xmlns:p14="http://schemas.microsoft.com/office/powerpoint/2010/main" val="174019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763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8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Adjustment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763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83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Adjustment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763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3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Adjustment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90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763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10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763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22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41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570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45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Peristiwa Kemudian (Subsequent Event) </vt:lpstr>
      <vt:lpstr>Peristiwa Kemudian</vt:lpstr>
      <vt:lpstr>Peristiwa Kemudian yang memerlukan Adjustment</vt:lpstr>
      <vt:lpstr>Peristiwa Kemudian yang memerlukan Adjustment</vt:lpstr>
      <vt:lpstr>Peristiwa Kemudian yang memerlukan Adjustment</vt:lpstr>
      <vt:lpstr>Peristiwa Kemudian yang hanya memerlukan penjelasan</vt:lpstr>
      <vt:lpstr>Peristiwa kemudian yang hanya memerlukan penjelasan</vt:lpstr>
      <vt:lpstr>Prosedur Pengujian Peristiwa Kemudian</vt:lpstr>
      <vt:lpstr>Prosedur Pengujian Peristiwa Kemudian</vt:lpstr>
      <vt:lpstr>Prosedur Pengujian Peristiwa Kemudian</vt:lpstr>
      <vt:lpstr> SEKIAN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Peristiwa Kemudian (Subsequent Event)</dc:title>
  <dc:creator>Irma Paramita Sofia</dc:creator>
  <cp:lastModifiedBy>Irma Paramita Sofia</cp:lastModifiedBy>
  <cp:revision>3</cp:revision>
  <dcterms:created xsi:type="dcterms:W3CDTF">2014-08-14T03:49:36Z</dcterms:created>
  <dcterms:modified xsi:type="dcterms:W3CDTF">2014-08-18T04:38:14Z</dcterms:modified>
</cp:coreProperties>
</file>