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9DB66D-5C50-4BBB-94A7-8CAC2931563C}" type="datetimeFigureOut">
              <a:rPr lang="id-ID" smtClean="0"/>
              <a:t>18/08/2014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3D49132-4E65-4F5D-B640-B988C85E0DEC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524000"/>
          </a:xfrm>
        </p:spPr>
        <p:txBody>
          <a:bodyPr/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(Subsequent Event</a:t>
            </a:r>
            <a:r>
              <a:rPr lang="en-US" dirty="0" smtClean="0"/>
              <a:t>)</a:t>
            </a:r>
            <a:br>
              <a:rPr lang="en-US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715000"/>
            <a:ext cx="7772400" cy="685800"/>
          </a:xfrm>
        </p:spPr>
        <p:txBody>
          <a:bodyPr/>
          <a:lstStyle/>
          <a:p>
            <a:r>
              <a:rPr lang="en-US" b="1" dirty="0" err="1" smtClean="0"/>
              <a:t>Pertemuan</a:t>
            </a:r>
            <a:r>
              <a:rPr lang="en-US" b="1" dirty="0" smtClean="0"/>
              <a:t> ke-14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013781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endParaRPr lang="id-ID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763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9633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8229600" cy="4038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en-US" sz="7200" b="1" dirty="0" smtClean="0"/>
              <a:t>SEKIAN</a:t>
            </a:r>
            <a:endParaRPr lang="id-ID" sz="7200" b="1" dirty="0"/>
          </a:p>
        </p:txBody>
      </p:sp>
    </p:spTree>
    <p:extLst>
      <p:ext uri="{BB962C8B-B14F-4D97-AF65-F5344CB8AC3E}">
        <p14:creationId xmlns:p14="http://schemas.microsoft.com/office/powerpoint/2010/main" val="174019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914400"/>
          </a:xfrm>
        </p:spPr>
        <p:txBody>
          <a:bodyPr/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8763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891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yang </a:t>
            </a:r>
            <a:r>
              <a:rPr lang="en-US" dirty="0" err="1" smtClean="0"/>
              <a:t>memerlukan</a:t>
            </a:r>
            <a:r>
              <a:rPr lang="en-US" dirty="0" smtClean="0"/>
              <a:t> Adjustment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763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483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yang </a:t>
            </a:r>
            <a:r>
              <a:rPr lang="en-US" dirty="0" err="1" smtClean="0"/>
              <a:t>memerlukan</a:t>
            </a:r>
            <a:r>
              <a:rPr lang="en-US" dirty="0" smtClean="0"/>
              <a:t> Adjustment</a:t>
            </a:r>
            <a:endParaRPr lang="id-ID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763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535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yang </a:t>
            </a:r>
            <a:r>
              <a:rPr lang="en-US" dirty="0" err="1" smtClean="0"/>
              <a:t>memerlukan</a:t>
            </a:r>
            <a:r>
              <a:rPr lang="en-US" dirty="0" smtClean="0"/>
              <a:t> Adjustment</a:t>
            </a:r>
            <a:endParaRPr lang="id-ID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8763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9902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endParaRPr lang="id-ID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7630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108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763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22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endParaRPr lang="id-ID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763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3411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endParaRPr lang="id-ID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8763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1570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</TotalTime>
  <Words>45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Metro</vt:lpstr>
      <vt:lpstr>Peristiwa Kemudian (Subsequent Event) </vt:lpstr>
      <vt:lpstr>Peristiwa Kemudian</vt:lpstr>
      <vt:lpstr>Peristiwa Kemudian yang memerlukan Adjustment</vt:lpstr>
      <vt:lpstr>Peristiwa Kemudian yang memerlukan Adjustment</vt:lpstr>
      <vt:lpstr>Peristiwa Kemudian yang memerlukan Adjustment</vt:lpstr>
      <vt:lpstr>Peristiwa Kemudian yang hanya memerlukan penjelasan</vt:lpstr>
      <vt:lpstr>Peristiwa kemudian yang hanya memerlukan penjelasan</vt:lpstr>
      <vt:lpstr>Prosedur Pengujian Peristiwa Kemudian</vt:lpstr>
      <vt:lpstr>Prosedur Pengujian Peristiwa Kemudian</vt:lpstr>
      <vt:lpstr>Prosedur Pengujian Peristiwa Kemudian</vt:lpstr>
      <vt:lpstr> SEKIAN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Peristiwa Kemudian (Subsequent Event)</dc:title>
  <dc:creator>Irma Paramita Sofia</dc:creator>
  <cp:lastModifiedBy>Irma Paramita Sofia</cp:lastModifiedBy>
  <cp:revision>3</cp:revision>
  <dcterms:created xsi:type="dcterms:W3CDTF">2014-08-14T03:49:36Z</dcterms:created>
  <dcterms:modified xsi:type="dcterms:W3CDTF">2014-08-18T04:38:14Z</dcterms:modified>
</cp:coreProperties>
</file>