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7665BE-DA0C-4380-8C24-705804C11CD4}" type="datetimeFigureOut">
              <a:rPr lang="id-ID" smtClean="0"/>
              <a:t>15/10/2014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0CE9D4-5F9C-4B7F-9159-22668028E1F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06238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CE9D4-5F9C-4B7F-9159-22668028E1F4}" type="slidenum">
              <a:rPr lang="id-ID" smtClean="0"/>
              <a:t>19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65298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02B92-DBA2-4B1E-B095-85DB4C19D638}" type="datetimeFigureOut">
              <a:rPr lang="id-ID" smtClean="0"/>
              <a:t>15/10/2014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F78D-3EA9-4DEA-9EFF-F5020EBDC1AF}" type="slidenum">
              <a:rPr lang="id-ID" smtClean="0"/>
              <a:t>‹#›</a:t>
            </a:fld>
            <a:endParaRPr lang="id-ID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02B92-DBA2-4B1E-B095-85DB4C19D638}" type="datetimeFigureOut">
              <a:rPr lang="id-ID" smtClean="0"/>
              <a:t>15/10/2014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F78D-3EA9-4DEA-9EFF-F5020EBDC1AF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02B92-DBA2-4B1E-B095-85DB4C19D638}" type="datetimeFigureOut">
              <a:rPr lang="id-ID" smtClean="0"/>
              <a:t>15/10/2014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F78D-3EA9-4DEA-9EFF-F5020EBDC1AF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02B92-DBA2-4B1E-B095-85DB4C19D638}" type="datetimeFigureOut">
              <a:rPr lang="id-ID" smtClean="0"/>
              <a:t>15/10/2014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F78D-3EA9-4DEA-9EFF-F5020EBDC1AF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02B92-DBA2-4B1E-B095-85DB4C19D638}" type="datetimeFigureOut">
              <a:rPr lang="id-ID" smtClean="0"/>
              <a:t>15/10/2014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F78D-3EA9-4DEA-9EFF-F5020EBDC1AF}" type="slidenum">
              <a:rPr lang="id-ID" smtClean="0"/>
              <a:t>‹#›</a:t>
            </a:fld>
            <a:endParaRPr lang="id-ID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02B92-DBA2-4B1E-B095-85DB4C19D638}" type="datetimeFigureOut">
              <a:rPr lang="id-ID" smtClean="0"/>
              <a:t>15/10/2014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F78D-3EA9-4DEA-9EFF-F5020EBDC1AF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02B92-DBA2-4B1E-B095-85DB4C19D638}" type="datetimeFigureOut">
              <a:rPr lang="id-ID" smtClean="0"/>
              <a:t>15/10/2014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F78D-3EA9-4DEA-9EFF-F5020EBDC1AF}" type="slidenum">
              <a:rPr lang="id-ID" smtClean="0"/>
              <a:t>‹#›</a:t>
            </a:fld>
            <a:endParaRPr lang="id-ID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02B92-DBA2-4B1E-B095-85DB4C19D638}" type="datetimeFigureOut">
              <a:rPr lang="id-ID" smtClean="0"/>
              <a:t>15/10/2014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F78D-3EA9-4DEA-9EFF-F5020EBDC1AF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02B92-DBA2-4B1E-B095-85DB4C19D638}" type="datetimeFigureOut">
              <a:rPr lang="id-ID" smtClean="0"/>
              <a:t>15/10/2014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F78D-3EA9-4DEA-9EFF-F5020EBDC1AF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02B92-DBA2-4B1E-B095-85DB4C19D638}" type="datetimeFigureOut">
              <a:rPr lang="id-ID" smtClean="0"/>
              <a:t>15/10/2014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F78D-3EA9-4DEA-9EFF-F5020EBDC1AF}" type="slidenum">
              <a:rPr lang="id-ID" smtClean="0"/>
              <a:t>‹#›</a:t>
            </a:fld>
            <a:endParaRPr lang="id-ID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02B92-DBA2-4B1E-B095-85DB4C19D638}" type="datetimeFigureOut">
              <a:rPr lang="id-ID" smtClean="0"/>
              <a:t>15/10/2014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F78D-3EA9-4DEA-9EFF-F5020EBDC1AF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0B02B92-DBA2-4B1E-B095-85DB4C19D638}" type="datetimeFigureOut">
              <a:rPr lang="id-ID" smtClean="0"/>
              <a:t>15/10/2014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E85F78D-3EA9-4DEA-9EFF-F5020EBDC1AF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Pengujian</a:t>
            </a:r>
            <a:r>
              <a:rPr lang="en-US" dirty="0" smtClean="0"/>
              <a:t> </a:t>
            </a:r>
            <a:r>
              <a:rPr lang="en-US" dirty="0" err="1" smtClean="0"/>
              <a:t>Substantif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Irma Paramita Sofia, </a:t>
            </a:r>
            <a:r>
              <a:rPr lang="en-US" dirty="0" err="1" smtClean="0"/>
              <a:t>M.Ak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Pertemuan</a:t>
            </a:r>
            <a:r>
              <a:rPr lang="en-US" dirty="0" smtClean="0"/>
              <a:t> </a:t>
            </a:r>
            <a:r>
              <a:rPr lang="en-US" dirty="0" smtClean="0"/>
              <a:t>ke-7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470241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990600"/>
          </a:xfrm>
        </p:spPr>
        <p:txBody>
          <a:bodyPr/>
          <a:lstStyle/>
          <a:p>
            <a:r>
              <a:rPr lang="en-US" dirty="0" err="1" smtClean="0"/>
              <a:t>Tujuan</a:t>
            </a:r>
            <a:r>
              <a:rPr lang="en-US" dirty="0" smtClean="0"/>
              <a:t> Audit </a:t>
            </a:r>
            <a:r>
              <a:rPr lang="en-US" dirty="0" err="1" smtClean="0"/>
              <a:t>Kas</a:t>
            </a:r>
            <a:endParaRPr lang="id-ID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84582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9148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Asersi</a:t>
            </a:r>
            <a:r>
              <a:rPr lang="en-US" dirty="0" smtClean="0"/>
              <a:t> </a:t>
            </a:r>
            <a:r>
              <a:rPr lang="en-US" dirty="0" err="1" smtClean="0"/>
              <a:t>Manajemen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endParaRPr lang="id-ID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526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Pengujian</a:t>
            </a:r>
            <a:r>
              <a:rPr lang="en-US" dirty="0" smtClean="0"/>
              <a:t> </a:t>
            </a:r>
            <a:r>
              <a:rPr lang="en-US" dirty="0" err="1" smtClean="0"/>
              <a:t>Substantif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endParaRPr lang="id-ID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80772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732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Pengujian</a:t>
            </a:r>
            <a:r>
              <a:rPr lang="en-US" dirty="0" smtClean="0"/>
              <a:t> </a:t>
            </a:r>
            <a:r>
              <a:rPr lang="en-US" dirty="0" err="1" smtClean="0"/>
              <a:t>Subtantif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endParaRPr lang="id-ID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8229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6959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Pengujian</a:t>
            </a:r>
            <a:r>
              <a:rPr lang="en-US" dirty="0" smtClean="0"/>
              <a:t> </a:t>
            </a:r>
            <a:r>
              <a:rPr lang="en-US" dirty="0" err="1"/>
              <a:t>S</a:t>
            </a:r>
            <a:r>
              <a:rPr lang="en-US" dirty="0" err="1" smtClean="0"/>
              <a:t>ubstantif</a:t>
            </a:r>
            <a:r>
              <a:rPr lang="en-US" dirty="0" smtClean="0"/>
              <a:t> </a:t>
            </a:r>
            <a:r>
              <a:rPr lang="en-US" dirty="0" err="1"/>
              <a:t>K</a:t>
            </a:r>
            <a:r>
              <a:rPr lang="en-US" dirty="0" err="1" smtClean="0"/>
              <a:t>as</a:t>
            </a:r>
            <a:endParaRPr lang="id-ID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8305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786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Program </a:t>
            </a:r>
            <a:r>
              <a:rPr lang="en-US" dirty="0" err="1"/>
              <a:t>P</a:t>
            </a:r>
            <a:r>
              <a:rPr lang="en-US" dirty="0" err="1" smtClean="0"/>
              <a:t>engujian</a:t>
            </a:r>
            <a:r>
              <a:rPr lang="en-US" dirty="0" smtClean="0"/>
              <a:t> </a:t>
            </a:r>
            <a:r>
              <a:rPr lang="en-US" dirty="0" err="1"/>
              <a:t>S</a:t>
            </a:r>
            <a:r>
              <a:rPr lang="en-US" dirty="0" err="1" smtClean="0"/>
              <a:t>ubstantif</a:t>
            </a:r>
            <a:r>
              <a:rPr lang="en-US" dirty="0" smtClean="0"/>
              <a:t> </a:t>
            </a:r>
            <a:r>
              <a:rPr lang="en-US" dirty="0" err="1"/>
              <a:t>K</a:t>
            </a:r>
            <a:r>
              <a:rPr lang="en-US" dirty="0" err="1" smtClean="0"/>
              <a:t>as</a:t>
            </a:r>
            <a:endParaRPr lang="id-ID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8229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6342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Prosedur</a:t>
            </a:r>
            <a:r>
              <a:rPr lang="en-US" dirty="0" smtClean="0"/>
              <a:t> Audit </a:t>
            </a:r>
            <a:r>
              <a:rPr lang="en-US" dirty="0" err="1"/>
              <a:t>A</a:t>
            </a:r>
            <a:r>
              <a:rPr lang="en-US" dirty="0" err="1" smtClean="0"/>
              <a:t>wal</a:t>
            </a:r>
            <a:r>
              <a:rPr lang="en-US" dirty="0" smtClean="0"/>
              <a:t> </a:t>
            </a:r>
            <a:r>
              <a:rPr lang="en-US" dirty="0" err="1"/>
              <a:t>K</a:t>
            </a:r>
            <a:r>
              <a:rPr lang="en-US" dirty="0" err="1" smtClean="0"/>
              <a:t>as</a:t>
            </a:r>
            <a:endParaRPr lang="id-ID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8229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39481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845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8458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64213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dirty="0" err="1" smtClean="0"/>
              <a:t>Prosedur</a:t>
            </a:r>
            <a:r>
              <a:rPr lang="en-US" dirty="0" smtClean="0"/>
              <a:t> </a:t>
            </a:r>
            <a:r>
              <a:rPr lang="en-US" dirty="0" err="1" smtClean="0"/>
              <a:t>analitik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endParaRPr lang="id-ID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8382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59781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Pengujian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rinci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endParaRPr lang="id-ID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8153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489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endParaRPr lang="id-ID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8229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93906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845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84582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15634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err="1" smtClean="0"/>
              <a:t>Pengujian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rinci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endParaRPr lang="id-ID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8382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95116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861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8610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48791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8458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8458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74091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853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84582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74091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84582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74091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8534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8610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87367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861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8610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124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67000"/>
            <a:ext cx="7772400" cy="1524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 smtClean="0">
                <a:latin typeface="Arial Black" panose="020B0A04020102020204" pitchFamily="34" charset="0"/>
              </a:rPr>
              <a:t>SEKIAN</a:t>
            </a:r>
            <a:endParaRPr lang="id-ID" sz="5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483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endParaRPr lang="id-ID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8229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8756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endParaRPr lang="id-ID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84582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5211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endParaRPr lang="id-ID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8382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8359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endParaRPr lang="id-ID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81534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8402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876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8763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8142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229600" cy="990600"/>
          </a:xfrm>
        </p:spPr>
        <p:txBody>
          <a:bodyPr/>
          <a:lstStyle/>
          <a:p>
            <a:r>
              <a:rPr lang="en-US" dirty="0" err="1" smtClean="0"/>
              <a:t>Prinsip</a:t>
            </a:r>
            <a:r>
              <a:rPr lang="en-US" dirty="0" smtClean="0"/>
              <a:t> </a:t>
            </a:r>
            <a:r>
              <a:rPr lang="en-US" dirty="0" err="1" smtClean="0"/>
              <a:t>Akuntansi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endParaRPr lang="id-ID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8534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251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990600"/>
          </a:xfrm>
        </p:spPr>
        <p:txBody>
          <a:bodyPr/>
          <a:lstStyle/>
          <a:p>
            <a:r>
              <a:rPr lang="en-US" dirty="0" err="1" smtClean="0"/>
              <a:t>Prinsip</a:t>
            </a:r>
            <a:r>
              <a:rPr lang="en-US" dirty="0" smtClean="0"/>
              <a:t> </a:t>
            </a:r>
            <a:r>
              <a:rPr lang="en-US" dirty="0" err="1" smtClean="0"/>
              <a:t>Akuntansi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endParaRPr lang="id-ID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8458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52036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135</TotalTime>
  <Words>71</Words>
  <Application>Microsoft Office PowerPoint</Application>
  <PresentationFormat>On-screen Show (4:3)</PresentationFormat>
  <Paragraphs>24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Clarity</vt:lpstr>
      <vt:lpstr>Pengujian Substantif Kas</vt:lpstr>
      <vt:lpstr>Jurnal Transaksi Kas</vt:lpstr>
      <vt:lpstr>Jurnal Transaksi Kas</vt:lpstr>
      <vt:lpstr>Jurnal Transaksi Kas</vt:lpstr>
      <vt:lpstr>Jurnal Transaksi Kas</vt:lpstr>
      <vt:lpstr>Jurnal Transaksi Kas </vt:lpstr>
      <vt:lpstr>PowerPoint Presentation</vt:lpstr>
      <vt:lpstr>Prinsip Akuntansi Kas</vt:lpstr>
      <vt:lpstr>Prinsip Akuntansi Kas</vt:lpstr>
      <vt:lpstr>Tujuan Audit Kas</vt:lpstr>
      <vt:lpstr>Asersi Manajemen pada Kas</vt:lpstr>
      <vt:lpstr>Tujuan Pengujian Substantif Kas</vt:lpstr>
      <vt:lpstr>Tujuan Pengujian Subtantif Kas</vt:lpstr>
      <vt:lpstr>Tujuan Pengujian Substantif Kas</vt:lpstr>
      <vt:lpstr>Program Pengujian Substantif Kas</vt:lpstr>
      <vt:lpstr>Prosedur Audit Awal Kas</vt:lpstr>
      <vt:lpstr>PowerPoint Presentation</vt:lpstr>
      <vt:lpstr>Prosedur analitik kas</vt:lpstr>
      <vt:lpstr>Pengujian transaksi rinci kas</vt:lpstr>
      <vt:lpstr>PowerPoint Presentation</vt:lpstr>
      <vt:lpstr>Pengujian transaksi rinci kas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Pengujian Substantif Kas</dc:title>
  <dc:creator>Irma Paramita Sofia</dc:creator>
  <cp:lastModifiedBy>Irma Paramita Sofia</cp:lastModifiedBy>
  <cp:revision>11</cp:revision>
  <dcterms:created xsi:type="dcterms:W3CDTF">2014-08-13T09:24:15Z</dcterms:created>
  <dcterms:modified xsi:type="dcterms:W3CDTF">2014-10-15T07:17:06Z</dcterms:modified>
</cp:coreProperties>
</file>