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1781518-796B-4E15-B760-EF6F4753FD86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D55D06-0EF0-4092-92B9-E5710B276A5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Susbtantif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8077200" cy="509016"/>
          </a:xfrm>
        </p:spPr>
        <p:txBody>
          <a:bodyPr/>
          <a:lstStyle/>
          <a:p>
            <a:r>
              <a:rPr lang="en-US" dirty="0" smtClean="0"/>
              <a:t>Irma Paramita Sofia, </a:t>
            </a:r>
            <a:r>
              <a:rPr lang="en-US" dirty="0" err="1" smtClean="0"/>
              <a:t>M.Ak</a:t>
            </a:r>
            <a:endParaRPr lang="id-ID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5715000"/>
            <a:ext cx="8077200" cy="509016"/>
          </a:xfrm>
          <a:prstGeom prst="rect">
            <a:avLst/>
          </a:prstGeom>
        </p:spPr>
        <p:txBody>
          <a:bodyPr vert="horz" lIns="118872" tIns="0" rIns="45720" bIns="0" rtlCol="0" anchor="b">
            <a:norm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err="1" smtClean="0"/>
              <a:t>Pertemuan</a:t>
            </a:r>
            <a:r>
              <a:rPr lang="en-US" dirty="0" smtClean="0"/>
              <a:t> ke-11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25946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anjang</a:t>
            </a:r>
            <a:endParaRPr lang="id-ID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153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98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Analitik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endParaRPr lang="id-ID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305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528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848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6664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8458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124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7848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209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8077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12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8001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9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8077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988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35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023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id-ID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294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anjang</a:t>
            </a:r>
            <a:endParaRPr lang="id-ID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8001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241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</TotalTime>
  <Words>49</Words>
  <Application>Microsoft Office PowerPoint</Application>
  <PresentationFormat>On-screen Show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Pengujian Susbtantif  Hutang Jangka Panjang</vt:lpstr>
      <vt:lpstr>Jenis Hutang Jangka Panjang</vt:lpstr>
      <vt:lpstr>Jurnal Transaksi  Hutang Jangka Panjang</vt:lpstr>
      <vt:lpstr>Jurnal transaksi Hutang Jangka Panjang</vt:lpstr>
      <vt:lpstr>Jurnal Transaksi  Hutang Jangka Panjang</vt:lpstr>
      <vt:lpstr>Jurnal Transaksi  Hutang Jangka Panjang</vt:lpstr>
      <vt:lpstr>Jurnal Transaksi Hutang Jangka Panjang</vt:lpstr>
      <vt:lpstr>Prinsip Akuntansi  Hutang Jangka Panjang</vt:lpstr>
      <vt:lpstr>Prinsip Akuntansi  Hutang Jangka Panjang</vt:lpstr>
      <vt:lpstr>Prinsip Akuntansi  Hutang Jangka Panjang</vt:lpstr>
      <vt:lpstr>Prosedur Analitik Hutang Jangka Panjang </vt:lpstr>
      <vt:lpstr>Pengujian Transaksi Rinci Hutang Jangka Panjang</vt:lpstr>
      <vt:lpstr>Pengujian Transaksi Rinci  Hutang Jangka Panjang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Pengujian Susbtantif  Hutang Jangka Panjang</dc:title>
  <dc:creator>Irma Paramita Sofia</dc:creator>
  <cp:lastModifiedBy>Irma Paramita Sofia</cp:lastModifiedBy>
  <cp:revision>7</cp:revision>
  <dcterms:created xsi:type="dcterms:W3CDTF">2014-08-12T08:35:51Z</dcterms:created>
  <dcterms:modified xsi:type="dcterms:W3CDTF">2014-08-18T04:36:44Z</dcterms:modified>
</cp:coreProperties>
</file>