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6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A9E9098-1997-410D-B975-F2D13F070126}" type="datetimeFigureOut">
              <a:rPr lang="id-ID" smtClean="0"/>
              <a:t>19/11/2014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5E6FA2-AD47-41E2-936B-6FEDADAC6436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098-1997-410D-B975-F2D13F070126}" type="datetimeFigureOut">
              <a:rPr lang="id-ID" smtClean="0"/>
              <a:t>19/11/2014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FA2-AD47-41E2-936B-6FEDADAC64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A9E9098-1997-410D-B975-F2D13F070126}" type="datetimeFigureOut">
              <a:rPr lang="id-ID" smtClean="0"/>
              <a:t>19/11/2014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5E6FA2-AD47-41E2-936B-6FEDADAC6436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098-1997-410D-B975-F2D13F070126}" type="datetimeFigureOut">
              <a:rPr lang="id-ID" smtClean="0"/>
              <a:t>19/11/2014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5E6FA2-AD47-41E2-936B-6FEDADAC643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098-1997-410D-B975-F2D13F070126}" type="datetimeFigureOut">
              <a:rPr lang="id-ID" smtClean="0"/>
              <a:t>19/11/2014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5E6FA2-AD47-41E2-936B-6FEDADAC6436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9E9098-1997-410D-B975-F2D13F070126}" type="datetimeFigureOut">
              <a:rPr lang="id-ID" smtClean="0"/>
              <a:t>19/11/2014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5E6FA2-AD47-41E2-936B-6FEDADAC6436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9E9098-1997-410D-B975-F2D13F070126}" type="datetimeFigureOut">
              <a:rPr lang="id-ID" smtClean="0"/>
              <a:t>19/11/2014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5E6FA2-AD47-41E2-936B-6FEDADAC6436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098-1997-410D-B975-F2D13F070126}" type="datetimeFigureOut">
              <a:rPr lang="id-ID" smtClean="0"/>
              <a:t>19/11/2014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5E6FA2-AD47-41E2-936B-6FEDADAC64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098-1997-410D-B975-F2D13F070126}" type="datetimeFigureOut">
              <a:rPr lang="id-ID" smtClean="0"/>
              <a:t>19/11/2014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5E6FA2-AD47-41E2-936B-6FEDADAC64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098-1997-410D-B975-F2D13F070126}" type="datetimeFigureOut">
              <a:rPr lang="id-ID" smtClean="0"/>
              <a:t>19/11/2014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5E6FA2-AD47-41E2-936B-6FEDADAC6436}" type="slidenum">
              <a:rPr lang="id-ID" smtClean="0"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A9E9098-1997-410D-B975-F2D13F070126}" type="datetimeFigureOut">
              <a:rPr lang="id-ID" smtClean="0"/>
              <a:t>19/11/2014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5E6FA2-AD47-41E2-936B-6FEDADAC6436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9E9098-1997-410D-B975-F2D13F070126}" type="datetimeFigureOut">
              <a:rPr lang="id-ID" smtClean="0"/>
              <a:t>19/11/2014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5E6FA2-AD47-41E2-936B-6FEDADAC6436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Substantif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ke-10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698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6425" y="1828800"/>
            <a:ext cx="42195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8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22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458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45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458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38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28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6522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77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10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458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458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180</TotalTime>
  <Words>5</Words>
  <Application>Microsoft Office PowerPoint</Application>
  <PresentationFormat>On-screen Show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Pengujian Substantif Investasi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Pengujian Substantif Investasi</dc:title>
  <dc:creator>Irma Paramita Sofia</dc:creator>
  <cp:lastModifiedBy>Irma Paramita Sofia</cp:lastModifiedBy>
  <cp:revision>11</cp:revision>
  <dcterms:created xsi:type="dcterms:W3CDTF">2014-08-11T07:39:38Z</dcterms:created>
  <dcterms:modified xsi:type="dcterms:W3CDTF">2014-11-19T04:12:36Z</dcterms:modified>
</cp:coreProperties>
</file>