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059289B-1CCB-4DE3-806B-1DDD6EA0F7E3}" type="datetimeFigureOut">
              <a:rPr lang="id-ID" smtClean="0"/>
              <a:t>18/08/2014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058988-2B84-4DA4-99AD-668E905F4122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9289B-1CCB-4DE3-806B-1DDD6EA0F7E3}" type="datetimeFigureOut">
              <a:rPr lang="id-ID" smtClean="0"/>
              <a:t>18/08/2014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58988-2B84-4DA4-99AD-668E905F412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059289B-1CCB-4DE3-806B-1DDD6EA0F7E3}" type="datetimeFigureOut">
              <a:rPr lang="id-ID" smtClean="0"/>
              <a:t>18/08/2014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6058988-2B84-4DA4-99AD-668E905F4122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9289B-1CCB-4DE3-806B-1DDD6EA0F7E3}" type="datetimeFigureOut">
              <a:rPr lang="id-ID" smtClean="0"/>
              <a:t>18/08/2014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058988-2B84-4DA4-99AD-668E905F4122}" type="slidenum">
              <a:rPr lang="id-ID" smtClean="0"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9289B-1CCB-4DE3-806B-1DDD6EA0F7E3}" type="datetimeFigureOut">
              <a:rPr lang="id-ID" smtClean="0"/>
              <a:t>18/08/2014</a:t>
            </a:fld>
            <a:endParaRPr lang="id-ID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6058988-2B84-4DA4-99AD-668E905F4122}" type="slidenum">
              <a:rPr lang="id-ID" smtClean="0"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059289B-1CCB-4DE3-806B-1DDD6EA0F7E3}" type="datetimeFigureOut">
              <a:rPr lang="id-ID" smtClean="0"/>
              <a:t>18/08/2014</a:t>
            </a:fld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6058988-2B84-4DA4-99AD-668E905F4122}" type="slidenum">
              <a:rPr lang="id-ID" smtClean="0"/>
              <a:t>‹#›</a:t>
            </a:fld>
            <a:endParaRPr lang="id-ID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059289B-1CCB-4DE3-806B-1DDD6EA0F7E3}" type="datetimeFigureOut">
              <a:rPr lang="id-ID" smtClean="0"/>
              <a:t>18/08/2014</a:t>
            </a:fld>
            <a:endParaRPr lang="id-ID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6058988-2B84-4DA4-99AD-668E905F4122}" type="slidenum">
              <a:rPr lang="id-ID" smtClean="0"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9289B-1CCB-4DE3-806B-1DDD6EA0F7E3}" type="datetimeFigureOut">
              <a:rPr lang="id-ID" smtClean="0"/>
              <a:t>18/08/2014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058988-2B84-4DA4-99AD-668E905F412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9289B-1CCB-4DE3-806B-1DDD6EA0F7E3}" type="datetimeFigureOut">
              <a:rPr lang="id-ID" smtClean="0"/>
              <a:t>18/08/2014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058988-2B84-4DA4-99AD-668E905F412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9289B-1CCB-4DE3-806B-1DDD6EA0F7E3}" type="datetimeFigureOut">
              <a:rPr lang="id-ID" smtClean="0"/>
              <a:t>18/08/2014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058988-2B84-4DA4-99AD-668E905F4122}" type="slidenum">
              <a:rPr lang="id-ID" smtClean="0"/>
              <a:t>‹#›</a:t>
            </a:fld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059289B-1CCB-4DE3-806B-1DDD6EA0F7E3}" type="datetimeFigureOut">
              <a:rPr lang="id-ID" smtClean="0"/>
              <a:t>18/08/2014</a:t>
            </a:fld>
            <a:endParaRPr lang="id-ID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6058988-2B84-4DA4-99AD-668E905F4122}" type="slidenum">
              <a:rPr lang="id-ID" smtClean="0"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059289B-1CCB-4DE3-806B-1DDD6EA0F7E3}" type="datetimeFigureOut">
              <a:rPr lang="id-ID" smtClean="0"/>
              <a:t>18/08/2014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6058988-2B84-4DA4-99AD-668E905F4122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Pengujian</a:t>
            </a:r>
            <a:r>
              <a:rPr lang="en-US" dirty="0" smtClean="0"/>
              <a:t> </a:t>
            </a:r>
            <a:r>
              <a:rPr lang="en-US" dirty="0" err="1" smtClean="0"/>
              <a:t>Substantif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err="1" smtClean="0"/>
              <a:t>Aktiva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Berwujud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ke-8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686369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Program </a:t>
            </a:r>
            <a:r>
              <a:rPr lang="en-US" dirty="0" err="1" smtClean="0"/>
              <a:t>Pengujian</a:t>
            </a:r>
            <a:r>
              <a:rPr lang="en-US" dirty="0" smtClean="0"/>
              <a:t> </a:t>
            </a:r>
            <a:r>
              <a:rPr lang="en-US" dirty="0" err="1" smtClean="0"/>
              <a:t>Substantif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Aktiva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Berwujud</a:t>
            </a:r>
            <a:endParaRPr lang="id-ID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9393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Prosedur</a:t>
            </a:r>
            <a:r>
              <a:rPr lang="en-US" dirty="0" smtClean="0"/>
              <a:t> Audit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Aktiva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Berwujud</a:t>
            </a:r>
            <a:endParaRPr lang="id-ID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28800"/>
            <a:ext cx="8382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46091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Prosedur</a:t>
            </a:r>
            <a:r>
              <a:rPr lang="en-US" dirty="0" smtClean="0"/>
              <a:t> Audit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Aktiva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Berwujud</a:t>
            </a:r>
            <a:endParaRPr lang="id-ID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00200"/>
            <a:ext cx="8382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519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Prosedur</a:t>
            </a:r>
            <a:r>
              <a:rPr lang="en-US" dirty="0" smtClean="0"/>
              <a:t> </a:t>
            </a:r>
            <a:r>
              <a:rPr lang="en-US" dirty="0" err="1" smtClean="0"/>
              <a:t>Analitik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Aktiva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Berwujud</a:t>
            </a:r>
            <a:endParaRPr lang="id-ID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0"/>
            <a:ext cx="82296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28142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Pengujian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rinci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Aktiva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Berwujud</a:t>
            </a:r>
            <a:endParaRPr lang="id-ID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1600200"/>
            <a:ext cx="8495071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81931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Pemeriksaan</a:t>
            </a:r>
            <a:r>
              <a:rPr lang="en-US" dirty="0" smtClean="0"/>
              <a:t> </a:t>
            </a:r>
            <a:r>
              <a:rPr lang="en-US" dirty="0" err="1" smtClean="0"/>
              <a:t>dokumen</a:t>
            </a:r>
            <a:r>
              <a:rPr lang="en-US" dirty="0" smtClean="0"/>
              <a:t> </a:t>
            </a:r>
            <a:r>
              <a:rPr lang="en-US" dirty="0" err="1" smtClean="0"/>
              <a:t>pendukung</a:t>
            </a:r>
            <a:r>
              <a:rPr lang="en-US" dirty="0" smtClean="0"/>
              <a:t> </a:t>
            </a:r>
            <a:r>
              <a:rPr lang="en-US" dirty="0" err="1" smtClean="0"/>
              <a:t>pemrolehan</a:t>
            </a:r>
            <a:r>
              <a:rPr lang="en-US" dirty="0" smtClean="0"/>
              <a:t> </a:t>
            </a:r>
            <a:r>
              <a:rPr lang="en-US" dirty="0" err="1" smtClean="0"/>
              <a:t>Aktiva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Berwujud</a:t>
            </a:r>
            <a:endParaRPr lang="id-ID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828800"/>
            <a:ext cx="79248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6989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Pemeriksaan</a:t>
            </a:r>
            <a:r>
              <a:rPr lang="en-US" dirty="0" smtClean="0"/>
              <a:t> </a:t>
            </a:r>
            <a:r>
              <a:rPr lang="en-US" dirty="0" err="1" smtClean="0"/>
              <a:t>dokumen</a:t>
            </a:r>
            <a:r>
              <a:rPr lang="en-US" dirty="0" smtClean="0"/>
              <a:t> </a:t>
            </a:r>
            <a:r>
              <a:rPr lang="en-US" dirty="0" err="1" smtClean="0"/>
              <a:t>pendukung</a:t>
            </a:r>
            <a:r>
              <a:rPr lang="en-US" dirty="0" smtClean="0"/>
              <a:t> </a:t>
            </a:r>
            <a:r>
              <a:rPr lang="en-US" dirty="0" err="1" smtClean="0"/>
              <a:t>amortisasi</a:t>
            </a:r>
            <a:r>
              <a:rPr lang="en-US" dirty="0" smtClean="0"/>
              <a:t> </a:t>
            </a:r>
            <a:r>
              <a:rPr lang="en-US" dirty="0" err="1" smtClean="0"/>
              <a:t>Aktiva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Berwujud</a:t>
            </a:r>
            <a:endParaRPr lang="id-ID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05000"/>
            <a:ext cx="80772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78685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Pengujian</a:t>
            </a:r>
            <a:r>
              <a:rPr lang="en-US" dirty="0" smtClean="0"/>
              <a:t> </a:t>
            </a:r>
            <a:r>
              <a:rPr lang="en-US" dirty="0" err="1" smtClean="0"/>
              <a:t>Saldo</a:t>
            </a:r>
            <a:r>
              <a:rPr lang="en-US" dirty="0" smtClean="0"/>
              <a:t> </a:t>
            </a:r>
            <a:r>
              <a:rPr lang="en-US" dirty="0" err="1" smtClean="0"/>
              <a:t>Akun</a:t>
            </a:r>
            <a:r>
              <a:rPr lang="en-US" dirty="0" smtClean="0"/>
              <a:t> </a:t>
            </a:r>
            <a:r>
              <a:rPr lang="en-US" dirty="0" err="1" smtClean="0"/>
              <a:t>Rinci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Aktiva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Berwujud</a:t>
            </a:r>
            <a:endParaRPr lang="id-ID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05000"/>
            <a:ext cx="79248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03295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Pengujian</a:t>
            </a:r>
            <a:r>
              <a:rPr lang="en-US" dirty="0" smtClean="0"/>
              <a:t> </a:t>
            </a:r>
            <a:r>
              <a:rPr lang="en-US" dirty="0" err="1" smtClean="0"/>
              <a:t>Keberadaan</a:t>
            </a:r>
            <a:r>
              <a:rPr lang="en-US" dirty="0" smtClean="0"/>
              <a:t> &amp; </a:t>
            </a:r>
            <a:r>
              <a:rPr lang="en-US" dirty="0" err="1" smtClean="0"/>
              <a:t>Kepemilikan</a:t>
            </a:r>
            <a:r>
              <a:rPr lang="en-US" dirty="0" smtClean="0"/>
              <a:t> </a:t>
            </a:r>
            <a:r>
              <a:rPr lang="en-US" dirty="0" err="1" smtClean="0"/>
              <a:t>Aktiva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Berwujud</a:t>
            </a:r>
            <a:endParaRPr lang="id-ID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752600"/>
            <a:ext cx="83058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7660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Pengujian</a:t>
            </a:r>
            <a:r>
              <a:rPr lang="en-US" dirty="0" smtClean="0"/>
              <a:t> </a:t>
            </a:r>
            <a:r>
              <a:rPr lang="en-US" dirty="0" err="1" smtClean="0"/>
              <a:t>Penilaian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Aktiva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Berwujud</a:t>
            </a:r>
            <a:endParaRPr lang="id-ID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828800"/>
            <a:ext cx="80772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4404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Jurnal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Aktiva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Berwujud</a:t>
            </a:r>
            <a:endParaRPr lang="id-ID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52600"/>
            <a:ext cx="80772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2279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Pengujian</a:t>
            </a:r>
            <a:r>
              <a:rPr lang="en-US" dirty="0" smtClean="0"/>
              <a:t> </a:t>
            </a:r>
            <a:r>
              <a:rPr lang="en-US" dirty="0" err="1" smtClean="0"/>
              <a:t>Penyajian</a:t>
            </a:r>
            <a:r>
              <a:rPr lang="en-US" dirty="0" smtClean="0"/>
              <a:t> &amp; </a:t>
            </a:r>
            <a:r>
              <a:rPr lang="en-US" dirty="0" err="1" smtClean="0"/>
              <a:t>Pengungkapan</a:t>
            </a:r>
            <a:r>
              <a:rPr lang="en-US" dirty="0" smtClean="0"/>
              <a:t> </a:t>
            </a:r>
            <a:r>
              <a:rPr lang="en-US" dirty="0" err="1" smtClean="0"/>
              <a:t>Aktiva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Berwujud</a:t>
            </a:r>
            <a:endParaRPr lang="id-ID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52600"/>
            <a:ext cx="80772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13201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276600"/>
            <a:ext cx="8153400" cy="990600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 smtClean="0"/>
              <a:t>THANK YOU</a:t>
            </a:r>
            <a:endParaRPr lang="id-ID" sz="7200" b="1" dirty="0"/>
          </a:p>
        </p:txBody>
      </p:sp>
    </p:spTree>
    <p:extLst>
      <p:ext uri="{BB962C8B-B14F-4D97-AF65-F5344CB8AC3E}">
        <p14:creationId xmlns:p14="http://schemas.microsoft.com/office/powerpoint/2010/main" val="4284242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Aktiva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Berwujud</a:t>
            </a:r>
            <a:endParaRPr lang="id-ID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752600"/>
            <a:ext cx="8153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7354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Akuntansi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Aktiva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Berwujud</a:t>
            </a:r>
            <a:endParaRPr lang="id-ID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00200"/>
            <a:ext cx="80772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9877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Tujuan</a:t>
            </a:r>
            <a:r>
              <a:rPr lang="en-US" dirty="0" smtClean="0"/>
              <a:t> Audit </a:t>
            </a:r>
            <a:r>
              <a:rPr lang="en-US" dirty="0" err="1" smtClean="0"/>
              <a:t>Aktiva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Berwujud</a:t>
            </a:r>
            <a:endParaRPr lang="id-ID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00200"/>
            <a:ext cx="80010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6970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Asersi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ATB</a:t>
            </a:r>
            <a:endParaRPr lang="id-ID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76400"/>
            <a:ext cx="80772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3976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Pengujian</a:t>
            </a:r>
            <a:r>
              <a:rPr lang="en-US" dirty="0" smtClean="0"/>
              <a:t> </a:t>
            </a:r>
            <a:r>
              <a:rPr lang="en-US" dirty="0" err="1" smtClean="0"/>
              <a:t>Substantif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Aktiva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Berwujud</a:t>
            </a:r>
            <a:endParaRPr lang="id-ID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764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2141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Pengujian</a:t>
            </a:r>
            <a:r>
              <a:rPr lang="en-US" dirty="0" smtClean="0"/>
              <a:t> </a:t>
            </a:r>
            <a:r>
              <a:rPr lang="en-US" dirty="0" err="1" smtClean="0"/>
              <a:t>Substantif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Aktiva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Berwujud</a:t>
            </a:r>
            <a:endParaRPr lang="id-ID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76400"/>
            <a:ext cx="8382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3355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Pengujian</a:t>
            </a:r>
            <a:r>
              <a:rPr lang="en-US" dirty="0" smtClean="0"/>
              <a:t> </a:t>
            </a:r>
            <a:r>
              <a:rPr lang="en-US" dirty="0" err="1" smtClean="0"/>
              <a:t>Substantif</a:t>
            </a:r>
            <a:r>
              <a:rPr lang="en-US" dirty="0" smtClean="0"/>
              <a:t> </a:t>
            </a:r>
            <a:r>
              <a:rPr lang="en-US" dirty="0" err="1" smtClean="0"/>
              <a:t>Aktiva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Berwujud</a:t>
            </a:r>
            <a:endParaRPr lang="id-ID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76400"/>
            <a:ext cx="8229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89806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126</TotalTime>
  <Words>81</Words>
  <Application>Microsoft Office PowerPoint</Application>
  <PresentationFormat>On-screen Show (4:3)</PresentationFormat>
  <Paragraphs>22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Median</vt:lpstr>
      <vt:lpstr>Pengujian Substantif  Aktiva Tidak Berwujud</vt:lpstr>
      <vt:lpstr>Jurnal Transaksi  Aktiva Tidak Berwujud</vt:lpstr>
      <vt:lpstr>Karakteristik  Aktiva Tidak Berwujud</vt:lpstr>
      <vt:lpstr>Prinsip Akuntansi  Aktiva Tidak Berwujud</vt:lpstr>
      <vt:lpstr>Tujuan Audit Aktiva Tidak Berwujud</vt:lpstr>
      <vt:lpstr>Asersi Manajemen pada ATB</vt:lpstr>
      <vt:lpstr>Tujuan Pengujian Substantif  Aktiva Tetap Berwujud</vt:lpstr>
      <vt:lpstr>Tujuan Pengujian Substantif  Aktiva Tetap Berwujud</vt:lpstr>
      <vt:lpstr>Tujuan Pengujian Substantif Aktiva Tidak Berwujud</vt:lpstr>
      <vt:lpstr>Program Pengujian Substantif  Aktiva Tidak Berwujud</vt:lpstr>
      <vt:lpstr>Prosedur Audit Awal  Aktiva Tidak Berwujud</vt:lpstr>
      <vt:lpstr>Prosedur Audit Awal  Aktiva Tidak Berwujud</vt:lpstr>
      <vt:lpstr>Prosedur Analitik pada  Aktiva Tidak Berwujud</vt:lpstr>
      <vt:lpstr>Pengujian transaksi rinci  Aktiva Tidak Berwujud</vt:lpstr>
      <vt:lpstr>Pemeriksaan dokumen pendukung pemrolehan Aktiva Tidak Berwujud</vt:lpstr>
      <vt:lpstr>Pemeriksaan dokumen pendukung amortisasi Aktiva Tidak Berwujud</vt:lpstr>
      <vt:lpstr>Pengujian Saldo Akun Rinci Aktiva Tidak Berwujud</vt:lpstr>
      <vt:lpstr>Pengujian Keberadaan &amp; Kepemilikan Aktiva Tidak Berwujud</vt:lpstr>
      <vt:lpstr>Pengujian Penilaian  Aktiva Tidak Berwujud</vt:lpstr>
      <vt:lpstr>Pengujian Penyajian &amp; Pengungkapan Aktiva Tidak Berwujud</vt:lpstr>
      <vt:lpstr>THANK YOU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Pengujian Substantif  Aktiva Tidak Berwujud</dc:title>
  <dc:creator>Irma Paramita Sofia</dc:creator>
  <cp:lastModifiedBy>Irma Paramita Sofia</cp:lastModifiedBy>
  <cp:revision>7</cp:revision>
  <dcterms:created xsi:type="dcterms:W3CDTF">2014-08-11T02:22:39Z</dcterms:created>
  <dcterms:modified xsi:type="dcterms:W3CDTF">2014-08-18T04:35:17Z</dcterms:modified>
</cp:coreProperties>
</file>