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03" autoAdjust="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DB9135C8-C2FD-4993-8E2B-5A3E333CBEFE}" type="datetimeFigureOut">
              <a:rPr lang="id-ID" smtClean="0"/>
              <a:t>24/09/2014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5CB30CD6-5289-4186-83B2-3095AEFECE3E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135C8-C2FD-4993-8E2B-5A3E333CBEFE}" type="datetimeFigureOut">
              <a:rPr lang="id-ID" smtClean="0"/>
              <a:t>24/09/2014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30CD6-5289-4186-83B2-3095AEFECE3E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135C8-C2FD-4993-8E2B-5A3E333CBEFE}" type="datetimeFigureOut">
              <a:rPr lang="id-ID" smtClean="0"/>
              <a:t>24/09/2014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30CD6-5289-4186-83B2-3095AEFECE3E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135C8-C2FD-4993-8E2B-5A3E333CBEFE}" type="datetimeFigureOut">
              <a:rPr lang="id-ID" smtClean="0"/>
              <a:t>24/09/2014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30CD6-5289-4186-83B2-3095AEFECE3E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135C8-C2FD-4993-8E2B-5A3E333CBEFE}" type="datetimeFigureOut">
              <a:rPr lang="id-ID" smtClean="0"/>
              <a:t>24/09/2014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30CD6-5289-4186-83B2-3095AEFECE3E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135C8-C2FD-4993-8E2B-5A3E333CBEFE}" type="datetimeFigureOut">
              <a:rPr lang="id-ID" smtClean="0"/>
              <a:t>24/09/2014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30CD6-5289-4186-83B2-3095AEFECE3E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B9135C8-C2FD-4993-8E2B-5A3E333CBEFE}" type="datetimeFigureOut">
              <a:rPr lang="id-ID" smtClean="0"/>
              <a:t>24/09/2014</a:t>
            </a:fld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CB30CD6-5289-4186-83B2-3095AEFECE3E}" type="slidenum">
              <a:rPr lang="id-ID" smtClean="0"/>
              <a:t>‹#›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DB9135C8-C2FD-4993-8E2B-5A3E333CBEFE}" type="datetimeFigureOut">
              <a:rPr lang="id-ID" smtClean="0"/>
              <a:t>24/09/2014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5CB30CD6-5289-4186-83B2-3095AEFECE3E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135C8-C2FD-4993-8E2B-5A3E333CBEFE}" type="datetimeFigureOut">
              <a:rPr lang="id-ID" smtClean="0"/>
              <a:t>24/09/2014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30CD6-5289-4186-83B2-3095AEFECE3E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135C8-C2FD-4993-8E2B-5A3E333CBEFE}" type="datetimeFigureOut">
              <a:rPr lang="id-ID" smtClean="0"/>
              <a:t>24/09/2014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30CD6-5289-4186-83B2-3095AEFECE3E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135C8-C2FD-4993-8E2B-5A3E333CBEFE}" type="datetimeFigureOut">
              <a:rPr lang="id-ID" smtClean="0"/>
              <a:t>24/09/2014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30CD6-5289-4186-83B2-3095AEFECE3E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DB9135C8-C2FD-4993-8E2B-5A3E333CBEFE}" type="datetimeFigureOut">
              <a:rPr lang="id-ID" smtClean="0"/>
              <a:t>24/09/2014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5CB30CD6-5289-4186-83B2-3095AEFECE3E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09800"/>
            <a:ext cx="8458200" cy="1470025"/>
          </a:xfrm>
        </p:spPr>
        <p:txBody>
          <a:bodyPr>
            <a:normAutofit/>
          </a:bodyPr>
          <a:lstStyle/>
          <a:p>
            <a:r>
              <a:rPr lang="en-US" sz="6600" dirty="0" err="1" smtClean="0"/>
              <a:t>Pengujian</a:t>
            </a:r>
            <a:r>
              <a:rPr lang="en-US" sz="6600" dirty="0" smtClean="0"/>
              <a:t> </a:t>
            </a:r>
            <a:r>
              <a:rPr lang="en-US" sz="6600" dirty="0" err="1" smtClean="0"/>
              <a:t>Substantif</a:t>
            </a:r>
            <a:endParaRPr lang="id-ID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4953000" cy="1981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Irma Paramita Sofia, </a:t>
            </a:r>
            <a:r>
              <a:rPr lang="en-US" dirty="0" err="1" smtClean="0"/>
              <a:t>SE,Ak,M.Ak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Pertemuan</a:t>
            </a:r>
            <a:r>
              <a:rPr lang="en-US" dirty="0" smtClean="0"/>
              <a:t> 4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9758673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8991600" cy="1295400"/>
          </a:xfrm>
        </p:spPr>
        <p:txBody>
          <a:bodyPr>
            <a:noAutofit/>
          </a:bodyPr>
          <a:lstStyle/>
          <a:p>
            <a:r>
              <a:rPr lang="en-US" sz="4800" dirty="0" smtClean="0"/>
              <a:t>Program </a:t>
            </a:r>
            <a:r>
              <a:rPr lang="en-US" sz="4800" dirty="0" err="1" smtClean="0"/>
              <a:t>Pengujian</a:t>
            </a:r>
            <a:r>
              <a:rPr lang="en-US" sz="4800" dirty="0" smtClean="0"/>
              <a:t> </a:t>
            </a:r>
            <a:r>
              <a:rPr lang="en-US" sz="4800" dirty="0" err="1" smtClean="0"/>
              <a:t>Substantif</a:t>
            </a:r>
            <a:endParaRPr lang="id-ID" sz="4800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28800"/>
            <a:ext cx="91440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730704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229600" cy="1066800"/>
          </a:xfrm>
        </p:spPr>
        <p:txBody>
          <a:bodyPr>
            <a:noAutofit/>
          </a:bodyPr>
          <a:lstStyle/>
          <a:p>
            <a:r>
              <a:rPr lang="en-US" sz="4800" dirty="0" err="1" smtClean="0"/>
              <a:t>Prosedur</a:t>
            </a:r>
            <a:r>
              <a:rPr lang="en-US" sz="4800" dirty="0" smtClean="0"/>
              <a:t> Audit </a:t>
            </a:r>
            <a:r>
              <a:rPr lang="en-US" sz="4800" dirty="0" err="1" smtClean="0"/>
              <a:t>Awal</a:t>
            </a:r>
            <a:endParaRPr lang="id-ID" sz="4800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0"/>
            <a:ext cx="91440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627110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229600" cy="1066800"/>
          </a:xfrm>
        </p:spPr>
        <p:txBody>
          <a:bodyPr>
            <a:normAutofit/>
          </a:bodyPr>
          <a:lstStyle/>
          <a:p>
            <a:r>
              <a:rPr lang="en-US" sz="4800" dirty="0" err="1" smtClean="0"/>
              <a:t>Prosedur</a:t>
            </a:r>
            <a:r>
              <a:rPr lang="en-US" sz="4800" dirty="0" smtClean="0"/>
              <a:t> Audit </a:t>
            </a:r>
            <a:r>
              <a:rPr lang="en-US" sz="4800" dirty="0" err="1" smtClean="0"/>
              <a:t>Awal</a:t>
            </a:r>
            <a:endParaRPr lang="id-ID" sz="4800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00200"/>
            <a:ext cx="91440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40383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229600" cy="1066800"/>
          </a:xfrm>
        </p:spPr>
        <p:txBody>
          <a:bodyPr>
            <a:normAutofit/>
          </a:bodyPr>
          <a:lstStyle/>
          <a:p>
            <a:r>
              <a:rPr lang="en-US" sz="4800" dirty="0" err="1" smtClean="0"/>
              <a:t>Prosedur</a:t>
            </a:r>
            <a:r>
              <a:rPr lang="en-US" sz="4800" dirty="0" smtClean="0"/>
              <a:t> </a:t>
            </a:r>
            <a:r>
              <a:rPr lang="en-US" sz="4800" dirty="0" err="1" smtClean="0"/>
              <a:t>Analitik</a:t>
            </a:r>
            <a:endParaRPr lang="id-ID" sz="4800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2" y="1524000"/>
            <a:ext cx="9139518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53428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533400"/>
            <a:ext cx="8229600" cy="1066800"/>
          </a:xfrm>
        </p:spPr>
        <p:txBody>
          <a:bodyPr>
            <a:noAutofit/>
          </a:bodyPr>
          <a:lstStyle/>
          <a:p>
            <a:r>
              <a:rPr lang="en-US" sz="4800" dirty="0" err="1" smtClean="0"/>
              <a:t>Pengujian</a:t>
            </a:r>
            <a:r>
              <a:rPr lang="en-US" sz="4800" dirty="0" smtClean="0"/>
              <a:t> </a:t>
            </a:r>
            <a:r>
              <a:rPr lang="en-US" sz="4800" dirty="0" err="1" smtClean="0"/>
              <a:t>terhadap</a:t>
            </a:r>
            <a:r>
              <a:rPr lang="en-US" sz="4800" dirty="0" smtClean="0"/>
              <a:t> </a:t>
            </a:r>
            <a:r>
              <a:rPr lang="en-US" sz="4800" dirty="0" err="1" smtClean="0"/>
              <a:t>Transaksi</a:t>
            </a:r>
            <a:r>
              <a:rPr lang="en-US" sz="4800" dirty="0" smtClean="0"/>
              <a:t> </a:t>
            </a:r>
            <a:r>
              <a:rPr lang="en-US" sz="4800" dirty="0" err="1" smtClean="0"/>
              <a:t>Rinci</a:t>
            </a:r>
            <a:endParaRPr lang="id-ID" sz="4800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52600"/>
            <a:ext cx="91440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14318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8610600" cy="762000"/>
          </a:xfrm>
        </p:spPr>
        <p:txBody>
          <a:bodyPr>
            <a:noAutofit/>
          </a:bodyPr>
          <a:lstStyle/>
          <a:p>
            <a:r>
              <a:rPr lang="en-US" sz="4800" dirty="0" err="1" smtClean="0"/>
              <a:t>Pengujian</a:t>
            </a:r>
            <a:r>
              <a:rPr lang="en-US" sz="4800" dirty="0" smtClean="0"/>
              <a:t> </a:t>
            </a:r>
            <a:r>
              <a:rPr lang="en-US" sz="4800" dirty="0" err="1" smtClean="0"/>
              <a:t>terhadap</a:t>
            </a:r>
            <a:r>
              <a:rPr lang="en-US" sz="4800" dirty="0" smtClean="0"/>
              <a:t> </a:t>
            </a:r>
            <a:r>
              <a:rPr lang="en-US" sz="4800" dirty="0" err="1" smtClean="0"/>
              <a:t>Saldo</a:t>
            </a:r>
            <a:r>
              <a:rPr lang="en-US" sz="4800" dirty="0" smtClean="0"/>
              <a:t> </a:t>
            </a:r>
            <a:r>
              <a:rPr lang="en-US" sz="4800" dirty="0" err="1" smtClean="0"/>
              <a:t>Akun</a:t>
            </a:r>
            <a:r>
              <a:rPr lang="en-US" sz="4800" dirty="0" smtClean="0"/>
              <a:t> </a:t>
            </a:r>
            <a:r>
              <a:rPr lang="en-US" sz="4800" dirty="0" err="1" smtClean="0"/>
              <a:t>Rinci</a:t>
            </a:r>
            <a:endParaRPr lang="id-ID" sz="4800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52600"/>
            <a:ext cx="91440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93162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0"/>
            <a:ext cx="9144000" cy="685800"/>
          </a:xfrm>
        </p:spPr>
        <p:txBody>
          <a:bodyPr>
            <a:noAutofit/>
          </a:bodyPr>
          <a:lstStyle/>
          <a:p>
            <a:r>
              <a:rPr lang="en-US" sz="4800" dirty="0" err="1" smtClean="0"/>
              <a:t>Verifikasi</a:t>
            </a:r>
            <a:r>
              <a:rPr lang="en-US" sz="4800" dirty="0" smtClean="0"/>
              <a:t> </a:t>
            </a:r>
            <a:r>
              <a:rPr lang="en-US" sz="4800" dirty="0" err="1" smtClean="0"/>
              <a:t>Penyajian</a:t>
            </a:r>
            <a:r>
              <a:rPr lang="en-US" sz="4800" dirty="0" smtClean="0"/>
              <a:t> &amp; </a:t>
            </a:r>
            <a:r>
              <a:rPr lang="en-US" sz="4800" dirty="0" err="1" smtClean="0"/>
              <a:t>Pengungkapan</a:t>
            </a:r>
            <a:endParaRPr lang="id-ID" sz="4800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29" y="1882588"/>
            <a:ext cx="91440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3580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229600" cy="1066800"/>
          </a:xfrm>
        </p:spPr>
        <p:txBody>
          <a:bodyPr>
            <a:noAutofit/>
          </a:bodyPr>
          <a:lstStyle/>
          <a:p>
            <a:r>
              <a:rPr lang="en-US" sz="5400" dirty="0" err="1" smtClean="0"/>
              <a:t>Pengujian</a:t>
            </a:r>
            <a:r>
              <a:rPr lang="en-US" sz="5400" dirty="0" smtClean="0"/>
              <a:t> </a:t>
            </a:r>
            <a:endParaRPr lang="id-ID" sz="5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2" y="1676400"/>
            <a:ext cx="9139518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56093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12" y="381000"/>
            <a:ext cx="8969188" cy="1066800"/>
          </a:xfrm>
        </p:spPr>
        <p:txBody>
          <a:bodyPr>
            <a:normAutofit/>
          </a:bodyPr>
          <a:lstStyle/>
          <a:p>
            <a:r>
              <a:rPr lang="en-US" sz="5400" dirty="0" err="1" smtClean="0"/>
              <a:t>Pengujian</a:t>
            </a:r>
            <a:r>
              <a:rPr lang="en-US" sz="5400" dirty="0" smtClean="0"/>
              <a:t> </a:t>
            </a:r>
            <a:r>
              <a:rPr lang="en-US" sz="5400" dirty="0" err="1" smtClean="0"/>
              <a:t>Substantif</a:t>
            </a:r>
            <a:endParaRPr lang="id-ID" sz="5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0"/>
            <a:ext cx="91440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9429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1143000"/>
          </a:xfrm>
        </p:spPr>
        <p:txBody>
          <a:bodyPr>
            <a:noAutofit/>
          </a:bodyPr>
          <a:lstStyle/>
          <a:p>
            <a:r>
              <a:rPr lang="en-US" sz="4800" dirty="0" err="1" smtClean="0"/>
              <a:t>Hasil</a:t>
            </a:r>
            <a:r>
              <a:rPr lang="en-US" sz="4800" dirty="0" smtClean="0"/>
              <a:t> </a:t>
            </a:r>
            <a:r>
              <a:rPr lang="en-US" sz="4800" dirty="0" err="1" smtClean="0"/>
              <a:t>Pengujian</a:t>
            </a:r>
            <a:r>
              <a:rPr lang="en-US" sz="4800" dirty="0" smtClean="0"/>
              <a:t> </a:t>
            </a:r>
            <a:r>
              <a:rPr lang="en-US" sz="4800" dirty="0" err="1" smtClean="0"/>
              <a:t>Substantif</a:t>
            </a:r>
            <a:r>
              <a:rPr lang="en-US" sz="4800" dirty="0" smtClean="0"/>
              <a:t> :</a:t>
            </a:r>
            <a:br>
              <a:rPr lang="en-US" sz="4800" dirty="0" smtClean="0"/>
            </a:br>
            <a:r>
              <a:rPr lang="en-US" sz="4800" dirty="0" err="1" smtClean="0"/>
              <a:t>Kesalahan</a:t>
            </a:r>
            <a:r>
              <a:rPr lang="en-US" sz="4800" dirty="0" smtClean="0"/>
              <a:t> Yang </a:t>
            </a:r>
            <a:r>
              <a:rPr lang="en-US" sz="4800" dirty="0" err="1" smtClean="0"/>
              <a:t>Terjadi</a:t>
            </a:r>
            <a:endParaRPr lang="id-ID" sz="48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81200"/>
            <a:ext cx="91440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02927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dirty="0" err="1" smtClean="0"/>
              <a:t>Tujuan</a:t>
            </a:r>
            <a:r>
              <a:rPr lang="en-US" sz="6000" dirty="0" smtClean="0"/>
              <a:t> Audit</a:t>
            </a:r>
            <a:endParaRPr lang="id-ID" sz="60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00200"/>
            <a:ext cx="91440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9718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dirty="0" err="1" smtClean="0"/>
              <a:t>Tujuan</a:t>
            </a:r>
            <a:r>
              <a:rPr lang="en-US" sz="6000" dirty="0" smtClean="0"/>
              <a:t> Audit</a:t>
            </a:r>
            <a:endParaRPr lang="id-ID" sz="60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1600"/>
            <a:ext cx="91440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015982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sz="5400" dirty="0" err="1" smtClean="0"/>
              <a:t>Tujuan</a:t>
            </a:r>
            <a:r>
              <a:rPr lang="en-US" sz="5400" dirty="0" smtClean="0"/>
              <a:t> </a:t>
            </a:r>
            <a:r>
              <a:rPr lang="en-US" sz="5400" dirty="0" err="1" smtClean="0"/>
              <a:t>Pengujian</a:t>
            </a:r>
            <a:r>
              <a:rPr lang="en-US" sz="5400" dirty="0" smtClean="0"/>
              <a:t> </a:t>
            </a:r>
            <a:r>
              <a:rPr lang="en-US" sz="5400" dirty="0" err="1" smtClean="0"/>
              <a:t>Substantif</a:t>
            </a:r>
            <a:endParaRPr lang="id-ID" sz="54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0"/>
            <a:ext cx="91440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41962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5334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sz="5400" dirty="0" err="1" smtClean="0"/>
              <a:t>Tujuan</a:t>
            </a:r>
            <a:r>
              <a:rPr lang="en-US" sz="5400" dirty="0" smtClean="0"/>
              <a:t> </a:t>
            </a:r>
            <a:r>
              <a:rPr lang="en-US" sz="5400" dirty="0" err="1" smtClean="0"/>
              <a:t>Pengujian</a:t>
            </a:r>
            <a:r>
              <a:rPr lang="en-US" sz="5400" dirty="0" smtClean="0"/>
              <a:t> </a:t>
            </a:r>
            <a:r>
              <a:rPr lang="en-US" sz="5400" dirty="0" err="1" smtClean="0"/>
              <a:t>Substantif</a:t>
            </a:r>
            <a:endParaRPr lang="id-ID" sz="54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0"/>
            <a:ext cx="91440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32659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609600"/>
            <a:ext cx="9144000" cy="1066800"/>
          </a:xfrm>
        </p:spPr>
        <p:txBody>
          <a:bodyPr>
            <a:noAutofit/>
          </a:bodyPr>
          <a:lstStyle/>
          <a:p>
            <a:r>
              <a:rPr lang="en-US" sz="4800" dirty="0" err="1" smtClean="0"/>
              <a:t>Tujuan</a:t>
            </a:r>
            <a:r>
              <a:rPr lang="en-US" sz="4800" dirty="0" smtClean="0"/>
              <a:t> </a:t>
            </a:r>
            <a:r>
              <a:rPr lang="en-US" sz="4800" dirty="0" err="1" smtClean="0"/>
              <a:t>Pengujian</a:t>
            </a:r>
            <a:r>
              <a:rPr lang="en-US" sz="4800" dirty="0" smtClean="0"/>
              <a:t> </a:t>
            </a:r>
            <a:r>
              <a:rPr lang="en-US" sz="4800" dirty="0" err="1" smtClean="0"/>
              <a:t>Substantif</a:t>
            </a:r>
            <a:endParaRPr lang="id-ID" sz="4800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752600"/>
            <a:ext cx="79248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33408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102</TotalTime>
  <Words>53</Words>
  <Application>Microsoft Office PowerPoint</Application>
  <PresentationFormat>On-screen Show (4:3)</PresentationFormat>
  <Paragraphs>22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Urban</vt:lpstr>
      <vt:lpstr>Pengujian Substantif</vt:lpstr>
      <vt:lpstr>Pengujian </vt:lpstr>
      <vt:lpstr>Pengujian Substantif</vt:lpstr>
      <vt:lpstr>Hasil Pengujian Substantif : Kesalahan Yang Terjadi</vt:lpstr>
      <vt:lpstr>Tujuan Audit</vt:lpstr>
      <vt:lpstr>Tujuan Audit</vt:lpstr>
      <vt:lpstr>Tujuan Pengujian Substantif</vt:lpstr>
      <vt:lpstr>Tujuan Pengujian Substantif</vt:lpstr>
      <vt:lpstr>Tujuan Pengujian Substantif</vt:lpstr>
      <vt:lpstr>Program Pengujian Substantif</vt:lpstr>
      <vt:lpstr>Prosedur Audit Awal</vt:lpstr>
      <vt:lpstr>Prosedur Audit Awal</vt:lpstr>
      <vt:lpstr>Prosedur Analitik</vt:lpstr>
      <vt:lpstr>Pengujian terhadap Transaksi Rinci</vt:lpstr>
      <vt:lpstr>Pengujian terhadap Saldo Akun Rinci</vt:lpstr>
      <vt:lpstr>Verifikasi Penyajian &amp; Pengungkapan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Pengujian Substantif</dc:title>
  <dc:creator>Irma Paramita Sofia</dc:creator>
  <cp:lastModifiedBy>Irma Paramita Sofia</cp:lastModifiedBy>
  <cp:revision>8</cp:revision>
  <dcterms:created xsi:type="dcterms:W3CDTF">2014-07-16T07:29:23Z</dcterms:created>
  <dcterms:modified xsi:type="dcterms:W3CDTF">2014-09-24T05:37:34Z</dcterms:modified>
</cp:coreProperties>
</file>