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0" r:id="rId3"/>
    <p:sldId id="312" r:id="rId4"/>
    <p:sldId id="313" r:id="rId5"/>
    <p:sldId id="314" r:id="rId6"/>
    <p:sldId id="315" r:id="rId7"/>
    <p:sldId id="317" r:id="rId8"/>
    <p:sldId id="316" r:id="rId9"/>
    <p:sldId id="31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E0ED1-D7F8-4108-969A-CDE277EC37B1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5C98B7-E543-4F24-8048-0FD2DC27E775}">
      <dgm:prSet phldrT="[Text]"/>
      <dgm:spPr/>
      <dgm:t>
        <a:bodyPr/>
        <a:lstStyle/>
        <a:p>
          <a:r>
            <a:rPr lang="en-US" dirty="0" smtClean="0"/>
            <a:t>Kantor </a:t>
          </a:r>
          <a:r>
            <a:rPr lang="en-US" dirty="0" err="1" smtClean="0"/>
            <a:t>Akuntan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endParaRPr lang="en-US" dirty="0"/>
        </a:p>
      </dgm:t>
    </dgm:pt>
    <dgm:pt modelId="{3A79B0E1-2BEB-4923-BAAA-E13C64EE0B48}" type="parTrans" cxnId="{5C743E59-1AFE-464B-9E2A-E4CF5625BA66}">
      <dgm:prSet/>
      <dgm:spPr/>
      <dgm:t>
        <a:bodyPr/>
        <a:lstStyle/>
        <a:p>
          <a:endParaRPr lang="en-US"/>
        </a:p>
      </dgm:t>
    </dgm:pt>
    <dgm:pt modelId="{57C6EE8E-1111-42F7-A32D-1E4F3FF0EE30}" type="sibTrans" cxnId="{5C743E59-1AFE-464B-9E2A-E4CF5625BA66}">
      <dgm:prSet/>
      <dgm:spPr/>
      <dgm:t>
        <a:bodyPr/>
        <a:lstStyle/>
        <a:p>
          <a:endParaRPr lang="en-US"/>
        </a:p>
      </dgm:t>
    </dgm:pt>
    <dgm:pt modelId="{B3FB0899-3BC1-4E0C-A3F7-095708A6DE40}">
      <dgm:prSet phldrT="[Text]"/>
      <dgm:spPr/>
      <dgm:t>
        <a:bodyPr/>
        <a:lstStyle/>
        <a:p>
          <a:r>
            <a:rPr lang="en-US" dirty="0" err="1" smtClean="0"/>
            <a:t>Konsultan</a:t>
          </a:r>
          <a:r>
            <a:rPr lang="en-US" dirty="0" smtClean="0"/>
            <a:t> </a:t>
          </a:r>
          <a:r>
            <a:rPr lang="en-US" dirty="0" err="1" smtClean="0"/>
            <a:t>Pajak</a:t>
          </a:r>
          <a:endParaRPr lang="en-US" dirty="0"/>
        </a:p>
      </dgm:t>
    </dgm:pt>
    <dgm:pt modelId="{6AC694FE-4923-48AF-95A6-6D52975676FC}" type="parTrans" cxnId="{C6A18C46-BEF8-430B-AD74-FD847AC0B6E7}">
      <dgm:prSet/>
      <dgm:spPr/>
      <dgm:t>
        <a:bodyPr/>
        <a:lstStyle/>
        <a:p>
          <a:endParaRPr lang="en-US"/>
        </a:p>
      </dgm:t>
    </dgm:pt>
    <dgm:pt modelId="{4DFB1B01-964F-4DCC-A8F5-E007CF001F2B}" type="sibTrans" cxnId="{C6A18C46-BEF8-430B-AD74-FD847AC0B6E7}">
      <dgm:prSet/>
      <dgm:spPr/>
      <dgm:t>
        <a:bodyPr/>
        <a:lstStyle/>
        <a:p>
          <a:endParaRPr lang="en-US"/>
        </a:p>
      </dgm:t>
    </dgm:pt>
    <dgm:pt modelId="{1E13B0A5-29D1-49D1-A3E2-E9A10A371A09}">
      <dgm:prSet phldrT="[Text]"/>
      <dgm:spPr/>
      <dgm:t>
        <a:bodyPr/>
        <a:lstStyle/>
        <a:p>
          <a:r>
            <a:rPr lang="en-US" dirty="0" smtClean="0"/>
            <a:t>Accounting Software</a:t>
          </a:r>
          <a:endParaRPr lang="en-US" dirty="0"/>
        </a:p>
      </dgm:t>
    </dgm:pt>
    <dgm:pt modelId="{68599317-938A-451D-844D-E49075581F6B}" type="parTrans" cxnId="{3AB2B311-C60C-452B-A8A2-C633CF3F055D}">
      <dgm:prSet/>
      <dgm:spPr/>
      <dgm:t>
        <a:bodyPr/>
        <a:lstStyle/>
        <a:p>
          <a:endParaRPr lang="en-US"/>
        </a:p>
      </dgm:t>
    </dgm:pt>
    <dgm:pt modelId="{D5912E53-3E5C-43D5-9CDB-7ECB028EE136}" type="sibTrans" cxnId="{3AB2B311-C60C-452B-A8A2-C633CF3F055D}">
      <dgm:prSet/>
      <dgm:spPr/>
      <dgm:t>
        <a:bodyPr/>
        <a:lstStyle/>
        <a:p>
          <a:endParaRPr lang="en-US"/>
        </a:p>
      </dgm:t>
    </dgm:pt>
    <dgm:pt modelId="{EB468239-3EA4-4E3A-9E80-0BDC683D5B72}">
      <dgm:prSet phldrT="[Text]"/>
      <dgm:spPr/>
      <dgm:t>
        <a:bodyPr/>
        <a:lstStyle/>
        <a:p>
          <a:r>
            <a:rPr lang="en-US" dirty="0" err="1" smtClean="0"/>
            <a:t>Konsultan</a:t>
          </a:r>
          <a:r>
            <a:rPr lang="en-US" dirty="0" smtClean="0"/>
            <a:t> </a:t>
          </a:r>
          <a:r>
            <a:rPr lang="en-US" dirty="0" err="1" smtClean="0"/>
            <a:t>Keuangan</a:t>
          </a:r>
          <a:endParaRPr lang="en-US" dirty="0" smtClean="0"/>
        </a:p>
      </dgm:t>
    </dgm:pt>
    <dgm:pt modelId="{D8733F61-2F9C-46C9-B137-6DDAAF39ABDD}" type="parTrans" cxnId="{3869A977-9EE4-45D8-978E-4CF5E879D34F}">
      <dgm:prSet/>
      <dgm:spPr/>
      <dgm:t>
        <a:bodyPr/>
        <a:lstStyle/>
        <a:p>
          <a:endParaRPr lang="en-US"/>
        </a:p>
      </dgm:t>
    </dgm:pt>
    <dgm:pt modelId="{32D211B5-60E4-48D0-9274-4F2B29EEF1EC}" type="sibTrans" cxnId="{3869A977-9EE4-45D8-978E-4CF5E879D34F}">
      <dgm:prSet/>
      <dgm:spPr/>
      <dgm:t>
        <a:bodyPr/>
        <a:lstStyle/>
        <a:p>
          <a:endParaRPr lang="en-US"/>
        </a:p>
      </dgm:t>
    </dgm:pt>
    <dgm:pt modelId="{2E46861A-A3C4-4B4B-BCA3-2CCA8B2A9D5D}" type="pres">
      <dgm:prSet presAssocID="{68EE0ED1-D7F8-4108-969A-CDE277EC37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C1C82B-05A4-44A4-A175-00F65F59BFB8}" type="pres">
      <dgm:prSet presAssocID="{9C5C98B7-E543-4F24-8048-0FD2DC27E775}" presName="parentLin" presStyleCnt="0"/>
      <dgm:spPr/>
    </dgm:pt>
    <dgm:pt modelId="{078AB4B1-CCC9-4A72-9A7A-29BB6BE003C7}" type="pres">
      <dgm:prSet presAssocID="{9C5C98B7-E543-4F24-8048-0FD2DC27E77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9D8E9BF-78F9-4D1F-8514-692B8D52D486}" type="pres">
      <dgm:prSet presAssocID="{9C5C98B7-E543-4F24-8048-0FD2DC27E7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31F95-ABD8-4013-BF8C-08A37FC09187}" type="pres">
      <dgm:prSet presAssocID="{9C5C98B7-E543-4F24-8048-0FD2DC27E775}" presName="negativeSpace" presStyleCnt="0"/>
      <dgm:spPr/>
    </dgm:pt>
    <dgm:pt modelId="{8B26A1B7-8DCC-428E-80A1-5DC8F75F12B5}" type="pres">
      <dgm:prSet presAssocID="{9C5C98B7-E543-4F24-8048-0FD2DC27E775}" presName="childText" presStyleLbl="conFgAcc1" presStyleIdx="0" presStyleCnt="4">
        <dgm:presLayoutVars>
          <dgm:bulletEnabled val="1"/>
        </dgm:presLayoutVars>
      </dgm:prSet>
      <dgm:spPr/>
    </dgm:pt>
    <dgm:pt modelId="{943BA2B5-DB11-46DF-96F9-D30145E537AA}" type="pres">
      <dgm:prSet presAssocID="{57C6EE8E-1111-42F7-A32D-1E4F3FF0EE30}" presName="spaceBetweenRectangles" presStyleCnt="0"/>
      <dgm:spPr/>
    </dgm:pt>
    <dgm:pt modelId="{23264C6A-48AE-42F7-9102-61E66A279E4F}" type="pres">
      <dgm:prSet presAssocID="{B3FB0899-3BC1-4E0C-A3F7-095708A6DE40}" presName="parentLin" presStyleCnt="0"/>
      <dgm:spPr/>
    </dgm:pt>
    <dgm:pt modelId="{5C72D90A-3722-42E3-AA07-9C87D481BB3E}" type="pres">
      <dgm:prSet presAssocID="{B3FB0899-3BC1-4E0C-A3F7-095708A6DE4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BB5406F-FC83-40F7-9A8A-FE6080D62379}" type="pres">
      <dgm:prSet presAssocID="{B3FB0899-3BC1-4E0C-A3F7-095708A6DE4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2C28D-DF57-488C-B69C-D2D1FA7FE3D2}" type="pres">
      <dgm:prSet presAssocID="{B3FB0899-3BC1-4E0C-A3F7-095708A6DE40}" presName="negativeSpace" presStyleCnt="0"/>
      <dgm:spPr/>
    </dgm:pt>
    <dgm:pt modelId="{5FA872B6-6039-46CC-B507-5658DD494CD7}" type="pres">
      <dgm:prSet presAssocID="{B3FB0899-3BC1-4E0C-A3F7-095708A6DE40}" presName="childText" presStyleLbl="conFgAcc1" presStyleIdx="1" presStyleCnt="4">
        <dgm:presLayoutVars>
          <dgm:bulletEnabled val="1"/>
        </dgm:presLayoutVars>
      </dgm:prSet>
      <dgm:spPr/>
    </dgm:pt>
    <dgm:pt modelId="{C32AE732-B007-4A77-AFB0-77D80F78EB65}" type="pres">
      <dgm:prSet presAssocID="{4DFB1B01-964F-4DCC-A8F5-E007CF001F2B}" presName="spaceBetweenRectangles" presStyleCnt="0"/>
      <dgm:spPr/>
    </dgm:pt>
    <dgm:pt modelId="{9FF49517-4E88-4375-A2E4-9A72807905AB}" type="pres">
      <dgm:prSet presAssocID="{1E13B0A5-29D1-49D1-A3E2-E9A10A371A09}" presName="parentLin" presStyleCnt="0"/>
      <dgm:spPr/>
    </dgm:pt>
    <dgm:pt modelId="{9B0DCE43-0E11-4AFA-B3E0-5C4EEFB2DBD1}" type="pres">
      <dgm:prSet presAssocID="{1E13B0A5-29D1-49D1-A3E2-E9A10A371A0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BB59180-2EE5-41C2-998E-B6F5AB807557}" type="pres">
      <dgm:prSet presAssocID="{1E13B0A5-29D1-49D1-A3E2-E9A10A371A0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BEF39B-6BFE-4C46-9E39-3052504EF0E6}" type="pres">
      <dgm:prSet presAssocID="{1E13B0A5-29D1-49D1-A3E2-E9A10A371A09}" presName="negativeSpace" presStyleCnt="0"/>
      <dgm:spPr/>
    </dgm:pt>
    <dgm:pt modelId="{A9B3349D-C679-4396-983A-288941E458C4}" type="pres">
      <dgm:prSet presAssocID="{1E13B0A5-29D1-49D1-A3E2-E9A10A371A0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F4983-7EA1-453B-A5C0-0E5C711D778D}" type="pres">
      <dgm:prSet presAssocID="{D5912E53-3E5C-43D5-9CDB-7ECB028EE136}" presName="spaceBetweenRectangles" presStyleCnt="0"/>
      <dgm:spPr/>
    </dgm:pt>
    <dgm:pt modelId="{026C4499-EC31-4C5D-9357-85E21149A2C1}" type="pres">
      <dgm:prSet presAssocID="{EB468239-3EA4-4E3A-9E80-0BDC683D5B72}" presName="parentLin" presStyleCnt="0"/>
      <dgm:spPr/>
    </dgm:pt>
    <dgm:pt modelId="{B46AC9AC-DB23-4794-87AB-1858449A90FC}" type="pres">
      <dgm:prSet presAssocID="{EB468239-3EA4-4E3A-9E80-0BDC683D5B72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0E967825-D8F1-4AC7-99CB-A28D55D17A9A}" type="pres">
      <dgm:prSet presAssocID="{EB468239-3EA4-4E3A-9E80-0BDC683D5B7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B9FB0-3352-4A10-86F4-717E75CB3323}" type="pres">
      <dgm:prSet presAssocID="{EB468239-3EA4-4E3A-9E80-0BDC683D5B72}" presName="negativeSpace" presStyleCnt="0"/>
      <dgm:spPr/>
    </dgm:pt>
    <dgm:pt modelId="{92B6AC00-01F8-409B-9DF0-CC70107CFC9C}" type="pres">
      <dgm:prSet presAssocID="{EB468239-3EA4-4E3A-9E80-0BDC683D5B7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5805B65-7DC1-41BA-8F99-5853E67BE10A}" type="presOf" srcId="{EB468239-3EA4-4E3A-9E80-0BDC683D5B72}" destId="{B46AC9AC-DB23-4794-87AB-1858449A90FC}" srcOrd="0" destOrd="0" presId="urn:microsoft.com/office/officeart/2005/8/layout/list1"/>
    <dgm:cxn modelId="{3869A977-9EE4-45D8-978E-4CF5E879D34F}" srcId="{68EE0ED1-D7F8-4108-969A-CDE277EC37B1}" destId="{EB468239-3EA4-4E3A-9E80-0BDC683D5B72}" srcOrd="3" destOrd="0" parTransId="{D8733F61-2F9C-46C9-B137-6DDAAF39ABDD}" sibTransId="{32D211B5-60E4-48D0-9274-4F2B29EEF1EC}"/>
    <dgm:cxn modelId="{C6A18C46-BEF8-430B-AD74-FD847AC0B6E7}" srcId="{68EE0ED1-D7F8-4108-969A-CDE277EC37B1}" destId="{B3FB0899-3BC1-4E0C-A3F7-095708A6DE40}" srcOrd="1" destOrd="0" parTransId="{6AC694FE-4923-48AF-95A6-6D52975676FC}" sibTransId="{4DFB1B01-964F-4DCC-A8F5-E007CF001F2B}"/>
    <dgm:cxn modelId="{C834307C-208F-4CA7-9A84-125D2E160C6B}" type="presOf" srcId="{9C5C98B7-E543-4F24-8048-0FD2DC27E775}" destId="{078AB4B1-CCC9-4A72-9A7A-29BB6BE003C7}" srcOrd="0" destOrd="0" presId="urn:microsoft.com/office/officeart/2005/8/layout/list1"/>
    <dgm:cxn modelId="{7026AA42-F28D-43FC-85D3-DFBAFC8B489C}" type="presOf" srcId="{1E13B0A5-29D1-49D1-A3E2-E9A10A371A09}" destId="{9B0DCE43-0E11-4AFA-B3E0-5C4EEFB2DBD1}" srcOrd="0" destOrd="0" presId="urn:microsoft.com/office/officeart/2005/8/layout/list1"/>
    <dgm:cxn modelId="{598A4539-84CA-4976-8D5B-3E2D7648C60E}" type="presOf" srcId="{EB468239-3EA4-4E3A-9E80-0BDC683D5B72}" destId="{0E967825-D8F1-4AC7-99CB-A28D55D17A9A}" srcOrd="1" destOrd="0" presId="urn:microsoft.com/office/officeart/2005/8/layout/list1"/>
    <dgm:cxn modelId="{1380504C-3E77-47FA-BBC1-F5C3BE84A0E0}" type="presOf" srcId="{1E13B0A5-29D1-49D1-A3E2-E9A10A371A09}" destId="{3BB59180-2EE5-41C2-998E-B6F5AB807557}" srcOrd="1" destOrd="0" presId="urn:microsoft.com/office/officeart/2005/8/layout/list1"/>
    <dgm:cxn modelId="{2D2DB9B7-CC5C-49DB-AD4A-9BBC06057B6C}" type="presOf" srcId="{68EE0ED1-D7F8-4108-969A-CDE277EC37B1}" destId="{2E46861A-A3C4-4B4B-BCA3-2CCA8B2A9D5D}" srcOrd="0" destOrd="0" presId="urn:microsoft.com/office/officeart/2005/8/layout/list1"/>
    <dgm:cxn modelId="{08A08D28-5502-450A-BDD2-264328DC6756}" type="presOf" srcId="{9C5C98B7-E543-4F24-8048-0FD2DC27E775}" destId="{79D8E9BF-78F9-4D1F-8514-692B8D52D486}" srcOrd="1" destOrd="0" presId="urn:microsoft.com/office/officeart/2005/8/layout/list1"/>
    <dgm:cxn modelId="{5E95D997-FA4C-4B1D-8D86-A54B1DF53BD7}" type="presOf" srcId="{B3FB0899-3BC1-4E0C-A3F7-095708A6DE40}" destId="{5C72D90A-3722-42E3-AA07-9C87D481BB3E}" srcOrd="0" destOrd="0" presId="urn:microsoft.com/office/officeart/2005/8/layout/list1"/>
    <dgm:cxn modelId="{3AB2B311-C60C-452B-A8A2-C633CF3F055D}" srcId="{68EE0ED1-D7F8-4108-969A-CDE277EC37B1}" destId="{1E13B0A5-29D1-49D1-A3E2-E9A10A371A09}" srcOrd="2" destOrd="0" parTransId="{68599317-938A-451D-844D-E49075581F6B}" sibTransId="{D5912E53-3E5C-43D5-9CDB-7ECB028EE136}"/>
    <dgm:cxn modelId="{5C743E59-1AFE-464B-9E2A-E4CF5625BA66}" srcId="{68EE0ED1-D7F8-4108-969A-CDE277EC37B1}" destId="{9C5C98B7-E543-4F24-8048-0FD2DC27E775}" srcOrd="0" destOrd="0" parTransId="{3A79B0E1-2BEB-4923-BAAA-E13C64EE0B48}" sibTransId="{57C6EE8E-1111-42F7-A32D-1E4F3FF0EE30}"/>
    <dgm:cxn modelId="{E9E3E625-873E-4D53-9229-E294E9A3BEAC}" type="presOf" srcId="{B3FB0899-3BC1-4E0C-A3F7-095708A6DE40}" destId="{CBB5406F-FC83-40F7-9A8A-FE6080D62379}" srcOrd="1" destOrd="0" presId="urn:microsoft.com/office/officeart/2005/8/layout/list1"/>
    <dgm:cxn modelId="{915BCDE1-9B8C-4509-B79C-BFA9972CCCD1}" type="presParOf" srcId="{2E46861A-A3C4-4B4B-BCA3-2CCA8B2A9D5D}" destId="{B6C1C82B-05A4-44A4-A175-00F65F59BFB8}" srcOrd="0" destOrd="0" presId="urn:microsoft.com/office/officeart/2005/8/layout/list1"/>
    <dgm:cxn modelId="{8DF4AD8D-1C6D-433F-8F15-B96272BF9AD8}" type="presParOf" srcId="{B6C1C82B-05A4-44A4-A175-00F65F59BFB8}" destId="{078AB4B1-CCC9-4A72-9A7A-29BB6BE003C7}" srcOrd="0" destOrd="0" presId="urn:microsoft.com/office/officeart/2005/8/layout/list1"/>
    <dgm:cxn modelId="{2EF4187D-24F0-443C-9AF0-7D5243914861}" type="presParOf" srcId="{B6C1C82B-05A4-44A4-A175-00F65F59BFB8}" destId="{79D8E9BF-78F9-4D1F-8514-692B8D52D486}" srcOrd="1" destOrd="0" presId="urn:microsoft.com/office/officeart/2005/8/layout/list1"/>
    <dgm:cxn modelId="{2F94B7F4-5CBB-4F29-93C5-980BA19B36C3}" type="presParOf" srcId="{2E46861A-A3C4-4B4B-BCA3-2CCA8B2A9D5D}" destId="{54231F95-ABD8-4013-BF8C-08A37FC09187}" srcOrd="1" destOrd="0" presId="urn:microsoft.com/office/officeart/2005/8/layout/list1"/>
    <dgm:cxn modelId="{AA6DB823-7BBC-490A-9FCC-A432350F5397}" type="presParOf" srcId="{2E46861A-A3C4-4B4B-BCA3-2CCA8B2A9D5D}" destId="{8B26A1B7-8DCC-428E-80A1-5DC8F75F12B5}" srcOrd="2" destOrd="0" presId="urn:microsoft.com/office/officeart/2005/8/layout/list1"/>
    <dgm:cxn modelId="{40F7625C-0279-4478-BBB2-CD56AC49B57F}" type="presParOf" srcId="{2E46861A-A3C4-4B4B-BCA3-2CCA8B2A9D5D}" destId="{943BA2B5-DB11-46DF-96F9-D30145E537AA}" srcOrd="3" destOrd="0" presId="urn:microsoft.com/office/officeart/2005/8/layout/list1"/>
    <dgm:cxn modelId="{D4E55B99-6FDB-4E7F-B6D4-655494CCFCFF}" type="presParOf" srcId="{2E46861A-A3C4-4B4B-BCA3-2CCA8B2A9D5D}" destId="{23264C6A-48AE-42F7-9102-61E66A279E4F}" srcOrd="4" destOrd="0" presId="urn:microsoft.com/office/officeart/2005/8/layout/list1"/>
    <dgm:cxn modelId="{C91B8EFA-23EE-4C12-8625-554758413D95}" type="presParOf" srcId="{23264C6A-48AE-42F7-9102-61E66A279E4F}" destId="{5C72D90A-3722-42E3-AA07-9C87D481BB3E}" srcOrd="0" destOrd="0" presId="urn:microsoft.com/office/officeart/2005/8/layout/list1"/>
    <dgm:cxn modelId="{39220D84-68D7-425E-88EB-B891BC4B067C}" type="presParOf" srcId="{23264C6A-48AE-42F7-9102-61E66A279E4F}" destId="{CBB5406F-FC83-40F7-9A8A-FE6080D62379}" srcOrd="1" destOrd="0" presId="urn:microsoft.com/office/officeart/2005/8/layout/list1"/>
    <dgm:cxn modelId="{3AFA6B90-9DE8-4E21-BB03-AF4F336BF948}" type="presParOf" srcId="{2E46861A-A3C4-4B4B-BCA3-2CCA8B2A9D5D}" destId="{B982C28D-DF57-488C-B69C-D2D1FA7FE3D2}" srcOrd="5" destOrd="0" presId="urn:microsoft.com/office/officeart/2005/8/layout/list1"/>
    <dgm:cxn modelId="{DF802706-61C1-4E33-AD2A-9B356DD14E8D}" type="presParOf" srcId="{2E46861A-A3C4-4B4B-BCA3-2CCA8B2A9D5D}" destId="{5FA872B6-6039-46CC-B507-5658DD494CD7}" srcOrd="6" destOrd="0" presId="urn:microsoft.com/office/officeart/2005/8/layout/list1"/>
    <dgm:cxn modelId="{0D45662B-A045-4F56-818B-669C2EC442E0}" type="presParOf" srcId="{2E46861A-A3C4-4B4B-BCA3-2CCA8B2A9D5D}" destId="{C32AE732-B007-4A77-AFB0-77D80F78EB65}" srcOrd="7" destOrd="0" presId="urn:microsoft.com/office/officeart/2005/8/layout/list1"/>
    <dgm:cxn modelId="{FA2E8457-4D6D-4241-9229-6721A96ADB5B}" type="presParOf" srcId="{2E46861A-A3C4-4B4B-BCA3-2CCA8B2A9D5D}" destId="{9FF49517-4E88-4375-A2E4-9A72807905AB}" srcOrd="8" destOrd="0" presId="urn:microsoft.com/office/officeart/2005/8/layout/list1"/>
    <dgm:cxn modelId="{1C804E39-9095-443F-8AC9-1F8A5E1F9F81}" type="presParOf" srcId="{9FF49517-4E88-4375-A2E4-9A72807905AB}" destId="{9B0DCE43-0E11-4AFA-B3E0-5C4EEFB2DBD1}" srcOrd="0" destOrd="0" presId="urn:microsoft.com/office/officeart/2005/8/layout/list1"/>
    <dgm:cxn modelId="{368DF3A4-7483-4650-B6C9-A1AFBC55443C}" type="presParOf" srcId="{9FF49517-4E88-4375-A2E4-9A72807905AB}" destId="{3BB59180-2EE5-41C2-998E-B6F5AB807557}" srcOrd="1" destOrd="0" presId="urn:microsoft.com/office/officeart/2005/8/layout/list1"/>
    <dgm:cxn modelId="{98ABD277-1F1C-4FD6-A338-B0AE954A8B7E}" type="presParOf" srcId="{2E46861A-A3C4-4B4B-BCA3-2CCA8B2A9D5D}" destId="{90BEF39B-6BFE-4C46-9E39-3052504EF0E6}" srcOrd="9" destOrd="0" presId="urn:microsoft.com/office/officeart/2005/8/layout/list1"/>
    <dgm:cxn modelId="{405960C4-FC09-49E6-ABC8-0F6B5D405E00}" type="presParOf" srcId="{2E46861A-A3C4-4B4B-BCA3-2CCA8B2A9D5D}" destId="{A9B3349D-C679-4396-983A-288941E458C4}" srcOrd="10" destOrd="0" presId="urn:microsoft.com/office/officeart/2005/8/layout/list1"/>
    <dgm:cxn modelId="{C2B474D2-64F8-4318-BE80-D75F508B488E}" type="presParOf" srcId="{2E46861A-A3C4-4B4B-BCA3-2CCA8B2A9D5D}" destId="{935F4983-7EA1-453B-A5C0-0E5C711D778D}" srcOrd="11" destOrd="0" presId="urn:microsoft.com/office/officeart/2005/8/layout/list1"/>
    <dgm:cxn modelId="{07F96ACF-B166-43FE-8581-A53994BF4CBE}" type="presParOf" srcId="{2E46861A-A3C4-4B4B-BCA3-2CCA8B2A9D5D}" destId="{026C4499-EC31-4C5D-9357-85E21149A2C1}" srcOrd="12" destOrd="0" presId="urn:microsoft.com/office/officeart/2005/8/layout/list1"/>
    <dgm:cxn modelId="{694B0AB3-7AFF-4DCA-9741-03C019505182}" type="presParOf" srcId="{026C4499-EC31-4C5D-9357-85E21149A2C1}" destId="{B46AC9AC-DB23-4794-87AB-1858449A90FC}" srcOrd="0" destOrd="0" presId="urn:microsoft.com/office/officeart/2005/8/layout/list1"/>
    <dgm:cxn modelId="{EBD49188-E63D-4608-BA89-D61805DEE8AD}" type="presParOf" srcId="{026C4499-EC31-4C5D-9357-85E21149A2C1}" destId="{0E967825-D8F1-4AC7-99CB-A28D55D17A9A}" srcOrd="1" destOrd="0" presId="urn:microsoft.com/office/officeart/2005/8/layout/list1"/>
    <dgm:cxn modelId="{A50D84C5-0BF3-4164-82CF-2B1695AFBD9C}" type="presParOf" srcId="{2E46861A-A3C4-4B4B-BCA3-2CCA8B2A9D5D}" destId="{7CDB9FB0-3352-4A10-86F4-717E75CB3323}" srcOrd="13" destOrd="0" presId="urn:microsoft.com/office/officeart/2005/8/layout/list1"/>
    <dgm:cxn modelId="{7B2556E0-DA39-4952-954F-0CC763A887C8}" type="presParOf" srcId="{2E46861A-A3C4-4B4B-BCA3-2CCA8B2A9D5D}" destId="{92B6AC00-01F8-409B-9DF0-CC70107CFC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76AA14-7839-41EA-A53A-B0596B141F91}" type="doc">
      <dgm:prSet loTypeId="urn:microsoft.com/office/officeart/2005/8/layout/bProcess2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97130D5-D0CA-4022-9870-0D68C2E364EE}">
      <dgm:prSet phldrT="[Text]"/>
      <dgm:spPr/>
      <dgm:t>
        <a:bodyPr/>
        <a:lstStyle/>
        <a:p>
          <a:r>
            <a:rPr lang="en-US" dirty="0" smtClean="0"/>
            <a:t>Lulus USAP (</a:t>
          </a:r>
          <a:r>
            <a:rPr lang="en-US" dirty="0" err="1" smtClean="0"/>
            <a:t>Ujian</a:t>
          </a:r>
          <a:r>
            <a:rPr lang="en-US" dirty="0" smtClean="0"/>
            <a:t> </a:t>
          </a:r>
          <a:r>
            <a:rPr lang="en-US" dirty="0" err="1" smtClean="0"/>
            <a:t>Sertifikasi</a:t>
          </a:r>
          <a:r>
            <a:rPr lang="en-US" dirty="0" smtClean="0"/>
            <a:t> </a:t>
          </a:r>
          <a:r>
            <a:rPr lang="en-US" dirty="0" err="1" smtClean="0"/>
            <a:t>Akuntan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r>
            <a:rPr lang="en-US" dirty="0" smtClean="0"/>
            <a:t>)</a:t>
          </a:r>
          <a:endParaRPr lang="en-US" dirty="0"/>
        </a:p>
      </dgm:t>
    </dgm:pt>
    <dgm:pt modelId="{A52A3FC1-C6C3-4186-BFD5-32006C113864}" type="parTrans" cxnId="{BA896465-911B-4EB2-98E0-433CD631C1C9}">
      <dgm:prSet/>
      <dgm:spPr/>
      <dgm:t>
        <a:bodyPr/>
        <a:lstStyle/>
        <a:p>
          <a:endParaRPr lang="en-US"/>
        </a:p>
      </dgm:t>
    </dgm:pt>
    <dgm:pt modelId="{1E8353CE-49C7-4575-881B-A5ECEF821D29}" type="sibTrans" cxnId="{BA896465-911B-4EB2-98E0-433CD631C1C9}">
      <dgm:prSet/>
      <dgm:spPr/>
      <dgm:t>
        <a:bodyPr/>
        <a:lstStyle/>
        <a:p>
          <a:endParaRPr lang="en-US"/>
        </a:p>
      </dgm:t>
    </dgm:pt>
    <dgm:pt modelId="{575E4D7E-E506-4784-93B1-8E5D75ECADE8}">
      <dgm:prSet phldrT="[Text]"/>
      <dgm:spPr/>
      <dgm:t>
        <a:bodyPr/>
        <a:lstStyle/>
        <a:p>
          <a:r>
            <a:rPr lang="en-US" dirty="0" err="1" smtClean="0"/>
            <a:t>Jika</a:t>
          </a:r>
          <a:r>
            <a:rPr lang="en-US" dirty="0" smtClean="0"/>
            <a:t> &gt; 6 </a:t>
          </a:r>
          <a:r>
            <a:rPr lang="en-US" dirty="0" err="1" smtClean="0"/>
            <a:t>bulan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mempunyai</a:t>
          </a:r>
          <a:r>
            <a:rPr lang="en-US" dirty="0" smtClean="0"/>
            <a:t> KAP, </a:t>
          </a:r>
          <a:r>
            <a:rPr lang="en-US" dirty="0" err="1" smtClean="0"/>
            <a:t>maka</a:t>
          </a:r>
          <a:r>
            <a:rPr lang="en-US" dirty="0" smtClean="0"/>
            <a:t> </a:t>
          </a:r>
          <a:r>
            <a:rPr lang="en-US" dirty="0" err="1" smtClean="0"/>
            <a:t>ijin</a:t>
          </a:r>
          <a:r>
            <a:rPr lang="en-US" dirty="0" smtClean="0"/>
            <a:t> </a:t>
          </a:r>
          <a:r>
            <a:rPr lang="en-US" dirty="0" err="1" smtClean="0"/>
            <a:t>praktek</a:t>
          </a:r>
          <a:r>
            <a:rPr lang="en-US" dirty="0" smtClean="0"/>
            <a:t> </a:t>
          </a:r>
          <a:r>
            <a:rPr lang="en-US" dirty="0" err="1" smtClean="0"/>
            <a:t>dicabut</a:t>
          </a:r>
          <a:endParaRPr lang="en-US" dirty="0"/>
        </a:p>
      </dgm:t>
    </dgm:pt>
    <dgm:pt modelId="{C6063A3D-29B6-4E95-B9AE-9ED8321B1D0F}" type="parTrans" cxnId="{278D150D-901B-4C9D-BEAC-52917093BFED}">
      <dgm:prSet/>
      <dgm:spPr/>
      <dgm:t>
        <a:bodyPr/>
        <a:lstStyle/>
        <a:p>
          <a:endParaRPr lang="en-US"/>
        </a:p>
      </dgm:t>
    </dgm:pt>
    <dgm:pt modelId="{4F2586FC-4A6B-480E-9433-C8269ED16F58}" type="sibTrans" cxnId="{278D150D-901B-4C9D-BEAC-52917093BFED}">
      <dgm:prSet/>
      <dgm:spPr/>
      <dgm:t>
        <a:bodyPr/>
        <a:lstStyle/>
        <a:p>
          <a:endParaRPr lang="en-US"/>
        </a:p>
      </dgm:t>
    </dgm:pt>
    <dgm:pt modelId="{026FA4B7-8244-43CF-9C97-B5CE9EFD860A}">
      <dgm:prSet phldrT="[Text]"/>
      <dgm:spPr/>
      <dgm:t>
        <a:bodyPr/>
        <a:lstStyle/>
        <a:p>
          <a:r>
            <a:rPr lang="en-US" dirty="0" err="1" smtClean="0"/>
            <a:t>Bergelar</a:t>
          </a:r>
          <a:r>
            <a:rPr lang="en-US" dirty="0" smtClean="0"/>
            <a:t> “CPA Indonesia”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mendapat</a:t>
          </a:r>
          <a:r>
            <a:rPr lang="en-US" dirty="0" smtClean="0"/>
            <a:t> </a:t>
          </a:r>
          <a:r>
            <a:rPr lang="en-US" dirty="0" err="1" smtClean="0"/>
            <a:t>ijin</a:t>
          </a:r>
          <a:r>
            <a:rPr lang="en-US" dirty="0" smtClean="0"/>
            <a:t> </a:t>
          </a:r>
          <a:r>
            <a:rPr lang="en-US" dirty="0" err="1" smtClean="0"/>
            <a:t>praktekPengalaman</a:t>
          </a:r>
          <a:r>
            <a:rPr lang="en-US" dirty="0" smtClean="0"/>
            <a:t> min. 1000 jam </a:t>
          </a:r>
          <a:r>
            <a:rPr lang="en-US" dirty="0" err="1" smtClean="0"/>
            <a:t>dan</a:t>
          </a:r>
          <a:r>
            <a:rPr lang="en-US" dirty="0" smtClean="0"/>
            <a:t> min. 500 jam </a:t>
          </a:r>
          <a:r>
            <a:rPr lang="en-US" dirty="0" err="1" smtClean="0"/>
            <a:t>diantaranya</a:t>
          </a:r>
          <a:r>
            <a:rPr lang="en-US" dirty="0" smtClean="0"/>
            <a:t> 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pemimpin</a:t>
          </a:r>
          <a:endParaRPr lang="en-US" dirty="0"/>
        </a:p>
      </dgm:t>
    </dgm:pt>
    <dgm:pt modelId="{5F8AADD9-6B5C-4C3C-9FB1-368524FADCBF}" type="parTrans" cxnId="{5FC6F7F9-91A6-4691-BA44-B914D3A1BFBE}">
      <dgm:prSet/>
      <dgm:spPr/>
      <dgm:t>
        <a:bodyPr/>
        <a:lstStyle/>
        <a:p>
          <a:endParaRPr lang="en-US"/>
        </a:p>
      </dgm:t>
    </dgm:pt>
    <dgm:pt modelId="{D7A9618C-E82D-46E8-9D77-6A276559C456}" type="sibTrans" cxnId="{5FC6F7F9-91A6-4691-BA44-B914D3A1BFBE}">
      <dgm:prSet/>
      <dgm:spPr/>
      <dgm:t>
        <a:bodyPr/>
        <a:lstStyle/>
        <a:p>
          <a:endParaRPr lang="en-US"/>
        </a:p>
      </dgm:t>
    </dgm:pt>
    <dgm:pt modelId="{1B6DB6EF-15C8-41EE-9A42-7D72A3F8145A}" type="pres">
      <dgm:prSet presAssocID="{8276AA14-7839-41EA-A53A-B0596B141F91}" presName="diagram" presStyleCnt="0">
        <dgm:presLayoutVars>
          <dgm:dir/>
          <dgm:resizeHandles/>
        </dgm:presLayoutVars>
      </dgm:prSet>
      <dgm:spPr/>
    </dgm:pt>
    <dgm:pt modelId="{92E22F55-7987-4561-ACA2-165D70E5228D}" type="pres">
      <dgm:prSet presAssocID="{497130D5-D0CA-4022-9870-0D68C2E364EE}" presName="firstNode" presStyleLbl="node1" presStyleIdx="0" presStyleCnt="3">
        <dgm:presLayoutVars>
          <dgm:bulletEnabled val="1"/>
        </dgm:presLayoutVars>
      </dgm:prSet>
      <dgm:spPr/>
    </dgm:pt>
    <dgm:pt modelId="{FF9F91D3-86D1-4AE2-A905-33C9F87925A3}" type="pres">
      <dgm:prSet presAssocID="{1E8353CE-49C7-4575-881B-A5ECEF821D29}" presName="sibTrans" presStyleLbl="sibTrans2D1" presStyleIdx="0" presStyleCnt="2" custLinFactNeighborY="556"/>
      <dgm:spPr/>
    </dgm:pt>
    <dgm:pt modelId="{07A7F17D-CF39-4521-9136-EFB8904AF2F9}" type="pres">
      <dgm:prSet presAssocID="{026FA4B7-8244-43CF-9C97-B5CE9EFD860A}" presName="middleNode" presStyleCnt="0"/>
      <dgm:spPr/>
    </dgm:pt>
    <dgm:pt modelId="{EA6B3D84-EFC3-486F-A978-74FC7C58425A}" type="pres">
      <dgm:prSet presAssocID="{026FA4B7-8244-43CF-9C97-B5CE9EFD860A}" presName="padding" presStyleLbl="node1" presStyleIdx="0" presStyleCnt="3"/>
      <dgm:spPr/>
    </dgm:pt>
    <dgm:pt modelId="{DD3A9E8C-3949-49A1-824B-18460FD92C0B}" type="pres">
      <dgm:prSet presAssocID="{026FA4B7-8244-43CF-9C97-B5CE9EFD860A}" presName="shape" presStyleLbl="node1" presStyleIdx="1" presStyleCnt="3" custScaleX="165393" custScaleY="133784" custLinFactNeighborY="-24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A71F4-0DD4-4578-B232-2370A786636B}" type="pres">
      <dgm:prSet presAssocID="{D7A9618C-E82D-46E8-9D77-6A276559C456}" presName="sibTrans" presStyleLbl="sibTrans2D1" presStyleIdx="1" presStyleCnt="2"/>
      <dgm:spPr/>
    </dgm:pt>
    <dgm:pt modelId="{14EF4A8B-A235-4B3E-B49C-740C580D06F7}" type="pres">
      <dgm:prSet presAssocID="{575E4D7E-E506-4784-93B1-8E5D75ECADE8}" presName="lastNode" presStyleLbl="node1" presStyleIdx="2" presStyleCnt="3" custLinFactNeighborY="-675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B2765E-81E2-4AAF-91A0-933E1DF2BC28}" type="presOf" srcId="{1E8353CE-49C7-4575-881B-A5ECEF821D29}" destId="{FF9F91D3-86D1-4AE2-A905-33C9F87925A3}" srcOrd="0" destOrd="0" presId="urn:microsoft.com/office/officeart/2005/8/layout/bProcess2"/>
    <dgm:cxn modelId="{278D150D-901B-4C9D-BEAC-52917093BFED}" srcId="{8276AA14-7839-41EA-A53A-B0596B141F91}" destId="{575E4D7E-E506-4784-93B1-8E5D75ECADE8}" srcOrd="2" destOrd="0" parTransId="{C6063A3D-29B6-4E95-B9AE-9ED8321B1D0F}" sibTransId="{4F2586FC-4A6B-480E-9433-C8269ED16F58}"/>
    <dgm:cxn modelId="{0CCE1F1F-14E5-4F73-B2B8-951F296B6504}" type="presOf" srcId="{D7A9618C-E82D-46E8-9D77-6A276559C456}" destId="{F54A71F4-0DD4-4578-B232-2370A786636B}" srcOrd="0" destOrd="0" presId="urn:microsoft.com/office/officeart/2005/8/layout/bProcess2"/>
    <dgm:cxn modelId="{B0E7BF30-587E-41BF-A902-93E04DBEF1B8}" type="presOf" srcId="{497130D5-D0CA-4022-9870-0D68C2E364EE}" destId="{92E22F55-7987-4561-ACA2-165D70E5228D}" srcOrd="0" destOrd="0" presId="urn:microsoft.com/office/officeart/2005/8/layout/bProcess2"/>
    <dgm:cxn modelId="{5FC6F7F9-91A6-4691-BA44-B914D3A1BFBE}" srcId="{8276AA14-7839-41EA-A53A-B0596B141F91}" destId="{026FA4B7-8244-43CF-9C97-B5CE9EFD860A}" srcOrd="1" destOrd="0" parTransId="{5F8AADD9-6B5C-4C3C-9FB1-368524FADCBF}" sibTransId="{D7A9618C-E82D-46E8-9D77-6A276559C456}"/>
    <dgm:cxn modelId="{00A6D8FD-B399-48FB-80A6-EB1693BDB526}" type="presOf" srcId="{026FA4B7-8244-43CF-9C97-B5CE9EFD860A}" destId="{DD3A9E8C-3949-49A1-824B-18460FD92C0B}" srcOrd="0" destOrd="0" presId="urn:microsoft.com/office/officeart/2005/8/layout/bProcess2"/>
    <dgm:cxn modelId="{13CB6FA6-CB7A-4F0E-ABC1-7996450C054A}" type="presOf" srcId="{8276AA14-7839-41EA-A53A-B0596B141F91}" destId="{1B6DB6EF-15C8-41EE-9A42-7D72A3F8145A}" srcOrd="0" destOrd="0" presId="urn:microsoft.com/office/officeart/2005/8/layout/bProcess2"/>
    <dgm:cxn modelId="{BA896465-911B-4EB2-98E0-433CD631C1C9}" srcId="{8276AA14-7839-41EA-A53A-B0596B141F91}" destId="{497130D5-D0CA-4022-9870-0D68C2E364EE}" srcOrd="0" destOrd="0" parTransId="{A52A3FC1-C6C3-4186-BFD5-32006C113864}" sibTransId="{1E8353CE-49C7-4575-881B-A5ECEF821D29}"/>
    <dgm:cxn modelId="{377B0C4F-83C5-46F0-BE33-8429C6283657}" type="presOf" srcId="{575E4D7E-E506-4784-93B1-8E5D75ECADE8}" destId="{14EF4A8B-A235-4B3E-B49C-740C580D06F7}" srcOrd="0" destOrd="0" presId="urn:microsoft.com/office/officeart/2005/8/layout/bProcess2"/>
    <dgm:cxn modelId="{14C2EA53-A81D-4474-8BF5-53A4F9D9B4D6}" type="presParOf" srcId="{1B6DB6EF-15C8-41EE-9A42-7D72A3F8145A}" destId="{92E22F55-7987-4561-ACA2-165D70E5228D}" srcOrd="0" destOrd="0" presId="urn:microsoft.com/office/officeart/2005/8/layout/bProcess2"/>
    <dgm:cxn modelId="{C904E797-BF05-4D70-90E7-30B7FAC49E2B}" type="presParOf" srcId="{1B6DB6EF-15C8-41EE-9A42-7D72A3F8145A}" destId="{FF9F91D3-86D1-4AE2-A905-33C9F87925A3}" srcOrd="1" destOrd="0" presId="urn:microsoft.com/office/officeart/2005/8/layout/bProcess2"/>
    <dgm:cxn modelId="{8B158A1B-42F7-4DE9-BA4A-2CAE7AD93CF1}" type="presParOf" srcId="{1B6DB6EF-15C8-41EE-9A42-7D72A3F8145A}" destId="{07A7F17D-CF39-4521-9136-EFB8904AF2F9}" srcOrd="2" destOrd="0" presId="urn:microsoft.com/office/officeart/2005/8/layout/bProcess2"/>
    <dgm:cxn modelId="{B0EC6F39-3B37-4250-A1AF-95AF2B8DA2EE}" type="presParOf" srcId="{07A7F17D-CF39-4521-9136-EFB8904AF2F9}" destId="{EA6B3D84-EFC3-486F-A978-74FC7C58425A}" srcOrd="0" destOrd="0" presId="urn:microsoft.com/office/officeart/2005/8/layout/bProcess2"/>
    <dgm:cxn modelId="{D14162B2-4C0B-4B87-BF8E-C63F4DE40656}" type="presParOf" srcId="{07A7F17D-CF39-4521-9136-EFB8904AF2F9}" destId="{DD3A9E8C-3949-49A1-824B-18460FD92C0B}" srcOrd="1" destOrd="0" presId="urn:microsoft.com/office/officeart/2005/8/layout/bProcess2"/>
    <dgm:cxn modelId="{C61FF404-7BFC-42AE-B5AD-486295E669E9}" type="presParOf" srcId="{1B6DB6EF-15C8-41EE-9A42-7D72A3F8145A}" destId="{F54A71F4-0DD4-4578-B232-2370A786636B}" srcOrd="3" destOrd="0" presId="urn:microsoft.com/office/officeart/2005/8/layout/bProcess2"/>
    <dgm:cxn modelId="{3292F944-CEEE-4A3E-9D32-027FB7B81001}" type="presParOf" srcId="{1B6DB6EF-15C8-41EE-9A42-7D72A3F8145A}" destId="{14EF4A8B-A235-4B3E-B49C-740C580D06F7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76AA14-7839-41EA-A53A-B0596B141F91}" type="doc">
      <dgm:prSet loTypeId="urn:microsoft.com/office/officeart/2005/8/layout/bProcess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97130D5-D0CA-4022-9870-0D68C2E364EE}">
      <dgm:prSet phldrT="[Text]"/>
      <dgm:spPr/>
      <dgm:t>
        <a:bodyPr/>
        <a:lstStyle/>
        <a:p>
          <a:r>
            <a:rPr lang="en-US" dirty="0" smtClean="0"/>
            <a:t>Lulus USKP (</a:t>
          </a:r>
          <a:r>
            <a:rPr lang="en-US" dirty="0" err="1" smtClean="0"/>
            <a:t>Ujian</a:t>
          </a:r>
          <a:r>
            <a:rPr lang="en-US" dirty="0" smtClean="0"/>
            <a:t> </a:t>
          </a:r>
          <a:r>
            <a:rPr lang="en-US" dirty="0" err="1" smtClean="0"/>
            <a:t>Sertifikasi</a:t>
          </a:r>
          <a:r>
            <a:rPr lang="en-US" dirty="0" smtClean="0"/>
            <a:t> </a:t>
          </a:r>
          <a:r>
            <a:rPr lang="en-US" dirty="0" err="1" smtClean="0"/>
            <a:t>Konsultan</a:t>
          </a:r>
          <a:r>
            <a:rPr lang="en-US" dirty="0" smtClean="0"/>
            <a:t> </a:t>
          </a:r>
          <a:r>
            <a:rPr lang="en-US" dirty="0" err="1" smtClean="0"/>
            <a:t>Pajak</a:t>
          </a:r>
          <a:r>
            <a:rPr lang="en-US" dirty="0" smtClean="0"/>
            <a:t>)</a:t>
          </a:r>
          <a:endParaRPr lang="en-US" dirty="0"/>
        </a:p>
      </dgm:t>
    </dgm:pt>
    <dgm:pt modelId="{A52A3FC1-C6C3-4186-BFD5-32006C113864}" type="parTrans" cxnId="{BA896465-911B-4EB2-98E0-433CD631C1C9}">
      <dgm:prSet/>
      <dgm:spPr/>
      <dgm:t>
        <a:bodyPr/>
        <a:lstStyle/>
        <a:p>
          <a:endParaRPr lang="en-US"/>
        </a:p>
      </dgm:t>
    </dgm:pt>
    <dgm:pt modelId="{1E8353CE-49C7-4575-881B-A5ECEF821D29}" type="sibTrans" cxnId="{BA896465-911B-4EB2-98E0-433CD631C1C9}">
      <dgm:prSet/>
      <dgm:spPr/>
      <dgm:t>
        <a:bodyPr/>
        <a:lstStyle/>
        <a:p>
          <a:endParaRPr lang="en-US"/>
        </a:p>
      </dgm:t>
    </dgm:pt>
    <dgm:pt modelId="{DC3F4A0F-87CE-4554-95D3-D03D706068BD}">
      <dgm:prSet phldrT="[Text]"/>
      <dgm:spPr/>
      <dgm:t>
        <a:bodyPr/>
        <a:lstStyle/>
        <a:p>
          <a:r>
            <a:rPr lang="en-US" dirty="0" err="1" smtClean="0"/>
            <a:t>Bergelar</a:t>
          </a:r>
          <a:r>
            <a:rPr lang="en-US" dirty="0" smtClean="0"/>
            <a:t> “BKP”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mendapat</a:t>
          </a:r>
          <a:r>
            <a:rPr lang="en-US" dirty="0" smtClean="0"/>
            <a:t> </a:t>
          </a:r>
          <a:r>
            <a:rPr lang="en-US" dirty="0" err="1" smtClean="0"/>
            <a:t>ijin</a:t>
          </a:r>
          <a:r>
            <a:rPr lang="en-US" dirty="0" smtClean="0"/>
            <a:t> </a:t>
          </a:r>
          <a:r>
            <a:rPr lang="en-US" dirty="0" err="1" smtClean="0"/>
            <a:t>praktek</a:t>
          </a:r>
          <a:endParaRPr lang="en-US" dirty="0"/>
        </a:p>
      </dgm:t>
    </dgm:pt>
    <dgm:pt modelId="{9F06AB46-FAC8-4C67-8255-3DEC425D973F}" type="parTrans" cxnId="{D2BB3BB3-84B8-4637-8DE3-950AA6F7FE67}">
      <dgm:prSet/>
      <dgm:spPr/>
      <dgm:t>
        <a:bodyPr/>
        <a:lstStyle/>
        <a:p>
          <a:endParaRPr lang="en-US"/>
        </a:p>
      </dgm:t>
    </dgm:pt>
    <dgm:pt modelId="{9C066AB0-CCCC-4D61-A519-A6DC7C00C4B7}" type="sibTrans" cxnId="{D2BB3BB3-84B8-4637-8DE3-950AA6F7FE67}">
      <dgm:prSet/>
      <dgm:spPr/>
      <dgm:t>
        <a:bodyPr/>
        <a:lstStyle/>
        <a:p>
          <a:endParaRPr lang="en-US"/>
        </a:p>
      </dgm:t>
    </dgm:pt>
    <dgm:pt modelId="{026FA4B7-8244-43CF-9C97-B5CE9EFD860A}">
      <dgm:prSet phldrT="[Text]"/>
      <dgm:spPr/>
      <dgm:t>
        <a:bodyPr/>
        <a:lstStyle/>
        <a:p>
          <a:pPr algn="l"/>
          <a:r>
            <a:rPr lang="en-US" dirty="0" smtClean="0"/>
            <a:t>A: Orang </a:t>
          </a:r>
          <a:r>
            <a:rPr lang="en-US" dirty="0" err="1" smtClean="0"/>
            <a:t>Pribadi</a:t>
          </a:r>
          <a:endParaRPr lang="en-US" dirty="0" smtClean="0"/>
        </a:p>
        <a:p>
          <a:pPr algn="l"/>
          <a:r>
            <a:rPr lang="en-US" dirty="0" smtClean="0"/>
            <a:t>B: Orang </a:t>
          </a:r>
          <a:r>
            <a:rPr lang="en-US" dirty="0" err="1" smtClean="0"/>
            <a:t>Pribadi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Badan</a:t>
          </a:r>
          <a:endParaRPr lang="en-US" dirty="0" smtClean="0"/>
        </a:p>
        <a:p>
          <a:pPr algn="l"/>
          <a:r>
            <a:rPr lang="en-US" dirty="0" smtClean="0"/>
            <a:t>C: OP,  </a:t>
          </a:r>
          <a:r>
            <a:rPr lang="en-US" dirty="0" err="1" smtClean="0"/>
            <a:t>badan</a:t>
          </a:r>
          <a:r>
            <a:rPr lang="en-US" dirty="0" smtClean="0"/>
            <a:t>, </a:t>
          </a:r>
          <a:r>
            <a:rPr lang="en-US" dirty="0" err="1" smtClean="0"/>
            <a:t>penanaman</a:t>
          </a:r>
          <a:r>
            <a:rPr lang="en-US" dirty="0" smtClean="0"/>
            <a:t> modal </a:t>
          </a:r>
          <a:r>
            <a:rPr lang="en-US" dirty="0" err="1" smtClean="0"/>
            <a:t>asing</a:t>
          </a:r>
          <a:endParaRPr lang="en-US" dirty="0"/>
        </a:p>
      </dgm:t>
    </dgm:pt>
    <dgm:pt modelId="{5F8AADD9-6B5C-4C3C-9FB1-368524FADCBF}" type="parTrans" cxnId="{5FC6F7F9-91A6-4691-BA44-B914D3A1BFBE}">
      <dgm:prSet/>
      <dgm:spPr/>
      <dgm:t>
        <a:bodyPr/>
        <a:lstStyle/>
        <a:p>
          <a:endParaRPr lang="en-US"/>
        </a:p>
      </dgm:t>
    </dgm:pt>
    <dgm:pt modelId="{D7A9618C-E82D-46E8-9D77-6A276559C456}" type="sibTrans" cxnId="{5FC6F7F9-91A6-4691-BA44-B914D3A1BFBE}">
      <dgm:prSet/>
      <dgm:spPr/>
      <dgm:t>
        <a:bodyPr/>
        <a:lstStyle/>
        <a:p>
          <a:endParaRPr lang="en-US"/>
        </a:p>
      </dgm:t>
    </dgm:pt>
    <dgm:pt modelId="{1B6DB6EF-15C8-41EE-9A42-7D72A3F8145A}" type="pres">
      <dgm:prSet presAssocID="{8276AA14-7839-41EA-A53A-B0596B141F91}" presName="diagram" presStyleCnt="0">
        <dgm:presLayoutVars>
          <dgm:dir/>
          <dgm:resizeHandles/>
        </dgm:presLayoutVars>
      </dgm:prSet>
      <dgm:spPr/>
    </dgm:pt>
    <dgm:pt modelId="{92E22F55-7987-4561-ACA2-165D70E5228D}" type="pres">
      <dgm:prSet presAssocID="{497130D5-D0CA-4022-9870-0D68C2E364EE}" presName="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F91D3-86D1-4AE2-A905-33C9F87925A3}" type="pres">
      <dgm:prSet presAssocID="{1E8353CE-49C7-4575-881B-A5ECEF821D29}" presName="sibTrans" presStyleLbl="sibTrans2D1" presStyleIdx="0" presStyleCnt="2" custLinFactNeighborY="556"/>
      <dgm:spPr/>
    </dgm:pt>
    <dgm:pt modelId="{07A7F17D-CF39-4521-9136-EFB8904AF2F9}" type="pres">
      <dgm:prSet presAssocID="{026FA4B7-8244-43CF-9C97-B5CE9EFD860A}" presName="middleNode" presStyleCnt="0"/>
      <dgm:spPr/>
    </dgm:pt>
    <dgm:pt modelId="{EA6B3D84-EFC3-486F-A978-74FC7C58425A}" type="pres">
      <dgm:prSet presAssocID="{026FA4B7-8244-43CF-9C97-B5CE9EFD860A}" presName="padding" presStyleLbl="node1" presStyleIdx="0" presStyleCnt="3"/>
      <dgm:spPr/>
    </dgm:pt>
    <dgm:pt modelId="{DD3A9E8C-3949-49A1-824B-18460FD92C0B}" type="pres">
      <dgm:prSet presAssocID="{026FA4B7-8244-43CF-9C97-B5CE9EFD860A}" presName="shape" presStyleLbl="node1" presStyleIdx="1" presStyleCnt="3" custScaleX="165393" custScaleY="159012" custLinFactNeighborY="-24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A71F4-0DD4-4578-B232-2370A786636B}" type="pres">
      <dgm:prSet presAssocID="{D7A9618C-E82D-46E8-9D77-6A276559C456}" presName="sibTrans" presStyleLbl="sibTrans2D1" presStyleIdx="1" presStyleCnt="2"/>
      <dgm:spPr/>
    </dgm:pt>
    <dgm:pt modelId="{22763D54-D5FD-427D-BB5F-4BC9B5B70637}" type="pres">
      <dgm:prSet presAssocID="{DC3F4A0F-87CE-4554-95D3-D03D706068BD}" presName="lastNode" presStyleLbl="node1" presStyleIdx="2" presStyleCnt="3" custLinFactNeighborY="-25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C6F7F9-91A6-4691-BA44-B914D3A1BFBE}" srcId="{8276AA14-7839-41EA-A53A-B0596B141F91}" destId="{026FA4B7-8244-43CF-9C97-B5CE9EFD860A}" srcOrd="1" destOrd="0" parTransId="{5F8AADD9-6B5C-4C3C-9FB1-368524FADCBF}" sibTransId="{D7A9618C-E82D-46E8-9D77-6A276559C456}"/>
    <dgm:cxn modelId="{0B90C953-D404-4DB1-940D-9EE30C87382A}" type="presOf" srcId="{8276AA14-7839-41EA-A53A-B0596B141F91}" destId="{1B6DB6EF-15C8-41EE-9A42-7D72A3F8145A}" srcOrd="0" destOrd="0" presId="urn:microsoft.com/office/officeart/2005/8/layout/bProcess2"/>
    <dgm:cxn modelId="{D2BB3BB3-84B8-4637-8DE3-950AA6F7FE67}" srcId="{8276AA14-7839-41EA-A53A-B0596B141F91}" destId="{DC3F4A0F-87CE-4554-95D3-D03D706068BD}" srcOrd="2" destOrd="0" parTransId="{9F06AB46-FAC8-4C67-8255-3DEC425D973F}" sibTransId="{9C066AB0-CCCC-4D61-A519-A6DC7C00C4B7}"/>
    <dgm:cxn modelId="{34BD7150-CD92-4506-8C40-C19C65B388BB}" type="presOf" srcId="{026FA4B7-8244-43CF-9C97-B5CE9EFD860A}" destId="{DD3A9E8C-3949-49A1-824B-18460FD92C0B}" srcOrd="0" destOrd="0" presId="urn:microsoft.com/office/officeart/2005/8/layout/bProcess2"/>
    <dgm:cxn modelId="{BA896465-911B-4EB2-98E0-433CD631C1C9}" srcId="{8276AA14-7839-41EA-A53A-B0596B141F91}" destId="{497130D5-D0CA-4022-9870-0D68C2E364EE}" srcOrd="0" destOrd="0" parTransId="{A52A3FC1-C6C3-4186-BFD5-32006C113864}" sibTransId="{1E8353CE-49C7-4575-881B-A5ECEF821D29}"/>
    <dgm:cxn modelId="{02DA1FB3-4E27-4C4A-B51A-5299429D2842}" type="presOf" srcId="{DC3F4A0F-87CE-4554-95D3-D03D706068BD}" destId="{22763D54-D5FD-427D-BB5F-4BC9B5B70637}" srcOrd="0" destOrd="0" presId="urn:microsoft.com/office/officeart/2005/8/layout/bProcess2"/>
    <dgm:cxn modelId="{D3695EF3-3711-4555-ACD3-B4129100C1AF}" type="presOf" srcId="{1E8353CE-49C7-4575-881B-A5ECEF821D29}" destId="{FF9F91D3-86D1-4AE2-A905-33C9F87925A3}" srcOrd="0" destOrd="0" presId="urn:microsoft.com/office/officeart/2005/8/layout/bProcess2"/>
    <dgm:cxn modelId="{231A3933-A1AA-4665-A3FA-770E2BEE0CE3}" type="presOf" srcId="{D7A9618C-E82D-46E8-9D77-6A276559C456}" destId="{F54A71F4-0DD4-4578-B232-2370A786636B}" srcOrd="0" destOrd="0" presId="urn:microsoft.com/office/officeart/2005/8/layout/bProcess2"/>
    <dgm:cxn modelId="{AD99F3D5-5D97-402E-890B-8DA7EC15CAAE}" type="presOf" srcId="{497130D5-D0CA-4022-9870-0D68C2E364EE}" destId="{92E22F55-7987-4561-ACA2-165D70E5228D}" srcOrd="0" destOrd="0" presId="urn:microsoft.com/office/officeart/2005/8/layout/bProcess2"/>
    <dgm:cxn modelId="{3FC770DA-A0BF-400F-9494-27006FF24374}" type="presParOf" srcId="{1B6DB6EF-15C8-41EE-9A42-7D72A3F8145A}" destId="{92E22F55-7987-4561-ACA2-165D70E5228D}" srcOrd="0" destOrd="0" presId="urn:microsoft.com/office/officeart/2005/8/layout/bProcess2"/>
    <dgm:cxn modelId="{D7FD72B2-4A0F-4AF6-B9E5-4E052A64DDFC}" type="presParOf" srcId="{1B6DB6EF-15C8-41EE-9A42-7D72A3F8145A}" destId="{FF9F91D3-86D1-4AE2-A905-33C9F87925A3}" srcOrd="1" destOrd="0" presId="urn:microsoft.com/office/officeart/2005/8/layout/bProcess2"/>
    <dgm:cxn modelId="{9AB84AE9-F3C9-46ED-9E57-A74A6D95CE9F}" type="presParOf" srcId="{1B6DB6EF-15C8-41EE-9A42-7D72A3F8145A}" destId="{07A7F17D-CF39-4521-9136-EFB8904AF2F9}" srcOrd="2" destOrd="0" presId="urn:microsoft.com/office/officeart/2005/8/layout/bProcess2"/>
    <dgm:cxn modelId="{13CDAC8B-A627-42F7-BDBE-E921FA9FAC04}" type="presParOf" srcId="{07A7F17D-CF39-4521-9136-EFB8904AF2F9}" destId="{EA6B3D84-EFC3-486F-A978-74FC7C58425A}" srcOrd="0" destOrd="0" presId="urn:microsoft.com/office/officeart/2005/8/layout/bProcess2"/>
    <dgm:cxn modelId="{283E25B5-D421-48EE-9F91-6643BA773016}" type="presParOf" srcId="{07A7F17D-CF39-4521-9136-EFB8904AF2F9}" destId="{DD3A9E8C-3949-49A1-824B-18460FD92C0B}" srcOrd="1" destOrd="0" presId="urn:microsoft.com/office/officeart/2005/8/layout/bProcess2"/>
    <dgm:cxn modelId="{0A839F30-2012-4606-BBE2-57643AFE7013}" type="presParOf" srcId="{1B6DB6EF-15C8-41EE-9A42-7D72A3F8145A}" destId="{F54A71F4-0DD4-4578-B232-2370A786636B}" srcOrd="3" destOrd="0" presId="urn:microsoft.com/office/officeart/2005/8/layout/bProcess2"/>
    <dgm:cxn modelId="{3FB78A0B-DC78-4E32-BE44-79FC5ED0E625}" type="presParOf" srcId="{1B6DB6EF-15C8-41EE-9A42-7D72A3F8145A}" destId="{22763D54-D5FD-427D-BB5F-4BC9B5B70637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6A1B7-8DCC-428E-80A1-5DC8F75F12B5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8E9BF-78F9-4D1F-8514-692B8D52D486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Kantor </a:t>
          </a:r>
          <a:r>
            <a:rPr lang="en-US" sz="2300" kern="1200" dirty="0" err="1" smtClean="0"/>
            <a:t>Akuntan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Publik</a:t>
          </a:r>
          <a:endParaRPr lang="en-US" sz="2300" kern="1200" dirty="0"/>
        </a:p>
      </dsp:txBody>
      <dsp:txXfrm>
        <a:off x="337944" y="40683"/>
        <a:ext cx="4200912" cy="612672"/>
      </dsp:txXfrm>
    </dsp:sp>
    <dsp:sp modelId="{5FA872B6-6039-46CC-B507-5658DD494CD7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5406F-FC83-40F7-9A8A-FE6080D62379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3">
            <a:hueOff val="3664666"/>
            <a:satOff val="-2648"/>
            <a:lumOff val="98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Konsultan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Pajak</a:t>
          </a:r>
          <a:endParaRPr lang="en-US" sz="2300" kern="1200" dirty="0"/>
        </a:p>
      </dsp:txBody>
      <dsp:txXfrm>
        <a:off x="337944" y="1083963"/>
        <a:ext cx="4200912" cy="612672"/>
      </dsp:txXfrm>
    </dsp:sp>
    <dsp:sp modelId="{A9B3349D-C679-4396-983A-288941E458C4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59180-2EE5-41C2-998E-B6F5AB807557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3">
            <a:hueOff val="7329333"/>
            <a:satOff val="-5295"/>
            <a:lumOff val="1961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Accounting Software</a:t>
          </a:r>
          <a:endParaRPr lang="en-US" sz="2300" kern="1200" dirty="0"/>
        </a:p>
      </dsp:txBody>
      <dsp:txXfrm>
        <a:off x="337944" y="2127244"/>
        <a:ext cx="4200912" cy="612672"/>
      </dsp:txXfrm>
    </dsp:sp>
    <dsp:sp modelId="{92B6AC00-01F8-409B-9DF0-CC70107CFC9C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67825-D8F1-4AC7-99CB-A28D55D17A9A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3">
            <a:hueOff val="10993999"/>
            <a:satOff val="-7943"/>
            <a:lumOff val="2941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Konsultan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Keuangan</a:t>
          </a:r>
          <a:endParaRPr lang="en-US" sz="2300" kern="1200" dirty="0" smtClean="0"/>
        </a:p>
      </dsp:txBody>
      <dsp:txXfrm>
        <a:off x="337944" y="3170524"/>
        <a:ext cx="420091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22F55-7987-4561-ACA2-165D70E5228D}">
      <dsp:nvSpPr>
        <dsp:cNvPr id="0" name=""/>
        <dsp:cNvSpPr/>
      </dsp:nvSpPr>
      <dsp:spPr>
        <a:xfrm>
          <a:off x="626129" y="3599"/>
          <a:ext cx="2028936" cy="202893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Lulus USAP (</a:t>
          </a:r>
          <a:r>
            <a:rPr lang="en-US" sz="1700" kern="1200" dirty="0" err="1" smtClean="0"/>
            <a:t>Ujian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Sertifikasi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Akuntan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Publik</a:t>
          </a:r>
          <a:r>
            <a:rPr lang="en-US" sz="1700" kern="1200" dirty="0" smtClean="0"/>
            <a:t>)</a:t>
          </a:r>
          <a:endParaRPr lang="en-US" sz="1700" kern="1200" dirty="0"/>
        </a:p>
      </dsp:txBody>
      <dsp:txXfrm>
        <a:off x="923260" y="300730"/>
        <a:ext cx="1434674" cy="1434674"/>
      </dsp:txXfrm>
    </dsp:sp>
    <dsp:sp modelId="{FF9F91D3-86D1-4AE2-A905-33C9F87925A3}">
      <dsp:nvSpPr>
        <dsp:cNvPr id="0" name=""/>
        <dsp:cNvSpPr/>
      </dsp:nvSpPr>
      <dsp:spPr>
        <a:xfrm rot="10800000">
          <a:off x="1285533" y="2157000"/>
          <a:ext cx="710127" cy="255493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3A9E8C-3949-49A1-824B-18460FD92C0B}">
      <dsp:nvSpPr>
        <dsp:cNvPr id="0" name=""/>
        <dsp:cNvSpPr/>
      </dsp:nvSpPr>
      <dsp:spPr>
        <a:xfrm>
          <a:off x="521465" y="2514599"/>
          <a:ext cx="2238264" cy="181049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Bergelar</a:t>
          </a:r>
          <a:r>
            <a:rPr lang="en-US" sz="1200" kern="1200" dirty="0" smtClean="0"/>
            <a:t> “CPA Indonesia”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mendapat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ijin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praktekPengalaman</a:t>
          </a:r>
          <a:r>
            <a:rPr lang="en-US" sz="1200" kern="1200" dirty="0" smtClean="0"/>
            <a:t> min. 1000 jam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min. 500 jam </a:t>
          </a:r>
          <a:r>
            <a:rPr lang="en-US" sz="1200" kern="1200" dirty="0" err="1" smtClean="0"/>
            <a:t>diantaranya</a:t>
          </a:r>
          <a:r>
            <a:rPr lang="en-US" sz="1200" kern="1200" dirty="0" smtClean="0"/>
            <a:t>  </a:t>
          </a:r>
          <a:r>
            <a:rPr lang="en-US" sz="1200" kern="1200" dirty="0" err="1" smtClean="0"/>
            <a:t>menjadi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pemimpin</a:t>
          </a:r>
          <a:endParaRPr lang="en-US" sz="1200" kern="1200" dirty="0"/>
        </a:p>
      </dsp:txBody>
      <dsp:txXfrm>
        <a:off x="849251" y="2779740"/>
        <a:ext cx="1582692" cy="1280217"/>
      </dsp:txXfrm>
    </dsp:sp>
    <dsp:sp modelId="{F54A71F4-0DD4-4578-B232-2370A786636B}">
      <dsp:nvSpPr>
        <dsp:cNvPr id="0" name=""/>
        <dsp:cNvSpPr/>
      </dsp:nvSpPr>
      <dsp:spPr>
        <a:xfrm rot="4309243">
          <a:off x="2902992" y="2760957"/>
          <a:ext cx="710127" cy="255493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EF4A8B-A235-4B3E-B49C-740C580D06F7}">
      <dsp:nvSpPr>
        <dsp:cNvPr id="0" name=""/>
        <dsp:cNvSpPr/>
      </dsp:nvSpPr>
      <dsp:spPr>
        <a:xfrm>
          <a:off x="3774198" y="1371609"/>
          <a:ext cx="2028936" cy="202893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Jika</a:t>
          </a:r>
          <a:r>
            <a:rPr lang="en-US" sz="1700" kern="1200" dirty="0" smtClean="0"/>
            <a:t> &gt; 6 </a:t>
          </a:r>
          <a:r>
            <a:rPr lang="en-US" sz="1700" kern="1200" dirty="0" err="1" smtClean="0"/>
            <a:t>bulan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tidak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mempunyai</a:t>
          </a:r>
          <a:r>
            <a:rPr lang="en-US" sz="1700" kern="1200" dirty="0" smtClean="0"/>
            <a:t> KAP, </a:t>
          </a:r>
          <a:r>
            <a:rPr lang="en-US" sz="1700" kern="1200" dirty="0" err="1" smtClean="0"/>
            <a:t>maka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ijin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praktek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dicabut</a:t>
          </a:r>
          <a:endParaRPr lang="en-US" sz="1700" kern="1200" dirty="0"/>
        </a:p>
      </dsp:txBody>
      <dsp:txXfrm>
        <a:off x="4071329" y="1668740"/>
        <a:ext cx="1434674" cy="1434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22F55-7987-4561-ACA2-165D70E5228D}">
      <dsp:nvSpPr>
        <dsp:cNvPr id="0" name=""/>
        <dsp:cNvSpPr/>
      </dsp:nvSpPr>
      <dsp:spPr>
        <a:xfrm>
          <a:off x="687892" y="1667"/>
          <a:ext cx="1979525" cy="197952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Lulus USKP (</a:t>
          </a:r>
          <a:r>
            <a:rPr lang="en-US" sz="2000" kern="1200" dirty="0" err="1" smtClean="0"/>
            <a:t>Ujian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Sertifikasi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Konsultan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Pajak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977787" y="291562"/>
        <a:ext cx="1399735" cy="1399735"/>
      </dsp:txXfrm>
    </dsp:sp>
    <dsp:sp modelId="{FF9F91D3-86D1-4AE2-A905-33C9F87925A3}">
      <dsp:nvSpPr>
        <dsp:cNvPr id="0" name=""/>
        <dsp:cNvSpPr/>
      </dsp:nvSpPr>
      <dsp:spPr>
        <a:xfrm rot="10800000">
          <a:off x="1331238" y="2075986"/>
          <a:ext cx="692833" cy="192795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3A9E8C-3949-49A1-824B-18460FD92C0B}">
      <dsp:nvSpPr>
        <dsp:cNvPr id="0" name=""/>
        <dsp:cNvSpPr/>
      </dsp:nvSpPr>
      <dsp:spPr>
        <a:xfrm>
          <a:off x="585777" y="2344958"/>
          <a:ext cx="2183755" cy="2099504"/>
        </a:xfrm>
        <a:prstGeom prst="ellipse">
          <a:avLst/>
        </a:prstGeom>
        <a:gradFill rotWithShape="0">
          <a:gsLst>
            <a:gs pos="0">
              <a:schemeClr val="accent5">
                <a:hueOff val="-6116806"/>
                <a:satOff val="42038"/>
                <a:lumOff val="-4118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-6116806"/>
                <a:satOff val="42038"/>
                <a:lumOff val="-4118"/>
                <a:alphaOff val="0"/>
                <a:shade val="100000"/>
              </a:schemeClr>
            </a:gs>
            <a:gs pos="100000">
              <a:schemeClr val="accent5">
                <a:hueOff val="-6116806"/>
                <a:satOff val="42038"/>
                <a:lumOff val="-4118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A: Orang </a:t>
          </a:r>
          <a:r>
            <a:rPr lang="en-US" sz="1500" kern="1200" dirty="0" err="1" smtClean="0"/>
            <a:t>Pribadi</a:t>
          </a:r>
          <a:endParaRPr lang="en-US" sz="15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B: Orang </a:t>
          </a:r>
          <a:r>
            <a:rPr lang="en-US" sz="1500" kern="1200" dirty="0" err="1" smtClean="0"/>
            <a:t>Pribadi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Badan</a:t>
          </a:r>
          <a:endParaRPr lang="en-US" sz="15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C: OP,  </a:t>
          </a:r>
          <a:r>
            <a:rPr lang="en-US" sz="1500" kern="1200" dirty="0" err="1" smtClean="0"/>
            <a:t>badan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penanaman</a:t>
          </a:r>
          <a:r>
            <a:rPr lang="en-US" sz="1500" kern="1200" dirty="0" smtClean="0"/>
            <a:t> modal </a:t>
          </a:r>
          <a:r>
            <a:rPr lang="en-US" sz="1500" kern="1200" dirty="0" err="1" smtClean="0"/>
            <a:t>asing</a:t>
          </a:r>
          <a:endParaRPr lang="en-US" sz="1500" kern="1200" dirty="0"/>
        </a:p>
      </dsp:txBody>
      <dsp:txXfrm>
        <a:off x="905581" y="2652423"/>
        <a:ext cx="1544147" cy="1484574"/>
      </dsp:txXfrm>
    </dsp:sp>
    <dsp:sp modelId="{F54A71F4-0DD4-4578-B232-2370A786636B}">
      <dsp:nvSpPr>
        <dsp:cNvPr id="0" name=""/>
        <dsp:cNvSpPr/>
      </dsp:nvSpPr>
      <dsp:spPr>
        <a:xfrm rot="5266932">
          <a:off x="2923378" y="3236653"/>
          <a:ext cx="692833" cy="192795"/>
        </a:xfrm>
        <a:prstGeom prst="triangle">
          <a:avLst/>
        </a:prstGeom>
        <a:gradFill rotWithShape="0">
          <a:gsLst>
            <a:gs pos="0">
              <a:schemeClr val="accent5">
                <a:hueOff val="-12233612"/>
                <a:satOff val="84076"/>
                <a:lumOff val="-8236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-12233612"/>
                <a:satOff val="84076"/>
                <a:lumOff val="-8236"/>
                <a:alphaOff val="0"/>
                <a:shade val="100000"/>
              </a:schemeClr>
            </a:gs>
            <a:gs pos="100000">
              <a:schemeClr val="accent5">
                <a:hueOff val="-12233612"/>
                <a:satOff val="84076"/>
                <a:lumOff val="-8236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763D54-D5FD-427D-BB5F-4BC9B5B70637}">
      <dsp:nvSpPr>
        <dsp:cNvPr id="0" name=""/>
        <dsp:cNvSpPr/>
      </dsp:nvSpPr>
      <dsp:spPr>
        <a:xfrm>
          <a:off x="3759296" y="2286000"/>
          <a:ext cx="1979525" cy="1979525"/>
        </a:xfrm>
        <a:prstGeom prst="ellipse">
          <a:avLst/>
        </a:prstGeom>
        <a:gradFill rotWithShape="0">
          <a:gsLst>
            <a:gs pos="0">
              <a:schemeClr val="accent5">
                <a:hueOff val="-12233612"/>
                <a:satOff val="84076"/>
                <a:lumOff val="-8236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5">
                <a:hueOff val="-12233612"/>
                <a:satOff val="84076"/>
                <a:lumOff val="-8236"/>
                <a:alphaOff val="0"/>
                <a:shade val="100000"/>
              </a:schemeClr>
            </a:gs>
            <a:gs pos="100000">
              <a:schemeClr val="accent5">
                <a:hueOff val="-12233612"/>
                <a:satOff val="84076"/>
                <a:lumOff val="-8236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Bergelar</a:t>
          </a:r>
          <a:r>
            <a:rPr lang="en-US" sz="2000" kern="1200" dirty="0" smtClean="0"/>
            <a:t> “BKP”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mendapat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ijin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praktek</a:t>
          </a:r>
          <a:endParaRPr lang="en-US" sz="2000" kern="1200" dirty="0"/>
        </a:p>
      </dsp:txBody>
      <dsp:txXfrm>
        <a:off x="4049191" y="2575895"/>
        <a:ext cx="1399735" cy="1399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5A45-CA32-4C91-B262-0FEA8A91E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68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465A1-7A39-4847-98AB-C192DCD09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620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3540"/>
          </a:xfrm>
        </p:spPr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D548EC3-521B-48FC-99F2-D08626EC0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300" dirty="0" err="1" smtClean="0"/>
              <a:t>Karakteristik</a:t>
            </a:r>
            <a:r>
              <a:rPr lang="en-US" sz="5300" dirty="0" smtClean="0"/>
              <a:t> </a:t>
            </a:r>
            <a:r>
              <a:rPr lang="en-US" sz="5300" dirty="0" err="1" smtClean="0"/>
              <a:t>dan</a:t>
            </a:r>
            <a:r>
              <a:rPr lang="en-US" sz="5300" dirty="0" smtClean="0"/>
              <a:t> </a:t>
            </a:r>
            <a:r>
              <a:rPr lang="en-US" sz="5300" dirty="0" err="1" smtClean="0"/>
              <a:t>Peluang</a:t>
            </a:r>
            <a:r>
              <a:rPr lang="en-US" sz="5300" dirty="0" smtClean="0"/>
              <a:t> </a:t>
            </a:r>
            <a:r>
              <a:rPr lang="en-US" sz="5300" dirty="0" err="1" smtClean="0"/>
              <a:t>Bisnis</a:t>
            </a:r>
            <a:r>
              <a:rPr lang="en-US" sz="5300" dirty="0" smtClean="0"/>
              <a:t> </a:t>
            </a:r>
            <a:r>
              <a:rPr lang="en-US" sz="5300" dirty="0" err="1" smtClean="0"/>
              <a:t>Jasa</a:t>
            </a:r>
            <a:r>
              <a:rPr lang="en-US" sz="5300" dirty="0" smtClean="0"/>
              <a:t> </a:t>
            </a:r>
            <a:r>
              <a:rPr lang="en-US" sz="5300" dirty="0" err="1" smtClean="0"/>
              <a:t>Akuntansi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8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Bisnis</a:t>
            </a:r>
            <a:r>
              <a:rPr lang="en-US" b="1" dirty="0" smtClean="0"/>
              <a:t> di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akuntansi</a:t>
            </a:r>
            <a:endParaRPr lang="en-US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72872702"/>
              </p:ext>
            </p:extLst>
          </p:nvPr>
        </p:nvGraphicFramePr>
        <p:xfrm>
          <a:off x="16002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608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Kantor </a:t>
            </a:r>
            <a:r>
              <a:rPr lang="en-US" b="1" dirty="0" err="1" smtClean="0"/>
              <a:t>Akuntan</a:t>
            </a:r>
            <a:r>
              <a:rPr lang="en-US" b="1" dirty="0" smtClean="0"/>
              <a:t> </a:t>
            </a:r>
            <a:r>
              <a:rPr lang="en-US" b="1" dirty="0" err="1" smtClean="0"/>
              <a:t>Publik</a:t>
            </a:r>
            <a:r>
              <a:rPr lang="en-US" b="1" dirty="0" smtClean="0"/>
              <a:t> (KAP)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Atestasi</a:t>
            </a:r>
            <a:r>
              <a:rPr lang="en-US" dirty="0" smtClean="0"/>
              <a:t> :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orang yang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kompeten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asersi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Jasa</a:t>
            </a:r>
            <a:r>
              <a:rPr lang="en-US" dirty="0" smtClean="0"/>
              <a:t> Non </a:t>
            </a:r>
            <a:r>
              <a:rPr lang="en-US" dirty="0" err="1" smtClean="0"/>
              <a:t>Atestasi</a:t>
            </a:r>
            <a:r>
              <a:rPr lang="en-US" dirty="0" smtClean="0"/>
              <a:t> :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. </a:t>
            </a:r>
          </a:p>
          <a:p>
            <a:pPr marL="1157288" lvl="2" indent="-344488" defTabSz="1074738">
              <a:buFont typeface="Wingdings" panose="05000000000000000000" pitchFamily="2" charset="2"/>
              <a:buChar char="v"/>
            </a:pP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(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)</a:t>
            </a:r>
          </a:p>
          <a:p>
            <a:pPr marL="1157288" lvl="2" indent="-344488" defTabSz="1074738">
              <a:buFont typeface="Wingdings" panose="05000000000000000000" pitchFamily="2" charset="2"/>
              <a:buChar char="v"/>
            </a:pP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endParaRPr lang="en-US" dirty="0" smtClean="0"/>
          </a:p>
          <a:p>
            <a:pPr marL="1157288" lvl="2" indent="-344488" defTabSz="1074738">
              <a:buFont typeface="Wingdings" panose="05000000000000000000" pitchFamily="2" charset="2"/>
              <a:buChar char="v"/>
            </a:pP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konsultan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(</a:t>
            </a:r>
            <a:r>
              <a:rPr lang="en-US" dirty="0" err="1" smtClean="0"/>
              <a:t>perekrutan</a:t>
            </a:r>
            <a:r>
              <a:rPr lang="en-US" dirty="0" smtClean="0"/>
              <a:t>, </a:t>
            </a:r>
            <a:r>
              <a:rPr lang="en-US" dirty="0" err="1" smtClean="0"/>
              <a:t>keuangan</a:t>
            </a:r>
            <a:r>
              <a:rPr lang="en-US" dirty="0" smtClean="0"/>
              <a:t>)</a:t>
            </a:r>
          </a:p>
          <a:p>
            <a:pPr marL="1157288" lvl="2" indent="-344488" defTabSz="1074738">
              <a:buFont typeface="Wingdings" panose="05000000000000000000" pitchFamily="2" charset="2"/>
              <a:buChar char="v"/>
            </a:pP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siste</a:t>
            </a:r>
            <a:r>
              <a:rPr lang="en-US" dirty="0" err="1"/>
              <a:t>m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9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Usaha</a:t>
            </a:r>
          </a:p>
          <a:p>
            <a:pPr marL="623888" lvl="1" indent="-304800">
              <a:buFont typeface="+mj-lt"/>
              <a:buAutoNum type="alphaLcPeriod"/>
            </a:pPr>
            <a:r>
              <a:rPr lang="en-US" dirty="0" err="1" smtClean="0"/>
              <a:t>Perseorangan</a:t>
            </a:r>
            <a:r>
              <a:rPr lang="en-US" dirty="0"/>
              <a:t> : </a:t>
            </a:r>
            <a:r>
              <a:rPr lang="en-US" dirty="0" err="1"/>
              <a:t>didirikan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b="1" dirty="0" err="1" smtClean="0"/>
              <a:t>Akuntan</a:t>
            </a:r>
            <a:r>
              <a:rPr lang="en-US" b="1" dirty="0" smtClean="0"/>
              <a:t> </a:t>
            </a:r>
            <a:r>
              <a:rPr lang="en-US" b="1" dirty="0" err="1" smtClean="0"/>
              <a:t>Publik</a:t>
            </a:r>
            <a:r>
              <a:rPr lang="en-US" dirty="0" smtClean="0"/>
              <a:t> </a:t>
            </a:r>
            <a:r>
              <a:rPr lang="en-US" dirty="0"/>
              <a:t>yang juga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. </a:t>
            </a:r>
          </a:p>
          <a:p>
            <a:pPr marL="623888" lvl="1" indent="0">
              <a:buNone/>
            </a:pPr>
            <a:endParaRPr lang="en-US" dirty="0"/>
          </a:p>
          <a:p>
            <a:pPr marL="623888" lvl="1" indent="0">
              <a:buNone/>
            </a:pPr>
            <a:endParaRPr lang="en-US" dirty="0" smtClean="0"/>
          </a:p>
          <a:p>
            <a:pPr marL="623888" lvl="1" indent="0">
              <a:buNone/>
            </a:pPr>
            <a:endParaRPr lang="en-US" dirty="0"/>
          </a:p>
          <a:p>
            <a:pPr marL="623888" lvl="1" indent="0">
              <a:buNone/>
            </a:pPr>
            <a:endParaRPr lang="en-US" dirty="0" smtClean="0"/>
          </a:p>
          <a:p>
            <a:pPr marL="623888" lvl="1" indent="0">
              <a:buNone/>
            </a:pPr>
            <a:endParaRPr lang="en-US" dirty="0"/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5072460"/>
              </p:ext>
            </p:extLst>
          </p:nvPr>
        </p:nvGraphicFramePr>
        <p:xfrm>
          <a:off x="2209800" y="1981200"/>
          <a:ext cx="63246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9756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3888" lvl="1" indent="-304800">
              <a:buFont typeface="+mj-lt"/>
              <a:buAutoNum type="alphaLcPeriod" startAt="2"/>
            </a:pPr>
            <a:r>
              <a:rPr lang="en-US" dirty="0" smtClean="0"/>
              <a:t>Persekutuan : </a:t>
            </a:r>
            <a:r>
              <a:rPr lang="sv-SE" dirty="0"/>
              <a:t>didirikan oleh paling sedikit 2 orang akuntan publik dan/atau 75% dari seluruh sekutu adalah akuntan </a:t>
            </a:r>
            <a:r>
              <a:rPr lang="sv-SE" dirty="0" smtClean="0"/>
              <a:t>publik.</a:t>
            </a:r>
          </a:p>
          <a:p>
            <a:pPr marL="261938" lvl="1" indent="-261938"/>
            <a:endParaRPr lang="sv-SE" sz="2400" dirty="0" smtClean="0"/>
          </a:p>
          <a:p>
            <a:pPr marL="261938" lvl="1" indent="-261938"/>
            <a:r>
              <a:rPr lang="sv-SE" sz="2400" dirty="0" smtClean="0"/>
              <a:t>Nama KAP menggunakan kata ”&amp; Rekan” apabila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akuntan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KAP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akuntan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yang </a:t>
            </a:r>
            <a:r>
              <a:rPr lang="en-US" sz="2400" dirty="0" err="1"/>
              <a:t>namanya</a:t>
            </a:r>
            <a:r>
              <a:rPr lang="en-US" sz="2400" dirty="0"/>
              <a:t> </a:t>
            </a:r>
            <a:r>
              <a:rPr lang="en-US" sz="2400" dirty="0" err="1"/>
              <a:t>tercantum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smtClean="0"/>
              <a:t>KAP.</a:t>
            </a:r>
          </a:p>
          <a:p>
            <a:pPr marL="261938" lvl="1" indent="-261938"/>
            <a:endParaRPr lang="en-US" sz="2400" dirty="0"/>
          </a:p>
          <a:p>
            <a:pPr marL="261938" lvl="1" indent="-261938"/>
            <a:r>
              <a:rPr lang="en-US" sz="2400" dirty="0" err="1" smtClean="0"/>
              <a:t>Jika</a:t>
            </a:r>
            <a:r>
              <a:rPr lang="en-US" sz="2400" dirty="0" smtClean="0"/>
              <a:t> KAP </a:t>
            </a:r>
            <a:r>
              <a:rPr lang="en-US" sz="2400" dirty="0" err="1" smtClean="0"/>
              <a:t>bekerjasama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KAP </a:t>
            </a:r>
            <a:r>
              <a:rPr lang="en-US" sz="2400" dirty="0" err="1" smtClean="0"/>
              <a:t>asing</a:t>
            </a:r>
            <a:r>
              <a:rPr lang="en-US" sz="2400" dirty="0"/>
              <a:t>. KAP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mencantumkan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KAP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kantor</a:t>
            </a:r>
            <a:r>
              <a:rPr lang="en-US" sz="2400" dirty="0"/>
              <a:t>, </a:t>
            </a:r>
            <a:r>
              <a:rPr lang="en-US" sz="2400" dirty="0" err="1"/>
              <a:t>kepala</a:t>
            </a:r>
            <a:r>
              <a:rPr lang="en-US" sz="2400" dirty="0"/>
              <a:t> </a:t>
            </a:r>
            <a:r>
              <a:rPr lang="en-US" sz="2400" dirty="0" err="1"/>
              <a:t>surat</a:t>
            </a:r>
            <a:r>
              <a:rPr lang="en-US" sz="2400" dirty="0"/>
              <a:t>, </a:t>
            </a:r>
            <a:r>
              <a:rPr lang="en-US" sz="2400" dirty="0" err="1"/>
              <a:t>dokumen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media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persetujuan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.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KAP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audit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melebihi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KAP.</a:t>
            </a:r>
            <a:endParaRPr lang="sv-SE" sz="2400" dirty="0" smtClean="0"/>
          </a:p>
          <a:p>
            <a:pPr marL="342900" lvl="1" indent="-342900"/>
            <a:endParaRPr lang="sv-SE" sz="2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104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Kantor </a:t>
            </a:r>
            <a:r>
              <a:rPr lang="en-US" b="1" dirty="0" err="1" smtClean="0"/>
              <a:t>Konsultan</a:t>
            </a:r>
            <a:r>
              <a:rPr lang="en-US" b="1" dirty="0" smtClean="0"/>
              <a:t> </a:t>
            </a:r>
            <a:r>
              <a:rPr lang="en-US" b="1" dirty="0" err="1" smtClean="0"/>
              <a:t>Pajak</a:t>
            </a:r>
            <a:r>
              <a:rPr lang="en-US" b="1" dirty="0" smtClean="0"/>
              <a:t> (KKP)</a:t>
            </a:r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: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Compliance (</a:t>
            </a:r>
            <a:r>
              <a:rPr lang="en-US" dirty="0" err="1" smtClean="0"/>
              <a:t>bulanan</a:t>
            </a:r>
            <a:r>
              <a:rPr lang="en-US" dirty="0" smtClean="0"/>
              <a:t>) : </a:t>
            </a:r>
            <a:r>
              <a:rPr lang="en-US" dirty="0" err="1" smtClean="0"/>
              <a:t>menghitung</a:t>
            </a:r>
            <a:r>
              <a:rPr lang="en-US" dirty="0" smtClean="0"/>
              <a:t>, </a:t>
            </a:r>
            <a:r>
              <a:rPr lang="en-US" dirty="0" err="1" smtClean="0"/>
              <a:t>membayar</a:t>
            </a:r>
            <a:r>
              <a:rPr lang="en-US" dirty="0" smtClean="0"/>
              <a:t>, </a:t>
            </a:r>
            <a:r>
              <a:rPr lang="en-US" dirty="0" err="1" smtClean="0"/>
              <a:t>melapor</a:t>
            </a:r>
            <a:r>
              <a:rPr lang="en-US" dirty="0" smtClean="0"/>
              <a:t> SPT.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Keberatan</a:t>
            </a:r>
            <a:r>
              <a:rPr lang="en-US" dirty="0" smtClean="0"/>
              <a:t>, banding.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SPT </a:t>
            </a:r>
            <a:r>
              <a:rPr lang="en-US" dirty="0" err="1" smtClean="0"/>
              <a:t>PPh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206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Kantor </a:t>
            </a:r>
            <a:r>
              <a:rPr lang="en-US" b="1" dirty="0" err="1" smtClean="0"/>
              <a:t>Konsultan</a:t>
            </a:r>
            <a:r>
              <a:rPr lang="en-US" b="1" dirty="0" smtClean="0"/>
              <a:t> </a:t>
            </a:r>
            <a:r>
              <a:rPr lang="en-US" b="1" dirty="0" err="1" smtClean="0"/>
              <a:t>Pajak</a:t>
            </a:r>
            <a:r>
              <a:rPr lang="en-US" b="1" dirty="0" smtClean="0"/>
              <a:t> (KKP)</a:t>
            </a:r>
          </a:p>
          <a:p>
            <a:r>
              <a:rPr lang="en-US" dirty="0" err="1" smtClean="0"/>
              <a:t>Mendirikan</a:t>
            </a:r>
            <a:r>
              <a:rPr lang="en-US" dirty="0" smtClean="0"/>
              <a:t> KKP</a:t>
            </a:r>
          </a:p>
          <a:p>
            <a:pPr lvl="1"/>
            <a:endParaRPr lang="en-US" dirty="0" smtClean="0"/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2602600"/>
              </p:ext>
            </p:extLst>
          </p:nvPr>
        </p:nvGraphicFramePr>
        <p:xfrm>
          <a:off x="838200" y="1600200"/>
          <a:ext cx="63246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287160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Accounting Software</a:t>
            </a:r>
          </a:p>
          <a:p>
            <a:r>
              <a:rPr lang="en-US" dirty="0" err="1" smtClean="0"/>
              <a:t>Sertifikasi</a:t>
            </a:r>
            <a:r>
              <a:rPr lang="en-US" dirty="0" smtClean="0"/>
              <a:t> : CISA (Certified Information System Accountant).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ISACA (Information System Audit &amp; Control Association)</a:t>
            </a:r>
          </a:p>
          <a:p>
            <a:r>
              <a:rPr lang="en-US" dirty="0" err="1" smtClean="0"/>
              <a:t>Syarat</a:t>
            </a:r>
            <a:r>
              <a:rPr lang="en-US" dirty="0" smtClean="0"/>
              <a:t> 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/>
              <a:t>Pengalaman </a:t>
            </a:r>
            <a:r>
              <a:rPr lang="it-IT" dirty="0"/>
              <a:t>5 tahun di bidang audit SI, control, dan </a:t>
            </a:r>
            <a:r>
              <a:rPr lang="it-IT" dirty="0" smtClean="0"/>
              <a:t>keamanan</a:t>
            </a:r>
          </a:p>
          <a:p>
            <a:pPr marL="320040" lvl="1" indent="0">
              <a:buNone/>
            </a:pPr>
            <a:r>
              <a:rPr lang="it-IT" dirty="0" smtClean="0"/>
              <a:t>atau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Pengalaman</a:t>
            </a:r>
            <a:r>
              <a:rPr lang="en-US" dirty="0"/>
              <a:t> 1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dg: </a:t>
            </a:r>
            <a:r>
              <a:rPr lang="en-US" dirty="0" err="1"/>
              <a:t>pengalaman</a:t>
            </a:r>
            <a:r>
              <a:rPr lang="en-US" dirty="0"/>
              <a:t> audit di </a:t>
            </a:r>
            <a:r>
              <a:rPr lang="en-US" dirty="0" err="1"/>
              <a:t>bidang</a:t>
            </a:r>
            <a:r>
              <a:rPr lang="en-US" dirty="0"/>
              <a:t> lain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SI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gelar</a:t>
            </a:r>
            <a:r>
              <a:rPr lang="en-US" dirty="0"/>
              <a:t> </a:t>
            </a:r>
            <a:r>
              <a:rPr lang="en-US" dirty="0" smtClean="0"/>
              <a:t>D3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Pengalaman</a:t>
            </a:r>
            <a:r>
              <a:rPr lang="en-US" dirty="0"/>
              <a:t> 2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 </a:t>
            </a:r>
            <a:r>
              <a:rPr lang="en-US" dirty="0" err="1"/>
              <a:t>gelar</a:t>
            </a:r>
            <a:r>
              <a:rPr lang="en-US" dirty="0"/>
              <a:t> </a:t>
            </a:r>
            <a:r>
              <a:rPr lang="en-US" dirty="0" smtClean="0"/>
              <a:t>S1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audit,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SI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2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di </a:t>
            </a:r>
            <a:r>
              <a:rPr lang="en-US" dirty="0" err="1"/>
              <a:t>universitas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akunting</a:t>
            </a:r>
            <a:r>
              <a:rPr lang="en-US" dirty="0"/>
              <a:t>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7470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Konsultan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endParaRPr lang="en-US" b="1" dirty="0" smtClean="0"/>
          </a:p>
          <a:p>
            <a:r>
              <a:rPr lang="en-US" dirty="0" err="1" smtClean="0"/>
              <a:t>Sertifikasi</a:t>
            </a:r>
            <a:r>
              <a:rPr lang="en-US" dirty="0" smtClean="0"/>
              <a:t> : CFP (Certified Financial Planner).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FPSB (Financial Planner Standards Board)</a:t>
            </a:r>
          </a:p>
          <a:p>
            <a:r>
              <a:rPr lang="en-US" dirty="0" err="1" smtClean="0"/>
              <a:t>Syarat</a:t>
            </a:r>
            <a:r>
              <a:rPr lang="en-US" dirty="0" smtClean="0"/>
              <a:t> :</a:t>
            </a:r>
          </a:p>
          <a:p>
            <a:pPr marL="1051560" lvl="2" indent="-457200">
              <a:buFont typeface="Wingdings" panose="05000000000000000000" pitchFamily="2" charset="2"/>
              <a:buChar char="ü"/>
            </a:pPr>
            <a:r>
              <a:rPr lang="en-US" dirty="0" smtClean="0"/>
              <a:t>Lulus SMU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6 </a:t>
            </a:r>
            <a:r>
              <a:rPr lang="en-US" dirty="0" err="1"/>
              <a:t>tahun</a:t>
            </a:r>
            <a:r>
              <a:rPr lang="en-US" dirty="0"/>
              <a:t> di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 </a:t>
            </a:r>
          </a:p>
          <a:p>
            <a:pPr marL="1051560" lvl="2" indent="-457200">
              <a:buFont typeface="Wingdings" panose="05000000000000000000" pitchFamily="2" charset="2"/>
              <a:buChar char="ü"/>
            </a:pPr>
            <a:r>
              <a:rPr lang="en-US" dirty="0" smtClean="0"/>
              <a:t>Lulus S1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yang </a:t>
            </a:r>
            <a:r>
              <a:rPr lang="en-US" dirty="0" err="1"/>
              <a:t>diakui</a:t>
            </a:r>
            <a:r>
              <a:rPr lang="en-US" dirty="0"/>
              <a:t> di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di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 smtClean="0"/>
              <a:t>tahun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8EC3-521B-48FC-99F2-D08626EC04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8663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2568</TotalTime>
  <Words>527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Karakteristik dan Peluang Bisnis Jasa Akuntansi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WORK</dc:title>
  <dc:creator>Akt</dc:creator>
  <cp:lastModifiedBy>User-AKT</cp:lastModifiedBy>
  <cp:revision>107</cp:revision>
  <dcterms:created xsi:type="dcterms:W3CDTF">2015-11-11T01:41:39Z</dcterms:created>
  <dcterms:modified xsi:type="dcterms:W3CDTF">2016-02-29T06:58:51Z</dcterms:modified>
</cp:coreProperties>
</file>