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312" r:id="rId3"/>
    <p:sldId id="311" r:id="rId4"/>
    <p:sldId id="313" r:id="rId5"/>
    <p:sldId id="314" r:id="rId6"/>
    <p:sldId id="31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52" d="100"/>
          <a:sy n="52" d="100"/>
        </p:scale>
        <p:origin x="-114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E0ED1-D7F8-4108-969A-CDE277EC37B1}" type="doc">
      <dgm:prSet loTypeId="urn:microsoft.com/office/officeart/2005/8/layout/list1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C5C98B7-E543-4F24-8048-0FD2DC27E775}">
      <dgm:prSet phldrT="[Text]"/>
      <dgm:spPr/>
      <dgm:t>
        <a:bodyPr/>
        <a:lstStyle/>
        <a:p>
          <a:r>
            <a:rPr lang="en-US" dirty="0" smtClean="0"/>
            <a:t>Kantor </a:t>
          </a:r>
          <a:r>
            <a:rPr lang="en-US" dirty="0" err="1" smtClean="0"/>
            <a:t>Akuntan</a:t>
          </a:r>
          <a:r>
            <a:rPr lang="en-US" dirty="0" smtClean="0"/>
            <a:t> </a:t>
          </a:r>
          <a:r>
            <a:rPr lang="en-US" dirty="0" err="1" smtClean="0"/>
            <a:t>Publik</a:t>
          </a:r>
          <a:endParaRPr lang="en-US" dirty="0"/>
        </a:p>
      </dgm:t>
    </dgm:pt>
    <dgm:pt modelId="{3A79B0E1-2BEB-4923-BAAA-E13C64EE0B48}" type="parTrans" cxnId="{5C743E59-1AFE-464B-9E2A-E4CF5625BA66}">
      <dgm:prSet/>
      <dgm:spPr/>
      <dgm:t>
        <a:bodyPr/>
        <a:lstStyle/>
        <a:p>
          <a:endParaRPr lang="en-US"/>
        </a:p>
      </dgm:t>
    </dgm:pt>
    <dgm:pt modelId="{57C6EE8E-1111-42F7-A32D-1E4F3FF0EE30}" type="sibTrans" cxnId="{5C743E59-1AFE-464B-9E2A-E4CF5625BA66}">
      <dgm:prSet/>
      <dgm:spPr/>
      <dgm:t>
        <a:bodyPr/>
        <a:lstStyle/>
        <a:p>
          <a:endParaRPr lang="en-US"/>
        </a:p>
      </dgm:t>
    </dgm:pt>
    <dgm:pt modelId="{B3FB0899-3BC1-4E0C-A3F7-095708A6DE40}">
      <dgm:prSet phldrT="[Text]"/>
      <dgm:spPr/>
      <dgm:t>
        <a:bodyPr/>
        <a:lstStyle/>
        <a:p>
          <a:r>
            <a:rPr lang="en-US" dirty="0" err="1" smtClean="0"/>
            <a:t>Konsultan</a:t>
          </a:r>
          <a:r>
            <a:rPr lang="en-US" dirty="0" smtClean="0"/>
            <a:t> </a:t>
          </a:r>
          <a:r>
            <a:rPr lang="en-US" dirty="0" err="1" smtClean="0"/>
            <a:t>Pajak</a:t>
          </a:r>
          <a:endParaRPr lang="en-US" dirty="0"/>
        </a:p>
      </dgm:t>
    </dgm:pt>
    <dgm:pt modelId="{6AC694FE-4923-48AF-95A6-6D52975676FC}" type="parTrans" cxnId="{C6A18C46-BEF8-430B-AD74-FD847AC0B6E7}">
      <dgm:prSet/>
      <dgm:spPr/>
      <dgm:t>
        <a:bodyPr/>
        <a:lstStyle/>
        <a:p>
          <a:endParaRPr lang="en-US"/>
        </a:p>
      </dgm:t>
    </dgm:pt>
    <dgm:pt modelId="{4DFB1B01-964F-4DCC-A8F5-E007CF001F2B}" type="sibTrans" cxnId="{C6A18C46-BEF8-430B-AD74-FD847AC0B6E7}">
      <dgm:prSet/>
      <dgm:spPr/>
      <dgm:t>
        <a:bodyPr/>
        <a:lstStyle/>
        <a:p>
          <a:endParaRPr lang="en-US"/>
        </a:p>
      </dgm:t>
    </dgm:pt>
    <dgm:pt modelId="{1E13B0A5-29D1-49D1-A3E2-E9A10A371A09}">
      <dgm:prSet phldrT="[Text]"/>
      <dgm:spPr/>
      <dgm:t>
        <a:bodyPr/>
        <a:lstStyle/>
        <a:p>
          <a:r>
            <a:rPr lang="en-US" dirty="0" smtClean="0"/>
            <a:t>Accounting Software</a:t>
          </a:r>
          <a:endParaRPr lang="en-US" dirty="0"/>
        </a:p>
      </dgm:t>
    </dgm:pt>
    <dgm:pt modelId="{68599317-938A-451D-844D-E49075581F6B}" type="parTrans" cxnId="{3AB2B311-C60C-452B-A8A2-C633CF3F055D}">
      <dgm:prSet/>
      <dgm:spPr/>
      <dgm:t>
        <a:bodyPr/>
        <a:lstStyle/>
        <a:p>
          <a:endParaRPr lang="en-US"/>
        </a:p>
      </dgm:t>
    </dgm:pt>
    <dgm:pt modelId="{D5912E53-3E5C-43D5-9CDB-7ECB028EE136}" type="sibTrans" cxnId="{3AB2B311-C60C-452B-A8A2-C633CF3F055D}">
      <dgm:prSet/>
      <dgm:spPr/>
      <dgm:t>
        <a:bodyPr/>
        <a:lstStyle/>
        <a:p>
          <a:endParaRPr lang="en-US"/>
        </a:p>
      </dgm:t>
    </dgm:pt>
    <dgm:pt modelId="{EB468239-3EA4-4E3A-9E80-0BDC683D5B72}">
      <dgm:prSet phldrT="[Text]"/>
      <dgm:spPr/>
      <dgm:t>
        <a:bodyPr/>
        <a:lstStyle/>
        <a:p>
          <a:r>
            <a:rPr lang="en-US" dirty="0" err="1" smtClean="0"/>
            <a:t>Konsultan</a:t>
          </a:r>
          <a:r>
            <a:rPr lang="en-US" dirty="0" smtClean="0"/>
            <a:t> </a:t>
          </a:r>
          <a:r>
            <a:rPr lang="en-US" dirty="0" err="1" smtClean="0"/>
            <a:t>Keuangan</a:t>
          </a:r>
          <a:endParaRPr lang="en-US" dirty="0" smtClean="0"/>
        </a:p>
      </dgm:t>
    </dgm:pt>
    <dgm:pt modelId="{D8733F61-2F9C-46C9-B137-6DDAAF39ABDD}" type="parTrans" cxnId="{3869A977-9EE4-45D8-978E-4CF5E879D34F}">
      <dgm:prSet/>
      <dgm:spPr/>
      <dgm:t>
        <a:bodyPr/>
        <a:lstStyle/>
        <a:p>
          <a:endParaRPr lang="en-US"/>
        </a:p>
      </dgm:t>
    </dgm:pt>
    <dgm:pt modelId="{32D211B5-60E4-48D0-9274-4F2B29EEF1EC}" type="sibTrans" cxnId="{3869A977-9EE4-45D8-978E-4CF5E879D34F}">
      <dgm:prSet/>
      <dgm:spPr/>
      <dgm:t>
        <a:bodyPr/>
        <a:lstStyle/>
        <a:p>
          <a:endParaRPr lang="en-US"/>
        </a:p>
      </dgm:t>
    </dgm:pt>
    <dgm:pt modelId="{2E46861A-A3C4-4B4B-BCA3-2CCA8B2A9D5D}" type="pres">
      <dgm:prSet presAssocID="{68EE0ED1-D7F8-4108-969A-CDE277EC37B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6C1C82B-05A4-44A4-A175-00F65F59BFB8}" type="pres">
      <dgm:prSet presAssocID="{9C5C98B7-E543-4F24-8048-0FD2DC27E775}" presName="parentLin" presStyleCnt="0"/>
      <dgm:spPr/>
    </dgm:pt>
    <dgm:pt modelId="{078AB4B1-CCC9-4A72-9A7A-29BB6BE003C7}" type="pres">
      <dgm:prSet presAssocID="{9C5C98B7-E543-4F24-8048-0FD2DC27E775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79D8E9BF-78F9-4D1F-8514-692B8D52D486}" type="pres">
      <dgm:prSet presAssocID="{9C5C98B7-E543-4F24-8048-0FD2DC27E77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231F95-ABD8-4013-BF8C-08A37FC09187}" type="pres">
      <dgm:prSet presAssocID="{9C5C98B7-E543-4F24-8048-0FD2DC27E775}" presName="negativeSpace" presStyleCnt="0"/>
      <dgm:spPr/>
    </dgm:pt>
    <dgm:pt modelId="{8B26A1B7-8DCC-428E-80A1-5DC8F75F12B5}" type="pres">
      <dgm:prSet presAssocID="{9C5C98B7-E543-4F24-8048-0FD2DC27E775}" presName="childText" presStyleLbl="conFgAcc1" presStyleIdx="0" presStyleCnt="4">
        <dgm:presLayoutVars>
          <dgm:bulletEnabled val="1"/>
        </dgm:presLayoutVars>
      </dgm:prSet>
      <dgm:spPr/>
    </dgm:pt>
    <dgm:pt modelId="{943BA2B5-DB11-46DF-96F9-D30145E537AA}" type="pres">
      <dgm:prSet presAssocID="{57C6EE8E-1111-42F7-A32D-1E4F3FF0EE30}" presName="spaceBetweenRectangles" presStyleCnt="0"/>
      <dgm:spPr/>
    </dgm:pt>
    <dgm:pt modelId="{23264C6A-48AE-42F7-9102-61E66A279E4F}" type="pres">
      <dgm:prSet presAssocID="{B3FB0899-3BC1-4E0C-A3F7-095708A6DE40}" presName="parentLin" presStyleCnt="0"/>
      <dgm:spPr/>
    </dgm:pt>
    <dgm:pt modelId="{5C72D90A-3722-42E3-AA07-9C87D481BB3E}" type="pres">
      <dgm:prSet presAssocID="{B3FB0899-3BC1-4E0C-A3F7-095708A6DE40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CBB5406F-FC83-40F7-9A8A-FE6080D62379}" type="pres">
      <dgm:prSet presAssocID="{B3FB0899-3BC1-4E0C-A3F7-095708A6DE4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82C28D-DF57-488C-B69C-D2D1FA7FE3D2}" type="pres">
      <dgm:prSet presAssocID="{B3FB0899-3BC1-4E0C-A3F7-095708A6DE40}" presName="negativeSpace" presStyleCnt="0"/>
      <dgm:spPr/>
    </dgm:pt>
    <dgm:pt modelId="{5FA872B6-6039-46CC-B507-5658DD494CD7}" type="pres">
      <dgm:prSet presAssocID="{B3FB0899-3BC1-4E0C-A3F7-095708A6DE40}" presName="childText" presStyleLbl="conFgAcc1" presStyleIdx="1" presStyleCnt="4">
        <dgm:presLayoutVars>
          <dgm:bulletEnabled val="1"/>
        </dgm:presLayoutVars>
      </dgm:prSet>
      <dgm:spPr/>
    </dgm:pt>
    <dgm:pt modelId="{C32AE732-B007-4A77-AFB0-77D80F78EB65}" type="pres">
      <dgm:prSet presAssocID="{4DFB1B01-964F-4DCC-A8F5-E007CF001F2B}" presName="spaceBetweenRectangles" presStyleCnt="0"/>
      <dgm:spPr/>
    </dgm:pt>
    <dgm:pt modelId="{9FF49517-4E88-4375-A2E4-9A72807905AB}" type="pres">
      <dgm:prSet presAssocID="{1E13B0A5-29D1-49D1-A3E2-E9A10A371A09}" presName="parentLin" presStyleCnt="0"/>
      <dgm:spPr/>
    </dgm:pt>
    <dgm:pt modelId="{9B0DCE43-0E11-4AFA-B3E0-5C4EEFB2DBD1}" type="pres">
      <dgm:prSet presAssocID="{1E13B0A5-29D1-49D1-A3E2-E9A10A371A09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3BB59180-2EE5-41C2-998E-B6F5AB807557}" type="pres">
      <dgm:prSet presAssocID="{1E13B0A5-29D1-49D1-A3E2-E9A10A371A0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BEF39B-6BFE-4C46-9E39-3052504EF0E6}" type="pres">
      <dgm:prSet presAssocID="{1E13B0A5-29D1-49D1-A3E2-E9A10A371A09}" presName="negativeSpace" presStyleCnt="0"/>
      <dgm:spPr/>
    </dgm:pt>
    <dgm:pt modelId="{A9B3349D-C679-4396-983A-288941E458C4}" type="pres">
      <dgm:prSet presAssocID="{1E13B0A5-29D1-49D1-A3E2-E9A10A371A09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5F4983-7EA1-453B-A5C0-0E5C711D778D}" type="pres">
      <dgm:prSet presAssocID="{D5912E53-3E5C-43D5-9CDB-7ECB028EE136}" presName="spaceBetweenRectangles" presStyleCnt="0"/>
      <dgm:spPr/>
    </dgm:pt>
    <dgm:pt modelId="{026C4499-EC31-4C5D-9357-85E21149A2C1}" type="pres">
      <dgm:prSet presAssocID="{EB468239-3EA4-4E3A-9E80-0BDC683D5B72}" presName="parentLin" presStyleCnt="0"/>
      <dgm:spPr/>
    </dgm:pt>
    <dgm:pt modelId="{B46AC9AC-DB23-4794-87AB-1858449A90FC}" type="pres">
      <dgm:prSet presAssocID="{EB468239-3EA4-4E3A-9E80-0BDC683D5B72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0E967825-D8F1-4AC7-99CB-A28D55D17A9A}" type="pres">
      <dgm:prSet presAssocID="{EB468239-3EA4-4E3A-9E80-0BDC683D5B7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DB9FB0-3352-4A10-86F4-717E75CB3323}" type="pres">
      <dgm:prSet presAssocID="{EB468239-3EA4-4E3A-9E80-0BDC683D5B72}" presName="negativeSpace" presStyleCnt="0"/>
      <dgm:spPr/>
    </dgm:pt>
    <dgm:pt modelId="{92B6AC00-01F8-409B-9DF0-CC70107CFC9C}" type="pres">
      <dgm:prSet presAssocID="{EB468239-3EA4-4E3A-9E80-0BDC683D5B7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05805B65-7DC1-41BA-8F99-5853E67BE10A}" type="presOf" srcId="{EB468239-3EA4-4E3A-9E80-0BDC683D5B72}" destId="{B46AC9AC-DB23-4794-87AB-1858449A90FC}" srcOrd="0" destOrd="0" presId="urn:microsoft.com/office/officeart/2005/8/layout/list1"/>
    <dgm:cxn modelId="{3869A977-9EE4-45D8-978E-4CF5E879D34F}" srcId="{68EE0ED1-D7F8-4108-969A-CDE277EC37B1}" destId="{EB468239-3EA4-4E3A-9E80-0BDC683D5B72}" srcOrd="3" destOrd="0" parTransId="{D8733F61-2F9C-46C9-B137-6DDAAF39ABDD}" sibTransId="{32D211B5-60E4-48D0-9274-4F2B29EEF1EC}"/>
    <dgm:cxn modelId="{C6A18C46-BEF8-430B-AD74-FD847AC0B6E7}" srcId="{68EE0ED1-D7F8-4108-969A-CDE277EC37B1}" destId="{B3FB0899-3BC1-4E0C-A3F7-095708A6DE40}" srcOrd="1" destOrd="0" parTransId="{6AC694FE-4923-48AF-95A6-6D52975676FC}" sibTransId="{4DFB1B01-964F-4DCC-A8F5-E007CF001F2B}"/>
    <dgm:cxn modelId="{C834307C-208F-4CA7-9A84-125D2E160C6B}" type="presOf" srcId="{9C5C98B7-E543-4F24-8048-0FD2DC27E775}" destId="{078AB4B1-CCC9-4A72-9A7A-29BB6BE003C7}" srcOrd="0" destOrd="0" presId="urn:microsoft.com/office/officeart/2005/8/layout/list1"/>
    <dgm:cxn modelId="{7026AA42-F28D-43FC-85D3-DFBAFC8B489C}" type="presOf" srcId="{1E13B0A5-29D1-49D1-A3E2-E9A10A371A09}" destId="{9B0DCE43-0E11-4AFA-B3E0-5C4EEFB2DBD1}" srcOrd="0" destOrd="0" presId="urn:microsoft.com/office/officeart/2005/8/layout/list1"/>
    <dgm:cxn modelId="{598A4539-84CA-4976-8D5B-3E2D7648C60E}" type="presOf" srcId="{EB468239-3EA4-4E3A-9E80-0BDC683D5B72}" destId="{0E967825-D8F1-4AC7-99CB-A28D55D17A9A}" srcOrd="1" destOrd="0" presId="urn:microsoft.com/office/officeart/2005/8/layout/list1"/>
    <dgm:cxn modelId="{1380504C-3E77-47FA-BBC1-F5C3BE84A0E0}" type="presOf" srcId="{1E13B0A5-29D1-49D1-A3E2-E9A10A371A09}" destId="{3BB59180-2EE5-41C2-998E-B6F5AB807557}" srcOrd="1" destOrd="0" presId="urn:microsoft.com/office/officeart/2005/8/layout/list1"/>
    <dgm:cxn modelId="{2D2DB9B7-CC5C-49DB-AD4A-9BBC06057B6C}" type="presOf" srcId="{68EE0ED1-D7F8-4108-969A-CDE277EC37B1}" destId="{2E46861A-A3C4-4B4B-BCA3-2CCA8B2A9D5D}" srcOrd="0" destOrd="0" presId="urn:microsoft.com/office/officeart/2005/8/layout/list1"/>
    <dgm:cxn modelId="{08A08D28-5502-450A-BDD2-264328DC6756}" type="presOf" srcId="{9C5C98B7-E543-4F24-8048-0FD2DC27E775}" destId="{79D8E9BF-78F9-4D1F-8514-692B8D52D486}" srcOrd="1" destOrd="0" presId="urn:microsoft.com/office/officeart/2005/8/layout/list1"/>
    <dgm:cxn modelId="{5E95D997-FA4C-4B1D-8D86-A54B1DF53BD7}" type="presOf" srcId="{B3FB0899-3BC1-4E0C-A3F7-095708A6DE40}" destId="{5C72D90A-3722-42E3-AA07-9C87D481BB3E}" srcOrd="0" destOrd="0" presId="urn:microsoft.com/office/officeart/2005/8/layout/list1"/>
    <dgm:cxn modelId="{3AB2B311-C60C-452B-A8A2-C633CF3F055D}" srcId="{68EE0ED1-D7F8-4108-969A-CDE277EC37B1}" destId="{1E13B0A5-29D1-49D1-A3E2-E9A10A371A09}" srcOrd="2" destOrd="0" parTransId="{68599317-938A-451D-844D-E49075581F6B}" sibTransId="{D5912E53-3E5C-43D5-9CDB-7ECB028EE136}"/>
    <dgm:cxn modelId="{5C743E59-1AFE-464B-9E2A-E4CF5625BA66}" srcId="{68EE0ED1-D7F8-4108-969A-CDE277EC37B1}" destId="{9C5C98B7-E543-4F24-8048-0FD2DC27E775}" srcOrd="0" destOrd="0" parTransId="{3A79B0E1-2BEB-4923-BAAA-E13C64EE0B48}" sibTransId="{57C6EE8E-1111-42F7-A32D-1E4F3FF0EE30}"/>
    <dgm:cxn modelId="{E9E3E625-873E-4D53-9229-E294E9A3BEAC}" type="presOf" srcId="{B3FB0899-3BC1-4E0C-A3F7-095708A6DE40}" destId="{CBB5406F-FC83-40F7-9A8A-FE6080D62379}" srcOrd="1" destOrd="0" presId="urn:microsoft.com/office/officeart/2005/8/layout/list1"/>
    <dgm:cxn modelId="{915BCDE1-9B8C-4509-B79C-BFA9972CCCD1}" type="presParOf" srcId="{2E46861A-A3C4-4B4B-BCA3-2CCA8B2A9D5D}" destId="{B6C1C82B-05A4-44A4-A175-00F65F59BFB8}" srcOrd="0" destOrd="0" presId="urn:microsoft.com/office/officeart/2005/8/layout/list1"/>
    <dgm:cxn modelId="{8DF4AD8D-1C6D-433F-8F15-B96272BF9AD8}" type="presParOf" srcId="{B6C1C82B-05A4-44A4-A175-00F65F59BFB8}" destId="{078AB4B1-CCC9-4A72-9A7A-29BB6BE003C7}" srcOrd="0" destOrd="0" presId="urn:microsoft.com/office/officeart/2005/8/layout/list1"/>
    <dgm:cxn modelId="{2EF4187D-24F0-443C-9AF0-7D5243914861}" type="presParOf" srcId="{B6C1C82B-05A4-44A4-A175-00F65F59BFB8}" destId="{79D8E9BF-78F9-4D1F-8514-692B8D52D486}" srcOrd="1" destOrd="0" presId="urn:microsoft.com/office/officeart/2005/8/layout/list1"/>
    <dgm:cxn modelId="{2F94B7F4-5CBB-4F29-93C5-980BA19B36C3}" type="presParOf" srcId="{2E46861A-A3C4-4B4B-BCA3-2CCA8B2A9D5D}" destId="{54231F95-ABD8-4013-BF8C-08A37FC09187}" srcOrd="1" destOrd="0" presId="urn:microsoft.com/office/officeart/2005/8/layout/list1"/>
    <dgm:cxn modelId="{AA6DB823-7BBC-490A-9FCC-A432350F5397}" type="presParOf" srcId="{2E46861A-A3C4-4B4B-BCA3-2CCA8B2A9D5D}" destId="{8B26A1B7-8DCC-428E-80A1-5DC8F75F12B5}" srcOrd="2" destOrd="0" presId="urn:microsoft.com/office/officeart/2005/8/layout/list1"/>
    <dgm:cxn modelId="{40F7625C-0279-4478-BBB2-CD56AC49B57F}" type="presParOf" srcId="{2E46861A-A3C4-4B4B-BCA3-2CCA8B2A9D5D}" destId="{943BA2B5-DB11-46DF-96F9-D30145E537AA}" srcOrd="3" destOrd="0" presId="urn:microsoft.com/office/officeart/2005/8/layout/list1"/>
    <dgm:cxn modelId="{D4E55B99-6FDB-4E7F-B6D4-655494CCFCFF}" type="presParOf" srcId="{2E46861A-A3C4-4B4B-BCA3-2CCA8B2A9D5D}" destId="{23264C6A-48AE-42F7-9102-61E66A279E4F}" srcOrd="4" destOrd="0" presId="urn:microsoft.com/office/officeart/2005/8/layout/list1"/>
    <dgm:cxn modelId="{C91B8EFA-23EE-4C12-8625-554758413D95}" type="presParOf" srcId="{23264C6A-48AE-42F7-9102-61E66A279E4F}" destId="{5C72D90A-3722-42E3-AA07-9C87D481BB3E}" srcOrd="0" destOrd="0" presId="urn:microsoft.com/office/officeart/2005/8/layout/list1"/>
    <dgm:cxn modelId="{39220D84-68D7-425E-88EB-B891BC4B067C}" type="presParOf" srcId="{23264C6A-48AE-42F7-9102-61E66A279E4F}" destId="{CBB5406F-FC83-40F7-9A8A-FE6080D62379}" srcOrd="1" destOrd="0" presId="urn:microsoft.com/office/officeart/2005/8/layout/list1"/>
    <dgm:cxn modelId="{3AFA6B90-9DE8-4E21-BB03-AF4F336BF948}" type="presParOf" srcId="{2E46861A-A3C4-4B4B-BCA3-2CCA8B2A9D5D}" destId="{B982C28D-DF57-488C-B69C-D2D1FA7FE3D2}" srcOrd="5" destOrd="0" presId="urn:microsoft.com/office/officeart/2005/8/layout/list1"/>
    <dgm:cxn modelId="{DF802706-61C1-4E33-AD2A-9B356DD14E8D}" type="presParOf" srcId="{2E46861A-A3C4-4B4B-BCA3-2CCA8B2A9D5D}" destId="{5FA872B6-6039-46CC-B507-5658DD494CD7}" srcOrd="6" destOrd="0" presId="urn:microsoft.com/office/officeart/2005/8/layout/list1"/>
    <dgm:cxn modelId="{0D45662B-A045-4F56-818B-669C2EC442E0}" type="presParOf" srcId="{2E46861A-A3C4-4B4B-BCA3-2CCA8B2A9D5D}" destId="{C32AE732-B007-4A77-AFB0-77D80F78EB65}" srcOrd="7" destOrd="0" presId="urn:microsoft.com/office/officeart/2005/8/layout/list1"/>
    <dgm:cxn modelId="{FA2E8457-4D6D-4241-9229-6721A96ADB5B}" type="presParOf" srcId="{2E46861A-A3C4-4B4B-BCA3-2CCA8B2A9D5D}" destId="{9FF49517-4E88-4375-A2E4-9A72807905AB}" srcOrd="8" destOrd="0" presId="urn:microsoft.com/office/officeart/2005/8/layout/list1"/>
    <dgm:cxn modelId="{1C804E39-9095-443F-8AC9-1F8A5E1F9F81}" type="presParOf" srcId="{9FF49517-4E88-4375-A2E4-9A72807905AB}" destId="{9B0DCE43-0E11-4AFA-B3E0-5C4EEFB2DBD1}" srcOrd="0" destOrd="0" presId="urn:microsoft.com/office/officeart/2005/8/layout/list1"/>
    <dgm:cxn modelId="{368DF3A4-7483-4650-B6C9-A1AFBC55443C}" type="presParOf" srcId="{9FF49517-4E88-4375-A2E4-9A72807905AB}" destId="{3BB59180-2EE5-41C2-998E-B6F5AB807557}" srcOrd="1" destOrd="0" presId="urn:microsoft.com/office/officeart/2005/8/layout/list1"/>
    <dgm:cxn modelId="{98ABD277-1F1C-4FD6-A338-B0AE954A8B7E}" type="presParOf" srcId="{2E46861A-A3C4-4B4B-BCA3-2CCA8B2A9D5D}" destId="{90BEF39B-6BFE-4C46-9E39-3052504EF0E6}" srcOrd="9" destOrd="0" presId="urn:microsoft.com/office/officeart/2005/8/layout/list1"/>
    <dgm:cxn modelId="{405960C4-FC09-49E6-ABC8-0F6B5D405E00}" type="presParOf" srcId="{2E46861A-A3C4-4B4B-BCA3-2CCA8B2A9D5D}" destId="{A9B3349D-C679-4396-983A-288941E458C4}" srcOrd="10" destOrd="0" presId="urn:microsoft.com/office/officeart/2005/8/layout/list1"/>
    <dgm:cxn modelId="{C2B474D2-64F8-4318-BE80-D75F508B488E}" type="presParOf" srcId="{2E46861A-A3C4-4B4B-BCA3-2CCA8B2A9D5D}" destId="{935F4983-7EA1-453B-A5C0-0E5C711D778D}" srcOrd="11" destOrd="0" presId="urn:microsoft.com/office/officeart/2005/8/layout/list1"/>
    <dgm:cxn modelId="{07F96ACF-B166-43FE-8581-A53994BF4CBE}" type="presParOf" srcId="{2E46861A-A3C4-4B4B-BCA3-2CCA8B2A9D5D}" destId="{026C4499-EC31-4C5D-9357-85E21149A2C1}" srcOrd="12" destOrd="0" presId="urn:microsoft.com/office/officeart/2005/8/layout/list1"/>
    <dgm:cxn modelId="{694B0AB3-7AFF-4DCA-9741-03C019505182}" type="presParOf" srcId="{026C4499-EC31-4C5D-9357-85E21149A2C1}" destId="{B46AC9AC-DB23-4794-87AB-1858449A90FC}" srcOrd="0" destOrd="0" presId="urn:microsoft.com/office/officeart/2005/8/layout/list1"/>
    <dgm:cxn modelId="{EBD49188-E63D-4608-BA89-D61805DEE8AD}" type="presParOf" srcId="{026C4499-EC31-4C5D-9357-85E21149A2C1}" destId="{0E967825-D8F1-4AC7-99CB-A28D55D17A9A}" srcOrd="1" destOrd="0" presId="urn:microsoft.com/office/officeart/2005/8/layout/list1"/>
    <dgm:cxn modelId="{A50D84C5-0BF3-4164-82CF-2B1695AFBD9C}" type="presParOf" srcId="{2E46861A-A3C4-4B4B-BCA3-2CCA8B2A9D5D}" destId="{7CDB9FB0-3352-4A10-86F4-717E75CB3323}" srcOrd="13" destOrd="0" presId="urn:microsoft.com/office/officeart/2005/8/layout/list1"/>
    <dgm:cxn modelId="{7B2556E0-DA39-4952-954F-0CC763A887C8}" type="presParOf" srcId="{2E46861A-A3C4-4B4B-BCA3-2CCA8B2A9D5D}" destId="{92B6AC00-01F8-409B-9DF0-CC70107CFC9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26A1B7-8DCC-428E-80A1-5DC8F75F12B5}">
      <dsp:nvSpPr>
        <dsp:cNvPr id="0" name=""/>
        <dsp:cNvSpPr/>
      </dsp:nvSpPr>
      <dsp:spPr>
        <a:xfrm>
          <a:off x="0" y="34702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D8E9BF-78F9-4D1F-8514-692B8D52D486}">
      <dsp:nvSpPr>
        <dsp:cNvPr id="0" name=""/>
        <dsp:cNvSpPr/>
      </dsp:nvSpPr>
      <dsp:spPr>
        <a:xfrm>
          <a:off x="304800" y="7539"/>
          <a:ext cx="4267200" cy="6789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Kantor </a:t>
          </a:r>
          <a:r>
            <a:rPr lang="en-US" sz="2300" kern="1200" dirty="0" err="1" smtClean="0"/>
            <a:t>Akuntan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Publik</a:t>
          </a:r>
          <a:endParaRPr lang="en-US" sz="2300" kern="1200" dirty="0"/>
        </a:p>
      </dsp:txBody>
      <dsp:txXfrm>
        <a:off x="337944" y="40683"/>
        <a:ext cx="4200912" cy="612672"/>
      </dsp:txXfrm>
    </dsp:sp>
    <dsp:sp modelId="{5FA872B6-6039-46CC-B507-5658DD494CD7}">
      <dsp:nvSpPr>
        <dsp:cNvPr id="0" name=""/>
        <dsp:cNvSpPr/>
      </dsp:nvSpPr>
      <dsp:spPr>
        <a:xfrm>
          <a:off x="0" y="139030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B5406F-FC83-40F7-9A8A-FE6080D62379}">
      <dsp:nvSpPr>
        <dsp:cNvPr id="0" name=""/>
        <dsp:cNvSpPr/>
      </dsp:nvSpPr>
      <dsp:spPr>
        <a:xfrm>
          <a:off x="304800" y="1050819"/>
          <a:ext cx="4267200" cy="678960"/>
        </a:xfrm>
        <a:prstGeom prst="roundRect">
          <a:avLst/>
        </a:prstGeom>
        <a:solidFill>
          <a:schemeClr val="accent3">
            <a:hueOff val="3664666"/>
            <a:satOff val="-2648"/>
            <a:lumOff val="98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Konsultan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Pajak</a:t>
          </a:r>
          <a:endParaRPr lang="en-US" sz="2300" kern="1200" dirty="0"/>
        </a:p>
      </dsp:txBody>
      <dsp:txXfrm>
        <a:off x="337944" y="1083963"/>
        <a:ext cx="4200912" cy="612672"/>
      </dsp:txXfrm>
    </dsp:sp>
    <dsp:sp modelId="{A9B3349D-C679-4396-983A-288941E458C4}">
      <dsp:nvSpPr>
        <dsp:cNvPr id="0" name=""/>
        <dsp:cNvSpPr/>
      </dsp:nvSpPr>
      <dsp:spPr>
        <a:xfrm>
          <a:off x="0" y="243358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B59180-2EE5-41C2-998E-B6F5AB807557}">
      <dsp:nvSpPr>
        <dsp:cNvPr id="0" name=""/>
        <dsp:cNvSpPr/>
      </dsp:nvSpPr>
      <dsp:spPr>
        <a:xfrm>
          <a:off x="304800" y="2094100"/>
          <a:ext cx="4267200" cy="678960"/>
        </a:xfrm>
        <a:prstGeom prst="roundRect">
          <a:avLst/>
        </a:prstGeom>
        <a:solidFill>
          <a:schemeClr val="accent3">
            <a:hueOff val="7329333"/>
            <a:satOff val="-5295"/>
            <a:lumOff val="1961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Accounting Software</a:t>
          </a:r>
          <a:endParaRPr lang="en-US" sz="2300" kern="1200" dirty="0"/>
        </a:p>
      </dsp:txBody>
      <dsp:txXfrm>
        <a:off x="337944" y="2127244"/>
        <a:ext cx="4200912" cy="612672"/>
      </dsp:txXfrm>
    </dsp:sp>
    <dsp:sp modelId="{92B6AC00-01F8-409B-9DF0-CC70107CFC9C}">
      <dsp:nvSpPr>
        <dsp:cNvPr id="0" name=""/>
        <dsp:cNvSpPr/>
      </dsp:nvSpPr>
      <dsp:spPr>
        <a:xfrm>
          <a:off x="0" y="347686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967825-D8F1-4AC7-99CB-A28D55D17A9A}">
      <dsp:nvSpPr>
        <dsp:cNvPr id="0" name=""/>
        <dsp:cNvSpPr/>
      </dsp:nvSpPr>
      <dsp:spPr>
        <a:xfrm>
          <a:off x="304800" y="3137380"/>
          <a:ext cx="4267200" cy="678960"/>
        </a:xfrm>
        <a:prstGeom prst="roundRect">
          <a:avLst/>
        </a:prstGeom>
        <a:solidFill>
          <a:schemeClr val="accent3">
            <a:hueOff val="10993999"/>
            <a:satOff val="-7943"/>
            <a:lumOff val="2941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Konsultan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Keuangan</a:t>
          </a:r>
          <a:endParaRPr lang="en-US" sz="2300" kern="1200" dirty="0" smtClean="0"/>
        </a:p>
      </dsp:txBody>
      <dsp:txXfrm>
        <a:off x="337944" y="3170524"/>
        <a:ext cx="4200912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75A45-CA32-4C91-B262-0FEA8A91E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7687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2015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465A1-7A39-4847-98AB-C192DCD09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7620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63540"/>
          </a:xfrm>
        </p:spPr>
        <p:txBody>
          <a:bodyPr anchor="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300" dirty="0" err="1" smtClean="0"/>
              <a:t>Bisnis</a:t>
            </a:r>
            <a:r>
              <a:rPr lang="en-US" sz="5300" dirty="0" smtClean="0"/>
              <a:t> </a:t>
            </a:r>
            <a:r>
              <a:rPr lang="en-US" sz="5300" dirty="0" err="1" smtClean="0"/>
              <a:t>Jasa</a:t>
            </a:r>
            <a:r>
              <a:rPr lang="en-US" sz="5300" dirty="0" smtClean="0"/>
              <a:t> </a:t>
            </a:r>
            <a:r>
              <a:rPr lang="en-US" sz="5300" dirty="0" err="1" smtClean="0"/>
              <a:t>Akuntansi</a:t>
            </a:r>
            <a:endParaRPr lang="en-US" sz="5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081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Jenis-jenis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822695"/>
              </p:ext>
            </p:extLst>
          </p:nvPr>
        </p:nvGraphicFramePr>
        <p:xfrm>
          <a:off x="1143000" y="1463040"/>
          <a:ext cx="60960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563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Perusahaan </a:t>
                      </a:r>
                      <a:r>
                        <a:rPr lang="en-US" sz="2200" dirty="0" err="1" smtClean="0"/>
                        <a:t>jasa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Perusahaan </a:t>
                      </a:r>
                      <a:r>
                        <a:rPr lang="en-US" sz="2200" dirty="0" err="1" smtClean="0"/>
                        <a:t>dagang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3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Perusahaan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manufaktur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66197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berwujud</a:t>
            </a:r>
            <a:r>
              <a:rPr lang="en-US" dirty="0" smtClean="0"/>
              <a:t>. </a:t>
            </a:r>
            <a:r>
              <a:rPr lang="sv-SE" dirty="0" smtClean="0"/>
              <a:t>Layanan </a:t>
            </a:r>
            <a:r>
              <a:rPr lang="sv-SE" dirty="0"/>
              <a:t>tidak dapat dilihat, dirasakan, terasa atau menyentuh seperti dapat dilihat dari </a:t>
            </a:r>
            <a:r>
              <a:rPr lang="sv-SE" dirty="0" smtClean="0"/>
              <a:t>barang.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dipisahkan</a:t>
            </a:r>
            <a:r>
              <a:rPr lang="en-US" dirty="0"/>
              <a:t>.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 smtClean="0"/>
              <a:t>diproduksi</a:t>
            </a:r>
            <a:r>
              <a:rPr lang="en-US" dirty="0"/>
              <a:t>, </a:t>
            </a:r>
            <a:r>
              <a:rPr lang="en-US" dirty="0" err="1" smtClean="0"/>
              <a:t>dijual</a:t>
            </a:r>
            <a:r>
              <a:rPr lang="en-US" dirty="0"/>
              <a:t>,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dikonsumsi</a:t>
            </a:r>
            <a:r>
              <a:rPr lang="en-US" dirty="0"/>
              <a:t>.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dijual</a:t>
            </a:r>
            <a:r>
              <a:rPr lang="en-US" dirty="0"/>
              <a:t>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,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diproduksi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dikonsumsi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 smtClean="0"/>
              <a:t>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Heterogenitas</a:t>
            </a:r>
            <a:r>
              <a:rPr lang="en-US" dirty="0" smtClean="0"/>
              <a:t>. </a:t>
            </a:r>
            <a:r>
              <a:rPr lang="en-US" dirty="0" err="1"/>
              <a:t>Jasa</a:t>
            </a:r>
            <a:r>
              <a:rPr lang="en-US" dirty="0"/>
              <a:t> 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smtClean="0"/>
              <a:t>non–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 smtClean="0"/>
              <a:t>bervariasi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konsumsi</a:t>
            </a:r>
            <a:r>
              <a:rPr lang="en-US" dirty="0" smtClean="0"/>
              <a:t>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Kepemilikan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r>
              <a:rPr lang="en-US" dirty="0" smtClean="0"/>
              <a:t>.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,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penuh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,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133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Keandalan</a:t>
            </a:r>
            <a:r>
              <a:rPr lang="en-US" dirty="0"/>
              <a:t>.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yang </a:t>
            </a:r>
            <a:r>
              <a:rPr lang="en-US" dirty="0" err="1"/>
              <a:t>dijanjikan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akurat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terpercaya</a:t>
            </a:r>
            <a:r>
              <a:rPr lang="en-US" dirty="0"/>
              <a:t>.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yang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ketepatan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, </a:t>
            </a:r>
            <a:r>
              <a:rPr lang="en-US" dirty="0" err="1"/>
              <a:t>pelayanan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, </a:t>
            </a:r>
            <a:r>
              <a:rPr lang="en-US" dirty="0" err="1"/>
              <a:t>sikap</a:t>
            </a:r>
            <a:r>
              <a:rPr lang="en-US" dirty="0"/>
              <a:t> yang </a:t>
            </a:r>
            <a:r>
              <a:rPr lang="en-US" dirty="0" err="1"/>
              <a:t>simpatik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akurasi</a:t>
            </a:r>
            <a:r>
              <a:rPr lang="en-US" dirty="0"/>
              <a:t> yang </a:t>
            </a:r>
            <a:r>
              <a:rPr lang="en-US" dirty="0" err="1"/>
              <a:t>tinggi</a:t>
            </a:r>
            <a:endParaRPr lang="en-US" dirty="0" smtClean="0"/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Jaminan</a:t>
            </a:r>
            <a:r>
              <a:rPr lang="en-US" dirty="0" smtClean="0"/>
              <a:t>.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, </a:t>
            </a:r>
            <a:r>
              <a:rPr lang="en-US" dirty="0" err="1"/>
              <a:t>kesopansantunan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para </a:t>
            </a:r>
            <a:r>
              <a:rPr lang="en-US" dirty="0" err="1"/>
              <a:t>pegawai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menumbuhkan</a:t>
            </a:r>
            <a:r>
              <a:rPr lang="en-US" dirty="0"/>
              <a:t> rasa </a:t>
            </a:r>
            <a:r>
              <a:rPr lang="en-US" dirty="0" err="1"/>
              <a:t>percaya</a:t>
            </a:r>
            <a:r>
              <a:rPr lang="en-US" dirty="0"/>
              <a:t> para </a:t>
            </a: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</a:t>
            </a:r>
            <a:r>
              <a:rPr lang="en-US" dirty="0" err="1"/>
              <a:t>komunikasi</a:t>
            </a:r>
            <a:r>
              <a:rPr lang="en-US" dirty="0"/>
              <a:t> (communication), </a:t>
            </a:r>
            <a:r>
              <a:rPr lang="en-US" dirty="0" err="1"/>
              <a:t>kredibilitas</a:t>
            </a:r>
            <a:r>
              <a:rPr lang="en-US" dirty="0"/>
              <a:t> (credibility), </a:t>
            </a:r>
            <a:r>
              <a:rPr lang="en-US" dirty="0" err="1"/>
              <a:t>keamanan</a:t>
            </a:r>
            <a:r>
              <a:rPr lang="en-US" dirty="0"/>
              <a:t> (security), </a:t>
            </a:r>
            <a:r>
              <a:rPr lang="en-US" dirty="0" err="1"/>
              <a:t>kompetensi</a:t>
            </a:r>
            <a:r>
              <a:rPr lang="en-US" dirty="0"/>
              <a:t> (competence),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sopan</a:t>
            </a:r>
            <a:r>
              <a:rPr lang="en-US" dirty="0"/>
              <a:t> </a:t>
            </a:r>
            <a:r>
              <a:rPr lang="en-US" dirty="0" err="1"/>
              <a:t>santun</a:t>
            </a:r>
            <a:r>
              <a:rPr lang="en-US" dirty="0"/>
              <a:t> (courtesy)</a:t>
            </a:r>
            <a:endParaRPr lang="en-US" dirty="0" smtClean="0"/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/>
              <a:t>.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eksistensinya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. </a:t>
            </a:r>
            <a:r>
              <a:rPr lang="en-US" dirty="0" err="1"/>
              <a:t>Penampilan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prasarana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sekitarnya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pemberi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, yang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fasilitas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(</a:t>
            </a:r>
            <a:r>
              <a:rPr lang="en-US" dirty="0" err="1"/>
              <a:t>gedung</a:t>
            </a:r>
            <a:r>
              <a:rPr lang="en-US" dirty="0"/>
              <a:t>, </a:t>
            </a:r>
            <a:r>
              <a:rPr lang="en-US" dirty="0" err="1"/>
              <a:t>gudang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lain </a:t>
            </a:r>
            <a:r>
              <a:rPr lang="en-US" dirty="0" err="1"/>
              <a:t>sebagainya</a:t>
            </a:r>
            <a:r>
              <a:rPr lang="en-US" dirty="0"/>
              <a:t>), </a:t>
            </a:r>
            <a:r>
              <a:rPr lang="en-US" dirty="0" err="1"/>
              <a:t>perlengkapan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 yang </a:t>
            </a:r>
            <a:r>
              <a:rPr lang="en-US" dirty="0" err="1"/>
              <a:t>dipergunakan</a:t>
            </a:r>
            <a:r>
              <a:rPr lang="en-US" dirty="0"/>
              <a:t> (</a:t>
            </a:r>
            <a:r>
              <a:rPr lang="en-US" dirty="0" err="1"/>
              <a:t>teknologi</a:t>
            </a:r>
            <a:r>
              <a:rPr lang="en-US" dirty="0"/>
              <a:t>),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penampilan</a:t>
            </a:r>
            <a:r>
              <a:rPr lang="en-US" dirty="0"/>
              <a:t> </a:t>
            </a:r>
            <a:r>
              <a:rPr lang="en-US" dirty="0" err="1"/>
              <a:t>pegawainya</a:t>
            </a:r>
            <a:r>
              <a:rPr lang="en-US" dirty="0" smtClean="0"/>
              <a:t>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197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19150" lvl="2" indent="-457200">
              <a:buFont typeface="+mj-lt"/>
              <a:buAutoNum type="arabicPeriod" startAt="4"/>
            </a:pPr>
            <a:r>
              <a:rPr lang="en-US" dirty="0" err="1" smtClean="0"/>
              <a:t>Empati</a:t>
            </a:r>
            <a:r>
              <a:rPr lang="en-US" dirty="0"/>
              <a:t>.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yang </a:t>
            </a:r>
            <a:r>
              <a:rPr lang="en-US" dirty="0" err="1"/>
              <a:t>tulus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individual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para </a:t>
            </a: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berupaya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keinginan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. Di mana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,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pengoperasian</a:t>
            </a:r>
            <a:r>
              <a:rPr lang="en-US" dirty="0"/>
              <a:t> yang </a:t>
            </a:r>
            <a:r>
              <a:rPr lang="en-US" dirty="0" err="1"/>
              <a:t>nyaman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.</a:t>
            </a:r>
          </a:p>
          <a:p>
            <a:pPr marL="819150" lvl="2" indent="-457200">
              <a:buFont typeface="+mj-lt"/>
              <a:buAutoNum type="arabicPeriod" startAt="4"/>
            </a:pPr>
            <a:r>
              <a:rPr lang="en-US" dirty="0" err="1"/>
              <a:t>Respon</a:t>
            </a:r>
            <a:r>
              <a:rPr lang="en-US" dirty="0"/>
              <a:t>.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kemauan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yang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penyampaian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jelas</a:t>
            </a:r>
            <a:r>
              <a:rPr lang="en-US" dirty="0"/>
              <a:t>. </a:t>
            </a:r>
            <a:r>
              <a:rPr lang="en-US" dirty="0" err="1"/>
              <a:t>Membiarkan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menunggu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yang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persepsi</a:t>
            </a:r>
            <a:r>
              <a:rPr lang="en-US" dirty="0"/>
              <a:t> yang negative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197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Bisnis</a:t>
            </a:r>
            <a:r>
              <a:rPr lang="en-US" b="1" dirty="0" smtClean="0"/>
              <a:t> di </a:t>
            </a:r>
            <a:r>
              <a:rPr lang="en-US" b="1" dirty="0" err="1" smtClean="0"/>
              <a:t>bidang</a:t>
            </a:r>
            <a:r>
              <a:rPr lang="en-US" b="1" dirty="0" smtClean="0"/>
              <a:t> </a:t>
            </a:r>
            <a:r>
              <a:rPr lang="en-US" b="1" dirty="0" err="1" smtClean="0"/>
              <a:t>akuntansi</a:t>
            </a:r>
            <a:endParaRPr lang="en-US" b="1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572872702"/>
              </p:ext>
            </p:extLst>
          </p:nvPr>
        </p:nvGraphicFramePr>
        <p:xfrm>
          <a:off x="1600200" y="1447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56084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2240</TotalTime>
  <Words>363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NewsPrint</vt:lpstr>
      <vt:lpstr>Bisnis Jasa Akuntansi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FIELD WORK</dc:title>
  <dc:creator>Akt</dc:creator>
  <cp:lastModifiedBy>User</cp:lastModifiedBy>
  <cp:revision>97</cp:revision>
  <dcterms:created xsi:type="dcterms:W3CDTF">2015-11-11T01:41:39Z</dcterms:created>
  <dcterms:modified xsi:type="dcterms:W3CDTF">2016-02-22T07:46:51Z</dcterms:modified>
</cp:coreProperties>
</file>