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86" r:id="rId4"/>
    <p:sldId id="29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6" d="100"/>
          <a:sy n="66" d="100"/>
        </p:scale>
        <p:origin x="-14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D4AF30-6FA7-40A6-AC3E-D16F93F7BA56}" type="doc">
      <dgm:prSet loTypeId="urn:microsoft.com/office/officeart/2008/layout/HalfCircleOrganizationChart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BF4677E-2A04-4046-B22E-3888A432064F}">
      <dgm:prSet phldrT="[Text]"/>
      <dgm:spPr/>
      <dgm:t>
        <a:bodyPr/>
        <a:lstStyle/>
        <a:p>
          <a:r>
            <a:rPr lang="en-US" dirty="0" err="1" smtClean="0"/>
            <a:t>Jiwa</a:t>
          </a:r>
          <a:r>
            <a:rPr lang="en-US" dirty="0" smtClean="0"/>
            <a:t> </a:t>
          </a:r>
          <a:r>
            <a:rPr lang="en-US" dirty="0" err="1" smtClean="0"/>
            <a:t>wirausaha</a:t>
          </a:r>
          <a:r>
            <a:rPr lang="en-US" dirty="0" smtClean="0"/>
            <a:t> </a:t>
          </a:r>
          <a:r>
            <a:rPr lang="en-US" dirty="0" err="1" smtClean="0"/>
            <a:t>ada</a:t>
          </a:r>
          <a:r>
            <a:rPr lang="en-US" dirty="0" smtClean="0"/>
            <a:t> </a:t>
          </a:r>
          <a:r>
            <a:rPr lang="en-US" dirty="0" err="1" smtClean="0"/>
            <a:t>dalam</a:t>
          </a:r>
          <a:r>
            <a:rPr lang="en-US" dirty="0" smtClean="0"/>
            <a:t> </a:t>
          </a:r>
          <a:r>
            <a:rPr lang="en-US" dirty="0" err="1" smtClean="0"/>
            <a:t>tiap</a:t>
          </a:r>
          <a:r>
            <a:rPr lang="en-US" dirty="0" smtClean="0"/>
            <a:t> orang</a:t>
          </a:r>
          <a:endParaRPr lang="en-US" dirty="0"/>
        </a:p>
      </dgm:t>
    </dgm:pt>
    <dgm:pt modelId="{C38E8736-CE5C-46D8-8ABA-5BA97719082D}" type="parTrans" cxnId="{DBE7D40E-DE0C-429D-A24B-781F23929D06}">
      <dgm:prSet/>
      <dgm:spPr/>
      <dgm:t>
        <a:bodyPr/>
        <a:lstStyle/>
        <a:p>
          <a:endParaRPr lang="en-US"/>
        </a:p>
      </dgm:t>
    </dgm:pt>
    <dgm:pt modelId="{E963220A-6B15-4F8E-AB95-D85742769D64}" type="sibTrans" cxnId="{DBE7D40E-DE0C-429D-A24B-781F23929D06}">
      <dgm:prSet/>
      <dgm:spPr/>
      <dgm:t>
        <a:bodyPr/>
        <a:lstStyle/>
        <a:p>
          <a:endParaRPr lang="en-US"/>
        </a:p>
      </dgm:t>
    </dgm:pt>
    <dgm:pt modelId="{1D3F375A-E740-4A56-A698-D5149586C606}">
      <dgm:prSet phldrT="[Text]"/>
      <dgm:spPr/>
      <dgm:t>
        <a:bodyPr/>
        <a:lstStyle/>
        <a:p>
          <a:r>
            <a:rPr lang="en-US" dirty="0" err="1" smtClean="0"/>
            <a:t>Daya</a:t>
          </a:r>
          <a:r>
            <a:rPr lang="en-US" dirty="0" smtClean="0"/>
            <a:t> </a:t>
          </a:r>
          <a:r>
            <a:rPr lang="en-US" dirty="0" err="1" smtClean="0"/>
            <a:t>Cipta</a:t>
          </a:r>
          <a:endParaRPr lang="en-US" dirty="0" smtClean="0"/>
        </a:p>
        <a:p>
          <a:r>
            <a:rPr lang="en-US" dirty="0" smtClean="0"/>
            <a:t>(</a:t>
          </a:r>
          <a:r>
            <a:rPr lang="en-US" dirty="0" err="1" smtClean="0"/>
            <a:t>Kreasi</a:t>
          </a:r>
          <a:r>
            <a:rPr lang="en-US" dirty="0" smtClean="0"/>
            <a:t>)</a:t>
          </a:r>
          <a:endParaRPr lang="en-US" dirty="0"/>
        </a:p>
      </dgm:t>
    </dgm:pt>
    <dgm:pt modelId="{A48A050D-4654-4D6A-9F08-CC494D01666B}" type="parTrans" cxnId="{C8515CED-4E9A-4A3C-98C3-FDD2F9816314}">
      <dgm:prSet/>
      <dgm:spPr/>
      <dgm:t>
        <a:bodyPr/>
        <a:lstStyle/>
        <a:p>
          <a:endParaRPr lang="en-US"/>
        </a:p>
      </dgm:t>
    </dgm:pt>
    <dgm:pt modelId="{9D8A90F1-A8BF-42A7-BDBC-BBD6B21F5BCD}" type="sibTrans" cxnId="{C8515CED-4E9A-4A3C-98C3-FDD2F9816314}">
      <dgm:prSet/>
      <dgm:spPr/>
      <dgm:t>
        <a:bodyPr/>
        <a:lstStyle/>
        <a:p>
          <a:endParaRPr lang="en-US"/>
        </a:p>
      </dgm:t>
    </dgm:pt>
    <dgm:pt modelId="{C8452C56-34F3-406C-BC2A-6F07B3072701}">
      <dgm:prSet phldrT="[Text]"/>
      <dgm:spPr/>
      <dgm:t>
        <a:bodyPr/>
        <a:lstStyle/>
        <a:p>
          <a:r>
            <a:rPr lang="en-US" dirty="0" err="1" smtClean="0"/>
            <a:t>Daya</a:t>
          </a:r>
          <a:r>
            <a:rPr lang="en-US" dirty="0" smtClean="0"/>
            <a:t> </a:t>
          </a:r>
          <a:r>
            <a:rPr lang="en-US" dirty="0" err="1" smtClean="0"/>
            <a:t>Jual</a:t>
          </a:r>
          <a:endParaRPr lang="en-US" dirty="0" smtClean="0"/>
        </a:p>
        <a:p>
          <a:r>
            <a:rPr lang="en-US" dirty="0" smtClean="0"/>
            <a:t>(Marketing)</a:t>
          </a:r>
          <a:endParaRPr lang="en-US" dirty="0"/>
        </a:p>
      </dgm:t>
    </dgm:pt>
    <dgm:pt modelId="{5F0E69E8-11A1-40E0-859B-6EF3DDB3D101}" type="parTrans" cxnId="{722DF950-00E3-490E-833C-97D063C2C56B}">
      <dgm:prSet/>
      <dgm:spPr/>
      <dgm:t>
        <a:bodyPr/>
        <a:lstStyle/>
        <a:p>
          <a:endParaRPr lang="en-US"/>
        </a:p>
      </dgm:t>
    </dgm:pt>
    <dgm:pt modelId="{32ADA6ED-8DA0-4C01-BEC5-D7EAE860B545}" type="sibTrans" cxnId="{722DF950-00E3-490E-833C-97D063C2C56B}">
      <dgm:prSet/>
      <dgm:spPr/>
      <dgm:t>
        <a:bodyPr/>
        <a:lstStyle/>
        <a:p>
          <a:endParaRPr lang="en-US"/>
        </a:p>
      </dgm:t>
    </dgm:pt>
    <dgm:pt modelId="{3D586851-9E6C-4E48-9E53-6DDA85255DC6}">
      <dgm:prSet phldrT="[Text]"/>
      <dgm:spPr/>
      <dgm:t>
        <a:bodyPr/>
        <a:lstStyle/>
        <a:p>
          <a:r>
            <a:rPr lang="en-US" dirty="0" err="1" smtClean="0"/>
            <a:t>Daya</a:t>
          </a:r>
          <a:r>
            <a:rPr lang="en-US" dirty="0" smtClean="0"/>
            <a:t> Tarik</a:t>
          </a:r>
        </a:p>
        <a:p>
          <a:r>
            <a:rPr lang="en-US" dirty="0" smtClean="0"/>
            <a:t>(</a:t>
          </a:r>
          <a:r>
            <a:rPr lang="en-US" dirty="0" err="1" smtClean="0"/>
            <a:t>Inovasi</a:t>
          </a:r>
          <a:r>
            <a:rPr lang="en-US" dirty="0" smtClean="0"/>
            <a:t>)</a:t>
          </a:r>
          <a:endParaRPr lang="en-US" dirty="0"/>
        </a:p>
      </dgm:t>
    </dgm:pt>
    <dgm:pt modelId="{70E35716-5E7C-41B0-80B7-B0D6D24203E6}" type="parTrans" cxnId="{A49252CA-D472-4EDE-AE21-BE5AFA3C5596}">
      <dgm:prSet/>
      <dgm:spPr/>
      <dgm:t>
        <a:bodyPr/>
        <a:lstStyle/>
        <a:p>
          <a:endParaRPr lang="en-US"/>
        </a:p>
      </dgm:t>
    </dgm:pt>
    <dgm:pt modelId="{B34C8E79-BA20-4EF0-A853-8DC72C6E3F25}" type="sibTrans" cxnId="{A49252CA-D472-4EDE-AE21-BE5AFA3C5596}">
      <dgm:prSet/>
      <dgm:spPr/>
      <dgm:t>
        <a:bodyPr/>
        <a:lstStyle/>
        <a:p>
          <a:endParaRPr lang="en-US"/>
        </a:p>
      </dgm:t>
    </dgm:pt>
    <dgm:pt modelId="{FD95A978-9535-4C70-AC71-FB8AEC790F1B}" type="pres">
      <dgm:prSet presAssocID="{A1D4AF30-6FA7-40A6-AC3E-D16F93F7BA56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9AFE718-8598-491F-A93E-E32B557DB30A}" type="pres">
      <dgm:prSet presAssocID="{EBF4677E-2A04-4046-B22E-3888A432064F}" presName="hierRoot1" presStyleCnt="0">
        <dgm:presLayoutVars>
          <dgm:hierBranch val="init"/>
        </dgm:presLayoutVars>
      </dgm:prSet>
      <dgm:spPr/>
    </dgm:pt>
    <dgm:pt modelId="{0903D512-DA43-440B-B684-E7C4B31F643F}" type="pres">
      <dgm:prSet presAssocID="{EBF4677E-2A04-4046-B22E-3888A432064F}" presName="rootComposite1" presStyleCnt="0"/>
      <dgm:spPr/>
    </dgm:pt>
    <dgm:pt modelId="{301B77BC-B36B-4E88-AF68-FD57E5DB4929}" type="pres">
      <dgm:prSet presAssocID="{EBF4677E-2A04-4046-B22E-3888A432064F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68B964C-4213-4B90-91CA-FB3395A58970}" type="pres">
      <dgm:prSet presAssocID="{EBF4677E-2A04-4046-B22E-3888A432064F}" presName="topArc1" presStyleLbl="parChTrans1D1" presStyleIdx="0" presStyleCnt="8"/>
      <dgm:spPr/>
    </dgm:pt>
    <dgm:pt modelId="{1EA42920-CD80-4B06-B1E5-CCAD12F4A61B}" type="pres">
      <dgm:prSet presAssocID="{EBF4677E-2A04-4046-B22E-3888A432064F}" presName="bottomArc1" presStyleLbl="parChTrans1D1" presStyleIdx="1" presStyleCnt="8"/>
      <dgm:spPr/>
      <dgm:t>
        <a:bodyPr/>
        <a:lstStyle/>
        <a:p>
          <a:endParaRPr lang="en-US"/>
        </a:p>
      </dgm:t>
    </dgm:pt>
    <dgm:pt modelId="{362D2CFA-E6F9-449A-B793-3525487202EE}" type="pres">
      <dgm:prSet presAssocID="{EBF4677E-2A04-4046-B22E-3888A432064F}" presName="topConnNode1" presStyleLbl="node1" presStyleIdx="0" presStyleCnt="0"/>
      <dgm:spPr/>
    </dgm:pt>
    <dgm:pt modelId="{DC9BD30B-59B6-40A9-A86E-091A798CC9A4}" type="pres">
      <dgm:prSet presAssocID="{EBF4677E-2A04-4046-B22E-3888A432064F}" presName="hierChild2" presStyleCnt="0"/>
      <dgm:spPr/>
    </dgm:pt>
    <dgm:pt modelId="{165437A1-B9D5-4413-9E2E-CBA45D2DE922}" type="pres">
      <dgm:prSet presAssocID="{A48A050D-4654-4D6A-9F08-CC494D01666B}" presName="Name28" presStyleLbl="parChTrans1D2" presStyleIdx="0" presStyleCnt="3"/>
      <dgm:spPr/>
    </dgm:pt>
    <dgm:pt modelId="{D1FC755F-0C5E-40C6-B1B3-CCED07FDC925}" type="pres">
      <dgm:prSet presAssocID="{1D3F375A-E740-4A56-A698-D5149586C606}" presName="hierRoot2" presStyleCnt="0">
        <dgm:presLayoutVars>
          <dgm:hierBranch val="init"/>
        </dgm:presLayoutVars>
      </dgm:prSet>
      <dgm:spPr/>
    </dgm:pt>
    <dgm:pt modelId="{A1A229A9-816C-4FD9-A5EB-385796FE999C}" type="pres">
      <dgm:prSet presAssocID="{1D3F375A-E740-4A56-A698-D5149586C606}" presName="rootComposite2" presStyleCnt="0"/>
      <dgm:spPr/>
    </dgm:pt>
    <dgm:pt modelId="{CB034458-8BCD-4A28-8B83-966F8690EB06}" type="pres">
      <dgm:prSet presAssocID="{1D3F375A-E740-4A56-A698-D5149586C606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AAEFA5-9026-46A2-830F-CC07F7E3217B}" type="pres">
      <dgm:prSet presAssocID="{1D3F375A-E740-4A56-A698-D5149586C606}" presName="topArc2" presStyleLbl="parChTrans1D1" presStyleIdx="2" presStyleCnt="8"/>
      <dgm:spPr/>
    </dgm:pt>
    <dgm:pt modelId="{724735ED-489B-4AA2-AA1F-E1049C62EED3}" type="pres">
      <dgm:prSet presAssocID="{1D3F375A-E740-4A56-A698-D5149586C606}" presName="bottomArc2" presStyleLbl="parChTrans1D1" presStyleIdx="3" presStyleCnt="8"/>
      <dgm:spPr/>
    </dgm:pt>
    <dgm:pt modelId="{10BC5F13-9DBB-41BA-B3C4-23C5465CBBD2}" type="pres">
      <dgm:prSet presAssocID="{1D3F375A-E740-4A56-A698-D5149586C606}" presName="topConnNode2" presStyleLbl="node2" presStyleIdx="0" presStyleCnt="0"/>
      <dgm:spPr/>
    </dgm:pt>
    <dgm:pt modelId="{C6BEB6D8-2D68-46FA-A8D4-EA77D7E72BCD}" type="pres">
      <dgm:prSet presAssocID="{1D3F375A-E740-4A56-A698-D5149586C606}" presName="hierChild4" presStyleCnt="0"/>
      <dgm:spPr/>
    </dgm:pt>
    <dgm:pt modelId="{127D5534-88DB-4E67-8371-DFDAEB5CD467}" type="pres">
      <dgm:prSet presAssocID="{1D3F375A-E740-4A56-A698-D5149586C606}" presName="hierChild5" presStyleCnt="0"/>
      <dgm:spPr/>
    </dgm:pt>
    <dgm:pt modelId="{C81C156B-1F7A-4187-A6D5-C4C7940A3862}" type="pres">
      <dgm:prSet presAssocID="{5F0E69E8-11A1-40E0-859B-6EF3DDB3D101}" presName="Name28" presStyleLbl="parChTrans1D2" presStyleIdx="1" presStyleCnt="3"/>
      <dgm:spPr/>
    </dgm:pt>
    <dgm:pt modelId="{5469E12A-E47F-4435-AEA3-FD61E4CDF2B1}" type="pres">
      <dgm:prSet presAssocID="{C8452C56-34F3-406C-BC2A-6F07B3072701}" presName="hierRoot2" presStyleCnt="0">
        <dgm:presLayoutVars>
          <dgm:hierBranch val="init"/>
        </dgm:presLayoutVars>
      </dgm:prSet>
      <dgm:spPr/>
    </dgm:pt>
    <dgm:pt modelId="{AA95CA19-E510-4355-B217-3239C018F9A9}" type="pres">
      <dgm:prSet presAssocID="{C8452C56-34F3-406C-BC2A-6F07B3072701}" presName="rootComposite2" presStyleCnt="0"/>
      <dgm:spPr/>
    </dgm:pt>
    <dgm:pt modelId="{AA4E169A-AB63-484A-99E8-3BBAE56AD7B6}" type="pres">
      <dgm:prSet presAssocID="{C8452C56-34F3-406C-BC2A-6F07B3072701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1FF5337-0F20-4228-A7EA-64344A886A3D}" type="pres">
      <dgm:prSet presAssocID="{C8452C56-34F3-406C-BC2A-6F07B3072701}" presName="topArc2" presStyleLbl="parChTrans1D1" presStyleIdx="4" presStyleCnt="8"/>
      <dgm:spPr/>
    </dgm:pt>
    <dgm:pt modelId="{30A87BBD-786C-47C8-B222-ED1E3060C294}" type="pres">
      <dgm:prSet presAssocID="{C8452C56-34F3-406C-BC2A-6F07B3072701}" presName="bottomArc2" presStyleLbl="parChTrans1D1" presStyleIdx="5" presStyleCnt="8"/>
      <dgm:spPr/>
    </dgm:pt>
    <dgm:pt modelId="{15F60A25-652C-45CF-B7F5-B14628AF09C8}" type="pres">
      <dgm:prSet presAssocID="{C8452C56-34F3-406C-BC2A-6F07B3072701}" presName="topConnNode2" presStyleLbl="node2" presStyleIdx="0" presStyleCnt="0"/>
      <dgm:spPr/>
    </dgm:pt>
    <dgm:pt modelId="{CF9158EA-6FDC-4BF0-BE1D-5E6F366FF84D}" type="pres">
      <dgm:prSet presAssocID="{C8452C56-34F3-406C-BC2A-6F07B3072701}" presName="hierChild4" presStyleCnt="0"/>
      <dgm:spPr/>
    </dgm:pt>
    <dgm:pt modelId="{15BDDF48-9566-4F3B-A9CF-EB5D2A0AF359}" type="pres">
      <dgm:prSet presAssocID="{C8452C56-34F3-406C-BC2A-6F07B3072701}" presName="hierChild5" presStyleCnt="0"/>
      <dgm:spPr/>
    </dgm:pt>
    <dgm:pt modelId="{C9313F3D-055F-4D70-96A9-F04F7A73E951}" type="pres">
      <dgm:prSet presAssocID="{70E35716-5E7C-41B0-80B7-B0D6D24203E6}" presName="Name28" presStyleLbl="parChTrans1D2" presStyleIdx="2" presStyleCnt="3"/>
      <dgm:spPr/>
    </dgm:pt>
    <dgm:pt modelId="{4AA52462-A1D6-4339-975C-AB1802E4613E}" type="pres">
      <dgm:prSet presAssocID="{3D586851-9E6C-4E48-9E53-6DDA85255DC6}" presName="hierRoot2" presStyleCnt="0">
        <dgm:presLayoutVars>
          <dgm:hierBranch val="init"/>
        </dgm:presLayoutVars>
      </dgm:prSet>
      <dgm:spPr/>
    </dgm:pt>
    <dgm:pt modelId="{C6E20B51-9251-452F-A0E0-6BAC1C1DCBDC}" type="pres">
      <dgm:prSet presAssocID="{3D586851-9E6C-4E48-9E53-6DDA85255DC6}" presName="rootComposite2" presStyleCnt="0"/>
      <dgm:spPr/>
    </dgm:pt>
    <dgm:pt modelId="{655D18E8-D1C8-48FF-95D6-A62918146058}" type="pres">
      <dgm:prSet presAssocID="{3D586851-9E6C-4E48-9E53-6DDA85255DC6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F5DBD11-FC35-47C2-A5EC-D1738F89A541}" type="pres">
      <dgm:prSet presAssocID="{3D586851-9E6C-4E48-9E53-6DDA85255DC6}" presName="topArc2" presStyleLbl="parChTrans1D1" presStyleIdx="6" presStyleCnt="8"/>
      <dgm:spPr/>
    </dgm:pt>
    <dgm:pt modelId="{B90DB4BB-ECE7-4E7E-B7DE-FCDF9E80EC56}" type="pres">
      <dgm:prSet presAssocID="{3D586851-9E6C-4E48-9E53-6DDA85255DC6}" presName="bottomArc2" presStyleLbl="parChTrans1D1" presStyleIdx="7" presStyleCnt="8"/>
      <dgm:spPr/>
    </dgm:pt>
    <dgm:pt modelId="{CA557662-79CC-4F4C-9703-FA8E243D5A4E}" type="pres">
      <dgm:prSet presAssocID="{3D586851-9E6C-4E48-9E53-6DDA85255DC6}" presName="topConnNode2" presStyleLbl="node2" presStyleIdx="0" presStyleCnt="0"/>
      <dgm:spPr/>
    </dgm:pt>
    <dgm:pt modelId="{86CA05DF-64B8-4718-99FF-8D22C0DA0262}" type="pres">
      <dgm:prSet presAssocID="{3D586851-9E6C-4E48-9E53-6DDA85255DC6}" presName="hierChild4" presStyleCnt="0"/>
      <dgm:spPr/>
    </dgm:pt>
    <dgm:pt modelId="{C9A39355-9264-48DC-B0AF-B5FEBDE62AC6}" type="pres">
      <dgm:prSet presAssocID="{3D586851-9E6C-4E48-9E53-6DDA85255DC6}" presName="hierChild5" presStyleCnt="0"/>
      <dgm:spPr/>
    </dgm:pt>
    <dgm:pt modelId="{9C6C9F20-E8BF-4B9A-ACCA-20D58A7FE145}" type="pres">
      <dgm:prSet presAssocID="{EBF4677E-2A04-4046-B22E-3888A432064F}" presName="hierChild3" presStyleCnt="0"/>
      <dgm:spPr/>
    </dgm:pt>
  </dgm:ptLst>
  <dgm:cxnLst>
    <dgm:cxn modelId="{FA3E983E-8C91-4B6C-804D-CFA97358B3B6}" type="presOf" srcId="{C8452C56-34F3-406C-BC2A-6F07B3072701}" destId="{15F60A25-652C-45CF-B7F5-B14628AF09C8}" srcOrd="1" destOrd="0" presId="urn:microsoft.com/office/officeart/2008/layout/HalfCircleOrganizationChart"/>
    <dgm:cxn modelId="{722DF950-00E3-490E-833C-97D063C2C56B}" srcId="{EBF4677E-2A04-4046-B22E-3888A432064F}" destId="{C8452C56-34F3-406C-BC2A-6F07B3072701}" srcOrd="1" destOrd="0" parTransId="{5F0E69E8-11A1-40E0-859B-6EF3DDB3D101}" sibTransId="{32ADA6ED-8DA0-4C01-BEC5-D7EAE860B545}"/>
    <dgm:cxn modelId="{C0922E30-71E3-4978-A6D4-99F3938D5FD9}" type="presOf" srcId="{C8452C56-34F3-406C-BC2A-6F07B3072701}" destId="{AA4E169A-AB63-484A-99E8-3BBAE56AD7B6}" srcOrd="0" destOrd="0" presId="urn:microsoft.com/office/officeart/2008/layout/HalfCircleOrganizationChart"/>
    <dgm:cxn modelId="{A49252CA-D472-4EDE-AE21-BE5AFA3C5596}" srcId="{EBF4677E-2A04-4046-B22E-3888A432064F}" destId="{3D586851-9E6C-4E48-9E53-6DDA85255DC6}" srcOrd="2" destOrd="0" parTransId="{70E35716-5E7C-41B0-80B7-B0D6D24203E6}" sibTransId="{B34C8E79-BA20-4EF0-A853-8DC72C6E3F25}"/>
    <dgm:cxn modelId="{5D423B76-2323-412A-B3C6-46CCAC6B4996}" type="presOf" srcId="{3D586851-9E6C-4E48-9E53-6DDA85255DC6}" destId="{CA557662-79CC-4F4C-9703-FA8E243D5A4E}" srcOrd="1" destOrd="0" presId="urn:microsoft.com/office/officeart/2008/layout/HalfCircleOrganizationChart"/>
    <dgm:cxn modelId="{4D2B7723-D5B2-46BB-A839-3321897EFFAF}" type="presOf" srcId="{A1D4AF30-6FA7-40A6-AC3E-D16F93F7BA56}" destId="{FD95A978-9535-4C70-AC71-FB8AEC790F1B}" srcOrd="0" destOrd="0" presId="urn:microsoft.com/office/officeart/2008/layout/HalfCircleOrganizationChart"/>
    <dgm:cxn modelId="{717910E0-4D85-44C9-B40A-7C375752FD23}" type="presOf" srcId="{1D3F375A-E740-4A56-A698-D5149586C606}" destId="{CB034458-8BCD-4A28-8B83-966F8690EB06}" srcOrd="0" destOrd="0" presId="urn:microsoft.com/office/officeart/2008/layout/HalfCircleOrganizationChart"/>
    <dgm:cxn modelId="{DBE7D40E-DE0C-429D-A24B-781F23929D06}" srcId="{A1D4AF30-6FA7-40A6-AC3E-D16F93F7BA56}" destId="{EBF4677E-2A04-4046-B22E-3888A432064F}" srcOrd="0" destOrd="0" parTransId="{C38E8736-CE5C-46D8-8ABA-5BA97719082D}" sibTransId="{E963220A-6B15-4F8E-AB95-D85742769D64}"/>
    <dgm:cxn modelId="{DC040378-DE34-4921-A82C-D20C329685C6}" type="presOf" srcId="{3D586851-9E6C-4E48-9E53-6DDA85255DC6}" destId="{655D18E8-D1C8-48FF-95D6-A62918146058}" srcOrd="0" destOrd="0" presId="urn:microsoft.com/office/officeart/2008/layout/HalfCircleOrganizationChart"/>
    <dgm:cxn modelId="{707C3615-2459-4722-9F6C-401F2C02D706}" type="presOf" srcId="{1D3F375A-E740-4A56-A698-D5149586C606}" destId="{10BC5F13-9DBB-41BA-B3C4-23C5465CBBD2}" srcOrd="1" destOrd="0" presId="urn:microsoft.com/office/officeart/2008/layout/HalfCircleOrganizationChart"/>
    <dgm:cxn modelId="{4EEAEC24-0E22-4C64-B6D0-36EC410201D5}" type="presOf" srcId="{EBF4677E-2A04-4046-B22E-3888A432064F}" destId="{301B77BC-B36B-4E88-AF68-FD57E5DB4929}" srcOrd="0" destOrd="0" presId="urn:microsoft.com/office/officeart/2008/layout/HalfCircleOrganizationChart"/>
    <dgm:cxn modelId="{1A4A877F-C707-4CA1-80CE-7D43B43CB67B}" type="presOf" srcId="{A48A050D-4654-4D6A-9F08-CC494D01666B}" destId="{165437A1-B9D5-4413-9E2E-CBA45D2DE922}" srcOrd="0" destOrd="0" presId="urn:microsoft.com/office/officeart/2008/layout/HalfCircleOrganizationChart"/>
    <dgm:cxn modelId="{53DD5719-DE0F-478D-A8BA-06BA838D5C06}" type="presOf" srcId="{EBF4677E-2A04-4046-B22E-3888A432064F}" destId="{362D2CFA-E6F9-449A-B793-3525487202EE}" srcOrd="1" destOrd="0" presId="urn:microsoft.com/office/officeart/2008/layout/HalfCircleOrganizationChart"/>
    <dgm:cxn modelId="{F61EEDE8-6686-4BB3-AC56-9A164A7D881C}" type="presOf" srcId="{70E35716-5E7C-41B0-80B7-B0D6D24203E6}" destId="{C9313F3D-055F-4D70-96A9-F04F7A73E951}" srcOrd="0" destOrd="0" presId="urn:microsoft.com/office/officeart/2008/layout/HalfCircleOrganizationChart"/>
    <dgm:cxn modelId="{C8515CED-4E9A-4A3C-98C3-FDD2F9816314}" srcId="{EBF4677E-2A04-4046-B22E-3888A432064F}" destId="{1D3F375A-E740-4A56-A698-D5149586C606}" srcOrd="0" destOrd="0" parTransId="{A48A050D-4654-4D6A-9F08-CC494D01666B}" sibTransId="{9D8A90F1-A8BF-42A7-BDBC-BBD6B21F5BCD}"/>
    <dgm:cxn modelId="{E3EFADA7-1E4E-4513-A90C-59DBCA879C9A}" type="presOf" srcId="{5F0E69E8-11A1-40E0-859B-6EF3DDB3D101}" destId="{C81C156B-1F7A-4187-A6D5-C4C7940A3862}" srcOrd="0" destOrd="0" presId="urn:microsoft.com/office/officeart/2008/layout/HalfCircleOrganizationChart"/>
    <dgm:cxn modelId="{A7DA1282-08B6-4911-8B74-BA24FB523A1C}" type="presParOf" srcId="{FD95A978-9535-4C70-AC71-FB8AEC790F1B}" destId="{09AFE718-8598-491F-A93E-E32B557DB30A}" srcOrd="0" destOrd="0" presId="urn:microsoft.com/office/officeart/2008/layout/HalfCircleOrganizationChart"/>
    <dgm:cxn modelId="{D76215B6-7249-47C9-B294-A05F43549E47}" type="presParOf" srcId="{09AFE718-8598-491F-A93E-E32B557DB30A}" destId="{0903D512-DA43-440B-B684-E7C4B31F643F}" srcOrd="0" destOrd="0" presId="urn:microsoft.com/office/officeart/2008/layout/HalfCircleOrganizationChart"/>
    <dgm:cxn modelId="{13B823AF-5720-4286-B9F0-FBD6D1DD70E5}" type="presParOf" srcId="{0903D512-DA43-440B-B684-E7C4B31F643F}" destId="{301B77BC-B36B-4E88-AF68-FD57E5DB4929}" srcOrd="0" destOrd="0" presId="urn:microsoft.com/office/officeart/2008/layout/HalfCircleOrganizationChart"/>
    <dgm:cxn modelId="{126F40B6-87A8-4215-A673-B335ED5EE9AC}" type="presParOf" srcId="{0903D512-DA43-440B-B684-E7C4B31F643F}" destId="{B68B964C-4213-4B90-91CA-FB3395A58970}" srcOrd="1" destOrd="0" presId="urn:microsoft.com/office/officeart/2008/layout/HalfCircleOrganizationChart"/>
    <dgm:cxn modelId="{18E8233C-E49F-420C-939F-D762390FBC02}" type="presParOf" srcId="{0903D512-DA43-440B-B684-E7C4B31F643F}" destId="{1EA42920-CD80-4B06-B1E5-CCAD12F4A61B}" srcOrd="2" destOrd="0" presId="urn:microsoft.com/office/officeart/2008/layout/HalfCircleOrganizationChart"/>
    <dgm:cxn modelId="{31941700-26E0-44CD-836A-288114DF9F08}" type="presParOf" srcId="{0903D512-DA43-440B-B684-E7C4B31F643F}" destId="{362D2CFA-E6F9-449A-B793-3525487202EE}" srcOrd="3" destOrd="0" presId="urn:microsoft.com/office/officeart/2008/layout/HalfCircleOrganizationChart"/>
    <dgm:cxn modelId="{CEBD860A-DA67-4733-B5A8-B3D86ECB3E3B}" type="presParOf" srcId="{09AFE718-8598-491F-A93E-E32B557DB30A}" destId="{DC9BD30B-59B6-40A9-A86E-091A798CC9A4}" srcOrd="1" destOrd="0" presId="urn:microsoft.com/office/officeart/2008/layout/HalfCircleOrganizationChart"/>
    <dgm:cxn modelId="{564EC1C0-B43C-4FEF-9D88-1C9125A88888}" type="presParOf" srcId="{DC9BD30B-59B6-40A9-A86E-091A798CC9A4}" destId="{165437A1-B9D5-4413-9E2E-CBA45D2DE922}" srcOrd="0" destOrd="0" presId="urn:microsoft.com/office/officeart/2008/layout/HalfCircleOrganizationChart"/>
    <dgm:cxn modelId="{1512B8F1-9EFF-49CF-8400-9D3ECDF019B9}" type="presParOf" srcId="{DC9BD30B-59B6-40A9-A86E-091A798CC9A4}" destId="{D1FC755F-0C5E-40C6-B1B3-CCED07FDC925}" srcOrd="1" destOrd="0" presId="urn:microsoft.com/office/officeart/2008/layout/HalfCircleOrganizationChart"/>
    <dgm:cxn modelId="{E6BD8850-656B-46C2-B4AD-5730F28704DC}" type="presParOf" srcId="{D1FC755F-0C5E-40C6-B1B3-CCED07FDC925}" destId="{A1A229A9-816C-4FD9-A5EB-385796FE999C}" srcOrd="0" destOrd="0" presId="urn:microsoft.com/office/officeart/2008/layout/HalfCircleOrganizationChart"/>
    <dgm:cxn modelId="{2AEF2551-5EE0-4A51-9CB0-E8EB43BDCB39}" type="presParOf" srcId="{A1A229A9-816C-4FD9-A5EB-385796FE999C}" destId="{CB034458-8BCD-4A28-8B83-966F8690EB06}" srcOrd="0" destOrd="0" presId="urn:microsoft.com/office/officeart/2008/layout/HalfCircleOrganizationChart"/>
    <dgm:cxn modelId="{58D548C6-47EB-433D-A528-8DA29B61608A}" type="presParOf" srcId="{A1A229A9-816C-4FD9-A5EB-385796FE999C}" destId="{BAAAEFA5-9026-46A2-830F-CC07F7E3217B}" srcOrd="1" destOrd="0" presId="urn:microsoft.com/office/officeart/2008/layout/HalfCircleOrganizationChart"/>
    <dgm:cxn modelId="{E62D0FE8-AEDF-4396-8B46-9E5A8DCE5094}" type="presParOf" srcId="{A1A229A9-816C-4FD9-A5EB-385796FE999C}" destId="{724735ED-489B-4AA2-AA1F-E1049C62EED3}" srcOrd="2" destOrd="0" presId="urn:microsoft.com/office/officeart/2008/layout/HalfCircleOrganizationChart"/>
    <dgm:cxn modelId="{569741CE-4233-4D48-8C61-84268A2D23C3}" type="presParOf" srcId="{A1A229A9-816C-4FD9-A5EB-385796FE999C}" destId="{10BC5F13-9DBB-41BA-B3C4-23C5465CBBD2}" srcOrd="3" destOrd="0" presId="urn:microsoft.com/office/officeart/2008/layout/HalfCircleOrganizationChart"/>
    <dgm:cxn modelId="{B6487DEB-0F60-4A13-ACAA-C9F8FFE6CB7D}" type="presParOf" srcId="{D1FC755F-0C5E-40C6-B1B3-CCED07FDC925}" destId="{C6BEB6D8-2D68-46FA-A8D4-EA77D7E72BCD}" srcOrd="1" destOrd="0" presId="urn:microsoft.com/office/officeart/2008/layout/HalfCircleOrganizationChart"/>
    <dgm:cxn modelId="{49A895D0-FD32-4295-B812-DDF8014D0D4C}" type="presParOf" srcId="{D1FC755F-0C5E-40C6-B1B3-CCED07FDC925}" destId="{127D5534-88DB-4E67-8371-DFDAEB5CD467}" srcOrd="2" destOrd="0" presId="urn:microsoft.com/office/officeart/2008/layout/HalfCircleOrganizationChart"/>
    <dgm:cxn modelId="{EE5DF389-8A51-42FB-9BD9-827562D33B4A}" type="presParOf" srcId="{DC9BD30B-59B6-40A9-A86E-091A798CC9A4}" destId="{C81C156B-1F7A-4187-A6D5-C4C7940A3862}" srcOrd="2" destOrd="0" presId="urn:microsoft.com/office/officeart/2008/layout/HalfCircleOrganizationChart"/>
    <dgm:cxn modelId="{F25AAABE-A3DD-46DE-B086-A0F9974AC2F5}" type="presParOf" srcId="{DC9BD30B-59B6-40A9-A86E-091A798CC9A4}" destId="{5469E12A-E47F-4435-AEA3-FD61E4CDF2B1}" srcOrd="3" destOrd="0" presId="urn:microsoft.com/office/officeart/2008/layout/HalfCircleOrganizationChart"/>
    <dgm:cxn modelId="{A5661E77-673E-41FF-B548-E259AA982868}" type="presParOf" srcId="{5469E12A-E47F-4435-AEA3-FD61E4CDF2B1}" destId="{AA95CA19-E510-4355-B217-3239C018F9A9}" srcOrd="0" destOrd="0" presId="urn:microsoft.com/office/officeart/2008/layout/HalfCircleOrganizationChart"/>
    <dgm:cxn modelId="{6D544A78-48A6-4A0A-B556-304005480A46}" type="presParOf" srcId="{AA95CA19-E510-4355-B217-3239C018F9A9}" destId="{AA4E169A-AB63-484A-99E8-3BBAE56AD7B6}" srcOrd="0" destOrd="0" presId="urn:microsoft.com/office/officeart/2008/layout/HalfCircleOrganizationChart"/>
    <dgm:cxn modelId="{08803C72-0283-4A62-843A-75DA0E7C28A0}" type="presParOf" srcId="{AA95CA19-E510-4355-B217-3239C018F9A9}" destId="{E1FF5337-0F20-4228-A7EA-64344A886A3D}" srcOrd="1" destOrd="0" presId="urn:microsoft.com/office/officeart/2008/layout/HalfCircleOrganizationChart"/>
    <dgm:cxn modelId="{B0707B6E-83B0-400D-8391-80FF90407595}" type="presParOf" srcId="{AA95CA19-E510-4355-B217-3239C018F9A9}" destId="{30A87BBD-786C-47C8-B222-ED1E3060C294}" srcOrd="2" destOrd="0" presId="urn:microsoft.com/office/officeart/2008/layout/HalfCircleOrganizationChart"/>
    <dgm:cxn modelId="{AFDA86DE-F53C-4EDA-A596-6C17F10F4ABB}" type="presParOf" srcId="{AA95CA19-E510-4355-B217-3239C018F9A9}" destId="{15F60A25-652C-45CF-B7F5-B14628AF09C8}" srcOrd="3" destOrd="0" presId="urn:microsoft.com/office/officeart/2008/layout/HalfCircleOrganizationChart"/>
    <dgm:cxn modelId="{D5776434-7489-421B-9A3D-13C9E83DD278}" type="presParOf" srcId="{5469E12A-E47F-4435-AEA3-FD61E4CDF2B1}" destId="{CF9158EA-6FDC-4BF0-BE1D-5E6F366FF84D}" srcOrd="1" destOrd="0" presId="urn:microsoft.com/office/officeart/2008/layout/HalfCircleOrganizationChart"/>
    <dgm:cxn modelId="{1D4F2969-FB9B-4BAE-A242-A8ABE66377EC}" type="presParOf" srcId="{5469E12A-E47F-4435-AEA3-FD61E4CDF2B1}" destId="{15BDDF48-9566-4F3B-A9CF-EB5D2A0AF359}" srcOrd="2" destOrd="0" presId="urn:microsoft.com/office/officeart/2008/layout/HalfCircleOrganizationChart"/>
    <dgm:cxn modelId="{52030C1F-7A69-4D14-9523-00FA65CEB2A7}" type="presParOf" srcId="{DC9BD30B-59B6-40A9-A86E-091A798CC9A4}" destId="{C9313F3D-055F-4D70-96A9-F04F7A73E951}" srcOrd="4" destOrd="0" presId="urn:microsoft.com/office/officeart/2008/layout/HalfCircleOrganizationChart"/>
    <dgm:cxn modelId="{F5D76BE2-3E4F-44B5-BDB0-5A5E5D5219F6}" type="presParOf" srcId="{DC9BD30B-59B6-40A9-A86E-091A798CC9A4}" destId="{4AA52462-A1D6-4339-975C-AB1802E4613E}" srcOrd="5" destOrd="0" presId="urn:microsoft.com/office/officeart/2008/layout/HalfCircleOrganizationChart"/>
    <dgm:cxn modelId="{9DB13E00-F9F4-4415-9FB4-18CB05B22BF1}" type="presParOf" srcId="{4AA52462-A1D6-4339-975C-AB1802E4613E}" destId="{C6E20B51-9251-452F-A0E0-6BAC1C1DCBDC}" srcOrd="0" destOrd="0" presId="urn:microsoft.com/office/officeart/2008/layout/HalfCircleOrganizationChart"/>
    <dgm:cxn modelId="{E22A2A5A-DFBF-40D6-B3F3-F68AD2F21633}" type="presParOf" srcId="{C6E20B51-9251-452F-A0E0-6BAC1C1DCBDC}" destId="{655D18E8-D1C8-48FF-95D6-A62918146058}" srcOrd="0" destOrd="0" presId="urn:microsoft.com/office/officeart/2008/layout/HalfCircleOrganizationChart"/>
    <dgm:cxn modelId="{98396C2F-F9D2-491C-B31B-C8B32805A4AB}" type="presParOf" srcId="{C6E20B51-9251-452F-A0E0-6BAC1C1DCBDC}" destId="{3F5DBD11-FC35-47C2-A5EC-D1738F89A541}" srcOrd="1" destOrd="0" presId="urn:microsoft.com/office/officeart/2008/layout/HalfCircleOrganizationChart"/>
    <dgm:cxn modelId="{D2473B12-F7D6-4A7F-AF36-DEE2BEAF92EE}" type="presParOf" srcId="{C6E20B51-9251-452F-A0E0-6BAC1C1DCBDC}" destId="{B90DB4BB-ECE7-4E7E-B7DE-FCDF9E80EC56}" srcOrd="2" destOrd="0" presId="urn:microsoft.com/office/officeart/2008/layout/HalfCircleOrganizationChart"/>
    <dgm:cxn modelId="{E491EB1B-E2ED-4A8F-A969-90CD51A6A451}" type="presParOf" srcId="{C6E20B51-9251-452F-A0E0-6BAC1C1DCBDC}" destId="{CA557662-79CC-4F4C-9703-FA8E243D5A4E}" srcOrd="3" destOrd="0" presId="urn:microsoft.com/office/officeart/2008/layout/HalfCircleOrganizationChart"/>
    <dgm:cxn modelId="{6E594F0B-97BD-402D-94D8-6B0A7FFBF6EF}" type="presParOf" srcId="{4AA52462-A1D6-4339-975C-AB1802E4613E}" destId="{86CA05DF-64B8-4718-99FF-8D22C0DA0262}" srcOrd="1" destOrd="0" presId="urn:microsoft.com/office/officeart/2008/layout/HalfCircleOrganizationChart"/>
    <dgm:cxn modelId="{5A74BFCA-43B2-4F78-8631-A3AECCC1BD2D}" type="presParOf" srcId="{4AA52462-A1D6-4339-975C-AB1802E4613E}" destId="{C9A39355-9264-48DC-B0AF-B5FEBDE62AC6}" srcOrd="2" destOrd="0" presId="urn:microsoft.com/office/officeart/2008/layout/HalfCircleOrganizationChart"/>
    <dgm:cxn modelId="{79495297-5885-466D-813F-A06EF2166B37}" type="presParOf" srcId="{09AFE718-8598-491F-A93E-E32B557DB30A}" destId="{9C6C9F20-E8BF-4B9A-ACCA-20D58A7FE145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313F3D-055F-4D70-96A9-F04F7A73E951}">
      <dsp:nvSpPr>
        <dsp:cNvPr id="0" name=""/>
        <dsp:cNvSpPr/>
      </dsp:nvSpPr>
      <dsp:spPr>
        <a:xfrm>
          <a:off x="3390899" y="2255614"/>
          <a:ext cx="2399086" cy="416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185"/>
              </a:lnTo>
              <a:lnTo>
                <a:pt x="2399086" y="208185"/>
              </a:lnTo>
              <a:lnTo>
                <a:pt x="2399086" y="416370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1C156B-1F7A-4187-A6D5-C4C7940A3862}">
      <dsp:nvSpPr>
        <dsp:cNvPr id="0" name=""/>
        <dsp:cNvSpPr/>
      </dsp:nvSpPr>
      <dsp:spPr>
        <a:xfrm>
          <a:off x="3345179" y="2255614"/>
          <a:ext cx="91440" cy="4163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6370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5437A1-B9D5-4413-9E2E-CBA45D2DE922}">
      <dsp:nvSpPr>
        <dsp:cNvPr id="0" name=""/>
        <dsp:cNvSpPr/>
      </dsp:nvSpPr>
      <dsp:spPr>
        <a:xfrm>
          <a:off x="991813" y="2255614"/>
          <a:ext cx="2399086" cy="416370"/>
        </a:xfrm>
        <a:custGeom>
          <a:avLst/>
          <a:gdLst/>
          <a:ahLst/>
          <a:cxnLst/>
          <a:rect l="0" t="0" r="0" b="0"/>
          <a:pathLst>
            <a:path>
              <a:moveTo>
                <a:pt x="2399086" y="0"/>
              </a:moveTo>
              <a:lnTo>
                <a:pt x="2399086" y="208185"/>
              </a:lnTo>
              <a:lnTo>
                <a:pt x="0" y="208185"/>
              </a:lnTo>
              <a:lnTo>
                <a:pt x="0" y="416370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8B964C-4213-4B90-91CA-FB3395A58970}">
      <dsp:nvSpPr>
        <dsp:cNvPr id="0" name=""/>
        <dsp:cNvSpPr/>
      </dsp:nvSpPr>
      <dsp:spPr>
        <a:xfrm>
          <a:off x="2895220" y="1264256"/>
          <a:ext cx="991358" cy="991358"/>
        </a:xfrm>
        <a:prstGeom prst="arc">
          <a:avLst>
            <a:gd name="adj1" fmla="val 13200000"/>
            <a:gd name="adj2" fmla="val 19200000"/>
          </a:avLst>
        </a:pr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A42920-CD80-4B06-B1E5-CCAD12F4A61B}">
      <dsp:nvSpPr>
        <dsp:cNvPr id="0" name=""/>
        <dsp:cNvSpPr/>
      </dsp:nvSpPr>
      <dsp:spPr>
        <a:xfrm>
          <a:off x="2895220" y="1264256"/>
          <a:ext cx="991358" cy="991358"/>
        </a:xfrm>
        <a:prstGeom prst="arc">
          <a:avLst>
            <a:gd name="adj1" fmla="val 2400000"/>
            <a:gd name="adj2" fmla="val 8400000"/>
          </a:avLst>
        </a:pr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1B77BC-B36B-4E88-AF68-FD57E5DB4929}">
      <dsp:nvSpPr>
        <dsp:cNvPr id="0" name=""/>
        <dsp:cNvSpPr/>
      </dsp:nvSpPr>
      <dsp:spPr>
        <a:xfrm>
          <a:off x="2399541" y="1442701"/>
          <a:ext cx="1982716" cy="634469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Jiwa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wirausaha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ada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dalam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tiap</a:t>
          </a:r>
          <a:r>
            <a:rPr lang="en-US" sz="1800" kern="1200" dirty="0" smtClean="0"/>
            <a:t> orang</a:t>
          </a:r>
          <a:endParaRPr lang="en-US" sz="1800" kern="1200" dirty="0"/>
        </a:p>
      </dsp:txBody>
      <dsp:txXfrm>
        <a:off x="2399541" y="1442701"/>
        <a:ext cx="1982716" cy="634469"/>
      </dsp:txXfrm>
    </dsp:sp>
    <dsp:sp modelId="{BAAAEFA5-9026-46A2-830F-CC07F7E3217B}">
      <dsp:nvSpPr>
        <dsp:cNvPr id="0" name=""/>
        <dsp:cNvSpPr/>
      </dsp:nvSpPr>
      <dsp:spPr>
        <a:xfrm>
          <a:off x="496134" y="2671985"/>
          <a:ext cx="991358" cy="991358"/>
        </a:xfrm>
        <a:prstGeom prst="arc">
          <a:avLst>
            <a:gd name="adj1" fmla="val 13200000"/>
            <a:gd name="adj2" fmla="val 19200000"/>
          </a:avLst>
        </a:pr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4735ED-489B-4AA2-AA1F-E1049C62EED3}">
      <dsp:nvSpPr>
        <dsp:cNvPr id="0" name=""/>
        <dsp:cNvSpPr/>
      </dsp:nvSpPr>
      <dsp:spPr>
        <a:xfrm>
          <a:off x="496134" y="2671985"/>
          <a:ext cx="991358" cy="991358"/>
        </a:xfrm>
        <a:prstGeom prst="arc">
          <a:avLst>
            <a:gd name="adj1" fmla="val 2400000"/>
            <a:gd name="adj2" fmla="val 8400000"/>
          </a:avLst>
        </a:pr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034458-8BCD-4A28-8B83-966F8690EB06}">
      <dsp:nvSpPr>
        <dsp:cNvPr id="0" name=""/>
        <dsp:cNvSpPr/>
      </dsp:nvSpPr>
      <dsp:spPr>
        <a:xfrm>
          <a:off x="455" y="2850429"/>
          <a:ext cx="1982716" cy="634469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Daya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Cipta</a:t>
          </a:r>
          <a:endParaRPr lang="en-US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(</a:t>
          </a:r>
          <a:r>
            <a:rPr lang="en-US" sz="1800" kern="1200" dirty="0" err="1" smtClean="0"/>
            <a:t>Kreasi</a:t>
          </a:r>
          <a:r>
            <a:rPr lang="en-US" sz="1800" kern="1200" dirty="0" smtClean="0"/>
            <a:t>)</a:t>
          </a:r>
          <a:endParaRPr lang="en-US" sz="1800" kern="1200" dirty="0"/>
        </a:p>
      </dsp:txBody>
      <dsp:txXfrm>
        <a:off x="455" y="2850429"/>
        <a:ext cx="1982716" cy="634469"/>
      </dsp:txXfrm>
    </dsp:sp>
    <dsp:sp modelId="{E1FF5337-0F20-4228-A7EA-64344A886A3D}">
      <dsp:nvSpPr>
        <dsp:cNvPr id="0" name=""/>
        <dsp:cNvSpPr/>
      </dsp:nvSpPr>
      <dsp:spPr>
        <a:xfrm>
          <a:off x="2895220" y="2671985"/>
          <a:ext cx="991358" cy="991358"/>
        </a:xfrm>
        <a:prstGeom prst="arc">
          <a:avLst>
            <a:gd name="adj1" fmla="val 13200000"/>
            <a:gd name="adj2" fmla="val 19200000"/>
          </a:avLst>
        </a:pr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A87BBD-786C-47C8-B222-ED1E3060C294}">
      <dsp:nvSpPr>
        <dsp:cNvPr id="0" name=""/>
        <dsp:cNvSpPr/>
      </dsp:nvSpPr>
      <dsp:spPr>
        <a:xfrm>
          <a:off x="2895220" y="2671985"/>
          <a:ext cx="991358" cy="991358"/>
        </a:xfrm>
        <a:prstGeom prst="arc">
          <a:avLst>
            <a:gd name="adj1" fmla="val 2400000"/>
            <a:gd name="adj2" fmla="val 8400000"/>
          </a:avLst>
        </a:pr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4E169A-AB63-484A-99E8-3BBAE56AD7B6}">
      <dsp:nvSpPr>
        <dsp:cNvPr id="0" name=""/>
        <dsp:cNvSpPr/>
      </dsp:nvSpPr>
      <dsp:spPr>
        <a:xfrm>
          <a:off x="2399541" y="2850429"/>
          <a:ext cx="1982716" cy="634469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Daya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Jual</a:t>
          </a:r>
          <a:endParaRPr lang="en-US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(Marketing)</a:t>
          </a:r>
          <a:endParaRPr lang="en-US" sz="1800" kern="1200" dirty="0"/>
        </a:p>
      </dsp:txBody>
      <dsp:txXfrm>
        <a:off x="2399541" y="2850429"/>
        <a:ext cx="1982716" cy="634469"/>
      </dsp:txXfrm>
    </dsp:sp>
    <dsp:sp modelId="{3F5DBD11-FC35-47C2-A5EC-D1738F89A541}">
      <dsp:nvSpPr>
        <dsp:cNvPr id="0" name=""/>
        <dsp:cNvSpPr/>
      </dsp:nvSpPr>
      <dsp:spPr>
        <a:xfrm>
          <a:off x="5294307" y="2671985"/>
          <a:ext cx="991358" cy="991358"/>
        </a:xfrm>
        <a:prstGeom prst="arc">
          <a:avLst>
            <a:gd name="adj1" fmla="val 13200000"/>
            <a:gd name="adj2" fmla="val 19200000"/>
          </a:avLst>
        </a:pr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0DB4BB-ECE7-4E7E-B7DE-FCDF9E80EC56}">
      <dsp:nvSpPr>
        <dsp:cNvPr id="0" name=""/>
        <dsp:cNvSpPr/>
      </dsp:nvSpPr>
      <dsp:spPr>
        <a:xfrm>
          <a:off x="5294307" y="2671985"/>
          <a:ext cx="991358" cy="991358"/>
        </a:xfrm>
        <a:prstGeom prst="arc">
          <a:avLst>
            <a:gd name="adj1" fmla="val 2400000"/>
            <a:gd name="adj2" fmla="val 8400000"/>
          </a:avLst>
        </a:pr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5D18E8-D1C8-48FF-95D6-A62918146058}">
      <dsp:nvSpPr>
        <dsp:cNvPr id="0" name=""/>
        <dsp:cNvSpPr/>
      </dsp:nvSpPr>
      <dsp:spPr>
        <a:xfrm>
          <a:off x="4798628" y="2850429"/>
          <a:ext cx="1982716" cy="634469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Daya</a:t>
          </a:r>
          <a:r>
            <a:rPr lang="en-US" sz="1800" kern="1200" dirty="0" smtClean="0"/>
            <a:t> Tarik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(</a:t>
          </a:r>
          <a:r>
            <a:rPr lang="en-US" sz="1800" kern="1200" dirty="0" err="1" smtClean="0"/>
            <a:t>Inovasi</a:t>
          </a:r>
          <a:r>
            <a:rPr lang="en-US" sz="1800" kern="1200" dirty="0" smtClean="0"/>
            <a:t>)</a:t>
          </a:r>
          <a:endParaRPr lang="en-US" sz="1800" kern="1200" dirty="0"/>
        </a:p>
      </dsp:txBody>
      <dsp:txXfrm>
        <a:off x="4798628" y="2850429"/>
        <a:ext cx="1982716" cy="6344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75A45-CA32-4C91-B262-0FEA8A91E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7687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2015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465A1-7A39-4847-98AB-C192DCD09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7620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63540"/>
          </a:xfrm>
        </p:spPr>
        <p:txBody>
          <a:bodyPr anchor="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PENDAHULUAN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508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b="1" dirty="0" smtClean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02882778"/>
              </p:ext>
            </p:extLst>
          </p:nvPr>
        </p:nvGraphicFramePr>
        <p:xfrm>
          <a:off x="990600" y="533400"/>
          <a:ext cx="678180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angle 9"/>
          <p:cNvSpPr/>
          <p:nvPr/>
        </p:nvSpPr>
        <p:spPr>
          <a:xfrm>
            <a:off x="3429000" y="5080531"/>
            <a:ext cx="1982716" cy="634469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Rectangle 11"/>
          <p:cNvSpPr/>
          <p:nvPr/>
        </p:nvSpPr>
        <p:spPr>
          <a:xfrm>
            <a:off x="4876800" y="3124200"/>
            <a:ext cx="4972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?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474548" y="3124200"/>
            <a:ext cx="4972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?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275148" y="3124200"/>
            <a:ext cx="4972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?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71600" y="4944070"/>
            <a:ext cx="6172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Salesmaster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79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The Art of Persuasion</a:t>
            </a:r>
          </a:p>
          <a:p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rentetan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, </a:t>
            </a:r>
            <a:r>
              <a:rPr lang="en-US" dirty="0" err="1" smtClean="0"/>
              <a:t>pertukaran</a:t>
            </a:r>
            <a:r>
              <a:rPr lang="en-US" dirty="0" smtClean="0"/>
              <a:t> </a:t>
            </a:r>
            <a:r>
              <a:rPr lang="en-US" dirty="0" err="1" smtClean="0"/>
              <a:t>angkatan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pengalaman-pengalaman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b="1" dirty="0" err="1" smtClean="0"/>
              <a:t>tidak</a:t>
            </a:r>
            <a:r>
              <a:rPr lang="en-US" b="1" dirty="0" smtClean="0"/>
              <a:t> </a:t>
            </a:r>
            <a:r>
              <a:rPr lang="en-US" b="1" dirty="0" err="1" smtClean="0"/>
              <a:t>ada</a:t>
            </a:r>
            <a:r>
              <a:rPr lang="en-US" b="1" dirty="0" smtClean="0"/>
              <a:t> orang yang </a:t>
            </a:r>
            <a:r>
              <a:rPr lang="en-US" b="1" dirty="0" err="1" smtClean="0"/>
              <a:t>sama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Kesuksesan</a:t>
            </a:r>
            <a:r>
              <a:rPr lang="en-US" dirty="0" smtClean="0"/>
              <a:t> </a:t>
            </a:r>
            <a:r>
              <a:rPr lang="en-US" dirty="0" err="1" smtClean="0"/>
              <a:t>bergantung</a:t>
            </a:r>
            <a:r>
              <a:rPr lang="en-US" dirty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merundingkan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orang lain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perselisihan</a:t>
            </a:r>
            <a:r>
              <a:rPr lang="en-US" dirty="0" smtClean="0"/>
              <a:t>.</a:t>
            </a:r>
            <a:endParaRPr lang="en-US" dirty="0" smtClean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10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1383</TotalTime>
  <Words>85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NewsPrint</vt:lpstr>
      <vt:lpstr>PENDAHULUAN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FIELD WORK</dc:title>
  <dc:creator>Akt</dc:creator>
  <cp:lastModifiedBy>User-AKT</cp:lastModifiedBy>
  <cp:revision>57</cp:revision>
  <dcterms:created xsi:type="dcterms:W3CDTF">2015-11-11T01:41:39Z</dcterms:created>
  <dcterms:modified xsi:type="dcterms:W3CDTF">2016-02-01T07:03:27Z</dcterms:modified>
</cp:coreProperties>
</file>