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71" r:id="rId8"/>
    <p:sldId id="262" r:id="rId9"/>
    <p:sldId id="272" r:id="rId10"/>
    <p:sldId id="275" r:id="rId11"/>
    <p:sldId id="274" r:id="rId12"/>
    <p:sldId id="273" r:id="rId13"/>
    <p:sldId id="263" r:id="rId14"/>
    <p:sldId id="264" r:id="rId15"/>
    <p:sldId id="265" r:id="rId16"/>
    <p:sldId id="266" r:id="rId17"/>
    <p:sldId id="267" r:id="rId18"/>
    <p:sldId id="268" r:id="rId19"/>
    <p:sldId id="269" r:id="rId20"/>
    <p:sldId id="270"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03BCA4C-11FE-4616-B40E-4D87BE5605E3}" type="datetimeFigureOut">
              <a:rPr lang="id-ID" smtClean="0"/>
              <a:t>12/01/2015</a:t>
            </a:fld>
            <a:endParaRPr lang="id-ID"/>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d-ID"/>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CB542F-FCA9-4F08-A968-D5328318A6D6}"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3BCA4C-11FE-4616-B40E-4D87BE5605E3}" type="datetimeFigureOut">
              <a:rPr lang="id-ID" smtClean="0"/>
              <a:t>12/01/2015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CB542F-FCA9-4F08-A968-D5328318A6D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03BCA4C-11FE-4616-B40E-4D87BE5605E3}" type="datetimeFigureOut">
              <a:rPr lang="id-ID" smtClean="0"/>
              <a:t>12/01/2015</a:t>
            </a:fld>
            <a:endParaRPr lang="id-ID"/>
          </a:p>
        </p:txBody>
      </p:sp>
      <p:sp>
        <p:nvSpPr>
          <p:cNvPr id="5" name="Footer Placeholder 4"/>
          <p:cNvSpPr>
            <a:spLocks noGrp="1"/>
          </p:cNvSpPr>
          <p:nvPr>
            <p:ph type="ftr" sz="quarter" idx="11"/>
          </p:nvPr>
        </p:nvSpPr>
        <p:spPr>
          <a:xfrm>
            <a:off x="457201" y="6248207"/>
            <a:ext cx="5573483" cy="365125"/>
          </a:xfrm>
        </p:spPr>
        <p:txBody>
          <a:bodyPr/>
          <a:lstStyle/>
          <a:p>
            <a:endParaRPr lang="id-ID"/>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CB542F-FCA9-4F08-A968-D5328318A6D6}"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03BCA4C-11FE-4616-B40E-4D87BE5605E3}" type="datetimeFigureOut">
              <a:rPr lang="id-ID" smtClean="0"/>
              <a:t>12/01/2015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CB542F-FCA9-4F08-A968-D5328318A6D6}" type="slidenum">
              <a:rPr lang="id-ID" smtClean="0"/>
              <a:t>‹#›</a:t>
            </a:fld>
            <a:endParaRPr lang="id-ID"/>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03BCA4C-11FE-4616-B40E-4D87BE5605E3}" type="datetimeFigureOut">
              <a:rPr lang="id-ID" smtClean="0"/>
              <a:t>12/01/2015</a:t>
            </a:fld>
            <a:endParaRPr lang="id-ID"/>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CB542F-FCA9-4F08-A968-D5328318A6D6}" type="slidenum">
              <a:rPr lang="id-ID" smtClean="0"/>
              <a:t>‹#›</a:t>
            </a:fld>
            <a:endParaRPr lang="id-ID"/>
          </a:p>
        </p:txBody>
      </p:sp>
      <p:sp>
        <p:nvSpPr>
          <p:cNvPr id="14" name="Footer Placeholder 13"/>
          <p:cNvSpPr>
            <a:spLocks noGrp="1"/>
          </p:cNvSpPr>
          <p:nvPr>
            <p:ph type="ftr" sz="quarter" idx="12"/>
          </p:nvPr>
        </p:nvSpPr>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03BCA4C-11FE-4616-B40E-4D87BE5605E3}" type="datetimeFigureOut">
              <a:rPr lang="id-ID" smtClean="0"/>
              <a:t>12/01/2015</a:t>
            </a:fld>
            <a:endParaRPr lang="id-ID"/>
          </a:p>
        </p:txBody>
      </p:sp>
      <p:sp>
        <p:nvSpPr>
          <p:cNvPr id="10" name="Slide Number Placeholder 9"/>
          <p:cNvSpPr>
            <a:spLocks noGrp="1"/>
          </p:cNvSpPr>
          <p:nvPr>
            <p:ph type="sldNum" sz="quarter" idx="16"/>
          </p:nvPr>
        </p:nvSpPr>
        <p:spPr/>
        <p:txBody>
          <a:bodyPr rtlCol="0"/>
          <a:lstStyle/>
          <a:p>
            <a:fld id="{7ACB542F-FCA9-4F08-A968-D5328318A6D6}" type="slidenum">
              <a:rPr lang="id-ID" smtClean="0"/>
              <a:t>‹#›</a:t>
            </a:fld>
            <a:endParaRPr lang="id-ID"/>
          </a:p>
        </p:txBody>
      </p:sp>
      <p:sp>
        <p:nvSpPr>
          <p:cNvPr id="12" name="Footer Placeholder 11"/>
          <p:cNvSpPr>
            <a:spLocks noGrp="1"/>
          </p:cNvSpPr>
          <p:nvPr>
            <p:ph type="ftr" sz="quarter" idx="17"/>
          </p:nvPr>
        </p:nvSpPr>
        <p:spPr/>
        <p:txBody>
          <a:bodyPr rtlCol="0"/>
          <a:lstStyle/>
          <a:p>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03BCA4C-11FE-4616-B40E-4D87BE5605E3}" type="datetimeFigureOut">
              <a:rPr lang="id-ID" smtClean="0"/>
              <a:t>12/01/2015</a:t>
            </a:fld>
            <a:endParaRPr lang="id-ID"/>
          </a:p>
        </p:txBody>
      </p:sp>
      <p:sp>
        <p:nvSpPr>
          <p:cNvPr id="12" name="Slide Number Placeholder 11"/>
          <p:cNvSpPr>
            <a:spLocks noGrp="1"/>
          </p:cNvSpPr>
          <p:nvPr>
            <p:ph type="sldNum" sz="quarter" idx="16"/>
          </p:nvPr>
        </p:nvSpPr>
        <p:spPr/>
        <p:txBody>
          <a:bodyPr rtlCol="0"/>
          <a:lstStyle/>
          <a:p>
            <a:fld id="{7ACB542F-FCA9-4F08-A968-D5328318A6D6}" type="slidenum">
              <a:rPr lang="id-ID" smtClean="0"/>
              <a:t>‹#›</a:t>
            </a:fld>
            <a:endParaRPr lang="id-ID"/>
          </a:p>
        </p:txBody>
      </p:sp>
      <p:sp>
        <p:nvSpPr>
          <p:cNvPr id="14" name="Footer Placeholder 13"/>
          <p:cNvSpPr>
            <a:spLocks noGrp="1"/>
          </p:cNvSpPr>
          <p:nvPr>
            <p:ph type="ftr" sz="quarter" idx="17"/>
          </p:nvPr>
        </p:nvSpPr>
        <p:spPr/>
        <p:txBody>
          <a:bodyPr rtlCol="0"/>
          <a:lstStyle/>
          <a:p>
            <a:endParaRPr lang="id-ID"/>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3BCA4C-11FE-4616-B40E-4D87BE5605E3}" type="datetimeFigureOut">
              <a:rPr lang="id-ID" smtClean="0"/>
              <a:t>12/01/2015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CB542F-FCA9-4F08-A968-D5328318A6D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BCA4C-11FE-4616-B40E-4D87BE5605E3}" type="datetimeFigureOut">
              <a:rPr lang="id-ID" smtClean="0"/>
              <a:t>12/01/2015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CB542F-FCA9-4F08-A968-D5328318A6D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03BCA4C-11FE-4616-B40E-4D87BE5605E3}" type="datetimeFigureOut">
              <a:rPr lang="id-ID" smtClean="0"/>
              <a:t>12/01/2015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CB542F-FCA9-4F08-A968-D5328318A6D6}" type="slidenum">
              <a:rPr lang="id-ID" smtClean="0"/>
              <a:t>‹#›</a:t>
            </a:fld>
            <a:endParaRPr lang="id-ID"/>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03BCA4C-11FE-4616-B40E-4D87BE5605E3}" type="datetimeFigureOut">
              <a:rPr lang="id-ID" smtClean="0"/>
              <a:t>12/01/2015</a:t>
            </a:fld>
            <a:endParaRPr lang="id-ID"/>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CB542F-FCA9-4F08-A968-D5328318A6D6}" type="slidenum">
              <a:rPr lang="id-ID" smtClean="0"/>
              <a:t>‹#›</a:t>
            </a:fld>
            <a:endParaRPr lang="id-ID"/>
          </a:p>
        </p:txBody>
      </p:sp>
      <p:sp>
        <p:nvSpPr>
          <p:cNvPr id="14" name="Footer Placeholder 13"/>
          <p:cNvSpPr>
            <a:spLocks noGrp="1"/>
          </p:cNvSpPr>
          <p:nvPr>
            <p:ph type="ftr" sz="quarter" idx="12"/>
          </p:nvPr>
        </p:nvSpPr>
        <p:spPr>
          <a:xfrm>
            <a:off x="1600200" y="6248206"/>
            <a:ext cx="4572000" cy="365125"/>
          </a:xfrm>
        </p:spPr>
        <p:txBody>
          <a:bodyPr rtlCol="0"/>
          <a:lstStyle/>
          <a:p>
            <a:endParaRPr lang="id-ID"/>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03BCA4C-11FE-4616-B40E-4D87BE5605E3}" type="datetimeFigureOut">
              <a:rPr lang="id-ID" smtClean="0"/>
              <a:t>12/01/2015</a:t>
            </a:fld>
            <a:endParaRPr lang="id-ID"/>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d-ID"/>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CB542F-FCA9-4F08-A968-D5328318A6D6}"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600200"/>
            <a:ext cx="6477000" cy="1828800"/>
          </a:xfrm>
        </p:spPr>
        <p:txBody>
          <a:bodyPr>
            <a:noAutofit/>
          </a:bodyPr>
          <a:lstStyle/>
          <a:p>
            <a:r>
              <a:rPr lang="en-US" sz="6600" dirty="0" smtClean="0"/>
              <a:t>COMPUTER ABUSE</a:t>
            </a:r>
            <a:endParaRPr lang="id-ID" sz="6600" dirty="0"/>
          </a:p>
        </p:txBody>
      </p:sp>
    </p:spTree>
    <p:extLst>
      <p:ext uri="{BB962C8B-B14F-4D97-AF65-F5344CB8AC3E}">
        <p14:creationId xmlns:p14="http://schemas.microsoft.com/office/powerpoint/2010/main" val="2750226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id-ID" dirty="0"/>
              <a:t>Penetrasi</a:t>
            </a:r>
            <a:r>
              <a:rPr lang="en-US" dirty="0"/>
              <a:t> </a:t>
            </a:r>
            <a:r>
              <a:rPr lang="id-ID" dirty="0"/>
              <a:t>ke</a:t>
            </a:r>
            <a:r>
              <a:rPr lang="en-US" dirty="0"/>
              <a:t> </a:t>
            </a:r>
            <a:r>
              <a:rPr lang="id-ID" dirty="0"/>
              <a:t>sistem</a:t>
            </a:r>
            <a:r>
              <a:rPr lang="en-US" dirty="0"/>
              <a:t> </a:t>
            </a:r>
            <a:r>
              <a:rPr lang="id-ID" dirty="0"/>
              <a:t>(hacking / cracking)</a:t>
            </a:r>
          </a:p>
        </p:txBody>
      </p:sp>
      <p:sp>
        <p:nvSpPr>
          <p:cNvPr id="2" name="Content Placeholder 1"/>
          <p:cNvSpPr>
            <a:spLocks noGrp="1"/>
          </p:cNvSpPr>
          <p:nvPr>
            <p:ph sz="quarter" idx="1"/>
          </p:nvPr>
        </p:nvSpPr>
        <p:spPr/>
        <p:txBody>
          <a:bodyPr>
            <a:normAutofit fontScale="85000" lnSpcReduction="20000"/>
          </a:bodyPr>
          <a:lstStyle/>
          <a:p>
            <a:r>
              <a:rPr lang="id-ID" dirty="0"/>
              <a:t>Spoofing dapat didefinisikan sebagai "Teknik yang digunakan untuk memperoleh akses yang tidak sah ke suatu komputer atau informasi, dimana penyerang berhubungan dengan pengguna dengan berpura -pura memalsukan bahwa mereka adalah </a:t>
            </a:r>
            <a:r>
              <a:rPr lang="id-ID" i="1" dirty="0"/>
              <a:t>host </a:t>
            </a:r>
            <a:r>
              <a:rPr lang="id-ID" dirty="0"/>
              <a:t>yang dapat dipercaya". Dalam bahasa </a:t>
            </a:r>
            <a:r>
              <a:rPr lang="id-ID" i="1" dirty="0"/>
              <a:t>networking,</a:t>
            </a:r>
            <a:r>
              <a:rPr lang="id-ID" dirty="0"/>
              <a:t> </a:t>
            </a:r>
            <a:r>
              <a:rPr lang="id-ID" i="1" dirty="0"/>
              <a:t>spoofing</a:t>
            </a:r>
            <a:r>
              <a:rPr lang="id-ID" dirty="0"/>
              <a:t> berarti pura-pura berlaku atau menjadi sesuatu yang sebenarnya bukan.</a:t>
            </a:r>
            <a:br>
              <a:rPr lang="id-ID" dirty="0"/>
            </a:br>
            <a:endParaRPr lang="en-US" dirty="0" smtClean="0"/>
          </a:p>
          <a:p>
            <a:r>
              <a:rPr lang="id-ID" dirty="0" smtClean="0"/>
              <a:t>Phising </a:t>
            </a:r>
            <a:r>
              <a:rPr lang="id-ID" dirty="0"/>
              <a:t>merupakan teknik licik yang digunakan oleh pencuri dan hacker untuk menipu pengguna internet dengan cara mencuri informasi penting, biasanya hal ini berkenaan dengan informasi keuangan (nomor rekening dan kartu kredit) dan informasi login (ID dan Password).</a:t>
            </a:r>
          </a:p>
        </p:txBody>
      </p:sp>
    </p:spTree>
    <p:extLst>
      <p:ext uri="{BB962C8B-B14F-4D97-AF65-F5344CB8AC3E}">
        <p14:creationId xmlns:p14="http://schemas.microsoft.com/office/powerpoint/2010/main" val="53198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id-ID" dirty="0"/>
              <a:t>Penetrasi</a:t>
            </a:r>
            <a:r>
              <a:rPr lang="en-US" dirty="0"/>
              <a:t> </a:t>
            </a:r>
            <a:r>
              <a:rPr lang="id-ID" dirty="0"/>
              <a:t>ke</a:t>
            </a:r>
            <a:r>
              <a:rPr lang="en-US" dirty="0"/>
              <a:t> </a:t>
            </a:r>
            <a:r>
              <a:rPr lang="id-ID" dirty="0"/>
              <a:t>sistem</a:t>
            </a:r>
            <a:r>
              <a:rPr lang="en-US" dirty="0"/>
              <a:t> </a:t>
            </a:r>
            <a:r>
              <a:rPr lang="id-ID" dirty="0"/>
              <a:t>(hacking / cracking)</a:t>
            </a:r>
          </a:p>
        </p:txBody>
      </p:sp>
      <p:sp>
        <p:nvSpPr>
          <p:cNvPr id="2" name="Content Placeholder 1"/>
          <p:cNvSpPr>
            <a:spLocks noGrp="1"/>
          </p:cNvSpPr>
          <p:nvPr>
            <p:ph sz="quarter" idx="1"/>
          </p:nvPr>
        </p:nvSpPr>
        <p:spPr/>
        <p:txBody>
          <a:bodyPr>
            <a:normAutofit fontScale="77500" lnSpcReduction="20000"/>
          </a:bodyPr>
          <a:lstStyle/>
          <a:p>
            <a:r>
              <a:rPr lang="id-ID" dirty="0"/>
              <a:t>Pharming adalah suatu cara yang digunakan untuk mengarahkan pengguna situs tertentu untuk masuk ke situs palsu yang mana interface dari situs itu dibuat mirip sekali dengan situs asli. Lalu bahayanya apa? Loh jelas bahaya, sebab di situs palsu itu ada form login, dengan mengisi form username dan password di situs plasu itu, maka username dan password kita bisa disimpan oleh pemilik situs palsu tersebut untuk digunakan di situs asli.</a:t>
            </a:r>
            <a:br>
              <a:rPr lang="id-ID" dirty="0"/>
            </a:br>
            <a:r>
              <a:rPr lang="id-ID" dirty="0"/>
              <a:t/>
            </a:r>
            <a:br>
              <a:rPr lang="id-ID" dirty="0"/>
            </a:br>
            <a:r>
              <a:rPr lang="id-ID" dirty="0"/>
              <a:t>Cookies adalah file teks yang ditulis oleh browser client ke dalam komputer client yang berisi informasi yang dikirimkan oleh server. Informasi yang telah dituliskan tersebut selanjutnya dapat dimanfaatkan untuk mengidentifikasikan client, kemudian melakukan hal - hal lain sesuai dengan kebutuhan.</a:t>
            </a:r>
            <a:br>
              <a:rPr lang="id-ID" dirty="0"/>
            </a:br>
            <a:endParaRPr lang="id-ID" dirty="0"/>
          </a:p>
        </p:txBody>
      </p:sp>
    </p:spTree>
    <p:extLst>
      <p:ext uri="{BB962C8B-B14F-4D97-AF65-F5344CB8AC3E}">
        <p14:creationId xmlns:p14="http://schemas.microsoft.com/office/powerpoint/2010/main" val="468136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id-ID" dirty="0"/>
              <a:t>Penetrasi</a:t>
            </a:r>
            <a:r>
              <a:rPr lang="en-US" dirty="0"/>
              <a:t> </a:t>
            </a:r>
            <a:r>
              <a:rPr lang="id-ID" dirty="0"/>
              <a:t>ke</a:t>
            </a:r>
            <a:r>
              <a:rPr lang="en-US" dirty="0"/>
              <a:t> </a:t>
            </a:r>
            <a:r>
              <a:rPr lang="id-ID" dirty="0"/>
              <a:t>sistem</a:t>
            </a:r>
            <a:r>
              <a:rPr lang="en-US" dirty="0"/>
              <a:t> </a:t>
            </a:r>
            <a:r>
              <a:rPr lang="id-ID" dirty="0"/>
              <a:t>(hacking / cracking)</a:t>
            </a:r>
          </a:p>
        </p:txBody>
      </p:sp>
      <p:sp>
        <p:nvSpPr>
          <p:cNvPr id="2" name="Content Placeholder 1"/>
          <p:cNvSpPr>
            <a:spLocks noGrp="1"/>
          </p:cNvSpPr>
          <p:nvPr>
            <p:ph sz="quarter" idx="1"/>
          </p:nvPr>
        </p:nvSpPr>
        <p:spPr/>
        <p:txBody>
          <a:bodyPr>
            <a:normAutofit fontScale="85000" lnSpcReduction="20000"/>
          </a:bodyPr>
          <a:lstStyle/>
          <a:p>
            <a:r>
              <a:rPr lang="id-ID" dirty="0"/>
              <a:t>Spyware yang juga dikenal dengan nama "adware", adalah semacam program tersembunyi yang berfungsi mengirim informasi mengenai komputer yang terinfeksi melalui komunikasi internet ke si pembuat </a:t>
            </a:r>
            <a:r>
              <a:rPr lang="id-ID" i="1" dirty="0"/>
              <a:t>spyware</a:t>
            </a:r>
            <a:r>
              <a:rPr lang="id-ID" dirty="0"/>
              <a:t> ini. Biasanya spyware otomasti terinstall di komputer kita secara otomatis akibat kita mendownload software tertentu atau mengklik iklan tertentu dari sebuah situs. Spyware menjadi berbahaya karena saat ini spyware tidak hanya sebagai pengirim info tersembunyi saja, tapi juga menginstall semacam program khusus (sering disebut '</a:t>
            </a:r>
            <a:r>
              <a:rPr lang="id-ID" i="1" dirty="0"/>
              <a:t>trojan</a:t>
            </a:r>
            <a:r>
              <a:rPr lang="id-ID" dirty="0"/>
              <a:t>') yang pada akhirnya si pemilik spyware biasa memata-matai sega;a aktivitas yang kita lalukan di internet tanpa sepengetahuan kita.</a:t>
            </a:r>
          </a:p>
          <a:p>
            <a:endParaRPr lang="id-ID" dirty="0"/>
          </a:p>
        </p:txBody>
      </p:sp>
    </p:spTree>
    <p:extLst>
      <p:ext uri="{BB962C8B-B14F-4D97-AF65-F5344CB8AC3E}">
        <p14:creationId xmlns:p14="http://schemas.microsoft.com/office/powerpoint/2010/main" val="2276776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id-ID" sz="4200" dirty="0" smtClean="0"/>
              <a:t>Mengelola</a:t>
            </a:r>
            <a:r>
              <a:rPr lang="en-US" sz="4200" dirty="0" smtClean="0"/>
              <a:t> </a:t>
            </a:r>
            <a:r>
              <a:rPr lang="id-ID" sz="4200" dirty="0" smtClean="0"/>
              <a:t>gangguan</a:t>
            </a:r>
            <a:endParaRPr lang="id-ID" sz="4200" dirty="0"/>
          </a:p>
        </p:txBody>
      </p:sp>
      <p:sp>
        <p:nvSpPr>
          <p:cNvPr id="3" name="Content Placeholder 2"/>
          <p:cNvSpPr>
            <a:spLocks noGrp="1"/>
          </p:cNvSpPr>
          <p:nvPr>
            <p:ph sz="quarter" idx="1"/>
          </p:nvPr>
        </p:nvSpPr>
        <p:spPr/>
        <p:txBody>
          <a:bodyPr/>
          <a:lstStyle/>
          <a:p>
            <a:endParaRPr lang="id-ID" dirty="0"/>
          </a:p>
          <a:p>
            <a:r>
              <a:rPr lang="id-ID" sz="2200" dirty="0" smtClean="0"/>
              <a:t>Beberapa</a:t>
            </a:r>
            <a:r>
              <a:rPr lang="en-US" sz="2200" dirty="0" smtClean="0"/>
              <a:t> </a:t>
            </a:r>
            <a:r>
              <a:rPr lang="id-ID" sz="2200" dirty="0" smtClean="0"/>
              <a:t>cara</a:t>
            </a:r>
            <a:r>
              <a:rPr lang="en-US" sz="2200" dirty="0" smtClean="0"/>
              <a:t> </a:t>
            </a:r>
            <a:r>
              <a:rPr lang="id-ID" sz="2200" dirty="0" smtClean="0"/>
              <a:t>yang dapat</a:t>
            </a:r>
            <a:r>
              <a:rPr lang="en-US" sz="2200" dirty="0" smtClean="0"/>
              <a:t> </a:t>
            </a:r>
            <a:r>
              <a:rPr lang="id-ID" sz="2200" dirty="0" smtClean="0"/>
              <a:t>dilakukan</a:t>
            </a:r>
            <a:r>
              <a:rPr lang="id-ID" sz="2200" dirty="0"/>
              <a:t>:</a:t>
            </a:r>
          </a:p>
          <a:p>
            <a:pPr>
              <a:buFont typeface="Wingdings" pitchFamily="2" charset="2"/>
              <a:buChar char="ü"/>
            </a:pPr>
            <a:r>
              <a:rPr lang="en-US" sz="2200" dirty="0" smtClean="0"/>
              <a:t>	</a:t>
            </a:r>
            <a:r>
              <a:rPr lang="id-ID" sz="2200" dirty="0" smtClean="0"/>
              <a:t>Membina</a:t>
            </a:r>
            <a:r>
              <a:rPr lang="en-US" sz="2200" dirty="0" smtClean="0"/>
              <a:t> </a:t>
            </a:r>
            <a:r>
              <a:rPr lang="id-ID" sz="2200" dirty="0" smtClean="0"/>
              <a:t>pelaku</a:t>
            </a:r>
            <a:r>
              <a:rPr lang="en-US" sz="2200" dirty="0" smtClean="0"/>
              <a:t> internal</a:t>
            </a:r>
            <a:endParaRPr lang="id-ID" sz="2200" dirty="0"/>
          </a:p>
          <a:p>
            <a:pPr>
              <a:buFont typeface="Wingdings" pitchFamily="2" charset="2"/>
              <a:buChar char="ü"/>
            </a:pPr>
            <a:r>
              <a:rPr lang="en-US" sz="2200" dirty="0" smtClean="0"/>
              <a:t>	</a:t>
            </a:r>
            <a:r>
              <a:rPr lang="id-ID" sz="2200" dirty="0" smtClean="0"/>
              <a:t>Memasang</a:t>
            </a:r>
            <a:r>
              <a:rPr lang="en-US" sz="2200" dirty="0" smtClean="0"/>
              <a:t> </a:t>
            </a:r>
            <a:r>
              <a:rPr lang="id-ID" sz="2200" dirty="0" smtClean="0"/>
              <a:t>pengendalian</a:t>
            </a:r>
            <a:r>
              <a:rPr lang="en-US" sz="2200" dirty="0" smtClean="0"/>
              <a:t> </a:t>
            </a:r>
            <a:r>
              <a:rPr lang="id-ID" sz="2200" dirty="0" smtClean="0"/>
              <a:t>di</a:t>
            </a:r>
            <a:r>
              <a:rPr lang="en-US" sz="2200" dirty="0" smtClean="0"/>
              <a:t> </a:t>
            </a:r>
            <a:r>
              <a:rPr lang="id-ID" sz="2200" dirty="0" smtClean="0"/>
              <a:t>sistem</a:t>
            </a:r>
            <a:r>
              <a:rPr lang="en-US" sz="2200" dirty="0" smtClean="0"/>
              <a:t> 	</a:t>
            </a:r>
            <a:r>
              <a:rPr lang="id-ID" sz="2200" dirty="0" smtClean="0"/>
              <a:t>komputer</a:t>
            </a:r>
            <a:endParaRPr lang="id-ID" sz="2200" dirty="0"/>
          </a:p>
          <a:p>
            <a:pPr>
              <a:buFont typeface="Wingdings" pitchFamily="2" charset="2"/>
              <a:buChar char="ü"/>
            </a:pPr>
            <a:r>
              <a:rPr lang="en-US" sz="2200" dirty="0" smtClean="0"/>
              <a:t>	</a:t>
            </a:r>
            <a:r>
              <a:rPr lang="id-ID" sz="2200" dirty="0" smtClean="0"/>
              <a:t>Memeriksa</a:t>
            </a:r>
            <a:r>
              <a:rPr lang="en-US" sz="2200" dirty="0" smtClean="0"/>
              <a:t> </a:t>
            </a:r>
            <a:r>
              <a:rPr lang="id-ID" sz="2200" dirty="0" smtClean="0"/>
              <a:t>keefektifan</a:t>
            </a:r>
            <a:r>
              <a:rPr lang="en-US" sz="2200" dirty="0" smtClean="0"/>
              <a:t> </a:t>
            </a:r>
            <a:r>
              <a:rPr lang="id-ID" sz="2200" dirty="0" smtClean="0"/>
              <a:t>pengendalian</a:t>
            </a:r>
            <a:r>
              <a:rPr lang="en-US" sz="2200" dirty="0" smtClean="0"/>
              <a:t> </a:t>
            </a:r>
            <a:r>
              <a:rPr lang="id-ID" sz="2200" dirty="0" smtClean="0"/>
              <a:t>yang </a:t>
            </a:r>
            <a:r>
              <a:rPr lang="en-US" sz="2200" dirty="0" smtClean="0"/>
              <a:t>	</a:t>
            </a:r>
            <a:r>
              <a:rPr lang="id-ID" sz="2200" dirty="0" smtClean="0"/>
              <a:t>sudah</a:t>
            </a:r>
            <a:r>
              <a:rPr lang="en-US" sz="2200" dirty="0" smtClean="0"/>
              <a:t> 	</a:t>
            </a:r>
            <a:r>
              <a:rPr lang="id-ID" sz="2200" dirty="0" smtClean="0"/>
              <a:t>dipasang</a:t>
            </a:r>
            <a:endParaRPr lang="id-ID" sz="2200" dirty="0"/>
          </a:p>
          <a:p>
            <a:pPr>
              <a:buFont typeface="Wingdings" pitchFamily="2" charset="2"/>
              <a:buChar char="ü"/>
            </a:pPr>
            <a:r>
              <a:rPr lang="en-US" sz="2200" dirty="0" smtClean="0"/>
              <a:t>	</a:t>
            </a:r>
            <a:r>
              <a:rPr lang="id-ID" sz="2200" dirty="0" smtClean="0"/>
              <a:t>Merencanakan</a:t>
            </a:r>
            <a:r>
              <a:rPr lang="en-US" sz="2200" dirty="0" smtClean="0"/>
              <a:t> </a:t>
            </a:r>
            <a:r>
              <a:rPr lang="id-ID" sz="2200" dirty="0" smtClean="0"/>
              <a:t>perbaikan</a:t>
            </a:r>
            <a:r>
              <a:rPr lang="en-US" sz="2200" dirty="0" smtClean="0"/>
              <a:t> </a:t>
            </a:r>
            <a:r>
              <a:rPr lang="id-ID" sz="2200" dirty="0" smtClean="0"/>
              <a:t>akibat</a:t>
            </a:r>
            <a:r>
              <a:rPr lang="en-US" sz="2200" dirty="0" smtClean="0"/>
              <a:t> </a:t>
            </a:r>
            <a:r>
              <a:rPr lang="id-ID" sz="2200" dirty="0" smtClean="0"/>
              <a:t>gangguan</a:t>
            </a:r>
            <a:endParaRPr lang="id-ID" sz="2200" dirty="0"/>
          </a:p>
          <a:p>
            <a:endParaRPr lang="id-ID" dirty="0"/>
          </a:p>
        </p:txBody>
      </p:sp>
    </p:spTree>
    <p:extLst>
      <p:ext uri="{BB962C8B-B14F-4D97-AF65-F5344CB8AC3E}">
        <p14:creationId xmlns:p14="http://schemas.microsoft.com/office/powerpoint/2010/main" val="2363231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id-ID" sz="4200" dirty="0" smtClean="0"/>
              <a:t>Membina</a:t>
            </a:r>
            <a:r>
              <a:rPr lang="en-US" sz="4200" dirty="0" smtClean="0"/>
              <a:t> </a:t>
            </a:r>
            <a:r>
              <a:rPr lang="id-ID" sz="4200" dirty="0" smtClean="0"/>
              <a:t>Pelaku</a:t>
            </a:r>
            <a:r>
              <a:rPr lang="en-US" sz="4200" dirty="0" smtClean="0"/>
              <a:t> internal</a:t>
            </a:r>
            <a:endParaRPr lang="id-ID" sz="4200" dirty="0"/>
          </a:p>
        </p:txBody>
      </p:sp>
      <p:sp>
        <p:nvSpPr>
          <p:cNvPr id="3" name="Content Placeholder 2"/>
          <p:cNvSpPr>
            <a:spLocks noGrp="1"/>
          </p:cNvSpPr>
          <p:nvPr>
            <p:ph sz="quarter" idx="1"/>
          </p:nvPr>
        </p:nvSpPr>
        <p:spPr/>
        <p:txBody>
          <a:bodyPr/>
          <a:lstStyle/>
          <a:p>
            <a:endParaRPr lang="id-ID" dirty="0"/>
          </a:p>
          <a:p>
            <a:r>
              <a:rPr lang="id-ID" sz="2200" dirty="0" smtClean="0"/>
              <a:t>Prosedur</a:t>
            </a:r>
            <a:r>
              <a:rPr lang="en-US" sz="2200" dirty="0" smtClean="0"/>
              <a:t> </a:t>
            </a:r>
            <a:r>
              <a:rPr lang="id-ID" sz="2200" dirty="0" smtClean="0"/>
              <a:t>yang jelas</a:t>
            </a:r>
            <a:r>
              <a:rPr lang="en-US" sz="2200" dirty="0" smtClean="0"/>
              <a:t> </a:t>
            </a:r>
            <a:r>
              <a:rPr lang="id-ID" sz="2200" dirty="0" smtClean="0"/>
              <a:t>dari</a:t>
            </a:r>
            <a:r>
              <a:rPr lang="en-US" sz="2200" dirty="0" smtClean="0"/>
              <a:t> </a:t>
            </a:r>
            <a:r>
              <a:rPr lang="id-ID" sz="2200" dirty="0" smtClean="0"/>
              <a:t>rekruitmen</a:t>
            </a:r>
            <a:r>
              <a:rPr lang="id-ID" sz="2200" dirty="0"/>
              <a:t>, </a:t>
            </a:r>
            <a:r>
              <a:rPr lang="id-ID" sz="2200" dirty="0" smtClean="0"/>
              <a:t>pemindahan</a:t>
            </a:r>
            <a:r>
              <a:rPr lang="en-US" sz="2200" dirty="0" smtClean="0"/>
              <a:t> </a:t>
            </a:r>
            <a:r>
              <a:rPr lang="id-ID" sz="2200" dirty="0" smtClean="0"/>
              <a:t>dan</a:t>
            </a:r>
            <a:r>
              <a:rPr lang="en-US" sz="2200" dirty="0" smtClean="0"/>
              <a:t> </a:t>
            </a:r>
            <a:r>
              <a:rPr lang="id-ID" sz="2200" dirty="0" smtClean="0"/>
              <a:t>pemberhentian</a:t>
            </a:r>
            <a:r>
              <a:rPr lang="en-US" sz="2200" dirty="0" smtClean="0"/>
              <a:t> </a:t>
            </a:r>
            <a:r>
              <a:rPr lang="id-ID" sz="2200" dirty="0" smtClean="0"/>
              <a:t>karyawan</a:t>
            </a:r>
            <a:endParaRPr lang="id-ID" sz="2200" dirty="0"/>
          </a:p>
          <a:p>
            <a:r>
              <a:rPr lang="id-ID" sz="2200" dirty="0" smtClean="0"/>
              <a:t>Melatih</a:t>
            </a:r>
            <a:r>
              <a:rPr lang="en-US" sz="2200" dirty="0" smtClean="0"/>
              <a:t> </a:t>
            </a:r>
            <a:r>
              <a:rPr lang="id-ID" sz="2200" dirty="0" smtClean="0"/>
              <a:t>karyawan</a:t>
            </a:r>
            <a:endParaRPr lang="id-ID" sz="2200" dirty="0"/>
          </a:p>
          <a:p>
            <a:r>
              <a:rPr lang="id-ID" sz="2200" dirty="0" smtClean="0"/>
              <a:t>Memberikan</a:t>
            </a:r>
            <a:r>
              <a:rPr lang="en-US" sz="2200" dirty="0" smtClean="0"/>
              <a:t> </a:t>
            </a:r>
            <a:r>
              <a:rPr lang="id-ID" sz="2200" dirty="0" smtClean="0"/>
              <a:t>perhatian</a:t>
            </a:r>
            <a:r>
              <a:rPr lang="en-US" sz="2200" dirty="0" smtClean="0"/>
              <a:t> </a:t>
            </a:r>
            <a:r>
              <a:rPr lang="id-ID" sz="2200" dirty="0" smtClean="0"/>
              <a:t>kepada</a:t>
            </a:r>
            <a:r>
              <a:rPr lang="en-US" sz="2200" dirty="0" smtClean="0"/>
              <a:t> </a:t>
            </a:r>
            <a:r>
              <a:rPr lang="id-ID" sz="2200" dirty="0" smtClean="0"/>
              <a:t>karyawan</a:t>
            </a:r>
            <a:r>
              <a:rPr lang="en-US" sz="2200" dirty="0" smtClean="0"/>
              <a:t> </a:t>
            </a:r>
            <a:r>
              <a:rPr lang="id-ID" sz="2200" dirty="0" smtClean="0"/>
              <a:t>yang tidak</a:t>
            </a:r>
            <a:r>
              <a:rPr lang="en-US" sz="2200" dirty="0" smtClean="0"/>
              <a:t> </a:t>
            </a:r>
            <a:r>
              <a:rPr lang="id-ID" sz="2200" dirty="0" smtClean="0"/>
              <a:t>puas</a:t>
            </a:r>
            <a:endParaRPr lang="id-ID" sz="2200" dirty="0"/>
          </a:p>
          <a:p>
            <a:endParaRPr lang="id-ID" dirty="0"/>
          </a:p>
        </p:txBody>
      </p:sp>
    </p:spTree>
    <p:extLst>
      <p:ext uri="{BB962C8B-B14F-4D97-AF65-F5344CB8AC3E}">
        <p14:creationId xmlns:p14="http://schemas.microsoft.com/office/powerpoint/2010/main" val="2681914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id-ID" sz="4000" dirty="0" smtClean="0"/>
              <a:t>Memasang</a:t>
            </a:r>
            <a:r>
              <a:rPr lang="en-US" sz="4000" dirty="0" smtClean="0"/>
              <a:t> </a:t>
            </a:r>
            <a:r>
              <a:rPr lang="id-ID" sz="4000" dirty="0" smtClean="0"/>
              <a:t>Pengendalian</a:t>
            </a:r>
            <a:r>
              <a:rPr lang="en-US" sz="4000" dirty="0" smtClean="0"/>
              <a:t> </a:t>
            </a:r>
            <a:r>
              <a:rPr lang="id-ID" sz="4000" dirty="0" smtClean="0"/>
              <a:t>Pada</a:t>
            </a:r>
            <a:r>
              <a:rPr lang="en-US" sz="4000" dirty="0" smtClean="0"/>
              <a:t> </a:t>
            </a:r>
            <a:r>
              <a:rPr lang="id-ID" sz="4000" dirty="0" smtClean="0"/>
              <a:t>Sistem</a:t>
            </a:r>
            <a:endParaRPr lang="id-ID" sz="4000" dirty="0"/>
          </a:p>
        </p:txBody>
      </p:sp>
      <p:sp>
        <p:nvSpPr>
          <p:cNvPr id="3" name="Content Placeholder 2"/>
          <p:cNvSpPr>
            <a:spLocks noGrp="1"/>
          </p:cNvSpPr>
          <p:nvPr>
            <p:ph sz="quarter" idx="1"/>
          </p:nvPr>
        </p:nvSpPr>
        <p:spPr/>
        <p:txBody>
          <a:bodyPr/>
          <a:lstStyle/>
          <a:p>
            <a:endParaRPr lang="id-ID" sz="2200" dirty="0"/>
          </a:p>
          <a:p>
            <a:r>
              <a:rPr lang="id-ID" sz="2200" dirty="0" smtClean="0"/>
              <a:t>Umum</a:t>
            </a:r>
            <a:r>
              <a:rPr lang="id-ID" sz="2200" dirty="0"/>
              <a:t>:</a:t>
            </a:r>
          </a:p>
          <a:p>
            <a:pPr marL="914400" indent="-914400">
              <a:buNone/>
            </a:pPr>
            <a:r>
              <a:rPr lang="en-US" sz="2200" dirty="0" smtClean="0"/>
              <a:t>	</a:t>
            </a:r>
            <a:r>
              <a:rPr lang="id-ID" sz="2200" dirty="0" smtClean="0"/>
              <a:t>Pengendalian</a:t>
            </a:r>
            <a:r>
              <a:rPr lang="en-US" sz="2200" dirty="0" smtClean="0"/>
              <a:t> </a:t>
            </a:r>
            <a:r>
              <a:rPr lang="id-ID" sz="2200" dirty="0" smtClean="0"/>
              <a:t>organisasi</a:t>
            </a:r>
            <a:r>
              <a:rPr lang="id-ID" sz="2200" dirty="0"/>
              <a:t>, </a:t>
            </a:r>
            <a:r>
              <a:rPr lang="id-ID" sz="2200" dirty="0" smtClean="0"/>
              <a:t>dokumentasi,</a:t>
            </a:r>
            <a:r>
              <a:rPr lang="en-US" sz="2200" dirty="0" smtClean="0"/>
              <a:t> 	</a:t>
            </a:r>
            <a:r>
              <a:rPr lang="id-ID" sz="2200" dirty="0" smtClean="0"/>
              <a:t>perangkat</a:t>
            </a:r>
            <a:r>
              <a:rPr lang="en-US" sz="2200" dirty="0" smtClean="0"/>
              <a:t> </a:t>
            </a:r>
            <a:r>
              <a:rPr lang="id-ID" sz="2200" dirty="0" smtClean="0"/>
              <a:t>keras,</a:t>
            </a:r>
            <a:r>
              <a:rPr lang="en-US" sz="2200" dirty="0" smtClean="0"/>
              <a:t> </a:t>
            </a:r>
            <a:r>
              <a:rPr lang="id-ID" sz="2200" dirty="0" smtClean="0"/>
              <a:t>keamanan</a:t>
            </a:r>
            <a:r>
              <a:rPr lang="en-US" sz="2200" dirty="0" smtClean="0"/>
              <a:t> </a:t>
            </a:r>
            <a:r>
              <a:rPr lang="id-ID" sz="2200" dirty="0" smtClean="0"/>
              <a:t>fisik</a:t>
            </a:r>
            <a:r>
              <a:rPr lang="en-US" sz="2200" dirty="0" smtClean="0"/>
              <a:t> </a:t>
            </a:r>
            <a:r>
              <a:rPr lang="id-ID" sz="2200" dirty="0" smtClean="0"/>
              <a:t>dan</a:t>
            </a:r>
            <a:r>
              <a:rPr lang="en-US" sz="2200" dirty="0" smtClean="0"/>
              <a:t> 	</a:t>
            </a:r>
            <a:r>
              <a:rPr lang="id-ID" sz="2200" dirty="0" smtClean="0"/>
              <a:t>keamanan</a:t>
            </a:r>
            <a:r>
              <a:rPr lang="en-US" sz="2200" dirty="0" smtClean="0"/>
              <a:t> 	</a:t>
            </a:r>
            <a:r>
              <a:rPr lang="id-ID" sz="2200" dirty="0" smtClean="0"/>
              <a:t>data</a:t>
            </a:r>
            <a:endParaRPr lang="id-ID" sz="2200" dirty="0"/>
          </a:p>
          <a:p>
            <a:r>
              <a:rPr lang="id-ID" sz="2200" dirty="0" smtClean="0"/>
              <a:t>Aplikasi</a:t>
            </a:r>
            <a:r>
              <a:rPr lang="id-ID" sz="2200" dirty="0"/>
              <a:t>:</a:t>
            </a:r>
          </a:p>
          <a:p>
            <a:pPr marL="0" indent="0">
              <a:buNone/>
            </a:pPr>
            <a:r>
              <a:rPr lang="en-US" sz="2200" dirty="0" smtClean="0"/>
              <a:t>	</a:t>
            </a:r>
            <a:r>
              <a:rPr lang="id-ID" sz="2200" dirty="0" smtClean="0"/>
              <a:t>Input</a:t>
            </a:r>
            <a:r>
              <a:rPr lang="id-ID" sz="2200" dirty="0"/>
              <a:t>, </a:t>
            </a:r>
            <a:r>
              <a:rPr lang="id-ID" sz="2200" dirty="0" smtClean="0"/>
              <a:t>proses,dan</a:t>
            </a:r>
            <a:r>
              <a:rPr lang="en-US" sz="2200" dirty="0" smtClean="0"/>
              <a:t> </a:t>
            </a:r>
            <a:r>
              <a:rPr lang="id-ID" sz="2200" dirty="0" smtClean="0"/>
              <a:t>out </a:t>
            </a:r>
            <a:r>
              <a:rPr lang="id-ID" sz="2200" dirty="0"/>
              <a:t>put</a:t>
            </a:r>
          </a:p>
          <a:p>
            <a:endParaRPr lang="id-ID" dirty="0"/>
          </a:p>
        </p:txBody>
      </p:sp>
    </p:spTree>
    <p:extLst>
      <p:ext uri="{BB962C8B-B14F-4D97-AF65-F5344CB8AC3E}">
        <p14:creationId xmlns:p14="http://schemas.microsoft.com/office/powerpoint/2010/main" val="4096381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id-ID" sz="4000" dirty="0" smtClean="0"/>
              <a:t>Memeriksa</a:t>
            </a:r>
            <a:r>
              <a:rPr lang="en-US" sz="4000" dirty="0" smtClean="0"/>
              <a:t> </a:t>
            </a:r>
            <a:r>
              <a:rPr lang="id-ID" sz="4000" dirty="0" smtClean="0"/>
              <a:t>Efektifitas</a:t>
            </a:r>
            <a:r>
              <a:rPr lang="en-US" sz="4000" dirty="0" smtClean="0"/>
              <a:t> </a:t>
            </a:r>
            <a:r>
              <a:rPr lang="id-ID" sz="4000" dirty="0" smtClean="0"/>
              <a:t>Pengendalian</a:t>
            </a:r>
            <a:endParaRPr lang="id-ID" sz="4000" dirty="0"/>
          </a:p>
        </p:txBody>
      </p:sp>
      <p:sp>
        <p:nvSpPr>
          <p:cNvPr id="3" name="Content Placeholder 2"/>
          <p:cNvSpPr>
            <a:spLocks noGrp="1"/>
          </p:cNvSpPr>
          <p:nvPr>
            <p:ph sz="quarter" idx="1"/>
          </p:nvPr>
        </p:nvSpPr>
        <p:spPr/>
        <p:txBody>
          <a:bodyPr/>
          <a:lstStyle/>
          <a:p>
            <a:endParaRPr lang="id-ID" sz="2200" dirty="0"/>
          </a:p>
          <a:p>
            <a:r>
              <a:rPr lang="id-ID" sz="2200" dirty="0" smtClean="0"/>
              <a:t>Adanya</a:t>
            </a:r>
            <a:r>
              <a:rPr lang="en-US" sz="2200" dirty="0" smtClean="0"/>
              <a:t> </a:t>
            </a:r>
            <a:r>
              <a:rPr lang="id-ID" sz="2200" dirty="0" smtClean="0"/>
              <a:t>audit </a:t>
            </a:r>
            <a:r>
              <a:rPr lang="id-ID" sz="2200" dirty="0"/>
              <a:t>sistem, </a:t>
            </a:r>
            <a:r>
              <a:rPr lang="id-ID" sz="2200" dirty="0" smtClean="0"/>
              <a:t>dengan</a:t>
            </a:r>
            <a:r>
              <a:rPr lang="en-US" sz="2200" dirty="0" smtClean="0"/>
              <a:t> </a:t>
            </a:r>
            <a:r>
              <a:rPr lang="id-ID" sz="2200" dirty="0" smtClean="0"/>
              <a:t>tujuan</a:t>
            </a:r>
            <a:r>
              <a:rPr lang="id-ID" sz="2200" dirty="0"/>
              <a:t>:</a:t>
            </a:r>
          </a:p>
          <a:p>
            <a:pPr lvl="1"/>
            <a:r>
              <a:rPr lang="id-ID" sz="2200" dirty="0" smtClean="0"/>
              <a:t>Meningkatkan</a:t>
            </a:r>
            <a:r>
              <a:rPr lang="en-US" sz="2200" dirty="0" smtClean="0"/>
              <a:t> </a:t>
            </a:r>
            <a:r>
              <a:rPr lang="id-ID" sz="2200" dirty="0" smtClean="0"/>
              <a:t>keamanan</a:t>
            </a:r>
            <a:endParaRPr lang="id-ID" sz="2200" dirty="0"/>
          </a:p>
          <a:p>
            <a:pPr lvl="1"/>
            <a:r>
              <a:rPr lang="id-ID" sz="2200" dirty="0" smtClean="0"/>
              <a:t>Meningkatkan</a:t>
            </a:r>
            <a:r>
              <a:rPr lang="en-US" sz="2200" dirty="0" smtClean="0"/>
              <a:t> </a:t>
            </a:r>
            <a:r>
              <a:rPr lang="id-ID" sz="2200" dirty="0" smtClean="0"/>
              <a:t>integritas</a:t>
            </a:r>
            <a:r>
              <a:rPr lang="en-US" sz="2200" dirty="0" smtClean="0"/>
              <a:t> </a:t>
            </a:r>
            <a:r>
              <a:rPr lang="id-ID" sz="2200" dirty="0" smtClean="0"/>
              <a:t>data</a:t>
            </a:r>
            <a:endParaRPr lang="id-ID" sz="2200" dirty="0"/>
          </a:p>
          <a:p>
            <a:pPr lvl="1"/>
            <a:r>
              <a:rPr lang="id-ID" sz="2200" dirty="0" smtClean="0"/>
              <a:t>Meningkatkan</a:t>
            </a:r>
            <a:r>
              <a:rPr lang="en-US" sz="2200" dirty="0" smtClean="0"/>
              <a:t> </a:t>
            </a:r>
            <a:r>
              <a:rPr lang="id-ID" sz="2200" dirty="0" smtClean="0"/>
              <a:t>efektifitas</a:t>
            </a:r>
            <a:r>
              <a:rPr lang="en-US" sz="2200" dirty="0" smtClean="0"/>
              <a:t> </a:t>
            </a:r>
            <a:r>
              <a:rPr lang="id-ID" sz="2200" dirty="0" smtClean="0"/>
              <a:t>sistem</a:t>
            </a:r>
            <a:endParaRPr lang="id-ID" sz="2200" dirty="0"/>
          </a:p>
          <a:p>
            <a:pPr lvl="1"/>
            <a:r>
              <a:rPr lang="id-ID" sz="2200" dirty="0" smtClean="0"/>
              <a:t>Meningkatkan</a:t>
            </a:r>
            <a:r>
              <a:rPr lang="en-US" sz="2200" dirty="0" smtClean="0"/>
              <a:t> </a:t>
            </a:r>
            <a:r>
              <a:rPr lang="id-ID" sz="2200" dirty="0" smtClean="0"/>
              <a:t>efisiensi</a:t>
            </a:r>
            <a:r>
              <a:rPr lang="en-US" sz="2200" dirty="0" smtClean="0"/>
              <a:t> </a:t>
            </a:r>
            <a:r>
              <a:rPr lang="id-ID" sz="2200" dirty="0" smtClean="0"/>
              <a:t>sistem</a:t>
            </a:r>
            <a:endParaRPr lang="id-ID" sz="2200" dirty="0"/>
          </a:p>
          <a:p>
            <a:endParaRPr lang="id-ID" dirty="0"/>
          </a:p>
        </p:txBody>
      </p:sp>
    </p:spTree>
    <p:extLst>
      <p:ext uri="{BB962C8B-B14F-4D97-AF65-F5344CB8AC3E}">
        <p14:creationId xmlns:p14="http://schemas.microsoft.com/office/powerpoint/2010/main" val="3759311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4200" dirty="0" smtClean="0"/>
              <a:t>Pengendalian</a:t>
            </a:r>
            <a:r>
              <a:rPr lang="en-US" sz="4200" dirty="0" smtClean="0"/>
              <a:t> </a:t>
            </a:r>
            <a:r>
              <a:rPr lang="id-ID" sz="4200" dirty="0" smtClean="0"/>
              <a:t>secara</a:t>
            </a:r>
            <a:r>
              <a:rPr lang="en-US" sz="4200" dirty="0" smtClean="0"/>
              <a:t> </a:t>
            </a:r>
            <a:r>
              <a:rPr lang="id-ID" sz="4200" dirty="0" smtClean="0"/>
              <a:t>umum</a:t>
            </a:r>
            <a:endParaRPr lang="id-ID" sz="4200" dirty="0"/>
          </a:p>
        </p:txBody>
      </p:sp>
      <p:sp>
        <p:nvSpPr>
          <p:cNvPr id="3" name="Content Placeholder 2"/>
          <p:cNvSpPr>
            <a:spLocks noGrp="1"/>
          </p:cNvSpPr>
          <p:nvPr>
            <p:ph sz="quarter" idx="1"/>
          </p:nvPr>
        </p:nvSpPr>
        <p:spPr/>
        <p:txBody>
          <a:bodyPr>
            <a:normAutofit/>
          </a:bodyPr>
          <a:lstStyle/>
          <a:p>
            <a:endParaRPr lang="id-ID" sz="2200" dirty="0"/>
          </a:p>
          <a:p>
            <a:r>
              <a:rPr lang="id-ID" sz="2200" dirty="0" smtClean="0"/>
              <a:t>Pengendalian</a:t>
            </a:r>
            <a:r>
              <a:rPr lang="en-US" sz="2200" dirty="0" smtClean="0"/>
              <a:t> </a:t>
            </a:r>
            <a:r>
              <a:rPr lang="id-ID" sz="2200" dirty="0" smtClean="0"/>
              <a:t>Dokumentasi</a:t>
            </a:r>
            <a:endParaRPr lang="id-ID" sz="2200" dirty="0"/>
          </a:p>
          <a:p>
            <a:pPr marL="914400" indent="-869950">
              <a:buNone/>
            </a:pPr>
            <a:r>
              <a:rPr lang="en-US" sz="2200" dirty="0" smtClean="0"/>
              <a:t>	</a:t>
            </a:r>
            <a:r>
              <a:rPr lang="id-ID" sz="2200" dirty="0" smtClean="0"/>
              <a:t>Dokumentasi</a:t>
            </a:r>
            <a:r>
              <a:rPr lang="en-US" sz="2200" dirty="0" smtClean="0"/>
              <a:t> </a:t>
            </a:r>
            <a:r>
              <a:rPr lang="id-ID" sz="2200" dirty="0" smtClean="0"/>
              <a:t>adalah</a:t>
            </a:r>
            <a:r>
              <a:rPr lang="en-US" sz="2200" dirty="0" smtClean="0"/>
              <a:t> </a:t>
            </a:r>
            <a:r>
              <a:rPr lang="id-ID" sz="2200" dirty="0" smtClean="0"/>
              <a:t>materi</a:t>
            </a:r>
            <a:r>
              <a:rPr lang="en-US" sz="2200" dirty="0" smtClean="0"/>
              <a:t> </a:t>
            </a:r>
            <a:r>
              <a:rPr lang="id-ID" sz="2200" dirty="0" smtClean="0"/>
              <a:t>tertulis</a:t>
            </a:r>
            <a:r>
              <a:rPr lang="en-US" sz="2200" dirty="0" smtClean="0"/>
              <a:t> </a:t>
            </a:r>
            <a:r>
              <a:rPr lang="id-ID" sz="2200" dirty="0" smtClean="0"/>
              <a:t>yang </a:t>
            </a:r>
            <a:r>
              <a:rPr lang="id-ID" sz="2200" dirty="0" smtClean="0"/>
              <a:t>menyediakan</a:t>
            </a:r>
            <a:r>
              <a:rPr lang="en-US" sz="2200" dirty="0" smtClean="0"/>
              <a:t> </a:t>
            </a:r>
            <a:r>
              <a:rPr lang="id-ID" sz="2200" dirty="0" smtClean="0"/>
              <a:t>informasi</a:t>
            </a:r>
            <a:r>
              <a:rPr lang="en-US" sz="2200" dirty="0" smtClean="0"/>
              <a:t> </a:t>
            </a:r>
            <a:r>
              <a:rPr lang="id-ID" sz="2200" dirty="0" smtClean="0"/>
              <a:t>tentang</a:t>
            </a:r>
            <a:r>
              <a:rPr lang="en-US" sz="2200" dirty="0" smtClean="0"/>
              <a:t> </a:t>
            </a:r>
            <a:r>
              <a:rPr lang="id-ID" sz="2200" dirty="0" smtClean="0"/>
              <a:t>suatu</a:t>
            </a:r>
            <a:r>
              <a:rPr lang="en-US" sz="2200" dirty="0" smtClean="0"/>
              <a:t> </a:t>
            </a:r>
            <a:r>
              <a:rPr lang="id-ID" sz="2200" dirty="0" smtClean="0"/>
              <a:t>subyek</a:t>
            </a:r>
            <a:r>
              <a:rPr lang="id-ID" sz="2200" dirty="0"/>
              <a:t>.</a:t>
            </a:r>
          </a:p>
          <a:p>
            <a:r>
              <a:rPr lang="id-ID" sz="2200" dirty="0" smtClean="0"/>
              <a:t>Manfaat</a:t>
            </a:r>
            <a:r>
              <a:rPr lang="id-ID" sz="2200" dirty="0"/>
              <a:t>:</a:t>
            </a:r>
          </a:p>
          <a:p>
            <a:pPr lvl="1"/>
            <a:r>
              <a:rPr lang="id-ID" sz="2000" dirty="0" smtClean="0"/>
              <a:t>Mempelajari</a:t>
            </a:r>
            <a:r>
              <a:rPr lang="en-US" sz="2000" dirty="0" smtClean="0"/>
              <a:t> </a:t>
            </a:r>
            <a:r>
              <a:rPr lang="id-ID" sz="2000" dirty="0" smtClean="0"/>
              <a:t>cara</a:t>
            </a:r>
            <a:r>
              <a:rPr lang="en-US" sz="2000" dirty="0" smtClean="0"/>
              <a:t> </a:t>
            </a:r>
            <a:r>
              <a:rPr lang="id-ID" sz="2000" dirty="0" smtClean="0"/>
              <a:t>mengoperasikan</a:t>
            </a:r>
            <a:r>
              <a:rPr lang="en-US" sz="2000" dirty="0" smtClean="0"/>
              <a:t> </a:t>
            </a:r>
            <a:r>
              <a:rPr lang="id-ID" sz="2000" dirty="0" smtClean="0"/>
              <a:t>sistem</a:t>
            </a:r>
            <a:endParaRPr lang="id-ID" sz="2000" dirty="0"/>
          </a:p>
          <a:p>
            <a:pPr lvl="1"/>
            <a:r>
              <a:rPr lang="id-ID" sz="2000" dirty="0" smtClean="0"/>
              <a:t>Sebagai</a:t>
            </a:r>
            <a:r>
              <a:rPr lang="en-US" sz="2000" dirty="0" smtClean="0"/>
              <a:t> </a:t>
            </a:r>
            <a:r>
              <a:rPr lang="id-ID" sz="2000" dirty="0" smtClean="0"/>
              <a:t>bahan</a:t>
            </a:r>
            <a:r>
              <a:rPr lang="en-US" sz="2000" dirty="0" smtClean="0"/>
              <a:t> </a:t>
            </a:r>
            <a:r>
              <a:rPr lang="id-ID" sz="2000" dirty="0" smtClean="0"/>
              <a:t>pelatihan</a:t>
            </a:r>
            <a:endParaRPr lang="id-ID" sz="2000" dirty="0"/>
          </a:p>
          <a:p>
            <a:pPr lvl="1"/>
            <a:r>
              <a:rPr lang="id-ID" sz="2000" dirty="0" smtClean="0"/>
              <a:t>Dasar</a:t>
            </a:r>
            <a:r>
              <a:rPr lang="en-US" sz="2000" dirty="0" smtClean="0"/>
              <a:t> </a:t>
            </a:r>
            <a:r>
              <a:rPr lang="id-ID" sz="2000" dirty="0" smtClean="0"/>
              <a:t>pengembangan</a:t>
            </a:r>
            <a:r>
              <a:rPr lang="en-US" sz="2000" dirty="0" smtClean="0"/>
              <a:t> </a:t>
            </a:r>
            <a:r>
              <a:rPr lang="id-ID" sz="2000" dirty="0" smtClean="0"/>
              <a:t>sistem</a:t>
            </a:r>
            <a:r>
              <a:rPr lang="en-US" sz="2000" dirty="0" smtClean="0"/>
              <a:t> </a:t>
            </a:r>
            <a:r>
              <a:rPr lang="id-ID" sz="2000" dirty="0" smtClean="0"/>
              <a:t>lebih</a:t>
            </a:r>
            <a:r>
              <a:rPr lang="en-US" sz="2000" dirty="0" smtClean="0"/>
              <a:t> </a:t>
            </a:r>
            <a:r>
              <a:rPr lang="id-ID" sz="2000" dirty="0" smtClean="0"/>
              <a:t>lanjut</a:t>
            </a:r>
            <a:endParaRPr lang="id-ID" sz="2000" dirty="0"/>
          </a:p>
          <a:p>
            <a:pPr lvl="1"/>
            <a:r>
              <a:rPr lang="id-ID" sz="2000" dirty="0" smtClean="0"/>
              <a:t>Dasar</a:t>
            </a:r>
            <a:r>
              <a:rPr lang="en-US" sz="2000" dirty="0" smtClean="0"/>
              <a:t> </a:t>
            </a:r>
            <a:r>
              <a:rPr lang="id-ID" sz="2000" dirty="0" smtClean="0"/>
              <a:t>bila</a:t>
            </a:r>
            <a:r>
              <a:rPr lang="en-US" sz="2000" dirty="0" smtClean="0"/>
              <a:t> </a:t>
            </a:r>
            <a:r>
              <a:rPr lang="id-ID" sz="2000" dirty="0" smtClean="0"/>
              <a:t>akan</a:t>
            </a:r>
            <a:r>
              <a:rPr lang="en-US" sz="2000" dirty="0" smtClean="0"/>
              <a:t> </a:t>
            </a:r>
            <a:r>
              <a:rPr lang="id-ID" sz="2000" dirty="0" smtClean="0"/>
              <a:t>memodifikasi</a:t>
            </a:r>
            <a:r>
              <a:rPr lang="en-US" sz="2000" dirty="0" smtClean="0"/>
              <a:t> </a:t>
            </a:r>
            <a:r>
              <a:rPr lang="id-ID" sz="2000" dirty="0" smtClean="0"/>
              <a:t>sistem</a:t>
            </a:r>
            <a:endParaRPr lang="id-ID" sz="2000" dirty="0"/>
          </a:p>
          <a:p>
            <a:pPr lvl="1"/>
            <a:r>
              <a:rPr lang="id-ID" sz="2000" dirty="0" smtClean="0"/>
              <a:t>Materi</a:t>
            </a:r>
            <a:r>
              <a:rPr lang="en-US" sz="2000" dirty="0" smtClean="0"/>
              <a:t> </a:t>
            </a:r>
            <a:r>
              <a:rPr lang="id-ID" sz="2000" dirty="0" smtClean="0"/>
              <a:t>acuan</a:t>
            </a:r>
            <a:r>
              <a:rPr lang="en-US" sz="2000" dirty="0" smtClean="0"/>
              <a:t> </a:t>
            </a:r>
            <a:r>
              <a:rPr lang="id-ID" sz="2000" dirty="0" smtClean="0"/>
              <a:t>bagi</a:t>
            </a:r>
            <a:r>
              <a:rPr lang="en-US" sz="2000" dirty="0" smtClean="0"/>
              <a:t> </a:t>
            </a:r>
            <a:r>
              <a:rPr lang="id-ID" sz="2000" dirty="0" smtClean="0"/>
              <a:t>auditor</a:t>
            </a:r>
            <a:endParaRPr lang="id-ID" sz="2000" dirty="0"/>
          </a:p>
          <a:p>
            <a:endParaRPr lang="id-ID" dirty="0"/>
          </a:p>
        </p:txBody>
      </p:sp>
    </p:spTree>
    <p:extLst>
      <p:ext uri="{BB962C8B-B14F-4D97-AF65-F5344CB8AC3E}">
        <p14:creationId xmlns:p14="http://schemas.microsoft.com/office/powerpoint/2010/main" val="4119692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id-ID" sz="4700" dirty="0" smtClean="0"/>
              <a:t>Dokumentasi</a:t>
            </a:r>
            <a:r>
              <a:rPr lang="id-ID" dirty="0" smtClean="0"/>
              <a:t/>
            </a:r>
            <a:br>
              <a:rPr lang="id-ID" dirty="0" smtClean="0"/>
            </a:br>
            <a:endParaRPr lang="id-ID" dirty="0"/>
          </a:p>
        </p:txBody>
      </p:sp>
      <p:sp>
        <p:nvSpPr>
          <p:cNvPr id="3" name="Content Placeholder 2"/>
          <p:cNvSpPr>
            <a:spLocks noGrp="1"/>
          </p:cNvSpPr>
          <p:nvPr>
            <p:ph sz="quarter" idx="1"/>
          </p:nvPr>
        </p:nvSpPr>
        <p:spPr/>
        <p:txBody>
          <a:bodyPr>
            <a:normAutofit/>
          </a:bodyPr>
          <a:lstStyle/>
          <a:p>
            <a:pPr marL="45720" indent="0">
              <a:buNone/>
            </a:pPr>
            <a:endParaRPr lang="id-ID" sz="2200" dirty="0"/>
          </a:p>
          <a:p>
            <a:r>
              <a:rPr lang="id-ID" sz="2500" dirty="0" smtClean="0"/>
              <a:t>Dokumen</a:t>
            </a:r>
            <a:r>
              <a:rPr lang="en-US" sz="2500" dirty="0" smtClean="0"/>
              <a:t> </a:t>
            </a:r>
            <a:r>
              <a:rPr lang="id-ID" sz="2500" dirty="0" smtClean="0"/>
              <a:t>dasar</a:t>
            </a:r>
            <a:endParaRPr lang="id-ID" sz="2500" dirty="0"/>
          </a:p>
          <a:p>
            <a:r>
              <a:rPr lang="id-ID" sz="2500" dirty="0" smtClean="0"/>
              <a:t>Dokumentasi</a:t>
            </a:r>
            <a:r>
              <a:rPr lang="en-US" sz="2500" dirty="0" smtClean="0"/>
              <a:t> </a:t>
            </a:r>
            <a:r>
              <a:rPr lang="id-ID" sz="2500" dirty="0" smtClean="0"/>
              <a:t>daftar</a:t>
            </a:r>
            <a:r>
              <a:rPr lang="en-US" sz="2500" dirty="0" smtClean="0"/>
              <a:t> </a:t>
            </a:r>
            <a:r>
              <a:rPr lang="id-ID" sz="2500" dirty="0" smtClean="0"/>
              <a:t>rekening</a:t>
            </a:r>
            <a:endParaRPr lang="id-ID" sz="2500" dirty="0"/>
          </a:p>
          <a:p>
            <a:r>
              <a:rPr lang="id-ID" sz="2500" dirty="0" smtClean="0"/>
              <a:t>Dokumentasi</a:t>
            </a:r>
            <a:r>
              <a:rPr lang="en-US" sz="2500" dirty="0" smtClean="0"/>
              <a:t> </a:t>
            </a:r>
            <a:r>
              <a:rPr lang="id-ID" sz="2500" dirty="0" smtClean="0"/>
              <a:t>prosedur</a:t>
            </a:r>
            <a:r>
              <a:rPr lang="en-US" sz="2500" dirty="0" smtClean="0"/>
              <a:t> </a:t>
            </a:r>
            <a:r>
              <a:rPr lang="id-ID" sz="2500" dirty="0" smtClean="0"/>
              <a:t>manual</a:t>
            </a:r>
            <a:endParaRPr lang="id-ID" sz="2500" dirty="0"/>
          </a:p>
          <a:p>
            <a:r>
              <a:rPr lang="id-ID" sz="2500" dirty="0" smtClean="0"/>
              <a:t>Dokumentasi</a:t>
            </a:r>
            <a:r>
              <a:rPr lang="en-US" sz="2500" dirty="0" smtClean="0"/>
              <a:t> </a:t>
            </a:r>
            <a:r>
              <a:rPr lang="id-ID" sz="2500" dirty="0" smtClean="0"/>
              <a:t>prosedur</a:t>
            </a:r>
            <a:endParaRPr lang="id-ID" sz="2500" dirty="0"/>
          </a:p>
          <a:p>
            <a:r>
              <a:rPr lang="id-ID" sz="2500" dirty="0" smtClean="0"/>
              <a:t>Dokumentasi</a:t>
            </a:r>
            <a:r>
              <a:rPr lang="en-US" sz="2500" dirty="0" smtClean="0"/>
              <a:t> </a:t>
            </a:r>
            <a:r>
              <a:rPr lang="id-ID" sz="2500" dirty="0" smtClean="0"/>
              <a:t>sistem</a:t>
            </a:r>
            <a:endParaRPr lang="id-ID" sz="2500" dirty="0"/>
          </a:p>
          <a:p>
            <a:r>
              <a:rPr lang="id-ID" sz="2500" dirty="0" smtClean="0"/>
              <a:t>Dokumentasi</a:t>
            </a:r>
            <a:r>
              <a:rPr lang="en-US" sz="2500" dirty="0" smtClean="0"/>
              <a:t> </a:t>
            </a:r>
            <a:r>
              <a:rPr lang="id-ID" sz="2500" dirty="0" smtClean="0"/>
              <a:t>program</a:t>
            </a:r>
            <a:endParaRPr lang="id-ID" sz="2500" dirty="0"/>
          </a:p>
          <a:p>
            <a:r>
              <a:rPr lang="id-ID" sz="2500" dirty="0" smtClean="0"/>
              <a:t>Dokumentasi</a:t>
            </a:r>
            <a:r>
              <a:rPr lang="en-US" sz="2500" dirty="0" smtClean="0"/>
              <a:t> </a:t>
            </a:r>
            <a:r>
              <a:rPr lang="id-ID" sz="2500" dirty="0" smtClean="0"/>
              <a:t>operasi</a:t>
            </a:r>
            <a:endParaRPr lang="id-ID" sz="2500" dirty="0"/>
          </a:p>
          <a:p>
            <a:r>
              <a:rPr lang="id-ID" sz="2500" dirty="0" smtClean="0"/>
              <a:t>Dokumentasi</a:t>
            </a:r>
            <a:r>
              <a:rPr lang="en-US" sz="2500" dirty="0" smtClean="0"/>
              <a:t> </a:t>
            </a:r>
            <a:r>
              <a:rPr lang="id-ID" sz="2500" dirty="0" smtClean="0"/>
              <a:t>data</a:t>
            </a:r>
            <a:endParaRPr lang="id-ID" sz="2500" dirty="0"/>
          </a:p>
          <a:p>
            <a:endParaRPr lang="id-ID" dirty="0"/>
          </a:p>
        </p:txBody>
      </p:sp>
    </p:spTree>
    <p:extLst>
      <p:ext uri="{BB962C8B-B14F-4D97-AF65-F5344CB8AC3E}">
        <p14:creationId xmlns:p14="http://schemas.microsoft.com/office/powerpoint/2010/main" val="98206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id-ID" sz="4000" dirty="0" smtClean="0"/>
              <a:t>Pengendalian</a:t>
            </a:r>
            <a:r>
              <a:rPr lang="en-US" sz="4000" dirty="0" smtClean="0"/>
              <a:t> </a:t>
            </a:r>
            <a:r>
              <a:rPr lang="id-ID" sz="4000" dirty="0" smtClean="0"/>
              <a:t>Keamanan</a:t>
            </a:r>
            <a:r>
              <a:rPr lang="en-US" sz="4000" dirty="0" smtClean="0"/>
              <a:t> </a:t>
            </a:r>
            <a:r>
              <a:rPr lang="id-ID" sz="4000" dirty="0" smtClean="0"/>
              <a:t>Data</a:t>
            </a:r>
            <a:endParaRPr lang="id-ID" sz="4000" dirty="0"/>
          </a:p>
        </p:txBody>
      </p:sp>
      <p:sp>
        <p:nvSpPr>
          <p:cNvPr id="3" name="Content Placeholder 2"/>
          <p:cNvSpPr>
            <a:spLocks noGrp="1"/>
          </p:cNvSpPr>
          <p:nvPr>
            <p:ph sz="quarter" idx="1"/>
          </p:nvPr>
        </p:nvSpPr>
        <p:spPr/>
        <p:txBody>
          <a:bodyPr/>
          <a:lstStyle/>
          <a:p>
            <a:endParaRPr lang="id-ID" dirty="0"/>
          </a:p>
          <a:p>
            <a:r>
              <a:rPr lang="id-ID" sz="2500" dirty="0" smtClean="0"/>
              <a:t>Data </a:t>
            </a:r>
            <a:r>
              <a:rPr lang="id-ID" sz="2500" dirty="0"/>
              <a:t>log</a:t>
            </a:r>
          </a:p>
          <a:p>
            <a:r>
              <a:rPr lang="id-ID" sz="2500" dirty="0" smtClean="0"/>
              <a:t>Proteksi</a:t>
            </a:r>
            <a:r>
              <a:rPr lang="en-US" sz="2500" dirty="0" smtClean="0"/>
              <a:t> </a:t>
            </a:r>
            <a:r>
              <a:rPr lang="id-ID" sz="2500" dirty="0" smtClean="0"/>
              <a:t>file</a:t>
            </a:r>
            <a:endParaRPr lang="id-ID" sz="2500" dirty="0"/>
          </a:p>
          <a:p>
            <a:r>
              <a:rPr lang="id-ID" sz="2500" dirty="0" smtClean="0"/>
              <a:t>Pembatasan</a:t>
            </a:r>
            <a:r>
              <a:rPr lang="en-US" sz="2500" dirty="0" smtClean="0"/>
              <a:t> </a:t>
            </a:r>
            <a:r>
              <a:rPr lang="id-ID" sz="2500" dirty="0" smtClean="0"/>
              <a:t>pengaksesan</a:t>
            </a:r>
            <a:endParaRPr lang="id-ID" sz="2500" dirty="0"/>
          </a:p>
          <a:p>
            <a:r>
              <a:rPr lang="en-US" sz="2500" dirty="0" smtClean="0"/>
              <a:t>Data </a:t>
            </a:r>
            <a:r>
              <a:rPr lang="en-US" sz="2500" dirty="0"/>
              <a:t>back up </a:t>
            </a:r>
            <a:r>
              <a:rPr lang="en-US" sz="2500" dirty="0" err="1" smtClean="0"/>
              <a:t>dan</a:t>
            </a:r>
            <a:r>
              <a:rPr lang="en-US" sz="2500" dirty="0" smtClean="0"/>
              <a:t> recovery</a:t>
            </a:r>
            <a:endParaRPr lang="en-US" sz="2500" dirty="0"/>
          </a:p>
          <a:p>
            <a:endParaRPr lang="id-ID" dirty="0"/>
          </a:p>
        </p:txBody>
      </p:sp>
    </p:spTree>
    <p:extLst>
      <p:ext uri="{BB962C8B-B14F-4D97-AF65-F5344CB8AC3E}">
        <p14:creationId xmlns:p14="http://schemas.microsoft.com/office/powerpoint/2010/main" val="2344965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Gangguan</a:t>
            </a:r>
            <a:r>
              <a:rPr lang="en-US" dirty="0" smtClean="0"/>
              <a:t> </a:t>
            </a:r>
            <a:r>
              <a:rPr lang="id-ID" dirty="0" smtClean="0"/>
              <a:t>terhadap</a:t>
            </a:r>
            <a:r>
              <a:rPr lang="en-US" dirty="0" smtClean="0"/>
              <a:t> </a:t>
            </a:r>
            <a:r>
              <a:rPr lang="id-ID" dirty="0" smtClean="0"/>
              <a:t>sistem</a:t>
            </a:r>
            <a:r>
              <a:rPr lang="en-US" dirty="0" smtClean="0"/>
              <a:t> </a:t>
            </a:r>
            <a:r>
              <a:rPr lang="id-ID" dirty="0" smtClean="0"/>
              <a:t>komputer</a:t>
            </a:r>
            <a:br>
              <a:rPr lang="id-ID" dirty="0" smtClean="0"/>
            </a:br>
            <a:endParaRPr lang="id-ID" dirty="0"/>
          </a:p>
        </p:txBody>
      </p:sp>
      <p:sp>
        <p:nvSpPr>
          <p:cNvPr id="3" name="Content Placeholder 2"/>
          <p:cNvSpPr>
            <a:spLocks noGrp="1"/>
          </p:cNvSpPr>
          <p:nvPr>
            <p:ph sz="quarter" idx="1"/>
          </p:nvPr>
        </p:nvSpPr>
        <p:spPr/>
        <p:txBody>
          <a:bodyPr>
            <a:normAutofit fontScale="77500" lnSpcReduction="20000"/>
          </a:bodyPr>
          <a:lstStyle/>
          <a:p>
            <a:endParaRPr lang="id-ID" dirty="0" smtClean="0"/>
          </a:p>
          <a:p>
            <a:pPr marL="0" indent="0">
              <a:buNone/>
            </a:pPr>
            <a:r>
              <a:rPr lang="id-ID" sz="4100" b="1" dirty="0" smtClean="0"/>
              <a:t>Klasifikasi</a:t>
            </a:r>
            <a:r>
              <a:rPr lang="en-US" sz="4100" b="1" dirty="0" smtClean="0"/>
              <a:t> </a:t>
            </a:r>
            <a:r>
              <a:rPr lang="id-ID" sz="4100" b="1" dirty="0" smtClean="0"/>
              <a:t>gangguan:</a:t>
            </a:r>
          </a:p>
          <a:p>
            <a:pPr marL="0" indent="0">
              <a:buNone/>
            </a:pPr>
            <a:endParaRPr lang="en-US" dirty="0" smtClean="0"/>
          </a:p>
          <a:p>
            <a:r>
              <a:rPr lang="id-ID" dirty="0" smtClean="0"/>
              <a:t>Kesalahan</a:t>
            </a:r>
            <a:r>
              <a:rPr lang="en-US" dirty="0" smtClean="0"/>
              <a:t> </a:t>
            </a:r>
            <a:r>
              <a:rPr lang="id-ID" dirty="0" smtClean="0"/>
              <a:t>teknis</a:t>
            </a:r>
          </a:p>
          <a:p>
            <a:pPr lvl="1"/>
            <a:r>
              <a:rPr lang="id-ID" dirty="0" smtClean="0"/>
              <a:t>Kesalahan</a:t>
            </a:r>
            <a:r>
              <a:rPr lang="en-US" dirty="0" smtClean="0"/>
              <a:t> </a:t>
            </a:r>
            <a:r>
              <a:rPr lang="id-ID" dirty="0" smtClean="0"/>
              <a:t>logika</a:t>
            </a:r>
            <a:r>
              <a:rPr lang="en-US" dirty="0" smtClean="0"/>
              <a:t> </a:t>
            </a:r>
            <a:r>
              <a:rPr lang="id-ID" dirty="0" smtClean="0"/>
              <a:t>perangkat</a:t>
            </a:r>
            <a:r>
              <a:rPr lang="en-US" dirty="0" smtClean="0"/>
              <a:t> </a:t>
            </a:r>
            <a:r>
              <a:rPr lang="id-ID" dirty="0" smtClean="0"/>
              <a:t>lunak</a:t>
            </a:r>
          </a:p>
          <a:p>
            <a:r>
              <a:rPr lang="id-ID" dirty="0" smtClean="0"/>
              <a:t>Gangguan</a:t>
            </a:r>
            <a:r>
              <a:rPr lang="en-US" dirty="0" smtClean="0"/>
              <a:t> </a:t>
            </a:r>
            <a:r>
              <a:rPr lang="id-ID" dirty="0" smtClean="0"/>
              <a:t>lingkungan</a:t>
            </a:r>
          </a:p>
          <a:p>
            <a:pPr lvl="1"/>
            <a:r>
              <a:rPr lang="id-ID" dirty="0" smtClean="0"/>
              <a:t>Gempa</a:t>
            </a:r>
            <a:r>
              <a:rPr lang="en-US" dirty="0" smtClean="0"/>
              <a:t> </a:t>
            </a:r>
            <a:r>
              <a:rPr lang="id-ID" dirty="0" smtClean="0"/>
              <a:t>bumi</a:t>
            </a:r>
          </a:p>
          <a:p>
            <a:pPr lvl="1"/>
            <a:r>
              <a:rPr lang="id-ID" dirty="0" smtClean="0"/>
              <a:t>Bencana</a:t>
            </a:r>
            <a:r>
              <a:rPr lang="en-US" dirty="0" smtClean="0"/>
              <a:t> </a:t>
            </a:r>
            <a:r>
              <a:rPr lang="id-ID" dirty="0" smtClean="0"/>
              <a:t>alam</a:t>
            </a:r>
          </a:p>
          <a:p>
            <a:pPr lvl="1"/>
            <a:r>
              <a:rPr lang="id-ID" dirty="0" smtClean="0"/>
              <a:t>Listrik</a:t>
            </a:r>
          </a:p>
          <a:p>
            <a:r>
              <a:rPr lang="id-ID" dirty="0" smtClean="0"/>
              <a:t>Kesalahan</a:t>
            </a:r>
            <a:r>
              <a:rPr lang="en-US" dirty="0" smtClean="0"/>
              <a:t> </a:t>
            </a:r>
            <a:r>
              <a:rPr lang="id-ID" dirty="0" smtClean="0"/>
              <a:t>manusia</a:t>
            </a:r>
          </a:p>
          <a:p>
            <a:pPr lvl="1"/>
            <a:r>
              <a:rPr lang="id-ID" dirty="0" smtClean="0"/>
              <a:t>Kesalahan</a:t>
            </a:r>
            <a:r>
              <a:rPr lang="en-US" dirty="0" smtClean="0"/>
              <a:t> </a:t>
            </a:r>
            <a:r>
              <a:rPr lang="id-ID" dirty="0" smtClean="0"/>
              <a:t>operasional</a:t>
            </a:r>
          </a:p>
          <a:p>
            <a:pPr lvl="1"/>
            <a:r>
              <a:rPr lang="id-ID" dirty="0" smtClean="0"/>
              <a:t>Kesalahan</a:t>
            </a:r>
            <a:r>
              <a:rPr lang="en-US" dirty="0" smtClean="0"/>
              <a:t> </a:t>
            </a:r>
            <a:r>
              <a:rPr lang="id-ID" dirty="0" smtClean="0"/>
              <a:t>data</a:t>
            </a:r>
          </a:p>
          <a:p>
            <a:endParaRPr lang="id-ID" dirty="0" smtClean="0"/>
          </a:p>
          <a:p>
            <a:endParaRPr lang="id-ID" dirty="0"/>
          </a:p>
        </p:txBody>
      </p:sp>
    </p:spTree>
    <p:extLst>
      <p:ext uri="{BB962C8B-B14F-4D97-AF65-F5344CB8AC3E}">
        <p14:creationId xmlns:p14="http://schemas.microsoft.com/office/powerpoint/2010/main" val="3555057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sz="4000" dirty="0" smtClean="0"/>
              <a:t>Pengendalian</a:t>
            </a:r>
            <a:r>
              <a:rPr lang="en-US" sz="4000" dirty="0" smtClean="0"/>
              <a:t> </a:t>
            </a:r>
            <a:r>
              <a:rPr lang="id-ID" sz="4000" dirty="0" smtClean="0"/>
              <a:t>Keamanan</a:t>
            </a:r>
            <a:r>
              <a:rPr lang="en-US" sz="4000" dirty="0" smtClean="0"/>
              <a:t> </a:t>
            </a:r>
            <a:r>
              <a:rPr lang="id-ID" sz="4000" dirty="0" smtClean="0"/>
              <a:t>Fisik</a:t>
            </a:r>
            <a:endParaRPr lang="id-ID" sz="4000" dirty="0"/>
          </a:p>
        </p:txBody>
      </p:sp>
      <p:sp>
        <p:nvSpPr>
          <p:cNvPr id="3" name="Content Placeholder 2"/>
          <p:cNvSpPr>
            <a:spLocks noGrp="1"/>
          </p:cNvSpPr>
          <p:nvPr>
            <p:ph sz="quarter" idx="1"/>
          </p:nvPr>
        </p:nvSpPr>
        <p:spPr/>
        <p:txBody>
          <a:bodyPr/>
          <a:lstStyle/>
          <a:p>
            <a:endParaRPr lang="id-ID" dirty="0"/>
          </a:p>
          <a:p>
            <a:r>
              <a:rPr lang="id-ID" sz="2500" dirty="0" smtClean="0"/>
              <a:t>Pengawasan</a:t>
            </a:r>
            <a:r>
              <a:rPr lang="en-US" sz="2500" dirty="0" smtClean="0"/>
              <a:t> </a:t>
            </a:r>
            <a:r>
              <a:rPr lang="id-ID" sz="2500" dirty="0" smtClean="0"/>
              <a:t>terhadap</a:t>
            </a:r>
            <a:r>
              <a:rPr lang="en-US" sz="2500" dirty="0" smtClean="0"/>
              <a:t> </a:t>
            </a:r>
            <a:r>
              <a:rPr lang="id-ID" sz="2500" dirty="0" smtClean="0"/>
              <a:t>akses</a:t>
            </a:r>
            <a:r>
              <a:rPr lang="en-US" sz="2500" dirty="0" smtClean="0"/>
              <a:t> </a:t>
            </a:r>
            <a:r>
              <a:rPr lang="id-ID" sz="2500" dirty="0" smtClean="0"/>
              <a:t>fisik</a:t>
            </a:r>
            <a:endParaRPr lang="id-ID" sz="2500" dirty="0"/>
          </a:p>
          <a:p>
            <a:r>
              <a:rPr lang="id-ID" sz="2500" dirty="0" smtClean="0"/>
              <a:t>Pengaturan</a:t>
            </a:r>
            <a:r>
              <a:rPr lang="en-US" sz="2500" dirty="0" smtClean="0"/>
              <a:t> </a:t>
            </a:r>
            <a:r>
              <a:rPr lang="id-ID" sz="2500" dirty="0" smtClean="0"/>
              <a:t>lokasi</a:t>
            </a:r>
            <a:r>
              <a:rPr lang="en-US" sz="2500" dirty="0" smtClean="0"/>
              <a:t> </a:t>
            </a:r>
            <a:r>
              <a:rPr lang="id-ID" sz="2500" dirty="0" smtClean="0"/>
              <a:t>fisik</a:t>
            </a:r>
            <a:endParaRPr lang="id-ID" sz="2500" dirty="0"/>
          </a:p>
          <a:p>
            <a:r>
              <a:rPr lang="id-ID" sz="2500" dirty="0" smtClean="0"/>
              <a:t>Penerapan</a:t>
            </a:r>
            <a:r>
              <a:rPr lang="en-US" sz="2500" dirty="0" smtClean="0"/>
              <a:t> </a:t>
            </a:r>
            <a:r>
              <a:rPr lang="id-ID" sz="2500" dirty="0" smtClean="0"/>
              <a:t>alat</a:t>
            </a:r>
            <a:r>
              <a:rPr lang="en-US" sz="2500" dirty="0" smtClean="0"/>
              <a:t> </a:t>
            </a:r>
            <a:r>
              <a:rPr lang="id-ID" sz="2500" dirty="0" smtClean="0"/>
              <a:t>pengamanan</a:t>
            </a:r>
            <a:endParaRPr lang="id-ID" sz="2500" dirty="0"/>
          </a:p>
          <a:p>
            <a:pPr marL="45720" indent="0">
              <a:buNone/>
            </a:pPr>
            <a:endParaRPr lang="id-ID" dirty="0"/>
          </a:p>
        </p:txBody>
      </p:sp>
    </p:spTree>
    <p:extLst>
      <p:ext uri="{BB962C8B-B14F-4D97-AF65-F5344CB8AC3E}">
        <p14:creationId xmlns:p14="http://schemas.microsoft.com/office/powerpoint/2010/main" val="1923657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rmAutofit fontScale="90000"/>
          </a:bodyPr>
          <a:lstStyle/>
          <a:p>
            <a:r>
              <a:rPr lang="id-ID" dirty="0" smtClean="0"/>
              <a:t>Gangguan</a:t>
            </a:r>
            <a:r>
              <a:rPr lang="en-US" dirty="0" smtClean="0"/>
              <a:t> </a:t>
            </a:r>
            <a:r>
              <a:rPr lang="id-ID" dirty="0" smtClean="0"/>
              <a:t>terhadap</a:t>
            </a:r>
            <a:r>
              <a:rPr lang="en-US" dirty="0" smtClean="0"/>
              <a:t> </a:t>
            </a:r>
            <a:r>
              <a:rPr lang="id-ID" dirty="0" smtClean="0"/>
              <a:t>sistem</a:t>
            </a:r>
            <a:r>
              <a:rPr lang="en-US" dirty="0" smtClean="0"/>
              <a:t> </a:t>
            </a:r>
            <a:r>
              <a:rPr lang="id-ID" dirty="0" smtClean="0"/>
              <a:t>komputer</a:t>
            </a:r>
            <a:br>
              <a:rPr lang="id-ID" dirty="0" smtClean="0"/>
            </a:br>
            <a:endParaRPr lang="id-ID" dirty="0"/>
          </a:p>
        </p:txBody>
      </p:sp>
      <p:sp>
        <p:nvSpPr>
          <p:cNvPr id="3" name="Content Placeholder 2"/>
          <p:cNvSpPr>
            <a:spLocks noGrp="1"/>
          </p:cNvSpPr>
          <p:nvPr>
            <p:ph sz="quarter" idx="1"/>
          </p:nvPr>
        </p:nvSpPr>
        <p:spPr/>
        <p:txBody>
          <a:bodyPr/>
          <a:lstStyle/>
          <a:p>
            <a:endParaRPr lang="id-ID" dirty="0"/>
          </a:p>
          <a:p>
            <a:pPr marL="0" indent="0">
              <a:buNone/>
            </a:pPr>
            <a:r>
              <a:rPr lang="id-ID" sz="3600" dirty="0" smtClean="0"/>
              <a:t>Kesalahan</a:t>
            </a:r>
            <a:r>
              <a:rPr lang="en-US" sz="3600" dirty="0" smtClean="0"/>
              <a:t> </a:t>
            </a:r>
            <a:r>
              <a:rPr lang="id-ID" sz="3600" dirty="0" smtClean="0"/>
              <a:t>yang </a:t>
            </a:r>
            <a:r>
              <a:rPr lang="id-ID" sz="3600" dirty="0"/>
              <a:t>disengaja:</a:t>
            </a:r>
          </a:p>
          <a:p>
            <a:r>
              <a:rPr lang="id-ID" sz="3600" dirty="0" smtClean="0"/>
              <a:t>Computer </a:t>
            </a:r>
            <a:r>
              <a:rPr lang="id-ID" sz="3600" dirty="0"/>
              <a:t>abuse</a:t>
            </a:r>
          </a:p>
          <a:p>
            <a:r>
              <a:rPr lang="id-ID" sz="3600" dirty="0" smtClean="0"/>
              <a:t>Computer </a:t>
            </a:r>
            <a:r>
              <a:rPr lang="en-US" sz="3600" dirty="0" smtClean="0"/>
              <a:t>fraud</a:t>
            </a:r>
            <a:endParaRPr lang="id-ID" sz="3600" dirty="0"/>
          </a:p>
          <a:p>
            <a:r>
              <a:rPr lang="id-ID" sz="3600" dirty="0" smtClean="0"/>
              <a:t>Computer </a:t>
            </a:r>
            <a:r>
              <a:rPr lang="id-ID" sz="3600" dirty="0"/>
              <a:t>related </a:t>
            </a:r>
            <a:r>
              <a:rPr lang="en-US" sz="3600" dirty="0" smtClean="0"/>
              <a:t>fraud</a:t>
            </a:r>
            <a:endParaRPr lang="id-ID" sz="3600" dirty="0"/>
          </a:p>
          <a:p>
            <a:endParaRPr lang="id-ID" dirty="0"/>
          </a:p>
        </p:txBody>
      </p:sp>
    </p:spTree>
    <p:extLst>
      <p:ext uri="{BB962C8B-B14F-4D97-AF65-F5344CB8AC3E}">
        <p14:creationId xmlns:p14="http://schemas.microsoft.com/office/powerpoint/2010/main" val="1099496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id-ID" dirty="0" smtClean="0"/>
              <a:t>Gangguan</a:t>
            </a:r>
            <a:r>
              <a:rPr lang="en-US" dirty="0" smtClean="0"/>
              <a:t> </a:t>
            </a:r>
            <a:r>
              <a:rPr lang="id-ID" dirty="0" smtClean="0"/>
              <a:t>terhadap</a:t>
            </a:r>
            <a:r>
              <a:rPr lang="en-US" dirty="0" smtClean="0"/>
              <a:t> </a:t>
            </a:r>
            <a:r>
              <a:rPr lang="id-ID" dirty="0" smtClean="0"/>
              <a:t>sistem</a:t>
            </a:r>
            <a:r>
              <a:rPr lang="en-US" dirty="0" smtClean="0"/>
              <a:t> </a:t>
            </a:r>
            <a:r>
              <a:rPr lang="id-ID" dirty="0" smtClean="0"/>
              <a:t>komputer</a:t>
            </a:r>
            <a:br>
              <a:rPr lang="id-ID" dirty="0" smtClean="0"/>
            </a:br>
            <a:endParaRPr lang="id-ID" dirty="0"/>
          </a:p>
        </p:txBody>
      </p:sp>
      <p:sp>
        <p:nvSpPr>
          <p:cNvPr id="3" name="Content Placeholder 2"/>
          <p:cNvSpPr>
            <a:spLocks noGrp="1"/>
          </p:cNvSpPr>
          <p:nvPr>
            <p:ph sz="quarter" idx="1"/>
          </p:nvPr>
        </p:nvSpPr>
        <p:spPr>
          <a:xfrm>
            <a:off x="381000" y="1447800"/>
            <a:ext cx="8407893" cy="4834129"/>
          </a:xfrm>
        </p:spPr>
        <p:txBody>
          <a:bodyPr>
            <a:normAutofit/>
          </a:bodyPr>
          <a:lstStyle/>
          <a:p>
            <a:endParaRPr lang="id-ID" dirty="0"/>
          </a:p>
          <a:p>
            <a:r>
              <a:rPr lang="id-ID" sz="2400" dirty="0" smtClean="0"/>
              <a:t>Tindakan</a:t>
            </a:r>
            <a:r>
              <a:rPr lang="en-US" sz="2400" dirty="0" smtClean="0"/>
              <a:t> </a:t>
            </a:r>
            <a:r>
              <a:rPr lang="id-ID" sz="2400" dirty="0" smtClean="0"/>
              <a:t>tersebut</a:t>
            </a:r>
            <a:r>
              <a:rPr lang="en-US" sz="2400" dirty="0" smtClean="0"/>
              <a:t> </a:t>
            </a:r>
            <a:r>
              <a:rPr lang="id-ID" sz="2400" dirty="0" smtClean="0"/>
              <a:t>dapat</a:t>
            </a:r>
            <a:r>
              <a:rPr lang="en-US" sz="2400" dirty="0" smtClean="0"/>
              <a:t> </a:t>
            </a:r>
            <a:r>
              <a:rPr lang="id-ID" sz="2400" dirty="0" smtClean="0"/>
              <a:t>dilakukan</a:t>
            </a:r>
            <a:r>
              <a:rPr lang="en-US" sz="2400" dirty="0" smtClean="0"/>
              <a:t> </a:t>
            </a:r>
            <a:r>
              <a:rPr lang="id-ID" sz="2400" dirty="0" smtClean="0"/>
              <a:t>dengan</a:t>
            </a:r>
            <a:r>
              <a:rPr lang="en-US" sz="2400" dirty="0" smtClean="0"/>
              <a:t> </a:t>
            </a:r>
            <a:r>
              <a:rPr lang="id-ID" sz="2400" dirty="0" smtClean="0"/>
              <a:t>cara</a:t>
            </a:r>
            <a:r>
              <a:rPr lang="id-ID" sz="2400" dirty="0"/>
              <a:t>:</a:t>
            </a:r>
          </a:p>
          <a:p>
            <a:pPr lvl="1" algn="just"/>
            <a:r>
              <a:rPr lang="id-ID" sz="2000" dirty="0" smtClean="0"/>
              <a:t>Sistem</a:t>
            </a:r>
            <a:r>
              <a:rPr lang="en-US" sz="2000" dirty="0" smtClean="0"/>
              <a:t> </a:t>
            </a:r>
            <a:r>
              <a:rPr lang="id-ID" sz="2000" dirty="0" smtClean="0"/>
              <a:t>merupakan</a:t>
            </a:r>
            <a:r>
              <a:rPr lang="en-US" sz="2000" dirty="0" smtClean="0"/>
              <a:t> </a:t>
            </a:r>
            <a:r>
              <a:rPr lang="id-ID" sz="2000" dirty="0" smtClean="0"/>
              <a:t>target </a:t>
            </a:r>
            <a:r>
              <a:rPr lang="id-ID" sz="2000" dirty="0"/>
              <a:t>kejahatan, </a:t>
            </a:r>
            <a:r>
              <a:rPr lang="id-ID" sz="2000" dirty="0" smtClean="0"/>
              <a:t>cara</a:t>
            </a:r>
            <a:r>
              <a:rPr lang="en-US" sz="2000" dirty="0" smtClean="0"/>
              <a:t> </a:t>
            </a:r>
            <a:r>
              <a:rPr lang="id-ID" sz="2000" dirty="0" smtClean="0"/>
              <a:t>ini</a:t>
            </a:r>
            <a:r>
              <a:rPr lang="en-US" sz="2000" dirty="0" smtClean="0"/>
              <a:t> </a:t>
            </a:r>
            <a:r>
              <a:rPr lang="id-ID" sz="2000" dirty="0" smtClean="0"/>
              <a:t>termasuk</a:t>
            </a:r>
            <a:r>
              <a:rPr lang="en-US" sz="2000" dirty="0" smtClean="0"/>
              <a:t> </a:t>
            </a:r>
            <a:r>
              <a:rPr lang="id-ID" sz="2000" dirty="0" smtClean="0"/>
              <a:t>ke</a:t>
            </a:r>
            <a:r>
              <a:rPr lang="en-US" sz="2000" dirty="0" smtClean="0"/>
              <a:t> </a:t>
            </a:r>
            <a:r>
              <a:rPr lang="id-ID" sz="2000" dirty="0" smtClean="0"/>
              <a:t>dalam</a:t>
            </a:r>
            <a:r>
              <a:rPr lang="en-US" sz="2000" dirty="0" smtClean="0"/>
              <a:t> </a:t>
            </a:r>
            <a:r>
              <a:rPr lang="id-ID" sz="2000" dirty="0" smtClean="0"/>
              <a:t>computer </a:t>
            </a:r>
            <a:r>
              <a:rPr lang="id-ID" sz="2000" dirty="0"/>
              <a:t>abuse </a:t>
            </a:r>
            <a:r>
              <a:rPr lang="id-ID" sz="2000" dirty="0" smtClean="0"/>
              <a:t>atau</a:t>
            </a:r>
            <a:r>
              <a:rPr lang="en-US" sz="2000" dirty="0" smtClean="0"/>
              <a:t> </a:t>
            </a:r>
            <a:r>
              <a:rPr lang="id-ID" sz="2000" dirty="0" smtClean="0"/>
              <a:t>computer </a:t>
            </a:r>
            <a:r>
              <a:rPr lang="en-US" sz="2000" dirty="0" smtClean="0"/>
              <a:t>fraud</a:t>
            </a:r>
            <a:r>
              <a:rPr lang="id-ID" sz="2000" dirty="0" smtClean="0"/>
              <a:t>. Contoh</a:t>
            </a:r>
            <a:r>
              <a:rPr lang="en-US" sz="2000" dirty="0" smtClean="0"/>
              <a:t> </a:t>
            </a:r>
            <a:r>
              <a:rPr lang="id-ID" sz="2000" dirty="0" smtClean="0"/>
              <a:t>komputer</a:t>
            </a:r>
            <a:r>
              <a:rPr lang="en-US" sz="2000" dirty="0" smtClean="0"/>
              <a:t> </a:t>
            </a:r>
            <a:r>
              <a:rPr lang="id-ID" sz="2000" dirty="0" smtClean="0"/>
              <a:t>dan</a:t>
            </a:r>
            <a:r>
              <a:rPr lang="en-US" sz="2000" dirty="0" smtClean="0"/>
              <a:t> </a:t>
            </a:r>
            <a:r>
              <a:rPr lang="id-ID" sz="2000" dirty="0" smtClean="0"/>
              <a:t>data menjadi</a:t>
            </a:r>
            <a:r>
              <a:rPr lang="en-US" sz="2000" dirty="0" smtClean="0"/>
              <a:t> </a:t>
            </a:r>
            <a:r>
              <a:rPr lang="id-ID" sz="2000" dirty="0" smtClean="0"/>
              <a:t>target </a:t>
            </a:r>
            <a:r>
              <a:rPr lang="id-ID" sz="2000" dirty="0"/>
              <a:t>pencurian.</a:t>
            </a:r>
          </a:p>
          <a:p>
            <a:pPr lvl="1" algn="just"/>
            <a:r>
              <a:rPr lang="id-ID" sz="2000" dirty="0" smtClean="0"/>
              <a:t>Komputer</a:t>
            </a:r>
            <a:r>
              <a:rPr lang="en-US" sz="2000" dirty="0" smtClean="0"/>
              <a:t> </a:t>
            </a:r>
            <a:r>
              <a:rPr lang="id-ID" sz="2000" dirty="0" smtClean="0"/>
              <a:t>menjadi</a:t>
            </a:r>
            <a:r>
              <a:rPr lang="en-US" sz="2000" dirty="0" smtClean="0"/>
              <a:t> </a:t>
            </a:r>
            <a:r>
              <a:rPr lang="id-ID" sz="2000" dirty="0" smtClean="0"/>
              <a:t>alat</a:t>
            </a:r>
            <a:r>
              <a:rPr lang="en-US" sz="2000" dirty="0" smtClean="0"/>
              <a:t> </a:t>
            </a:r>
            <a:r>
              <a:rPr lang="id-ID" sz="2000" dirty="0" smtClean="0"/>
              <a:t>untuk</a:t>
            </a:r>
            <a:r>
              <a:rPr lang="en-US" sz="2000" dirty="0" smtClean="0"/>
              <a:t> </a:t>
            </a:r>
            <a:r>
              <a:rPr lang="id-ID" sz="2000" dirty="0" smtClean="0"/>
              <a:t>melakukan</a:t>
            </a:r>
            <a:r>
              <a:rPr lang="en-US" sz="2000" dirty="0" smtClean="0"/>
              <a:t> </a:t>
            </a:r>
            <a:r>
              <a:rPr lang="id-ID" sz="2000" dirty="0" smtClean="0"/>
              <a:t>kejahatan</a:t>
            </a:r>
            <a:r>
              <a:rPr lang="id-ID" sz="2000" dirty="0"/>
              <a:t>, </a:t>
            </a:r>
            <a:r>
              <a:rPr lang="id-ID" sz="2000" dirty="0" smtClean="0"/>
              <a:t>termasuk</a:t>
            </a:r>
            <a:r>
              <a:rPr lang="en-US" sz="2000" dirty="0" smtClean="0"/>
              <a:t> </a:t>
            </a:r>
            <a:r>
              <a:rPr lang="id-ID" sz="2000" dirty="0" smtClean="0"/>
              <a:t>dalam</a:t>
            </a:r>
            <a:r>
              <a:rPr lang="en-US" sz="2000" dirty="0" smtClean="0"/>
              <a:t> </a:t>
            </a:r>
            <a:r>
              <a:rPr lang="id-ID" sz="2000" dirty="0" smtClean="0"/>
              <a:t>computer-related </a:t>
            </a:r>
            <a:r>
              <a:rPr lang="en-US" sz="2000" dirty="0" smtClean="0"/>
              <a:t>fraud</a:t>
            </a:r>
            <a:r>
              <a:rPr lang="id-ID" sz="2000" dirty="0" smtClean="0"/>
              <a:t>. Misal</a:t>
            </a:r>
            <a:r>
              <a:rPr lang="en-US" sz="2000" dirty="0" smtClean="0"/>
              <a:t> </a:t>
            </a:r>
            <a:r>
              <a:rPr lang="id-ID" sz="2000" dirty="0" smtClean="0"/>
              <a:t>membeli</a:t>
            </a:r>
            <a:r>
              <a:rPr lang="en-US" sz="2000" dirty="0" smtClean="0"/>
              <a:t> </a:t>
            </a:r>
            <a:r>
              <a:rPr lang="id-ID" sz="2000" dirty="0" smtClean="0"/>
              <a:t>barang</a:t>
            </a:r>
            <a:r>
              <a:rPr lang="en-US" sz="2000" dirty="0" smtClean="0"/>
              <a:t> </a:t>
            </a:r>
            <a:r>
              <a:rPr lang="id-ID" sz="2000" dirty="0" smtClean="0"/>
              <a:t>dengan</a:t>
            </a:r>
            <a:r>
              <a:rPr lang="en-US" sz="2000" dirty="0" smtClean="0"/>
              <a:t> </a:t>
            </a:r>
            <a:r>
              <a:rPr lang="id-ID" sz="2000" dirty="0" smtClean="0"/>
              <a:t>kartu</a:t>
            </a:r>
            <a:r>
              <a:rPr lang="en-US" sz="2000" dirty="0" smtClean="0"/>
              <a:t> </a:t>
            </a:r>
            <a:r>
              <a:rPr lang="id-ID" sz="2000" dirty="0" smtClean="0"/>
              <a:t>kredit</a:t>
            </a:r>
            <a:r>
              <a:rPr lang="en-US" sz="2000" dirty="0" smtClean="0"/>
              <a:t> </a:t>
            </a:r>
            <a:r>
              <a:rPr lang="id-ID" sz="2000" dirty="0" smtClean="0"/>
              <a:t>curian</a:t>
            </a:r>
            <a:r>
              <a:rPr lang="en-US" sz="2000" dirty="0" smtClean="0"/>
              <a:t> </a:t>
            </a:r>
            <a:r>
              <a:rPr lang="id-ID" sz="2000" dirty="0" smtClean="0"/>
              <a:t>lewat</a:t>
            </a:r>
            <a:r>
              <a:rPr lang="en-US" sz="2000" dirty="0" smtClean="0"/>
              <a:t> </a:t>
            </a:r>
            <a:r>
              <a:rPr lang="id-ID" sz="2000" dirty="0" smtClean="0"/>
              <a:t>internet</a:t>
            </a:r>
            <a:endParaRPr lang="id-ID" sz="2000" dirty="0"/>
          </a:p>
          <a:p>
            <a:pPr lvl="1" algn="just"/>
            <a:r>
              <a:rPr lang="id-ID" sz="2000" dirty="0" smtClean="0"/>
              <a:t>Komputer</a:t>
            </a:r>
            <a:r>
              <a:rPr lang="en-US" sz="2000" dirty="0" smtClean="0"/>
              <a:t> </a:t>
            </a:r>
            <a:r>
              <a:rPr lang="id-ID" sz="2000" dirty="0" smtClean="0"/>
              <a:t>digunakan</a:t>
            </a:r>
            <a:r>
              <a:rPr lang="en-US" sz="2000" dirty="0" smtClean="0"/>
              <a:t> </a:t>
            </a:r>
            <a:r>
              <a:rPr lang="id-ID" sz="2000" dirty="0" smtClean="0"/>
              <a:t>untuk</a:t>
            </a:r>
            <a:r>
              <a:rPr lang="en-US" sz="2000" dirty="0" smtClean="0"/>
              <a:t> </a:t>
            </a:r>
            <a:r>
              <a:rPr lang="id-ID" sz="2000" dirty="0" smtClean="0"/>
              <a:t>mengintimidasi</a:t>
            </a:r>
            <a:r>
              <a:rPr lang="id-ID" sz="2000" dirty="0"/>
              <a:t>, </a:t>
            </a:r>
            <a:r>
              <a:rPr lang="id-ID" sz="2000" dirty="0" smtClean="0"/>
              <a:t>termasuk</a:t>
            </a:r>
            <a:r>
              <a:rPr lang="en-US" sz="2000" dirty="0" smtClean="0"/>
              <a:t> </a:t>
            </a:r>
            <a:r>
              <a:rPr lang="id-ID" sz="2000" dirty="0" smtClean="0"/>
              <a:t>dalam</a:t>
            </a:r>
            <a:r>
              <a:rPr lang="en-US" sz="2000" dirty="0" smtClean="0"/>
              <a:t> </a:t>
            </a:r>
            <a:r>
              <a:rPr lang="id-ID" sz="2000" dirty="0" smtClean="0"/>
              <a:t>computer </a:t>
            </a:r>
            <a:r>
              <a:rPr lang="id-ID" sz="2000" dirty="0"/>
              <a:t>abuse </a:t>
            </a:r>
            <a:r>
              <a:rPr lang="id-ID" sz="2000" dirty="0" smtClean="0"/>
              <a:t>atau</a:t>
            </a:r>
            <a:r>
              <a:rPr lang="en-US" sz="2000" dirty="0" smtClean="0"/>
              <a:t> </a:t>
            </a:r>
            <a:r>
              <a:rPr lang="id-ID" sz="2000" dirty="0" smtClean="0"/>
              <a:t>computer </a:t>
            </a:r>
            <a:r>
              <a:rPr lang="en-US" sz="2000" dirty="0" smtClean="0"/>
              <a:t>fraud</a:t>
            </a:r>
            <a:r>
              <a:rPr lang="id-ID" sz="2000" dirty="0" smtClean="0"/>
              <a:t>. Misal</a:t>
            </a:r>
            <a:r>
              <a:rPr lang="en-US" sz="2000" dirty="0" smtClean="0"/>
              <a:t> </a:t>
            </a:r>
            <a:r>
              <a:rPr lang="id-ID" sz="2000" dirty="0" smtClean="0"/>
              <a:t>memasang</a:t>
            </a:r>
            <a:r>
              <a:rPr lang="en-US" sz="2000" dirty="0" smtClean="0"/>
              <a:t> </a:t>
            </a:r>
            <a:r>
              <a:rPr lang="id-ID" sz="2000" dirty="0" smtClean="0"/>
              <a:t>bom</a:t>
            </a:r>
            <a:r>
              <a:rPr lang="en-US" sz="2000" dirty="0" smtClean="0"/>
              <a:t> </a:t>
            </a:r>
            <a:r>
              <a:rPr lang="id-ID" sz="2000" dirty="0" smtClean="0"/>
              <a:t>logic dalam</a:t>
            </a:r>
            <a:r>
              <a:rPr lang="en-US" sz="2000" dirty="0" smtClean="0"/>
              <a:t> </a:t>
            </a:r>
            <a:r>
              <a:rPr lang="id-ID" sz="2000" dirty="0" smtClean="0"/>
              <a:t>sebuah</a:t>
            </a:r>
            <a:r>
              <a:rPr lang="en-US" sz="2000" dirty="0" smtClean="0"/>
              <a:t> </a:t>
            </a:r>
            <a:r>
              <a:rPr lang="id-ID" sz="2000" dirty="0" smtClean="0"/>
              <a:t>program</a:t>
            </a:r>
            <a:r>
              <a:rPr lang="id-ID" sz="2000" dirty="0"/>
              <a:t>.</a:t>
            </a:r>
          </a:p>
          <a:p>
            <a:pPr lvl="1" algn="just"/>
            <a:r>
              <a:rPr lang="id-ID" sz="2000" dirty="0" smtClean="0"/>
              <a:t>Komputer</a:t>
            </a:r>
            <a:r>
              <a:rPr lang="en-US" sz="2000" dirty="0" smtClean="0"/>
              <a:t> </a:t>
            </a:r>
            <a:r>
              <a:rPr lang="id-ID" sz="2000" dirty="0" smtClean="0"/>
              <a:t>menjadi</a:t>
            </a:r>
            <a:r>
              <a:rPr lang="en-US" sz="2000" dirty="0" smtClean="0"/>
              <a:t> </a:t>
            </a:r>
            <a:r>
              <a:rPr lang="id-ID" sz="2000" dirty="0" smtClean="0"/>
              <a:t>perantara</a:t>
            </a:r>
            <a:r>
              <a:rPr lang="en-US" sz="2000" dirty="0" smtClean="0"/>
              <a:t> </a:t>
            </a:r>
            <a:r>
              <a:rPr lang="id-ID" sz="2000" dirty="0" smtClean="0"/>
              <a:t>untuk</a:t>
            </a:r>
            <a:r>
              <a:rPr lang="en-US" sz="2000" dirty="0" smtClean="0"/>
              <a:t> </a:t>
            </a:r>
            <a:r>
              <a:rPr lang="id-ID" sz="2000" dirty="0" smtClean="0"/>
              <a:t>melakukan</a:t>
            </a:r>
            <a:r>
              <a:rPr lang="en-US" sz="2000" dirty="0" smtClean="0"/>
              <a:t> </a:t>
            </a:r>
            <a:r>
              <a:rPr lang="id-ID" sz="2000" dirty="0" smtClean="0"/>
              <a:t>kejahatan</a:t>
            </a:r>
            <a:r>
              <a:rPr lang="id-ID" sz="2000" dirty="0"/>
              <a:t>, </a:t>
            </a:r>
            <a:r>
              <a:rPr lang="id-ID" sz="2000" dirty="0" smtClean="0"/>
              <a:t>termasuk</a:t>
            </a:r>
            <a:r>
              <a:rPr lang="en-US" sz="2000" dirty="0" smtClean="0"/>
              <a:t> </a:t>
            </a:r>
            <a:r>
              <a:rPr lang="id-ID" sz="2000" dirty="0" smtClean="0"/>
              <a:t>computer </a:t>
            </a:r>
            <a:r>
              <a:rPr lang="id-ID" sz="2000" dirty="0"/>
              <a:t>abuse </a:t>
            </a:r>
            <a:r>
              <a:rPr lang="id-ID" sz="2000" dirty="0" smtClean="0"/>
              <a:t>atau</a:t>
            </a:r>
            <a:r>
              <a:rPr lang="en-US" sz="2000" dirty="0" smtClean="0"/>
              <a:t> </a:t>
            </a:r>
            <a:r>
              <a:rPr lang="id-ID" sz="2000" dirty="0" smtClean="0"/>
              <a:t>computer </a:t>
            </a:r>
            <a:r>
              <a:rPr lang="en-US" sz="2000" dirty="0" smtClean="0"/>
              <a:t>fraud</a:t>
            </a:r>
            <a:r>
              <a:rPr lang="id-ID" sz="2000" dirty="0" smtClean="0"/>
              <a:t>.</a:t>
            </a:r>
            <a:endParaRPr lang="id-ID" sz="2000" dirty="0"/>
          </a:p>
          <a:p>
            <a:endParaRPr lang="id-ID" dirty="0"/>
          </a:p>
        </p:txBody>
      </p:sp>
    </p:spTree>
    <p:extLst>
      <p:ext uri="{BB962C8B-B14F-4D97-AF65-F5344CB8AC3E}">
        <p14:creationId xmlns:p14="http://schemas.microsoft.com/office/powerpoint/2010/main" val="12392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477962"/>
          </a:xfrm>
        </p:spPr>
        <p:txBody>
          <a:bodyPr>
            <a:normAutofit/>
          </a:bodyPr>
          <a:lstStyle/>
          <a:p>
            <a:pPr algn="l"/>
            <a:r>
              <a:rPr lang="id-ID" sz="4000" dirty="0" smtClean="0"/>
              <a:t>Cara</a:t>
            </a:r>
            <a:r>
              <a:rPr lang="en-US" sz="4000" dirty="0" smtClean="0"/>
              <a:t> </a:t>
            </a:r>
            <a:r>
              <a:rPr lang="id-ID" sz="4000" dirty="0" smtClean="0"/>
              <a:t>melakukan</a:t>
            </a:r>
            <a:r>
              <a:rPr lang="en-US" sz="4000" dirty="0" smtClean="0"/>
              <a:t> </a:t>
            </a:r>
            <a:r>
              <a:rPr lang="id-ID" sz="4000" dirty="0" smtClean="0"/>
              <a:t>gangguan</a:t>
            </a:r>
            <a:r>
              <a:rPr lang="en-US" sz="4000" dirty="0" smtClean="0"/>
              <a:t> </a:t>
            </a:r>
            <a:r>
              <a:rPr lang="id-ID" sz="4000" dirty="0" smtClean="0"/>
              <a:t>pada</a:t>
            </a:r>
            <a:r>
              <a:rPr lang="en-US" sz="4000" dirty="0" smtClean="0"/>
              <a:t> </a:t>
            </a:r>
            <a:r>
              <a:rPr lang="id-ID" sz="4000" dirty="0" smtClean="0"/>
              <a:t>sistem</a:t>
            </a:r>
            <a:r>
              <a:rPr lang="en-US" sz="4000" dirty="0" smtClean="0"/>
              <a:t> </a:t>
            </a:r>
            <a:r>
              <a:rPr lang="id-ID" sz="4000" dirty="0" smtClean="0"/>
              <a:t>komputer</a:t>
            </a:r>
            <a:endParaRPr lang="id-ID" sz="4000" dirty="0"/>
          </a:p>
        </p:txBody>
      </p:sp>
      <p:sp>
        <p:nvSpPr>
          <p:cNvPr id="3" name="Content Placeholder 2"/>
          <p:cNvSpPr>
            <a:spLocks noGrp="1"/>
          </p:cNvSpPr>
          <p:nvPr>
            <p:ph sz="quarter" idx="1"/>
          </p:nvPr>
        </p:nvSpPr>
        <p:spPr>
          <a:xfrm>
            <a:off x="533400" y="1524000"/>
            <a:ext cx="8153400" cy="4495800"/>
          </a:xfrm>
        </p:spPr>
        <p:txBody>
          <a:bodyPr>
            <a:normAutofit/>
          </a:bodyPr>
          <a:lstStyle/>
          <a:p>
            <a:endParaRPr lang="id-ID" dirty="0"/>
          </a:p>
          <a:p>
            <a:r>
              <a:rPr lang="id-ID" sz="2200" b="1" dirty="0" smtClean="0"/>
              <a:t>Data </a:t>
            </a:r>
            <a:r>
              <a:rPr lang="id-ID" sz="2200" b="1" dirty="0"/>
              <a:t>tampering </a:t>
            </a:r>
            <a:r>
              <a:rPr lang="id-ID" sz="2200" b="1" dirty="0" smtClean="0"/>
              <a:t>atau</a:t>
            </a:r>
            <a:r>
              <a:rPr lang="en-US" sz="2200" b="1" dirty="0" smtClean="0"/>
              <a:t> </a:t>
            </a:r>
            <a:r>
              <a:rPr lang="id-ID" sz="2200" b="1" dirty="0" smtClean="0"/>
              <a:t>data </a:t>
            </a:r>
            <a:r>
              <a:rPr lang="id-ID" sz="2200" b="1" dirty="0"/>
              <a:t>diddling</a:t>
            </a:r>
            <a:r>
              <a:rPr lang="id-ID" sz="2200" dirty="0"/>
              <a:t>, </a:t>
            </a:r>
            <a:r>
              <a:rPr lang="id-ID" sz="2200" dirty="0" smtClean="0"/>
              <a:t>yaitu</a:t>
            </a:r>
            <a:r>
              <a:rPr lang="en-US" sz="2200" dirty="0" smtClean="0"/>
              <a:t> </a:t>
            </a:r>
            <a:r>
              <a:rPr lang="id-ID" sz="2200" dirty="0" smtClean="0"/>
              <a:t>dengan</a:t>
            </a:r>
            <a:r>
              <a:rPr lang="en-US" sz="2200" dirty="0" smtClean="0"/>
              <a:t> </a:t>
            </a:r>
            <a:r>
              <a:rPr lang="id-ID" sz="2200" dirty="0" smtClean="0"/>
              <a:t>cara</a:t>
            </a:r>
            <a:r>
              <a:rPr lang="en-US" sz="2200" dirty="0" smtClean="0"/>
              <a:t> </a:t>
            </a:r>
            <a:r>
              <a:rPr lang="id-ID" sz="2200" dirty="0" smtClean="0"/>
              <a:t>merubah</a:t>
            </a:r>
            <a:r>
              <a:rPr lang="en-US" sz="2200" dirty="0" smtClean="0"/>
              <a:t> </a:t>
            </a:r>
            <a:r>
              <a:rPr lang="id-ID" sz="2200" dirty="0" smtClean="0"/>
              <a:t>data </a:t>
            </a:r>
            <a:r>
              <a:rPr lang="id-ID" sz="2200" dirty="0"/>
              <a:t>sebelum, </a:t>
            </a:r>
            <a:r>
              <a:rPr lang="id-ID" sz="2200" dirty="0" smtClean="0"/>
              <a:t>atau</a:t>
            </a:r>
            <a:r>
              <a:rPr lang="en-US" sz="2200" dirty="0" smtClean="0"/>
              <a:t> </a:t>
            </a:r>
            <a:r>
              <a:rPr lang="id-ID" sz="2200" dirty="0" smtClean="0"/>
              <a:t>selama</a:t>
            </a:r>
            <a:r>
              <a:rPr lang="en-US" sz="2200" dirty="0" smtClean="0"/>
              <a:t> </a:t>
            </a:r>
            <a:r>
              <a:rPr lang="id-ID" sz="2200" dirty="0" smtClean="0"/>
              <a:t>proses</a:t>
            </a:r>
            <a:r>
              <a:rPr lang="en-US" sz="2200" dirty="0" smtClean="0"/>
              <a:t> </a:t>
            </a:r>
            <a:r>
              <a:rPr lang="id-ID" sz="2200" dirty="0" smtClean="0"/>
              <a:t>dan</a:t>
            </a:r>
            <a:r>
              <a:rPr lang="en-US" sz="2200" dirty="0" smtClean="0"/>
              <a:t> </a:t>
            </a:r>
            <a:r>
              <a:rPr lang="id-ID" sz="2200" dirty="0" smtClean="0"/>
              <a:t>sesudah</a:t>
            </a:r>
            <a:r>
              <a:rPr lang="en-US" sz="2200" dirty="0" smtClean="0"/>
              <a:t> </a:t>
            </a:r>
            <a:r>
              <a:rPr lang="id-ID" sz="2200" dirty="0" smtClean="0"/>
              <a:t>proses</a:t>
            </a:r>
            <a:r>
              <a:rPr lang="en-US" sz="2200" dirty="0" smtClean="0"/>
              <a:t> </a:t>
            </a:r>
            <a:r>
              <a:rPr lang="id-ID" sz="2200" dirty="0" smtClean="0"/>
              <a:t>dari</a:t>
            </a:r>
            <a:r>
              <a:rPr lang="en-US" sz="2200" dirty="0" smtClean="0"/>
              <a:t> </a:t>
            </a:r>
            <a:r>
              <a:rPr lang="id-ID" sz="2200" dirty="0" smtClean="0"/>
              <a:t>sistem</a:t>
            </a:r>
            <a:r>
              <a:rPr lang="en-US" sz="2200" dirty="0" smtClean="0"/>
              <a:t> </a:t>
            </a:r>
            <a:r>
              <a:rPr lang="id-ID" sz="2200" dirty="0" smtClean="0"/>
              <a:t>komputer.</a:t>
            </a:r>
            <a:endParaRPr lang="en-US" sz="2200" dirty="0" smtClean="0"/>
          </a:p>
          <a:p>
            <a:pPr marL="45720" indent="0">
              <a:buNone/>
            </a:pPr>
            <a:endParaRPr lang="id-ID" sz="2200" dirty="0"/>
          </a:p>
          <a:p>
            <a:r>
              <a:rPr lang="id-ID" sz="2200" b="1" dirty="0" smtClean="0"/>
              <a:t>Penyelewengan</a:t>
            </a:r>
            <a:r>
              <a:rPr lang="en-US" sz="2200" b="1" dirty="0" smtClean="0"/>
              <a:t> </a:t>
            </a:r>
            <a:r>
              <a:rPr lang="id-ID" sz="2200" b="1" dirty="0" smtClean="0"/>
              <a:t>program</a:t>
            </a:r>
            <a:r>
              <a:rPr lang="id-ID" sz="2200" dirty="0"/>
              <a:t>, program </a:t>
            </a:r>
            <a:r>
              <a:rPr lang="id-ID" sz="2200" dirty="0" smtClean="0"/>
              <a:t>komputer</a:t>
            </a:r>
            <a:r>
              <a:rPr lang="en-US" sz="2200" dirty="0" smtClean="0"/>
              <a:t> </a:t>
            </a:r>
            <a:r>
              <a:rPr lang="id-ID" sz="2200" dirty="0" smtClean="0"/>
              <a:t>dimodifikasi</a:t>
            </a:r>
            <a:r>
              <a:rPr lang="en-US" sz="2200" dirty="0" smtClean="0"/>
              <a:t> </a:t>
            </a:r>
            <a:r>
              <a:rPr lang="id-ID" sz="2200" dirty="0" smtClean="0"/>
              <a:t>untuk</a:t>
            </a:r>
            <a:r>
              <a:rPr lang="en-US" sz="2200" dirty="0" smtClean="0"/>
              <a:t> </a:t>
            </a:r>
            <a:r>
              <a:rPr lang="id-ID" sz="2200" dirty="0" smtClean="0"/>
              <a:t>maksud</a:t>
            </a:r>
            <a:r>
              <a:rPr lang="en-US" sz="2200" dirty="0" smtClean="0"/>
              <a:t> </a:t>
            </a:r>
            <a:r>
              <a:rPr lang="id-ID" sz="2200" dirty="0" smtClean="0"/>
              <a:t>kejahatan</a:t>
            </a:r>
            <a:r>
              <a:rPr lang="en-US" sz="2200" dirty="0" smtClean="0"/>
              <a:t> </a:t>
            </a:r>
            <a:r>
              <a:rPr lang="id-ID" sz="2200" dirty="0" smtClean="0"/>
              <a:t>tertentu</a:t>
            </a:r>
            <a:r>
              <a:rPr lang="id-ID" sz="2200" dirty="0"/>
              <a:t>.</a:t>
            </a:r>
          </a:p>
          <a:p>
            <a:pPr lvl="1">
              <a:buFont typeface="Wingdings" pitchFamily="2" charset="2"/>
              <a:buChar char="ü"/>
            </a:pPr>
            <a:r>
              <a:rPr lang="en-US" sz="2200" dirty="0" smtClean="0"/>
              <a:t>Virus</a:t>
            </a:r>
            <a:r>
              <a:rPr lang="en-US" sz="2200" dirty="0"/>
              <a:t>, worm, </a:t>
            </a:r>
            <a:r>
              <a:rPr lang="en-US" sz="2200" dirty="0" err="1" smtClean="0"/>
              <a:t>trojan</a:t>
            </a:r>
            <a:r>
              <a:rPr lang="en-US" sz="2200" dirty="0" smtClean="0"/>
              <a:t> </a:t>
            </a:r>
            <a:r>
              <a:rPr lang="en-US" sz="2200" dirty="0" err="1" smtClean="0"/>
              <a:t>horse,roundown</a:t>
            </a:r>
            <a:r>
              <a:rPr lang="en-US" sz="2200" dirty="0" smtClean="0"/>
              <a:t> technique</a:t>
            </a:r>
            <a:r>
              <a:rPr lang="en-US" sz="2200" dirty="0"/>
              <a:t>, </a:t>
            </a:r>
            <a:r>
              <a:rPr lang="en-US" sz="2200" dirty="0" smtClean="0"/>
              <a:t>salami slicing, logic time bomb, spyware, adware</a:t>
            </a:r>
            <a:endParaRPr lang="en-US" sz="2200" dirty="0"/>
          </a:p>
          <a:p>
            <a:endParaRPr lang="id-ID" sz="2200" dirty="0"/>
          </a:p>
          <a:p>
            <a:pPr marL="0" indent="0">
              <a:buNone/>
            </a:pPr>
            <a:endParaRPr lang="id-ID" dirty="0"/>
          </a:p>
        </p:txBody>
      </p:sp>
    </p:spTree>
    <p:extLst>
      <p:ext uri="{BB962C8B-B14F-4D97-AF65-F5344CB8AC3E}">
        <p14:creationId xmlns:p14="http://schemas.microsoft.com/office/powerpoint/2010/main" val="2718678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381260" cy="1054394"/>
          </a:xfrm>
        </p:spPr>
        <p:txBody>
          <a:bodyPr/>
          <a:lstStyle/>
          <a:p>
            <a:pPr algn="l"/>
            <a:r>
              <a:rPr lang="id-ID" sz="4000" dirty="0"/>
              <a:t>Penyelewengan</a:t>
            </a:r>
            <a:r>
              <a:rPr lang="en-US" sz="4000" dirty="0"/>
              <a:t> </a:t>
            </a:r>
            <a:r>
              <a:rPr lang="id-ID" sz="4000" dirty="0"/>
              <a:t>program</a:t>
            </a:r>
          </a:p>
        </p:txBody>
      </p:sp>
      <p:sp>
        <p:nvSpPr>
          <p:cNvPr id="3" name="Content Placeholder 2"/>
          <p:cNvSpPr>
            <a:spLocks noGrp="1"/>
          </p:cNvSpPr>
          <p:nvPr>
            <p:ph sz="quarter" idx="1"/>
          </p:nvPr>
        </p:nvSpPr>
        <p:spPr>
          <a:xfrm>
            <a:off x="304800" y="1752600"/>
            <a:ext cx="8229600" cy="4800600"/>
          </a:xfrm>
        </p:spPr>
        <p:txBody>
          <a:bodyPr>
            <a:normAutofit fontScale="77500" lnSpcReduction="20000"/>
          </a:bodyPr>
          <a:lstStyle/>
          <a:p>
            <a:pPr algn="just"/>
            <a:r>
              <a:rPr lang="id-ID" b="1" dirty="0" smtClean="0"/>
              <a:t>Virus</a:t>
            </a:r>
            <a:r>
              <a:rPr lang="id-ID" dirty="0" smtClean="0"/>
              <a:t>, adalah</a:t>
            </a:r>
            <a:r>
              <a:rPr lang="en-US" dirty="0" smtClean="0"/>
              <a:t> </a:t>
            </a:r>
            <a:r>
              <a:rPr lang="id-ID" dirty="0" smtClean="0"/>
              <a:t>suatu</a:t>
            </a:r>
            <a:r>
              <a:rPr lang="en-US" dirty="0" smtClean="0"/>
              <a:t> </a:t>
            </a:r>
            <a:r>
              <a:rPr lang="id-ID" dirty="0" smtClean="0"/>
              <a:t>segmen</a:t>
            </a:r>
            <a:r>
              <a:rPr lang="en-US" dirty="0" smtClean="0"/>
              <a:t> </a:t>
            </a:r>
            <a:r>
              <a:rPr lang="id-ID" dirty="0" smtClean="0"/>
              <a:t>dari</a:t>
            </a:r>
            <a:r>
              <a:rPr lang="en-US" dirty="0" smtClean="0"/>
              <a:t> </a:t>
            </a:r>
            <a:r>
              <a:rPr lang="id-ID" dirty="0" smtClean="0"/>
              <a:t>kode-kode</a:t>
            </a:r>
            <a:r>
              <a:rPr lang="en-US" dirty="0" smtClean="0"/>
              <a:t> </a:t>
            </a:r>
            <a:r>
              <a:rPr lang="id-ID" dirty="0" smtClean="0"/>
              <a:t>bahasa</a:t>
            </a:r>
            <a:r>
              <a:rPr lang="en-US" dirty="0" smtClean="0"/>
              <a:t> </a:t>
            </a:r>
            <a:r>
              <a:rPr lang="id-ID" dirty="0" smtClean="0"/>
              <a:t>mesin</a:t>
            </a:r>
            <a:r>
              <a:rPr lang="en-US" dirty="0" smtClean="0"/>
              <a:t> </a:t>
            </a:r>
            <a:r>
              <a:rPr lang="id-ID" dirty="0" smtClean="0"/>
              <a:t>yang kecil</a:t>
            </a:r>
            <a:r>
              <a:rPr lang="en-US" dirty="0" smtClean="0"/>
              <a:t> </a:t>
            </a:r>
            <a:r>
              <a:rPr lang="id-ID" dirty="0" smtClean="0"/>
              <a:t>yang melekat</a:t>
            </a:r>
            <a:r>
              <a:rPr lang="en-US" dirty="0" smtClean="0"/>
              <a:t> </a:t>
            </a:r>
            <a:r>
              <a:rPr lang="id-ID" dirty="0" smtClean="0"/>
              <a:t>kedalam</a:t>
            </a:r>
            <a:r>
              <a:rPr lang="en-US" dirty="0" smtClean="0"/>
              <a:t> </a:t>
            </a:r>
            <a:r>
              <a:rPr lang="id-ID" dirty="0" smtClean="0"/>
              <a:t>program komputer</a:t>
            </a:r>
            <a:r>
              <a:rPr lang="en-US" dirty="0" smtClean="0"/>
              <a:t> </a:t>
            </a:r>
            <a:r>
              <a:rPr lang="id-ID" dirty="0" smtClean="0"/>
              <a:t>lainnya</a:t>
            </a:r>
            <a:r>
              <a:rPr lang="en-US" dirty="0" smtClean="0"/>
              <a:t> </a:t>
            </a:r>
            <a:r>
              <a:rPr lang="id-ID" dirty="0" smtClean="0"/>
              <a:t>yang</a:t>
            </a:r>
            <a:r>
              <a:rPr lang="en-US" dirty="0" smtClean="0"/>
              <a:t> </a:t>
            </a:r>
            <a:r>
              <a:rPr lang="id-ID" dirty="0" smtClean="0"/>
              <a:t>akan</a:t>
            </a:r>
            <a:r>
              <a:rPr lang="en-US" dirty="0" smtClean="0"/>
              <a:t> </a:t>
            </a:r>
            <a:r>
              <a:rPr lang="id-ID" dirty="0" smtClean="0"/>
              <a:t>mengnfeksi</a:t>
            </a:r>
            <a:r>
              <a:rPr lang="en-US" dirty="0" smtClean="0"/>
              <a:t> </a:t>
            </a:r>
            <a:r>
              <a:rPr lang="id-ID" dirty="0" smtClean="0"/>
              <a:t>program </a:t>
            </a:r>
            <a:r>
              <a:rPr lang="id-ID" dirty="0"/>
              <a:t>lainnya</a:t>
            </a:r>
            <a:r>
              <a:rPr lang="id-ID" dirty="0" smtClean="0"/>
              <a:t>.</a:t>
            </a:r>
            <a:endParaRPr lang="en-US" dirty="0" smtClean="0"/>
          </a:p>
          <a:p>
            <a:pPr marL="0" indent="0" algn="just">
              <a:buNone/>
            </a:pPr>
            <a:endParaRPr lang="id-ID" dirty="0"/>
          </a:p>
          <a:p>
            <a:pPr algn="just"/>
            <a:r>
              <a:rPr lang="id-ID" b="1" dirty="0" smtClean="0"/>
              <a:t>Worm</a:t>
            </a:r>
            <a:r>
              <a:rPr lang="id-ID" dirty="0"/>
              <a:t>, </a:t>
            </a:r>
            <a:r>
              <a:rPr lang="id-ID" dirty="0" smtClean="0"/>
              <a:t>adalah</a:t>
            </a:r>
            <a:r>
              <a:rPr lang="en-US" dirty="0" smtClean="0"/>
              <a:t> </a:t>
            </a:r>
            <a:r>
              <a:rPr lang="id-ID" dirty="0" smtClean="0"/>
              <a:t>suatu</a:t>
            </a:r>
            <a:r>
              <a:rPr lang="en-US" dirty="0" smtClean="0"/>
              <a:t> </a:t>
            </a:r>
            <a:r>
              <a:rPr lang="id-ID" dirty="0" smtClean="0"/>
              <a:t>program merupakan </a:t>
            </a:r>
            <a:r>
              <a:rPr lang="id-ID" dirty="0"/>
              <a:t>program jahat </a:t>
            </a:r>
            <a:r>
              <a:rPr lang="en-US" dirty="0" err="1" smtClean="0"/>
              <a:t>tersendiri</a:t>
            </a:r>
            <a:r>
              <a:rPr lang="en-US" dirty="0" smtClean="0"/>
              <a:t> </a:t>
            </a:r>
            <a:r>
              <a:rPr lang="id-ID" dirty="0" smtClean="0"/>
              <a:t>yang </a:t>
            </a:r>
            <a:r>
              <a:rPr lang="id-ID" dirty="0"/>
              <a:t>bekerja di dalam jaringan yang cara kerjanya</a:t>
            </a:r>
            <a:br>
              <a:rPr lang="id-ID" dirty="0"/>
            </a:br>
            <a:r>
              <a:rPr lang="id-ID" dirty="0"/>
              <a:t>yaitu menghancurkan atau memakan data atau file dan merusak hardisk dan memori, yang </a:t>
            </a:r>
            <a:r>
              <a:rPr lang="en-US" dirty="0" smtClean="0"/>
              <a:t>a</a:t>
            </a:r>
            <a:r>
              <a:rPr lang="id-ID" dirty="0" smtClean="0"/>
              <a:t>da </a:t>
            </a:r>
            <a:r>
              <a:rPr lang="id-ID" dirty="0"/>
              <a:t>pada </a:t>
            </a:r>
            <a:r>
              <a:rPr lang="id-ID" dirty="0" smtClean="0"/>
              <a:t>kompute</a:t>
            </a:r>
            <a:r>
              <a:rPr lang="en-US" dirty="0" smtClean="0"/>
              <a:t>r</a:t>
            </a:r>
          </a:p>
          <a:p>
            <a:pPr marL="0" indent="0" algn="just">
              <a:buNone/>
            </a:pPr>
            <a:endParaRPr lang="id-ID" dirty="0"/>
          </a:p>
          <a:p>
            <a:pPr algn="just"/>
            <a:r>
              <a:rPr lang="id-ID" b="1" dirty="0" smtClean="0"/>
              <a:t>Trojan </a:t>
            </a:r>
            <a:r>
              <a:rPr lang="id-ID" b="1" dirty="0"/>
              <a:t>horse</a:t>
            </a:r>
            <a:r>
              <a:rPr lang="id-ID" dirty="0"/>
              <a:t>, </a:t>
            </a:r>
            <a:r>
              <a:rPr lang="id-ID" dirty="0" smtClean="0"/>
              <a:t>adalah</a:t>
            </a:r>
            <a:r>
              <a:rPr lang="en-US" dirty="0" smtClean="0"/>
              <a:t> </a:t>
            </a:r>
            <a:r>
              <a:rPr lang="id-ID" dirty="0"/>
              <a:t>program yang diam-diam masuk ke </a:t>
            </a:r>
            <a:r>
              <a:rPr lang="id-ID" dirty="0" smtClean="0"/>
              <a:t>komputer, </a:t>
            </a:r>
            <a:r>
              <a:rPr lang="id-ID" dirty="0"/>
              <a:t>kemudian memfasilitasi program lain misalnya virus, sypware, adware. keylogger dan malware lainnya untuk masuk, merusak sytem, memungkinkan orang lain meremote komputer dan mencuri informasi seperti password atau nomor kartu kredit</a:t>
            </a:r>
          </a:p>
        </p:txBody>
      </p:sp>
    </p:spTree>
    <p:extLst>
      <p:ext uri="{BB962C8B-B14F-4D97-AF65-F5344CB8AC3E}">
        <p14:creationId xmlns:p14="http://schemas.microsoft.com/office/powerpoint/2010/main" val="4038390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609860" cy="1054394"/>
          </a:xfrm>
        </p:spPr>
        <p:txBody>
          <a:bodyPr/>
          <a:lstStyle/>
          <a:p>
            <a:pPr algn="l"/>
            <a:r>
              <a:rPr lang="id-ID" sz="4000" dirty="0"/>
              <a:t>Penyelewengan</a:t>
            </a:r>
            <a:r>
              <a:rPr lang="en-US" sz="4000" dirty="0"/>
              <a:t> </a:t>
            </a:r>
            <a:r>
              <a:rPr lang="id-ID" sz="4000" dirty="0" smtClean="0"/>
              <a:t>program</a:t>
            </a:r>
            <a:r>
              <a:rPr lang="en-US" sz="4000" dirty="0" smtClean="0"/>
              <a:t> (Cont’d)</a:t>
            </a:r>
            <a:endParaRPr lang="id-ID" sz="4000" dirty="0"/>
          </a:p>
        </p:txBody>
      </p:sp>
      <p:sp>
        <p:nvSpPr>
          <p:cNvPr id="2" name="Content Placeholder 1"/>
          <p:cNvSpPr>
            <a:spLocks noGrp="1"/>
          </p:cNvSpPr>
          <p:nvPr>
            <p:ph sz="quarter" idx="1"/>
          </p:nvPr>
        </p:nvSpPr>
        <p:spPr>
          <a:xfrm>
            <a:off x="152401" y="1752600"/>
            <a:ext cx="8636492" cy="4876800"/>
          </a:xfrm>
        </p:spPr>
        <p:txBody>
          <a:bodyPr>
            <a:normAutofit fontScale="55000" lnSpcReduction="20000"/>
          </a:bodyPr>
          <a:lstStyle/>
          <a:p>
            <a:pPr algn="just"/>
            <a:r>
              <a:rPr lang="id-ID" sz="3600" b="1" dirty="0"/>
              <a:t>Round down technique </a:t>
            </a:r>
            <a:r>
              <a:rPr lang="id-ID" sz="3600" dirty="0"/>
              <a:t>adalah</a:t>
            </a:r>
            <a:r>
              <a:rPr lang="en-US" sz="3600" dirty="0"/>
              <a:t> </a:t>
            </a:r>
            <a:r>
              <a:rPr lang="id-ID" sz="3600" dirty="0"/>
              <a:t>bagian</a:t>
            </a:r>
            <a:r>
              <a:rPr lang="en-US" sz="3600" dirty="0"/>
              <a:t> </a:t>
            </a:r>
            <a:r>
              <a:rPr lang="id-ID" sz="3600" dirty="0"/>
              <a:t>program yang akan</a:t>
            </a:r>
            <a:r>
              <a:rPr lang="en-US" sz="3600" dirty="0"/>
              <a:t> </a:t>
            </a:r>
            <a:r>
              <a:rPr lang="id-ID" sz="3600" dirty="0"/>
              <a:t>membulatkan</a:t>
            </a:r>
            <a:r>
              <a:rPr lang="en-US" sz="3600" dirty="0"/>
              <a:t> </a:t>
            </a:r>
            <a:r>
              <a:rPr lang="id-ID" sz="3600" dirty="0"/>
              <a:t>nilai</a:t>
            </a:r>
            <a:r>
              <a:rPr lang="en-US" sz="3600" dirty="0"/>
              <a:t> </a:t>
            </a:r>
            <a:r>
              <a:rPr lang="id-ID" sz="3600" dirty="0"/>
              <a:t>pecahan</a:t>
            </a:r>
            <a:r>
              <a:rPr lang="en-US" sz="3600" dirty="0"/>
              <a:t> </a:t>
            </a:r>
            <a:r>
              <a:rPr lang="id-ID" sz="3600" dirty="0"/>
              <a:t>ke</a:t>
            </a:r>
            <a:r>
              <a:rPr lang="en-US" sz="3600" dirty="0"/>
              <a:t> </a:t>
            </a:r>
            <a:r>
              <a:rPr lang="id-ID" sz="3600" dirty="0"/>
              <a:t>dalam</a:t>
            </a:r>
            <a:r>
              <a:rPr lang="en-US" sz="3600" dirty="0"/>
              <a:t> </a:t>
            </a:r>
            <a:r>
              <a:rPr lang="id-ID" sz="3600" dirty="0"/>
              <a:t>nilai</a:t>
            </a:r>
            <a:r>
              <a:rPr lang="en-US" sz="3600" dirty="0"/>
              <a:t> </a:t>
            </a:r>
            <a:r>
              <a:rPr lang="id-ID" sz="3600" dirty="0"/>
              <a:t>bulat</a:t>
            </a:r>
            <a:r>
              <a:rPr lang="en-US" sz="3600" dirty="0"/>
              <a:t> </a:t>
            </a:r>
            <a:r>
              <a:rPr lang="id-ID" sz="3600" dirty="0"/>
              <a:t>dan</a:t>
            </a:r>
            <a:r>
              <a:rPr lang="en-US" sz="3600" dirty="0"/>
              <a:t> </a:t>
            </a:r>
            <a:r>
              <a:rPr lang="id-ID" sz="3600" dirty="0"/>
              <a:t>mengumpulkannilai-nilai</a:t>
            </a:r>
            <a:r>
              <a:rPr lang="en-US" sz="3600" dirty="0"/>
              <a:t> </a:t>
            </a:r>
            <a:r>
              <a:rPr lang="id-ID" sz="3600" dirty="0"/>
              <a:t>pecahan yang di</a:t>
            </a:r>
            <a:r>
              <a:rPr lang="en-US" sz="3600" dirty="0"/>
              <a:t> </a:t>
            </a:r>
            <a:r>
              <a:rPr lang="id-ID" sz="3600" dirty="0"/>
              <a:t>bulatkan</a:t>
            </a:r>
            <a:r>
              <a:rPr lang="en-US" sz="3600" dirty="0"/>
              <a:t> </a:t>
            </a:r>
            <a:r>
              <a:rPr lang="id-ID" sz="3600" dirty="0"/>
              <a:t>tersebut.</a:t>
            </a:r>
            <a:endParaRPr lang="en-US" sz="3600" dirty="0"/>
          </a:p>
          <a:p>
            <a:pPr marL="0" indent="0" algn="just">
              <a:buNone/>
            </a:pPr>
            <a:endParaRPr lang="id-ID" sz="3200" dirty="0"/>
          </a:p>
          <a:p>
            <a:pPr algn="just"/>
            <a:r>
              <a:rPr lang="id-ID" sz="3600" b="1" dirty="0"/>
              <a:t>Salami slicing </a:t>
            </a:r>
            <a:r>
              <a:rPr lang="id-ID" sz="3600" dirty="0" smtClean="0"/>
              <a:t>adalah</a:t>
            </a:r>
            <a:r>
              <a:rPr lang="en-US" sz="3600" dirty="0" smtClean="0"/>
              <a:t> </a:t>
            </a:r>
            <a:r>
              <a:rPr lang="id-ID" sz="3600" dirty="0" smtClean="0"/>
              <a:t>bagian</a:t>
            </a:r>
            <a:r>
              <a:rPr lang="en-US" sz="3600" dirty="0" smtClean="0"/>
              <a:t> </a:t>
            </a:r>
            <a:r>
              <a:rPr lang="id-ID" sz="3600" dirty="0"/>
              <a:t>program</a:t>
            </a:r>
            <a:r>
              <a:rPr lang="en-US" sz="3600" dirty="0"/>
              <a:t> </a:t>
            </a:r>
            <a:r>
              <a:rPr lang="id-ID" sz="3600" dirty="0"/>
              <a:t>yang</a:t>
            </a:r>
            <a:r>
              <a:rPr lang="en-US" sz="3600" dirty="0"/>
              <a:t> </a:t>
            </a:r>
            <a:r>
              <a:rPr lang="id-ID" sz="3600" dirty="0"/>
              <a:t>memotong</a:t>
            </a:r>
            <a:r>
              <a:rPr lang="en-US" sz="3600" dirty="0"/>
              <a:t> </a:t>
            </a:r>
            <a:r>
              <a:rPr lang="id-ID" sz="3600" dirty="0"/>
              <a:t>sebagian</a:t>
            </a:r>
            <a:r>
              <a:rPr lang="en-US" sz="3600" dirty="0"/>
              <a:t> </a:t>
            </a:r>
            <a:r>
              <a:rPr lang="id-ID" sz="3600" dirty="0"/>
              <a:t>kecil</a:t>
            </a:r>
            <a:r>
              <a:rPr lang="en-US" sz="3600" dirty="0"/>
              <a:t> </a:t>
            </a:r>
            <a:r>
              <a:rPr lang="id-ID" sz="3600" dirty="0"/>
              <a:t>dari</a:t>
            </a:r>
            <a:r>
              <a:rPr lang="en-US" sz="3600" dirty="0"/>
              <a:t> </a:t>
            </a:r>
            <a:r>
              <a:rPr lang="id-ID" sz="3600" dirty="0"/>
              <a:t>nilai</a:t>
            </a:r>
            <a:r>
              <a:rPr lang="en-US" sz="3600" dirty="0"/>
              <a:t> </a:t>
            </a:r>
            <a:r>
              <a:rPr lang="id-ID" sz="3600" dirty="0"/>
              <a:t>transaksi</a:t>
            </a:r>
            <a:r>
              <a:rPr lang="en-US" sz="3600" dirty="0"/>
              <a:t> </a:t>
            </a:r>
            <a:r>
              <a:rPr lang="id-ID" sz="3600" dirty="0"/>
              <a:t>yang </a:t>
            </a:r>
            <a:r>
              <a:rPr lang="id-ID" sz="3600" dirty="0" smtClean="0"/>
              <a:t>besar</a:t>
            </a:r>
            <a:r>
              <a:rPr lang="en-US" sz="3600" dirty="0" smtClean="0"/>
              <a:t> </a:t>
            </a:r>
            <a:r>
              <a:rPr lang="id-ID" sz="3600" dirty="0" smtClean="0"/>
              <a:t>dan</a:t>
            </a:r>
            <a:r>
              <a:rPr lang="en-US" sz="3600" dirty="0" smtClean="0"/>
              <a:t> </a:t>
            </a:r>
            <a:r>
              <a:rPr lang="id-ID" sz="3600" dirty="0"/>
              <a:t>mengumpulkan</a:t>
            </a:r>
            <a:r>
              <a:rPr lang="en-US" sz="3600" dirty="0"/>
              <a:t> </a:t>
            </a:r>
            <a:r>
              <a:rPr lang="id-ID" sz="3600" dirty="0"/>
              <a:t>potongan-potongan</a:t>
            </a:r>
            <a:r>
              <a:rPr lang="en-US" sz="3600" dirty="0"/>
              <a:t> </a:t>
            </a:r>
            <a:r>
              <a:rPr lang="id-ID" sz="3600" dirty="0"/>
              <a:t>tersebut</a:t>
            </a:r>
            <a:r>
              <a:rPr lang="en-US" sz="3600" dirty="0"/>
              <a:t> </a:t>
            </a:r>
            <a:r>
              <a:rPr lang="id-ID" sz="3600" dirty="0"/>
              <a:t>dalam</a:t>
            </a:r>
            <a:r>
              <a:rPr lang="en-US" sz="3600" dirty="0"/>
              <a:t> </a:t>
            </a:r>
            <a:r>
              <a:rPr lang="id-ID" sz="3600" dirty="0"/>
              <a:t>periode</a:t>
            </a:r>
            <a:r>
              <a:rPr lang="en-US" sz="3600" dirty="0"/>
              <a:t> </a:t>
            </a:r>
            <a:r>
              <a:rPr lang="id-ID" sz="3600" dirty="0"/>
              <a:t>tertentu</a:t>
            </a:r>
            <a:r>
              <a:rPr lang="en-US" sz="3600" dirty="0"/>
              <a:t> </a:t>
            </a:r>
            <a:r>
              <a:rPr lang="id-ID" sz="3600" dirty="0"/>
              <a:t>dan</a:t>
            </a:r>
            <a:r>
              <a:rPr lang="en-US" sz="3600" dirty="0"/>
              <a:t> </a:t>
            </a:r>
            <a:r>
              <a:rPr lang="id-ID" sz="3600" dirty="0"/>
              <a:t>tempat</a:t>
            </a:r>
            <a:r>
              <a:rPr lang="en-US" sz="3600" dirty="0"/>
              <a:t> </a:t>
            </a:r>
            <a:r>
              <a:rPr lang="id-ID" sz="3600" dirty="0"/>
              <a:t>tertentu</a:t>
            </a:r>
            <a:endParaRPr lang="en-US" sz="3600" dirty="0"/>
          </a:p>
          <a:p>
            <a:pPr algn="just"/>
            <a:endParaRPr lang="en-US" sz="3200" dirty="0"/>
          </a:p>
          <a:p>
            <a:pPr algn="just"/>
            <a:r>
              <a:rPr lang="en-US" sz="3200" b="1" dirty="0"/>
              <a:t>S</a:t>
            </a:r>
            <a:r>
              <a:rPr lang="id-ID" sz="3200" b="1" dirty="0"/>
              <a:t>pyware </a:t>
            </a:r>
            <a:r>
              <a:rPr lang="id-ID" sz="3200" dirty="0"/>
              <a:t>merupakan program jahat yang di gunakan untuk mencuri data atau file yang ada pada komputer yang telah terinfeksi</a:t>
            </a:r>
            <a:r>
              <a:rPr lang="en-US" sz="3200" dirty="0"/>
              <a:t>, </a:t>
            </a:r>
            <a:r>
              <a:rPr lang="id-ID" sz="3200" dirty="0"/>
              <a:t>yang bertindak sebagai mata-mata untuk mengetahui kebiasaan pengguna komputer dan mengirimkan informasi tersebut ke pihak lain. Spyware biasanya digunakan oleh pihak </a:t>
            </a:r>
            <a:r>
              <a:rPr lang="id-ID" sz="3200" dirty="0" smtClean="0"/>
              <a:t>pemasang</a:t>
            </a:r>
            <a:r>
              <a:rPr lang="en-US" sz="3200" dirty="0" smtClean="0"/>
              <a:t> </a:t>
            </a:r>
            <a:r>
              <a:rPr lang="id-ID" sz="3200" dirty="0" smtClean="0"/>
              <a:t>iklan.</a:t>
            </a:r>
            <a:endParaRPr lang="en-US" sz="3200" dirty="0" smtClean="0"/>
          </a:p>
          <a:p>
            <a:pPr algn="just"/>
            <a:endParaRPr lang="en-US" sz="3200" dirty="0" smtClean="0"/>
          </a:p>
          <a:p>
            <a:r>
              <a:rPr lang="id-ID" sz="3600" b="1" i="1" dirty="0"/>
              <a:t>Adware</a:t>
            </a:r>
            <a:r>
              <a:rPr lang="id-ID" sz="3600" dirty="0"/>
              <a:t> adalah iklan yang dimasukan secara tersembunyi oleh pembuat program, biasanya pada program yang bersifat freeware untuk tujuan promosi atau iklan.</a:t>
            </a:r>
            <a:r>
              <a:rPr lang="id-ID" sz="3200" dirty="0"/>
              <a:t/>
            </a:r>
            <a:br>
              <a:rPr lang="id-ID" sz="3200" dirty="0"/>
            </a:br>
            <a:endParaRPr lang="id-ID" sz="3200" dirty="0"/>
          </a:p>
          <a:p>
            <a:endParaRPr lang="id-ID" dirty="0"/>
          </a:p>
        </p:txBody>
      </p:sp>
    </p:spTree>
    <p:extLst>
      <p:ext uri="{BB962C8B-B14F-4D97-AF65-F5344CB8AC3E}">
        <p14:creationId xmlns:p14="http://schemas.microsoft.com/office/powerpoint/2010/main" val="2339933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371600"/>
          </a:xfrm>
        </p:spPr>
        <p:txBody>
          <a:bodyPr>
            <a:normAutofit/>
          </a:bodyPr>
          <a:lstStyle/>
          <a:p>
            <a:pPr algn="l"/>
            <a:r>
              <a:rPr lang="id-ID" sz="3800" dirty="0" smtClean="0"/>
              <a:t>Penetrasi</a:t>
            </a:r>
            <a:r>
              <a:rPr lang="en-US" sz="3800" dirty="0" smtClean="0"/>
              <a:t> </a:t>
            </a:r>
            <a:r>
              <a:rPr lang="id-ID" sz="3800" dirty="0" smtClean="0"/>
              <a:t>ke</a:t>
            </a:r>
            <a:r>
              <a:rPr lang="en-US" sz="3800" dirty="0" smtClean="0"/>
              <a:t> </a:t>
            </a:r>
            <a:r>
              <a:rPr lang="id-ID" sz="3800" dirty="0" smtClean="0"/>
              <a:t>sistem</a:t>
            </a:r>
            <a:r>
              <a:rPr lang="en-US" sz="3800" dirty="0" smtClean="0"/>
              <a:t> </a:t>
            </a:r>
            <a:r>
              <a:rPr lang="id-ID" sz="3800" dirty="0" smtClean="0"/>
              <a:t>(hacking </a:t>
            </a:r>
            <a:r>
              <a:rPr lang="id-ID" sz="3800" dirty="0"/>
              <a:t>/ cracking)</a:t>
            </a:r>
          </a:p>
        </p:txBody>
      </p:sp>
      <p:sp>
        <p:nvSpPr>
          <p:cNvPr id="3" name="Content Placeholder 2"/>
          <p:cNvSpPr>
            <a:spLocks noGrp="1"/>
          </p:cNvSpPr>
          <p:nvPr>
            <p:ph sz="quarter" idx="1"/>
          </p:nvPr>
        </p:nvSpPr>
        <p:spPr>
          <a:xfrm>
            <a:off x="304800" y="1828800"/>
            <a:ext cx="8534400" cy="4648200"/>
          </a:xfrm>
        </p:spPr>
        <p:txBody>
          <a:bodyPr>
            <a:normAutofit fontScale="77500" lnSpcReduction="20000"/>
          </a:bodyPr>
          <a:lstStyle/>
          <a:p>
            <a:r>
              <a:rPr lang="id-ID" dirty="0"/>
              <a:t>Yang </a:t>
            </a:r>
            <a:r>
              <a:rPr lang="id-ID" dirty="0" smtClean="0"/>
              <a:t>termasuk</a:t>
            </a:r>
            <a:r>
              <a:rPr lang="en-US" dirty="0" smtClean="0"/>
              <a:t> </a:t>
            </a:r>
            <a:r>
              <a:rPr lang="id-ID" dirty="0" smtClean="0"/>
              <a:t>dalam</a:t>
            </a:r>
            <a:r>
              <a:rPr lang="en-US" dirty="0" smtClean="0"/>
              <a:t> </a:t>
            </a:r>
            <a:r>
              <a:rPr lang="id-ID" dirty="0" smtClean="0"/>
              <a:t>cara</a:t>
            </a:r>
            <a:r>
              <a:rPr lang="en-US" dirty="0" smtClean="0"/>
              <a:t> </a:t>
            </a:r>
            <a:r>
              <a:rPr lang="id-ID" dirty="0" smtClean="0"/>
              <a:t>ini:</a:t>
            </a:r>
            <a:r>
              <a:rPr lang="en-US" dirty="0" smtClean="0"/>
              <a:t> Piggybacking</a:t>
            </a:r>
            <a:r>
              <a:rPr lang="en-US" dirty="0"/>
              <a:t>, masquerading, scavenging, </a:t>
            </a:r>
            <a:r>
              <a:rPr lang="en-US" dirty="0" smtClean="0"/>
              <a:t>eavesdropping</a:t>
            </a:r>
          </a:p>
          <a:p>
            <a:pPr marL="45720" indent="0">
              <a:buNone/>
            </a:pPr>
            <a:endParaRPr lang="en-US" dirty="0"/>
          </a:p>
          <a:p>
            <a:pPr algn="just"/>
            <a:r>
              <a:rPr lang="id-ID" b="1" dirty="0" smtClean="0"/>
              <a:t>Piggybacking</a:t>
            </a:r>
            <a:r>
              <a:rPr lang="id-ID" dirty="0" smtClean="0"/>
              <a:t> adalah</a:t>
            </a:r>
            <a:r>
              <a:rPr lang="en-US" dirty="0" smtClean="0"/>
              <a:t> </a:t>
            </a:r>
            <a:r>
              <a:rPr lang="id-ID" dirty="0" smtClean="0"/>
              <a:t>menyadap</a:t>
            </a:r>
            <a:r>
              <a:rPr lang="en-US" dirty="0" smtClean="0"/>
              <a:t> </a:t>
            </a:r>
            <a:r>
              <a:rPr lang="id-ID" dirty="0" smtClean="0"/>
              <a:t>jalur</a:t>
            </a:r>
            <a:r>
              <a:rPr lang="en-US" dirty="0" smtClean="0"/>
              <a:t> </a:t>
            </a:r>
            <a:r>
              <a:rPr lang="id-ID" dirty="0" smtClean="0"/>
              <a:t>telekomunikasi</a:t>
            </a:r>
            <a:r>
              <a:rPr lang="en-US" dirty="0" smtClean="0"/>
              <a:t> </a:t>
            </a:r>
            <a:r>
              <a:rPr lang="id-ID" dirty="0" smtClean="0"/>
              <a:t>dan</a:t>
            </a:r>
            <a:r>
              <a:rPr lang="en-US" dirty="0" smtClean="0"/>
              <a:t> </a:t>
            </a:r>
            <a:r>
              <a:rPr lang="id-ID" dirty="0" smtClean="0"/>
              <a:t>ikut</a:t>
            </a:r>
            <a:r>
              <a:rPr lang="en-US" dirty="0" smtClean="0"/>
              <a:t> </a:t>
            </a:r>
            <a:r>
              <a:rPr lang="id-ID" dirty="0" smtClean="0"/>
              <a:t>masuk</a:t>
            </a:r>
            <a:r>
              <a:rPr lang="en-US" dirty="0" smtClean="0"/>
              <a:t> </a:t>
            </a:r>
            <a:r>
              <a:rPr lang="id-ID" dirty="0" smtClean="0"/>
              <a:t>ke</a:t>
            </a:r>
            <a:r>
              <a:rPr lang="en-US" dirty="0" smtClean="0"/>
              <a:t> </a:t>
            </a:r>
            <a:r>
              <a:rPr lang="id-ID" dirty="0" smtClean="0"/>
              <a:t>dalam</a:t>
            </a:r>
            <a:r>
              <a:rPr lang="en-US" dirty="0" smtClean="0"/>
              <a:t> </a:t>
            </a:r>
            <a:r>
              <a:rPr lang="id-ID" dirty="0" smtClean="0"/>
              <a:t>sistem</a:t>
            </a:r>
            <a:r>
              <a:rPr lang="en-US" dirty="0" smtClean="0"/>
              <a:t> </a:t>
            </a:r>
            <a:r>
              <a:rPr lang="id-ID" dirty="0" smtClean="0"/>
              <a:t>komputer</a:t>
            </a:r>
            <a:r>
              <a:rPr lang="en-US" dirty="0" smtClean="0"/>
              <a:t> </a:t>
            </a:r>
            <a:r>
              <a:rPr lang="id-ID" dirty="0" smtClean="0"/>
              <a:t>bersama-sama</a:t>
            </a:r>
            <a:r>
              <a:rPr lang="en-US" dirty="0" smtClean="0"/>
              <a:t> </a:t>
            </a:r>
            <a:r>
              <a:rPr lang="id-ID" dirty="0" smtClean="0"/>
              <a:t>dengan</a:t>
            </a:r>
            <a:r>
              <a:rPr lang="en-US" dirty="0" smtClean="0"/>
              <a:t> </a:t>
            </a:r>
            <a:r>
              <a:rPr lang="id-ID" dirty="0" smtClean="0"/>
              <a:t>pemakai </a:t>
            </a:r>
            <a:r>
              <a:rPr lang="id-ID" dirty="0"/>
              <a:t>sistem komputer yang resmi</a:t>
            </a:r>
          </a:p>
          <a:p>
            <a:pPr algn="just"/>
            <a:r>
              <a:rPr lang="id-ID" b="1" dirty="0" smtClean="0"/>
              <a:t>Masquerading</a:t>
            </a:r>
            <a:r>
              <a:rPr lang="id-ID" dirty="0" smtClean="0"/>
              <a:t> adalah</a:t>
            </a:r>
            <a:r>
              <a:rPr lang="en-US" dirty="0" smtClean="0"/>
              <a:t> </a:t>
            </a:r>
            <a:r>
              <a:rPr lang="id-ID" dirty="0" smtClean="0"/>
              <a:t>penetrasi</a:t>
            </a:r>
            <a:r>
              <a:rPr lang="en-US" dirty="0" smtClean="0"/>
              <a:t> </a:t>
            </a:r>
            <a:r>
              <a:rPr lang="id-ID" dirty="0" smtClean="0"/>
              <a:t>ke</a:t>
            </a:r>
            <a:r>
              <a:rPr lang="en-US" dirty="0" smtClean="0"/>
              <a:t> </a:t>
            </a:r>
            <a:r>
              <a:rPr lang="id-ID" dirty="0" smtClean="0"/>
              <a:t>sistem</a:t>
            </a:r>
            <a:r>
              <a:rPr lang="en-US" dirty="0" smtClean="0"/>
              <a:t> </a:t>
            </a:r>
            <a:r>
              <a:rPr lang="id-ID" dirty="0" smtClean="0"/>
              <a:t>komputer</a:t>
            </a:r>
            <a:r>
              <a:rPr lang="en-US" dirty="0" smtClean="0"/>
              <a:t> </a:t>
            </a:r>
            <a:r>
              <a:rPr lang="id-ID" dirty="0" smtClean="0"/>
              <a:t>dengan</a:t>
            </a:r>
            <a:r>
              <a:rPr lang="en-US" dirty="0" smtClean="0"/>
              <a:t> </a:t>
            </a:r>
            <a:r>
              <a:rPr lang="id-ID" dirty="0" smtClean="0"/>
              <a:t>menggunakan</a:t>
            </a:r>
            <a:r>
              <a:rPr lang="en-US" dirty="0" smtClean="0"/>
              <a:t> </a:t>
            </a:r>
            <a:r>
              <a:rPr lang="id-ID" dirty="0" smtClean="0"/>
              <a:t>identitas</a:t>
            </a:r>
            <a:r>
              <a:rPr lang="en-US" dirty="0" smtClean="0"/>
              <a:t> </a:t>
            </a:r>
            <a:r>
              <a:rPr lang="id-ID" dirty="0" smtClean="0"/>
              <a:t>dan</a:t>
            </a:r>
            <a:r>
              <a:rPr lang="en-US" dirty="0" smtClean="0"/>
              <a:t> </a:t>
            </a:r>
            <a:r>
              <a:rPr lang="id-ID" dirty="0" smtClean="0"/>
              <a:t>password</a:t>
            </a:r>
            <a:r>
              <a:rPr lang="en-US" dirty="0" smtClean="0"/>
              <a:t> </a:t>
            </a:r>
            <a:r>
              <a:rPr lang="id-ID" dirty="0" smtClean="0"/>
              <a:t>dari</a:t>
            </a:r>
            <a:r>
              <a:rPr lang="en-US" dirty="0" smtClean="0"/>
              <a:t> </a:t>
            </a:r>
            <a:r>
              <a:rPr lang="id-ID" dirty="0" smtClean="0"/>
              <a:t>orang</a:t>
            </a:r>
            <a:r>
              <a:rPr lang="en-US" dirty="0" smtClean="0"/>
              <a:t> </a:t>
            </a:r>
            <a:r>
              <a:rPr lang="id-ID" dirty="0" smtClean="0"/>
              <a:t>lain</a:t>
            </a:r>
            <a:r>
              <a:rPr lang="en-US" dirty="0" smtClean="0"/>
              <a:t> </a:t>
            </a:r>
            <a:r>
              <a:rPr lang="id-ID" dirty="0" smtClean="0"/>
              <a:t> </a:t>
            </a:r>
            <a:r>
              <a:rPr lang="id-ID" dirty="0"/>
              <a:t>yang sah.</a:t>
            </a:r>
          </a:p>
          <a:p>
            <a:pPr algn="just"/>
            <a:r>
              <a:rPr lang="id-ID" b="1" dirty="0" smtClean="0"/>
              <a:t>Scavenging</a:t>
            </a:r>
            <a:r>
              <a:rPr lang="id-ID" dirty="0" smtClean="0"/>
              <a:t> yaitu</a:t>
            </a:r>
            <a:r>
              <a:rPr lang="en-US" dirty="0" smtClean="0"/>
              <a:t> </a:t>
            </a:r>
            <a:r>
              <a:rPr lang="id-ID" dirty="0" smtClean="0"/>
              <a:t>penetrasi</a:t>
            </a:r>
            <a:r>
              <a:rPr lang="en-US" dirty="0" smtClean="0"/>
              <a:t> </a:t>
            </a:r>
            <a:r>
              <a:rPr lang="id-ID" dirty="0" smtClean="0"/>
              <a:t>kedalam</a:t>
            </a:r>
            <a:r>
              <a:rPr lang="en-US" dirty="0" smtClean="0"/>
              <a:t> </a:t>
            </a:r>
            <a:r>
              <a:rPr lang="id-ID" dirty="0" smtClean="0"/>
              <a:t>sistem</a:t>
            </a:r>
            <a:r>
              <a:rPr lang="en-US" dirty="0" smtClean="0"/>
              <a:t> </a:t>
            </a:r>
            <a:r>
              <a:rPr lang="id-ID" dirty="0" smtClean="0"/>
              <a:t>komputer</a:t>
            </a:r>
            <a:r>
              <a:rPr lang="en-US" dirty="0" smtClean="0"/>
              <a:t> </a:t>
            </a:r>
            <a:r>
              <a:rPr lang="id-ID" dirty="0" smtClean="0"/>
              <a:t>dengan</a:t>
            </a:r>
            <a:r>
              <a:rPr lang="en-US" dirty="0" smtClean="0"/>
              <a:t> </a:t>
            </a:r>
            <a:r>
              <a:rPr lang="id-ID" dirty="0" smtClean="0"/>
              <a:t>memperoleh</a:t>
            </a:r>
            <a:r>
              <a:rPr lang="en-US" dirty="0" smtClean="0"/>
              <a:t> </a:t>
            </a:r>
            <a:r>
              <a:rPr lang="id-ID" dirty="0" smtClean="0"/>
              <a:t>identitas</a:t>
            </a:r>
            <a:r>
              <a:rPr lang="en-US" dirty="0" smtClean="0"/>
              <a:t> </a:t>
            </a:r>
            <a:r>
              <a:rPr lang="id-ID" dirty="0" smtClean="0"/>
              <a:t>dan</a:t>
            </a:r>
            <a:r>
              <a:rPr lang="en-US" dirty="0" smtClean="0"/>
              <a:t> </a:t>
            </a:r>
            <a:r>
              <a:rPr lang="id-ID" dirty="0" smtClean="0"/>
              <a:t>password dari</a:t>
            </a:r>
            <a:r>
              <a:rPr lang="en-US" dirty="0" smtClean="0"/>
              <a:t> </a:t>
            </a:r>
            <a:r>
              <a:rPr lang="id-ID" dirty="0" smtClean="0"/>
              <a:t>mencari</a:t>
            </a:r>
            <a:r>
              <a:rPr lang="en-US" dirty="0" smtClean="0"/>
              <a:t> </a:t>
            </a:r>
            <a:r>
              <a:rPr lang="id-ID" dirty="0" smtClean="0"/>
              <a:t>didokumen</a:t>
            </a:r>
            <a:r>
              <a:rPr lang="en-US" dirty="0" smtClean="0"/>
              <a:t> </a:t>
            </a:r>
            <a:r>
              <a:rPr lang="id-ID" dirty="0" smtClean="0"/>
              <a:t>perusahaan</a:t>
            </a:r>
            <a:r>
              <a:rPr lang="id-ID" dirty="0"/>
              <a:t>.</a:t>
            </a:r>
          </a:p>
          <a:p>
            <a:pPr algn="just"/>
            <a:r>
              <a:rPr lang="id-ID" b="1" dirty="0" smtClean="0"/>
              <a:t>Eavesdropping </a:t>
            </a:r>
            <a:r>
              <a:rPr lang="en-US" dirty="0" smtClean="0"/>
              <a:t> </a:t>
            </a:r>
            <a:r>
              <a:rPr lang="id-ID" dirty="0" smtClean="0"/>
              <a:t>adalah</a:t>
            </a:r>
            <a:r>
              <a:rPr lang="en-US" dirty="0" smtClean="0"/>
              <a:t> </a:t>
            </a:r>
            <a:r>
              <a:rPr lang="id-ID" dirty="0" smtClean="0"/>
              <a:t>penyadapan</a:t>
            </a:r>
            <a:r>
              <a:rPr lang="en-US" dirty="0" smtClean="0"/>
              <a:t> </a:t>
            </a:r>
            <a:r>
              <a:rPr lang="id-ID" dirty="0" smtClean="0"/>
              <a:t>informasi</a:t>
            </a:r>
            <a:r>
              <a:rPr lang="en-US" dirty="0" smtClean="0"/>
              <a:t> </a:t>
            </a:r>
            <a:r>
              <a:rPr lang="id-ID" dirty="0" smtClean="0"/>
              <a:t>di</a:t>
            </a:r>
            <a:r>
              <a:rPr lang="en-US" dirty="0" smtClean="0"/>
              <a:t> </a:t>
            </a:r>
            <a:r>
              <a:rPr lang="id-ID" dirty="0" smtClean="0"/>
              <a:t>jalur</a:t>
            </a:r>
            <a:r>
              <a:rPr lang="en-US" dirty="0" smtClean="0"/>
              <a:t> </a:t>
            </a:r>
            <a:r>
              <a:rPr lang="id-ID" dirty="0" smtClean="0"/>
              <a:t>transmisi</a:t>
            </a:r>
            <a:r>
              <a:rPr lang="en-US" dirty="0" smtClean="0"/>
              <a:t> </a:t>
            </a:r>
            <a:r>
              <a:rPr lang="id-ID" dirty="0" smtClean="0"/>
              <a:t>privat</a:t>
            </a:r>
            <a:endParaRPr lang="id-ID" dirty="0"/>
          </a:p>
        </p:txBody>
      </p:sp>
    </p:spTree>
    <p:extLst>
      <p:ext uri="{BB962C8B-B14F-4D97-AF65-F5344CB8AC3E}">
        <p14:creationId xmlns:p14="http://schemas.microsoft.com/office/powerpoint/2010/main" val="3870482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id-ID" dirty="0"/>
              <a:t>Penetrasi</a:t>
            </a:r>
            <a:r>
              <a:rPr lang="en-US" dirty="0"/>
              <a:t> </a:t>
            </a:r>
            <a:r>
              <a:rPr lang="id-ID" dirty="0"/>
              <a:t>ke</a:t>
            </a:r>
            <a:r>
              <a:rPr lang="en-US" dirty="0"/>
              <a:t> </a:t>
            </a:r>
            <a:r>
              <a:rPr lang="id-ID" dirty="0"/>
              <a:t>sistem</a:t>
            </a:r>
            <a:r>
              <a:rPr lang="en-US" dirty="0"/>
              <a:t> </a:t>
            </a:r>
            <a:r>
              <a:rPr lang="id-ID" dirty="0"/>
              <a:t>(hacking / cracking)</a:t>
            </a:r>
          </a:p>
        </p:txBody>
      </p:sp>
      <p:sp>
        <p:nvSpPr>
          <p:cNvPr id="2" name="Content Placeholder 1"/>
          <p:cNvSpPr>
            <a:spLocks noGrp="1"/>
          </p:cNvSpPr>
          <p:nvPr>
            <p:ph sz="quarter" idx="1"/>
          </p:nvPr>
        </p:nvSpPr>
        <p:spPr>
          <a:xfrm>
            <a:off x="152401" y="1719070"/>
            <a:ext cx="8839200" cy="4910329"/>
          </a:xfrm>
        </p:spPr>
        <p:txBody>
          <a:bodyPr>
            <a:normAutofit fontScale="77500" lnSpcReduction="20000"/>
          </a:bodyPr>
          <a:lstStyle/>
          <a:p>
            <a:r>
              <a:rPr lang="id-ID" sz="3600" dirty="0" smtClean="0"/>
              <a:t>Spam </a:t>
            </a:r>
            <a:r>
              <a:rPr lang="id-ID" sz="3600" dirty="0"/>
              <a:t>adalah penyalahgunaan sistem pesan elektronik (termasuk media penyiaran dan sistem pengiriman digital) untuk mengirim berita iklan dan keperluan lainnya secara massal</a:t>
            </a:r>
            <a:r>
              <a:rPr lang="id-ID" sz="3600" dirty="0" smtClean="0"/>
              <a:t>.</a:t>
            </a:r>
            <a:endParaRPr lang="en-US" sz="3600" dirty="0" smtClean="0"/>
          </a:p>
          <a:p>
            <a:pPr marL="45720" indent="0">
              <a:buNone/>
            </a:pPr>
            <a:endParaRPr lang="en-US" sz="3600" dirty="0" smtClean="0"/>
          </a:p>
          <a:p>
            <a:r>
              <a:rPr lang="id-ID" sz="3600" dirty="0" smtClean="0"/>
              <a:t>Umumnya</a:t>
            </a:r>
            <a:r>
              <a:rPr lang="id-ID" sz="3600" dirty="0"/>
              <a:t>, spam itu menampilkan berita acara secara bertubi - tubi tanpa diminta dan sering kali tidak dikehendaki oleh penerimanya. </a:t>
            </a:r>
            <a:endParaRPr lang="en-US" sz="3600" dirty="0" smtClean="0"/>
          </a:p>
          <a:p>
            <a:pPr marL="45720" indent="0">
              <a:buNone/>
            </a:pPr>
            <a:endParaRPr lang="en-US" sz="3600" dirty="0" smtClean="0"/>
          </a:p>
          <a:p>
            <a:r>
              <a:rPr lang="id-ID" sz="3600" dirty="0" smtClean="0"/>
              <a:t>Pada </a:t>
            </a:r>
            <a:r>
              <a:rPr lang="id-ID" sz="3600" dirty="0"/>
              <a:t>akhirnya, spam dapat menimbulkan ketidaknyamanan bagi para pengguna situs web.Orang yang menciptakan spam elektronik disebut spammers</a:t>
            </a:r>
            <a:r>
              <a:rPr lang="id-ID" sz="3600" dirty="0" smtClean="0"/>
              <a:t>.</a:t>
            </a:r>
            <a:endParaRPr lang="id-ID" dirty="0"/>
          </a:p>
        </p:txBody>
      </p:sp>
    </p:spTree>
    <p:extLst>
      <p:ext uri="{BB962C8B-B14F-4D97-AF65-F5344CB8AC3E}">
        <p14:creationId xmlns:p14="http://schemas.microsoft.com/office/powerpoint/2010/main" val="40069468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445</TotalTime>
  <Words>776</Words>
  <Application>Microsoft Office PowerPoint</Application>
  <PresentationFormat>On-screen Show (4:3)</PresentationFormat>
  <Paragraphs>123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Median</vt:lpstr>
      <vt:lpstr>COMPUTER ABUSE</vt:lpstr>
      <vt:lpstr>Gangguan terhadap sistem komputer </vt:lpstr>
      <vt:lpstr>Gangguan terhadap sistem komputer </vt:lpstr>
      <vt:lpstr>Gangguan terhadap sistem komputer </vt:lpstr>
      <vt:lpstr>Cara melakukan gangguan pada sistem komputer</vt:lpstr>
      <vt:lpstr>Penyelewengan program</vt:lpstr>
      <vt:lpstr>Penyelewengan program (Cont’d)</vt:lpstr>
      <vt:lpstr>Penetrasi ke sistem (hacking / cracking)</vt:lpstr>
      <vt:lpstr>Penetrasi ke sistem (hacking / cracking)</vt:lpstr>
      <vt:lpstr>Penetrasi ke sistem (hacking / cracking)</vt:lpstr>
      <vt:lpstr>Penetrasi ke sistem (hacking / cracking)</vt:lpstr>
      <vt:lpstr>Penetrasi ke sistem (hacking / cracking)</vt:lpstr>
      <vt:lpstr>Mengelola gangguan</vt:lpstr>
      <vt:lpstr>Membina Pelaku internal</vt:lpstr>
      <vt:lpstr>Memasang Pengendalian Pada Sistem</vt:lpstr>
      <vt:lpstr>Memeriksa Efektifitas Pengendalian</vt:lpstr>
      <vt:lpstr>Pengendalian secara umum</vt:lpstr>
      <vt:lpstr>Dokumentasi </vt:lpstr>
      <vt:lpstr>Pengendalian Keamanan Data</vt:lpstr>
      <vt:lpstr>Pengendalian Keamanan Fisik</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Irma Paramita Sofia</dc:creator>
  <cp:lastModifiedBy>Irma Paramita Sofia</cp:lastModifiedBy>
  <cp:revision>20</cp:revision>
  <dcterms:created xsi:type="dcterms:W3CDTF">2012-03-20T15:18:17Z</dcterms:created>
  <dcterms:modified xsi:type="dcterms:W3CDTF">2015-01-12T02:49:07Z</dcterms:modified>
</cp:coreProperties>
</file>