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85" r:id="rId8"/>
    <p:sldId id="286" r:id="rId9"/>
  </p:sldIdLst>
  <p:sldSz cx="10693400" cy="7556500"/>
  <p:notesSz cx="106934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996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08939" y="0"/>
            <a:ext cx="8822055" cy="33584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117" y="3526367"/>
            <a:ext cx="8822055" cy="1679222"/>
          </a:xfrm>
        </p:spPr>
        <p:txBody>
          <a:bodyPr>
            <a:noAutofit/>
          </a:bodyPr>
          <a:lstStyle>
            <a:lvl1pPr>
              <a:defRPr sz="9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1117" y="5205589"/>
            <a:ext cx="8020050" cy="109149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3200">
                <a:solidFill>
                  <a:schemeClr val="tx2"/>
                </a:solidFill>
              </a:defRPr>
            </a:lvl1pPr>
            <a:lvl2pPr marL="521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6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3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9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8939" y="6800850"/>
            <a:ext cx="8822055" cy="302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340" y="755650"/>
            <a:ext cx="8465608" cy="4282017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1117" y="755652"/>
            <a:ext cx="2138680" cy="59612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29797" y="755651"/>
            <a:ext cx="6683375" cy="5373511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8939" y="0"/>
            <a:ext cx="8822055" cy="33584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117" y="3610328"/>
            <a:ext cx="8822055" cy="1847144"/>
          </a:xfrm>
        </p:spPr>
        <p:txBody>
          <a:bodyPr anchor="b" anchorCtr="0"/>
          <a:lstStyle>
            <a:lvl1pPr algn="l">
              <a:defRPr sz="6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117" y="5457472"/>
            <a:ext cx="8020050" cy="1007533"/>
          </a:xfrm>
        </p:spPr>
        <p:txBody>
          <a:bodyPr anchor="t" anchorCtr="0">
            <a:normAutofit/>
          </a:bodyPr>
          <a:lstStyle>
            <a:lvl1pPr marL="0" indent="0">
              <a:buNone/>
              <a:defRPr sz="3200">
                <a:solidFill>
                  <a:schemeClr val="tx2"/>
                </a:solidFill>
              </a:defRPr>
            </a:lvl1pPr>
            <a:lvl2pPr marL="52139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78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1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5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69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34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97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1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8939" y="6800850"/>
            <a:ext cx="8822055" cy="302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1117" y="671690"/>
            <a:ext cx="4277360" cy="4151037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5812" y="671690"/>
            <a:ext cx="4277360" cy="4151037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552" y="671689"/>
            <a:ext cx="4277360" cy="704923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latin typeface="+mj-lt"/>
              </a:defRPr>
            </a:lvl1pPr>
            <a:lvl2pPr marL="521391" indent="0">
              <a:buNone/>
              <a:defRPr sz="2300" b="1"/>
            </a:lvl2pPr>
            <a:lvl3pPr marL="1042782" indent="0">
              <a:buNone/>
              <a:defRPr sz="2100" b="1"/>
            </a:lvl3pPr>
            <a:lvl4pPr marL="1564173" indent="0">
              <a:buNone/>
              <a:defRPr sz="1800" b="1"/>
            </a:lvl4pPr>
            <a:lvl5pPr marL="2085564" indent="0">
              <a:buNone/>
              <a:defRPr sz="1800" b="1"/>
            </a:lvl5pPr>
            <a:lvl6pPr marL="2606954" indent="0">
              <a:buNone/>
              <a:defRPr sz="1800" b="1"/>
            </a:lvl6pPr>
            <a:lvl7pPr marL="3128345" indent="0">
              <a:buNone/>
              <a:defRPr sz="1800" b="1"/>
            </a:lvl7pPr>
            <a:lvl8pPr marL="3649736" indent="0">
              <a:buNone/>
              <a:defRPr sz="1800" b="1"/>
            </a:lvl8pPr>
            <a:lvl9pPr marL="4171127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7552" y="1464652"/>
            <a:ext cx="4277360" cy="3358444"/>
          </a:xfrm>
        </p:spPr>
        <p:txBody>
          <a:bodyPr anchor="t" anchorCtr="0"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2247" y="671689"/>
            <a:ext cx="4277360" cy="704923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latin typeface="+mj-lt"/>
              </a:defRPr>
            </a:lvl1pPr>
            <a:lvl2pPr marL="521391" indent="0">
              <a:buNone/>
              <a:defRPr sz="2300" b="1"/>
            </a:lvl2pPr>
            <a:lvl3pPr marL="1042782" indent="0">
              <a:buNone/>
              <a:defRPr sz="2100" b="1"/>
            </a:lvl3pPr>
            <a:lvl4pPr marL="1564173" indent="0">
              <a:buNone/>
              <a:defRPr sz="1800" b="1"/>
            </a:lvl4pPr>
            <a:lvl5pPr marL="2085564" indent="0">
              <a:buNone/>
              <a:defRPr sz="1800" b="1"/>
            </a:lvl5pPr>
            <a:lvl6pPr marL="2606954" indent="0">
              <a:buNone/>
              <a:defRPr sz="1800" b="1"/>
            </a:lvl6pPr>
            <a:lvl7pPr marL="3128345" indent="0">
              <a:buNone/>
              <a:defRPr sz="1800" b="1"/>
            </a:lvl7pPr>
            <a:lvl8pPr marL="3649736" indent="0">
              <a:buNone/>
              <a:defRPr sz="1800" b="1"/>
            </a:lvl8pPr>
            <a:lvl9pPr marL="4171127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247" y="1464652"/>
            <a:ext cx="4277360" cy="3358444"/>
          </a:xfrm>
        </p:spPr>
        <p:txBody>
          <a:bodyPr anchor="t" anchorCtr="0"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887552" y="1376612"/>
            <a:ext cx="4277360" cy="1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432247" y="1376612"/>
            <a:ext cx="4277360" cy="1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117" y="5037667"/>
            <a:ext cx="7934503" cy="1763183"/>
          </a:xfrm>
        </p:spPr>
        <p:txBody>
          <a:bodyPr anchor="b">
            <a:normAutofit/>
          </a:bodyPr>
          <a:lstStyle>
            <a:lvl1pPr algn="l">
              <a:defRPr sz="62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9652" y="503767"/>
            <a:ext cx="5373520" cy="4533899"/>
          </a:xfrm>
        </p:spPr>
        <p:txBody>
          <a:bodyPr/>
          <a:lstStyle>
            <a:lvl1pPr>
              <a:defRPr sz="2700"/>
            </a:lvl1pPr>
            <a:lvl2pPr>
              <a:defRPr sz="25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1119" y="503767"/>
            <a:ext cx="3126693" cy="45339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521391" indent="0">
              <a:buNone/>
              <a:defRPr sz="1400"/>
            </a:lvl2pPr>
            <a:lvl3pPr marL="1042782" indent="0">
              <a:buNone/>
              <a:defRPr sz="1100"/>
            </a:lvl3pPr>
            <a:lvl4pPr marL="1564173" indent="0">
              <a:buNone/>
              <a:defRPr sz="1000"/>
            </a:lvl4pPr>
            <a:lvl5pPr marL="2085564" indent="0">
              <a:buNone/>
              <a:defRPr sz="1000"/>
            </a:lvl5pPr>
            <a:lvl6pPr marL="2606954" indent="0">
              <a:buNone/>
              <a:defRPr sz="1000"/>
            </a:lvl6pPr>
            <a:lvl7pPr marL="3128345" indent="0">
              <a:buNone/>
              <a:defRPr sz="1000"/>
            </a:lvl7pPr>
            <a:lvl8pPr marL="3649736" indent="0">
              <a:buNone/>
              <a:defRPr sz="1000"/>
            </a:lvl8pPr>
            <a:lvl9pPr marL="4171127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2090149" y="2770663"/>
            <a:ext cx="4198056" cy="1857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552" y="5037667"/>
            <a:ext cx="7934503" cy="1763183"/>
          </a:xfrm>
        </p:spPr>
        <p:txBody>
          <a:bodyPr anchor="b">
            <a:normAutofit/>
          </a:bodyPr>
          <a:lstStyle>
            <a:lvl1pPr algn="l">
              <a:defRPr sz="6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08939" y="503767"/>
            <a:ext cx="8822055" cy="3190522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600"/>
            </a:lvl1pPr>
            <a:lvl2pPr marL="521391" indent="0">
              <a:buNone/>
              <a:defRPr sz="3200"/>
            </a:lvl2pPr>
            <a:lvl3pPr marL="1042782" indent="0">
              <a:buNone/>
              <a:defRPr sz="2700"/>
            </a:lvl3pPr>
            <a:lvl4pPr marL="1564173" indent="0">
              <a:buNone/>
              <a:defRPr sz="2300"/>
            </a:lvl4pPr>
            <a:lvl5pPr marL="2085564" indent="0">
              <a:buNone/>
              <a:defRPr sz="2300"/>
            </a:lvl5pPr>
            <a:lvl6pPr marL="2606954" indent="0">
              <a:buNone/>
              <a:defRPr sz="2300"/>
            </a:lvl6pPr>
            <a:lvl7pPr marL="3128345" indent="0">
              <a:buNone/>
              <a:defRPr sz="2300"/>
            </a:lvl7pPr>
            <a:lvl8pPr marL="3649736" indent="0">
              <a:buNone/>
              <a:defRPr sz="2300"/>
            </a:lvl8pPr>
            <a:lvl9pPr marL="4171127" indent="0">
              <a:buNone/>
              <a:defRPr sz="23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4486" y="3862211"/>
            <a:ext cx="8643832" cy="886839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/>
            </a:lvl1pPr>
            <a:lvl2pPr marL="521391" indent="0">
              <a:buNone/>
              <a:defRPr sz="1400"/>
            </a:lvl2pPr>
            <a:lvl3pPr marL="1042782" indent="0">
              <a:buNone/>
              <a:defRPr sz="1100"/>
            </a:lvl3pPr>
            <a:lvl4pPr marL="1564173" indent="0">
              <a:buNone/>
              <a:defRPr sz="1000"/>
            </a:lvl4pPr>
            <a:lvl5pPr marL="2085564" indent="0">
              <a:buNone/>
              <a:defRPr sz="1000"/>
            </a:lvl5pPr>
            <a:lvl6pPr marL="2606954" indent="0">
              <a:buNone/>
              <a:defRPr sz="1000"/>
            </a:lvl6pPr>
            <a:lvl7pPr marL="3128345" indent="0">
              <a:buNone/>
              <a:defRPr sz="1000"/>
            </a:lvl7pPr>
            <a:lvl8pPr marL="3649736" indent="0">
              <a:buNone/>
              <a:defRPr sz="1000"/>
            </a:lvl8pPr>
            <a:lvl9pPr marL="4171127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17" y="5037667"/>
            <a:ext cx="7930938" cy="1763183"/>
          </a:xfrm>
          <a:prstGeom prst="rect">
            <a:avLst/>
          </a:prstGeom>
        </p:spPr>
        <p:txBody>
          <a:bodyPr vert="horz" lIns="104278" tIns="52139" rIns="104278" bIns="52139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117" y="755650"/>
            <a:ext cx="8822055" cy="4282017"/>
          </a:xfrm>
          <a:prstGeom prst="rect">
            <a:avLst/>
          </a:prstGeom>
        </p:spPr>
        <p:txBody>
          <a:bodyPr vert="horz" lIns="104278" tIns="52139" rIns="104278" bIns="52139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07157" y="6841152"/>
            <a:ext cx="2495127" cy="402314"/>
          </a:xfrm>
          <a:prstGeom prst="rect">
            <a:avLst/>
          </a:prstGeom>
        </p:spPr>
        <p:txBody>
          <a:bodyPr vert="horz" lIns="104278" tIns="52139" rIns="104278" bIns="52139" rtlCol="0" anchor="ctr"/>
          <a:lstStyle>
            <a:lvl1pPr algn="r">
              <a:defRPr sz="14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91116" y="6841152"/>
            <a:ext cx="5699719" cy="402314"/>
          </a:xfrm>
          <a:prstGeom prst="rect">
            <a:avLst/>
          </a:prstGeom>
        </p:spPr>
        <p:txBody>
          <a:bodyPr vert="horz" lIns="104278" tIns="52139" rIns="104278" bIns="52139" rtlCol="0" anchor="ctr"/>
          <a:lstStyle>
            <a:lvl1pPr algn="l">
              <a:defRPr sz="14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11167" y="6266858"/>
            <a:ext cx="891117" cy="402314"/>
          </a:xfrm>
          <a:prstGeom prst="rect">
            <a:avLst/>
          </a:prstGeom>
        </p:spPr>
        <p:txBody>
          <a:bodyPr vert="horz" lIns="104278" tIns="52139" rIns="104278" bIns="52139" rtlCol="0" anchor="ctr"/>
          <a:lstStyle>
            <a:lvl1pPr algn="r">
              <a:defRPr sz="27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8939" y="0"/>
            <a:ext cx="8822055" cy="4198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8939" y="6800850"/>
            <a:ext cx="8822055" cy="302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1042782" rtl="0" eaLnBrk="1" latinLnBrk="0" hangingPunct="1">
        <a:spcBef>
          <a:spcPct val="0"/>
        </a:spcBef>
        <a:buNone/>
        <a:defRPr sz="62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12835" indent="-312835" algn="l" defTabSz="1042782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700" kern="1200">
          <a:solidFill>
            <a:schemeClr val="tx2"/>
          </a:solidFill>
          <a:latin typeface="+mn-lt"/>
          <a:ea typeface="+mn-ea"/>
          <a:cs typeface="+mn-cs"/>
        </a:defRPr>
      </a:lvl1pPr>
      <a:lvl2pPr marL="677808" indent="-312835" algn="l" defTabSz="1042782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500" kern="1200">
          <a:solidFill>
            <a:schemeClr val="tx2"/>
          </a:solidFill>
          <a:latin typeface="+mn-lt"/>
          <a:ea typeface="+mn-ea"/>
          <a:cs typeface="+mn-cs"/>
        </a:defRPr>
      </a:lvl2pPr>
      <a:lvl3pPr marL="990643" indent="-260695" algn="l" defTabSz="1042782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300" kern="1200">
          <a:solidFill>
            <a:schemeClr val="tx2"/>
          </a:solidFill>
          <a:latin typeface="+mn-lt"/>
          <a:ea typeface="+mn-ea"/>
          <a:cs typeface="+mn-cs"/>
        </a:defRPr>
      </a:lvl3pPr>
      <a:lvl4pPr marL="1303477" indent="-260695" algn="l" defTabSz="1042782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4pPr>
      <a:lvl5pPr marL="1564173" indent="-260695" algn="l" defTabSz="1042782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1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877007" indent="-260695" algn="l" defTabSz="1042782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168986" indent="-260695" algn="l" defTabSz="1042782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7pPr>
      <a:lvl8pPr marL="2502676" indent="-260695" algn="l" defTabSz="1042782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8pPr>
      <a:lvl9pPr marL="2815511" indent="-260695" algn="l" defTabSz="1042782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91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782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173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564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954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345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736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127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662562" y="3397250"/>
            <a:ext cx="7363967" cy="4861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730630" y="1030223"/>
            <a:ext cx="1508759" cy="3596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346700" y="1042416"/>
            <a:ext cx="195580" cy="342900"/>
          </a:xfrm>
          <a:custGeom>
            <a:avLst/>
            <a:gdLst/>
            <a:ahLst/>
            <a:cxnLst/>
            <a:rect l="l" t="t" r="r" b="b"/>
            <a:pathLst>
              <a:path w="195579" h="342900">
                <a:moveTo>
                  <a:pt x="195071" y="342899"/>
                </a:moveTo>
                <a:lnTo>
                  <a:pt x="195071" y="324611"/>
                </a:lnTo>
                <a:lnTo>
                  <a:pt x="187366" y="323856"/>
                </a:lnTo>
                <a:lnTo>
                  <a:pt x="180612" y="323319"/>
                </a:lnTo>
                <a:lnTo>
                  <a:pt x="174662" y="322856"/>
                </a:lnTo>
                <a:lnTo>
                  <a:pt x="169371" y="322319"/>
                </a:lnTo>
                <a:lnTo>
                  <a:pt x="164591" y="321563"/>
                </a:lnTo>
                <a:lnTo>
                  <a:pt x="155447" y="321563"/>
                </a:lnTo>
                <a:lnTo>
                  <a:pt x="149351" y="320039"/>
                </a:lnTo>
                <a:lnTo>
                  <a:pt x="140207" y="316991"/>
                </a:lnTo>
                <a:lnTo>
                  <a:pt x="135635" y="313943"/>
                </a:lnTo>
                <a:lnTo>
                  <a:pt x="132587" y="310895"/>
                </a:lnTo>
                <a:lnTo>
                  <a:pt x="131063" y="307847"/>
                </a:lnTo>
                <a:lnTo>
                  <a:pt x="128015" y="303275"/>
                </a:lnTo>
                <a:lnTo>
                  <a:pt x="128015" y="298703"/>
                </a:lnTo>
                <a:lnTo>
                  <a:pt x="126491" y="294131"/>
                </a:lnTo>
                <a:lnTo>
                  <a:pt x="126491" y="0"/>
                </a:lnTo>
                <a:lnTo>
                  <a:pt x="114299" y="0"/>
                </a:lnTo>
                <a:lnTo>
                  <a:pt x="0" y="68579"/>
                </a:lnTo>
                <a:lnTo>
                  <a:pt x="10667" y="88391"/>
                </a:lnTo>
                <a:lnTo>
                  <a:pt x="16448" y="84006"/>
                </a:lnTo>
                <a:lnTo>
                  <a:pt x="22015" y="79994"/>
                </a:lnTo>
                <a:lnTo>
                  <a:pt x="45719" y="65531"/>
                </a:lnTo>
                <a:lnTo>
                  <a:pt x="54863" y="59435"/>
                </a:lnTo>
                <a:lnTo>
                  <a:pt x="62483" y="56387"/>
                </a:lnTo>
                <a:lnTo>
                  <a:pt x="73151" y="56387"/>
                </a:lnTo>
                <a:lnTo>
                  <a:pt x="76199" y="57911"/>
                </a:lnTo>
                <a:lnTo>
                  <a:pt x="77723" y="60959"/>
                </a:lnTo>
                <a:lnTo>
                  <a:pt x="80771" y="64007"/>
                </a:lnTo>
                <a:lnTo>
                  <a:pt x="82295" y="70103"/>
                </a:lnTo>
                <a:lnTo>
                  <a:pt x="82295" y="342899"/>
                </a:lnTo>
                <a:lnTo>
                  <a:pt x="195071" y="342899"/>
                </a:lnTo>
                <a:close/>
              </a:path>
              <a:path w="195579" h="342900">
                <a:moveTo>
                  <a:pt x="82295" y="342899"/>
                </a:moveTo>
                <a:lnTo>
                  <a:pt x="82295" y="289559"/>
                </a:lnTo>
                <a:lnTo>
                  <a:pt x="80771" y="297179"/>
                </a:lnTo>
                <a:lnTo>
                  <a:pt x="79247" y="301751"/>
                </a:lnTo>
                <a:lnTo>
                  <a:pt x="76199" y="307847"/>
                </a:lnTo>
                <a:lnTo>
                  <a:pt x="70103" y="313943"/>
                </a:lnTo>
                <a:lnTo>
                  <a:pt x="65531" y="316991"/>
                </a:lnTo>
                <a:lnTo>
                  <a:pt x="59435" y="320039"/>
                </a:lnTo>
                <a:lnTo>
                  <a:pt x="51815" y="320039"/>
                </a:lnTo>
                <a:lnTo>
                  <a:pt x="47512" y="320801"/>
                </a:lnTo>
                <a:lnTo>
                  <a:pt x="13715" y="324611"/>
                </a:lnTo>
                <a:lnTo>
                  <a:pt x="13715" y="342899"/>
                </a:lnTo>
                <a:lnTo>
                  <a:pt x="82295" y="3428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11541" y="1988311"/>
            <a:ext cx="8071484" cy="4053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80000"/>
              </a:lnSpc>
            </a:pPr>
            <a:r>
              <a:rPr sz="2200" spc="-5" dirty="0">
                <a:latin typeface="Cambria Math"/>
                <a:cs typeface="Cambria Math"/>
              </a:rPr>
              <a:t>PT</a:t>
            </a:r>
            <a:r>
              <a:rPr sz="2200" spc="-5" dirty="0">
                <a:latin typeface="Times New Roman"/>
                <a:cs typeface="Times New Roman"/>
              </a:rPr>
              <a:t>  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D</a:t>
            </a:r>
            <a:r>
              <a:rPr sz="2200" spc="-50" dirty="0">
                <a:latin typeface="Cambria Math"/>
                <a:cs typeface="Cambria Math"/>
              </a:rPr>
              <a:t>a</a:t>
            </a:r>
            <a:r>
              <a:rPr sz="2200" spc="-45" dirty="0">
                <a:latin typeface="Cambria Math"/>
                <a:cs typeface="Cambria Math"/>
              </a:rPr>
              <a:t>y</a:t>
            </a:r>
            <a:r>
              <a:rPr sz="2200" spc="-5" dirty="0">
                <a:latin typeface="Cambria Math"/>
                <a:cs typeface="Cambria Math"/>
              </a:rPr>
              <a:t>a</a:t>
            </a:r>
            <a:r>
              <a:rPr sz="2200" dirty="0">
                <a:latin typeface="Times New Roman"/>
                <a:cs typeface="Times New Roman"/>
              </a:rPr>
              <a:t>  </a:t>
            </a:r>
            <a:r>
              <a:rPr sz="2200" spc="3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Cambria Math"/>
                <a:cs typeface="Cambria Math"/>
              </a:rPr>
              <a:t>M</a:t>
            </a:r>
            <a:r>
              <a:rPr sz="2200" spc="-5" dirty="0">
                <a:latin typeface="Cambria Math"/>
                <a:cs typeface="Cambria Math"/>
              </a:rPr>
              <a:t>i</a:t>
            </a:r>
            <a:r>
              <a:rPr sz="2200" spc="0" dirty="0">
                <a:latin typeface="Cambria Math"/>
                <a:cs typeface="Cambria Math"/>
              </a:rPr>
              <a:t>n</a:t>
            </a:r>
            <a:r>
              <a:rPr sz="2200" spc="-5" dirty="0">
                <a:latin typeface="Cambria Math"/>
                <a:cs typeface="Cambria Math"/>
              </a:rPr>
              <a:t>a</a:t>
            </a:r>
            <a:r>
              <a:rPr sz="2200" dirty="0">
                <a:latin typeface="Times New Roman"/>
                <a:cs typeface="Times New Roman"/>
              </a:rPr>
              <a:t>  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S</a:t>
            </a:r>
            <a:r>
              <a:rPr sz="2200" spc="-10" dirty="0">
                <a:latin typeface="Cambria Math"/>
                <a:cs typeface="Cambria Math"/>
              </a:rPr>
              <a:t>am</a:t>
            </a:r>
            <a:r>
              <a:rPr sz="2200" spc="0" dirty="0">
                <a:latin typeface="Cambria Math"/>
                <a:cs typeface="Cambria Math"/>
              </a:rPr>
              <a:t>u</a:t>
            </a:r>
            <a:r>
              <a:rPr sz="2200" dirty="0">
                <a:latin typeface="Cambria Math"/>
                <a:cs typeface="Cambria Math"/>
              </a:rPr>
              <a:t>d</a:t>
            </a:r>
            <a:r>
              <a:rPr sz="2200" spc="-40" dirty="0">
                <a:latin typeface="Cambria Math"/>
                <a:cs typeface="Cambria Math"/>
              </a:rPr>
              <a:t>r</a:t>
            </a:r>
            <a:r>
              <a:rPr sz="2200" spc="-5" dirty="0">
                <a:latin typeface="Cambria Math"/>
                <a:cs typeface="Cambria Math"/>
              </a:rPr>
              <a:t>a</a:t>
            </a:r>
            <a:r>
              <a:rPr sz="2200" dirty="0">
                <a:latin typeface="Times New Roman"/>
                <a:cs typeface="Times New Roman"/>
              </a:rPr>
              <a:t>  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Cambria Math"/>
                <a:cs typeface="Cambria Math"/>
              </a:rPr>
              <a:t>N</a:t>
            </a:r>
            <a:r>
              <a:rPr sz="2200" spc="-5" dirty="0">
                <a:latin typeface="Cambria Math"/>
                <a:cs typeface="Cambria Math"/>
              </a:rPr>
              <a:t>PWP</a:t>
            </a:r>
            <a:r>
              <a:rPr sz="2200" dirty="0">
                <a:latin typeface="Times New Roman"/>
                <a:cs typeface="Times New Roman"/>
              </a:rPr>
              <a:t>  </a:t>
            </a:r>
            <a:r>
              <a:rPr sz="2200" spc="3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Cambria Math"/>
                <a:cs typeface="Cambria Math"/>
              </a:rPr>
              <a:t>03</a:t>
            </a:r>
            <a:r>
              <a:rPr sz="2200" dirty="0">
                <a:latin typeface="Cambria Math"/>
                <a:cs typeface="Cambria Math"/>
              </a:rPr>
              <a:t>.</a:t>
            </a:r>
            <a:r>
              <a:rPr sz="2200" spc="-10" dirty="0">
                <a:latin typeface="Cambria Math"/>
                <a:cs typeface="Cambria Math"/>
              </a:rPr>
              <a:t>666</a:t>
            </a:r>
            <a:r>
              <a:rPr sz="2200" dirty="0">
                <a:latin typeface="Cambria Math"/>
                <a:cs typeface="Cambria Math"/>
              </a:rPr>
              <a:t>.</a:t>
            </a:r>
            <a:r>
              <a:rPr sz="2200" spc="-10" dirty="0">
                <a:latin typeface="Cambria Math"/>
                <a:cs typeface="Cambria Math"/>
              </a:rPr>
              <a:t>666</a:t>
            </a:r>
            <a:r>
              <a:rPr sz="2200" dirty="0">
                <a:latin typeface="Cambria Math"/>
                <a:cs typeface="Cambria Math"/>
              </a:rPr>
              <a:t>.</a:t>
            </a:r>
            <a:r>
              <a:rPr sz="2200" spc="-10" dirty="0">
                <a:latin typeface="Cambria Math"/>
                <a:cs typeface="Cambria Math"/>
              </a:rPr>
              <a:t>4</a:t>
            </a:r>
            <a:r>
              <a:rPr sz="2200" spc="-5" dirty="0">
                <a:latin typeface="Cambria Math"/>
                <a:cs typeface="Cambria Math"/>
              </a:rPr>
              <a:t>-</a:t>
            </a:r>
            <a:r>
              <a:rPr sz="2200" spc="-10" dirty="0">
                <a:latin typeface="Cambria Math"/>
                <a:cs typeface="Cambria Math"/>
              </a:rPr>
              <a:t>005</a:t>
            </a:r>
            <a:r>
              <a:rPr sz="2200" dirty="0">
                <a:latin typeface="Cambria Math"/>
                <a:cs typeface="Cambria Math"/>
              </a:rPr>
              <a:t>.</a:t>
            </a:r>
            <a:r>
              <a:rPr sz="2200" spc="-10" dirty="0">
                <a:latin typeface="Cambria Math"/>
                <a:cs typeface="Cambria Math"/>
              </a:rPr>
              <a:t>00</a:t>
            </a:r>
            <a:r>
              <a:rPr sz="2200" spc="-5" dirty="0">
                <a:latin typeface="Cambria Math"/>
                <a:cs typeface="Cambria Math"/>
              </a:rPr>
              <a:t>0</a:t>
            </a:r>
            <a:r>
              <a:rPr sz="2200" dirty="0">
                <a:latin typeface="Times New Roman"/>
                <a:cs typeface="Times New Roman"/>
              </a:rPr>
              <a:t>  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Cambria Math"/>
                <a:cs typeface="Cambria Math"/>
              </a:rPr>
              <a:t>a</a:t>
            </a:r>
            <a:r>
              <a:rPr sz="2200" dirty="0">
                <a:latin typeface="Cambria Math"/>
                <a:cs typeface="Cambria Math"/>
              </a:rPr>
              <a:t>d</a:t>
            </a:r>
            <a:r>
              <a:rPr sz="2200" spc="-10" dirty="0">
                <a:latin typeface="Cambria Math"/>
                <a:cs typeface="Cambria Math"/>
              </a:rPr>
              <a:t>a</a:t>
            </a:r>
            <a:r>
              <a:rPr sz="2200" spc="10" dirty="0">
                <a:latin typeface="Cambria Math"/>
                <a:cs typeface="Cambria Math"/>
              </a:rPr>
              <a:t>l</a:t>
            </a:r>
            <a:r>
              <a:rPr sz="2200" spc="-10" dirty="0">
                <a:latin typeface="Cambria Math"/>
                <a:cs typeface="Cambria Math"/>
              </a:rPr>
              <a:t>a</a:t>
            </a:r>
            <a:r>
              <a:rPr sz="2200" spc="-5" dirty="0">
                <a:latin typeface="Cambria Math"/>
                <a:cs typeface="Cambria Math"/>
              </a:rPr>
              <a:t>h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p</a:t>
            </a:r>
            <a:r>
              <a:rPr sz="2200" spc="-40" dirty="0">
                <a:latin typeface="Cambria Math"/>
                <a:cs typeface="Cambria Math"/>
              </a:rPr>
              <a:t>r</a:t>
            </a:r>
            <a:r>
              <a:rPr sz="2200" spc="-10" dirty="0">
                <a:latin typeface="Cambria Math"/>
                <a:cs typeface="Cambria Math"/>
              </a:rPr>
              <a:t>o</a:t>
            </a:r>
            <a:r>
              <a:rPr sz="2200" dirty="0">
                <a:latin typeface="Cambria Math"/>
                <a:cs typeface="Cambria Math"/>
              </a:rPr>
              <a:t>d</a:t>
            </a:r>
            <a:r>
              <a:rPr sz="2200" spc="-10" dirty="0">
                <a:latin typeface="Cambria Math"/>
                <a:cs typeface="Cambria Math"/>
              </a:rPr>
              <a:t>u</a:t>
            </a:r>
            <a:r>
              <a:rPr sz="2200" dirty="0">
                <a:latin typeface="Cambria Math"/>
                <a:cs typeface="Cambria Math"/>
              </a:rPr>
              <a:t>s</a:t>
            </a:r>
            <a:r>
              <a:rPr sz="2200" spc="-10" dirty="0">
                <a:latin typeface="Cambria Math"/>
                <a:cs typeface="Cambria Math"/>
              </a:rPr>
              <a:t>e</a:t>
            </a:r>
            <a:r>
              <a:rPr sz="2200" spc="-5" dirty="0">
                <a:latin typeface="Cambria Math"/>
                <a:cs typeface="Cambria Math"/>
              </a:rPr>
              <a:t>n</a:t>
            </a:r>
            <a:r>
              <a:rPr sz="2200" spc="5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p</a:t>
            </a:r>
            <a:r>
              <a:rPr sz="2200" dirty="0">
                <a:latin typeface="Cambria Math"/>
                <a:cs typeface="Cambria Math"/>
              </a:rPr>
              <a:t>e</a:t>
            </a:r>
            <a:r>
              <a:rPr sz="2200" spc="-10" dirty="0">
                <a:latin typeface="Cambria Math"/>
                <a:cs typeface="Cambria Math"/>
              </a:rPr>
              <a:t>n</a:t>
            </a:r>
            <a:r>
              <a:rPr sz="2200" spc="-25" dirty="0">
                <a:latin typeface="Cambria Math"/>
                <a:cs typeface="Cambria Math"/>
              </a:rPr>
              <a:t>g</a:t>
            </a:r>
            <a:r>
              <a:rPr sz="2200" spc="-10" dirty="0">
                <a:latin typeface="Cambria Math"/>
                <a:cs typeface="Cambria Math"/>
              </a:rPr>
              <a:t>a</a:t>
            </a:r>
            <a:r>
              <a:rPr sz="2200" dirty="0">
                <a:latin typeface="Cambria Math"/>
                <a:cs typeface="Cambria Math"/>
              </a:rPr>
              <a:t>l</a:t>
            </a:r>
            <a:r>
              <a:rPr sz="2200" spc="-10" dirty="0">
                <a:latin typeface="Cambria Math"/>
                <a:cs typeface="Cambria Math"/>
              </a:rPr>
              <a:t>e</a:t>
            </a:r>
            <a:r>
              <a:rPr sz="2200" spc="0" dirty="0">
                <a:latin typeface="Cambria Math"/>
                <a:cs typeface="Cambria Math"/>
              </a:rPr>
              <a:t>n</a:t>
            </a:r>
            <a:r>
              <a:rPr sz="2200" spc="-25" dirty="0">
                <a:latin typeface="Cambria Math"/>
                <a:cs typeface="Cambria Math"/>
              </a:rPr>
              <a:t>g</a:t>
            </a:r>
            <a:r>
              <a:rPr sz="2200" spc="-10" dirty="0">
                <a:latin typeface="Cambria Math"/>
                <a:cs typeface="Cambria Math"/>
              </a:rPr>
              <a:t>a</a:t>
            </a:r>
            <a:r>
              <a:rPr sz="2200" spc="-5" dirty="0">
                <a:latin typeface="Cambria Math"/>
                <a:cs typeface="Cambria Math"/>
              </a:rPr>
              <a:t>n</a:t>
            </a:r>
            <a:r>
              <a:rPr sz="2200" spc="4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i</a:t>
            </a:r>
            <a:r>
              <a:rPr sz="2200" spc="-10" dirty="0">
                <a:latin typeface="Cambria Math"/>
                <a:cs typeface="Cambria Math"/>
              </a:rPr>
              <a:t>ka</a:t>
            </a:r>
            <a:r>
              <a:rPr sz="2200" spc="-5" dirty="0">
                <a:latin typeface="Cambria Math"/>
                <a:cs typeface="Cambria Math"/>
              </a:rPr>
              <a:t>n</a:t>
            </a:r>
            <a:r>
              <a:rPr sz="2200" spc="4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Cambria Math"/>
                <a:cs typeface="Cambria Math"/>
              </a:rPr>
              <a:t>un</a:t>
            </a:r>
            <a:r>
              <a:rPr sz="2200" spc="-5" dirty="0">
                <a:latin typeface="Cambria Math"/>
                <a:cs typeface="Cambria Math"/>
              </a:rPr>
              <a:t>t</a:t>
            </a:r>
            <a:r>
              <a:rPr sz="2200" spc="-10" dirty="0">
                <a:latin typeface="Cambria Math"/>
                <a:cs typeface="Cambria Math"/>
              </a:rPr>
              <a:t>u</a:t>
            </a:r>
            <a:r>
              <a:rPr sz="2200" spc="-5" dirty="0">
                <a:latin typeface="Cambria Math"/>
                <a:cs typeface="Cambria Math"/>
              </a:rPr>
              <a:t>k</a:t>
            </a:r>
            <a:r>
              <a:rPr sz="2200" spc="6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t</a:t>
            </a:r>
            <a:r>
              <a:rPr sz="2200" spc="-10" dirty="0">
                <a:latin typeface="Cambria Math"/>
                <a:cs typeface="Cambria Math"/>
              </a:rPr>
              <a:t>u</a:t>
            </a:r>
            <a:r>
              <a:rPr sz="2200" spc="5" dirty="0">
                <a:latin typeface="Cambria Math"/>
                <a:cs typeface="Cambria Math"/>
              </a:rPr>
              <a:t>j</a:t>
            </a:r>
            <a:r>
              <a:rPr sz="2200" spc="-10" dirty="0">
                <a:latin typeface="Cambria Math"/>
                <a:cs typeface="Cambria Math"/>
              </a:rPr>
              <a:t>ua</a:t>
            </a:r>
            <a:r>
              <a:rPr sz="2200" spc="-5" dirty="0">
                <a:latin typeface="Cambria Math"/>
                <a:cs typeface="Cambria Math"/>
              </a:rPr>
              <a:t>n</a:t>
            </a:r>
            <a:r>
              <a:rPr sz="2200" spc="4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Cambria Math"/>
                <a:cs typeface="Cambria Math"/>
              </a:rPr>
              <a:t>e</a:t>
            </a:r>
            <a:r>
              <a:rPr sz="2200" spc="-20" dirty="0">
                <a:latin typeface="Cambria Math"/>
                <a:cs typeface="Cambria Math"/>
              </a:rPr>
              <a:t>k</a:t>
            </a:r>
            <a:r>
              <a:rPr sz="2200" dirty="0">
                <a:latin typeface="Cambria Math"/>
                <a:cs typeface="Cambria Math"/>
              </a:rPr>
              <a:t>s</a:t>
            </a:r>
            <a:r>
              <a:rPr sz="2200" spc="-5" dirty="0">
                <a:latin typeface="Cambria Math"/>
                <a:cs typeface="Cambria Math"/>
              </a:rPr>
              <a:t>p</a:t>
            </a:r>
            <a:r>
              <a:rPr sz="2200" spc="-10" dirty="0">
                <a:latin typeface="Cambria Math"/>
                <a:cs typeface="Cambria Math"/>
              </a:rPr>
              <a:t>o</a:t>
            </a:r>
            <a:r>
              <a:rPr sz="2200" spc="-220" dirty="0">
                <a:latin typeface="Cambria Math"/>
                <a:cs typeface="Cambria Math"/>
              </a:rPr>
              <a:t>r</a:t>
            </a:r>
            <a:r>
              <a:rPr sz="2200" spc="-5" dirty="0">
                <a:latin typeface="Cambria Math"/>
                <a:cs typeface="Cambria Math"/>
              </a:rPr>
              <a:t>.</a:t>
            </a:r>
            <a:r>
              <a:rPr sz="2200" spc="6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PT</a:t>
            </a:r>
            <a:r>
              <a:rPr sz="2200" spc="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Cambria Math"/>
                <a:cs typeface="Cambria Math"/>
              </a:rPr>
              <a:t>D</a:t>
            </a:r>
            <a:r>
              <a:rPr sz="2200" spc="-5" dirty="0">
                <a:latin typeface="Cambria Math"/>
                <a:cs typeface="Cambria Math"/>
              </a:rPr>
              <a:t>i</a:t>
            </a:r>
            <a:r>
              <a:rPr sz="2200" spc="-10" dirty="0">
                <a:latin typeface="Cambria Math"/>
                <a:cs typeface="Cambria Math"/>
              </a:rPr>
              <a:t>n</a:t>
            </a:r>
            <a:r>
              <a:rPr sz="2200" spc="-5" dirty="0">
                <a:latin typeface="Cambria Math"/>
                <a:cs typeface="Cambria Math"/>
              </a:rPr>
              <a:t>a</a:t>
            </a:r>
            <a:r>
              <a:rPr sz="2200" spc="40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Cambria Math"/>
                <a:cs typeface="Cambria Math"/>
              </a:rPr>
              <a:t>S</a:t>
            </a:r>
            <a:r>
              <a:rPr sz="2200" spc="-10" dirty="0">
                <a:latin typeface="Cambria Math"/>
                <a:cs typeface="Cambria Math"/>
              </a:rPr>
              <a:t>a</a:t>
            </a:r>
            <a:r>
              <a:rPr sz="2200" dirty="0">
                <a:latin typeface="Cambria Math"/>
                <a:cs typeface="Cambria Math"/>
              </a:rPr>
              <a:t>m</a:t>
            </a:r>
            <a:r>
              <a:rPr sz="2200" spc="-10" dirty="0">
                <a:latin typeface="Cambria Math"/>
                <a:cs typeface="Cambria Math"/>
              </a:rPr>
              <a:t>u</a:t>
            </a:r>
            <a:r>
              <a:rPr sz="2200" dirty="0">
                <a:latin typeface="Cambria Math"/>
                <a:cs typeface="Cambria Math"/>
              </a:rPr>
              <a:t>d</a:t>
            </a:r>
            <a:r>
              <a:rPr sz="2200" spc="-40" dirty="0">
                <a:latin typeface="Cambria Math"/>
                <a:cs typeface="Cambria Math"/>
              </a:rPr>
              <a:t>r</a:t>
            </a:r>
            <a:r>
              <a:rPr sz="2200" spc="-5" dirty="0">
                <a:latin typeface="Cambria Math"/>
                <a:cs typeface="Cambria Math"/>
              </a:rPr>
              <a:t>a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Cambria Math"/>
                <a:cs typeface="Cambria Math"/>
              </a:rPr>
              <a:t>membe</a:t>
            </a:r>
            <a:r>
              <a:rPr sz="2200" dirty="0">
                <a:latin typeface="Cambria Math"/>
                <a:cs typeface="Cambria Math"/>
              </a:rPr>
              <a:t>l</a:t>
            </a:r>
            <a:r>
              <a:rPr sz="2200" spc="-5" dirty="0">
                <a:latin typeface="Cambria Math"/>
                <a:cs typeface="Cambria Math"/>
              </a:rPr>
              <a:t>i</a:t>
            </a:r>
            <a:r>
              <a:rPr sz="2200" dirty="0">
                <a:latin typeface="Times New Roman"/>
                <a:cs typeface="Times New Roman"/>
              </a:rPr>
              <a:t>   </a:t>
            </a:r>
            <a:r>
              <a:rPr sz="2200" spc="165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Cambria Math"/>
                <a:cs typeface="Cambria Math"/>
              </a:rPr>
              <a:t>i</a:t>
            </a:r>
            <a:r>
              <a:rPr sz="2200" spc="-20" dirty="0">
                <a:latin typeface="Cambria Math"/>
                <a:cs typeface="Cambria Math"/>
              </a:rPr>
              <a:t>k</a:t>
            </a:r>
            <a:r>
              <a:rPr sz="2200" spc="-10" dirty="0">
                <a:latin typeface="Cambria Math"/>
                <a:cs typeface="Cambria Math"/>
              </a:rPr>
              <a:t>a</a:t>
            </a:r>
            <a:r>
              <a:rPr sz="2200" spc="-5" dirty="0">
                <a:latin typeface="Cambria Math"/>
                <a:cs typeface="Cambria Math"/>
              </a:rPr>
              <a:t>n</a:t>
            </a:r>
            <a:r>
              <a:rPr sz="2200" dirty="0">
                <a:latin typeface="Times New Roman"/>
                <a:cs typeface="Times New Roman"/>
              </a:rPr>
              <a:t>   </a:t>
            </a:r>
            <a:r>
              <a:rPr sz="2200" spc="14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t</a:t>
            </a:r>
            <a:r>
              <a:rPr sz="2200" spc="-10" dirty="0">
                <a:latin typeface="Cambria Math"/>
                <a:cs typeface="Cambria Math"/>
              </a:rPr>
              <a:t>u</a:t>
            </a:r>
            <a:r>
              <a:rPr sz="2200" spc="0" dirty="0">
                <a:latin typeface="Cambria Math"/>
                <a:cs typeface="Cambria Math"/>
              </a:rPr>
              <a:t>n</a:t>
            </a:r>
            <a:r>
              <a:rPr sz="2200" spc="-5" dirty="0">
                <a:latin typeface="Cambria Math"/>
                <a:cs typeface="Cambria Math"/>
              </a:rPr>
              <a:t>a</a:t>
            </a:r>
            <a:r>
              <a:rPr sz="2200" dirty="0">
                <a:latin typeface="Times New Roman"/>
                <a:cs typeface="Times New Roman"/>
              </a:rPr>
              <a:t>   </a:t>
            </a:r>
            <a:r>
              <a:rPr sz="2200" spc="1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Cambria Math"/>
                <a:cs typeface="Cambria Math"/>
              </a:rPr>
              <a:t>d</a:t>
            </a:r>
            <a:r>
              <a:rPr sz="2200" spc="-10" dirty="0">
                <a:latin typeface="Cambria Math"/>
                <a:cs typeface="Cambria Math"/>
              </a:rPr>
              <a:t>a</a:t>
            </a:r>
            <a:r>
              <a:rPr sz="2200" spc="-5" dirty="0">
                <a:latin typeface="Cambria Math"/>
                <a:cs typeface="Cambria Math"/>
              </a:rPr>
              <a:t>ri</a:t>
            </a:r>
            <a:r>
              <a:rPr sz="2200" dirty="0">
                <a:latin typeface="Times New Roman"/>
                <a:cs typeface="Times New Roman"/>
              </a:rPr>
              <a:t>   </a:t>
            </a:r>
            <a:r>
              <a:rPr sz="2200" spc="150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Cambria Math"/>
                <a:cs typeface="Cambria Math"/>
              </a:rPr>
              <a:t>p</a:t>
            </a:r>
            <a:r>
              <a:rPr sz="2200" spc="-10" dirty="0">
                <a:latin typeface="Cambria Math"/>
                <a:cs typeface="Cambria Math"/>
              </a:rPr>
              <a:t>e</a:t>
            </a:r>
            <a:r>
              <a:rPr sz="2200" spc="5" dirty="0">
                <a:latin typeface="Cambria Math"/>
                <a:cs typeface="Cambria Math"/>
              </a:rPr>
              <a:t>d</a:t>
            </a:r>
            <a:r>
              <a:rPr sz="2200" dirty="0">
                <a:latin typeface="Cambria Math"/>
                <a:cs typeface="Cambria Math"/>
              </a:rPr>
              <a:t>a</a:t>
            </a:r>
            <a:r>
              <a:rPr sz="2200" spc="-35" dirty="0">
                <a:latin typeface="Cambria Math"/>
                <a:cs typeface="Cambria Math"/>
              </a:rPr>
              <a:t>g</a:t>
            </a:r>
            <a:r>
              <a:rPr sz="2200" spc="-10" dirty="0">
                <a:latin typeface="Cambria Math"/>
                <a:cs typeface="Cambria Math"/>
              </a:rPr>
              <a:t>a</a:t>
            </a:r>
            <a:r>
              <a:rPr sz="2200" spc="0" dirty="0">
                <a:latin typeface="Cambria Math"/>
                <a:cs typeface="Cambria Math"/>
              </a:rPr>
              <a:t>n</a:t>
            </a:r>
            <a:r>
              <a:rPr sz="2200" spc="-5" dirty="0">
                <a:latin typeface="Cambria Math"/>
                <a:cs typeface="Cambria Math"/>
              </a:rPr>
              <a:t>g</a:t>
            </a:r>
            <a:r>
              <a:rPr sz="2200" dirty="0">
                <a:latin typeface="Times New Roman"/>
                <a:cs typeface="Times New Roman"/>
              </a:rPr>
              <a:t>   </a:t>
            </a:r>
            <a:r>
              <a:rPr sz="2200" spc="145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Cambria Math"/>
                <a:cs typeface="Cambria Math"/>
              </a:rPr>
              <a:t>p</a:t>
            </a:r>
            <a:r>
              <a:rPr sz="2200" spc="-10" dirty="0">
                <a:latin typeface="Cambria Math"/>
                <a:cs typeface="Cambria Math"/>
              </a:rPr>
              <a:t>e</a:t>
            </a:r>
            <a:r>
              <a:rPr sz="2200" spc="0" dirty="0">
                <a:latin typeface="Cambria Math"/>
                <a:cs typeface="Cambria Math"/>
              </a:rPr>
              <a:t>n</a:t>
            </a:r>
            <a:r>
              <a:rPr sz="2200" spc="-15" dirty="0">
                <a:latin typeface="Cambria Math"/>
                <a:cs typeface="Cambria Math"/>
              </a:rPr>
              <a:t>g</a:t>
            </a:r>
            <a:r>
              <a:rPr sz="2200" spc="-10" dirty="0">
                <a:latin typeface="Cambria Math"/>
                <a:cs typeface="Cambria Math"/>
              </a:rPr>
              <a:t>e</a:t>
            </a:r>
            <a:r>
              <a:rPr sz="2200" spc="-5" dirty="0">
                <a:latin typeface="Cambria Math"/>
                <a:cs typeface="Cambria Math"/>
              </a:rPr>
              <a:t>p</a:t>
            </a:r>
            <a:r>
              <a:rPr sz="2200" spc="-10" dirty="0">
                <a:latin typeface="Cambria Math"/>
                <a:cs typeface="Cambria Math"/>
              </a:rPr>
              <a:t>u</a:t>
            </a:r>
            <a:r>
              <a:rPr sz="2200" dirty="0">
                <a:latin typeface="Cambria Math"/>
                <a:cs typeface="Cambria Math"/>
              </a:rPr>
              <a:t>l</a:t>
            </a:r>
            <a:r>
              <a:rPr sz="2200" dirty="0">
                <a:latin typeface="Times New Roman"/>
                <a:cs typeface="Times New Roman"/>
              </a:rPr>
              <a:t>   </a:t>
            </a:r>
            <a:r>
              <a:rPr sz="2200" spc="1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Cambria Math"/>
                <a:cs typeface="Cambria Math"/>
              </a:rPr>
              <a:t>s</a:t>
            </a:r>
            <a:r>
              <a:rPr sz="2200" spc="-10" dirty="0">
                <a:latin typeface="Cambria Math"/>
                <a:cs typeface="Cambria Math"/>
              </a:rPr>
              <a:t>en</a:t>
            </a:r>
            <a:r>
              <a:rPr sz="2200" spc="-5" dirty="0">
                <a:latin typeface="Cambria Math"/>
                <a:cs typeface="Cambria Math"/>
              </a:rPr>
              <a:t>i</a:t>
            </a:r>
            <a:r>
              <a:rPr sz="2200" spc="10" dirty="0">
                <a:latin typeface="Cambria Math"/>
                <a:cs typeface="Cambria Math"/>
              </a:rPr>
              <a:t>l</a:t>
            </a:r>
            <a:r>
              <a:rPr sz="2200" spc="-10" dirty="0">
                <a:latin typeface="Cambria Math"/>
                <a:cs typeface="Cambria Math"/>
              </a:rPr>
              <a:t>a</a:t>
            </a:r>
            <a:r>
              <a:rPr sz="2200" spc="-5" dirty="0">
                <a:latin typeface="Cambria Math"/>
                <a:cs typeface="Cambria Math"/>
              </a:rPr>
              <a:t>i</a:t>
            </a:r>
            <a:r>
              <a:rPr sz="2200" dirty="0">
                <a:latin typeface="Times New Roman"/>
                <a:cs typeface="Times New Roman"/>
              </a:rPr>
              <a:t>   </a:t>
            </a:r>
            <a:r>
              <a:rPr sz="2200" spc="15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Rp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Cambria Math"/>
                <a:cs typeface="Cambria Math"/>
              </a:rPr>
              <a:t>100</a:t>
            </a:r>
            <a:r>
              <a:rPr sz="2200" dirty="0">
                <a:latin typeface="Cambria Math"/>
                <a:cs typeface="Cambria Math"/>
              </a:rPr>
              <a:t>.</a:t>
            </a:r>
            <a:r>
              <a:rPr sz="2200" spc="-10" dirty="0">
                <a:latin typeface="Cambria Math"/>
                <a:cs typeface="Cambria Math"/>
              </a:rPr>
              <a:t>000</a:t>
            </a:r>
            <a:r>
              <a:rPr sz="2200" dirty="0">
                <a:latin typeface="Cambria Math"/>
                <a:cs typeface="Cambria Math"/>
              </a:rPr>
              <a:t>.</a:t>
            </a:r>
            <a:r>
              <a:rPr sz="2200" spc="-10" dirty="0">
                <a:latin typeface="Cambria Math"/>
                <a:cs typeface="Cambria Math"/>
              </a:rPr>
              <a:t>000</a:t>
            </a:r>
            <a:r>
              <a:rPr sz="2200" dirty="0">
                <a:latin typeface="Cambria Math"/>
                <a:cs typeface="Cambria Math"/>
              </a:rPr>
              <a:t>,</a:t>
            </a:r>
            <a:r>
              <a:rPr sz="2200" spc="-10" dirty="0">
                <a:latin typeface="Cambria Math"/>
                <a:cs typeface="Cambria Math"/>
              </a:rPr>
              <a:t>00</a:t>
            </a:r>
            <a:r>
              <a:rPr sz="2200" spc="-5" dirty="0">
                <a:latin typeface="Cambria Math"/>
                <a:cs typeface="Cambria Math"/>
              </a:rPr>
              <a:t>.</a:t>
            </a:r>
            <a:endParaRPr sz="2200" dirty="0">
              <a:latin typeface="Cambria Math"/>
              <a:cs typeface="Cambria Math"/>
            </a:endParaRPr>
          </a:p>
          <a:p>
            <a:pPr marL="12700" algn="just">
              <a:lnSpc>
                <a:spcPct val="100000"/>
              </a:lnSpc>
            </a:pPr>
            <a:r>
              <a:rPr sz="2200" spc="-55" dirty="0">
                <a:latin typeface="Cambria Math"/>
                <a:cs typeface="Cambria Math"/>
              </a:rPr>
              <a:t>P</a:t>
            </a:r>
            <a:r>
              <a:rPr sz="2200" spc="-10" dirty="0">
                <a:latin typeface="Cambria Math"/>
                <a:cs typeface="Cambria Math"/>
              </a:rPr>
              <a:t>e</a:t>
            </a:r>
            <a:r>
              <a:rPr sz="2200" spc="-35" dirty="0">
                <a:latin typeface="Cambria Math"/>
                <a:cs typeface="Cambria Math"/>
              </a:rPr>
              <a:t>m</a:t>
            </a:r>
            <a:r>
              <a:rPr sz="2200" spc="-20" dirty="0">
                <a:latin typeface="Cambria Math"/>
                <a:cs typeface="Cambria Math"/>
              </a:rPr>
              <a:t>b</a:t>
            </a:r>
            <a:r>
              <a:rPr sz="2200" spc="-25" dirty="0">
                <a:latin typeface="Cambria Math"/>
                <a:cs typeface="Cambria Math"/>
              </a:rPr>
              <a:t>a</a:t>
            </a:r>
            <a:r>
              <a:rPr sz="2200" spc="-30" dirty="0">
                <a:latin typeface="Cambria Math"/>
                <a:cs typeface="Cambria Math"/>
              </a:rPr>
              <a:t>h</a:t>
            </a:r>
            <a:r>
              <a:rPr sz="2200" spc="-35" dirty="0">
                <a:latin typeface="Cambria Math"/>
                <a:cs typeface="Cambria Math"/>
              </a:rPr>
              <a:t>a</a:t>
            </a:r>
            <a:r>
              <a:rPr sz="2200" spc="-25" dirty="0">
                <a:latin typeface="Cambria Math"/>
                <a:cs typeface="Cambria Math"/>
              </a:rPr>
              <a:t>sa</a:t>
            </a:r>
            <a:r>
              <a:rPr sz="2200" spc="-30" dirty="0">
                <a:latin typeface="Cambria Math"/>
                <a:cs typeface="Cambria Math"/>
              </a:rPr>
              <a:t>n</a:t>
            </a:r>
            <a:r>
              <a:rPr sz="2200" spc="-5" dirty="0">
                <a:latin typeface="Cambria Math"/>
                <a:cs typeface="Cambria Math"/>
              </a:rPr>
              <a:t>:</a:t>
            </a:r>
            <a:endParaRPr sz="2200" dirty="0">
              <a:latin typeface="Cambria Math"/>
              <a:cs typeface="Cambria Math"/>
            </a:endParaRPr>
          </a:p>
          <a:p>
            <a:pPr marL="12700" marR="182245" algn="just">
              <a:lnSpc>
                <a:spcPct val="100000"/>
              </a:lnSpc>
            </a:pPr>
            <a:r>
              <a:rPr sz="2200" dirty="0">
                <a:latin typeface="Cambria Math"/>
                <a:cs typeface="Cambria Math"/>
              </a:rPr>
              <a:t>H</a:t>
            </a:r>
            <a:r>
              <a:rPr sz="2200" spc="-10" dirty="0">
                <a:latin typeface="Cambria Math"/>
                <a:cs typeface="Cambria Math"/>
              </a:rPr>
              <a:t>a</a:t>
            </a:r>
            <a:r>
              <a:rPr sz="2200" spc="-15" dirty="0">
                <a:latin typeface="Cambria Math"/>
                <a:cs typeface="Cambria Math"/>
              </a:rPr>
              <a:t>r</a:t>
            </a:r>
            <a:r>
              <a:rPr sz="2200" spc="-35" dirty="0">
                <a:latin typeface="Cambria Math"/>
                <a:cs typeface="Cambria Math"/>
              </a:rPr>
              <a:t>g</a:t>
            </a:r>
            <a:r>
              <a:rPr sz="2200" spc="-5" dirty="0">
                <a:latin typeface="Cambria Math"/>
                <a:cs typeface="Cambria Math"/>
              </a:rPr>
              <a:t>a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spc="-40" dirty="0">
                <a:latin typeface="Cambria Math"/>
                <a:cs typeface="Cambria Math"/>
              </a:rPr>
              <a:t>P</a:t>
            </a:r>
            <a:r>
              <a:rPr sz="2200" spc="-10" dirty="0">
                <a:latin typeface="Cambria Math"/>
                <a:cs typeface="Cambria Math"/>
              </a:rPr>
              <a:t>embe</a:t>
            </a:r>
            <a:r>
              <a:rPr sz="2200" dirty="0">
                <a:latin typeface="Cambria Math"/>
                <a:cs typeface="Cambria Math"/>
              </a:rPr>
              <a:t>l</a:t>
            </a:r>
            <a:r>
              <a:rPr sz="2200" spc="-5" dirty="0">
                <a:latin typeface="Cambria Math"/>
                <a:cs typeface="Cambria Math"/>
              </a:rPr>
              <a:t>i</a:t>
            </a:r>
            <a:r>
              <a:rPr sz="2200" spc="-10" dirty="0">
                <a:latin typeface="Cambria Math"/>
                <a:cs typeface="Cambria Math"/>
              </a:rPr>
              <a:t>a</a:t>
            </a:r>
            <a:r>
              <a:rPr sz="2200" spc="-5" dirty="0">
                <a:latin typeface="Cambria Math"/>
                <a:cs typeface="Cambria Math"/>
              </a:rPr>
              <a:t>n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(ti</a:t>
            </a:r>
            <a:r>
              <a:rPr sz="2200" dirty="0">
                <a:latin typeface="Cambria Math"/>
                <a:cs typeface="Cambria Math"/>
              </a:rPr>
              <a:t>d</a:t>
            </a:r>
            <a:r>
              <a:rPr sz="2200" spc="-10" dirty="0">
                <a:latin typeface="Cambria Math"/>
                <a:cs typeface="Cambria Math"/>
              </a:rPr>
              <a:t>a</a:t>
            </a:r>
            <a:r>
              <a:rPr sz="2200" spc="-5" dirty="0">
                <a:latin typeface="Cambria Math"/>
                <a:cs typeface="Cambria Math"/>
              </a:rPr>
              <a:t>k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spc="-30" dirty="0">
                <a:latin typeface="Cambria Math"/>
                <a:cs typeface="Cambria Math"/>
              </a:rPr>
              <a:t>t</a:t>
            </a:r>
            <a:r>
              <a:rPr sz="2200" spc="-10" dirty="0">
                <a:latin typeface="Cambria Math"/>
                <a:cs typeface="Cambria Math"/>
              </a:rPr>
              <a:t>e</a:t>
            </a:r>
            <a:r>
              <a:rPr sz="2200" spc="-5" dirty="0">
                <a:latin typeface="Cambria Math"/>
                <a:cs typeface="Cambria Math"/>
              </a:rPr>
              <a:t>r</a:t>
            </a:r>
            <a:r>
              <a:rPr sz="2200" spc="-10" dirty="0">
                <a:latin typeface="Cambria Math"/>
                <a:cs typeface="Cambria Math"/>
              </a:rPr>
              <a:t>u</a:t>
            </a:r>
            <a:r>
              <a:rPr sz="2200" spc="-5" dirty="0">
                <a:latin typeface="Cambria Math"/>
                <a:cs typeface="Cambria Math"/>
              </a:rPr>
              <a:t>t</a:t>
            </a:r>
            <a:r>
              <a:rPr sz="2200" spc="-10" dirty="0">
                <a:latin typeface="Cambria Math"/>
                <a:cs typeface="Cambria Math"/>
              </a:rPr>
              <a:t>an</a:t>
            </a:r>
            <a:r>
              <a:rPr sz="2200" spc="-5" dirty="0">
                <a:latin typeface="Cambria Math"/>
                <a:cs typeface="Cambria Math"/>
              </a:rPr>
              <a:t>g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PP</a:t>
            </a:r>
            <a:r>
              <a:rPr sz="2200" dirty="0">
                <a:latin typeface="Cambria Math"/>
                <a:cs typeface="Cambria Math"/>
              </a:rPr>
              <a:t>N</a:t>
            </a:r>
            <a:r>
              <a:rPr sz="2200" spc="-5" dirty="0">
                <a:latin typeface="Cambria Math"/>
                <a:cs typeface="Cambria Math"/>
              </a:rPr>
              <a:t>)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………</a:t>
            </a:r>
            <a:r>
              <a:rPr sz="2200" dirty="0">
                <a:latin typeface="Cambria Math"/>
                <a:cs typeface="Cambria Math"/>
              </a:rPr>
              <a:t>…..</a:t>
            </a:r>
            <a:r>
              <a:rPr sz="2200" spc="-15" dirty="0">
                <a:latin typeface="Cambria Math"/>
                <a:cs typeface="Cambria Math"/>
              </a:rPr>
              <a:t>R</a:t>
            </a:r>
            <a:r>
              <a:rPr sz="2200" spc="-5" dirty="0">
                <a:latin typeface="Cambria Math"/>
                <a:cs typeface="Cambria Math"/>
              </a:rPr>
              <a:t>p</a:t>
            </a:r>
            <a:r>
              <a:rPr sz="2200" spc="-9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Cambria Math"/>
                <a:cs typeface="Cambria Math"/>
              </a:rPr>
              <a:t>100</a:t>
            </a:r>
            <a:r>
              <a:rPr sz="2200" dirty="0">
                <a:latin typeface="Cambria Math"/>
                <a:cs typeface="Cambria Math"/>
              </a:rPr>
              <a:t>.</a:t>
            </a:r>
            <a:r>
              <a:rPr sz="2200" spc="-10" dirty="0">
                <a:latin typeface="Cambria Math"/>
                <a:cs typeface="Cambria Math"/>
              </a:rPr>
              <a:t>000</a:t>
            </a:r>
            <a:r>
              <a:rPr sz="2200" dirty="0">
                <a:latin typeface="Cambria Math"/>
                <a:cs typeface="Cambria Math"/>
              </a:rPr>
              <a:t>.</a:t>
            </a:r>
            <a:r>
              <a:rPr sz="2200" spc="-10" dirty="0">
                <a:latin typeface="Cambria Math"/>
                <a:cs typeface="Cambria Math"/>
              </a:rPr>
              <a:t>000</a:t>
            </a:r>
            <a:r>
              <a:rPr sz="2200" dirty="0">
                <a:latin typeface="Cambria Math"/>
                <a:cs typeface="Cambria Math"/>
              </a:rPr>
              <a:t>,</a:t>
            </a:r>
            <a:r>
              <a:rPr sz="2200" spc="-10" dirty="0">
                <a:latin typeface="Cambria Math"/>
                <a:cs typeface="Cambria Math"/>
              </a:rPr>
              <a:t>0</a:t>
            </a:r>
            <a:r>
              <a:rPr sz="2200" spc="-5" dirty="0">
                <a:latin typeface="Cambria Math"/>
                <a:cs typeface="Cambria Math"/>
              </a:rPr>
              <a:t>0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PPh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p</a:t>
            </a:r>
            <a:r>
              <a:rPr sz="2200" spc="-10" dirty="0">
                <a:latin typeface="Cambria Math"/>
                <a:cs typeface="Cambria Math"/>
              </a:rPr>
              <a:t>a</a:t>
            </a:r>
            <a:r>
              <a:rPr sz="2200" dirty="0">
                <a:latin typeface="Cambria Math"/>
                <a:cs typeface="Cambria Math"/>
              </a:rPr>
              <a:t>s</a:t>
            </a:r>
            <a:r>
              <a:rPr sz="2200" spc="-10" dirty="0">
                <a:latin typeface="Cambria Math"/>
                <a:cs typeface="Cambria Math"/>
              </a:rPr>
              <a:t>a</a:t>
            </a:r>
            <a:r>
              <a:rPr sz="2200" dirty="0">
                <a:latin typeface="Cambria Math"/>
                <a:cs typeface="Cambria Math"/>
              </a:rPr>
              <a:t>l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Cambria Math"/>
                <a:cs typeface="Cambria Math"/>
              </a:rPr>
              <a:t>2</a:t>
            </a:r>
            <a:r>
              <a:rPr sz="2200" spc="-5" dirty="0">
                <a:latin typeface="Cambria Math"/>
                <a:cs typeface="Cambria Math"/>
              </a:rPr>
              <a:t>2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(</a:t>
            </a:r>
            <a:r>
              <a:rPr sz="2200" spc="-10" dirty="0">
                <a:latin typeface="Cambria Math"/>
                <a:cs typeface="Cambria Math"/>
              </a:rPr>
              <a:t>0</a:t>
            </a:r>
            <a:r>
              <a:rPr sz="2200" dirty="0">
                <a:latin typeface="Cambria Math"/>
                <a:cs typeface="Cambria Math"/>
              </a:rPr>
              <a:t>,</a:t>
            </a:r>
            <a:r>
              <a:rPr sz="2200" spc="-10" dirty="0">
                <a:latin typeface="Cambria Math"/>
                <a:cs typeface="Cambria Math"/>
              </a:rPr>
              <a:t>25</a:t>
            </a:r>
            <a:r>
              <a:rPr sz="2200" spc="-5" dirty="0">
                <a:latin typeface="Cambria Math"/>
                <a:cs typeface="Cambria Math"/>
              </a:rPr>
              <a:t>%)</a:t>
            </a:r>
            <a:r>
              <a:rPr sz="2200" dirty="0">
                <a:latin typeface="Times New Roman"/>
                <a:cs typeface="Times New Roman"/>
              </a:rPr>
              <a:t>  </a:t>
            </a:r>
            <a:r>
              <a:rPr sz="2200" spc="4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………………</a:t>
            </a:r>
            <a:r>
              <a:rPr sz="2200" spc="-15" dirty="0">
                <a:latin typeface="Cambria Math"/>
                <a:cs typeface="Cambria Math"/>
              </a:rPr>
              <a:t>…</a:t>
            </a:r>
            <a:r>
              <a:rPr sz="2200" spc="-5" dirty="0">
                <a:latin typeface="Cambria Math"/>
                <a:cs typeface="Cambria Math"/>
              </a:rPr>
              <a:t>…</a:t>
            </a:r>
            <a:r>
              <a:rPr sz="2200" spc="-15" dirty="0">
                <a:latin typeface="Cambria Math"/>
                <a:cs typeface="Cambria Math"/>
              </a:rPr>
              <a:t>…</a:t>
            </a:r>
            <a:r>
              <a:rPr sz="2200" spc="-5" dirty="0">
                <a:latin typeface="Cambria Math"/>
                <a:cs typeface="Cambria Math"/>
              </a:rPr>
              <a:t>…</a:t>
            </a:r>
            <a:r>
              <a:rPr sz="2200" spc="-15" dirty="0">
                <a:latin typeface="Cambria Math"/>
                <a:cs typeface="Cambria Math"/>
              </a:rPr>
              <a:t>…</a:t>
            </a:r>
            <a:r>
              <a:rPr sz="2200" spc="-5" dirty="0">
                <a:latin typeface="Cambria Math"/>
                <a:cs typeface="Cambria Math"/>
              </a:rPr>
              <a:t>…</a:t>
            </a:r>
            <a:r>
              <a:rPr sz="2200" spc="-15" dirty="0">
                <a:latin typeface="Cambria Math"/>
                <a:cs typeface="Cambria Math"/>
              </a:rPr>
              <a:t>…</a:t>
            </a:r>
            <a:r>
              <a:rPr sz="2200" dirty="0">
                <a:latin typeface="Cambria Math"/>
                <a:cs typeface="Cambria Math"/>
              </a:rPr>
              <a:t>.</a:t>
            </a:r>
            <a:r>
              <a:rPr sz="2200" spc="-15" dirty="0">
                <a:latin typeface="Cambria Math"/>
                <a:cs typeface="Cambria Math"/>
              </a:rPr>
              <a:t>.</a:t>
            </a:r>
            <a:r>
              <a:rPr sz="2200" u="heavy" spc="-5" dirty="0">
                <a:latin typeface="Cambria Math"/>
                <a:cs typeface="Cambria Math"/>
              </a:rPr>
              <a:t>Rp</a:t>
            </a:r>
            <a:r>
              <a:rPr sz="2200" u="heavy" dirty="0">
                <a:latin typeface="Times New Roman"/>
                <a:cs typeface="Times New Roman"/>
              </a:rPr>
              <a:t>      </a:t>
            </a:r>
            <a:r>
              <a:rPr sz="2200" u="heavy" spc="10" dirty="0">
                <a:latin typeface="Times New Roman"/>
                <a:cs typeface="Times New Roman"/>
              </a:rPr>
              <a:t> </a:t>
            </a:r>
            <a:r>
              <a:rPr sz="2200" u="heavy" spc="-10" dirty="0">
                <a:latin typeface="Cambria Math"/>
                <a:cs typeface="Cambria Math"/>
              </a:rPr>
              <a:t>250</a:t>
            </a:r>
            <a:r>
              <a:rPr sz="2200" u="heavy" dirty="0">
                <a:latin typeface="Cambria Math"/>
                <a:cs typeface="Cambria Math"/>
              </a:rPr>
              <a:t>.</a:t>
            </a:r>
            <a:r>
              <a:rPr sz="2200" u="heavy" spc="-10" dirty="0">
                <a:latin typeface="Cambria Math"/>
                <a:cs typeface="Cambria Math"/>
              </a:rPr>
              <a:t>000</a:t>
            </a:r>
            <a:r>
              <a:rPr sz="2200" u="heavy" dirty="0">
                <a:latin typeface="Cambria Math"/>
                <a:cs typeface="Cambria Math"/>
              </a:rPr>
              <a:t>,</a:t>
            </a:r>
            <a:r>
              <a:rPr sz="2200" u="heavy" spc="-10" dirty="0">
                <a:latin typeface="Cambria Math"/>
                <a:cs typeface="Cambria Math"/>
              </a:rPr>
              <a:t>0</a:t>
            </a:r>
            <a:r>
              <a:rPr sz="2200" u="heavy" spc="-5" dirty="0">
                <a:latin typeface="Cambria Math"/>
                <a:cs typeface="Cambria Math"/>
              </a:rPr>
              <a:t>0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Cambria Math"/>
                <a:cs typeface="Cambria Math"/>
              </a:rPr>
              <a:t>Jum</a:t>
            </a:r>
            <a:r>
              <a:rPr sz="2200" dirty="0">
                <a:latin typeface="Cambria Math"/>
                <a:cs typeface="Cambria Math"/>
              </a:rPr>
              <a:t>l</a:t>
            </a:r>
            <a:r>
              <a:rPr sz="2200" spc="-10" dirty="0">
                <a:latin typeface="Cambria Math"/>
                <a:cs typeface="Cambria Math"/>
              </a:rPr>
              <a:t>a</a:t>
            </a:r>
            <a:r>
              <a:rPr sz="2200" spc="-5" dirty="0">
                <a:latin typeface="Cambria Math"/>
                <a:cs typeface="Cambria Math"/>
              </a:rPr>
              <a:t>h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Cambria Math"/>
                <a:cs typeface="Cambria Math"/>
              </a:rPr>
              <a:t>d</a:t>
            </a:r>
            <a:r>
              <a:rPr sz="2200" spc="-5" dirty="0">
                <a:latin typeface="Cambria Math"/>
                <a:cs typeface="Cambria Math"/>
              </a:rPr>
              <a:t>i</a:t>
            </a:r>
            <a:r>
              <a:rPr sz="2200" spc="-10" dirty="0">
                <a:latin typeface="Cambria Math"/>
                <a:cs typeface="Cambria Math"/>
              </a:rPr>
              <a:t>b</a:t>
            </a:r>
            <a:r>
              <a:rPr sz="2200" spc="-60" dirty="0">
                <a:latin typeface="Cambria Math"/>
                <a:cs typeface="Cambria Math"/>
              </a:rPr>
              <a:t>ay</a:t>
            </a:r>
            <a:r>
              <a:rPr sz="2200" spc="-10" dirty="0">
                <a:latin typeface="Cambria Math"/>
                <a:cs typeface="Cambria Math"/>
              </a:rPr>
              <a:t>a</a:t>
            </a:r>
            <a:r>
              <a:rPr sz="2200" spc="-15" dirty="0">
                <a:latin typeface="Cambria Math"/>
                <a:cs typeface="Cambria Math"/>
              </a:rPr>
              <a:t>r</a:t>
            </a:r>
            <a:r>
              <a:rPr sz="2200" spc="-20" dirty="0">
                <a:latin typeface="Cambria Math"/>
                <a:cs typeface="Cambria Math"/>
              </a:rPr>
              <a:t>k</a:t>
            </a:r>
            <a:r>
              <a:rPr sz="2200" spc="-10" dirty="0">
                <a:latin typeface="Cambria Math"/>
                <a:cs typeface="Cambria Math"/>
              </a:rPr>
              <a:t>a</a:t>
            </a:r>
            <a:r>
              <a:rPr sz="2200" spc="-5" dirty="0">
                <a:latin typeface="Cambria Math"/>
                <a:cs typeface="Cambria Math"/>
              </a:rPr>
              <a:t>n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spc="-45" dirty="0">
                <a:latin typeface="Cambria Math"/>
                <a:cs typeface="Cambria Math"/>
              </a:rPr>
              <a:t>k</a:t>
            </a:r>
            <a:r>
              <a:rPr sz="2200" spc="-5" dirty="0">
                <a:latin typeface="Cambria Math"/>
                <a:cs typeface="Cambria Math"/>
              </a:rPr>
              <a:t>e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p</a:t>
            </a:r>
            <a:r>
              <a:rPr sz="2200" spc="-10" dirty="0">
                <a:latin typeface="Cambria Math"/>
                <a:cs typeface="Cambria Math"/>
              </a:rPr>
              <a:t>e</a:t>
            </a:r>
            <a:r>
              <a:rPr sz="2200" dirty="0">
                <a:latin typeface="Cambria Math"/>
                <a:cs typeface="Cambria Math"/>
              </a:rPr>
              <a:t>d</a:t>
            </a:r>
            <a:r>
              <a:rPr sz="2200" spc="-10" dirty="0">
                <a:latin typeface="Cambria Math"/>
                <a:cs typeface="Cambria Math"/>
              </a:rPr>
              <a:t>a</a:t>
            </a:r>
            <a:r>
              <a:rPr sz="2200" spc="-35" dirty="0">
                <a:latin typeface="Cambria Math"/>
                <a:cs typeface="Cambria Math"/>
              </a:rPr>
              <a:t>g</a:t>
            </a:r>
            <a:r>
              <a:rPr sz="2200" spc="-10" dirty="0">
                <a:latin typeface="Cambria Math"/>
                <a:cs typeface="Cambria Math"/>
              </a:rPr>
              <a:t>an</a:t>
            </a:r>
            <a:r>
              <a:rPr sz="2200" spc="-5" dirty="0">
                <a:latin typeface="Cambria Math"/>
                <a:cs typeface="Cambria Math"/>
              </a:rPr>
              <a:t>g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p</a:t>
            </a:r>
            <a:r>
              <a:rPr sz="2200" spc="-10" dirty="0">
                <a:latin typeface="Cambria Math"/>
                <a:cs typeface="Cambria Math"/>
              </a:rPr>
              <a:t>en</a:t>
            </a:r>
            <a:r>
              <a:rPr sz="2200" spc="-15" dirty="0">
                <a:latin typeface="Cambria Math"/>
                <a:cs typeface="Cambria Math"/>
              </a:rPr>
              <a:t>g</a:t>
            </a:r>
            <a:r>
              <a:rPr sz="2200" spc="-10" dirty="0">
                <a:latin typeface="Cambria Math"/>
                <a:cs typeface="Cambria Math"/>
              </a:rPr>
              <a:t>e</a:t>
            </a:r>
            <a:r>
              <a:rPr sz="2200" spc="-5" dirty="0">
                <a:latin typeface="Cambria Math"/>
                <a:cs typeface="Cambria Math"/>
              </a:rPr>
              <a:t>p</a:t>
            </a:r>
            <a:r>
              <a:rPr sz="2200" spc="-10" dirty="0">
                <a:latin typeface="Cambria Math"/>
                <a:cs typeface="Cambria Math"/>
              </a:rPr>
              <a:t>u</a:t>
            </a:r>
            <a:r>
              <a:rPr sz="2200" dirty="0">
                <a:latin typeface="Cambria Math"/>
                <a:cs typeface="Cambria Math"/>
              </a:rPr>
              <a:t>l</a:t>
            </a:r>
            <a:r>
              <a:rPr sz="2200" spc="-5" dirty="0">
                <a:latin typeface="Cambria Math"/>
                <a:cs typeface="Cambria Math"/>
              </a:rPr>
              <a:t>……</a:t>
            </a:r>
            <a:r>
              <a:rPr sz="2200" spc="0" dirty="0">
                <a:latin typeface="Cambria Math"/>
                <a:cs typeface="Cambria Math"/>
              </a:rPr>
              <a:t>…</a:t>
            </a:r>
            <a:r>
              <a:rPr sz="2200" spc="-5" dirty="0">
                <a:latin typeface="Cambria Math"/>
                <a:cs typeface="Cambria Math"/>
              </a:rPr>
              <a:t>Rp</a:t>
            </a:r>
            <a:r>
              <a:rPr sz="2200" dirty="0">
                <a:latin typeface="Times New Roman"/>
                <a:cs typeface="Times New Roman"/>
              </a:rPr>
              <a:t>  </a:t>
            </a:r>
            <a:r>
              <a:rPr sz="2200" spc="-18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Cambria Math"/>
                <a:cs typeface="Cambria Math"/>
              </a:rPr>
              <a:t>99</a:t>
            </a:r>
            <a:r>
              <a:rPr sz="2200" dirty="0">
                <a:latin typeface="Cambria Math"/>
                <a:cs typeface="Cambria Math"/>
              </a:rPr>
              <a:t>.</a:t>
            </a:r>
            <a:r>
              <a:rPr sz="2200" spc="-10" dirty="0">
                <a:latin typeface="Cambria Math"/>
                <a:cs typeface="Cambria Math"/>
              </a:rPr>
              <a:t>750</a:t>
            </a:r>
            <a:r>
              <a:rPr sz="2200" dirty="0">
                <a:latin typeface="Cambria Math"/>
                <a:cs typeface="Cambria Math"/>
              </a:rPr>
              <a:t>.</a:t>
            </a:r>
            <a:r>
              <a:rPr sz="2200" spc="-10" dirty="0">
                <a:latin typeface="Cambria Math"/>
                <a:cs typeface="Cambria Math"/>
              </a:rPr>
              <a:t>000</a:t>
            </a:r>
            <a:r>
              <a:rPr sz="2200" dirty="0">
                <a:latin typeface="Cambria Math"/>
                <a:cs typeface="Cambria Math"/>
              </a:rPr>
              <a:t>,</a:t>
            </a:r>
            <a:r>
              <a:rPr sz="2200" spc="-10" dirty="0">
                <a:latin typeface="Cambria Math"/>
                <a:cs typeface="Cambria Math"/>
              </a:rPr>
              <a:t>0</a:t>
            </a:r>
            <a:r>
              <a:rPr sz="2200" spc="-5" dirty="0">
                <a:latin typeface="Cambria Math"/>
                <a:cs typeface="Cambria Math"/>
              </a:rPr>
              <a:t>0</a:t>
            </a:r>
            <a:endParaRPr sz="2200" dirty="0">
              <a:latin typeface="Cambria Math"/>
              <a:cs typeface="Cambria Math"/>
            </a:endParaRPr>
          </a:p>
          <a:p>
            <a:pPr marL="12700" algn="just">
              <a:lnSpc>
                <a:spcPct val="100000"/>
              </a:lnSpc>
              <a:spcBef>
                <a:spcPts val="1270"/>
              </a:spcBef>
            </a:pPr>
            <a:r>
              <a:rPr sz="2200" spc="-10" dirty="0">
                <a:latin typeface="Cambria Math"/>
                <a:cs typeface="Cambria Math"/>
              </a:rPr>
              <a:t>Ja</a:t>
            </a:r>
            <a:r>
              <a:rPr sz="2200" dirty="0">
                <a:latin typeface="Cambria Math"/>
                <a:cs typeface="Cambria Math"/>
              </a:rPr>
              <a:t>d</a:t>
            </a:r>
            <a:r>
              <a:rPr sz="2200" spc="-5" dirty="0">
                <a:latin typeface="Cambria Math"/>
                <a:cs typeface="Cambria Math"/>
              </a:rPr>
              <a:t>i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PPh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p</a:t>
            </a:r>
            <a:r>
              <a:rPr sz="2200" spc="-10" dirty="0">
                <a:latin typeface="Cambria Math"/>
                <a:cs typeface="Cambria Math"/>
              </a:rPr>
              <a:t>a</a:t>
            </a:r>
            <a:r>
              <a:rPr sz="2200" dirty="0">
                <a:latin typeface="Cambria Math"/>
                <a:cs typeface="Cambria Math"/>
              </a:rPr>
              <a:t>s</a:t>
            </a:r>
            <a:r>
              <a:rPr sz="2200" spc="-10" dirty="0">
                <a:latin typeface="Cambria Math"/>
                <a:cs typeface="Cambria Math"/>
              </a:rPr>
              <a:t>a</a:t>
            </a:r>
            <a:r>
              <a:rPr sz="2200" dirty="0">
                <a:latin typeface="Cambria Math"/>
                <a:cs typeface="Cambria Math"/>
              </a:rPr>
              <a:t>l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Cambria Math"/>
                <a:cs typeface="Cambria Math"/>
              </a:rPr>
              <a:t>2</a:t>
            </a:r>
            <a:r>
              <a:rPr sz="2200" spc="-5" dirty="0">
                <a:latin typeface="Cambria Math"/>
                <a:cs typeface="Cambria Math"/>
              </a:rPr>
              <a:t>2</a:t>
            </a:r>
            <a:r>
              <a:rPr sz="2200" spc="-75" dirty="0">
                <a:latin typeface="Times New Roman"/>
                <a:cs typeface="Times New Roman"/>
              </a:rPr>
              <a:t> </a:t>
            </a:r>
            <a:r>
              <a:rPr sz="2200" spc="-60" dirty="0">
                <a:latin typeface="Cambria Math"/>
                <a:cs typeface="Cambria Math"/>
              </a:rPr>
              <a:t>y</a:t>
            </a:r>
            <a:r>
              <a:rPr sz="2200" spc="-10" dirty="0">
                <a:latin typeface="Cambria Math"/>
                <a:cs typeface="Cambria Math"/>
              </a:rPr>
              <a:t>an</a:t>
            </a:r>
            <a:r>
              <a:rPr sz="2200" spc="-5" dirty="0">
                <a:latin typeface="Cambria Math"/>
                <a:cs typeface="Cambria Math"/>
              </a:rPr>
              <a:t>g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Cambria Math"/>
                <a:cs typeface="Cambria Math"/>
              </a:rPr>
              <a:t>d</a:t>
            </a:r>
            <a:r>
              <a:rPr sz="2200" spc="-5" dirty="0">
                <a:latin typeface="Cambria Math"/>
                <a:cs typeface="Cambria Math"/>
              </a:rPr>
              <a:t>ip</a:t>
            </a:r>
            <a:r>
              <a:rPr sz="2200" spc="-10" dirty="0">
                <a:latin typeface="Cambria Math"/>
                <a:cs typeface="Cambria Math"/>
              </a:rPr>
              <a:t>o</a:t>
            </a:r>
            <a:r>
              <a:rPr sz="2200" spc="-30" dirty="0">
                <a:latin typeface="Cambria Math"/>
                <a:cs typeface="Cambria Math"/>
              </a:rPr>
              <a:t>t</a:t>
            </a:r>
            <a:r>
              <a:rPr sz="2200" spc="-10" dirty="0">
                <a:latin typeface="Cambria Math"/>
                <a:cs typeface="Cambria Math"/>
              </a:rPr>
              <a:t>on</a:t>
            </a:r>
            <a:r>
              <a:rPr sz="2200" spc="-5" dirty="0">
                <a:latin typeface="Cambria Math"/>
                <a:cs typeface="Cambria Math"/>
              </a:rPr>
              <a:t>g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Cambria Math"/>
                <a:cs typeface="Cambria Math"/>
              </a:rPr>
              <a:t>s</a:t>
            </a:r>
            <a:r>
              <a:rPr sz="2200" spc="-10" dirty="0">
                <a:latin typeface="Cambria Math"/>
                <a:cs typeface="Cambria Math"/>
              </a:rPr>
              <a:t>ebe</a:t>
            </a:r>
            <a:r>
              <a:rPr sz="2200" dirty="0">
                <a:latin typeface="Cambria Math"/>
                <a:cs typeface="Cambria Math"/>
              </a:rPr>
              <a:t>s</a:t>
            </a:r>
            <a:r>
              <a:rPr sz="2200" spc="-10" dirty="0">
                <a:latin typeface="Cambria Math"/>
                <a:cs typeface="Cambria Math"/>
              </a:rPr>
              <a:t>a</a:t>
            </a:r>
            <a:r>
              <a:rPr sz="2200" spc="-5" dirty="0">
                <a:latin typeface="Cambria Math"/>
                <a:cs typeface="Cambria Math"/>
              </a:rPr>
              <a:t>r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spc="-5" dirty="0" err="1">
                <a:latin typeface="Cambria Math"/>
                <a:cs typeface="Cambria Math"/>
              </a:rPr>
              <a:t>Rp</a:t>
            </a:r>
            <a:r>
              <a:rPr sz="2200" spc="-70" dirty="0">
                <a:latin typeface="Times New Roman"/>
                <a:cs typeface="Times New Roman"/>
              </a:rPr>
              <a:t> </a:t>
            </a:r>
            <a:r>
              <a:rPr sz="2200" spc="-10" dirty="0" smtClean="0">
                <a:latin typeface="Cambria Math"/>
                <a:cs typeface="Cambria Math"/>
              </a:rPr>
              <a:t>250</a:t>
            </a:r>
            <a:r>
              <a:rPr sz="2200" dirty="0" smtClean="0">
                <a:latin typeface="Cambria Math"/>
                <a:cs typeface="Cambria Math"/>
              </a:rPr>
              <a:t>.</a:t>
            </a:r>
            <a:r>
              <a:rPr sz="2200" spc="-10" dirty="0" smtClean="0">
                <a:latin typeface="Cambria Math"/>
                <a:cs typeface="Cambria Math"/>
              </a:rPr>
              <a:t>000</a:t>
            </a:r>
            <a:r>
              <a:rPr sz="2200" spc="-5" dirty="0" smtClean="0">
                <a:latin typeface="Cambria Math"/>
                <a:cs typeface="Cambria Math"/>
              </a:rPr>
              <a:t>,</a:t>
            </a:r>
            <a:r>
              <a:rPr sz="2200" spc="-10" dirty="0" smtClean="0">
                <a:latin typeface="Cambria Math"/>
                <a:cs typeface="Cambria Math"/>
              </a:rPr>
              <a:t>0</a:t>
            </a:r>
            <a:r>
              <a:rPr sz="2200" spc="-5" dirty="0" smtClean="0">
                <a:latin typeface="Cambria Math"/>
                <a:cs typeface="Cambria Math"/>
              </a:rPr>
              <a:t>0</a:t>
            </a:r>
            <a:r>
              <a:rPr lang="en-US" sz="2200" spc="-5" dirty="0" smtClean="0">
                <a:latin typeface="Cambria Math"/>
                <a:cs typeface="Cambria Math"/>
              </a:rPr>
              <a:t> </a:t>
            </a:r>
            <a:r>
              <a:rPr lang="en-US" sz="2200" spc="-5" dirty="0" err="1" smtClean="0">
                <a:latin typeface="Cambria Math"/>
                <a:cs typeface="Cambria Math"/>
              </a:rPr>
              <a:t>dan</a:t>
            </a:r>
            <a:r>
              <a:rPr lang="en-US" sz="2200" spc="-5" dirty="0" smtClean="0">
                <a:latin typeface="Cambria Math"/>
                <a:cs typeface="Cambria Math"/>
              </a:rPr>
              <a:t> </a:t>
            </a:r>
            <a:r>
              <a:rPr lang="en-US" sz="2200" spc="-5" dirty="0" err="1" smtClean="0">
                <a:latin typeface="Cambria Math"/>
                <a:cs typeface="Cambria Math"/>
              </a:rPr>
              <a:t>dipungut</a:t>
            </a:r>
            <a:r>
              <a:rPr lang="en-US" sz="2200" spc="-5" dirty="0" smtClean="0">
                <a:latin typeface="Cambria Math"/>
                <a:cs typeface="Cambria Math"/>
              </a:rPr>
              <a:t> </a:t>
            </a:r>
            <a:r>
              <a:rPr lang="en-US" sz="2200" spc="-5" dirty="0" err="1" smtClean="0">
                <a:latin typeface="Cambria Math"/>
                <a:cs typeface="Cambria Math"/>
              </a:rPr>
              <a:t>oleh</a:t>
            </a:r>
            <a:r>
              <a:rPr lang="en-US" sz="2200" spc="-5" dirty="0" smtClean="0">
                <a:latin typeface="Cambria Math"/>
                <a:cs typeface="Cambria Math"/>
              </a:rPr>
              <a:t> PT. </a:t>
            </a:r>
            <a:r>
              <a:rPr lang="en-US" sz="2200" spc="-5" dirty="0" err="1" smtClean="0">
                <a:latin typeface="Cambria Math"/>
                <a:cs typeface="Cambria Math"/>
              </a:rPr>
              <a:t>Dayin</a:t>
            </a:r>
            <a:r>
              <a:rPr lang="en-US" sz="2200" spc="-5" dirty="0" smtClean="0">
                <a:latin typeface="Cambria Math"/>
                <a:cs typeface="Cambria Math"/>
              </a:rPr>
              <a:t> mina </a:t>
            </a:r>
            <a:r>
              <a:rPr lang="en-US" sz="2200" spc="-5" dirty="0" err="1" smtClean="0">
                <a:latin typeface="Cambria Math"/>
                <a:cs typeface="Cambria Math"/>
              </a:rPr>
              <a:t>Samudra</a:t>
            </a:r>
            <a:endParaRPr sz="2200" dirty="0">
              <a:latin typeface="Cambria Math"/>
              <a:cs typeface="Cambria Math"/>
            </a:endParaRPr>
          </a:p>
          <a:p>
            <a:pPr marL="12700" marR="6350" algn="just">
              <a:lnSpc>
                <a:spcPct val="80000"/>
              </a:lnSpc>
              <a:spcBef>
                <a:spcPts val="1800"/>
              </a:spcBef>
            </a:pPr>
            <a:r>
              <a:rPr sz="2200" spc="-10" dirty="0">
                <a:latin typeface="Cambria Math"/>
                <a:cs typeface="Cambria Math"/>
              </a:rPr>
              <a:t>J</a:t>
            </a:r>
            <a:r>
              <a:rPr sz="2200" spc="-5" dirty="0">
                <a:latin typeface="Cambria Math"/>
                <a:cs typeface="Cambria Math"/>
              </a:rPr>
              <a:t>i</a:t>
            </a:r>
            <a:r>
              <a:rPr sz="2200" spc="-20" dirty="0">
                <a:latin typeface="Cambria Math"/>
                <a:cs typeface="Cambria Math"/>
              </a:rPr>
              <a:t>k</a:t>
            </a:r>
            <a:r>
              <a:rPr sz="2200" spc="-5" dirty="0">
                <a:latin typeface="Cambria Math"/>
                <a:cs typeface="Cambria Math"/>
              </a:rPr>
              <a:t>a</a:t>
            </a:r>
            <a:r>
              <a:rPr sz="2200" spc="160" dirty="0">
                <a:latin typeface="Times New Roman"/>
                <a:cs typeface="Times New Roman"/>
              </a:rPr>
              <a:t> </a:t>
            </a:r>
            <a:r>
              <a:rPr sz="2200" spc="-30" dirty="0">
                <a:latin typeface="Cambria Math"/>
                <a:cs typeface="Cambria Math"/>
              </a:rPr>
              <a:t>P</a:t>
            </a:r>
            <a:r>
              <a:rPr sz="2200" spc="-10" dirty="0">
                <a:latin typeface="Cambria Math"/>
                <a:cs typeface="Cambria Math"/>
              </a:rPr>
              <a:t>e</a:t>
            </a:r>
            <a:r>
              <a:rPr sz="2200" dirty="0">
                <a:latin typeface="Cambria Math"/>
                <a:cs typeface="Cambria Math"/>
              </a:rPr>
              <a:t>da</a:t>
            </a:r>
            <a:r>
              <a:rPr sz="2200" spc="-25" dirty="0">
                <a:latin typeface="Cambria Math"/>
                <a:cs typeface="Cambria Math"/>
              </a:rPr>
              <a:t>g</a:t>
            </a:r>
            <a:r>
              <a:rPr sz="2200" spc="-10" dirty="0">
                <a:latin typeface="Cambria Math"/>
                <a:cs typeface="Cambria Math"/>
              </a:rPr>
              <a:t>a</a:t>
            </a:r>
            <a:r>
              <a:rPr sz="2200" spc="0" dirty="0">
                <a:latin typeface="Cambria Math"/>
                <a:cs typeface="Cambria Math"/>
              </a:rPr>
              <a:t>n</a:t>
            </a:r>
            <a:r>
              <a:rPr sz="2200" spc="-5" dirty="0">
                <a:latin typeface="Cambria Math"/>
                <a:cs typeface="Cambria Math"/>
              </a:rPr>
              <a:t>g</a:t>
            </a:r>
            <a:r>
              <a:rPr sz="2200" spc="17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p</a:t>
            </a:r>
            <a:r>
              <a:rPr sz="2200" spc="-10" dirty="0">
                <a:latin typeface="Cambria Math"/>
                <a:cs typeface="Cambria Math"/>
              </a:rPr>
              <a:t>e</a:t>
            </a:r>
            <a:r>
              <a:rPr sz="2200" spc="0" dirty="0">
                <a:latin typeface="Cambria Math"/>
                <a:cs typeface="Cambria Math"/>
              </a:rPr>
              <a:t>n</a:t>
            </a:r>
            <a:r>
              <a:rPr sz="2200" dirty="0">
                <a:latin typeface="Cambria Math"/>
                <a:cs typeface="Cambria Math"/>
              </a:rPr>
              <a:t>g</a:t>
            </a:r>
            <a:r>
              <a:rPr sz="2200" spc="-10" dirty="0">
                <a:latin typeface="Cambria Math"/>
                <a:cs typeface="Cambria Math"/>
              </a:rPr>
              <a:t>e</a:t>
            </a:r>
            <a:r>
              <a:rPr sz="2200" spc="-5" dirty="0">
                <a:latin typeface="Cambria Math"/>
                <a:cs typeface="Cambria Math"/>
              </a:rPr>
              <a:t>p</a:t>
            </a:r>
            <a:r>
              <a:rPr sz="2200" spc="-10" dirty="0">
                <a:latin typeface="Cambria Math"/>
                <a:cs typeface="Cambria Math"/>
              </a:rPr>
              <a:t>u</a:t>
            </a:r>
            <a:r>
              <a:rPr sz="2200" dirty="0">
                <a:latin typeface="Cambria Math"/>
                <a:cs typeface="Cambria Math"/>
              </a:rPr>
              <a:t>l</a:t>
            </a:r>
            <a:r>
              <a:rPr sz="2200" spc="180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Cambria Math"/>
                <a:cs typeface="Cambria Math"/>
              </a:rPr>
              <a:t>t</a:t>
            </a:r>
            <a:r>
              <a:rPr sz="2200" spc="-5" dirty="0">
                <a:latin typeface="Cambria Math"/>
                <a:cs typeface="Cambria Math"/>
              </a:rPr>
              <a:t>i</a:t>
            </a:r>
            <a:r>
              <a:rPr sz="2200" dirty="0">
                <a:latin typeface="Cambria Math"/>
                <a:cs typeface="Cambria Math"/>
              </a:rPr>
              <a:t>d</a:t>
            </a:r>
            <a:r>
              <a:rPr sz="2200" spc="-10" dirty="0">
                <a:latin typeface="Cambria Math"/>
                <a:cs typeface="Cambria Math"/>
              </a:rPr>
              <a:t>a</a:t>
            </a:r>
            <a:r>
              <a:rPr sz="2200" spc="-5" dirty="0">
                <a:latin typeface="Cambria Math"/>
                <a:cs typeface="Cambria Math"/>
              </a:rPr>
              <a:t>k</a:t>
            </a:r>
            <a:r>
              <a:rPr sz="2200" spc="18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Cambria Math"/>
                <a:cs typeface="Cambria Math"/>
              </a:rPr>
              <a:t>mem</a:t>
            </a:r>
            <a:r>
              <a:rPr sz="2200" spc="-5" dirty="0">
                <a:latin typeface="Cambria Math"/>
                <a:cs typeface="Cambria Math"/>
              </a:rPr>
              <a:t>i</a:t>
            </a:r>
            <a:r>
              <a:rPr sz="2200" dirty="0">
                <a:latin typeface="Cambria Math"/>
                <a:cs typeface="Cambria Math"/>
              </a:rPr>
              <a:t>l</a:t>
            </a:r>
            <a:r>
              <a:rPr sz="2200" spc="0" dirty="0">
                <a:latin typeface="Cambria Math"/>
                <a:cs typeface="Cambria Math"/>
              </a:rPr>
              <a:t>i</a:t>
            </a:r>
            <a:r>
              <a:rPr sz="2200" spc="-10" dirty="0">
                <a:latin typeface="Cambria Math"/>
                <a:cs typeface="Cambria Math"/>
              </a:rPr>
              <a:t>k</a:t>
            </a:r>
            <a:r>
              <a:rPr sz="2200" spc="-5" dirty="0">
                <a:latin typeface="Cambria Math"/>
                <a:cs typeface="Cambria Math"/>
              </a:rPr>
              <a:t>i</a:t>
            </a:r>
            <a:r>
              <a:rPr sz="2200" spc="1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Cambria Math"/>
                <a:cs typeface="Cambria Math"/>
              </a:rPr>
              <a:t>N</a:t>
            </a:r>
            <a:r>
              <a:rPr sz="2200" spc="-5" dirty="0">
                <a:latin typeface="Cambria Math"/>
                <a:cs typeface="Cambria Math"/>
              </a:rPr>
              <a:t>PW</a:t>
            </a:r>
            <a:r>
              <a:rPr sz="2200" spc="-280" dirty="0">
                <a:latin typeface="Cambria Math"/>
                <a:cs typeface="Cambria Math"/>
              </a:rPr>
              <a:t>P</a:t>
            </a:r>
            <a:r>
              <a:rPr sz="2200" spc="-5" dirty="0">
                <a:latin typeface="Cambria Math"/>
                <a:cs typeface="Cambria Math"/>
              </a:rPr>
              <a:t>,</a:t>
            </a:r>
            <a:r>
              <a:rPr sz="2200" spc="17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Cambria Math"/>
                <a:cs typeface="Cambria Math"/>
              </a:rPr>
              <a:t>m</a:t>
            </a:r>
            <a:r>
              <a:rPr sz="2200" spc="-10" dirty="0">
                <a:latin typeface="Cambria Math"/>
                <a:cs typeface="Cambria Math"/>
              </a:rPr>
              <a:t>a</a:t>
            </a:r>
            <a:r>
              <a:rPr sz="2200" spc="-20" dirty="0">
                <a:latin typeface="Cambria Math"/>
                <a:cs typeface="Cambria Math"/>
              </a:rPr>
              <a:t>k</a:t>
            </a:r>
            <a:r>
              <a:rPr sz="2200" spc="-5" dirty="0">
                <a:latin typeface="Cambria Math"/>
                <a:cs typeface="Cambria Math"/>
              </a:rPr>
              <a:t>a</a:t>
            </a:r>
            <a:r>
              <a:rPr sz="2200" spc="17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P</a:t>
            </a:r>
            <a:r>
              <a:rPr sz="2200" spc="0" dirty="0">
                <a:latin typeface="Cambria Math"/>
                <a:cs typeface="Cambria Math"/>
              </a:rPr>
              <a:t>P</a:t>
            </a:r>
            <a:r>
              <a:rPr sz="2200" spc="-5" dirty="0">
                <a:latin typeface="Cambria Math"/>
                <a:cs typeface="Cambria Math"/>
              </a:rPr>
              <a:t>h</a:t>
            </a:r>
            <a:r>
              <a:rPr sz="2200" spc="180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Cambria Math"/>
                <a:cs typeface="Cambria Math"/>
              </a:rPr>
              <a:t>p</a:t>
            </a:r>
            <a:r>
              <a:rPr sz="2200" spc="-10" dirty="0">
                <a:latin typeface="Cambria Math"/>
                <a:cs typeface="Cambria Math"/>
              </a:rPr>
              <a:t>a</a:t>
            </a:r>
            <a:r>
              <a:rPr sz="2200" spc="5" dirty="0">
                <a:latin typeface="Cambria Math"/>
                <a:cs typeface="Cambria Math"/>
              </a:rPr>
              <a:t>s</a:t>
            </a:r>
            <a:r>
              <a:rPr sz="2200" spc="-10" dirty="0">
                <a:latin typeface="Cambria Math"/>
                <a:cs typeface="Cambria Math"/>
              </a:rPr>
              <a:t>a</a:t>
            </a:r>
            <a:r>
              <a:rPr sz="2200" dirty="0">
                <a:latin typeface="Cambria Math"/>
                <a:cs typeface="Cambria Math"/>
              </a:rPr>
              <a:t>l</a:t>
            </a:r>
            <a:r>
              <a:rPr sz="2200" spc="1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Cambria Math"/>
                <a:cs typeface="Cambria Math"/>
              </a:rPr>
              <a:t>2</a:t>
            </a:r>
            <a:r>
              <a:rPr sz="2200" spc="-5" dirty="0">
                <a:latin typeface="Cambria Math"/>
                <a:cs typeface="Cambria Math"/>
              </a:rPr>
              <a:t>2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Cambria Math"/>
                <a:cs typeface="Cambria Math"/>
              </a:rPr>
              <a:t>s</a:t>
            </a:r>
            <a:r>
              <a:rPr sz="2200" spc="-10" dirty="0">
                <a:latin typeface="Cambria Math"/>
                <a:cs typeface="Cambria Math"/>
              </a:rPr>
              <a:t>ebe</a:t>
            </a:r>
            <a:r>
              <a:rPr sz="2200" dirty="0">
                <a:latin typeface="Cambria Math"/>
                <a:cs typeface="Cambria Math"/>
              </a:rPr>
              <a:t>s</a:t>
            </a:r>
            <a:r>
              <a:rPr sz="2200" spc="-10" dirty="0">
                <a:latin typeface="Cambria Math"/>
                <a:cs typeface="Cambria Math"/>
              </a:rPr>
              <a:t>a</a:t>
            </a:r>
            <a:r>
              <a:rPr sz="2200" spc="-5" dirty="0">
                <a:latin typeface="Cambria Math"/>
                <a:cs typeface="Cambria Math"/>
              </a:rPr>
              <a:t>r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Rp</a:t>
            </a:r>
            <a:r>
              <a:rPr sz="2200" spc="-10" dirty="0">
                <a:latin typeface="Cambria Math"/>
                <a:cs typeface="Cambria Math"/>
              </a:rPr>
              <a:t>500</a:t>
            </a:r>
            <a:r>
              <a:rPr sz="2200" dirty="0">
                <a:latin typeface="Cambria Math"/>
                <a:cs typeface="Cambria Math"/>
              </a:rPr>
              <a:t>.</a:t>
            </a:r>
            <a:r>
              <a:rPr sz="2200" spc="-10" dirty="0">
                <a:latin typeface="Cambria Math"/>
                <a:cs typeface="Cambria Math"/>
              </a:rPr>
              <a:t>000</a:t>
            </a:r>
            <a:r>
              <a:rPr sz="2200" dirty="0">
                <a:latin typeface="Cambria Math"/>
                <a:cs typeface="Cambria Math"/>
              </a:rPr>
              <a:t>,</a:t>
            </a:r>
            <a:r>
              <a:rPr sz="2200" spc="-10" dirty="0">
                <a:latin typeface="Cambria Math"/>
                <a:cs typeface="Cambria Math"/>
              </a:rPr>
              <a:t>0</a:t>
            </a:r>
            <a:r>
              <a:rPr sz="2200" spc="-5" dirty="0">
                <a:latin typeface="Cambria Math"/>
                <a:cs typeface="Cambria Math"/>
              </a:rPr>
              <a:t>0</a:t>
            </a:r>
            <a:endParaRPr sz="2200" dirty="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730630" y="893063"/>
            <a:ext cx="1508759" cy="3596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22900" y="905255"/>
            <a:ext cx="207645" cy="342900"/>
          </a:xfrm>
          <a:custGeom>
            <a:avLst/>
            <a:gdLst/>
            <a:ahLst/>
            <a:cxnLst/>
            <a:rect l="l" t="t" r="r" b="b"/>
            <a:pathLst>
              <a:path w="207645" h="342900">
                <a:moveTo>
                  <a:pt x="153923" y="174022"/>
                </a:moveTo>
                <a:lnTo>
                  <a:pt x="153923" y="92963"/>
                </a:lnTo>
                <a:lnTo>
                  <a:pt x="150875" y="108203"/>
                </a:lnTo>
                <a:lnTo>
                  <a:pt x="146113" y="120395"/>
                </a:lnTo>
                <a:lnTo>
                  <a:pt x="143375" y="126634"/>
                </a:lnTo>
                <a:lnTo>
                  <a:pt x="140207" y="132587"/>
                </a:lnTo>
                <a:lnTo>
                  <a:pt x="137787" y="137279"/>
                </a:lnTo>
                <a:lnTo>
                  <a:pt x="120395" y="163067"/>
                </a:lnTo>
                <a:lnTo>
                  <a:pt x="117515" y="166820"/>
                </a:lnTo>
                <a:lnTo>
                  <a:pt x="79247" y="211835"/>
                </a:lnTo>
                <a:lnTo>
                  <a:pt x="74442" y="217014"/>
                </a:lnTo>
                <a:lnTo>
                  <a:pt x="69819" y="222099"/>
                </a:lnTo>
                <a:lnTo>
                  <a:pt x="42313" y="255083"/>
                </a:lnTo>
                <a:lnTo>
                  <a:pt x="20482" y="286658"/>
                </a:lnTo>
                <a:lnTo>
                  <a:pt x="1920" y="323740"/>
                </a:lnTo>
                <a:lnTo>
                  <a:pt x="0" y="329183"/>
                </a:lnTo>
                <a:lnTo>
                  <a:pt x="0" y="342899"/>
                </a:lnTo>
                <a:lnTo>
                  <a:pt x="47243" y="342899"/>
                </a:lnTo>
                <a:lnTo>
                  <a:pt x="47243" y="301751"/>
                </a:lnTo>
                <a:lnTo>
                  <a:pt x="49854" y="297405"/>
                </a:lnTo>
                <a:lnTo>
                  <a:pt x="72079" y="265401"/>
                </a:lnTo>
                <a:lnTo>
                  <a:pt x="96632" y="235768"/>
                </a:lnTo>
                <a:lnTo>
                  <a:pt x="121542" y="209121"/>
                </a:lnTo>
                <a:lnTo>
                  <a:pt x="126821" y="203716"/>
                </a:lnTo>
                <a:lnTo>
                  <a:pt x="153021" y="175093"/>
                </a:lnTo>
                <a:lnTo>
                  <a:pt x="153923" y="174022"/>
                </a:lnTo>
                <a:close/>
              </a:path>
              <a:path w="207645" h="342900">
                <a:moveTo>
                  <a:pt x="202691" y="86867"/>
                </a:moveTo>
                <a:lnTo>
                  <a:pt x="202691" y="77723"/>
                </a:lnTo>
                <a:lnTo>
                  <a:pt x="202467" y="70844"/>
                </a:lnTo>
                <a:lnTo>
                  <a:pt x="189354" y="32116"/>
                </a:lnTo>
                <a:lnTo>
                  <a:pt x="155289" y="6525"/>
                </a:lnTo>
                <a:lnTo>
                  <a:pt x="117189" y="127"/>
                </a:lnTo>
                <a:lnTo>
                  <a:pt x="109727" y="0"/>
                </a:lnTo>
                <a:lnTo>
                  <a:pt x="104510" y="74"/>
                </a:lnTo>
                <a:lnTo>
                  <a:pt x="62483" y="6095"/>
                </a:lnTo>
                <a:lnTo>
                  <a:pt x="25039" y="18460"/>
                </a:lnTo>
                <a:lnTo>
                  <a:pt x="7619" y="25907"/>
                </a:lnTo>
                <a:lnTo>
                  <a:pt x="7619" y="74675"/>
                </a:lnTo>
                <a:lnTo>
                  <a:pt x="38099" y="74675"/>
                </a:lnTo>
                <a:lnTo>
                  <a:pt x="40090" y="67908"/>
                </a:lnTo>
                <a:lnTo>
                  <a:pt x="42400" y="61626"/>
                </a:lnTo>
                <a:lnTo>
                  <a:pt x="67068" y="31004"/>
                </a:lnTo>
                <a:lnTo>
                  <a:pt x="99131" y="22862"/>
                </a:lnTo>
                <a:lnTo>
                  <a:pt x="106180" y="23067"/>
                </a:lnTo>
                <a:lnTo>
                  <a:pt x="141610" y="42440"/>
                </a:lnTo>
                <a:lnTo>
                  <a:pt x="153923" y="85343"/>
                </a:lnTo>
                <a:lnTo>
                  <a:pt x="153923" y="174022"/>
                </a:lnTo>
                <a:lnTo>
                  <a:pt x="155447" y="172211"/>
                </a:lnTo>
                <a:lnTo>
                  <a:pt x="159250" y="167752"/>
                </a:lnTo>
                <a:lnTo>
                  <a:pt x="166687" y="159257"/>
                </a:lnTo>
                <a:lnTo>
                  <a:pt x="170236" y="155052"/>
                </a:lnTo>
                <a:lnTo>
                  <a:pt x="173616" y="150763"/>
                </a:lnTo>
                <a:lnTo>
                  <a:pt x="176783" y="146303"/>
                </a:lnTo>
                <a:lnTo>
                  <a:pt x="181070" y="140588"/>
                </a:lnTo>
                <a:lnTo>
                  <a:pt x="184784" y="134873"/>
                </a:lnTo>
                <a:lnTo>
                  <a:pt x="187928" y="129158"/>
                </a:lnTo>
                <a:lnTo>
                  <a:pt x="190499" y="123443"/>
                </a:lnTo>
                <a:lnTo>
                  <a:pt x="195071" y="117347"/>
                </a:lnTo>
                <a:lnTo>
                  <a:pt x="198119" y="109727"/>
                </a:lnTo>
                <a:lnTo>
                  <a:pt x="202691" y="86867"/>
                </a:lnTo>
                <a:close/>
              </a:path>
              <a:path w="207645" h="342900">
                <a:moveTo>
                  <a:pt x="207263" y="269747"/>
                </a:moveTo>
                <a:lnTo>
                  <a:pt x="185927" y="269747"/>
                </a:lnTo>
                <a:lnTo>
                  <a:pt x="182879" y="277367"/>
                </a:lnTo>
                <a:lnTo>
                  <a:pt x="179831" y="281939"/>
                </a:lnTo>
                <a:lnTo>
                  <a:pt x="178307" y="286511"/>
                </a:lnTo>
                <a:lnTo>
                  <a:pt x="175259" y="292607"/>
                </a:lnTo>
                <a:lnTo>
                  <a:pt x="172211" y="294131"/>
                </a:lnTo>
                <a:lnTo>
                  <a:pt x="169163" y="297179"/>
                </a:lnTo>
                <a:lnTo>
                  <a:pt x="160019" y="300227"/>
                </a:lnTo>
                <a:lnTo>
                  <a:pt x="155447" y="300227"/>
                </a:lnTo>
                <a:lnTo>
                  <a:pt x="147827" y="301751"/>
                </a:lnTo>
                <a:lnTo>
                  <a:pt x="47243" y="301751"/>
                </a:lnTo>
                <a:lnTo>
                  <a:pt x="47243" y="342899"/>
                </a:lnTo>
                <a:lnTo>
                  <a:pt x="202691" y="342899"/>
                </a:lnTo>
                <a:lnTo>
                  <a:pt x="207263" y="2697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11541" y="1684527"/>
            <a:ext cx="8072755" cy="43755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2000" dirty="0">
                <a:latin typeface="Cambria Math"/>
                <a:cs typeface="Cambria Math"/>
              </a:rPr>
              <a:t>PT</a:t>
            </a:r>
            <a:r>
              <a:rPr sz="2000" dirty="0">
                <a:latin typeface="Times New Roman"/>
                <a:cs typeface="Times New Roman"/>
              </a:rPr>
              <a:t>   </a:t>
            </a:r>
            <a:r>
              <a:rPr sz="2000" spc="-140" dirty="0">
                <a:latin typeface="Times New Roman"/>
                <a:cs typeface="Times New Roman"/>
              </a:rPr>
              <a:t> </a:t>
            </a:r>
            <a:r>
              <a:rPr sz="2000" spc="-75" dirty="0">
                <a:latin typeface="Cambria Math"/>
                <a:cs typeface="Cambria Math"/>
              </a:rPr>
              <a:t>T</a:t>
            </a:r>
            <a:r>
              <a:rPr sz="2000" dirty="0">
                <a:latin typeface="Cambria Math"/>
                <a:cs typeface="Cambria Math"/>
              </a:rPr>
              <a:t>r</a:t>
            </a:r>
            <a:r>
              <a:rPr sz="2000" spc="-5" dirty="0">
                <a:latin typeface="Cambria Math"/>
                <a:cs typeface="Cambria Math"/>
              </a:rPr>
              <a:t>u</a:t>
            </a:r>
            <a:r>
              <a:rPr sz="2000" spc="-10" dirty="0">
                <a:latin typeface="Cambria Math"/>
                <a:cs typeface="Cambria Math"/>
              </a:rPr>
              <a:t>c</a:t>
            </a:r>
            <a:r>
              <a:rPr sz="2000" dirty="0">
                <a:latin typeface="Cambria Math"/>
                <a:cs typeface="Cambria Math"/>
              </a:rPr>
              <a:t>k</a:t>
            </a:r>
            <a:r>
              <a:rPr sz="2000" spc="-5" dirty="0">
                <a:latin typeface="Cambria Math"/>
                <a:cs typeface="Cambria Math"/>
              </a:rPr>
              <a:t>i</a:t>
            </a:r>
            <a:r>
              <a:rPr sz="2000" spc="-15" dirty="0">
                <a:latin typeface="Cambria Math"/>
                <a:cs typeface="Cambria Math"/>
              </a:rPr>
              <a:t>n</a:t>
            </a:r>
            <a:r>
              <a:rPr sz="2000" spc="-10" dirty="0">
                <a:latin typeface="Cambria Math"/>
                <a:cs typeface="Cambria Math"/>
              </a:rPr>
              <a:t>d</a:t>
            </a:r>
            <a:r>
              <a:rPr sz="2000" dirty="0">
                <a:latin typeface="Cambria Math"/>
                <a:cs typeface="Cambria Math"/>
              </a:rPr>
              <a:t>o</a:t>
            </a:r>
            <a:r>
              <a:rPr sz="2000" dirty="0">
                <a:latin typeface="Times New Roman"/>
                <a:cs typeface="Times New Roman"/>
              </a:rPr>
              <a:t>   </a:t>
            </a:r>
            <a:r>
              <a:rPr sz="2000" spc="-1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mbria Math"/>
                <a:cs typeface="Cambria Math"/>
              </a:rPr>
              <a:t>N</a:t>
            </a:r>
            <a:r>
              <a:rPr sz="2000" spc="-10" dirty="0">
                <a:latin typeface="Cambria Math"/>
                <a:cs typeface="Cambria Math"/>
              </a:rPr>
              <a:t>P</a:t>
            </a:r>
            <a:r>
              <a:rPr sz="2000" dirty="0">
                <a:latin typeface="Cambria Math"/>
                <a:cs typeface="Cambria Math"/>
              </a:rPr>
              <a:t>WP</a:t>
            </a:r>
            <a:r>
              <a:rPr sz="2000" dirty="0">
                <a:latin typeface="Times New Roman"/>
                <a:cs typeface="Times New Roman"/>
              </a:rPr>
              <a:t>   </a:t>
            </a:r>
            <a:r>
              <a:rPr sz="2000" spc="-1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mbria Math"/>
                <a:cs typeface="Cambria Math"/>
              </a:rPr>
              <a:t>03</a:t>
            </a:r>
            <a:r>
              <a:rPr sz="2000" spc="5" dirty="0">
                <a:latin typeface="Cambria Math"/>
                <a:cs typeface="Cambria Math"/>
              </a:rPr>
              <a:t>.</a:t>
            </a:r>
            <a:r>
              <a:rPr sz="2000" spc="-5" dirty="0">
                <a:latin typeface="Cambria Math"/>
                <a:cs typeface="Cambria Math"/>
              </a:rPr>
              <a:t>6</a:t>
            </a:r>
            <a:r>
              <a:rPr sz="2000" spc="5" dirty="0">
                <a:latin typeface="Cambria Math"/>
                <a:cs typeface="Cambria Math"/>
              </a:rPr>
              <a:t>66</a:t>
            </a:r>
            <a:r>
              <a:rPr sz="2000" spc="-5" dirty="0">
                <a:latin typeface="Cambria Math"/>
                <a:cs typeface="Cambria Math"/>
              </a:rPr>
              <a:t>.</a:t>
            </a:r>
            <a:r>
              <a:rPr sz="2000" spc="5" dirty="0">
                <a:latin typeface="Cambria Math"/>
                <a:cs typeface="Cambria Math"/>
              </a:rPr>
              <a:t>66</a:t>
            </a:r>
            <a:r>
              <a:rPr sz="2000" spc="-5" dirty="0">
                <a:latin typeface="Cambria Math"/>
                <a:cs typeface="Cambria Math"/>
              </a:rPr>
              <a:t>7</a:t>
            </a:r>
            <a:r>
              <a:rPr sz="2000" spc="5" dirty="0">
                <a:latin typeface="Cambria Math"/>
                <a:cs typeface="Cambria Math"/>
              </a:rPr>
              <a:t>.</a:t>
            </a:r>
            <a:r>
              <a:rPr sz="2000" spc="-5" dirty="0">
                <a:latin typeface="Cambria Math"/>
                <a:cs typeface="Cambria Math"/>
              </a:rPr>
              <a:t>4</a:t>
            </a:r>
            <a:r>
              <a:rPr sz="2000" spc="5" dirty="0">
                <a:latin typeface="Cambria Math"/>
                <a:cs typeface="Cambria Math"/>
              </a:rPr>
              <a:t>-0</a:t>
            </a:r>
            <a:r>
              <a:rPr sz="2000" spc="-5" dirty="0">
                <a:latin typeface="Cambria Math"/>
                <a:cs typeface="Cambria Math"/>
              </a:rPr>
              <a:t>0</a:t>
            </a:r>
            <a:r>
              <a:rPr sz="2000" spc="5" dirty="0">
                <a:latin typeface="Cambria Math"/>
                <a:cs typeface="Cambria Math"/>
              </a:rPr>
              <a:t>5</a:t>
            </a:r>
            <a:r>
              <a:rPr sz="2000" spc="-5" dirty="0">
                <a:latin typeface="Cambria Math"/>
                <a:cs typeface="Cambria Math"/>
              </a:rPr>
              <a:t>.</a:t>
            </a:r>
            <a:r>
              <a:rPr sz="2000" spc="5" dirty="0">
                <a:latin typeface="Cambria Math"/>
                <a:cs typeface="Cambria Math"/>
              </a:rPr>
              <a:t>00</a:t>
            </a:r>
            <a:r>
              <a:rPr sz="2000" dirty="0">
                <a:latin typeface="Cambria Math"/>
                <a:cs typeface="Cambria Math"/>
              </a:rPr>
              <a:t>0</a:t>
            </a:r>
            <a:r>
              <a:rPr sz="2000" dirty="0">
                <a:latin typeface="Times New Roman"/>
                <a:cs typeface="Times New Roman"/>
              </a:rPr>
              <a:t>   </a:t>
            </a:r>
            <a:r>
              <a:rPr sz="2000" spc="-1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mbria Math"/>
                <a:cs typeface="Cambria Math"/>
              </a:rPr>
              <a:t>m</a:t>
            </a:r>
            <a:r>
              <a:rPr sz="2000" spc="-10" dirty="0">
                <a:latin typeface="Cambria Math"/>
                <a:cs typeface="Cambria Math"/>
              </a:rPr>
              <a:t>e</a:t>
            </a:r>
            <a:r>
              <a:rPr sz="2000" spc="-5" dirty="0">
                <a:latin typeface="Cambria Math"/>
                <a:cs typeface="Cambria Math"/>
              </a:rPr>
              <a:t>n</a:t>
            </a:r>
            <a:r>
              <a:rPr sz="2000" spc="-10" dirty="0">
                <a:latin typeface="Cambria Math"/>
                <a:cs typeface="Cambria Math"/>
              </a:rPr>
              <a:t>j</a:t>
            </a:r>
            <a:r>
              <a:rPr sz="2000" spc="-5" dirty="0">
                <a:latin typeface="Cambria Math"/>
                <a:cs typeface="Cambria Math"/>
              </a:rPr>
              <a:t>u</a:t>
            </a:r>
            <a:r>
              <a:rPr sz="2000" spc="5" dirty="0">
                <a:latin typeface="Cambria Math"/>
                <a:cs typeface="Cambria Math"/>
              </a:rPr>
              <a:t>a</a:t>
            </a:r>
            <a:r>
              <a:rPr sz="2000" dirty="0">
                <a:latin typeface="Cambria Math"/>
                <a:cs typeface="Cambria Math"/>
              </a:rPr>
              <a:t>l</a:t>
            </a:r>
            <a:r>
              <a:rPr sz="2000" dirty="0">
                <a:latin typeface="Times New Roman"/>
                <a:cs typeface="Times New Roman"/>
              </a:rPr>
              <a:t>   </a:t>
            </a:r>
            <a:r>
              <a:rPr sz="2000" spc="-17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Cambria Math"/>
                <a:cs typeface="Cambria Math"/>
              </a:rPr>
              <a:t>t</a:t>
            </a:r>
            <a:r>
              <a:rPr sz="2000" dirty="0">
                <a:latin typeface="Cambria Math"/>
                <a:cs typeface="Cambria Math"/>
              </a:rPr>
              <a:t>r</a:t>
            </a:r>
            <a:r>
              <a:rPr sz="2000" spc="-20" dirty="0">
                <a:latin typeface="Cambria Math"/>
                <a:cs typeface="Cambria Math"/>
              </a:rPr>
              <a:t>u</a:t>
            </a:r>
            <a:r>
              <a:rPr sz="2000" dirty="0">
                <a:latin typeface="Cambria Math"/>
                <a:cs typeface="Cambria Math"/>
              </a:rPr>
              <a:t>k</a:t>
            </a:r>
            <a:r>
              <a:rPr sz="2000" dirty="0">
                <a:latin typeface="Times New Roman"/>
                <a:cs typeface="Times New Roman"/>
              </a:rPr>
              <a:t>   </a:t>
            </a:r>
            <a:r>
              <a:rPr sz="2000" spc="-1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mbria Math"/>
                <a:cs typeface="Cambria Math"/>
              </a:rPr>
              <a:t>k</a:t>
            </a:r>
            <a:r>
              <a:rPr sz="2000" spc="-15" dirty="0">
                <a:latin typeface="Cambria Math"/>
                <a:cs typeface="Cambria Math"/>
              </a:rPr>
              <a:t>h</a:t>
            </a:r>
            <a:r>
              <a:rPr sz="2000" spc="-5" dirty="0">
                <a:latin typeface="Cambria Math"/>
                <a:cs typeface="Cambria Math"/>
              </a:rPr>
              <a:t>u</a:t>
            </a:r>
            <a:r>
              <a:rPr sz="2000" dirty="0">
                <a:latin typeface="Cambria Math"/>
                <a:cs typeface="Cambria Math"/>
              </a:rPr>
              <a:t>s</a:t>
            </a:r>
            <a:r>
              <a:rPr sz="2000" spc="-5" dirty="0">
                <a:latin typeface="Cambria Math"/>
                <a:cs typeface="Cambria Math"/>
              </a:rPr>
              <a:t>u</a:t>
            </a:r>
            <a:r>
              <a:rPr sz="2000" dirty="0">
                <a:latin typeface="Cambria Math"/>
                <a:cs typeface="Cambria Math"/>
              </a:rPr>
              <a:t>s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mbria Math"/>
                <a:cs typeface="Cambria Math"/>
              </a:rPr>
              <a:t>p</a:t>
            </a:r>
            <a:r>
              <a:rPr sz="2000" spc="-10" dirty="0">
                <a:latin typeface="Cambria Math"/>
                <a:cs typeface="Cambria Math"/>
              </a:rPr>
              <a:t>e</a:t>
            </a:r>
            <a:r>
              <a:rPr sz="2000" spc="-5" dirty="0">
                <a:latin typeface="Cambria Math"/>
                <a:cs typeface="Cambria Math"/>
              </a:rPr>
              <a:t>n</a:t>
            </a:r>
            <a:r>
              <a:rPr sz="2000" spc="-20" dirty="0">
                <a:latin typeface="Cambria Math"/>
                <a:cs typeface="Cambria Math"/>
              </a:rPr>
              <a:t>g</a:t>
            </a:r>
            <a:r>
              <a:rPr sz="2000" spc="5" dirty="0">
                <a:latin typeface="Cambria Math"/>
                <a:cs typeface="Cambria Math"/>
              </a:rPr>
              <a:t>a</a:t>
            </a:r>
            <a:r>
              <a:rPr sz="2000" spc="-15" dirty="0">
                <a:latin typeface="Cambria Math"/>
                <a:cs typeface="Cambria Math"/>
              </a:rPr>
              <a:t>n</a:t>
            </a:r>
            <a:r>
              <a:rPr sz="2000" spc="-20" dirty="0">
                <a:latin typeface="Cambria Math"/>
                <a:cs typeface="Cambria Math"/>
              </a:rPr>
              <a:t>gku</a:t>
            </a:r>
            <a:r>
              <a:rPr sz="2000" dirty="0">
                <a:latin typeface="Cambria Math"/>
                <a:cs typeface="Cambria Math"/>
              </a:rPr>
              <a:t>t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Cambria Math"/>
                <a:cs typeface="Cambria Math"/>
              </a:rPr>
              <a:t>s</a:t>
            </a:r>
            <a:r>
              <a:rPr sz="2000" spc="5" dirty="0">
                <a:latin typeface="Cambria Math"/>
                <a:cs typeface="Cambria Math"/>
              </a:rPr>
              <a:t>a</a:t>
            </a:r>
            <a:r>
              <a:rPr sz="2000" spc="-15" dirty="0">
                <a:latin typeface="Cambria Math"/>
                <a:cs typeface="Cambria Math"/>
              </a:rPr>
              <a:t>m</a:t>
            </a:r>
            <a:r>
              <a:rPr sz="2000" dirty="0">
                <a:latin typeface="Cambria Math"/>
                <a:cs typeface="Cambria Math"/>
              </a:rPr>
              <a:t>p</a:t>
            </a:r>
            <a:r>
              <a:rPr sz="2000" spc="-10" dirty="0">
                <a:latin typeface="Cambria Math"/>
                <a:cs typeface="Cambria Math"/>
              </a:rPr>
              <a:t>a</a:t>
            </a:r>
            <a:r>
              <a:rPr sz="2000" dirty="0">
                <a:latin typeface="Cambria Math"/>
                <a:cs typeface="Cambria Math"/>
              </a:rPr>
              <a:t>h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35" dirty="0">
                <a:latin typeface="Cambria Math"/>
                <a:cs typeface="Cambria Math"/>
              </a:rPr>
              <a:t>k</a:t>
            </a:r>
            <a:r>
              <a:rPr sz="2000" spc="-10" dirty="0">
                <a:latin typeface="Cambria Math"/>
                <a:cs typeface="Cambria Math"/>
              </a:rPr>
              <a:t>e</a:t>
            </a:r>
            <a:r>
              <a:rPr sz="2000" spc="-15" dirty="0">
                <a:latin typeface="Cambria Math"/>
                <a:cs typeface="Cambria Math"/>
              </a:rPr>
              <a:t>p</a:t>
            </a:r>
            <a:r>
              <a:rPr sz="2000" spc="5" dirty="0">
                <a:latin typeface="Cambria Math"/>
                <a:cs typeface="Cambria Math"/>
              </a:rPr>
              <a:t>a</a:t>
            </a:r>
            <a:r>
              <a:rPr sz="2000" spc="-10" dirty="0">
                <a:latin typeface="Cambria Math"/>
                <a:cs typeface="Cambria Math"/>
              </a:rPr>
              <a:t>d</a:t>
            </a:r>
            <a:r>
              <a:rPr sz="2000" dirty="0">
                <a:latin typeface="Cambria Math"/>
                <a:cs typeface="Cambria Math"/>
              </a:rPr>
              <a:t>a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mbria Math"/>
                <a:cs typeface="Cambria Math"/>
              </a:rPr>
              <a:t>B</a:t>
            </a:r>
            <a:r>
              <a:rPr sz="2000" spc="-10" dirty="0">
                <a:latin typeface="Cambria Math"/>
                <a:cs typeface="Cambria Math"/>
              </a:rPr>
              <a:t>e</a:t>
            </a:r>
            <a:r>
              <a:rPr sz="2000" spc="-5" dirty="0">
                <a:latin typeface="Cambria Math"/>
                <a:cs typeface="Cambria Math"/>
              </a:rPr>
              <a:t>n</a:t>
            </a:r>
            <a:r>
              <a:rPr sz="2000" spc="-10" dirty="0">
                <a:latin typeface="Cambria Math"/>
                <a:cs typeface="Cambria Math"/>
              </a:rPr>
              <a:t>d</a:t>
            </a:r>
            <a:r>
              <a:rPr sz="2000" spc="5" dirty="0">
                <a:latin typeface="Cambria Math"/>
                <a:cs typeface="Cambria Math"/>
              </a:rPr>
              <a:t>a</a:t>
            </a:r>
            <a:r>
              <a:rPr sz="2000" spc="-15" dirty="0">
                <a:latin typeface="Cambria Math"/>
                <a:cs typeface="Cambria Math"/>
              </a:rPr>
              <a:t>h</a:t>
            </a:r>
            <a:r>
              <a:rPr sz="2000" spc="5" dirty="0">
                <a:latin typeface="Cambria Math"/>
                <a:cs typeface="Cambria Math"/>
              </a:rPr>
              <a:t>a</a:t>
            </a:r>
            <a:r>
              <a:rPr sz="2000" spc="-50" dirty="0">
                <a:latin typeface="Cambria Math"/>
                <a:cs typeface="Cambria Math"/>
              </a:rPr>
              <a:t>r</a:t>
            </a:r>
            <a:r>
              <a:rPr sz="2000" spc="-20" dirty="0">
                <a:latin typeface="Cambria Math"/>
                <a:cs typeface="Cambria Math"/>
              </a:rPr>
              <a:t>a</a:t>
            </a:r>
            <a:r>
              <a:rPr sz="2000" spc="-55" dirty="0">
                <a:latin typeface="Cambria Math"/>
                <a:cs typeface="Cambria Math"/>
              </a:rPr>
              <a:t>w</a:t>
            </a:r>
            <a:r>
              <a:rPr sz="2000" spc="5" dirty="0">
                <a:latin typeface="Cambria Math"/>
                <a:cs typeface="Cambria Math"/>
              </a:rPr>
              <a:t>a</a:t>
            </a:r>
            <a:r>
              <a:rPr sz="2000" dirty="0">
                <a:latin typeface="Cambria Math"/>
                <a:cs typeface="Cambria Math"/>
              </a:rPr>
              <a:t>n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Cambria Math"/>
                <a:cs typeface="Cambria Math"/>
              </a:rPr>
              <a:t>D</a:t>
            </a:r>
            <a:r>
              <a:rPr sz="2000" spc="-5" dirty="0">
                <a:latin typeface="Cambria Math"/>
                <a:cs typeface="Cambria Math"/>
              </a:rPr>
              <a:t>i</a:t>
            </a:r>
            <a:r>
              <a:rPr sz="2000" spc="-15" dirty="0">
                <a:latin typeface="Cambria Math"/>
                <a:cs typeface="Cambria Math"/>
              </a:rPr>
              <a:t>n</a:t>
            </a:r>
            <a:r>
              <a:rPr sz="2000" spc="5" dirty="0">
                <a:latin typeface="Cambria Math"/>
                <a:cs typeface="Cambria Math"/>
              </a:rPr>
              <a:t>a</a:t>
            </a:r>
            <a:r>
              <a:rPr sz="2000" dirty="0">
                <a:latin typeface="Cambria Math"/>
                <a:cs typeface="Cambria Math"/>
              </a:rPr>
              <a:t>s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Cambria Math"/>
                <a:cs typeface="Cambria Math"/>
              </a:rPr>
              <a:t>K</a:t>
            </a:r>
            <a:r>
              <a:rPr sz="2000" spc="-10" dirty="0">
                <a:latin typeface="Cambria Math"/>
                <a:cs typeface="Cambria Math"/>
              </a:rPr>
              <a:t>eb</a:t>
            </a:r>
            <a:r>
              <a:rPr sz="2000" spc="5" dirty="0">
                <a:latin typeface="Cambria Math"/>
                <a:cs typeface="Cambria Math"/>
              </a:rPr>
              <a:t>e</a:t>
            </a:r>
            <a:r>
              <a:rPr sz="2000" dirty="0">
                <a:latin typeface="Cambria Math"/>
                <a:cs typeface="Cambria Math"/>
              </a:rPr>
              <a:t>rsi</a:t>
            </a:r>
            <a:r>
              <a:rPr sz="2000" spc="-15" dirty="0">
                <a:latin typeface="Cambria Math"/>
                <a:cs typeface="Cambria Math"/>
              </a:rPr>
              <a:t>h</a:t>
            </a:r>
            <a:r>
              <a:rPr sz="2000" spc="5" dirty="0">
                <a:latin typeface="Cambria Math"/>
                <a:cs typeface="Cambria Math"/>
              </a:rPr>
              <a:t>a</a:t>
            </a:r>
            <a:r>
              <a:rPr sz="2000" dirty="0">
                <a:latin typeface="Cambria Math"/>
                <a:cs typeface="Cambria Math"/>
              </a:rPr>
              <a:t>n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35" dirty="0">
                <a:latin typeface="Cambria Math"/>
                <a:cs typeface="Cambria Math"/>
              </a:rPr>
              <a:t>P</a:t>
            </a:r>
            <a:r>
              <a:rPr sz="2000" spc="-10" dirty="0">
                <a:latin typeface="Cambria Math"/>
                <a:cs typeface="Cambria Math"/>
              </a:rPr>
              <a:t>e</a:t>
            </a:r>
            <a:r>
              <a:rPr sz="2000" dirty="0">
                <a:latin typeface="Cambria Math"/>
                <a:cs typeface="Cambria Math"/>
              </a:rPr>
              <a:t>m</a:t>
            </a:r>
            <a:r>
              <a:rPr sz="2000" spc="-10" dirty="0">
                <a:latin typeface="Cambria Math"/>
                <a:cs typeface="Cambria Math"/>
              </a:rPr>
              <a:t>e</a:t>
            </a:r>
            <a:r>
              <a:rPr sz="2000" dirty="0">
                <a:latin typeface="Cambria Math"/>
                <a:cs typeface="Cambria Math"/>
              </a:rPr>
              <a:t>r</a:t>
            </a:r>
            <a:r>
              <a:rPr sz="2000" spc="-20" dirty="0">
                <a:latin typeface="Cambria Math"/>
                <a:cs typeface="Cambria Math"/>
              </a:rPr>
              <a:t>i</a:t>
            </a:r>
            <a:r>
              <a:rPr sz="2000" spc="-5" dirty="0">
                <a:latin typeface="Cambria Math"/>
                <a:cs typeface="Cambria Math"/>
              </a:rPr>
              <a:t>n</a:t>
            </a:r>
            <a:r>
              <a:rPr sz="2000" spc="-10" dirty="0">
                <a:latin typeface="Cambria Math"/>
                <a:cs typeface="Cambria Math"/>
              </a:rPr>
              <a:t>t</a:t>
            </a:r>
            <a:r>
              <a:rPr sz="2000" spc="5" dirty="0">
                <a:latin typeface="Cambria Math"/>
                <a:cs typeface="Cambria Math"/>
              </a:rPr>
              <a:t>a</a:t>
            </a:r>
            <a:r>
              <a:rPr sz="2000" dirty="0">
                <a:latin typeface="Cambria Math"/>
                <a:cs typeface="Cambria Math"/>
              </a:rPr>
              <a:t>h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Cambria Math"/>
                <a:cs typeface="Cambria Math"/>
              </a:rPr>
              <a:t>K</a:t>
            </a:r>
            <a:r>
              <a:rPr sz="2000" dirty="0">
                <a:latin typeface="Cambria Math"/>
                <a:cs typeface="Cambria Math"/>
              </a:rPr>
              <a:t>o</a:t>
            </a:r>
            <a:r>
              <a:rPr sz="2000" spc="5" dirty="0">
                <a:latin typeface="Cambria Math"/>
                <a:cs typeface="Cambria Math"/>
              </a:rPr>
              <a:t>t</a:t>
            </a:r>
            <a:r>
              <a:rPr sz="2000" dirty="0">
                <a:latin typeface="Cambria Math"/>
                <a:cs typeface="Cambria Math"/>
              </a:rPr>
              <a:t>a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mbria Math"/>
                <a:cs typeface="Cambria Math"/>
              </a:rPr>
              <a:t>J</a:t>
            </a:r>
            <a:r>
              <a:rPr sz="2000" spc="5" dirty="0">
                <a:latin typeface="Cambria Math"/>
                <a:cs typeface="Cambria Math"/>
              </a:rPr>
              <a:t>a</a:t>
            </a:r>
            <a:r>
              <a:rPr sz="2000" spc="-10" dirty="0">
                <a:latin typeface="Cambria Math"/>
                <a:cs typeface="Cambria Math"/>
              </a:rPr>
              <a:t>k</a:t>
            </a:r>
            <a:r>
              <a:rPr sz="2000" spc="5" dirty="0">
                <a:latin typeface="Cambria Math"/>
                <a:cs typeface="Cambria Math"/>
              </a:rPr>
              <a:t>a</a:t>
            </a:r>
            <a:r>
              <a:rPr sz="2000" dirty="0">
                <a:latin typeface="Cambria Math"/>
                <a:cs typeface="Cambria Math"/>
              </a:rPr>
              <a:t>r</a:t>
            </a:r>
            <a:r>
              <a:rPr sz="2000" spc="5" dirty="0">
                <a:latin typeface="Cambria Math"/>
                <a:cs typeface="Cambria Math"/>
              </a:rPr>
              <a:t>t</a:t>
            </a:r>
            <a:r>
              <a:rPr sz="2000" dirty="0">
                <a:latin typeface="Cambria Math"/>
                <a:cs typeface="Cambria Math"/>
              </a:rPr>
              <a:t>a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mbria Math"/>
                <a:cs typeface="Cambria Math"/>
              </a:rPr>
              <a:t>B</a:t>
            </a:r>
            <a:r>
              <a:rPr sz="2000" spc="5" dirty="0">
                <a:latin typeface="Cambria Math"/>
                <a:cs typeface="Cambria Math"/>
              </a:rPr>
              <a:t>a</a:t>
            </a:r>
            <a:r>
              <a:rPr sz="2000" spc="-40" dirty="0">
                <a:latin typeface="Cambria Math"/>
                <a:cs typeface="Cambria Math"/>
              </a:rPr>
              <a:t>r</a:t>
            </a:r>
            <a:r>
              <a:rPr sz="2000" spc="5" dirty="0">
                <a:latin typeface="Cambria Math"/>
                <a:cs typeface="Cambria Math"/>
              </a:rPr>
              <a:t>a</a:t>
            </a:r>
            <a:r>
              <a:rPr sz="2000" dirty="0">
                <a:latin typeface="Cambria Math"/>
                <a:cs typeface="Cambria Math"/>
              </a:rPr>
              <a:t>t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mbria Math"/>
                <a:cs typeface="Cambria Math"/>
              </a:rPr>
              <a:t>s</a:t>
            </a:r>
            <a:r>
              <a:rPr sz="2000" spc="-10" dirty="0">
                <a:latin typeface="Cambria Math"/>
                <a:cs typeface="Cambria Math"/>
              </a:rPr>
              <a:t>e</a:t>
            </a:r>
            <a:r>
              <a:rPr sz="2000" spc="-5" dirty="0">
                <a:latin typeface="Cambria Math"/>
                <a:cs typeface="Cambria Math"/>
              </a:rPr>
              <a:t>nil</a:t>
            </a:r>
            <a:r>
              <a:rPr sz="2000" spc="5" dirty="0">
                <a:latin typeface="Cambria Math"/>
                <a:cs typeface="Cambria Math"/>
              </a:rPr>
              <a:t>a</a:t>
            </a:r>
            <a:r>
              <a:rPr sz="2000" dirty="0">
                <a:latin typeface="Cambria Math"/>
                <a:cs typeface="Cambria Math"/>
              </a:rPr>
              <a:t>i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dirty="0" err="1">
                <a:latin typeface="Cambria Math"/>
                <a:cs typeface="Cambria Math"/>
              </a:rPr>
              <a:t>Rp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5" dirty="0" smtClean="0">
                <a:latin typeface="Cambria Math"/>
                <a:cs typeface="Cambria Math"/>
              </a:rPr>
              <a:t>2</a:t>
            </a:r>
            <a:r>
              <a:rPr lang="en-US" sz="2000" spc="-5" dirty="0" smtClean="0">
                <a:latin typeface="Cambria Math"/>
                <a:cs typeface="Cambria Math"/>
              </a:rPr>
              <a:t>2</a:t>
            </a:r>
            <a:r>
              <a:rPr sz="2000" spc="-5" dirty="0" smtClean="0">
                <a:latin typeface="Cambria Math"/>
                <a:cs typeface="Cambria Math"/>
              </a:rPr>
              <a:t>0.000</a:t>
            </a:r>
            <a:r>
              <a:rPr sz="2000" spc="5" dirty="0" smtClean="0">
                <a:latin typeface="Cambria Math"/>
                <a:cs typeface="Cambria Math"/>
              </a:rPr>
              <a:t>.0</a:t>
            </a:r>
            <a:r>
              <a:rPr sz="2000" spc="-5" dirty="0" smtClean="0">
                <a:latin typeface="Cambria Math"/>
                <a:cs typeface="Cambria Math"/>
              </a:rPr>
              <a:t>0</a:t>
            </a:r>
            <a:r>
              <a:rPr sz="2000" spc="5" dirty="0" smtClean="0">
                <a:latin typeface="Cambria Math"/>
                <a:cs typeface="Cambria Math"/>
              </a:rPr>
              <a:t>0</a:t>
            </a:r>
            <a:r>
              <a:rPr sz="2000" spc="-5" dirty="0" smtClean="0">
                <a:latin typeface="Cambria Math"/>
                <a:cs typeface="Cambria Math"/>
              </a:rPr>
              <a:t>,</a:t>
            </a:r>
            <a:r>
              <a:rPr sz="2000" spc="5" dirty="0" smtClean="0">
                <a:latin typeface="Cambria Math"/>
                <a:cs typeface="Cambria Math"/>
              </a:rPr>
              <a:t>0</a:t>
            </a:r>
            <a:r>
              <a:rPr sz="2000" dirty="0" smtClean="0">
                <a:latin typeface="Cambria Math"/>
                <a:cs typeface="Cambria Math"/>
              </a:rPr>
              <a:t>0</a:t>
            </a:r>
            <a:r>
              <a:rPr sz="2000" spc="-15" dirty="0" smtClean="0"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latin typeface="Cambria Math"/>
                <a:cs typeface="Cambria Math"/>
              </a:rPr>
              <a:t>te</a:t>
            </a:r>
            <a:r>
              <a:rPr sz="2000" dirty="0" err="1" smtClean="0">
                <a:latin typeface="Cambria Math"/>
                <a:cs typeface="Cambria Math"/>
              </a:rPr>
              <a:t>rm</a:t>
            </a:r>
            <a:r>
              <a:rPr sz="2000" spc="5" dirty="0" err="1" smtClean="0">
                <a:latin typeface="Cambria Math"/>
                <a:cs typeface="Cambria Math"/>
              </a:rPr>
              <a:t>a</a:t>
            </a:r>
            <a:r>
              <a:rPr sz="2000" dirty="0" err="1" smtClean="0">
                <a:latin typeface="Cambria Math"/>
                <a:cs typeface="Cambria Math"/>
              </a:rPr>
              <a:t>s</a:t>
            </a:r>
            <a:r>
              <a:rPr sz="2000" spc="-5" dirty="0" err="1" smtClean="0">
                <a:latin typeface="Cambria Math"/>
                <a:cs typeface="Cambria Math"/>
              </a:rPr>
              <a:t>u</a:t>
            </a:r>
            <a:r>
              <a:rPr sz="2000" dirty="0" err="1" smtClean="0">
                <a:latin typeface="Cambria Math"/>
                <a:cs typeface="Cambria Math"/>
              </a:rPr>
              <a:t>k</a:t>
            </a:r>
            <a:r>
              <a:rPr sz="2000" spc="-90" dirty="0" smtClean="0">
                <a:latin typeface="Times New Roman"/>
                <a:cs typeface="Times New Roman"/>
              </a:rPr>
              <a:t> </a:t>
            </a:r>
            <a:r>
              <a:rPr sz="2000" dirty="0">
                <a:latin typeface="Cambria Math"/>
                <a:cs typeface="Cambria Math"/>
              </a:rPr>
              <a:t>PP</a:t>
            </a:r>
            <a:r>
              <a:rPr sz="2000" spc="-20" dirty="0">
                <a:latin typeface="Cambria Math"/>
                <a:cs typeface="Cambria Math"/>
              </a:rPr>
              <a:t>N</a:t>
            </a:r>
            <a:r>
              <a:rPr sz="2000" dirty="0">
                <a:latin typeface="Cambria Math"/>
                <a:cs typeface="Cambria Math"/>
              </a:rPr>
              <a:t>.</a:t>
            </a:r>
          </a:p>
          <a:p>
            <a:pPr marL="12700" algn="just">
              <a:lnSpc>
                <a:spcPct val="100000"/>
              </a:lnSpc>
              <a:spcBef>
                <a:spcPts val="480"/>
              </a:spcBef>
            </a:pPr>
            <a:r>
              <a:rPr sz="2000" spc="-50" dirty="0">
                <a:latin typeface="Cambria Math"/>
                <a:cs typeface="Cambria Math"/>
              </a:rPr>
              <a:t>P</a:t>
            </a:r>
            <a:r>
              <a:rPr sz="2000" spc="-10" dirty="0">
                <a:latin typeface="Cambria Math"/>
                <a:cs typeface="Cambria Math"/>
              </a:rPr>
              <a:t>e</a:t>
            </a:r>
            <a:r>
              <a:rPr sz="2000" spc="-25" dirty="0">
                <a:latin typeface="Cambria Math"/>
                <a:cs typeface="Cambria Math"/>
              </a:rPr>
              <a:t>m</a:t>
            </a:r>
            <a:r>
              <a:rPr sz="2000" spc="-20" dirty="0">
                <a:latin typeface="Cambria Math"/>
                <a:cs typeface="Cambria Math"/>
              </a:rPr>
              <a:t>ba</a:t>
            </a:r>
            <a:r>
              <a:rPr sz="2000" spc="-15" dirty="0">
                <a:latin typeface="Cambria Math"/>
                <a:cs typeface="Cambria Math"/>
              </a:rPr>
              <a:t>h</a:t>
            </a:r>
            <a:r>
              <a:rPr sz="2000" spc="-20" dirty="0">
                <a:latin typeface="Cambria Math"/>
                <a:cs typeface="Cambria Math"/>
              </a:rPr>
              <a:t>a</a:t>
            </a:r>
            <a:r>
              <a:rPr sz="2000" spc="-10" dirty="0">
                <a:latin typeface="Cambria Math"/>
                <a:cs typeface="Cambria Math"/>
              </a:rPr>
              <a:t>s</a:t>
            </a:r>
            <a:r>
              <a:rPr sz="2000" spc="-20" dirty="0">
                <a:latin typeface="Cambria Math"/>
                <a:cs typeface="Cambria Math"/>
              </a:rPr>
              <a:t>a</a:t>
            </a:r>
            <a:r>
              <a:rPr sz="2000" spc="-15" dirty="0">
                <a:latin typeface="Cambria Math"/>
                <a:cs typeface="Cambria Math"/>
              </a:rPr>
              <a:t>n</a:t>
            </a:r>
            <a:r>
              <a:rPr sz="2000" dirty="0">
                <a:latin typeface="Cambria Math"/>
                <a:cs typeface="Cambria Math"/>
              </a:rPr>
              <a:t>:</a:t>
            </a:r>
          </a:p>
          <a:p>
            <a:pPr marL="12700" marR="266065" algn="just">
              <a:lnSpc>
                <a:spcPct val="120000"/>
              </a:lnSpc>
            </a:pPr>
            <a:r>
              <a:rPr sz="2000" spc="5" dirty="0" err="1" smtClean="0">
                <a:latin typeface="Cambria Math"/>
                <a:cs typeface="Cambria Math"/>
              </a:rPr>
              <a:t>Ha</a:t>
            </a:r>
            <a:r>
              <a:rPr sz="2000" spc="-15" dirty="0" err="1" smtClean="0">
                <a:latin typeface="Cambria Math"/>
                <a:cs typeface="Cambria Math"/>
              </a:rPr>
              <a:t>r</a:t>
            </a:r>
            <a:r>
              <a:rPr sz="2000" spc="-10" dirty="0" err="1" smtClean="0">
                <a:latin typeface="Cambria Math"/>
                <a:cs typeface="Cambria Math"/>
              </a:rPr>
              <a:t>g</a:t>
            </a:r>
            <a:r>
              <a:rPr sz="2000" dirty="0" err="1" smtClean="0">
                <a:latin typeface="Cambria Math"/>
                <a:cs typeface="Cambria Math"/>
              </a:rPr>
              <a:t>a</a:t>
            </a:r>
            <a:r>
              <a:rPr sz="2000" spc="-100" dirty="0" smtClean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Cambria Math"/>
                <a:cs typeface="Cambria Math"/>
              </a:rPr>
              <a:t>j</a:t>
            </a:r>
            <a:r>
              <a:rPr sz="2000" spc="-5" dirty="0">
                <a:latin typeface="Cambria Math"/>
                <a:cs typeface="Cambria Math"/>
              </a:rPr>
              <a:t>u</a:t>
            </a:r>
            <a:r>
              <a:rPr sz="2000" spc="5" dirty="0">
                <a:latin typeface="Cambria Math"/>
                <a:cs typeface="Cambria Math"/>
              </a:rPr>
              <a:t>a</a:t>
            </a:r>
            <a:r>
              <a:rPr sz="2000" dirty="0">
                <a:latin typeface="Cambria Math"/>
                <a:cs typeface="Cambria Math"/>
              </a:rPr>
              <a:t>l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Cambria Math"/>
                <a:cs typeface="Cambria Math"/>
              </a:rPr>
              <a:t>te</a:t>
            </a:r>
            <a:r>
              <a:rPr sz="2000" dirty="0">
                <a:latin typeface="Cambria Math"/>
                <a:cs typeface="Cambria Math"/>
              </a:rPr>
              <a:t>rm</a:t>
            </a:r>
            <a:r>
              <a:rPr sz="2000" spc="5" dirty="0">
                <a:latin typeface="Cambria Math"/>
                <a:cs typeface="Cambria Math"/>
              </a:rPr>
              <a:t>a</a:t>
            </a:r>
            <a:r>
              <a:rPr sz="2000" dirty="0">
                <a:latin typeface="Cambria Math"/>
                <a:cs typeface="Cambria Math"/>
              </a:rPr>
              <a:t>s</a:t>
            </a:r>
            <a:r>
              <a:rPr sz="2000" spc="-5" dirty="0">
                <a:latin typeface="Cambria Math"/>
                <a:cs typeface="Cambria Math"/>
              </a:rPr>
              <a:t>u</a:t>
            </a:r>
            <a:r>
              <a:rPr sz="2000" dirty="0">
                <a:latin typeface="Cambria Math"/>
                <a:cs typeface="Cambria Math"/>
              </a:rPr>
              <a:t>k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mbria Math"/>
                <a:cs typeface="Cambria Math"/>
              </a:rPr>
              <a:t>PPN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Cambria Math"/>
                <a:cs typeface="Cambria Math"/>
              </a:rPr>
              <a:t>………</a:t>
            </a:r>
            <a:r>
              <a:rPr sz="2000" spc="-10" dirty="0">
                <a:latin typeface="Cambria Math"/>
                <a:cs typeface="Cambria Math"/>
              </a:rPr>
              <a:t>………………………………</a:t>
            </a:r>
            <a:r>
              <a:rPr sz="2000" spc="-5" dirty="0">
                <a:latin typeface="Cambria Math"/>
                <a:cs typeface="Cambria Math"/>
              </a:rPr>
              <a:t>.</a:t>
            </a:r>
            <a:r>
              <a:rPr sz="2000" spc="-10" dirty="0">
                <a:latin typeface="Cambria Math"/>
                <a:cs typeface="Cambria Math"/>
              </a:rPr>
              <a:t>R</a:t>
            </a:r>
            <a:r>
              <a:rPr sz="2000" dirty="0">
                <a:latin typeface="Cambria Math"/>
                <a:cs typeface="Cambria Math"/>
              </a:rPr>
              <a:t>p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mbria Math"/>
                <a:cs typeface="Cambria Math"/>
              </a:rPr>
              <a:t>220.000</a:t>
            </a:r>
            <a:r>
              <a:rPr sz="2000" spc="5" dirty="0">
                <a:latin typeface="Cambria Math"/>
                <a:cs typeface="Cambria Math"/>
              </a:rPr>
              <a:t>.00</a:t>
            </a:r>
            <a:r>
              <a:rPr sz="2000" spc="-5" dirty="0">
                <a:latin typeface="Cambria Math"/>
                <a:cs typeface="Cambria Math"/>
              </a:rPr>
              <a:t>0</a:t>
            </a:r>
            <a:r>
              <a:rPr sz="2000" spc="5" dirty="0">
                <a:latin typeface="Cambria Math"/>
                <a:cs typeface="Cambria Math"/>
              </a:rPr>
              <a:t>,</a:t>
            </a:r>
            <a:r>
              <a:rPr sz="2000" spc="-5" dirty="0">
                <a:latin typeface="Cambria Math"/>
                <a:cs typeface="Cambria Math"/>
              </a:rPr>
              <a:t>0</a:t>
            </a:r>
            <a:r>
              <a:rPr sz="2000" dirty="0">
                <a:latin typeface="Cambria Math"/>
                <a:cs typeface="Cambria Math"/>
              </a:rPr>
              <a:t>0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mbria Math"/>
                <a:cs typeface="Cambria Math"/>
              </a:rPr>
              <a:t>PPN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Cambria Math"/>
                <a:cs typeface="Cambria Math"/>
              </a:rPr>
              <a:t>d</a:t>
            </a:r>
            <a:r>
              <a:rPr sz="2000" spc="-5" dirty="0">
                <a:latin typeface="Cambria Math"/>
                <a:cs typeface="Cambria Math"/>
              </a:rPr>
              <a:t>i</a:t>
            </a:r>
            <a:r>
              <a:rPr sz="2000" dirty="0">
                <a:latin typeface="Cambria Math"/>
                <a:cs typeface="Cambria Math"/>
              </a:rPr>
              <a:t>p</a:t>
            </a:r>
            <a:r>
              <a:rPr sz="2000" spc="-5" dirty="0">
                <a:latin typeface="Cambria Math"/>
                <a:cs typeface="Cambria Math"/>
              </a:rPr>
              <a:t>un</a:t>
            </a:r>
            <a:r>
              <a:rPr sz="2000" spc="5" dirty="0">
                <a:latin typeface="Cambria Math"/>
                <a:cs typeface="Cambria Math"/>
              </a:rPr>
              <a:t>g</a:t>
            </a:r>
            <a:r>
              <a:rPr sz="2000" spc="-5" dirty="0">
                <a:latin typeface="Cambria Math"/>
                <a:cs typeface="Cambria Math"/>
              </a:rPr>
              <a:t>u</a:t>
            </a:r>
            <a:r>
              <a:rPr sz="2000" dirty="0">
                <a:latin typeface="Cambria Math"/>
                <a:cs typeface="Cambria Math"/>
              </a:rPr>
              <a:t>t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mbria Math"/>
                <a:cs typeface="Cambria Math"/>
              </a:rPr>
              <a:t>B</a:t>
            </a:r>
            <a:r>
              <a:rPr sz="2000" spc="-10" dirty="0">
                <a:latin typeface="Cambria Math"/>
                <a:cs typeface="Cambria Math"/>
              </a:rPr>
              <a:t>e</a:t>
            </a:r>
            <a:r>
              <a:rPr sz="2000" spc="-5" dirty="0">
                <a:latin typeface="Cambria Math"/>
                <a:cs typeface="Cambria Math"/>
              </a:rPr>
              <a:t>n</a:t>
            </a:r>
            <a:r>
              <a:rPr sz="2000" spc="5" dirty="0">
                <a:latin typeface="Cambria Math"/>
                <a:cs typeface="Cambria Math"/>
              </a:rPr>
              <a:t>d</a:t>
            </a:r>
            <a:r>
              <a:rPr sz="2000" spc="-5" dirty="0">
                <a:latin typeface="Cambria Math"/>
                <a:cs typeface="Cambria Math"/>
              </a:rPr>
              <a:t>.(10</a:t>
            </a:r>
            <a:r>
              <a:rPr sz="2000" dirty="0">
                <a:latin typeface="Cambria Math"/>
                <a:cs typeface="Cambria Math"/>
              </a:rPr>
              <a:t>/</a:t>
            </a:r>
            <a:r>
              <a:rPr sz="2000" spc="-5" dirty="0">
                <a:latin typeface="Cambria Math"/>
                <a:cs typeface="Cambria Math"/>
              </a:rPr>
              <a:t>11</a:t>
            </a:r>
            <a:r>
              <a:rPr sz="2000" dirty="0">
                <a:latin typeface="Cambria Math"/>
                <a:cs typeface="Cambria Math"/>
              </a:rPr>
              <a:t>0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mbria Math"/>
                <a:cs typeface="Cambria Math"/>
              </a:rPr>
              <a:t>x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mbria Math"/>
                <a:cs typeface="Cambria Math"/>
              </a:rPr>
              <a:t>Rp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mbria Math"/>
                <a:cs typeface="Cambria Math"/>
              </a:rPr>
              <a:t>220.000</a:t>
            </a:r>
            <a:r>
              <a:rPr sz="2000" spc="5" dirty="0">
                <a:latin typeface="Cambria Math"/>
                <a:cs typeface="Cambria Math"/>
              </a:rPr>
              <a:t>.</a:t>
            </a:r>
            <a:r>
              <a:rPr sz="2000" spc="-5" dirty="0">
                <a:latin typeface="Cambria Math"/>
                <a:cs typeface="Cambria Math"/>
              </a:rPr>
              <a:t>0</a:t>
            </a:r>
            <a:r>
              <a:rPr sz="2000" spc="5" dirty="0">
                <a:latin typeface="Cambria Math"/>
                <a:cs typeface="Cambria Math"/>
              </a:rPr>
              <a:t>0</a:t>
            </a:r>
            <a:r>
              <a:rPr sz="2000" spc="-5" dirty="0">
                <a:latin typeface="Cambria Math"/>
                <a:cs typeface="Cambria Math"/>
              </a:rPr>
              <a:t>0</a:t>
            </a:r>
            <a:r>
              <a:rPr sz="2000" spc="5" dirty="0">
                <a:latin typeface="Cambria Math"/>
                <a:cs typeface="Cambria Math"/>
              </a:rPr>
              <a:t>,0</a:t>
            </a:r>
            <a:r>
              <a:rPr sz="2000" spc="-5" dirty="0">
                <a:latin typeface="Cambria Math"/>
                <a:cs typeface="Cambria Math"/>
              </a:rPr>
              <a:t>0</a:t>
            </a:r>
            <a:r>
              <a:rPr sz="2000" dirty="0">
                <a:latin typeface="Cambria Math"/>
                <a:cs typeface="Cambria Math"/>
              </a:rPr>
              <a:t>)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Cambria Math"/>
                <a:cs typeface="Cambria Math"/>
              </a:rPr>
              <a:t>…</a:t>
            </a:r>
            <a:r>
              <a:rPr sz="2000" u="heavy" dirty="0">
                <a:latin typeface="Cambria Math"/>
                <a:cs typeface="Cambria Math"/>
              </a:rPr>
              <a:t>Rp</a:t>
            </a:r>
            <a:r>
              <a:rPr sz="2000" u="heavy" dirty="0">
                <a:latin typeface="Times New Roman"/>
                <a:cs typeface="Times New Roman"/>
              </a:rPr>
              <a:t>  </a:t>
            </a:r>
            <a:r>
              <a:rPr sz="2000" u="heavy" spc="-220" dirty="0">
                <a:latin typeface="Times New Roman"/>
                <a:cs typeface="Times New Roman"/>
              </a:rPr>
              <a:t> </a:t>
            </a:r>
            <a:r>
              <a:rPr sz="2000" u="heavy" spc="-5" dirty="0">
                <a:latin typeface="Cambria Math"/>
                <a:cs typeface="Cambria Math"/>
              </a:rPr>
              <a:t>20.000.</a:t>
            </a:r>
            <a:r>
              <a:rPr sz="2000" u="heavy" spc="5" dirty="0">
                <a:latin typeface="Cambria Math"/>
                <a:cs typeface="Cambria Math"/>
              </a:rPr>
              <a:t>00</a:t>
            </a:r>
            <a:r>
              <a:rPr sz="2000" u="heavy" spc="-5" dirty="0">
                <a:latin typeface="Cambria Math"/>
                <a:cs typeface="Cambria Math"/>
              </a:rPr>
              <a:t>0</a:t>
            </a:r>
            <a:r>
              <a:rPr sz="2000" u="heavy" spc="5" dirty="0">
                <a:latin typeface="Cambria Math"/>
                <a:cs typeface="Cambria Math"/>
              </a:rPr>
              <a:t>,0</a:t>
            </a:r>
            <a:r>
              <a:rPr sz="2000" u="heavy" dirty="0">
                <a:latin typeface="Cambria Math"/>
                <a:cs typeface="Cambria Math"/>
              </a:rPr>
              <a:t>0</a:t>
            </a:r>
            <a:endParaRPr sz="2000" dirty="0">
              <a:latin typeface="Cambria Math"/>
              <a:cs typeface="Cambria Math"/>
            </a:endParaRPr>
          </a:p>
          <a:p>
            <a:pPr marL="12700" marR="282575">
              <a:lnSpc>
                <a:spcPct val="120000"/>
              </a:lnSpc>
              <a:tabLst>
                <a:tab pos="6356350" algn="l"/>
              </a:tabLst>
            </a:pPr>
            <a:r>
              <a:rPr sz="2000" spc="-10" dirty="0">
                <a:latin typeface="Cambria Math"/>
                <a:cs typeface="Cambria Math"/>
              </a:rPr>
              <a:t>D</a:t>
            </a:r>
            <a:r>
              <a:rPr sz="2000" spc="5" dirty="0">
                <a:latin typeface="Cambria Math"/>
                <a:cs typeface="Cambria Math"/>
              </a:rPr>
              <a:t>a</a:t>
            </a:r>
            <a:r>
              <a:rPr sz="2000" dirty="0">
                <a:latin typeface="Cambria Math"/>
                <a:cs typeface="Cambria Math"/>
              </a:rPr>
              <a:t>s</a:t>
            </a:r>
            <a:r>
              <a:rPr sz="2000" spc="5" dirty="0">
                <a:latin typeface="Cambria Math"/>
                <a:cs typeface="Cambria Math"/>
              </a:rPr>
              <a:t>a</a:t>
            </a:r>
            <a:r>
              <a:rPr sz="2000" dirty="0">
                <a:latin typeface="Cambria Math"/>
                <a:cs typeface="Cambria Math"/>
              </a:rPr>
              <a:t>r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mbria Math"/>
                <a:cs typeface="Cambria Math"/>
              </a:rPr>
              <a:t>p</a:t>
            </a:r>
            <a:r>
              <a:rPr sz="2000" spc="-10" dirty="0">
                <a:latin typeface="Cambria Math"/>
                <a:cs typeface="Cambria Math"/>
              </a:rPr>
              <a:t>e</a:t>
            </a:r>
            <a:r>
              <a:rPr sz="2000" spc="-5" dirty="0">
                <a:latin typeface="Cambria Math"/>
                <a:cs typeface="Cambria Math"/>
              </a:rPr>
              <a:t>n</a:t>
            </a:r>
            <a:r>
              <a:rPr sz="2000" spc="5" dirty="0">
                <a:latin typeface="Cambria Math"/>
                <a:cs typeface="Cambria Math"/>
              </a:rPr>
              <a:t>g</a:t>
            </a:r>
            <a:r>
              <a:rPr sz="2000" spc="-10" dirty="0">
                <a:latin typeface="Cambria Math"/>
                <a:cs typeface="Cambria Math"/>
              </a:rPr>
              <a:t>e</a:t>
            </a:r>
            <a:r>
              <a:rPr sz="2000" spc="-5" dirty="0">
                <a:latin typeface="Cambria Math"/>
                <a:cs typeface="Cambria Math"/>
              </a:rPr>
              <a:t>n</a:t>
            </a:r>
            <a:r>
              <a:rPr sz="2000" spc="5" dirty="0">
                <a:latin typeface="Cambria Math"/>
                <a:cs typeface="Cambria Math"/>
              </a:rPr>
              <a:t>aa</a:t>
            </a:r>
            <a:r>
              <a:rPr sz="2000" dirty="0">
                <a:latin typeface="Cambria Math"/>
                <a:cs typeface="Cambria Math"/>
              </a:rPr>
              <a:t>n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mbria Math"/>
                <a:cs typeface="Cambria Math"/>
              </a:rPr>
              <a:t>PPh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mbria Math"/>
                <a:cs typeface="Cambria Math"/>
              </a:rPr>
              <a:t>p</a:t>
            </a:r>
            <a:r>
              <a:rPr sz="2000" spc="5" dirty="0">
                <a:latin typeface="Cambria Math"/>
                <a:cs typeface="Cambria Math"/>
              </a:rPr>
              <a:t>a</a:t>
            </a:r>
            <a:r>
              <a:rPr sz="2000" dirty="0">
                <a:latin typeface="Cambria Math"/>
                <a:cs typeface="Cambria Math"/>
              </a:rPr>
              <a:t>s</a:t>
            </a:r>
            <a:r>
              <a:rPr sz="2000" spc="5" dirty="0">
                <a:latin typeface="Cambria Math"/>
                <a:cs typeface="Cambria Math"/>
              </a:rPr>
              <a:t>a</a:t>
            </a:r>
            <a:r>
              <a:rPr sz="2000" dirty="0">
                <a:latin typeface="Cambria Math"/>
                <a:cs typeface="Cambria Math"/>
              </a:rPr>
              <a:t>l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mbria Math"/>
                <a:cs typeface="Cambria Math"/>
              </a:rPr>
              <a:t>2</a:t>
            </a:r>
            <a:r>
              <a:rPr sz="2000" dirty="0">
                <a:latin typeface="Cambria Math"/>
                <a:cs typeface="Cambria Math"/>
              </a:rPr>
              <a:t>2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Cambria Math"/>
                <a:cs typeface="Cambria Math"/>
              </a:rPr>
              <a:t>………</a:t>
            </a:r>
            <a:r>
              <a:rPr sz="2000" spc="-10" dirty="0">
                <a:latin typeface="Cambria Math"/>
                <a:cs typeface="Cambria Math"/>
              </a:rPr>
              <a:t>………………………</a:t>
            </a:r>
            <a:r>
              <a:rPr sz="2000" spc="-5" dirty="0">
                <a:latin typeface="Cambria Math"/>
                <a:cs typeface="Cambria Math"/>
              </a:rPr>
              <a:t>.</a:t>
            </a:r>
            <a:r>
              <a:rPr sz="2000" spc="-10" dirty="0">
                <a:latin typeface="Cambria Math"/>
                <a:cs typeface="Cambria Math"/>
              </a:rPr>
              <a:t>R</a:t>
            </a:r>
            <a:r>
              <a:rPr sz="2000" dirty="0">
                <a:latin typeface="Cambria Math"/>
                <a:cs typeface="Cambria Math"/>
              </a:rPr>
              <a:t>p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mbria Math"/>
                <a:cs typeface="Cambria Math"/>
              </a:rPr>
              <a:t>200.0</a:t>
            </a:r>
            <a:r>
              <a:rPr sz="2000" spc="-10" dirty="0">
                <a:latin typeface="Cambria Math"/>
                <a:cs typeface="Cambria Math"/>
              </a:rPr>
              <a:t>0</a:t>
            </a:r>
            <a:r>
              <a:rPr sz="2000" spc="-5" dirty="0">
                <a:latin typeface="Cambria Math"/>
                <a:cs typeface="Cambria Math"/>
              </a:rPr>
              <a:t>0</a:t>
            </a:r>
            <a:r>
              <a:rPr sz="2000" spc="5" dirty="0">
                <a:latin typeface="Cambria Math"/>
                <a:cs typeface="Cambria Math"/>
              </a:rPr>
              <a:t>,0</a:t>
            </a:r>
            <a:r>
              <a:rPr sz="2000" spc="-5" dirty="0">
                <a:latin typeface="Cambria Math"/>
                <a:cs typeface="Cambria Math"/>
              </a:rPr>
              <a:t>0</a:t>
            </a:r>
            <a:r>
              <a:rPr sz="2000" spc="5" dirty="0">
                <a:latin typeface="Cambria Math"/>
                <a:cs typeface="Cambria Math"/>
              </a:rPr>
              <a:t>0</a:t>
            </a:r>
            <a:r>
              <a:rPr sz="2000" spc="-5" dirty="0">
                <a:latin typeface="Cambria Math"/>
                <a:cs typeface="Cambria Math"/>
              </a:rPr>
              <a:t>,</a:t>
            </a:r>
            <a:r>
              <a:rPr sz="2000" spc="5" dirty="0">
                <a:latin typeface="Cambria Math"/>
                <a:cs typeface="Cambria Math"/>
              </a:rPr>
              <a:t>0</a:t>
            </a:r>
            <a:r>
              <a:rPr sz="2000" dirty="0">
                <a:latin typeface="Cambria Math"/>
                <a:cs typeface="Cambria Math"/>
              </a:rPr>
              <a:t>0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mbria Math"/>
                <a:cs typeface="Cambria Math"/>
              </a:rPr>
              <a:t>PPh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mbria Math"/>
                <a:cs typeface="Cambria Math"/>
              </a:rPr>
              <a:t>p</a:t>
            </a:r>
            <a:r>
              <a:rPr sz="2000" spc="5" dirty="0">
                <a:latin typeface="Cambria Math"/>
                <a:cs typeface="Cambria Math"/>
              </a:rPr>
              <a:t>a</a:t>
            </a:r>
            <a:r>
              <a:rPr sz="2000" dirty="0">
                <a:latin typeface="Cambria Math"/>
                <a:cs typeface="Cambria Math"/>
              </a:rPr>
              <a:t>s</a:t>
            </a:r>
            <a:r>
              <a:rPr sz="2000" spc="5" dirty="0">
                <a:latin typeface="Cambria Math"/>
                <a:cs typeface="Cambria Math"/>
              </a:rPr>
              <a:t>a</a:t>
            </a:r>
            <a:r>
              <a:rPr sz="2000" dirty="0">
                <a:latin typeface="Cambria Math"/>
                <a:cs typeface="Cambria Math"/>
              </a:rPr>
              <a:t>l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mbria Math"/>
                <a:cs typeface="Cambria Math"/>
              </a:rPr>
              <a:t>2</a:t>
            </a:r>
            <a:r>
              <a:rPr sz="2000" dirty="0">
                <a:latin typeface="Cambria Math"/>
                <a:cs typeface="Cambria Math"/>
              </a:rPr>
              <a:t>2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mbria Math"/>
                <a:cs typeface="Cambria Math"/>
              </a:rPr>
              <a:t>(1,5</a:t>
            </a:r>
            <a:r>
              <a:rPr sz="2000" dirty="0">
                <a:latin typeface="Cambria Math"/>
                <a:cs typeface="Cambria Math"/>
              </a:rPr>
              <a:t>%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mbria Math"/>
                <a:cs typeface="Cambria Math"/>
              </a:rPr>
              <a:t>x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mbria Math"/>
                <a:cs typeface="Cambria Math"/>
              </a:rPr>
              <a:t>Rp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mbria Math"/>
                <a:cs typeface="Cambria Math"/>
              </a:rPr>
              <a:t>200.000</a:t>
            </a:r>
            <a:r>
              <a:rPr sz="2000" spc="5" dirty="0">
                <a:latin typeface="Cambria Math"/>
                <a:cs typeface="Cambria Math"/>
              </a:rPr>
              <a:t>.</a:t>
            </a:r>
            <a:r>
              <a:rPr sz="2000" spc="-5" dirty="0">
                <a:latin typeface="Cambria Math"/>
                <a:cs typeface="Cambria Math"/>
              </a:rPr>
              <a:t>0</a:t>
            </a:r>
            <a:r>
              <a:rPr sz="2000" spc="5" dirty="0">
                <a:latin typeface="Cambria Math"/>
                <a:cs typeface="Cambria Math"/>
              </a:rPr>
              <a:t>0</a:t>
            </a:r>
            <a:r>
              <a:rPr sz="2000" spc="-5" dirty="0">
                <a:latin typeface="Cambria Math"/>
                <a:cs typeface="Cambria Math"/>
              </a:rPr>
              <a:t>0</a:t>
            </a:r>
            <a:r>
              <a:rPr sz="2000" spc="5" dirty="0">
                <a:latin typeface="Cambria Math"/>
                <a:cs typeface="Cambria Math"/>
              </a:rPr>
              <a:t>,0</a:t>
            </a:r>
            <a:r>
              <a:rPr sz="2000" spc="-5" dirty="0">
                <a:latin typeface="Cambria Math"/>
                <a:cs typeface="Cambria Math"/>
              </a:rPr>
              <a:t>0</a:t>
            </a:r>
            <a:r>
              <a:rPr sz="2000" dirty="0">
                <a:latin typeface="Cambria Math"/>
                <a:cs typeface="Cambria Math"/>
              </a:rPr>
              <a:t>)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Cambria Math"/>
                <a:cs typeface="Cambria Math"/>
              </a:rPr>
              <a:t>………</a:t>
            </a:r>
            <a:r>
              <a:rPr sz="2000" spc="-10" dirty="0">
                <a:latin typeface="Cambria Math"/>
                <a:cs typeface="Cambria Math"/>
              </a:rPr>
              <a:t>………</a:t>
            </a:r>
            <a:r>
              <a:rPr sz="2000" u="heavy" spc="-10" dirty="0">
                <a:latin typeface="Cambria Math"/>
                <a:cs typeface="Cambria Math"/>
              </a:rPr>
              <a:t>R</a:t>
            </a:r>
            <a:r>
              <a:rPr sz="2000" u="heavy" dirty="0">
                <a:latin typeface="Cambria Math"/>
                <a:cs typeface="Cambria Math"/>
              </a:rPr>
              <a:t>p</a:t>
            </a:r>
            <a:r>
              <a:rPr sz="2000" u="heavy" dirty="0">
                <a:latin typeface="Times New Roman"/>
                <a:cs typeface="Times New Roman"/>
              </a:rPr>
              <a:t>	</a:t>
            </a:r>
            <a:r>
              <a:rPr sz="2000" u="heavy" spc="-5" dirty="0">
                <a:latin typeface="Cambria Math"/>
                <a:cs typeface="Cambria Math"/>
              </a:rPr>
              <a:t>3.000.00</a:t>
            </a:r>
            <a:r>
              <a:rPr sz="2000" u="heavy" spc="5" dirty="0">
                <a:latin typeface="Cambria Math"/>
                <a:cs typeface="Cambria Math"/>
              </a:rPr>
              <a:t>0</a:t>
            </a:r>
            <a:r>
              <a:rPr sz="2000" u="heavy" spc="-5" dirty="0">
                <a:latin typeface="Cambria Math"/>
                <a:cs typeface="Cambria Math"/>
              </a:rPr>
              <a:t>,</a:t>
            </a:r>
            <a:r>
              <a:rPr sz="2000" u="heavy" spc="5" dirty="0">
                <a:latin typeface="Cambria Math"/>
                <a:cs typeface="Cambria Math"/>
              </a:rPr>
              <a:t>0</a:t>
            </a:r>
            <a:r>
              <a:rPr sz="2000" u="heavy" dirty="0">
                <a:latin typeface="Cambria Math"/>
                <a:cs typeface="Cambria Math"/>
              </a:rPr>
              <a:t>0</a:t>
            </a:r>
            <a:endParaRPr sz="2000" dirty="0">
              <a:latin typeface="Cambria Math"/>
              <a:cs typeface="Cambria Math"/>
            </a:endParaRPr>
          </a:p>
          <a:p>
            <a:pPr marL="12700" algn="just">
              <a:lnSpc>
                <a:spcPct val="100000"/>
              </a:lnSpc>
              <a:spcBef>
                <a:spcPts val="480"/>
              </a:spcBef>
            </a:pPr>
            <a:r>
              <a:rPr sz="2000" spc="-35" dirty="0">
                <a:latin typeface="Cambria Math"/>
                <a:cs typeface="Cambria Math"/>
              </a:rPr>
              <a:t>P</a:t>
            </a:r>
            <a:r>
              <a:rPr sz="2000" spc="-10" dirty="0">
                <a:latin typeface="Cambria Math"/>
                <a:cs typeface="Cambria Math"/>
              </a:rPr>
              <a:t>e</a:t>
            </a:r>
            <a:r>
              <a:rPr sz="2000" dirty="0">
                <a:latin typeface="Cambria Math"/>
                <a:cs typeface="Cambria Math"/>
              </a:rPr>
              <a:t>m</a:t>
            </a:r>
            <a:r>
              <a:rPr sz="2000" spc="-10" dirty="0">
                <a:latin typeface="Cambria Math"/>
                <a:cs typeface="Cambria Math"/>
              </a:rPr>
              <a:t>b</a:t>
            </a:r>
            <a:r>
              <a:rPr sz="2000" spc="-35" dirty="0">
                <a:latin typeface="Cambria Math"/>
                <a:cs typeface="Cambria Math"/>
              </a:rPr>
              <a:t>a</a:t>
            </a:r>
            <a:r>
              <a:rPr sz="2000" spc="-50" dirty="0">
                <a:latin typeface="Cambria Math"/>
                <a:cs typeface="Cambria Math"/>
              </a:rPr>
              <a:t>y</a:t>
            </a:r>
            <a:r>
              <a:rPr sz="2000" spc="5" dirty="0">
                <a:latin typeface="Cambria Math"/>
                <a:cs typeface="Cambria Math"/>
              </a:rPr>
              <a:t>a</a:t>
            </a:r>
            <a:r>
              <a:rPr sz="2000" spc="-40" dirty="0">
                <a:latin typeface="Cambria Math"/>
                <a:cs typeface="Cambria Math"/>
              </a:rPr>
              <a:t>r</a:t>
            </a:r>
            <a:r>
              <a:rPr sz="2000" spc="5" dirty="0">
                <a:latin typeface="Cambria Math"/>
                <a:cs typeface="Cambria Math"/>
              </a:rPr>
              <a:t>a</a:t>
            </a:r>
            <a:r>
              <a:rPr sz="2000" dirty="0">
                <a:latin typeface="Cambria Math"/>
                <a:cs typeface="Cambria Math"/>
              </a:rPr>
              <a:t>n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Cambria Math"/>
                <a:cs typeface="Cambria Math"/>
              </a:rPr>
              <a:t>y</a:t>
            </a:r>
            <a:r>
              <a:rPr sz="2000" spc="5" dirty="0">
                <a:latin typeface="Cambria Math"/>
                <a:cs typeface="Cambria Math"/>
              </a:rPr>
              <a:t>a</a:t>
            </a:r>
            <a:r>
              <a:rPr sz="2000" spc="-5" dirty="0">
                <a:latin typeface="Cambria Math"/>
                <a:cs typeface="Cambria Math"/>
              </a:rPr>
              <a:t>n</a:t>
            </a:r>
            <a:r>
              <a:rPr sz="2000" dirty="0">
                <a:latin typeface="Cambria Math"/>
                <a:cs typeface="Cambria Math"/>
              </a:rPr>
              <a:t>g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Cambria Math"/>
                <a:cs typeface="Cambria Math"/>
              </a:rPr>
              <a:t>d</a:t>
            </a:r>
            <a:r>
              <a:rPr sz="2000" spc="-5" dirty="0">
                <a:latin typeface="Cambria Math"/>
                <a:cs typeface="Cambria Math"/>
              </a:rPr>
              <a:t>i</a:t>
            </a:r>
            <a:r>
              <a:rPr sz="2000" spc="-10" dirty="0">
                <a:latin typeface="Cambria Math"/>
                <a:cs typeface="Cambria Math"/>
              </a:rPr>
              <a:t>te</a:t>
            </a:r>
            <a:r>
              <a:rPr sz="2000" dirty="0">
                <a:latin typeface="Cambria Math"/>
                <a:cs typeface="Cambria Math"/>
              </a:rPr>
              <a:t>r</a:t>
            </a:r>
            <a:r>
              <a:rPr sz="2000" spc="-5" dirty="0">
                <a:latin typeface="Cambria Math"/>
                <a:cs typeface="Cambria Math"/>
              </a:rPr>
              <a:t>i</a:t>
            </a:r>
            <a:r>
              <a:rPr sz="2000" dirty="0">
                <a:latin typeface="Cambria Math"/>
                <a:cs typeface="Cambria Math"/>
              </a:rPr>
              <a:t>ma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mbria Math"/>
                <a:cs typeface="Cambria Math"/>
              </a:rPr>
              <a:t>PT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75" dirty="0">
                <a:latin typeface="Cambria Math"/>
                <a:cs typeface="Cambria Math"/>
              </a:rPr>
              <a:t>T</a:t>
            </a:r>
            <a:r>
              <a:rPr sz="2000" dirty="0">
                <a:latin typeface="Cambria Math"/>
                <a:cs typeface="Cambria Math"/>
              </a:rPr>
              <a:t>r</a:t>
            </a:r>
            <a:r>
              <a:rPr sz="2000" spc="-5" dirty="0">
                <a:latin typeface="Cambria Math"/>
                <a:cs typeface="Cambria Math"/>
              </a:rPr>
              <a:t>u</a:t>
            </a:r>
            <a:r>
              <a:rPr sz="2000" dirty="0">
                <a:latin typeface="Cambria Math"/>
                <a:cs typeface="Cambria Math"/>
              </a:rPr>
              <a:t>ck</a:t>
            </a:r>
            <a:r>
              <a:rPr sz="2000" spc="-5" dirty="0">
                <a:latin typeface="Cambria Math"/>
                <a:cs typeface="Cambria Math"/>
              </a:rPr>
              <a:t>in</a:t>
            </a:r>
            <a:r>
              <a:rPr sz="2000" spc="5" dirty="0">
                <a:latin typeface="Cambria Math"/>
                <a:cs typeface="Cambria Math"/>
              </a:rPr>
              <a:t>d</a:t>
            </a:r>
            <a:r>
              <a:rPr sz="2000" dirty="0">
                <a:latin typeface="Cambria Math"/>
                <a:cs typeface="Cambria Math"/>
              </a:rPr>
              <a:t>o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Cambria Math"/>
                <a:cs typeface="Cambria Math"/>
              </a:rPr>
              <a:t>………</a:t>
            </a:r>
            <a:r>
              <a:rPr sz="2000" spc="-10" dirty="0">
                <a:latin typeface="Cambria Math"/>
                <a:cs typeface="Cambria Math"/>
              </a:rPr>
              <a:t>………</a:t>
            </a:r>
            <a:r>
              <a:rPr sz="2000" dirty="0">
                <a:latin typeface="Cambria Math"/>
                <a:cs typeface="Cambria Math"/>
              </a:rPr>
              <a:t>.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mbria Math"/>
                <a:cs typeface="Cambria Math"/>
              </a:rPr>
              <a:t>Rp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mbria Math"/>
                <a:cs typeface="Cambria Math"/>
              </a:rPr>
              <a:t>197.000.</a:t>
            </a:r>
            <a:r>
              <a:rPr sz="2000" spc="5" dirty="0">
                <a:latin typeface="Cambria Math"/>
                <a:cs typeface="Cambria Math"/>
              </a:rPr>
              <a:t>00</a:t>
            </a:r>
            <a:r>
              <a:rPr sz="2000" spc="-5" dirty="0">
                <a:latin typeface="Cambria Math"/>
                <a:cs typeface="Cambria Math"/>
              </a:rPr>
              <a:t>0</a:t>
            </a:r>
            <a:r>
              <a:rPr sz="2000" spc="5" dirty="0">
                <a:latin typeface="Cambria Math"/>
                <a:cs typeface="Cambria Math"/>
              </a:rPr>
              <a:t>,0</a:t>
            </a:r>
            <a:r>
              <a:rPr sz="2000" dirty="0">
                <a:latin typeface="Cambria Math"/>
                <a:cs typeface="Cambria Math"/>
              </a:rPr>
              <a:t>0</a:t>
            </a:r>
          </a:p>
          <a:p>
            <a:pPr marL="12700" algn="just">
              <a:lnSpc>
                <a:spcPct val="100000"/>
              </a:lnSpc>
              <a:spcBef>
                <a:spcPts val="1200"/>
              </a:spcBef>
            </a:pPr>
            <a:r>
              <a:rPr sz="2000" spc="-5" dirty="0">
                <a:latin typeface="Cambria Math"/>
                <a:cs typeface="Cambria Math"/>
              </a:rPr>
              <a:t>J</a:t>
            </a:r>
            <a:r>
              <a:rPr sz="2000" spc="5" dirty="0">
                <a:latin typeface="Cambria Math"/>
                <a:cs typeface="Cambria Math"/>
              </a:rPr>
              <a:t>ad</a:t>
            </a:r>
            <a:r>
              <a:rPr sz="2000" spc="-5" dirty="0">
                <a:latin typeface="Cambria Math"/>
                <a:cs typeface="Cambria Math"/>
              </a:rPr>
              <a:t>i</a:t>
            </a:r>
            <a:r>
              <a:rPr sz="2000" dirty="0">
                <a:latin typeface="Cambria Math"/>
                <a:cs typeface="Cambria Math"/>
              </a:rPr>
              <a:t>,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mbria Math"/>
                <a:cs typeface="Cambria Math"/>
              </a:rPr>
              <a:t>PPh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mbria Math"/>
                <a:cs typeface="Cambria Math"/>
              </a:rPr>
              <a:t>p</a:t>
            </a:r>
            <a:r>
              <a:rPr sz="2000" spc="5" dirty="0">
                <a:latin typeface="Cambria Math"/>
                <a:cs typeface="Cambria Math"/>
              </a:rPr>
              <a:t>a</a:t>
            </a:r>
            <a:r>
              <a:rPr sz="2000" dirty="0">
                <a:latin typeface="Cambria Math"/>
                <a:cs typeface="Cambria Math"/>
              </a:rPr>
              <a:t>s</a:t>
            </a:r>
            <a:r>
              <a:rPr sz="2000" spc="5" dirty="0">
                <a:latin typeface="Cambria Math"/>
                <a:cs typeface="Cambria Math"/>
              </a:rPr>
              <a:t>a</a:t>
            </a:r>
            <a:r>
              <a:rPr sz="2000" dirty="0">
                <a:latin typeface="Cambria Math"/>
                <a:cs typeface="Cambria Math"/>
              </a:rPr>
              <a:t>l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mbria Math"/>
                <a:cs typeface="Cambria Math"/>
              </a:rPr>
              <a:t>2</a:t>
            </a:r>
            <a:r>
              <a:rPr sz="2000" dirty="0">
                <a:latin typeface="Cambria Math"/>
                <a:cs typeface="Cambria Math"/>
              </a:rPr>
              <a:t>2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mbria Math"/>
                <a:cs typeface="Cambria Math"/>
              </a:rPr>
              <a:t>s</a:t>
            </a:r>
            <a:r>
              <a:rPr sz="2000" spc="-10" dirty="0">
                <a:latin typeface="Cambria Math"/>
                <a:cs typeface="Cambria Math"/>
              </a:rPr>
              <a:t>ebe</a:t>
            </a:r>
            <a:r>
              <a:rPr sz="2000" dirty="0">
                <a:latin typeface="Cambria Math"/>
                <a:cs typeface="Cambria Math"/>
              </a:rPr>
              <a:t>s</a:t>
            </a:r>
            <a:r>
              <a:rPr sz="2000" spc="5" dirty="0">
                <a:latin typeface="Cambria Math"/>
                <a:cs typeface="Cambria Math"/>
              </a:rPr>
              <a:t>a</a:t>
            </a:r>
            <a:r>
              <a:rPr sz="2000" dirty="0">
                <a:latin typeface="Cambria Math"/>
                <a:cs typeface="Cambria Math"/>
              </a:rPr>
              <a:t>r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 err="1">
                <a:latin typeface="Cambria Math"/>
                <a:cs typeface="Cambria Math"/>
              </a:rPr>
              <a:t>Rp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5" dirty="0" smtClean="0">
                <a:latin typeface="Cambria Math"/>
                <a:cs typeface="Cambria Math"/>
              </a:rPr>
              <a:t>3.000.0</a:t>
            </a:r>
            <a:r>
              <a:rPr sz="2000" spc="5" dirty="0" smtClean="0">
                <a:latin typeface="Cambria Math"/>
                <a:cs typeface="Cambria Math"/>
              </a:rPr>
              <a:t>0</a:t>
            </a:r>
            <a:r>
              <a:rPr sz="2000" spc="-5" dirty="0" smtClean="0">
                <a:latin typeface="Cambria Math"/>
                <a:cs typeface="Cambria Math"/>
              </a:rPr>
              <a:t>0</a:t>
            </a:r>
            <a:r>
              <a:rPr sz="2000" spc="5" dirty="0" smtClean="0">
                <a:latin typeface="Cambria Math"/>
                <a:cs typeface="Cambria Math"/>
              </a:rPr>
              <a:t>,0</a:t>
            </a:r>
            <a:r>
              <a:rPr sz="2000" dirty="0" smtClean="0">
                <a:latin typeface="Cambria Math"/>
                <a:cs typeface="Cambria Math"/>
              </a:rPr>
              <a:t>0</a:t>
            </a:r>
            <a:r>
              <a:rPr lang="en-US" sz="2000" dirty="0" smtClean="0">
                <a:latin typeface="Cambria Math"/>
                <a:cs typeface="Cambria Math"/>
              </a:rPr>
              <a:t> </a:t>
            </a:r>
            <a:r>
              <a:rPr lang="en-US" sz="2000" dirty="0" err="1" smtClean="0">
                <a:latin typeface="Cambria Math"/>
                <a:cs typeface="Cambria Math"/>
              </a:rPr>
              <a:t>dan</a:t>
            </a:r>
            <a:r>
              <a:rPr lang="en-US" sz="2000" dirty="0" smtClean="0">
                <a:latin typeface="Cambria Math"/>
                <a:cs typeface="Cambria Math"/>
              </a:rPr>
              <a:t> </a:t>
            </a:r>
            <a:r>
              <a:rPr lang="en-US" sz="2000" dirty="0" err="1" smtClean="0">
                <a:latin typeface="Cambria Math"/>
                <a:cs typeface="Cambria Math"/>
              </a:rPr>
              <a:t>dipungut</a:t>
            </a:r>
            <a:r>
              <a:rPr lang="en-US" sz="2000" dirty="0" smtClean="0">
                <a:latin typeface="Cambria Math"/>
                <a:cs typeface="Cambria Math"/>
              </a:rPr>
              <a:t> </a:t>
            </a:r>
            <a:r>
              <a:rPr lang="en-US" sz="2000" dirty="0" err="1" smtClean="0">
                <a:latin typeface="Cambria Math"/>
                <a:cs typeface="Cambria Math"/>
              </a:rPr>
              <a:t>oleh</a:t>
            </a:r>
            <a:r>
              <a:rPr lang="en-US" sz="2000" dirty="0" smtClean="0">
                <a:latin typeface="Cambria Math"/>
                <a:cs typeface="Cambria Math"/>
              </a:rPr>
              <a:t> PT. </a:t>
            </a:r>
            <a:r>
              <a:rPr lang="en-US" sz="2000" dirty="0" err="1" smtClean="0">
                <a:latin typeface="Cambria Math"/>
                <a:cs typeface="Cambria Math"/>
              </a:rPr>
              <a:t>Truckindo</a:t>
            </a:r>
            <a:endParaRPr sz="2000" dirty="0">
              <a:latin typeface="Cambria Math"/>
              <a:cs typeface="Cambria Math"/>
            </a:endParaRPr>
          </a:p>
          <a:p>
            <a:pPr marL="12700" algn="just">
              <a:lnSpc>
                <a:spcPct val="100000"/>
              </a:lnSpc>
              <a:spcBef>
                <a:spcPts val="1200"/>
              </a:spcBef>
            </a:pPr>
            <a:r>
              <a:rPr sz="2000" spc="-5" dirty="0">
                <a:latin typeface="Cambria Math"/>
                <a:cs typeface="Cambria Math"/>
              </a:rPr>
              <a:t>Ji</a:t>
            </a:r>
            <a:r>
              <a:rPr sz="2000" spc="-10" dirty="0">
                <a:latin typeface="Cambria Math"/>
                <a:cs typeface="Cambria Math"/>
              </a:rPr>
              <a:t>k</a:t>
            </a:r>
            <a:r>
              <a:rPr sz="2000" dirty="0">
                <a:latin typeface="Cambria Math"/>
                <a:cs typeface="Cambria Math"/>
              </a:rPr>
              <a:t>a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mbria Math"/>
                <a:cs typeface="Cambria Math"/>
              </a:rPr>
              <a:t>PT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75" dirty="0">
                <a:latin typeface="Cambria Math"/>
                <a:cs typeface="Cambria Math"/>
              </a:rPr>
              <a:t>T</a:t>
            </a:r>
            <a:r>
              <a:rPr sz="2000" dirty="0">
                <a:latin typeface="Cambria Math"/>
                <a:cs typeface="Cambria Math"/>
              </a:rPr>
              <a:t>r</a:t>
            </a:r>
            <a:r>
              <a:rPr sz="2000" spc="-5" dirty="0">
                <a:latin typeface="Cambria Math"/>
                <a:cs typeface="Cambria Math"/>
              </a:rPr>
              <a:t>u</a:t>
            </a:r>
            <a:r>
              <a:rPr sz="2000" dirty="0">
                <a:latin typeface="Cambria Math"/>
                <a:cs typeface="Cambria Math"/>
              </a:rPr>
              <a:t>ck</a:t>
            </a:r>
            <a:r>
              <a:rPr sz="2000" spc="-5" dirty="0">
                <a:latin typeface="Cambria Math"/>
                <a:cs typeface="Cambria Math"/>
              </a:rPr>
              <a:t>in</a:t>
            </a:r>
            <a:r>
              <a:rPr sz="2000" spc="5" dirty="0">
                <a:latin typeface="Cambria Math"/>
                <a:cs typeface="Cambria Math"/>
              </a:rPr>
              <a:t>d</a:t>
            </a:r>
            <a:r>
              <a:rPr sz="2000" dirty="0">
                <a:latin typeface="Cambria Math"/>
                <a:cs typeface="Cambria Math"/>
              </a:rPr>
              <a:t>o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Cambria Math"/>
                <a:cs typeface="Cambria Math"/>
              </a:rPr>
              <a:t>t</a:t>
            </a:r>
            <a:r>
              <a:rPr sz="2000" spc="-5" dirty="0">
                <a:latin typeface="Cambria Math"/>
                <a:cs typeface="Cambria Math"/>
              </a:rPr>
              <a:t>i</a:t>
            </a:r>
            <a:r>
              <a:rPr sz="2000" spc="5" dirty="0">
                <a:latin typeface="Cambria Math"/>
                <a:cs typeface="Cambria Math"/>
              </a:rPr>
              <a:t>da</a:t>
            </a:r>
            <a:r>
              <a:rPr sz="2000" dirty="0">
                <a:latin typeface="Cambria Math"/>
                <a:cs typeface="Cambria Math"/>
              </a:rPr>
              <a:t>k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Cambria Math"/>
                <a:cs typeface="Cambria Math"/>
              </a:rPr>
              <a:t>ad</a:t>
            </a:r>
            <a:r>
              <a:rPr sz="2000" dirty="0">
                <a:latin typeface="Cambria Math"/>
                <a:cs typeface="Cambria Math"/>
              </a:rPr>
              <a:t>a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mbria Math"/>
                <a:cs typeface="Cambria Math"/>
              </a:rPr>
              <a:t>NPW</a:t>
            </a:r>
            <a:r>
              <a:rPr sz="2000" spc="-250" dirty="0">
                <a:latin typeface="Cambria Math"/>
                <a:cs typeface="Cambria Math"/>
              </a:rPr>
              <a:t>P</a:t>
            </a:r>
            <a:r>
              <a:rPr sz="2000" dirty="0">
                <a:latin typeface="Cambria Math"/>
                <a:cs typeface="Cambria Math"/>
              </a:rPr>
              <a:t>,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mbria Math"/>
                <a:cs typeface="Cambria Math"/>
              </a:rPr>
              <a:t>m</a:t>
            </a:r>
            <a:r>
              <a:rPr sz="2000" spc="5" dirty="0">
                <a:latin typeface="Cambria Math"/>
                <a:cs typeface="Cambria Math"/>
              </a:rPr>
              <a:t>a</a:t>
            </a:r>
            <a:r>
              <a:rPr sz="2000" spc="-10" dirty="0">
                <a:latin typeface="Cambria Math"/>
                <a:cs typeface="Cambria Math"/>
              </a:rPr>
              <a:t>k</a:t>
            </a:r>
            <a:r>
              <a:rPr sz="2000" dirty="0">
                <a:latin typeface="Cambria Math"/>
                <a:cs typeface="Cambria Math"/>
              </a:rPr>
              <a:t>a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mbria Math"/>
                <a:cs typeface="Cambria Math"/>
              </a:rPr>
              <a:t>PPh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mbria Math"/>
                <a:cs typeface="Cambria Math"/>
              </a:rPr>
              <a:t>p</a:t>
            </a:r>
            <a:r>
              <a:rPr sz="2000" spc="5" dirty="0">
                <a:latin typeface="Cambria Math"/>
                <a:cs typeface="Cambria Math"/>
              </a:rPr>
              <a:t>a</a:t>
            </a:r>
            <a:r>
              <a:rPr sz="2000" dirty="0">
                <a:latin typeface="Cambria Math"/>
                <a:cs typeface="Cambria Math"/>
              </a:rPr>
              <a:t>s</a:t>
            </a:r>
            <a:r>
              <a:rPr sz="2000" spc="5" dirty="0">
                <a:latin typeface="Cambria Math"/>
                <a:cs typeface="Cambria Math"/>
              </a:rPr>
              <a:t>a</a:t>
            </a:r>
            <a:r>
              <a:rPr sz="2000" dirty="0">
                <a:latin typeface="Cambria Math"/>
                <a:cs typeface="Cambria Math"/>
              </a:rPr>
              <a:t>l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mbria Math"/>
                <a:cs typeface="Cambria Math"/>
              </a:rPr>
              <a:t>2</a:t>
            </a:r>
            <a:r>
              <a:rPr sz="2000" dirty="0">
                <a:latin typeface="Cambria Math"/>
                <a:cs typeface="Cambria Math"/>
              </a:rPr>
              <a:t>2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mbria Math"/>
                <a:cs typeface="Cambria Math"/>
              </a:rPr>
              <a:t>Rp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mbria Math"/>
                <a:cs typeface="Cambria Math"/>
              </a:rPr>
              <a:t>6.000.0</a:t>
            </a:r>
            <a:r>
              <a:rPr sz="2000" spc="5" dirty="0">
                <a:latin typeface="Cambria Math"/>
                <a:cs typeface="Cambria Math"/>
              </a:rPr>
              <a:t>0</a:t>
            </a:r>
            <a:r>
              <a:rPr sz="2000" spc="-5" dirty="0">
                <a:latin typeface="Cambria Math"/>
                <a:cs typeface="Cambria Math"/>
              </a:rPr>
              <a:t>0</a:t>
            </a:r>
            <a:r>
              <a:rPr sz="2000" spc="5" dirty="0">
                <a:latin typeface="Cambria Math"/>
                <a:cs typeface="Cambria Math"/>
              </a:rPr>
              <a:t>,0</a:t>
            </a:r>
            <a:r>
              <a:rPr sz="2000" dirty="0">
                <a:latin typeface="Cambria Math"/>
                <a:cs typeface="Cambria Math"/>
              </a:rPr>
              <a:t>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730630" y="1030223"/>
            <a:ext cx="1508759" cy="3596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346700" y="1042425"/>
            <a:ext cx="205740" cy="347980"/>
          </a:xfrm>
          <a:custGeom>
            <a:avLst/>
            <a:gdLst/>
            <a:ahLst/>
            <a:cxnLst/>
            <a:rect l="l" t="t" r="r" b="b"/>
            <a:pathLst>
              <a:path w="205740" h="347980">
                <a:moveTo>
                  <a:pt x="156971" y="332014"/>
                </a:moveTo>
                <a:lnTo>
                  <a:pt x="156971" y="256022"/>
                </a:lnTo>
                <a:lnTo>
                  <a:pt x="156748" y="263418"/>
                </a:lnTo>
                <a:lnTo>
                  <a:pt x="156085" y="270376"/>
                </a:lnTo>
                <a:lnTo>
                  <a:pt x="140207" y="307838"/>
                </a:lnTo>
                <a:lnTo>
                  <a:pt x="104969" y="325223"/>
                </a:lnTo>
                <a:lnTo>
                  <a:pt x="91439" y="326126"/>
                </a:lnTo>
                <a:lnTo>
                  <a:pt x="84530" y="325851"/>
                </a:lnTo>
                <a:lnTo>
                  <a:pt x="48954" y="310389"/>
                </a:lnTo>
                <a:lnTo>
                  <a:pt x="30479" y="277358"/>
                </a:lnTo>
                <a:lnTo>
                  <a:pt x="0" y="277358"/>
                </a:lnTo>
                <a:lnTo>
                  <a:pt x="0" y="329174"/>
                </a:lnTo>
                <a:lnTo>
                  <a:pt x="5211" y="330886"/>
                </a:lnTo>
                <a:lnTo>
                  <a:pt x="44195" y="341366"/>
                </a:lnTo>
                <a:lnTo>
                  <a:pt x="85722" y="347325"/>
                </a:lnTo>
                <a:lnTo>
                  <a:pt x="91439" y="347462"/>
                </a:lnTo>
                <a:lnTo>
                  <a:pt x="98013" y="347349"/>
                </a:lnTo>
                <a:lnTo>
                  <a:pt x="139218" y="340207"/>
                </a:lnTo>
                <a:lnTo>
                  <a:pt x="153949" y="333732"/>
                </a:lnTo>
                <a:lnTo>
                  <a:pt x="156971" y="332014"/>
                </a:lnTo>
                <a:close/>
              </a:path>
              <a:path w="205740" h="347980">
                <a:moveTo>
                  <a:pt x="199643" y="71618"/>
                </a:moveTo>
                <a:lnTo>
                  <a:pt x="187451" y="33518"/>
                </a:lnTo>
                <a:lnTo>
                  <a:pt x="155447" y="7610"/>
                </a:lnTo>
                <a:lnTo>
                  <a:pt x="112380" y="130"/>
                </a:lnTo>
                <a:lnTo>
                  <a:pt x="104428" y="0"/>
                </a:lnTo>
                <a:lnTo>
                  <a:pt x="99372" y="65"/>
                </a:lnTo>
                <a:lnTo>
                  <a:pt x="56387" y="6086"/>
                </a:lnTo>
                <a:lnTo>
                  <a:pt x="15223" y="20237"/>
                </a:lnTo>
                <a:lnTo>
                  <a:pt x="3047" y="25898"/>
                </a:lnTo>
                <a:lnTo>
                  <a:pt x="3047" y="74666"/>
                </a:lnTo>
                <a:lnTo>
                  <a:pt x="33527" y="74666"/>
                </a:lnTo>
                <a:lnTo>
                  <a:pt x="35319" y="68088"/>
                </a:lnTo>
                <a:lnTo>
                  <a:pt x="37290" y="62046"/>
                </a:lnTo>
                <a:lnTo>
                  <a:pt x="63750" y="28626"/>
                </a:lnTo>
                <a:lnTo>
                  <a:pt x="92963" y="22850"/>
                </a:lnTo>
                <a:lnTo>
                  <a:pt x="99610" y="23064"/>
                </a:lnTo>
                <a:lnTo>
                  <a:pt x="135635" y="36566"/>
                </a:lnTo>
                <a:lnTo>
                  <a:pt x="150596" y="72591"/>
                </a:lnTo>
                <a:lnTo>
                  <a:pt x="150875" y="79238"/>
                </a:lnTo>
                <a:lnTo>
                  <a:pt x="150875" y="147564"/>
                </a:lnTo>
                <a:lnTo>
                  <a:pt x="153980" y="145723"/>
                </a:lnTo>
                <a:lnTo>
                  <a:pt x="158424" y="142865"/>
                </a:lnTo>
                <a:lnTo>
                  <a:pt x="162475" y="140008"/>
                </a:lnTo>
                <a:lnTo>
                  <a:pt x="166115" y="137150"/>
                </a:lnTo>
                <a:lnTo>
                  <a:pt x="171203" y="133213"/>
                </a:lnTo>
                <a:lnTo>
                  <a:pt x="194978" y="100165"/>
                </a:lnTo>
                <a:lnTo>
                  <a:pt x="199457" y="77967"/>
                </a:lnTo>
                <a:lnTo>
                  <a:pt x="199643" y="71618"/>
                </a:lnTo>
                <a:close/>
              </a:path>
              <a:path w="205740" h="347980">
                <a:moveTo>
                  <a:pt x="150875" y="147564"/>
                </a:moveTo>
                <a:lnTo>
                  <a:pt x="150875" y="79238"/>
                </a:lnTo>
                <a:lnTo>
                  <a:pt x="150600" y="85592"/>
                </a:lnTo>
                <a:lnTo>
                  <a:pt x="149791" y="91626"/>
                </a:lnTo>
                <a:lnTo>
                  <a:pt x="131370" y="127633"/>
                </a:lnTo>
                <a:lnTo>
                  <a:pt x="95487" y="150500"/>
                </a:lnTo>
                <a:lnTo>
                  <a:pt x="55120" y="159462"/>
                </a:lnTo>
                <a:lnTo>
                  <a:pt x="48767" y="160010"/>
                </a:lnTo>
                <a:lnTo>
                  <a:pt x="48767" y="181346"/>
                </a:lnTo>
                <a:lnTo>
                  <a:pt x="70103" y="181346"/>
                </a:lnTo>
                <a:lnTo>
                  <a:pt x="77812" y="181497"/>
                </a:lnTo>
                <a:lnTo>
                  <a:pt x="116126" y="188752"/>
                </a:lnTo>
                <a:lnTo>
                  <a:pt x="126491" y="194000"/>
                </a:lnTo>
                <a:lnTo>
                  <a:pt x="126491" y="160010"/>
                </a:lnTo>
                <a:lnTo>
                  <a:pt x="132632" y="157153"/>
                </a:lnTo>
                <a:lnTo>
                  <a:pt x="138469" y="154295"/>
                </a:lnTo>
                <a:lnTo>
                  <a:pt x="143985" y="151438"/>
                </a:lnTo>
                <a:lnTo>
                  <a:pt x="149161" y="148580"/>
                </a:lnTo>
                <a:lnTo>
                  <a:pt x="150875" y="147564"/>
                </a:lnTo>
                <a:close/>
              </a:path>
              <a:path w="205740" h="347980">
                <a:moveTo>
                  <a:pt x="205739" y="246878"/>
                </a:moveTo>
                <a:lnTo>
                  <a:pt x="195206" y="208815"/>
                </a:lnTo>
                <a:lnTo>
                  <a:pt x="166323" y="178323"/>
                </a:lnTo>
                <a:lnTo>
                  <a:pt x="126491" y="163058"/>
                </a:lnTo>
                <a:lnTo>
                  <a:pt x="126491" y="194000"/>
                </a:lnTo>
                <a:lnTo>
                  <a:pt x="130182" y="196460"/>
                </a:lnTo>
                <a:lnTo>
                  <a:pt x="134111" y="199634"/>
                </a:lnTo>
                <a:lnTo>
                  <a:pt x="155271" y="237401"/>
                </a:lnTo>
                <a:lnTo>
                  <a:pt x="156971" y="256022"/>
                </a:lnTo>
                <a:lnTo>
                  <a:pt x="156971" y="332014"/>
                </a:lnTo>
                <a:lnTo>
                  <a:pt x="159394" y="330638"/>
                </a:lnTo>
                <a:lnTo>
                  <a:pt x="189262" y="303609"/>
                </a:lnTo>
                <a:lnTo>
                  <a:pt x="204215" y="265731"/>
                </a:lnTo>
                <a:lnTo>
                  <a:pt x="205570" y="253371"/>
                </a:lnTo>
                <a:lnTo>
                  <a:pt x="205739" y="2468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11541" y="1944115"/>
            <a:ext cx="1811655" cy="435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62000" algn="l"/>
              </a:tabLst>
            </a:pPr>
            <a:r>
              <a:rPr sz="2800" spc="-1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mbria Math"/>
                <a:cs typeface="Cambria Math"/>
              </a:rPr>
              <a:t>Su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es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4096" y="1944115"/>
            <a:ext cx="3387725" cy="435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latin typeface="Cambria Math"/>
                <a:cs typeface="Cambria Math"/>
              </a:rPr>
              <a:t>03.666.677.4</a:t>
            </a:r>
            <a:r>
              <a:rPr sz="2800" spc="-10" dirty="0">
                <a:latin typeface="Cambria Math"/>
                <a:cs typeface="Cambria Math"/>
              </a:rPr>
              <a:t>-</a:t>
            </a:r>
            <a:r>
              <a:rPr sz="2800" spc="-5" dirty="0">
                <a:latin typeface="Cambria Math"/>
                <a:cs typeface="Cambria Math"/>
              </a:rPr>
              <a:t>0</a:t>
            </a:r>
            <a:r>
              <a:rPr sz="2800" spc="0" dirty="0">
                <a:latin typeface="Cambria Math"/>
                <a:cs typeface="Cambria Math"/>
              </a:rPr>
              <a:t>0</a:t>
            </a:r>
            <a:r>
              <a:rPr sz="2800" spc="-5" dirty="0">
                <a:latin typeface="Cambria Math"/>
                <a:cs typeface="Cambria Math"/>
              </a:rPr>
              <a:t>5.000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35871" y="1992883"/>
            <a:ext cx="935990" cy="770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1285" marR="5080" indent="-109220">
              <a:lnSpc>
                <a:spcPts val="3020"/>
              </a:lnSpc>
            </a:pPr>
            <a:r>
              <a:rPr sz="2800" spc="-15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elalu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tulis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29835" y="1944115"/>
            <a:ext cx="4949825" cy="819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7335">
              <a:lnSpc>
                <a:spcPts val="3190"/>
              </a:lnSpc>
            </a:pPr>
            <a:r>
              <a:rPr sz="2800" dirty="0">
                <a:latin typeface="Cambria Math"/>
                <a:cs typeface="Cambria Math"/>
              </a:rPr>
              <a:t>N</a:t>
            </a:r>
            <a:r>
              <a:rPr sz="2800" spc="-1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WP</a:t>
            </a:r>
            <a:endParaRPr sz="2800">
              <a:latin typeface="Cambria Math"/>
              <a:cs typeface="Cambria Math"/>
            </a:endParaRPr>
          </a:p>
          <a:p>
            <a:pPr marL="12700">
              <a:lnSpc>
                <a:spcPts val="3190"/>
              </a:lnSpc>
              <a:tabLst>
                <a:tab pos="1242060" algn="l"/>
                <a:tab pos="2454910" algn="l"/>
              </a:tabLst>
            </a:pP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or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ilai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p2.000.0</a:t>
            </a:r>
            <a:r>
              <a:rPr sz="2800" spc="0" dirty="0">
                <a:latin typeface="Cambria Math"/>
                <a:cs typeface="Cambria Math"/>
              </a:rPr>
              <a:t>0</a:t>
            </a:r>
            <a:r>
              <a:rPr sz="2800" spc="-5" dirty="0">
                <a:latin typeface="Cambria Math"/>
                <a:cs typeface="Cambria Math"/>
              </a:rPr>
              <a:t>0,00.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11541" y="2376930"/>
            <a:ext cx="1277620" cy="770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020"/>
              </a:lnSpc>
            </a:pPr>
            <a:r>
              <a:rPr sz="2800" spc="-5" dirty="0">
                <a:latin typeface="Cambria Math"/>
                <a:cs typeface="Cambria Math"/>
              </a:rPr>
              <a:t>me</a:t>
            </a:r>
            <a:r>
              <a:rPr sz="2800" spc="-10" dirty="0">
                <a:latin typeface="Cambria Math"/>
                <a:cs typeface="Cambria Math"/>
              </a:rPr>
              <a:t>nj</a:t>
            </a:r>
            <a:r>
              <a:rPr sz="2800" spc="-5" dirty="0">
                <a:latin typeface="Cambria Math"/>
                <a:cs typeface="Cambria Math"/>
              </a:rPr>
              <a:t>ua</a:t>
            </a:r>
            <a:r>
              <a:rPr sz="2800" dirty="0">
                <a:latin typeface="Cambria Math"/>
                <a:cs typeface="Cambria Math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9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uita</a:t>
            </a:r>
            <a:r>
              <a:rPr sz="2800" spc="-10" dirty="0">
                <a:latin typeface="Cambria Math"/>
                <a:cs typeface="Cambria Math"/>
              </a:rPr>
              <a:t>ns</a:t>
            </a:r>
            <a:r>
              <a:rPr sz="2800" spc="-5" dirty="0">
                <a:latin typeface="Cambria Math"/>
                <a:cs typeface="Cambria Math"/>
              </a:rPr>
              <a:t>i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60413" y="2328162"/>
            <a:ext cx="6619240" cy="819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190"/>
              </a:lnSpc>
            </a:pPr>
            <a:r>
              <a:rPr sz="2800" spc="-5" dirty="0">
                <a:latin typeface="Cambria Math"/>
                <a:cs typeface="Cambria Math"/>
              </a:rPr>
              <a:t>alat</a:t>
            </a:r>
            <a:endParaRPr sz="2800" dirty="0">
              <a:latin typeface="Cambria Math"/>
              <a:cs typeface="Cambria Math"/>
            </a:endParaRPr>
          </a:p>
          <a:p>
            <a:pPr marL="93345">
              <a:lnSpc>
                <a:spcPts val="3190"/>
              </a:lnSpc>
              <a:tabLst>
                <a:tab pos="768350" algn="l"/>
                <a:tab pos="1991360" algn="l"/>
                <a:tab pos="4008754" algn="l"/>
                <a:tab pos="5887720" algn="l"/>
              </a:tabLst>
            </a:pP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mbria Math"/>
                <a:cs typeface="Cambria Math"/>
              </a:rPr>
              <a:t>bu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15" dirty="0">
                <a:latin typeface="Cambria Math"/>
                <a:cs typeface="Cambria Math"/>
              </a:rPr>
              <a:t>a</a:t>
            </a:r>
            <a:r>
              <a:rPr sz="2800" spc="-5" dirty="0">
                <a:latin typeface="Cambria Math"/>
                <a:cs typeface="Cambria Math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mbria Math"/>
                <a:cs typeface="Cambria Math"/>
              </a:rPr>
              <a:t>me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upa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mbria Math"/>
                <a:cs typeface="Cambria Math"/>
              </a:rPr>
              <a:t>p</a:t>
            </a:r>
            <a:r>
              <a:rPr sz="2800" spc="-15" dirty="0">
                <a:latin typeface="Cambria Math"/>
                <a:cs typeface="Cambria Math"/>
              </a:rPr>
              <a:t>e</a:t>
            </a:r>
            <a:r>
              <a:rPr sz="2800" spc="-5" dirty="0">
                <a:latin typeface="Cambria Math"/>
                <a:cs typeface="Cambria Math"/>
              </a:rPr>
              <a:t>mbelian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11541" y="3050599"/>
            <a:ext cx="8071484" cy="3041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 marR="5624195" indent="-3175">
              <a:lnSpc>
                <a:spcPct val="110700"/>
              </a:lnSpc>
            </a:pP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peca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10" dirty="0">
                <a:latin typeface="Cambria Math"/>
                <a:cs typeface="Cambria Math"/>
              </a:rPr>
              <a:t>-</a:t>
            </a:r>
            <a:r>
              <a:rPr sz="2800" spc="-5" dirty="0">
                <a:latin typeface="Cambria Math"/>
                <a:cs typeface="Cambria Math"/>
              </a:rPr>
              <a:t>peca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.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95" dirty="0">
                <a:latin typeface="Cambria Math"/>
                <a:cs typeface="Cambria Math"/>
              </a:rPr>
              <a:t>P</a:t>
            </a:r>
            <a:r>
              <a:rPr sz="2800" spc="-15" dirty="0">
                <a:latin typeface="Cambria Math"/>
                <a:cs typeface="Cambria Math"/>
              </a:rPr>
              <a:t>e</a:t>
            </a:r>
            <a:r>
              <a:rPr sz="2800" spc="-40" dirty="0">
                <a:latin typeface="Cambria Math"/>
                <a:cs typeface="Cambria Math"/>
              </a:rPr>
              <a:t>mba</a:t>
            </a:r>
            <a:r>
              <a:rPr sz="2800" spc="-35" dirty="0">
                <a:latin typeface="Cambria Math"/>
                <a:cs typeface="Cambria Math"/>
              </a:rPr>
              <a:t>h</a:t>
            </a:r>
            <a:r>
              <a:rPr sz="2800" spc="-30" dirty="0">
                <a:latin typeface="Cambria Math"/>
                <a:cs typeface="Cambria Math"/>
              </a:rPr>
              <a:t>asan</a:t>
            </a:r>
            <a:r>
              <a:rPr sz="2800" spc="-5" dirty="0">
                <a:latin typeface="Cambria Math"/>
                <a:cs typeface="Cambria Math"/>
              </a:rPr>
              <a:t>:</a:t>
            </a:r>
            <a:endParaRPr sz="2800" dirty="0">
              <a:latin typeface="Cambria Math"/>
              <a:cs typeface="Cambria Math"/>
            </a:endParaRPr>
          </a:p>
          <a:p>
            <a:pPr marL="355600" indent="-342900">
              <a:lnSpc>
                <a:spcPts val="3190"/>
              </a:lnSpc>
              <a:spcBef>
                <a:spcPts val="31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6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25" dirty="0">
                <a:latin typeface="Cambria Math"/>
                <a:cs typeface="Cambria Math"/>
              </a:rPr>
              <a:t>r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itu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20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PP</a:t>
            </a:r>
            <a:r>
              <a:rPr sz="2800" spc="-5" dirty="0">
                <a:latin typeface="Cambria Math"/>
                <a:cs typeface="Cambria Math"/>
              </a:rPr>
              <a:t>h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Cambria Math"/>
                <a:cs typeface="Cambria Math"/>
              </a:rPr>
              <a:t>l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22: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1,</a:t>
            </a:r>
            <a:r>
              <a:rPr sz="2800" spc="0" dirty="0">
                <a:latin typeface="Cambria Math"/>
                <a:cs typeface="Cambria Math"/>
              </a:rPr>
              <a:t>5</a:t>
            </a:r>
            <a:r>
              <a:rPr sz="2800" spc="-5" dirty="0">
                <a:latin typeface="Cambria Math"/>
                <a:cs typeface="Cambria Math"/>
              </a:rPr>
              <a:t>%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x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Rp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2.000.000,</a:t>
            </a:r>
            <a:r>
              <a:rPr sz="2800" spc="0" dirty="0">
                <a:latin typeface="Cambria Math"/>
                <a:cs typeface="Cambria Math"/>
              </a:rPr>
              <a:t>0</a:t>
            </a:r>
            <a:r>
              <a:rPr sz="2800" spc="-5" dirty="0">
                <a:latin typeface="Cambria Math"/>
                <a:cs typeface="Cambria Math"/>
              </a:rPr>
              <a:t>0</a:t>
            </a:r>
            <a:endParaRPr sz="2800" dirty="0">
              <a:latin typeface="Cambria Math"/>
              <a:cs typeface="Cambria Math"/>
            </a:endParaRPr>
          </a:p>
          <a:p>
            <a:pPr marL="354965">
              <a:lnSpc>
                <a:spcPts val="3190"/>
              </a:lnSpc>
            </a:pPr>
            <a:r>
              <a:rPr sz="2800" spc="-5" dirty="0">
                <a:latin typeface="Cambria Math"/>
                <a:cs typeface="Cambria Math"/>
              </a:rPr>
              <a:t>=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5" dirty="0" err="1">
                <a:latin typeface="Cambria Math"/>
                <a:cs typeface="Cambria Math"/>
              </a:rPr>
              <a:t>Rp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5" dirty="0" smtClean="0">
                <a:latin typeface="Cambria Math"/>
                <a:cs typeface="Cambria Math"/>
              </a:rPr>
              <a:t>30.000,00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dan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dipungut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oleh</a:t>
            </a:r>
            <a:r>
              <a:rPr lang="en-US" sz="2800" spc="-5" dirty="0" smtClean="0">
                <a:latin typeface="Cambria Math"/>
                <a:cs typeface="Cambria Math"/>
              </a:rPr>
              <a:t> </a:t>
            </a:r>
            <a:r>
              <a:rPr lang="en-US" sz="2800" spc="-5" dirty="0" err="1" smtClean="0">
                <a:latin typeface="Cambria Math"/>
                <a:cs typeface="Cambria Math"/>
              </a:rPr>
              <a:t>Bendaharawan</a:t>
            </a:r>
            <a:endParaRPr sz="2800" dirty="0">
              <a:latin typeface="Cambria Math"/>
              <a:cs typeface="Cambria Math"/>
            </a:endParaRPr>
          </a:p>
          <a:p>
            <a:pPr marL="355600" marR="5080" indent="-342900" algn="just">
              <a:lnSpc>
                <a:spcPts val="3020"/>
              </a:lnSpc>
              <a:spcBef>
                <a:spcPts val="72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10" dirty="0">
                <a:latin typeface="Cambria Math"/>
                <a:cs typeface="Cambria Math"/>
              </a:rPr>
              <a:t>PP</a:t>
            </a:r>
            <a:r>
              <a:rPr sz="2800" spc="-5" dirty="0">
                <a:latin typeface="Cambria Math"/>
                <a:cs typeface="Cambria Math"/>
              </a:rPr>
              <a:t>h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Cambria Math"/>
                <a:cs typeface="Cambria Math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22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ti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ak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2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ipu</a:t>
            </a:r>
            <a:r>
              <a:rPr sz="2800" spc="-10" dirty="0">
                <a:latin typeface="Cambria Math"/>
                <a:cs typeface="Cambria Math"/>
              </a:rPr>
              <a:t>ng</a:t>
            </a:r>
            <a:r>
              <a:rPr sz="2800" spc="-5" dirty="0">
                <a:latin typeface="Cambria Math"/>
                <a:cs typeface="Cambria Math"/>
              </a:rPr>
              <a:t>ut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oleh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mbria Math"/>
                <a:cs typeface="Cambria Math"/>
              </a:rPr>
              <a:t>B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0" dirty="0">
                <a:latin typeface="Cambria Math"/>
                <a:cs typeface="Cambria Math"/>
              </a:rPr>
              <a:t>n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40" dirty="0">
                <a:latin typeface="Cambria Math"/>
                <a:cs typeface="Cambria Math"/>
              </a:rPr>
              <a:t>a</a:t>
            </a:r>
            <a:r>
              <a:rPr sz="2800" spc="-60" dirty="0">
                <a:latin typeface="Cambria Math"/>
                <a:cs typeface="Cambria Math"/>
              </a:rPr>
              <a:t>w</a:t>
            </a:r>
            <a:r>
              <a:rPr sz="2800" spc="-15" dirty="0">
                <a:latin typeface="Cambria Math"/>
                <a:cs typeface="Cambria Math"/>
              </a:rPr>
              <a:t>a</a:t>
            </a:r>
            <a:r>
              <a:rPr sz="2800" spc="-5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45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15" dirty="0">
                <a:latin typeface="Cambria Math"/>
                <a:cs typeface="Cambria Math"/>
              </a:rPr>
              <a:t>i</a:t>
            </a:r>
            <a:r>
              <a:rPr sz="2800" spc="-6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ecuali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15" dirty="0">
                <a:latin typeface="Cambria Math"/>
                <a:cs typeface="Cambria Math"/>
              </a:rPr>
              <a:t>a</a:t>
            </a:r>
            <a:r>
              <a:rPr sz="2800" spc="-5" dirty="0">
                <a:latin typeface="Cambria Math"/>
                <a:cs typeface="Cambria Math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ampai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4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pemb</a:t>
            </a:r>
            <a:r>
              <a:rPr sz="2800" spc="-65" dirty="0">
                <a:latin typeface="Cambria Math"/>
                <a:cs typeface="Cambria Math"/>
              </a:rPr>
              <a:t>a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45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ebe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ar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Rp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2.000.000,00</a:t>
            </a:r>
            <a:endParaRPr sz="2800" dirty="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730630" y="1030223"/>
            <a:ext cx="1508759" cy="3596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346700" y="1046987"/>
            <a:ext cx="242570" cy="338455"/>
          </a:xfrm>
          <a:custGeom>
            <a:avLst/>
            <a:gdLst/>
            <a:ahLst/>
            <a:cxnLst/>
            <a:rect l="l" t="t" r="r" b="b"/>
            <a:pathLst>
              <a:path w="242570" h="338455">
                <a:moveTo>
                  <a:pt x="208787" y="338327"/>
                </a:moveTo>
                <a:lnTo>
                  <a:pt x="208787" y="326135"/>
                </a:lnTo>
                <a:lnTo>
                  <a:pt x="201167" y="323087"/>
                </a:lnTo>
                <a:lnTo>
                  <a:pt x="195071" y="321563"/>
                </a:lnTo>
                <a:lnTo>
                  <a:pt x="192023" y="320039"/>
                </a:lnTo>
                <a:lnTo>
                  <a:pt x="188975" y="316991"/>
                </a:lnTo>
                <a:lnTo>
                  <a:pt x="185927" y="315467"/>
                </a:lnTo>
                <a:lnTo>
                  <a:pt x="182879" y="309371"/>
                </a:lnTo>
                <a:lnTo>
                  <a:pt x="179831" y="300227"/>
                </a:lnTo>
                <a:lnTo>
                  <a:pt x="179831" y="0"/>
                </a:lnTo>
                <a:lnTo>
                  <a:pt x="143255" y="0"/>
                </a:lnTo>
                <a:lnTo>
                  <a:pt x="0" y="217931"/>
                </a:lnTo>
                <a:lnTo>
                  <a:pt x="0" y="236219"/>
                </a:lnTo>
                <a:lnTo>
                  <a:pt x="39623" y="236219"/>
                </a:lnTo>
                <a:lnTo>
                  <a:pt x="39623" y="208787"/>
                </a:lnTo>
                <a:lnTo>
                  <a:pt x="137159" y="54863"/>
                </a:lnTo>
                <a:lnTo>
                  <a:pt x="138683" y="54863"/>
                </a:lnTo>
                <a:lnTo>
                  <a:pt x="138683" y="338327"/>
                </a:lnTo>
                <a:lnTo>
                  <a:pt x="208787" y="338327"/>
                </a:lnTo>
                <a:close/>
              </a:path>
              <a:path w="242570" h="338455">
                <a:moveTo>
                  <a:pt x="137159" y="236219"/>
                </a:moveTo>
                <a:lnTo>
                  <a:pt x="137159" y="213359"/>
                </a:lnTo>
                <a:lnTo>
                  <a:pt x="39623" y="213359"/>
                </a:lnTo>
                <a:lnTo>
                  <a:pt x="39623" y="236219"/>
                </a:lnTo>
                <a:lnTo>
                  <a:pt x="137159" y="236219"/>
                </a:lnTo>
                <a:close/>
              </a:path>
              <a:path w="242570" h="338455">
                <a:moveTo>
                  <a:pt x="138683" y="338327"/>
                </a:moveTo>
                <a:lnTo>
                  <a:pt x="138683" y="54863"/>
                </a:lnTo>
                <a:lnTo>
                  <a:pt x="138599" y="59631"/>
                </a:lnTo>
                <a:lnTo>
                  <a:pt x="137462" y="83500"/>
                </a:lnTo>
                <a:lnTo>
                  <a:pt x="137244" y="90933"/>
                </a:lnTo>
                <a:lnTo>
                  <a:pt x="137159" y="99059"/>
                </a:lnTo>
                <a:lnTo>
                  <a:pt x="137159" y="275843"/>
                </a:lnTo>
                <a:lnTo>
                  <a:pt x="136989" y="282793"/>
                </a:lnTo>
                <a:lnTo>
                  <a:pt x="136526" y="289011"/>
                </a:lnTo>
                <a:lnTo>
                  <a:pt x="135843" y="294497"/>
                </a:lnTo>
                <a:lnTo>
                  <a:pt x="135014" y="299252"/>
                </a:lnTo>
                <a:lnTo>
                  <a:pt x="134111" y="303275"/>
                </a:lnTo>
                <a:lnTo>
                  <a:pt x="134111" y="309371"/>
                </a:lnTo>
                <a:lnTo>
                  <a:pt x="131063" y="313943"/>
                </a:lnTo>
                <a:lnTo>
                  <a:pt x="124967" y="320039"/>
                </a:lnTo>
                <a:lnTo>
                  <a:pt x="117347" y="323087"/>
                </a:lnTo>
                <a:lnTo>
                  <a:pt x="106679" y="326135"/>
                </a:lnTo>
                <a:lnTo>
                  <a:pt x="106679" y="338327"/>
                </a:lnTo>
                <a:lnTo>
                  <a:pt x="138683" y="338327"/>
                </a:lnTo>
                <a:close/>
              </a:path>
              <a:path w="242570" h="338455">
                <a:moveTo>
                  <a:pt x="242315" y="185927"/>
                </a:moveTo>
                <a:lnTo>
                  <a:pt x="224027" y="185927"/>
                </a:lnTo>
                <a:lnTo>
                  <a:pt x="220979" y="193547"/>
                </a:lnTo>
                <a:lnTo>
                  <a:pt x="216407" y="202691"/>
                </a:lnTo>
                <a:lnTo>
                  <a:pt x="213359" y="207263"/>
                </a:lnTo>
                <a:lnTo>
                  <a:pt x="208787" y="208787"/>
                </a:lnTo>
                <a:lnTo>
                  <a:pt x="205739" y="210311"/>
                </a:lnTo>
                <a:lnTo>
                  <a:pt x="201167" y="211835"/>
                </a:lnTo>
                <a:lnTo>
                  <a:pt x="193547" y="213359"/>
                </a:lnTo>
                <a:lnTo>
                  <a:pt x="179831" y="213359"/>
                </a:lnTo>
                <a:lnTo>
                  <a:pt x="179831" y="236219"/>
                </a:lnTo>
                <a:lnTo>
                  <a:pt x="239267" y="236219"/>
                </a:lnTo>
                <a:lnTo>
                  <a:pt x="242315" y="1859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311541" y="1940050"/>
            <a:ext cx="8070215" cy="466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047115" algn="l"/>
                <a:tab pos="1962785" algn="l"/>
                <a:tab pos="3160395" algn="l"/>
                <a:tab pos="4453255" algn="l"/>
              </a:tabLst>
            </a:pPr>
            <a:r>
              <a:rPr sz="3000" spc="315" dirty="0">
                <a:latin typeface="Wingdings"/>
                <a:cs typeface="Wingdings"/>
              </a:rPr>
              <a:t></a:t>
            </a:r>
            <a:r>
              <a:rPr sz="3000" spc="-5" dirty="0">
                <a:latin typeface="Cambria Math"/>
                <a:cs typeface="Cambria Math"/>
              </a:rPr>
              <a:t>PT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dirty="0">
                <a:latin typeface="Cambria Math"/>
                <a:cs typeface="Cambria Math"/>
              </a:rPr>
              <a:t>J</a:t>
            </a:r>
            <a:r>
              <a:rPr sz="3000" spc="-65" dirty="0">
                <a:latin typeface="Cambria Math"/>
                <a:cs typeface="Cambria Math"/>
              </a:rPr>
              <a:t>ay</a:t>
            </a:r>
            <a:r>
              <a:rPr sz="3000" dirty="0">
                <a:latin typeface="Cambria Math"/>
                <a:cs typeface="Cambria Math"/>
              </a:rPr>
              <a:t>a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spc="-25" dirty="0">
                <a:latin typeface="Cambria Math"/>
                <a:cs typeface="Cambria Math"/>
              </a:rPr>
              <a:t>A</a:t>
            </a:r>
            <a:r>
              <a:rPr sz="3000" dirty="0">
                <a:latin typeface="Cambria Math"/>
                <a:cs typeface="Cambria Math"/>
              </a:rPr>
              <a:t>b</a:t>
            </a:r>
            <a:r>
              <a:rPr sz="3000" spc="-5" dirty="0">
                <a:latin typeface="Cambria Math"/>
                <a:cs typeface="Cambria Math"/>
              </a:rPr>
              <a:t>adi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spc="-10" dirty="0">
                <a:latin typeface="Cambria Math"/>
                <a:cs typeface="Cambria Math"/>
              </a:rPr>
              <a:t>N</a:t>
            </a:r>
            <a:r>
              <a:rPr sz="3000" spc="-5" dirty="0">
                <a:latin typeface="Cambria Math"/>
                <a:cs typeface="Cambria Math"/>
              </a:rPr>
              <a:t>P</a:t>
            </a:r>
            <a:r>
              <a:rPr sz="3000" spc="-10" dirty="0">
                <a:latin typeface="Cambria Math"/>
                <a:cs typeface="Cambria Math"/>
              </a:rPr>
              <a:t>W</a:t>
            </a:r>
            <a:r>
              <a:rPr sz="3000" spc="-5" dirty="0">
                <a:latin typeface="Cambria Math"/>
                <a:cs typeface="Cambria Math"/>
              </a:rPr>
              <a:t>P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spc="-10" dirty="0">
                <a:latin typeface="Cambria Math"/>
                <a:cs typeface="Cambria Math"/>
              </a:rPr>
              <a:t>0</a:t>
            </a:r>
            <a:r>
              <a:rPr sz="3000" spc="-15" dirty="0">
                <a:latin typeface="Cambria Math"/>
                <a:cs typeface="Cambria Math"/>
              </a:rPr>
              <a:t>3</a:t>
            </a:r>
            <a:r>
              <a:rPr sz="3000" spc="-5" dirty="0">
                <a:latin typeface="Cambria Math"/>
                <a:cs typeface="Cambria Math"/>
              </a:rPr>
              <a:t>.</a:t>
            </a:r>
            <a:r>
              <a:rPr sz="3000" dirty="0">
                <a:latin typeface="Cambria Math"/>
                <a:cs typeface="Cambria Math"/>
              </a:rPr>
              <a:t>6</a:t>
            </a:r>
            <a:r>
              <a:rPr sz="3000" spc="-10" dirty="0">
                <a:latin typeface="Cambria Math"/>
                <a:cs typeface="Cambria Math"/>
              </a:rPr>
              <a:t>6</a:t>
            </a:r>
            <a:r>
              <a:rPr sz="3000" spc="-15" dirty="0">
                <a:latin typeface="Cambria Math"/>
                <a:cs typeface="Cambria Math"/>
              </a:rPr>
              <a:t>6</a:t>
            </a:r>
            <a:r>
              <a:rPr sz="3000" spc="5" dirty="0">
                <a:latin typeface="Cambria Math"/>
                <a:cs typeface="Cambria Math"/>
              </a:rPr>
              <a:t>.</a:t>
            </a:r>
            <a:r>
              <a:rPr sz="3000" spc="-10" dirty="0">
                <a:latin typeface="Cambria Math"/>
                <a:cs typeface="Cambria Math"/>
              </a:rPr>
              <a:t>6</a:t>
            </a:r>
            <a:r>
              <a:rPr sz="3000" dirty="0">
                <a:latin typeface="Cambria Math"/>
                <a:cs typeface="Cambria Math"/>
              </a:rPr>
              <a:t>7</a:t>
            </a:r>
            <a:r>
              <a:rPr sz="3000" spc="-15" dirty="0">
                <a:latin typeface="Cambria Math"/>
                <a:cs typeface="Cambria Math"/>
              </a:rPr>
              <a:t>8</a:t>
            </a:r>
            <a:r>
              <a:rPr sz="3000" spc="-5" dirty="0">
                <a:latin typeface="Cambria Math"/>
                <a:cs typeface="Cambria Math"/>
              </a:rPr>
              <a:t>.</a:t>
            </a:r>
            <a:r>
              <a:rPr sz="3000" spc="-10" dirty="0">
                <a:latin typeface="Cambria Math"/>
                <a:cs typeface="Cambria Math"/>
              </a:rPr>
              <a:t>4</a:t>
            </a:r>
            <a:r>
              <a:rPr sz="3000" spc="10" dirty="0">
                <a:latin typeface="Cambria Math"/>
                <a:cs typeface="Cambria Math"/>
              </a:rPr>
              <a:t>-</a:t>
            </a:r>
            <a:r>
              <a:rPr sz="3000" dirty="0">
                <a:latin typeface="Cambria Math"/>
                <a:cs typeface="Cambria Math"/>
              </a:rPr>
              <a:t>0</a:t>
            </a:r>
            <a:r>
              <a:rPr sz="3000" spc="-10" dirty="0">
                <a:latin typeface="Cambria Math"/>
                <a:cs typeface="Cambria Math"/>
              </a:rPr>
              <a:t>0</a:t>
            </a:r>
            <a:r>
              <a:rPr sz="3000" spc="-15" dirty="0">
                <a:latin typeface="Cambria Math"/>
                <a:cs typeface="Cambria Math"/>
              </a:rPr>
              <a:t>5</a:t>
            </a:r>
            <a:r>
              <a:rPr sz="3000" spc="5" dirty="0">
                <a:latin typeface="Cambria Math"/>
                <a:cs typeface="Cambria Math"/>
              </a:rPr>
              <a:t>.</a:t>
            </a:r>
            <a:r>
              <a:rPr sz="3000" dirty="0">
                <a:latin typeface="Cambria Math"/>
                <a:cs typeface="Cambria Math"/>
              </a:rPr>
              <a:t>0</a:t>
            </a:r>
            <a:r>
              <a:rPr sz="3000" spc="-10" dirty="0">
                <a:latin typeface="Cambria Math"/>
                <a:cs typeface="Cambria Math"/>
              </a:rPr>
              <a:t>0</a:t>
            </a:r>
            <a:r>
              <a:rPr sz="3000" spc="-5" dirty="0">
                <a:latin typeface="Cambria Math"/>
                <a:cs typeface="Cambria Math"/>
              </a:rPr>
              <a:t>0</a:t>
            </a:r>
            <a:endParaRPr sz="30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54441" y="2403346"/>
            <a:ext cx="7729220" cy="2060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3240"/>
              </a:lnSpc>
            </a:pPr>
            <a:r>
              <a:rPr sz="3000" spc="-5" dirty="0">
                <a:latin typeface="Cambria Math"/>
                <a:cs typeface="Cambria Math"/>
              </a:rPr>
              <a:t>ada</a:t>
            </a:r>
            <a:r>
              <a:rPr sz="3000" dirty="0">
                <a:latin typeface="Cambria Math"/>
                <a:cs typeface="Cambria Math"/>
              </a:rPr>
              <a:t>l</a:t>
            </a:r>
            <a:r>
              <a:rPr sz="3000" spc="-15" dirty="0">
                <a:latin typeface="Cambria Math"/>
                <a:cs typeface="Cambria Math"/>
              </a:rPr>
              <a:t>a</a:t>
            </a:r>
            <a:r>
              <a:rPr sz="3000" spc="-5" dirty="0">
                <a:latin typeface="Cambria Math"/>
                <a:cs typeface="Cambria Math"/>
              </a:rPr>
              <a:t>h</a:t>
            </a:r>
            <a:r>
              <a:rPr sz="3000" spc="35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Cambria Math"/>
                <a:cs typeface="Cambria Math"/>
              </a:rPr>
              <a:t>peda</a:t>
            </a:r>
            <a:r>
              <a:rPr sz="3000" spc="-20" dirty="0">
                <a:latin typeface="Cambria Math"/>
                <a:cs typeface="Cambria Math"/>
              </a:rPr>
              <a:t>g</a:t>
            </a:r>
            <a:r>
              <a:rPr sz="3000" spc="-5" dirty="0">
                <a:latin typeface="Cambria Math"/>
                <a:cs typeface="Cambria Math"/>
              </a:rPr>
              <a:t>a</a:t>
            </a:r>
            <a:r>
              <a:rPr sz="3000" spc="5" dirty="0">
                <a:latin typeface="Cambria Math"/>
                <a:cs typeface="Cambria Math"/>
              </a:rPr>
              <a:t>n</a:t>
            </a:r>
            <a:r>
              <a:rPr sz="3000" dirty="0">
                <a:latin typeface="Cambria Math"/>
                <a:cs typeface="Cambria Math"/>
              </a:rPr>
              <a:t>g</a:t>
            </a:r>
            <a:r>
              <a:rPr sz="3000" spc="34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Cambria Math"/>
                <a:cs typeface="Cambria Math"/>
              </a:rPr>
              <a:t>b</a:t>
            </a:r>
            <a:r>
              <a:rPr sz="3000" spc="-5" dirty="0">
                <a:latin typeface="Cambria Math"/>
                <a:cs typeface="Cambria Math"/>
              </a:rPr>
              <a:t>e</a:t>
            </a:r>
            <a:r>
              <a:rPr sz="3000" spc="-10" dirty="0">
                <a:latin typeface="Cambria Math"/>
                <a:cs typeface="Cambria Math"/>
              </a:rPr>
              <a:t>s</a:t>
            </a:r>
            <a:r>
              <a:rPr sz="3000" spc="-5" dirty="0">
                <a:latin typeface="Cambria Math"/>
                <a:cs typeface="Cambria Math"/>
              </a:rPr>
              <a:t>ar</a:t>
            </a:r>
            <a:r>
              <a:rPr sz="3000" spc="35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Cambria Math"/>
                <a:cs typeface="Cambria Math"/>
              </a:rPr>
              <a:t>da</a:t>
            </a:r>
            <a:r>
              <a:rPr sz="3000" spc="-15" dirty="0">
                <a:latin typeface="Cambria Math"/>
                <a:cs typeface="Cambria Math"/>
              </a:rPr>
              <a:t>l</a:t>
            </a:r>
            <a:r>
              <a:rPr sz="3000" spc="-5" dirty="0">
                <a:latin typeface="Cambria Math"/>
                <a:cs typeface="Cambria Math"/>
              </a:rPr>
              <a:t>a</a:t>
            </a:r>
            <a:r>
              <a:rPr sz="3000" dirty="0">
                <a:latin typeface="Cambria Math"/>
                <a:cs typeface="Cambria Math"/>
              </a:rPr>
              <a:t>m</a:t>
            </a:r>
            <a:r>
              <a:rPr sz="3000" spc="355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Cambria Math"/>
                <a:cs typeface="Cambria Math"/>
              </a:rPr>
              <a:t>n</a:t>
            </a:r>
            <a:r>
              <a:rPr sz="3000" spc="-5" dirty="0">
                <a:latin typeface="Cambria Math"/>
                <a:cs typeface="Cambria Math"/>
              </a:rPr>
              <a:t>e</a:t>
            </a:r>
            <a:r>
              <a:rPr sz="3000" spc="5" dirty="0">
                <a:latin typeface="Cambria Math"/>
                <a:cs typeface="Cambria Math"/>
              </a:rPr>
              <a:t>g</a:t>
            </a:r>
            <a:r>
              <a:rPr sz="3000" spc="-5" dirty="0">
                <a:latin typeface="Cambria Math"/>
                <a:cs typeface="Cambria Math"/>
              </a:rPr>
              <a:t>e</a:t>
            </a:r>
            <a:r>
              <a:rPr sz="3000" spc="-10" dirty="0">
                <a:latin typeface="Cambria Math"/>
                <a:cs typeface="Cambria Math"/>
              </a:rPr>
              <a:t>r</a:t>
            </a:r>
            <a:r>
              <a:rPr sz="3000" spc="-5" dirty="0">
                <a:latin typeface="Cambria Math"/>
                <a:cs typeface="Cambria Math"/>
              </a:rPr>
              <a:t>i</a:t>
            </a:r>
            <a:r>
              <a:rPr sz="3000" spc="36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Cambria Math"/>
                <a:cs typeface="Cambria Math"/>
              </a:rPr>
              <a:t>da</a:t>
            </a:r>
            <a:r>
              <a:rPr sz="3000" dirty="0">
                <a:latin typeface="Cambria Math"/>
                <a:cs typeface="Cambria Math"/>
              </a:rPr>
              <a:t>n</a:t>
            </a:r>
            <a:r>
              <a:rPr sz="3000" spc="35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Cambria Math"/>
                <a:cs typeface="Cambria Math"/>
              </a:rPr>
              <a:t>l</a:t>
            </a:r>
            <a:r>
              <a:rPr sz="3000" spc="10" dirty="0">
                <a:latin typeface="Cambria Math"/>
                <a:cs typeface="Cambria Math"/>
              </a:rPr>
              <a:t>u</a:t>
            </a:r>
            <a:r>
              <a:rPr sz="3000" spc="-5" dirty="0">
                <a:latin typeface="Cambria Math"/>
                <a:cs typeface="Cambria Math"/>
              </a:rPr>
              <a:t>ar</a:t>
            </a:r>
            <a:r>
              <a:rPr sz="3000" spc="-5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Cambria Math"/>
                <a:cs typeface="Cambria Math"/>
              </a:rPr>
              <a:t>n</a:t>
            </a:r>
            <a:r>
              <a:rPr sz="3000" spc="-5" dirty="0">
                <a:latin typeface="Cambria Math"/>
                <a:cs typeface="Cambria Math"/>
              </a:rPr>
              <a:t>e</a:t>
            </a:r>
            <a:r>
              <a:rPr sz="3000" spc="5" dirty="0">
                <a:latin typeface="Cambria Math"/>
                <a:cs typeface="Cambria Math"/>
              </a:rPr>
              <a:t>g</a:t>
            </a:r>
            <a:r>
              <a:rPr sz="3000" spc="-5" dirty="0">
                <a:latin typeface="Cambria Math"/>
                <a:cs typeface="Cambria Math"/>
              </a:rPr>
              <a:t>e</a:t>
            </a:r>
            <a:r>
              <a:rPr sz="3000" spc="-10" dirty="0">
                <a:latin typeface="Cambria Math"/>
                <a:cs typeface="Cambria Math"/>
              </a:rPr>
              <a:t>r</a:t>
            </a:r>
            <a:r>
              <a:rPr sz="3000" spc="-5" dirty="0">
                <a:latin typeface="Cambria Math"/>
                <a:cs typeface="Cambria Math"/>
              </a:rPr>
              <a:t>i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18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Cambria Math"/>
                <a:cs typeface="Cambria Math"/>
              </a:rPr>
              <a:t>(i</a:t>
            </a:r>
            <a:r>
              <a:rPr sz="3000" spc="-5" dirty="0">
                <a:latin typeface="Cambria Math"/>
                <a:cs typeface="Cambria Math"/>
              </a:rPr>
              <a:t>mpo</a:t>
            </a:r>
            <a:r>
              <a:rPr sz="3000" spc="-10" dirty="0">
                <a:latin typeface="Cambria Math"/>
                <a:cs typeface="Cambria Math"/>
              </a:rPr>
              <a:t>r</a:t>
            </a:r>
            <a:r>
              <a:rPr sz="3000" dirty="0">
                <a:latin typeface="Cambria Math"/>
                <a:cs typeface="Cambria Math"/>
              </a:rPr>
              <a:t>t</a:t>
            </a:r>
            <a:r>
              <a:rPr sz="3000" spc="-10" dirty="0">
                <a:latin typeface="Cambria Math"/>
                <a:cs typeface="Cambria Math"/>
              </a:rPr>
              <a:t>i</a:t>
            </a:r>
            <a:r>
              <a:rPr sz="3000" spc="-5" dirty="0">
                <a:latin typeface="Cambria Math"/>
                <a:cs typeface="Cambria Math"/>
              </a:rPr>
              <a:t>r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18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Cambria Math"/>
                <a:cs typeface="Cambria Math"/>
              </a:rPr>
              <a:t>da</a:t>
            </a:r>
            <a:r>
              <a:rPr sz="3000" dirty="0">
                <a:latin typeface="Cambria Math"/>
                <a:cs typeface="Cambria Math"/>
              </a:rPr>
              <a:t>n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19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Cambria Math"/>
                <a:cs typeface="Cambria Math"/>
              </a:rPr>
              <a:t>e</a:t>
            </a:r>
            <a:r>
              <a:rPr sz="3000" spc="-30" dirty="0">
                <a:latin typeface="Cambria Math"/>
                <a:cs typeface="Cambria Math"/>
              </a:rPr>
              <a:t>k</a:t>
            </a:r>
            <a:r>
              <a:rPr sz="3000" spc="-10" dirty="0">
                <a:latin typeface="Cambria Math"/>
                <a:cs typeface="Cambria Math"/>
              </a:rPr>
              <a:t>s</a:t>
            </a:r>
            <a:r>
              <a:rPr sz="3000" spc="-5" dirty="0">
                <a:latin typeface="Cambria Math"/>
                <a:cs typeface="Cambria Math"/>
              </a:rPr>
              <a:t>po</a:t>
            </a:r>
            <a:r>
              <a:rPr sz="3000" spc="-25" dirty="0">
                <a:latin typeface="Cambria Math"/>
                <a:cs typeface="Cambria Math"/>
              </a:rPr>
              <a:t>r</a:t>
            </a:r>
            <a:r>
              <a:rPr sz="3000" dirty="0">
                <a:latin typeface="Cambria Math"/>
                <a:cs typeface="Cambria Math"/>
              </a:rPr>
              <a:t>t</a:t>
            </a:r>
            <a:r>
              <a:rPr sz="3000" spc="-10" dirty="0">
                <a:latin typeface="Cambria Math"/>
                <a:cs typeface="Cambria Math"/>
              </a:rPr>
              <a:t>ir</a:t>
            </a:r>
            <a:r>
              <a:rPr sz="3000" dirty="0">
                <a:latin typeface="Cambria Math"/>
                <a:cs typeface="Cambria Math"/>
              </a:rPr>
              <a:t>).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195" dirty="0">
                <a:latin typeface="Times New Roman"/>
                <a:cs typeface="Times New Roman"/>
              </a:rPr>
              <a:t> </a:t>
            </a:r>
            <a:r>
              <a:rPr sz="3000" spc="-65" dirty="0">
                <a:latin typeface="Cambria Math"/>
                <a:cs typeface="Cambria Math"/>
              </a:rPr>
              <a:t>P</a:t>
            </a:r>
            <a:r>
              <a:rPr sz="3000" spc="-5" dirty="0">
                <a:latin typeface="Cambria Math"/>
                <a:cs typeface="Cambria Math"/>
              </a:rPr>
              <a:t>e</a:t>
            </a:r>
            <a:r>
              <a:rPr sz="3000" spc="-10" dirty="0">
                <a:latin typeface="Cambria Math"/>
                <a:cs typeface="Cambria Math"/>
              </a:rPr>
              <a:t>r</a:t>
            </a:r>
            <a:r>
              <a:rPr sz="3000" spc="-5" dirty="0">
                <a:latin typeface="Cambria Math"/>
                <a:cs typeface="Cambria Math"/>
              </a:rPr>
              <a:t>u</a:t>
            </a:r>
            <a:r>
              <a:rPr sz="3000" spc="-10" dirty="0">
                <a:latin typeface="Cambria Math"/>
                <a:cs typeface="Cambria Math"/>
              </a:rPr>
              <a:t>s</a:t>
            </a:r>
            <a:r>
              <a:rPr sz="3000" spc="-5" dirty="0">
                <a:latin typeface="Cambria Math"/>
                <a:cs typeface="Cambria Math"/>
              </a:rPr>
              <a:t>ahaa</a:t>
            </a:r>
            <a:r>
              <a:rPr sz="3000" dirty="0">
                <a:latin typeface="Cambria Math"/>
                <a:cs typeface="Cambria Math"/>
              </a:rPr>
              <a:t>n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Cambria Math"/>
                <a:cs typeface="Cambria Math"/>
              </a:rPr>
              <a:t>me</a:t>
            </a:r>
            <a:r>
              <a:rPr sz="3000" spc="5" dirty="0">
                <a:latin typeface="Cambria Math"/>
                <a:cs typeface="Cambria Math"/>
              </a:rPr>
              <a:t>ng</a:t>
            </a:r>
            <a:r>
              <a:rPr sz="3000" spc="-10" dirty="0">
                <a:latin typeface="Cambria Math"/>
                <a:cs typeface="Cambria Math"/>
              </a:rPr>
              <a:t>i</a:t>
            </a:r>
            <a:r>
              <a:rPr sz="3000" spc="-5" dirty="0">
                <a:latin typeface="Cambria Math"/>
                <a:cs typeface="Cambria Math"/>
              </a:rPr>
              <a:t>mpor</a:t>
            </a:r>
            <a:r>
              <a:rPr sz="3000" spc="1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Cambria Math"/>
                <a:cs typeface="Cambria Math"/>
              </a:rPr>
              <a:t>me</a:t>
            </a:r>
            <a:r>
              <a:rPr sz="3000" spc="-10" dirty="0">
                <a:latin typeface="Cambria Math"/>
                <a:cs typeface="Cambria Math"/>
              </a:rPr>
              <a:t>si</a:t>
            </a:r>
            <a:r>
              <a:rPr sz="3000" dirty="0">
                <a:latin typeface="Cambria Math"/>
                <a:cs typeface="Cambria Math"/>
              </a:rPr>
              <a:t>n</a:t>
            </a:r>
            <a:r>
              <a:rPr sz="3000" spc="40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Cambria Math"/>
                <a:cs typeface="Cambria Math"/>
              </a:rPr>
              <a:t>j</a:t>
            </a:r>
            <a:r>
              <a:rPr sz="3000" spc="-5" dirty="0">
                <a:latin typeface="Cambria Math"/>
                <a:cs typeface="Cambria Math"/>
              </a:rPr>
              <a:t>ah</a:t>
            </a:r>
            <a:r>
              <a:rPr sz="3000" spc="-10" dirty="0">
                <a:latin typeface="Cambria Math"/>
                <a:cs typeface="Cambria Math"/>
              </a:rPr>
              <a:t>i</a:t>
            </a:r>
            <a:r>
              <a:rPr sz="3000" dirty="0">
                <a:latin typeface="Cambria Math"/>
                <a:cs typeface="Cambria Math"/>
              </a:rPr>
              <a:t>t</a:t>
            </a:r>
            <a:r>
              <a:rPr sz="3000" spc="2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Cambria Math"/>
                <a:cs typeface="Cambria Math"/>
              </a:rPr>
              <a:t>da</a:t>
            </a:r>
            <a:r>
              <a:rPr sz="3000" spc="-10" dirty="0">
                <a:latin typeface="Cambria Math"/>
                <a:cs typeface="Cambria Math"/>
              </a:rPr>
              <a:t>r</a:t>
            </a:r>
            <a:r>
              <a:rPr sz="3000" spc="-5" dirty="0">
                <a:latin typeface="Cambria Math"/>
                <a:cs typeface="Cambria Math"/>
              </a:rPr>
              <a:t>i</a:t>
            </a:r>
            <a:r>
              <a:rPr sz="3000" spc="1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Cambria Math"/>
                <a:cs typeface="Cambria Math"/>
              </a:rPr>
              <a:t>C</a:t>
            </a:r>
            <a:r>
              <a:rPr sz="3000" spc="-10" dirty="0">
                <a:latin typeface="Cambria Math"/>
                <a:cs typeface="Cambria Math"/>
              </a:rPr>
              <a:t>i</a:t>
            </a:r>
            <a:r>
              <a:rPr sz="3000" spc="5" dirty="0">
                <a:latin typeface="Cambria Math"/>
                <a:cs typeface="Cambria Math"/>
              </a:rPr>
              <a:t>n</a:t>
            </a:r>
            <a:r>
              <a:rPr sz="3000" dirty="0">
                <a:latin typeface="Cambria Math"/>
                <a:cs typeface="Cambria Math"/>
              </a:rPr>
              <a:t>a</a:t>
            </a:r>
            <a:r>
              <a:rPr sz="3000" spc="1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Cambria Math"/>
                <a:cs typeface="Cambria Math"/>
              </a:rPr>
              <a:t>de</a:t>
            </a:r>
            <a:r>
              <a:rPr sz="3000" spc="5" dirty="0">
                <a:latin typeface="Cambria Math"/>
                <a:cs typeface="Cambria Math"/>
              </a:rPr>
              <a:t>n</a:t>
            </a:r>
            <a:r>
              <a:rPr sz="3000" spc="-20" dirty="0">
                <a:latin typeface="Cambria Math"/>
                <a:cs typeface="Cambria Math"/>
              </a:rPr>
              <a:t>g</a:t>
            </a:r>
            <a:r>
              <a:rPr sz="3000" spc="-5" dirty="0">
                <a:latin typeface="Cambria Math"/>
                <a:cs typeface="Cambria Math"/>
              </a:rPr>
              <a:t>a</a:t>
            </a:r>
            <a:r>
              <a:rPr sz="3000" dirty="0">
                <a:latin typeface="Cambria Math"/>
                <a:cs typeface="Cambria Math"/>
              </a:rPr>
              <a:t>n</a:t>
            </a:r>
            <a:r>
              <a:rPr sz="3000" spc="2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Cambria Math"/>
                <a:cs typeface="Cambria Math"/>
              </a:rPr>
              <a:t>ha</a:t>
            </a:r>
            <a:r>
              <a:rPr sz="3000" spc="-35" dirty="0">
                <a:latin typeface="Cambria Math"/>
                <a:cs typeface="Cambria Math"/>
              </a:rPr>
              <a:t>r</a:t>
            </a:r>
            <a:r>
              <a:rPr sz="3000" spc="-20" dirty="0">
                <a:latin typeface="Cambria Math"/>
                <a:cs typeface="Cambria Math"/>
              </a:rPr>
              <a:t>g</a:t>
            </a:r>
            <a:r>
              <a:rPr sz="3000" dirty="0">
                <a:latin typeface="Cambria Math"/>
                <a:cs typeface="Cambria Math"/>
              </a:rPr>
              <a:t>a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Cambria Math"/>
                <a:cs typeface="Cambria Math"/>
              </a:rPr>
              <a:t>b</a:t>
            </a:r>
            <a:r>
              <a:rPr sz="3000" spc="-5" dirty="0">
                <a:latin typeface="Cambria Math"/>
                <a:cs typeface="Cambria Math"/>
              </a:rPr>
              <a:t>e</a:t>
            </a:r>
            <a:r>
              <a:rPr sz="3000" dirty="0">
                <a:latin typeface="Cambria Math"/>
                <a:cs typeface="Cambria Math"/>
              </a:rPr>
              <a:t>l</a:t>
            </a:r>
            <a:r>
              <a:rPr sz="3000" spc="-5" dirty="0">
                <a:latin typeface="Cambria Math"/>
                <a:cs typeface="Cambria Math"/>
              </a:rPr>
              <a:t>i</a:t>
            </a:r>
            <a:r>
              <a:rPr sz="3000" spc="19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Cambria Math"/>
                <a:cs typeface="Cambria Math"/>
              </a:rPr>
              <a:t>U</a:t>
            </a:r>
            <a:r>
              <a:rPr sz="3000" spc="-5" dirty="0">
                <a:latin typeface="Cambria Math"/>
                <a:cs typeface="Cambria Math"/>
              </a:rPr>
              <a:t>S$</a:t>
            </a:r>
            <a:r>
              <a:rPr sz="3000" spc="20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Cambria Math"/>
                <a:cs typeface="Cambria Math"/>
              </a:rPr>
              <a:t>1</a:t>
            </a:r>
            <a:r>
              <a:rPr sz="3000" dirty="0">
                <a:latin typeface="Cambria Math"/>
                <a:cs typeface="Cambria Math"/>
              </a:rPr>
              <a:t>0</a:t>
            </a:r>
            <a:r>
              <a:rPr sz="3000" spc="-10" dirty="0">
                <a:latin typeface="Cambria Math"/>
                <a:cs typeface="Cambria Math"/>
              </a:rPr>
              <a:t>0</a:t>
            </a:r>
            <a:r>
              <a:rPr sz="3000" spc="-5" dirty="0">
                <a:latin typeface="Cambria Math"/>
                <a:cs typeface="Cambria Math"/>
              </a:rPr>
              <a:t>.</a:t>
            </a:r>
            <a:r>
              <a:rPr sz="3000" dirty="0">
                <a:latin typeface="Cambria Math"/>
                <a:cs typeface="Cambria Math"/>
              </a:rPr>
              <a:t>0</a:t>
            </a:r>
            <a:r>
              <a:rPr sz="3000" spc="-10" dirty="0">
                <a:latin typeface="Cambria Math"/>
                <a:cs typeface="Cambria Math"/>
              </a:rPr>
              <a:t>0</a:t>
            </a:r>
            <a:r>
              <a:rPr sz="3000" spc="-15" dirty="0">
                <a:latin typeface="Cambria Math"/>
                <a:cs typeface="Cambria Math"/>
              </a:rPr>
              <a:t>0</a:t>
            </a:r>
            <a:r>
              <a:rPr sz="3000" dirty="0">
                <a:latin typeface="Cambria Math"/>
                <a:cs typeface="Cambria Math"/>
              </a:rPr>
              <a:t>.</a:t>
            </a:r>
            <a:r>
              <a:rPr sz="3000" spc="21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Cambria Math"/>
                <a:cs typeface="Cambria Math"/>
              </a:rPr>
              <a:t>A</a:t>
            </a:r>
            <a:r>
              <a:rPr sz="3000" spc="-10" dirty="0">
                <a:latin typeface="Cambria Math"/>
                <a:cs typeface="Cambria Math"/>
              </a:rPr>
              <a:t>s</a:t>
            </a:r>
            <a:r>
              <a:rPr sz="3000" spc="-5" dirty="0">
                <a:latin typeface="Cambria Math"/>
                <a:cs typeface="Cambria Math"/>
              </a:rPr>
              <a:t>u</a:t>
            </a:r>
            <a:r>
              <a:rPr sz="3000" spc="-60" dirty="0">
                <a:latin typeface="Cambria Math"/>
                <a:cs typeface="Cambria Math"/>
              </a:rPr>
              <a:t>r</a:t>
            </a:r>
            <a:r>
              <a:rPr sz="3000" spc="-5" dirty="0">
                <a:latin typeface="Cambria Math"/>
                <a:cs typeface="Cambria Math"/>
              </a:rPr>
              <a:t>a</a:t>
            </a:r>
            <a:r>
              <a:rPr sz="3000" spc="5" dirty="0">
                <a:latin typeface="Cambria Math"/>
                <a:cs typeface="Cambria Math"/>
              </a:rPr>
              <a:t>n</a:t>
            </a:r>
            <a:r>
              <a:rPr sz="3000" spc="-10" dirty="0">
                <a:latin typeface="Cambria Math"/>
                <a:cs typeface="Cambria Math"/>
              </a:rPr>
              <a:t>s</a:t>
            </a:r>
            <a:r>
              <a:rPr sz="3000" spc="-5" dirty="0">
                <a:latin typeface="Cambria Math"/>
                <a:cs typeface="Cambria Math"/>
              </a:rPr>
              <a:t>i</a:t>
            </a:r>
            <a:r>
              <a:rPr sz="3000" spc="21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Cambria Math"/>
                <a:cs typeface="Cambria Math"/>
              </a:rPr>
              <a:t>da</a:t>
            </a:r>
            <a:r>
              <a:rPr sz="3000" dirty="0">
                <a:latin typeface="Cambria Math"/>
                <a:cs typeface="Cambria Math"/>
              </a:rPr>
              <a:t>n</a:t>
            </a:r>
            <a:r>
              <a:rPr sz="3000" spc="200" dirty="0">
                <a:latin typeface="Times New Roman"/>
                <a:cs typeface="Times New Roman"/>
              </a:rPr>
              <a:t> </a:t>
            </a:r>
            <a:r>
              <a:rPr sz="3000" spc="-15" dirty="0">
                <a:latin typeface="Cambria Math"/>
                <a:cs typeface="Cambria Math"/>
              </a:rPr>
              <a:t>o</a:t>
            </a:r>
            <a:r>
              <a:rPr sz="3000" spc="5" dirty="0">
                <a:latin typeface="Cambria Math"/>
                <a:cs typeface="Cambria Math"/>
              </a:rPr>
              <a:t>n</a:t>
            </a:r>
            <a:r>
              <a:rPr sz="3000" spc="-20" dirty="0">
                <a:latin typeface="Cambria Math"/>
                <a:cs typeface="Cambria Math"/>
              </a:rPr>
              <a:t>g</a:t>
            </a:r>
            <a:r>
              <a:rPr sz="3000" spc="-55" dirty="0">
                <a:latin typeface="Cambria Math"/>
                <a:cs typeface="Cambria Math"/>
              </a:rPr>
              <a:t>k</a:t>
            </a:r>
            <a:r>
              <a:rPr sz="3000" spc="-5" dirty="0">
                <a:latin typeface="Cambria Math"/>
                <a:cs typeface="Cambria Math"/>
              </a:rPr>
              <a:t>os</a:t>
            </a:r>
            <a:r>
              <a:rPr sz="3000" spc="19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Cambria Math"/>
                <a:cs typeface="Cambria Math"/>
              </a:rPr>
              <a:t>a</a:t>
            </a:r>
            <a:r>
              <a:rPr sz="3000" spc="5" dirty="0">
                <a:latin typeface="Cambria Math"/>
                <a:cs typeface="Cambria Math"/>
              </a:rPr>
              <a:t>n</a:t>
            </a:r>
            <a:r>
              <a:rPr sz="3000" spc="-20" dirty="0">
                <a:latin typeface="Cambria Math"/>
                <a:cs typeface="Cambria Math"/>
              </a:rPr>
              <a:t>g</a:t>
            </a:r>
            <a:r>
              <a:rPr sz="3000" spc="-40" dirty="0">
                <a:latin typeface="Cambria Math"/>
                <a:cs typeface="Cambria Math"/>
              </a:rPr>
              <a:t>k</a:t>
            </a:r>
            <a:r>
              <a:rPr sz="3000" spc="10" dirty="0">
                <a:latin typeface="Cambria Math"/>
                <a:cs typeface="Cambria Math"/>
              </a:rPr>
              <a:t>u</a:t>
            </a:r>
            <a:r>
              <a:rPr sz="3000" dirty="0">
                <a:latin typeface="Cambria Math"/>
                <a:cs typeface="Cambria Math"/>
              </a:rPr>
              <a:t>t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-65" dirty="0">
                <a:latin typeface="Cambria Math"/>
                <a:cs typeface="Cambria Math"/>
              </a:rPr>
              <a:t>y</a:t>
            </a:r>
            <a:r>
              <a:rPr sz="3000" spc="-5" dirty="0">
                <a:latin typeface="Cambria Math"/>
                <a:cs typeface="Cambria Math"/>
              </a:rPr>
              <a:t>a</a:t>
            </a:r>
            <a:r>
              <a:rPr sz="3000" spc="5" dirty="0">
                <a:latin typeface="Cambria Math"/>
                <a:cs typeface="Cambria Math"/>
              </a:rPr>
              <a:t>n</a:t>
            </a:r>
            <a:r>
              <a:rPr sz="3000" dirty="0">
                <a:latin typeface="Cambria Math"/>
                <a:cs typeface="Cambria Math"/>
              </a:rPr>
              <a:t>g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-10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Cambria Math"/>
                <a:cs typeface="Cambria Math"/>
              </a:rPr>
              <a:t>d</a:t>
            </a:r>
            <a:r>
              <a:rPr sz="3000" spc="-10" dirty="0">
                <a:latin typeface="Cambria Math"/>
                <a:cs typeface="Cambria Math"/>
              </a:rPr>
              <a:t>i</a:t>
            </a:r>
            <a:r>
              <a:rPr sz="3000" spc="-15" dirty="0">
                <a:latin typeface="Cambria Math"/>
                <a:cs typeface="Cambria Math"/>
              </a:rPr>
              <a:t>b</a:t>
            </a:r>
            <a:r>
              <a:rPr sz="3000" spc="-65" dirty="0">
                <a:latin typeface="Cambria Math"/>
                <a:cs typeface="Cambria Math"/>
              </a:rPr>
              <a:t>ay</a:t>
            </a:r>
            <a:r>
              <a:rPr sz="3000" spc="-5" dirty="0">
                <a:latin typeface="Cambria Math"/>
                <a:cs typeface="Cambria Math"/>
              </a:rPr>
              <a:t>a</a:t>
            </a:r>
            <a:r>
              <a:rPr sz="3000" spc="-25" dirty="0">
                <a:latin typeface="Cambria Math"/>
                <a:cs typeface="Cambria Math"/>
              </a:rPr>
              <a:t>r</a:t>
            </a:r>
            <a:r>
              <a:rPr sz="3000" spc="-30" dirty="0">
                <a:latin typeface="Cambria Math"/>
                <a:cs typeface="Cambria Math"/>
              </a:rPr>
              <a:t>k</a:t>
            </a:r>
            <a:r>
              <a:rPr sz="3000" spc="-5" dirty="0">
                <a:latin typeface="Cambria Math"/>
                <a:cs typeface="Cambria Math"/>
              </a:rPr>
              <a:t>a</a:t>
            </a:r>
            <a:r>
              <a:rPr sz="3000" dirty="0">
                <a:latin typeface="Cambria Math"/>
                <a:cs typeface="Cambria Math"/>
              </a:rPr>
              <a:t>n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-10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Cambria Math"/>
                <a:cs typeface="Cambria Math"/>
              </a:rPr>
              <a:t>ada</a:t>
            </a:r>
            <a:r>
              <a:rPr sz="3000" dirty="0">
                <a:latin typeface="Cambria Math"/>
                <a:cs typeface="Cambria Math"/>
              </a:rPr>
              <a:t>l</a:t>
            </a:r>
            <a:r>
              <a:rPr sz="3000" spc="-15" dirty="0">
                <a:latin typeface="Cambria Math"/>
                <a:cs typeface="Cambria Math"/>
              </a:rPr>
              <a:t>a</a:t>
            </a:r>
            <a:r>
              <a:rPr sz="3000" spc="-5" dirty="0">
                <a:latin typeface="Cambria Math"/>
                <a:cs typeface="Cambria Math"/>
              </a:rPr>
              <a:t>h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-10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Cambria Math"/>
                <a:cs typeface="Cambria Math"/>
              </a:rPr>
              <a:t>s</a:t>
            </a:r>
            <a:r>
              <a:rPr sz="3000" spc="-5" dirty="0">
                <a:latin typeface="Cambria Math"/>
                <a:cs typeface="Cambria Math"/>
              </a:rPr>
              <a:t>e</a:t>
            </a:r>
            <a:r>
              <a:rPr sz="3000" dirty="0">
                <a:latin typeface="Cambria Math"/>
                <a:cs typeface="Cambria Math"/>
              </a:rPr>
              <a:t>b</a:t>
            </a:r>
            <a:r>
              <a:rPr sz="3000" spc="-5" dirty="0">
                <a:latin typeface="Cambria Math"/>
                <a:cs typeface="Cambria Math"/>
              </a:rPr>
              <a:t>e</a:t>
            </a:r>
            <a:r>
              <a:rPr sz="3000" spc="-10" dirty="0">
                <a:latin typeface="Cambria Math"/>
                <a:cs typeface="Cambria Math"/>
              </a:rPr>
              <a:t>s</a:t>
            </a:r>
            <a:r>
              <a:rPr sz="3000" spc="-5" dirty="0">
                <a:latin typeface="Cambria Math"/>
                <a:cs typeface="Cambria Math"/>
              </a:rPr>
              <a:t>ar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-114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Cambria Math"/>
                <a:cs typeface="Cambria Math"/>
              </a:rPr>
              <a:t>2</a:t>
            </a:r>
            <a:r>
              <a:rPr sz="3000" spc="-5" dirty="0">
                <a:latin typeface="Cambria Math"/>
                <a:cs typeface="Cambria Math"/>
              </a:rPr>
              <a:t>%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-114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Cambria Math"/>
                <a:cs typeface="Cambria Math"/>
              </a:rPr>
              <a:t>da</a:t>
            </a:r>
            <a:r>
              <a:rPr sz="3000" dirty="0">
                <a:latin typeface="Cambria Math"/>
                <a:cs typeface="Cambria Math"/>
              </a:rPr>
              <a:t>n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-11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Cambria Math"/>
                <a:cs typeface="Cambria Math"/>
              </a:rPr>
              <a:t>5</a:t>
            </a:r>
            <a:r>
              <a:rPr sz="3000" spc="-5" dirty="0">
                <a:latin typeface="Cambria Math"/>
                <a:cs typeface="Cambria Math"/>
              </a:rPr>
              <a:t>%</a:t>
            </a:r>
            <a:endParaRPr sz="3000" dirty="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54441" y="4389880"/>
            <a:ext cx="1656714" cy="4895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02335" algn="l"/>
              </a:tabLst>
            </a:pPr>
            <a:r>
              <a:rPr sz="3000" spc="-5" dirty="0">
                <a:latin typeface="Cambria Math"/>
                <a:cs typeface="Cambria Math"/>
              </a:rPr>
              <a:t>da</a:t>
            </a:r>
            <a:r>
              <a:rPr sz="3000" spc="-10" dirty="0">
                <a:latin typeface="Cambria Math"/>
                <a:cs typeface="Cambria Math"/>
              </a:rPr>
              <a:t>r</a:t>
            </a:r>
            <a:r>
              <a:rPr sz="3000" spc="-5" dirty="0">
                <a:latin typeface="Cambria Math"/>
                <a:cs typeface="Cambria Math"/>
              </a:rPr>
              <a:t>i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150" spc="-75" dirty="0">
                <a:latin typeface="Cambria Math"/>
                <a:cs typeface="Cambria Math"/>
              </a:rPr>
              <a:t>c</a:t>
            </a:r>
            <a:r>
              <a:rPr sz="3150" spc="-85" dirty="0">
                <a:latin typeface="Cambria Math"/>
                <a:cs typeface="Cambria Math"/>
              </a:rPr>
              <a:t>o</a:t>
            </a:r>
            <a:r>
              <a:rPr sz="3150" spc="-75" dirty="0">
                <a:latin typeface="Cambria Math"/>
                <a:cs typeface="Cambria Math"/>
              </a:rPr>
              <a:t>s</a:t>
            </a:r>
            <a:r>
              <a:rPr sz="3150" spc="-50" dirty="0">
                <a:latin typeface="Cambria Math"/>
                <a:cs typeface="Cambria Math"/>
              </a:rPr>
              <a:t>t</a:t>
            </a:r>
            <a:r>
              <a:rPr sz="3000" dirty="0">
                <a:latin typeface="Cambria Math"/>
                <a:cs typeface="Cambria Math"/>
              </a:rPr>
              <a:t>.</a:t>
            </a:r>
            <a:endParaRPr sz="3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15132" y="4408930"/>
            <a:ext cx="5865495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003300" algn="l"/>
                <a:tab pos="1815464" algn="l"/>
                <a:tab pos="3122295" algn="l"/>
                <a:tab pos="3964304" algn="l"/>
                <a:tab pos="4774565" algn="l"/>
              </a:tabLst>
            </a:pPr>
            <a:r>
              <a:rPr sz="3000" spc="-250" dirty="0">
                <a:latin typeface="Cambria Math"/>
                <a:cs typeface="Cambria Math"/>
              </a:rPr>
              <a:t>T</a:t>
            </a:r>
            <a:r>
              <a:rPr sz="3000" spc="-5" dirty="0">
                <a:latin typeface="Cambria Math"/>
                <a:cs typeface="Cambria Math"/>
              </a:rPr>
              <a:t>a</a:t>
            </a:r>
            <a:r>
              <a:rPr sz="3000" dirty="0">
                <a:latin typeface="Cambria Math"/>
                <a:cs typeface="Cambria Math"/>
              </a:rPr>
              <a:t>r</a:t>
            </a:r>
            <a:r>
              <a:rPr sz="3000" spc="-10" dirty="0">
                <a:latin typeface="Cambria Math"/>
                <a:cs typeface="Cambria Math"/>
              </a:rPr>
              <a:t>i</a:t>
            </a:r>
            <a:r>
              <a:rPr sz="3000" spc="-5" dirty="0">
                <a:latin typeface="Cambria Math"/>
                <a:cs typeface="Cambria Math"/>
              </a:rPr>
              <a:t>f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spc="10" dirty="0">
                <a:latin typeface="Cambria Math"/>
                <a:cs typeface="Cambria Math"/>
              </a:rPr>
              <a:t>b</a:t>
            </a:r>
            <a:r>
              <a:rPr sz="3000" spc="-5" dirty="0">
                <a:latin typeface="Cambria Math"/>
                <a:cs typeface="Cambria Math"/>
              </a:rPr>
              <a:t>e</a:t>
            </a:r>
            <a:r>
              <a:rPr sz="3000" dirty="0">
                <a:latin typeface="Cambria Math"/>
                <a:cs typeface="Cambria Math"/>
              </a:rPr>
              <a:t>a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spc="-5" dirty="0">
                <a:latin typeface="Cambria Math"/>
                <a:cs typeface="Cambria Math"/>
              </a:rPr>
              <a:t>ma</a:t>
            </a:r>
            <a:r>
              <a:rPr sz="3000" spc="-10" dirty="0">
                <a:latin typeface="Cambria Math"/>
                <a:cs typeface="Cambria Math"/>
              </a:rPr>
              <a:t>s</a:t>
            </a:r>
            <a:r>
              <a:rPr sz="3000" spc="10" dirty="0">
                <a:latin typeface="Cambria Math"/>
                <a:cs typeface="Cambria Math"/>
              </a:rPr>
              <a:t>u</a:t>
            </a:r>
            <a:r>
              <a:rPr sz="3000" dirty="0">
                <a:latin typeface="Cambria Math"/>
                <a:cs typeface="Cambria Math"/>
              </a:rPr>
              <a:t>k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spc="-5" dirty="0">
                <a:latin typeface="Cambria Math"/>
                <a:cs typeface="Cambria Math"/>
              </a:rPr>
              <a:t>da</a:t>
            </a:r>
            <a:r>
              <a:rPr sz="3000" dirty="0">
                <a:latin typeface="Cambria Math"/>
                <a:cs typeface="Cambria Math"/>
              </a:rPr>
              <a:t>n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dirty="0">
                <a:latin typeface="Cambria Math"/>
                <a:cs typeface="Cambria Math"/>
              </a:rPr>
              <a:t>b</a:t>
            </a:r>
            <a:r>
              <a:rPr sz="3000" spc="-5" dirty="0">
                <a:latin typeface="Cambria Math"/>
                <a:cs typeface="Cambria Math"/>
              </a:rPr>
              <a:t>e</a:t>
            </a:r>
            <a:r>
              <a:rPr sz="3000" dirty="0">
                <a:latin typeface="Cambria Math"/>
                <a:cs typeface="Cambria Math"/>
              </a:rPr>
              <a:t>a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spc="-5" dirty="0">
                <a:latin typeface="Cambria Math"/>
                <a:cs typeface="Cambria Math"/>
              </a:rPr>
              <a:t>ma</a:t>
            </a:r>
            <a:r>
              <a:rPr sz="3000" spc="-10" dirty="0">
                <a:latin typeface="Cambria Math"/>
                <a:cs typeface="Cambria Math"/>
              </a:rPr>
              <a:t>s</a:t>
            </a:r>
            <a:r>
              <a:rPr sz="3000" spc="10" dirty="0">
                <a:latin typeface="Cambria Math"/>
                <a:cs typeface="Cambria Math"/>
              </a:rPr>
              <a:t>u</a:t>
            </a:r>
            <a:r>
              <a:rPr sz="3000" dirty="0">
                <a:latin typeface="Cambria Math"/>
                <a:cs typeface="Cambria Math"/>
              </a:rPr>
              <a:t>k</a:t>
            </a:r>
            <a:endParaRPr sz="30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54441" y="4820409"/>
            <a:ext cx="7727315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801495" algn="l"/>
                <a:tab pos="2273935" algn="l"/>
                <a:tab pos="4032885" algn="l"/>
                <a:tab pos="5269865" algn="l"/>
                <a:tab pos="6186170" algn="l"/>
                <a:tab pos="6952615" algn="l"/>
              </a:tabLst>
            </a:pPr>
            <a:r>
              <a:rPr sz="3000" dirty="0">
                <a:latin typeface="Cambria Math"/>
                <a:cs typeface="Cambria Math"/>
              </a:rPr>
              <a:t>t</a:t>
            </a:r>
            <a:r>
              <a:rPr sz="3000" spc="-5" dirty="0">
                <a:latin typeface="Cambria Math"/>
                <a:cs typeface="Cambria Math"/>
              </a:rPr>
              <a:t>am</a:t>
            </a:r>
            <a:r>
              <a:rPr sz="3000" dirty="0">
                <a:latin typeface="Cambria Math"/>
                <a:cs typeface="Cambria Math"/>
              </a:rPr>
              <a:t>b</a:t>
            </a:r>
            <a:r>
              <a:rPr sz="3000" spc="-15" dirty="0">
                <a:latin typeface="Cambria Math"/>
                <a:cs typeface="Cambria Math"/>
              </a:rPr>
              <a:t>a</a:t>
            </a:r>
            <a:r>
              <a:rPr sz="3000" spc="-5" dirty="0">
                <a:latin typeface="Cambria Math"/>
                <a:cs typeface="Cambria Math"/>
              </a:rPr>
              <a:t>h</a:t>
            </a:r>
            <a:r>
              <a:rPr sz="3000" spc="-15" dirty="0">
                <a:latin typeface="Cambria Math"/>
                <a:cs typeface="Cambria Math"/>
              </a:rPr>
              <a:t>a</a:t>
            </a:r>
            <a:r>
              <a:rPr sz="3000" dirty="0">
                <a:latin typeface="Cambria Math"/>
                <a:cs typeface="Cambria Math"/>
              </a:rPr>
              <a:t>n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spc="-5" dirty="0">
                <a:latin typeface="Cambria Math"/>
                <a:cs typeface="Cambria Math"/>
              </a:rPr>
              <a:t>di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spc="-5" dirty="0">
                <a:latin typeface="Cambria Math"/>
                <a:cs typeface="Cambria Math"/>
              </a:rPr>
              <a:t>I</a:t>
            </a:r>
            <a:r>
              <a:rPr sz="3000" spc="5" dirty="0">
                <a:latin typeface="Cambria Math"/>
                <a:cs typeface="Cambria Math"/>
              </a:rPr>
              <a:t>n</a:t>
            </a:r>
            <a:r>
              <a:rPr sz="3000" spc="-15" dirty="0">
                <a:latin typeface="Cambria Math"/>
                <a:cs typeface="Cambria Math"/>
              </a:rPr>
              <a:t>d</a:t>
            </a:r>
            <a:r>
              <a:rPr sz="3000" spc="-5" dirty="0">
                <a:latin typeface="Cambria Math"/>
                <a:cs typeface="Cambria Math"/>
              </a:rPr>
              <a:t>o</a:t>
            </a:r>
            <a:r>
              <a:rPr sz="3000" spc="5" dirty="0">
                <a:latin typeface="Cambria Math"/>
                <a:cs typeface="Cambria Math"/>
              </a:rPr>
              <a:t>n</a:t>
            </a:r>
            <a:r>
              <a:rPr sz="3000" spc="-5" dirty="0">
                <a:latin typeface="Cambria Math"/>
                <a:cs typeface="Cambria Math"/>
              </a:rPr>
              <a:t>e</a:t>
            </a:r>
            <a:r>
              <a:rPr sz="3000" spc="-10" dirty="0">
                <a:latin typeface="Cambria Math"/>
                <a:cs typeface="Cambria Math"/>
              </a:rPr>
              <a:t>si</a:t>
            </a:r>
            <a:r>
              <a:rPr sz="3000" dirty="0">
                <a:latin typeface="Cambria Math"/>
                <a:cs typeface="Cambria Math"/>
              </a:rPr>
              <a:t>a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spc="-5" dirty="0">
                <a:latin typeface="Cambria Math"/>
                <a:cs typeface="Cambria Math"/>
              </a:rPr>
              <a:t>ada</a:t>
            </a:r>
            <a:r>
              <a:rPr sz="3000" dirty="0">
                <a:latin typeface="Cambria Math"/>
                <a:cs typeface="Cambria Math"/>
              </a:rPr>
              <a:t>l</a:t>
            </a:r>
            <a:r>
              <a:rPr sz="3000" spc="-15" dirty="0">
                <a:latin typeface="Cambria Math"/>
                <a:cs typeface="Cambria Math"/>
              </a:rPr>
              <a:t>a</a:t>
            </a:r>
            <a:r>
              <a:rPr sz="3000" spc="-5" dirty="0">
                <a:latin typeface="Cambria Math"/>
                <a:cs typeface="Cambria Math"/>
              </a:rPr>
              <a:t>h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spc="-10" dirty="0">
                <a:latin typeface="Cambria Math"/>
                <a:cs typeface="Cambria Math"/>
              </a:rPr>
              <a:t>2</a:t>
            </a:r>
            <a:r>
              <a:rPr sz="3000" dirty="0">
                <a:latin typeface="Cambria Math"/>
                <a:cs typeface="Cambria Math"/>
              </a:rPr>
              <a:t>0</a:t>
            </a:r>
            <a:r>
              <a:rPr sz="3000" spc="-5" dirty="0">
                <a:latin typeface="Cambria Math"/>
                <a:cs typeface="Cambria Math"/>
              </a:rPr>
              <a:t>%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spc="-5" dirty="0">
                <a:latin typeface="Cambria Math"/>
                <a:cs typeface="Cambria Math"/>
              </a:rPr>
              <a:t>da</a:t>
            </a:r>
            <a:r>
              <a:rPr sz="3000" dirty="0">
                <a:latin typeface="Cambria Math"/>
                <a:cs typeface="Cambria Math"/>
              </a:rPr>
              <a:t>n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dirty="0">
                <a:latin typeface="Cambria Math"/>
                <a:cs typeface="Cambria Math"/>
              </a:rPr>
              <a:t>1</a:t>
            </a:r>
            <a:r>
              <a:rPr sz="3000" spc="-15" dirty="0">
                <a:latin typeface="Cambria Math"/>
                <a:cs typeface="Cambria Math"/>
              </a:rPr>
              <a:t>0</a:t>
            </a:r>
            <a:r>
              <a:rPr sz="3000" spc="-5" dirty="0">
                <a:latin typeface="Cambria Math"/>
                <a:cs typeface="Cambria Math"/>
              </a:rPr>
              <a:t>%</a:t>
            </a:r>
            <a:endParaRPr sz="30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54441" y="5231889"/>
            <a:ext cx="686435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spc="-5" dirty="0">
                <a:latin typeface="Cambria Math"/>
                <a:cs typeface="Cambria Math"/>
              </a:rPr>
              <a:t>da</a:t>
            </a:r>
            <a:r>
              <a:rPr sz="3000" spc="-10" dirty="0">
                <a:latin typeface="Cambria Math"/>
                <a:cs typeface="Cambria Math"/>
              </a:rPr>
              <a:t>r</a:t>
            </a:r>
            <a:r>
              <a:rPr sz="3000" spc="-5" dirty="0">
                <a:latin typeface="Cambria Math"/>
                <a:cs typeface="Cambria Math"/>
              </a:rPr>
              <a:t>i</a:t>
            </a:r>
            <a:endParaRPr sz="3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84664" y="5212839"/>
            <a:ext cx="647700" cy="4895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150" spc="-85" dirty="0">
                <a:latin typeface="Cambria Math"/>
                <a:cs typeface="Cambria Math"/>
              </a:rPr>
              <a:t>C</a:t>
            </a:r>
            <a:r>
              <a:rPr sz="3150" spc="-40" dirty="0">
                <a:latin typeface="Cambria Math"/>
                <a:cs typeface="Cambria Math"/>
              </a:rPr>
              <a:t>I</a:t>
            </a:r>
            <a:r>
              <a:rPr sz="3150" spc="-90" dirty="0">
                <a:latin typeface="Cambria Math"/>
                <a:cs typeface="Cambria Math"/>
              </a:rPr>
              <a:t>F</a:t>
            </a:r>
            <a:r>
              <a:rPr sz="3000" dirty="0">
                <a:latin typeface="Cambria Math"/>
                <a:cs typeface="Cambria Math"/>
              </a:rPr>
              <a:t>.</a:t>
            </a:r>
            <a:endParaRPr sz="30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76676" y="5231889"/>
            <a:ext cx="5704840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144905" algn="l"/>
                <a:tab pos="2287270" algn="l"/>
                <a:tab pos="4407535" algn="l"/>
              </a:tabLst>
            </a:pPr>
            <a:r>
              <a:rPr sz="3000" spc="-90" dirty="0">
                <a:latin typeface="Cambria Math"/>
                <a:cs typeface="Cambria Math"/>
              </a:rPr>
              <a:t>K</a:t>
            </a:r>
            <a:r>
              <a:rPr sz="3000" spc="10" dirty="0">
                <a:latin typeface="Cambria Math"/>
                <a:cs typeface="Cambria Math"/>
              </a:rPr>
              <a:t>u</a:t>
            </a:r>
            <a:r>
              <a:rPr sz="3000" spc="-10" dirty="0">
                <a:latin typeface="Cambria Math"/>
                <a:cs typeface="Cambria Math"/>
              </a:rPr>
              <a:t>r</a:t>
            </a:r>
            <a:r>
              <a:rPr sz="3000" spc="-5" dirty="0">
                <a:latin typeface="Cambria Math"/>
                <a:cs typeface="Cambria Math"/>
              </a:rPr>
              <a:t>s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spc="-65" dirty="0">
                <a:latin typeface="Cambria Math"/>
                <a:cs typeface="Cambria Math"/>
              </a:rPr>
              <a:t>y</a:t>
            </a:r>
            <a:r>
              <a:rPr sz="3000" spc="-5" dirty="0">
                <a:latin typeface="Cambria Math"/>
                <a:cs typeface="Cambria Math"/>
              </a:rPr>
              <a:t>a</a:t>
            </a:r>
            <a:r>
              <a:rPr sz="3000" spc="5" dirty="0">
                <a:latin typeface="Cambria Math"/>
                <a:cs typeface="Cambria Math"/>
              </a:rPr>
              <a:t>n</a:t>
            </a:r>
            <a:r>
              <a:rPr sz="3000" dirty="0">
                <a:latin typeface="Cambria Math"/>
                <a:cs typeface="Cambria Math"/>
              </a:rPr>
              <a:t>g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spc="-5" dirty="0">
                <a:latin typeface="Cambria Math"/>
                <a:cs typeface="Cambria Math"/>
              </a:rPr>
              <a:t>d</a:t>
            </a:r>
            <a:r>
              <a:rPr sz="3000" spc="-10" dirty="0">
                <a:latin typeface="Cambria Math"/>
                <a:cs typeface="Cambria Math"/>
              </a:rPr>
              <a:t>i</a:t>
            </a:r>
            <a:r>
              <a:rPr sz="3000" spc="-25" dirty="0">
                <a:latin typeface="Cambria Math"/>
                <a:cs typeface="Cambria Math"/>
              </a:rPr>
              <a:t>t</a:t>
            </a:r>
            <a:r>
              <a:rPr sz="3000" spc="-5" dirty="0">
                <a:latin typeface="Cambria Math"/>
                <a:cs typeface="Cambria Math"/>
              </a:rPr>
              <a:t>e</a:t>
            </a:r>
            <a:r>
              <a:rPr sz="3000" dirty="0">
                <a:latin typeface="Cambria Math"/>
                <a:cs typeface="Cambria Math"/>
              </a:rPr>
              <a:t>t</a:t>
            </a:r>
            <a:r>
              <a:rPr sz="3000" spc="-15" dirty="0">
                <a:latin typeface="Cambria Math"/>
                <a:cs typeface="Cambria Math"/>
              </a:rPr>
              <a:t>a</a:t>
            </a:r>
            <a:r>
              <a:rPr sz="3000" spc="-5" dirty="0">
                <a:latin typeface="Cambria Math"/>
                <a:cs typeface="Cambria Math"/>
              </a:rPr>
              <a:t>p</a:t>
            </a:r>
            <a:r>
              <a:rPr sz="3000" spc="-30" dirty="0">
                <a:latin typeface="Cambria Math"/>
                <a:cs typeface="Cambria Math"/>
              </a:rPr>
              <a:t>k</a:t>
            </a:r>
            <a:r>
              <a:rPr sz="3000" spc="-15" dirty="0">
                <a:latin typeface="Cambria Math"/>
                <a:cs typeface="Cambria Math"/>
              </a:rPr>
              <a:t>a</a:t>
            </a:r>
            <a:r>
              <a:rPr sz="3000" dirty="0">
                <a:latin typeface="Cambria Math"/>
                <a:cs typeface="Cambria Math"/>
              </a:rPr>
              <a:t>n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dirty="0">
                <a:latin typeface="Cambria Math"/>
                <a:cs typeface="Cambria Math"/>
              </a:rPr>
              <a:t>M</a:t>
            </a:r>
            <a:r>
              <a:rPr sz="3000" spc="-5" dirty="0">
                <a:latin typeface="Cambria Math"/>
                <a:cs typeface="Cambria Math"/>
              </a:rPr>
              <a:t>e</a:t>
            </a:r>
            <a:r>
              <a:rPr sz="3000" spc="5" dirty="0">
                <a:latin typeface="Cambria Math"/>
                <a:cs typeface="Cambria Math"/>
              </a:rPr>
              <a:t>n</a:t>
            </a:r>
            <a:r>
              <a:rPr sz="3000" spc="-35" dirty="0">
                <a:latin typeface="Cambria Math"/>
                <a:cs typeface="Cambria Math"/>
              </a:rPr>
              <a:t>t</a:t>
            </a:r>
            <a:r>
              <a:rPr sz="3000" spc="-5" dirty="0">
                <a:latin typeface="Cambria Math"/>
                <a:cs typeface="Cambria Math"/>
              </a:rPr>
              <a:t>e</a:t>
            </a:r>
            <a:r>
              <a:rPr sz="3000" spc="-10" dirty="0">
                <a:latin typeface="Cambria Math"/>
                <a:cs typeface="Cambria Math"/>
              </a:rPr>
              <a:t>r</a:t>
            </a:r>
            <a:r>
              <a:rPr sz="3000" spc="-5" dirty="0">
                <a:latin typeface="Cambria Math"/>
                <a:cs typeface="Cambria Math"/>
              </a:rPr>
              <a:t>i</a:t>
            </a:r>
            <a:endParaRPr sz="3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54441" y="5643369"/>
            <a:ext cx="5567680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spc="-70" dirty="0">
                <a:latin typeface="Cambria Math"/>
                <a:cs typeface="Cambria Math"/>
              </a:rPr>
              <a:t>K</a:t>
            </a:r>
            <a:r>
              <a:rPr sz="3000" spc="-5" dirty="0">
                <a:latin typeface="Cambria Math"/>
                <a:cs typeface="Cambria Math"/>
              </a:rPr>
              <a:t>eua</a:t>
            </a:r>
            <a:r>
              <a:rPr sz="3000" spc="5" dirty="0">
                <a:latin typeface="Cambria Math"/>
                <a:cs typeface="Cambria Math"/>
              </a:rPr>
              <a:t>n</a:t>
            </a:r>
            <a:r>
              <a:rPr sz="3000" spc="-20" dirty="0">
                <a:latin typeface="Cambria Math"/>
                <a:cs typeface="Cambria Math"/>
              </a:rPr>
              <a:t>g</a:t>
            </a:r>
            <a:r>
              <a:rPr sz="3000" spc="-5" dirty="0">
                <a:latin typeface="Cambria Math"/>
                <a:cs typeface="Cambria Math"/>
              </a:rPr>
              <a:t>a</a:t>
            </a:r>
            <a:r>
              <a:rPr sz="3000" dirty="0">
                <a:latin typeface="Cambria Math"/>
                <a:cs typeface="Cambria Math"/>
              </a:rPr>
              <a:t>n</a:t>
            </a:r>
            <a:r>
              <a:rPr sz="3000" spc="-9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Cambria Math"/>
                <a:cs typeface="Cambria Math"/>
              </a:rPr>
              <a:t>ada</a:t>
            </a:r>
            <a:r>
              <a:rPr sz="3000" dirty="0">
                <a:latin typeface="Cambria Math"/>
                <a:cs typeface="Cambria Math"/>
              </a:rPr>
              <a:t>l</a:t>
            </a:r>
            <a:r>
              <a:rPr sz="3000" spc="-5" dirty="0">
                <a:latin typeface="Cambria Math"/>
                <a:cs typeface="Cambria Math"/>
              </a:rPr>
              <a:t>ah</a:t>
            </a:r>
            <a:r>
              <a:rPr sz="3000" spc="-10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Cambria Math"/>
                <a:cs typeface="Cambria Math"/>
              </a:rPr>
              <a:t>R</a:t>
            </a:r>
            <a:r>
              <a:rPr sz="3000" dirty="0">
                <a:latin typeface="Cambria Math"/>
                <a:cs typeface="Cambria Math"/>
              </a:rPr>
              <a:t>p</a:t>
            </a:r>
            <a:r>
              <a:rPr sz="3000" spc="-10" dirty="0">
                <a:latin typeface="Cambria Math"/>
                <a:cs typeface="Cambria Math"/>
              </a:rPr>
              <a:t>1</a:t>
            </a:r>
            <a:r>
              <a:rPr sz="3000" spc="-15" dirty="0">
                <a:latin typeface="Cambria Math"/>
                <a:cs typeface="Cambria Math"/>
              </a:rPr>
              <a:t>0</a:t>
            </a:r>
            <a:r>
              <a:rPr sz="3000" spc="-5" dirty="0">
                <a:latin typeface="Cambria Math"/>
                <a:cs typeface="Cambria Math"/>
              </a:rPr>
              <a:t>.</a:t>
            </a:r>
            <a:r>
              <a:rPr sz="3000" spc="-10" dirty="0">
                <a:latin typeface="Cambria Math"/>
                <a:cs typeface="Cambria Math"/>
              </a:rPr>
              <a:t>00</a:t>
            </a:r>
            <a:r>
              <a:rPr sz="3000" spc="-15" dirty="0">
                <a:latin typeface="Cambria Math"/>
                <a:cs typeface="Cambria Math"/>
              </a:rPr>
              <a:t>0</a:t>
            </a:r>
            <a:r>
              <a:rPr sz="3000" dirty="0">
                <a:latin typeface="Cambria Math"/>
                <a:cs typeface="Cambria Math"/>
              </a:rPr>
              <a:t>/</a:t>
            </a:r>
            <a:r>
              <a:rPr sz="3000" spc="-5" dirty="0">
                <a:latin typeface="Cambria Math"/>
                <a:cs typeface="Cambria Math"/>
              </a:rPr>
              <a:t>US</a:t>
            </a:r>
            <a:r>
              <a:rPr sz="3000" spc="-15" dirty="0">
                <a:latin typeface="Cambria Math"/>
                <a:cs typeface="Cambria Math"/>
              </a:rPr>
              <a:t>$</a:t>
            </a:r>
            <a:r>
              <a:rPr sz="3000" spc="-10" dirty="0">
                <a:latin typeface="Cambria Math"/>
                <a:cs typeface="Cambria Math"/>
              </a:rPr>
              <a:t>1</a:t>
            </a:r>
            <a:r>
              <a:rPr sz="3000" dirty="0">
                <a:latin typeface="Cambria Math"/>
                <a:cs typeface="Cambria Math"/>
              </a:rPr>
              <a:t>.</a:t>
            </a:r>
            <a:endParaRPr sz="30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28322" y="1013459"/>
            <a:ext cx="2977895" cy="3962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76906" y="1013459"/>
            <a:ext cx="1598675" cy="3962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023100" y="1031747"/>
            <a:ext cx="266700" cy="373380"/>
          </a:xfrm>
          <a:custGeom>
            <a:avLst/>
            <a:gdLst/>
            <a:ahLst/>
            <a:cxnLst/>
            <a:rect l="l" t="t" r="r" b="b"/>
            <a:pathLst>
              <a:path w="266700" h="373380">
                <a:moveTo>
                  <a:pt x="228599" y="373379"/>
                </a:moveTo>
                <a:lnTo>
                  <a:pt x="228599" y="359663"/>
                </a:lnTo>
                <a:lnTo>
                  <a:pt x="220979" y="356615"/>
                </a:lnTo>
                <a:lnTo>
                  <a:pt x="214883" y="355091"/>
                </a:lnTo>
                <a:lnTo>
                  <a:pt x="211835" y="352043"/>
                </a:lnTo>
                <a:lnTo>
                  <a:pt x="198119" y="330707"/>
                </a:lnTo>
                <a:lnTo>
                  <a:pt x="198119" y="0"/>
                </a:lnTo>
                <a:lnTo>
                  <a:pt x="158495" y="0"/>
                </a:lnTo>
                <a:lnTo>
                  <a:pt x="0" y="239267"/>
                </a:lnTo>
                <a:lnTo>
                  <a:pt x="0" y="260603"/>
                </a:lnTo>
                <a:lnTo>
                  <a:pt x="44195" y="260603"/>
                </a:lnTo>
                <a:lnTo>
                  <a:pt x="44195" y="230123"/>
                </a:lnTo>
                <a:lnTo>
                  <a:pt x="150875" y="60959"/>
                </a:lnTo>
                <a:lnTo>
                  <a:pt x="152399" y="60959"/>
                </a:lnTo>
                <a:lnTo>
                  <a:pt x="152399" y="373379"/>
                </a:lnTo>
                <a:lnTo>
                  <a:pt x="228599" y="373379"/>
                </a:lnTo>
                <a:close/>
              </a:path>
              <a:path w="266700" h="373380">
                <a:moveTo>
                  <a:pt x="150875" y="260603"/>
                </a:moveTo>
                <a:lnTo>
                  <a:pt x="150875" y="234695"/>
                </a:lnTo>
                <a:lnTo>
                  <a:pt x="44195" y="234695"/>
                </a:lnTo>
                <a:lnTo>
                  <a:pt x="44195" y="260603"/>
                </a:lnTo>
                <a:lnTo>
                  <a:pt x="150875" y="260603"/>
                </a:lnTo>
                <a:close/>
              </a:path>
              <a:path w="266700" h="373380">
                <a:moveTo>
                  <a:pt x="152399" y="373379"/>
                </a:moveTo>
                <a:lnTo>
                  <a:pt x="152399" y="60959"/>
                </a:lnTo>
                <a:lnTo>
                  <a:pt x="152334" y="65240"/>
                </a:lnTo>
                <a:lnTo>
                  <a:pt x="151114" y="93964"/>
                </a:lnTo>
                <a:lnTo>
                  <a:pt x="150941" y="100923"/>
                </a:lnTo>
                <a:lnTo>
                  <a:pt x="150875" y="108203"/>
                </a:lnTo>
                <a:lnTo>
                  <a:pt x="150875" y="304799"/>
                </a:lnTo>
                <a:lnTo>
                  <a:pt x="150705" y="312493"/>
                </a:lnTo>
                <a:lnTo>
                  <a:pt x="150242" y="319162"/>
                </a:lnTo>
                <a:lnTo>
                  <a:pt x="149559" y="324880"/>
                </a:lnTo>
                <a:lnTo>
                  <a:pt x="148730" y="329720"/>
                </a:lnTo>
                <a:lnTo>
                  <a:pt x="147827" y="333755"/>
                </a:lnTo>
                <a:lnTo>
                  <a:pt x="147827" y="341375"/>
                </a:lnTo>
                <a:lnTo>
                  <a:pt x="144779" y="345947"/>
                </a:lnTo>
                <a:lnTo>
                  <a:pt x="140207" y="348995"/>
                </a:lnTo>
                <a:lnTo>
                  <a:pt x="137159" y="353567"/>
                </a:lnTo>
                <a:lnTo>
                  <a:pt x="129539" y="356615"/>
                </a:lnTo>
                <a:lnTo>
                  <a:pt x="118871" y="359663"/>
                </a:lnTo>
                <a:lnTo>
                  <a:pt x="118871" y="373379"/>
                </a:lnTo>
                <a:lnTo>
                  <a:pt x="152399" y="373379"/>
                </a:lnTo>
                <a:close/>
              </a:path>
              <a:path w="266700" h="373380">
                <a:moveTo>
                  <a:pt x="266699" y="204215"/>
                </a:moveTo>
                <a:lnTo>
                  <a:pt x="245363" y="204215"/>
                </a:lnTo>
                <a:lnTo>
                  <a:pt x="242315" y="213359"/>
                </a:lnTo>
                <a:lnTo>
                  <a:pt x="239267" y="219455"/>
                </a:lnTo>
                <a:lnTo>
                  <a:pt x="236219" y="224027"/>
                </a:lnTo>
                <a:lnTo>
                  <a:pt x="230123" y="230123"/>
                </a:lnTo>
                <a:lnTo>
                  <a:pt x="220979" y="233171"/>
                </a:lnTo>
                <a:lnTo>
                  <a:pt x="213359" y="234695"/>
                </a:lnTo>
                <a:lnTo>
                  <a:pt x="198119" y="234695"/>
                </a:lnTo>
                <a:lnTo>
                  <a:pt x="198119" y="260603"/>
                </a:lnTo>
                <a:lnTo>
                  <a:pt x="262127" y="260603"/>
                </a:lnTo>
                <a:lnTo>
                  <a:pt x="266699" y="2042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11541" y="1925319"/>
            <a:ext cx="7440930" cy="3866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70230" algn="just">
              <a:lnSpc>
                <a:spcPct val="100000"/>
              </a:lnSpc>
            </a:pPr>
            <a:r>
              <a:rPr sz="2000" i="1" spc="-5" dirty="0">
                <a:latin typeface="Calibri"/>
                <a:cs typeface="Calibri"/>
              </a:rPr>
              <a:t>C</a:t>
            </a:r>
            <a:r>
              <a:rPr sz="2000" i="1" dirty="0">
                <a:latin typeface="Calibri"/>
                <a:cs typeface="Calibri"/>
              </a:rPr>
              <a:t>o</a:t>
            </a:r>
            <a:r>
              <a:rPr sz="2000" i="1" spc="-25" dirty="0">
                <a:latin typeface="Calibri"/>
                <a:cs typeface="Calibri"/>
              </a:rPr>
              <a:t>s</a:t>
            </a:r>
            <a:r>
              <a:rPr sz="2000" i="1" dirty="0">
                <a:latin typeface="Calibri"/>
                <a:cs typeface="Calibri"/>
              </a:rPr>
              <a:t>t</a:t>
            </a:r>
            <a:r>
              <a:rPr sz="2000" i="1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(n</a:t>
            </a:r>
            <a:r>
              <a:rPr sz="2000" spc="-5" dirty="0">
                <a:latin typeface="Calibri"/>
                <a:cs typeface="Calibri"/>
              </a:rPr>
              <a:t>il</a:t>
            </a:r>
            <a:r>
              <a:rPr sz="2000" dirty="0">
                <a:latin typeface="Calibri"/>
                <a:cs typeface="Calibri"/>
              </a:rPr>
              <a:t>ai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40" dirty="0">
                <a:latin typeface="Calibri"/>
                <a:cs typeface="Calibri"/>
              </a:rPr>
              <a:t>f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15" dirty="0">
                <a:latin typeface="Calibri"/>
                <a:cs typeface="Calibri"/>
              </a:rPr>
              <a:t>k</a:t>
            </a:r>
            <a:r>
              <a:rPr sz="2000" dirty="0">
                <a:latin typeface="Calibri"/>
                <a:cs typeface="Calibri"/>
              </a:rPr>
              <a:t>tur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5" dirty="0">
                <a:latin typeface="Calibri"/>
                <a:cs typeface="Calibri"/>
              </a:rPr>
              <a:t>em</a:t>
            </a:r>
            <a:r>
              <a:rPr sz="2000" dirty="0">
                <a:latin typeface="Calibri"/>
                <a:cs typeface="Calibri"/>
              </a:rPr>
              <a:t>b</a:t>
            </a:r>
            <a:r>
              <a:rPr sz="2000" spc="-5" dirty="0">
                <a:latin typeface="Calibri"/>
                <a:cs typeface="Calibri"/>
              </a:rPr>
              <a:t>eli</a:t>
            </a:r>
            <a:r>
              <a:rPr sz="2000" dirty="0">
                <a:latin typeface="Calibri"/>
                <a:cs typeface="Calibri"/>
              </a:rPr>
              <a:t>an)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………………………</a:t>
            </a:r>
            <a:r>
              <a:rPr sz="2000" spc="-20" dirty="0">
                <a:latin typeface="Calibri"/>
                <a:cs typeface="Calibri"/>
              </a:rPr>
              <a:t>…</a:t>
            </a:r>
            <a:r>
              <a:rPr sz="2000" spc="-5" dirty="0">
                <a:latin typeface="Calibri"/>
                <a:cs typeface="Calibri"/>
              </a:rPr>
              <a:t>…</a:t>
            </a:r>
            <a:r>
              <a:rPr sz="2000" spc="-20" dirty="0">
                <a:latin typeface="Calibri"/>
                <a:cs typeface="Calibri"/>
              </a:rPr>
              <a:t>…</a:t>
            </a:r>
            <a:r>
              <a:rPr sz="2000" spc="-5" dirty="0">
                <a:latin typeface="Calibri"/>
                <a:cs typeface="Calibri"/>
              </a:rPr>
              <a:t>…</a:t>
            </a:r>
            <a:r>
              <a:rPr sz="2000" dirty="0">
                <a:latin typeface="Calibri"/>
                <a:cs typeface="Calibri"/>
              </a:rPr>
              <a:t>…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S$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100</a:t>
            </a:r>
            <a:r>
              <a:rPr sz="2000" spc="-5" dirty="0">
                <a:latin typeface="Calibri"/>
                <a:cs typeface="Calibri"/>
              </a:rPr>
              <a:t>.</a:t>
            </a:r>
            <a:r>
              <a:rPr sz="2000" spc="20" dirty="0">
                <a:latin typeface="Calibri"/>
                <a:cs typeface="Calibri"/>
              </a:rPr>
              <a:t>0</a:t>
            </a:r>
            <a:r>
              <a:rPr sz="2000" spc="-10" dirty="0">
                <a:latin typeface="Calibri"/>
                <a:cs typeface="Calibri"/>
              </a:rPr>
              <a:t>0</a:t>
            </a:r>
            <a:r>
              <a:rPr sz="2000" dirty="0">
                <a:latin typeface="Calibri"/>
                <a:cs typeface="Calibri"/>
              </a:rPr>
              <a:t>0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Calibri"/>
                <a:cs typeface="Calibri"/>
              </a:rPr>
              <a:t>I</a:t>
            </a:r>
            <a:r>
              <a:rPr sz="2000" i="1" dirty="0">
                <a:latin typeface="Calibri"/>
                <a:cs typeface="Calibri"/>
              </a:rPr>
              <a:t>n</a:t>
            </a:r>
            <a:r>
              <a:rPr sz="2000" i="1" spc="-5" dirty="0">
                <a:latin typeface="Calibri"/>
                <a:cs typeface="Calibri"/>
              </a:rPr>
              <a:t>s</a:t>
            </a:r>
            <a:r>
              <a:rPr sz="2000" i="1" dirty="0">
                <a:latin typeface="Calibri"/>
                <a:cs typeface="Calibri"/>
              </a:rPr>
              <a:t>u</a:t>
            </a:r>
            <a:r>
              <a:rPr sz="2000" i="1" spc="-5" dirty="0">
                <a:latin typeface="Calibri"/>
                <a:cs typeface="Calibri"/>
              </a:rPr>
              <a:t>r</a:t>
            </a:r>
            <a:r>
              <a:rPr sz="2000" i="1" dirty="0">
                <a:latin typeface="Calibri"/>
                <a:cs typeface="Calibri"/>
              </a:rPr>
              <a:t>an</a:t>
            </a:r>
            <a:r>
              <a:rPr sz="2000" i="1" spc="-20" dirty="0">
                <a:latin typeface="Calibri"/>
                <a:cs typeface="Calibri"/>
              </a:rPr>
              <a:t>c</a:t>
            </a:r>
            <a:r>
              <a:rPr sz="2000" i="1" dirty="0">
                <a:latin typeface="Calibri"/>
                <a:cs typeface="Calibri"/>
              </a:rPr>
              <a:t>e</a:t>
            </a:r>
            <a:r>
              <a:rPr sz="2000" i="1" spc="-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(p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em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u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-5" dirty="0">
                <a:latin typeface="Calibri"/>
                <a:cs typeface="Calibri"/>
              </a:rPr>
              <a:t>si</a:t>
            </a:r>
            <a:r>
              <a:rPr sz="2000" dirty="0">
                <a:latin typeface="Calibri"/>
                <a:cs typeface="Calibri"/>
              </a:rPr>
              <a:t>)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2%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x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S$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100</a:t>
            </a:r>
            <a:r>
              <a:rPr sz="2000" spc="-5" dirty="0">
                <a:latin typeface="Calibri"/>
                <a:cs typeface="Calibri"/>
              </a:rPr>
              <a:t>.</a:t>
            </a:r>
            <a:r>
              <a:rPr sz="2000" dirty="0">
                <a:latin typeface="Calibri"/>
                <a:cs typeface="Calibri"/>
              </a:rPr>
              <a:t>0</a:t>
            </a:r>
            <a:r>
              <a:rPr sz="2000" spc="-10" dirty="0">
                <a:latin typeface="Calibri"/>
                <a:cs typeface="Calibri"/>
              </a:rPr>
              <a:t>0</a:t>
            </a:r>
            <a:r>
              <a:rPr sz="2000" dirty="0">
                <a:latin typeface="Calibri"/>
                <a:cs typeface="Calibri"/>
              </a:rPr>
              <a:t>0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………</a:t>
            </a:r>
            <a:r>
              <a:rPr sz="2000" dirty="0">
                <a:latin typeface="Calibri"/>
                <a:cs typeface="Calibri"/>
              </a:rPr>
              <a:t>…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S$</a:t>
            </a:r>
            <a:r>
              <a:rPr sz="2000" dirty="0">
                <a:latin typeface="Times New Roman"/>
                <a:cs typeface="Times New Roman"/>
              </a:rPr>
              <a:t>    </a:t>
            </a:r>
            <a:r>
              <a:rPr sz="2000" spc="2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2.000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i="1" spc="-25" dirty="0">
                <a:latin typeface="Calibri"/>
                <a:cs typeface="Calibri"/>
              </a:rPr>
              <a:t>F</a:t>
            </a:r>
            <a:r>
              <a:rPr sz="2000" i="1" spc="-5" dirty="0">
                <a:latin typeface="Calibri"/>
                <a:cs typeface="Calibri"/>
              </a:rPr>
              <a:t>r</a:t>
            </a:r>
            <a:r>
              <a:rPr sz="2000" i="1" dirty="0">
                <a:latin typeface="Calibri"/>
                <a:cs typeface="Calibri"/>
              </a:rPr>
              <a:t>e</a:t>
            </a:r>
            <a:r>
              <a:rPr sz="2000" i="1" spc="-5" dirty="0">
                <a:latin typeface="Calibri"/>
                <a:cs typeface="Calibri"/>
              </a:rPr>
              <a:t>i</a:t>
            </a:r>
            <a:r>
              <a:rPr sz="2000" i="1" dirty="0">
                <a:latin typeface="Calibri"/>
                <a:cs typeface="Calibri"/>
              </a:rPr>
              <a:t>g</a:t>
            </a:r>
            <a:r>
              <a:rPr sz="2000" i="1" spc="-25" dirty="0">
                <a:latin typeface="Calibri"/>
                <a:cs typeface="Calibri"/>
              </a:rPr>
              <a:t>h</a:t>
            </a:r>
            <a:r>
              <a:rPr sz="2000" i="1" dirty="0">
                <a:latin typeface="Calibri"/>
                <a:cs typeface="Calibri"/>
              </a:rPr>
              <a:t>t</a:t>
            </a:r>
            <a:r>
              <a:rPr sz="2000" i="1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(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5" dirty="0">
                <a:latin typeface="Calibri"/>
                <a:cs typeface="Calibri"/>
              </a:rPr>
              <a:t>g</a:t>
            </a:r>
            <a:r>
              <a:rPr sz="2000" spc="-75" dirty="0">
                <a:latin typeface="Calibri"/>
                <a:cs typeface="Calibri"/>
              </a:rPr>
              <a:t>k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5" dirty="0">
                <a:latin typeface="Calibri"/>
                <a:cs typeface="Calibri"/>
              </a:rPr>
              <a:t>g</a:t>
            </a:r>
            <a:r>
              <a:rPr sz="2000" spc="-25" dirty="0">
                <a:latin typeface="Calibri"/>
                <a:cs typeface="Calibri"/>
              </a:rPr>
              <a:t>k</a:t>
            </a:r>
            <a:r>
              <a:rPr sz="2000" dirty="0">
                <a:latin typeface="Calibri"/>
                <a:cs typeface="Calibri"/>
              </a:rPr>
              <a:t>ut)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5%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x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S$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100</a:t>
            </a:r>
            <a:r>
              <a:rPr sz="2000" spc="-5" dirty="0">
                <a:latin typeface="Calibri"/>
                <a:cs typeface="Calibri"/>
              </a:rPr>
              <a:t>.</a:t>
            </a:r>
            <a:r>
              <a:rPr sz="2000" dirty="0">
                <a:latin typeface="Calibri"/>
                <a:cs typeface="Calibri"/>
              </a:rPr>
              <a:t>000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……………</a:t>
            </a:r>
            <a:r>
              <a:rPr sz="2000" dirty="0">
                <a:latin typeface="Calibri"/>
                <a:cs typeface="Calibri"/>
              </a:rPr>
              <a:t>…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u="heavy" spc="-5" dirty="0">
                <a:latin typeface="Calibri"/>
                <a:cs typeface="Calibri"/>
              </a:rPr>
              <a:t>U</a:t>
            </a:r>
            <a:r>
              <a:rPr sz="2000" u="heavy" dirty="0">
                <a:latin typeface="Calibri"/>
                <a:cs typeface="Calibri"/>
              </a:rPr>
              <a:t>S$</a:t>
            </a:r>
            <a:r>
              <a:rPr sz="2000" u="heavy" dirty="0">
                <a:latin typeface="Times New Roman"/>
                <a:cs typeface="Times New Roman"/>
              </a:rPr>
              <a:t>    </a:t>
            </a:r>
            <a:r>
              <a:rPr sz="2000" u="heavy" spc="200" dirty="0">
                <a:latin typeface="Times New Roman"/>
                <a:cs typeface="Times New Roman"/>
              </a:rPr>
              <a:t> </a:t>
            </a:r>
            <a:r>
              <a:rPr sz="2000" u="heavy" dirty="0">
                <a:latin typeface="Calibri"/>
                <a:cs typeface="Calibri"/>
              </a:rPr>
              <a:t>5</a:t>
            </a:r>
            <a:r>
              <a:rPr sz="2000" u="heavy" spc="5" dirty="0">
                <a:latin typeface="Calibri"/>
                <a:cs typeface="Calibri"/>
              </a:rPr>
              <a:t>.</a:t>
            </a:r>
            <a:r>
              <a:rPr sz="2000" u="heavy" dirty="0">
                <a:latin typeface="Calibri"/>
                <a:cs typeface="Calibri"/>
              </a:rPr>
              <a:t>000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Calibri"/>
                <a:cs typeface="Calibri"/>
              </a:rPr>
              <a:t>CI</a:t>
            </a:r>
            <a:r>
              <a:rPr sz="2000" i="1" dirty="0">
                <a:latin typeface="Calibri"/>
                <a:cs typeface="Calibri"/>
              </a:rPr>
              <a:t>F</a:t>
            </a:r>
            <a:r>
              <a:rPr sz="2000" i="1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(da</a:t>
            </a:r>
            <a:r>
              <a:rPr sz="2000" spc="-5" dirty="0">
                <a:latin typeface="Calibri"/>
                <a:cs typeface="Calibri"/>
              </a:rPr>
              <a:t>l</a:t>
            </a:r>
            <a:r>
              <a:rPr sz="2000" dirty="0">
                <a:latin typeface="Calibri"/>
                <a:cs typeface="Calibri"/>
              </a:rPr>
              <a:t>am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S$)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………………………</a:t>
            </a:r>
            <a:r>
              <a:rPr sz="2000" spc="-20" dirty="0">
                <a:latin typeface="Calibri"/>
                <a:cs typeface="Calibri"/>
              </a:rPr>
              <a:t>…</a:t>
            </a:r>
            <a:r>
              <a:rPr sz="2000" spc="-5" dirty="0">
                <a:latin typeface="Calibri"/>
                <a:cs typeface="Calibri"/>
              </a:rPr>
              <a:t>…</a:t>
            </a:r>
            <a:r>
              <a:rPr sz="2000" spc="-20" dirty="0">
                <a:latin typeface="Calibri"/>
                <a:cs typeface="Calibri"/>
              </a:rPr>
              <a:t>…</a:t>
            </a:r>
            <a:r>
              <a:rPr sz="2000" spc="-5" dirty="0">
                <a:latin typeface="Calibri"/>
                <a:cs typeface="Calibri"/>
              </a:rPr>
              <a:t>……</a:t>
            </a:r>
            <a:r>
              <a:rPr sz="2000" spc="-20" dirty="0">
                <a:latin typeface="Calibri"/>
                <a:cs typeface="Calibri"/>
              </a:rPr>
              <a:t>…</a:t>
            </a:r>
            <a:r>
              <a:rPr sz="2000" spc="-5" dirty="0">
                <a:latin typeface="Calibri"/>
                <a:cs typeface="Calibri"/>
              </a:rPr>
              <a:t>…</a:t>
            </a:r>
            <a:r>
              <a:rPr sz="2000" spc="-20" dirty="0">
                <a:latin typeface="Calibri"/>
                <a:cs typeface="Calibri"/>
              </a:rPr>
              <a:t>…</a:t>
            </a:r>
            <a:r>
              <a:rPr sz="2000" spc="-5" dirty="0">
                <a:latin typeface="Calibri"/>
                <a:cs typeface="Calibri"/>
              </a:rPr>
              <a:t>…</a:t>
            </a:r>
            <a:r>
              <a:rPr sz="2000" spc="-20" dirty="0">
                <a:latin typeface="Calibri"/>
                <a:cs typeface="Calibri"/>
              </a:rPr>
              <a:t>…</a:t>
            </a:r>
            <a:r>
              <a:rPr sz="2000" spc="-5" dirty="0">
                <a:latin typeface="Calibri"/>
                <a:cs typeface="Calibri"/>
              </a:rPr>
              <a:t>……</a:t>
            </a:r>
            <a:r>
              <a:rPr sz="2000" dirty="0">
                <a:latin typeface="Calibri"/>
                <a:cs typeface="Calibri"/>
              </a:rPr>
              <a:t>.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S$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107</a:t>
            </a:r>
            <a:r>
              <a:rPr sz="2000" spc="-5" dirty="0">
                <a:latin typeface="Calibri"/>
                <a:cs typeface="Calibri"/>
              </a:rPr>
              <a:t>.</a:t>
            </a:r>
            <a:r>
              <a:rPr sz="2000" dirty="0">
                <a:latin typeface="Calibri"/>
                <a:cs typeface="Calibri"/>
              </a:rPr>
              <a:t>0</a:t>
            </a:r>
            <a:r>
              <a:rPr sz="2000" spc="-10" dirty="0">
                <a:latin typeface="Calibri"/>
                <a:cs typeface="Calibri"/>
              </a:rPr>
              <a:t>0</a:t>
            </a:r>
            <a:r>
              <a:rPr sz="2000" dirty="0">
                <a:latin typeface="Calibri"/>
                <a:cs typeface="Calibri"/>
              </a:rPr>
              <a:t>0</a:t>
            </a:r>
          </a:p>
          <a:p>
            <a:pPr marL="12700" marR="43180" algn="just">
              <a:lnSpc>
                <a:spcPct val="100000"/>
              </a:lnSpc>
            </a:pPr>
            <a:r>
              <a:rPr sz="2000" i="1" spc="-5" dirty="0">
                <a:latin typeface="Calibri"/>
                <a:cs typeface="Calibri"/>
              </a:rPr>
              <a:t>CI</a:t>
            </a:r>
            <a:r>
              <a:rPr sz="2000" i="1" dirty="0">
                <a:latin typeface="Calibri"/>
                <a:cs typeface="Calibri"/>
              </a:rPr>
              <a:t>F</a:t>
            </a:r>
            <a:r>
              <a:rPr sz="2000" i="1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(da</a:t>
            </a:r>
            <a:r>
              <a:rPr sz="2000" spc="-5" dirty="0">
                <a:latin typeface="Calibri"/>
                <a:cs typeface="Calibri"/>
              </a:rPr>
              <a:t>l</a:t>
            </a:r>
            <a:r>
              <a:rPr sz="2000" dirty="0">
                <a:latin typeface="Calibri"/>
                <a:cs typeface="Calibri"/>
              </a:rPr>
              <a:t>am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up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ah)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Rp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10</a:t>
            </a:r>
            <a:r>
              <a:rPr sz="2000" spc="-5" dirty="0">
                <a:latin typeface="Calibri"/>
                <a:cs typeface="Calibri"/>
              </a:rPr>
              <a:t>.</a:t>
            </a:r>
            <a:r>
              <a:rPr sz="2000" dirty="0">
                <a:latin typeface="Calibri"/>
                <a:cs typeface="Calibri"/>
              </a:rPr>
              <a:t>000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x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107</a:t>
            </a:r>
            <a:r>
              <a:rPr sz="2000" spc="-5" dirty="0">
                <a:latin typeface="Calibri"/>
                <a:cs typeface="Calibri"/>
              </a:rPr>
              <a:t>.</a:t>
            </a:r>
            <a:r>
              <a:rPr sz="2000" dirty="0">
                <a:latin typeface="Calibri"/>
                <a:cs typeface="Calibri"/>
              </a:rPr>
              <a:t>00</a:t>
            </a:r>
            <a:r>
              <a:rPr sz="2000" spc="-10" dirty="0">
                <a:latin typeface="Calibri"/>
                <a:cs typeface="Calibri"/>
              </a:rPr>
              <a:t>0</a:t>
            </a:r>
            <a:r>
              <a:rPr sz="2000" spc="-5" dirty="0">
                <a:latin typeface="Calibri"/>
                <a:cs typeface="Calibri"/>
              </a:rPr>
              <a:t>.</a:t>
            </a:r>
            <a:r>
              <a:rPr sz="2000" spc="-10" dirty="0">
                <a:latin typeface="Calibri"/>
                <a:cs typeface="Calibri"/>
              </a:rPr>
              <a:t>0</a:t>
            </a:r>
            <a:r>
              <a:rPr sz="2000" dirty="0">
                <a:latin typeface="Calibri"/>
                <a:cs typeface="Calibri"/>
              </a:rPr>
              <a:t>00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…………</a:t>
            </a:r>
            <a:r>
              <a:rPr sz="2000" dirty="0">
                <a:latin typeface="Calibri"/>
                <a:cs typeface="Calibri"/>
              </a:rPr>
              <a:t>…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Rp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1</a:t>
            </a:r>
            <a:r>
              <a:rPr sz="2000" spc="5" dirty="0">
                <a:latin typeface="Calibri"/>
                <a:cs typeface="Calibri"/>
              </a:rPr>
              <a:t>.</a:t>
            </a:r>
            <a:r>
              <a:rPr sz="2000" dirty="0">
                <a:latin typeface="Calibri"/>
                <a:cs typeface="Calibri"/>
              </a:rPr>
              <a:t>070</a:t>
            </a:r>
            <a:r>
              <a:rPr sz="2000" spc="-5" dirty="0">
                <a:latin typeface="Calibri"/>
                <a:cs typeface="Calibri"/>
              </a:rPr>
              <a:t>.</a:t>
            </a:r>
            <a:r>
              <a:rPr sz="2000" spc="-10" dirty="0">
                <a:latin typeface="Calibri"/>
                <a:cs typeface="Calibri"/>
              </a:rPr>
              <a:t>0</a:t>
            </a:r>
            <a:r>
              <a:rPr sz="2000" dirty="0">
                <a:latin typeface="Calibri"/>
                <a:cs typeface="Calibri"/>
              </a:rPr>
              <a:t>0</a:t>
            </a:r>
            <a:r>
              <a:rPr sz="2000" spc="-10" dirty="0">
                <a:latin typeface="Calibri"/>
                <a:cs typeface="Calibri"/>
              </a:rPr>
              <a:t>0</a:t>
            </a:r>
            <a:r>
              <a:rPr sz="2000" spc="-5" dirty="0">
                <a:latin typeface="Calibri"/>
                <a:cs typeface="Calibri"/>
              </a:rPr>
              <a:t>.</a:t>
            </a:r>
            <a:r>
              <a:rPr sz="2000" spc="-10" dirty="0">
                <a:latin typeface="Calibri"/>
                <a:cs typeface="Calibri"/>
              </a:rPr>
              <a:t>00</a:t>
            </a:r>
            <a:r>
              <a:rPr sz="2000" dirty="0">
                <a:latin typeface="Calibri"/>
                <a:cs typeface="Calibri"/>
              </a:rPr>
              <a:t>0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B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m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uk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20%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x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Rp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1</a:t>
            </a:r>
            <a:r>
              <a:rPr sz="2000" spc="-5" dirty="0">
                <a:latin typeface="Calibri"/>
                <a:cs typeface="Calibri"/>
              </a:rPr>
              <a:t>.</a:t>
            </a:r>
            <a:r>
              <a:rPr sz="2000" dirty="0">
                <a:latin typeface="Calibri"/>
                <a:cs typeface="Calibri"/>
              </a:rPr>
              <a:t>070</a:t>
            </a:r>
            <a:r>
              <a:rPr sz="2000" spc="-5" dirty="0">
                <a:latin typeface="Calibri"/>
                <a:cs typeface="Calibri"/>
              </a:rPr>
              <a:t>.</a:t>
            </a:r>
            <a:r>
              <a:rPr sz="2000" spc="-10" dirty="0">
                <a:latin typeface="Calibri"/>
                <a:cs typeface="Calibri"/>
              </a:rPr>
              <a:t>00</a:t>
            </a:r>
            <a:r>
              <a:rPr sz="2000" dirty="0">
                <a:latin typeface="Calibri"/>
                <a:cs typeface="Calibri"/>
              </a:rPr>
              <a:t>0</a:t>
            </a:r>
            <a:r>
              <a:rPr sz="2000" spc="-5" dirty="0">
                <a:latin typeface="Calibri"/>
                <a:cs typeface="Calibri"/>
              </a:rPr>
              <a:t>.</a:t>
            </a:r>
            <a:r>
              <a:rPr sz="2000" spc="-10" dirty="0">
                <a:latin typeface="Calibri"/>
                <a:cs typeface="Calibri"/>
              </a:rPr>
              <a:t>00</a:t>
            </a:r>
            <a:r>
              <a:rPr sz="2000" dirty="0">
                <a:latin typeface="Calibri"/>
                <a:cs typeface="Calibri"/>
              </a:rPr>
              <a:t>0</a:t>
            </a:r>
            <a:r>
              <a:rPr sz="2000" spc="-20" dirty="0">
                <a:latin typeface="Calibri"/>
                <a:cs typeface="Calibri"/>
              </a:rPr>
              <a:t>…</a:t>
            </a:r>
            <a:r>
              <a:rPr sz="2000" spc="-5" dirty="0">
                <a:latin typeface="Calibri"/>
                <a:cs typeface="Calibri"/>
              </a:rPr>
              <a:t>…</a:t>
            </a:r>
            <a:r>
              <a:rPr sz="2000" spc="-20" dirty="0">
                <a:latin typeface="Calibri"/>
                <a:cs typeface="Calibri"/>
              </a:rPr>
              <a:t>…</a:t>
            </a:r>
            <a:r>
              <a:rPr sz="2000" spc="-5" dirty="0">
                <a:latin typeface="Calibri"/>
                <a:cs typeface="Calibri"/>
              </a:rPr>
              <a:t>……</a:t>
            </a:r>
            <a:r>
              <a:rPr sz="2000" spc="-20" dirty="0">
                <a:latin typeface="Calibri"/>
                <a:cs typeface="Calibri"/>
              </a:rPr>
              <a:t>…</a:t>
            </a:r>
            <a:r>
              <a:rPr sz="2000" spc="-5" dirty="0">
                <a:latin typeface="Calibri"/>
                <a:cs typeface="Calibri"/>
              </a:rPr>
              <a:t>…</a:t>
            </a:r>
            <a:r>
              <a:rPr sz="2000" spc="-20" dirty="0">
                <a:latin typeface="Calibri"/>
                <a:cs typeface="Calibri"/>
              </a:rPr>
              <a:t>…</a:t>
            </a:r>
            <a:r>
              <a:rPr sz="2000" spc="-5" dirty="0">
                <a:latin typeface="Calibri"/>
                <a:cs typeface="Calibri"/>
              </a:rPr>
              <a:t>…</a:t>
            </a:r>
            <a:r>
              <a:rPr sz="2000" spc="-20" dirty="0">
                <a:latin typeface="Calibri"/>
                <a:cs typeface="Calibri"/>
              </a:rPr>
              <a:t>…</a:t>
            </a:r>
            <a:r>
              <a:rPr sz="2000" dirty="0">
                <a:latin typeface="Calibri"/>
                <a:cs typeface="Calibri"/>
              </a:rPr>
              <a:t>.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Rp</a:t>
            </a:r>
            <a:r>
              <a:rPr sz="2000" dirty="0">
                <a:latin typeface="Times New Roman"/>
                <a:cs typeface="Times New Roman"/>
              </a:rPr>
              <a:t>   </a:t>
            </a:r>
            <a:r>
              <a:rPr sz="2000" spc="-20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214</a:t>
            </a:r>
            <a:r>
              <a:rPr sz="2000" spc="-5" dirty="0">
                <a:latin typeface="Calibri"/>
                <a:cs typeface="Calibri"/>
              </a:rPr>
              <a:t>.</a:t>
            </a:r>
            <a:r>
              <a:rPr sz="2000" spc="-10" dirty="0">
                <a:latin typeface="Calibri"/>
                <a:cs typeface="Calibri"/>
              </a:rPr>
              <a:t>0</a:t>
            </a:r>
            <a:r>
              <a:rPr sz="2000" dirty="0">
                <a:latin typeface="Calibri"/>
                <a:cs typeface="Calibri"/>
              </a:rPr>
              <a:t>0</a:t>
            </a:r>
            <a:r>
              <a:rPr sz="2000" spc="-10" dirty="0">
                <a:latin typeface="Calibri"/>
                <a:cs typeface="Calibri"/>
              </a:rPr>
              <a:t>0</a:t>
            </a:r>
            <a:r>
              <a:rPr sz="2000" spc="-5" dirty="0">
                <a:latin typeface="Calibri"/>
                <a:cs typeface="Calibri"/>
              </a:rPr>
              <a:t>.</a:t>
            </a:r>
            <a:r>
              <a:rPr sz="2000" spc="-10" dirty="0">
                <a:latin typeface="Calibri"/>
                <a:cs typeface="Calibri"/>
              </a:rPr>
              <a:t>0</a:t>
            </a:r>
            <a:r>
              <a:rPr sz="2000" dirty="0">
                <a:latin typeface="Calibri"/>
                <a:cs typeface="Calibri"/>
              </a:rPr>
              <a:t>00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B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m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uk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m</a:t>
            </a:r>
            <a:r>
              <a:rPr sz="2000" dirty="0">
                <a:latin typeface="Calibri"/>
                <a:cs typeface="Calibri"/>
              </a:rPr>
              <a:t>bahan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10%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x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Rp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1</a:t>
            </a:r>
            <a:r>
              <a:rPr sz="2000" spc="-5" dirty="0">
                <a:latin typeface="Calibri"/>
                <a:cs typeface="Calibri"/>
              </a:rPr>
              <a:t>.</a:t>
            </a:r>
            <a:r>
              <a:rPr sz="2000" dirty="0">
                <a:latin typeface="Calibri"/>
                <a:cs typeface="Calibri"/>
              </a:rPr>
              <a:t>070</a:t>
            </a:r>
            <a:r>
              <a:rPr sz="2000" spc="-5" dirty="0">
                <a:latin typeface="Calibri"/>
                <a:cs typeface="Calibri"/>
              </a:rPr>
              <a:t>.</a:t>
            </a:r>
            <a:r>
              <a:rPr sz="2000" spc="-10" dirty="0">
                <a:latin typeface="Calibri"/>
                <a:cs typeface="Calibri"/>
              </a:rPr>
              <a:t>0</a:t>
            </a:r>
            <a:r>
              <a:rPr sz="2000" dirty="0">
                <a:latin typeface="Calibri"/>
                <a:cs typeface="Calibri"/>
              </a:rPr>
              <a:t>0</a:t>
            </a:r>
            <a:r>
              <a:rPr sz="2000" spc="-10" dirty="0">
                <a:latin typeface="Calibri"/>
                <a:cs typeface="Calibri"/>
              </a:rPr>
              <a:t>0</a:t>
            </a:r>
            <a:r>
              <a:rPr sz="2000" spc="-5" dirty="0">
                <a:latin typeface="Calibri"/>
                <a:cs typeface="Calibri"/>
              </a:rPr>
              <a:t>.</a:t>
            </a:r>
            <a:r>
              <a:rPr sz="2000" spc="-10" dirty="0">
                <a:latin typeface="Calibri"/>
                <a:cs typeface="Calibri"/>
              </a:rPr>
              <a:t>00</a:t>
            </a:r>
            <a:r>
              <a:rPr sz="2000" dirty="0">
                <a:latin typeface="Calibri"/>
                <a:cs typeface="Calibri"/>
              </a:rPr>
              <a:t>0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……</a:t>
            </a:r>
            <a:r>
              <a:rPr sz="2000" dirty="0">
                <a:latin typeface="Calibri"/>
                <a:cs typeface="Calibri"/>
              </a:rPr>
              <a:t>…</a:t>
            </a:r>
            <a:r>
              <a:rPr sz="2000" dirty="0">
                <a:latin typeface="Times New Roman"/>
                <a:cs typeface="Times New Roman"/>
              </a:rPr>
              <a:t>   </a:t>
            </a:r>
            <a:r>
              <a:rPr sz="2000" spc="-204" dirty="0">
                <a:latin typeface="Times New Roman"/>
                <a:cs typeface="Times New Roman"/>
              </a:rPr>
              <a:t> </a:t>
            </a:r>
            <a:r>
              <a:rPr sz="2000" u="heavy" dirty="0">
                <a:latin typeface="Calibri"/>
                <a:cs typeface="Calibri"/>
              </a:rPr>
              <a:t>Rp</a:t>
            </a:r>
            <a:r>
              <a:rPr sz="2000" u="heavy" dirty="0">
                <a:latin typeface="Times New Roman"/>
                <a:cs typeface="Times New Roman"/>
              </a:rPr>
              <a:t>   </a:t>
            </a:r>
            <a:r>
              <a:rPr sz="2000" u="heavy" spc="-210" dirty="0">
                <a:latin typeface="Times New Roman"/>
                <a:cs typeface="Times New Roman"/>
              </a:rPr>
              <a:t> </a:t>
            </a:r>
            <a:r>
              <a:rPr sz="2000" u="heavy" dirty="0">
                <a:latin typeface="Calibri"/>
                <a:cs typeface="Calibri"/>
              </a:rPr>
              <a:t>107</a:t>
            </a:r>
            <a:r>
              <a:rPr sz="2000" u="heavy" spc="-5" dirty="0">
                <a:latin typeface="Calibri"/>
                <a:cs typeface="Calibri"/>
              </a:rPr>
              <a:t>.</a:t>
            </a:r>
            <a:r>
              <a:rPr sz="2000" u="heavy" spc="-10" dirty="0">
                <a:latin typeface="Calibri"/>
                <a:cs typeface="Calibri"/>
              </a:rPr>
              <a:t>0</a:t>
            </a:r>
            <a:r>
              <a:rPr sz="2000" u="heavy" dirty="0">
                <a:latin typeface="Calibri"/>
                <a:cs typeface="Calibri"/>
              </a:rPr>
              <a:t>0</a:t>
            </a:r>
            <a:r>
              <a:rPr sz="2000" u="heavy" spc="-10" dirty="0">
                <a:latin typeface="Calibri"/>
                <a:cs typeface="Calibri"/>
              </a:rPr>
              <a:t>0</a:t>
            </a:r>
            <a:r>
              <a:rPr sz="2000" u="heavy" spc="-5" dirty="0">
                <a:latin typeface="Calibri"/>
                <a:cs typeface="Calibri"/>
              </a:rPr>
              <a:t>.</a:t>
            </a:r>
            <a:r>
              <a:rPr sz="2000" u="heavy" spc="-10" dirty="0">
                <a:latin typeface="Calibri"/>
                <a:cs typeface="Calibri"/>
              </a:rPr>
              <a:t>0</a:t>
            </a:r>
            <a:r>
              <a:rPr sz="2000" u="heavy" dirty="0">
                <a:latin typeface="Calibri"/>
                <a:cs typeface="Calibri"/>
              </a:rPr>
              <a:t>00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il</a:t>
            </a:r>
            <a:r>
              <a:rPr sz="2000" dirty="0">
                <a:latin typeface="Calibri"/>
                <a:cs typeface="Calibri"/>
              </a:rPr>
              <a:t>ai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Im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r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………………………</a:t>
            </a:r>
            <a:r>
              <a:rPr sz="2000" spc="-20" dirty="0">
                <a:latin typeface="Calibri"/>
                <a:cs typeface="Calibri"/>
              </a:rPr>
              <a:t>…</a:t>
            </a:r>
            <a:r>
              <a:rPr sz="2000" spc="-5" dirty="0">
                <a:latin typeface="Calibri"/>
                <a:cs typeface="Calibri"/>
              </a:rPr>
              <a:t>…</a:t>
            </a:r>
            <a:r>
              <a:rPr sz="2000" spc="-20" dirty="0">
                <a:latin typeface="Calibri"/>
                <a:cs typeface="Calibri"/>
              </a:rPr>
              <a:t>…</a:t>
            </a:r>
            <a:r>
              <a:rPr sz="2000" spc="-5" dirty="0">
                <a:latin typeface="Calibri"/>
                <a:cs typeface="Calibri"/>
              </a:rPr>
              <a:t>……</a:t>
            </a:r>
            <a:r>
              <a:rPr sz="2000" spc="-20" dirty="0">
                <a:latin typeface="Calibri"/>
                <a:cs typeface="Calibri"/>
              </a:rPr>
              <a:t>…</a:t>
            </a:r>
            <a:r>
              <a:rPr sz="2000" spc="-5" dirty="0">
                <a:latin typeface="Calibri"/>
                <a:cs typeface="Calibri"/>
              </a:rPr>
              <a:t>…</a:t>
            </a:r>
            <a:r>
              <a:rPr sz="2000" spc="-20" dirty="0">
                <a:latin typeface="Calibri"/>
                <a:cs typeface="Calibri"/>
              </a:rPr>
              <a:t>…</a:t>
            </a:r>
            <a:r>
              <a:rPr sz="2000" spc="-5" dirty="0">
                <a:latin typeface="Calibri"/>
                <a:cs typeface="Calibri"/>
              </a:rPr>
              <a:t>……</a:t>
            </a:r>
            <a:r>
              <a:rPr sz="2000" spc="-20" dirty="0">
                <a:latin typeface="Calibri"/>
                <a:cs typeface="Calibri"/>
              </a:rPr>
              <a:t>…</a:t>
            </a:r>
            <a:r>
              <a:rPr sz="2000" spc="-5" dirty="0">
                <a:latin typeface="Calibri"/>
                <a:cs typeface="Calibri"/>
              </a:rPr>
              <a:t>…</a:t>
            </a:r>
            <a:r>
              <a:rPr sz="2000" spc="-20" dirty="0">
                <a:latin typeface="Calibri"/>
                <a:cs typeface="Calibri"/>
              </a:rPr>
              <a:t>…</a:t>
            </a:r>
            <a:r>
              <a:rPr sz="2000" spc="-5" dirty="0">
                <a:latin typeface="Calibri"/>
                <a:cs typeface="Calibri"/>
              </a:rPr>
              <a:t>…</a:t>
            </a:r>
            <a:r>
              <a:rPr sz="2000" spc="-20" dirty="0">
                <a:latin typeface="Calibri"/>
                <a:cs typeface="Calibri"/>
              </a:rPr>
              <a:t>…</a:t>
            </a:r>
            <a:r>
              <a:rPr sz="2000" dirty="0">
                <a:latin typeface="Calibri"/>
                <a:cs typeface="Calibri"/>
              </a:rPr>
              <a:t>.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Rp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1</a:t>
            </a:r>
            <a:r>
              <a:rPr sz="2000" spc="-5" dirty="0">
                <a:latin typeface="Calibri"/>
                <a:cs typeface="Calibri"/>
              </a:rPr>
              <a:t>.</a:t>
            </a:r>
            <a:r>
              <a:rPr sz="2000" dirty="0">
                <a:latin typeface="Calibri"/>
                <a:cs typeface="Calibri"/>
              </a:rPr>
              <a:t>391</a:t>
            </a:r>
            <a:r>
              <a:rPr sz="2000" spc="-5" dirty="0">
                <a:latin typeface="Calibri"/>
                <a:cs typeface="Calibri"/>
              </a:rPr>
              <a:t>.</a:t>
            </a:r>
            <a:r>
              <a:rPr sz="2000" spc="-10" dirty="0">
                <a:latin typeface="Calibri"/>
                <a:cs typeface="Calibri"/>
              </a:rPr>
              <a:t>00</a:t>
            </a:r>
            <a:r>
              <a:rPr sz="2000" spc="25" dirty="0">
                <a:latin typeface="Calibri"/>
                <a:cs typeface="Calibri"/>
              </a:rPr>
              <a:t>0</a:t>
            </a:r>
            <a:r>
              <a:rPr sz="2000" spc="-15" dirty="0">
                <a:latin typeface="Calibri"/>
                <a:cs typeface="Calibri"/>
              </a:rPr>
              <a:t>.</a:t>
            </a:r>
            <a:r>
              <a:rPr sz="2000" dirty="0">
                <a:latin typeface="Calibri"/>
                <a:cs typeface="Calibri"/>
              </a:rPr>
              <a:t>0</a:t>
            </a:r>
            <a:r>
              <a:rPr sz="2000" spc="-10" dirty="0">
                <a:latin typeface="Calibri"/>
                <a:cs typeface="Calibri"/>
              </a:rPr>
              <a:t>0</a:t>
            </a:r>
            <a:r>
              <a:rPr sz="2000" dirty="0">
                <a:latin typeface="Calibri"/>
                <a:cs typeface="Calibri"/>
              </a:rPr>
              <a:t>0</a:t>
            </a:r>
          </a:p>
          <a:p>
            <a:pPr marL="12700" algn="just">
              <a:lnSpc>
                <a:spcPct val="100000"/>
              </a:lnSpc>
              <a:spcBef>
                <a:spcPts val="720"/>
              </a:spcBef>
            </a:pPr>
            <a:r>
              <a:rPr sz="2000" spc="-5" dirty="0">
                <a:latin typeface="Calibri"/>
                <a:cs typeface="Calibri"/>
              </a:rPr>
              <a:t>Ji</a:t>
            </a:r>
            <a:r>
              <a:rPr sz="2000" spc="-35" dirty="0">
                <a:latin typeface="Calibri"/>
                <a:cs typeface="Calibri"/>
              </a:rPr>
              <a:t>k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Calibri"/>
                <a:cs typeface="Calibri"/>
              </a:rPr>
              <a:t>P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J</a:t>
            </a:r>
            <a:r>
              <a:rPr sz="2000" spc="-40" dirty="0">
                <a:latin typeface="Calibri"/>
                <a:cs typeface="Calibri"/>
              </a:rPr>
              <a:t>a</a:t>
            </a:r>
            <a:r>
              <a:rPr sz="2000" spc="-35" dirty="0">
                <a:latin typeface="Calibri"/>
                <a:cs typeface="Calibri"/>
              </a:rPr>
              <a:t>y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badi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memili</a:t>
            </a:r>
            <a:r>
              <a:rPr sz="2000" dirty="0">
                <a:latin typeface="Calibri"/>
                <a:cs typeface="Calibri"/>
              </a:rPr>
              <a:t>ki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PI</a:t>
            </a:r>
            <a:r>
              <a:rPr sz="2000" dirty="0">
                <a:latin typeface="Calibri"/>
                <a:cs typeface="Calibri"/>
              </a:rPr>
              <a:t>.</a:t>
            </a:r>
          </a:p>
          <a:p>
            <a:pPr marL="926465">
              <a:lnSpc>
                <a:spcPct val="100000"/>
              </a:lnSpc>
              <a:tabLst>
                <a:tab pos="6252845" algn="l"/>
              </a:tabLst>
            </a:pPr>
            <a:r>
              <a:rPr sz="2000" spc="-5" dirty="0">
                <a:latin typeface="Calibri"/>
                <a:cs typeface="Calibri"/>
              </a:rPr>
              <a:t>PP</a:t>
            </a:r>
            <a:r>
              <a:rPr sz="2000" dirty="0">
                <a:latin typeface="Calibri"/>
                <a:cs typeface="Calibri"/>
              </a:rPr>
              <a:t>h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pa</a:t>
            </a:r>
            <a:r>
              <a:rPr sz="2000" spc="-5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al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22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ada</a:t>
            </a:r>
            <a:r>
              <a:rPr sz="2000" spc="-5" dirty="0">
                <a:latin typeface="Calibri"/>
                <a:cs typeface="Calibri"/>
              </a:rPr>
              <a:t>l</a:t>
            </a:r>
            <a:r>
              <a:rPr sz="2000" dirty="0">
                <a:latin typeface="Calibri"/>
                <a:cs typeface="Calibri"/>
              </a:rPr>
              <a:t>ah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2</a:t>
            </a:r>
            <a:r>
              <a:rPr sz="2000" spc="5" dirty="0">
                <a:latin typeface="Calibri"/>
                <a:cs typeface="Calibri"/>
              </a:rPr>
              <a:t>,</a:t>
            </a:r>
            <a:r>
              <a:rPr sz="2000" dirty="0">
                <a:latin typeface="Calibri"/>
                <a:cs typeface="Calibri"/>
              </a:rPr>
              <a:t>5%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x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Rp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1</a:t>
            </a:r>
            <a:r>
              <a:rPr sz="2000" spc="-5" dirty="0">
                <a:latin typeface="Calibri"/>
                <a:cs typeface="Calibri"/>
              </a:rPr>
              <a:t>.</a:t>
            </a:r>
            <a:r>
              <a:rPr sz="2000" dirty="0">
                <a:latin typeface="Calibri"/>
                <a:cs typeface="Calibri"/>
              </a:rPr>
              <a:t>391</a:t>
            </a:r>
            <a:r>
              <a:rPr sz="2000" spc="-5" dirty="0">
                <a:latin typeface="Calibri"/>
                <a:cs typeface="Calibri"/>
              </a:rPr>
              <a:t>.</a:t>
            </a:r>
            <a:r>
              <a:rPr sz="2000" spc="-10" dirty="0">
                <a:latin typeface="Calibri"/>
                <a:cs typeface="Calibri"/>
              </a:rPr>
              <a:t>0</a:t>
            </a:r>
            <a:r>
              <a:rPr sz="2000" dirty="0">
                <a:latin typeface="Calibri"/>
                <a:cs typeface="Calibri"/>
              </a:rPr>
              <a:t>0</a:t>
            </a:r>
            <a:r>
              <a:rPr sz="2000" spc="-10" dirty="0">
                <a:latin typeface="Calibri"/>
                <a:cs typeface="Calibri"/>
              </a:rPr>
              <a:t>0</a:t>
            </a:r>
            <a:r>
              <a:rPr sz="2000" spc="-5" dirty="0">
                <a:latin typeface="Calibri"/>
                <a:cs typeface="Calibri"/>
              </a:rPr>
              <a:t>.</a:t>
            </a:r>
            <a:r>
              <a:rPr sz="2000" spc="-10" dirty="0">
                <a:latin typeface="Calibri"/>
                <a:cs typeface="Calibri"/>
              </a:rPr>
              <a:t>00</a:t>
            </a:r>
            <a:r>
              <a:rPr sz="2000" dirty="0">
                <a:latin typeface="Calibri"/>
                <a:cs typeface="Calibri"/>
              </a:rPr>
              <a:t>0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Rp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dirty="0">
                <a:latin typeface="Calibri"/>
                <a:cs typeface="Calibri"/>
              </a:rPr>
              <a:t>34</a:t>
            </a:r>
            <a:r>
              <a:rPr sz="2000" spc="-5" dirty="0">
                <a:latin typeface="Calibri"/>
                <a:cs typeface="Calibri"/>
              </a:rPr>
              <a:t>.</a:t>
            </a:r>
            <a:r>
              <a:rPr sz="2000" dirty="0">
                <a:latin typeface="Calibri"/>
                <a:cs typeface="Calibri"/>
              </a:rPr>
              <a:t>77</a:t>
            </a:r>
            <a:r>
              <a:rPr sz="2000" spc="-10" dirty="0">
                <a:latin typeface="Calibri"/>
                <a:cs typeface="Calibri"/>
              </a:rPr>
              <a:t>5</a:t>
            </a:r>
            <a:r>
              <a:rPr sz="2000" spc="-5" dirty="0">
                <a:latin typeface="Calibri"/>
                <a:cs typeface="Calibri"/>
              </a:rPr>
              <a:t>.</a:t>
            </a:r>
            <a:r>
              <a:rPr sz="2000" spc="-10" dirty="0">
                <a:latin typeface="Calibri"/>
                <a:cs typeface="Calibri"/>
              </a:rPr>
              <a:t>0</a:t>
            </a:r>
            <a:r>
              <a:rPr sz="2000" dirty="0">
                <a:latin typeface="Calibri"/>
                <a:cs typeface="Calibri"/>
              </a:rPr>
              <a:t>00</a:t>
            </a:r>
          </a:p>
          <a:p>
            <a:pPr marL="12700" algn="just">
              <a:lnSpc>
                <a:spcPct val="100000"/>
              </a:lnSpc>
              <a:spcBef>
                <a:spcPts val="720"/>
              </a:spcBef>
            </a:pPr>
            <a:r>
              <a:rPr sz="2000" spc="-5" dirty="0">
                <a:latin typeface="Calibri"/>
                <a:cs typeface="Calibri"/>
              </a:rPr>
              <a:t>Ji</a:t>
            </a:r>
            <a:r>
              <a:rPr sz="2000" spc="-35" dirty="0">
                <a:latin typeface="Calibri"/>
                <a:cs typeface="Calibri"/>
              </a:rPr>
              <a:t>k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Calibri"/>
                <a:cs typeface="Calibri"/>
              </a:rPr>
              <a:t>P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J</a:t>
            </a:r>
            <a:r>
              <a:rPr sz="2000" spc="-40" dirty="0">
                <a:latin typeface="Calibri"/>
                <a:cs typeface="Calibri"/>
              </a:rPr>
              <a:t>a</a:t>
            </a:r>
            <a:r>
              <a:rPr sz="2000" spc="-35" dirty="0">
                <a:latin typeface="Calibri"/>
                <a:cs typeface="Calibri"/>
              </a:rPr>
              <a:t>y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badi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dak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memili</a:t>
            </a:r>
            <a:r>
              <a:rPr sz="2000" dirty="0">
                <a:latin typeface="Calibri"/>
                <a:cs typeface="Calibri"/>
              </a:rPr>
              <a:t>ki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PI</a:t>
            </a:r>
            <a:r>
              <a:rPr sz="2000" dirty="0">
                <a:latin typeface="Calibri"/>
                <a:cs typeface="Calibri"/>
              </a:rPr>
              <a:t>.</a:t>
            </a:r>
          </a:p>
          <a:p>
            <a:pPr marL="926465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PP</a:t>
            </a:r>
            <a:r>
              <a:rPr sz="2000" dirty="0">
                <a:latin typeface="Calibri"/>
                <a:cs typeface="Calibri"/>
              </a:rPr>
              <a:t>h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pa</a:t>
            </a:r>
            <a:r>
              <a:rPr sz="2000" spc="-5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al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22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ada</a:t>
            </a:r>
            <a:r>
              <a:rPr sz="2000" spc="-5" dirty="0">
                <a:latin typeface="Calibri"/>
                <a:cs typeface="Calibri"/>
              </a:rPr>
              <a:t>l</a:t>
            </a:r>
            <a:r>
              <a:rPr sz="2000" dirty="0">
                <a:latin typeface="Calibri"/>
                <a:cs typeface="Calibri"/>
              </a:rPr>
              <a:t>ah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7</a:t>
            </a:r>
            <a:r>
              <a:rPr sz="2000" spc="5" dirty="0">
                <a:latin typeface="Calibri"/>
                <a:cs typeface="Calibri"/>
              </a:rPr>
              <a:t>,</a:t>
            </a:r>
            <a:r>
              <a:rPr sz="2000" dirty="0">
                <a:latin typeface="Calibri"/>
                <a:cs typeface="Calibri"/>
              </a:rPr>
              <a:t>5%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x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Rp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1</a:t>
            </a:r>
            <a:r>
              <a:rPr sz="2000" spc="-5" dirty="0">
                <a:latin typeface="Calibri"/>
                <a:cs typeface="Calibri"/>
              </a:rPr>
              <a:t>.</a:t>
            </a:r>
            <a:r>
              <a:rPr sz="2000" dirty="0">
                <a:latin typeface="Calibri"/>
                <a:cs typeface="Calibri"/>
              </a:rPr>
              <a:t>391</a:t>
            </a:r>
            <a:r>
              <a:rPr sz="2000" spc="-5" dirty="0">
                <a:latin typeface="Calibri"/>
                <a:cs typeface="Calibri"/>
              </a:rPr>
              <a:t>.</a:t>
            </a:r>
            <a:r>
              <a:rPr sz="2000" spc="-10" dirty="0">
                <a:latin typeface="Calibri"/>
                <a:cs typeface="Calibri"/>
              </a:rPr>
              <a:t>0</a:t>
            </a:r>
            <a:r>
              <a:rPr sz="2000" dirty="0">
                <a:latin typeface="Calibri"/>
                <a:cs typeface="Calibri"/>
              </a:rPr>
              <a:t>0</a:t>
            </a:r>
            <a:r>
              <a:rPr sz="2000" spc="-10" dirty="0">
                <a:latin typeface="Calibri"/>
                <a:cs typeface="Calibri"/>
              </a:rPr>
              <a:t>0</a:t>
            </a:r>
            <a:r>
              <a:rPr sz="2000" spc="-5" dirty="0">
                <a:latin typeface="Calibri"/>
                <a:cs typeface="Calibri"/>
              </a:rPr>
              <a:t>.</a:t>
            </a:r>
            <a:r>
              <a:rPr sz="2000" spc="-10" dirty="0">
                <a:latin typeface="Calibri"/>
                <a:cs typeface="Calibri"/>
              </a:rPr>
              <a:t>00</a:t>
            </a:r>
            <a:r>
              <a:rPr sz="2000" dirty="0">
                <a:latin typeface="Calibri"/>
                <a:cs typeface="Calibri"/>
              </a:rPr>
              <a:t>0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Rp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Calibri"/>
                <a:cs typeface="Calibri"/>
              </a:rPr>
              <a:t>1</a:t>
            </a:r>
            <a:r>
              <a:rPr sz="2000" dirty="0">
                <a:latin typeface="Calibri"/>
                <a:cs typeface="Calibri"/>
              </a:rPr>
              <a:t>04</a:t>
            </a:r>
            <a:r>
              <a:rPr sz="2000" spc="-5" dirty="0">
                <a:latin typeface="Calibri"/>
                <a:cs typeface="Calibri"/>
              </a:rPr>
              <a:t>.</a:t>
            </a:r>
            <a:r>
              <a:rPr sz="2000" dirty="0">
                <a:latin typeface="Calibri"/>
                <a:cs typeface="Calibri"/>
              </a:rPr>
              <a:t>3</a:t>
            </a:r>
            <a:r>
              <a:rPr sz="2000" spc="-10" dirty="0">
                <a:latin typeface="Calibri"/>
                <a:cs typeface="Calibri"/>
              </a:rPr>
              <a:t>2</a:t>
            </a:r>
            <a:r>
              <a:rPr sz="2000" dirty="0">
                <a:latin typeface="Calibri"/>
                <a:cs typeface="Calibri"/>
              </a:rPr>
              <a:t>5</a:t>
            </a:r>
            <a:r>
              <a:rPr sz="2000" spc="-15" dirty="0">
                <a:latin typeface="Calibri"/>
                <a:cs typeface="Calibri"/>
              </a:rPr>
              <a:t>.</a:t>
            </a:r>
            <a:r>
              <a:rPr sz="2000" dirty="0">
                <a:latin typeface="Calibri"/>
                <a:cs typeface="Calibri"/>
              </a:rPr>
              <a:t>0</a:t>
            </a:r>
            <a:r>
              <a:rPr sz="2000" spc="-10" dirty="0">
                <a:latin typeface="Calibri"/>
                <a:cs typeface="Calibri"/>
              </a:rPr>
              <a:t>0</a:t>
            </a:r>
            <a:r>
              <a:rPr sz="2000" dirty="0">
                <a:latin typeface="Calibri"/>
                <a:cs typeface="Calibri"/>
              </a:rPr>
              <a:t>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41169" y="1030223"/>
            <a:ext cx="859535" cy="3596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270500" y="1042416"/>
            <a:ext cx="195580" cy="342900"/>
          </a:xfrm>
          <a:custGeom>
            <a:avLst/>
            <a:gdLst/>
            <a:ahLst/>
            <a:cxnLst/>
            <a:rect l="l" t="t" r="r" b="b"/>
            <a:pathLst>
              <a:path w="195579" h="342900">
                <a:moveTo>
                  <a:pt x="195071" y="342899"/>
                </a:moveTo>
                <a:lnTo>
                  <a:pt x="195071" y="324611"/>
                </a:lnTo>
                <a:lnTo>
                  <a:pt x="187366" y="323856"/>
                </a:lnTo>
                <a:lnTo>
                  <a:pt x="180612" y="323319"/>
                </a:lnTo>
                <a:lnTo>
                  <a:pt x="174662" y="322856"/>
                </a:lnTo>
                <a:lnTo>
                  <a:pt x="169371" y="322319"/>
                </a:lnTo>
                <a:lnTo>
                  <a:pt x="164591" y="321563"/>
                </a:lnTo>
                <a:lnTo>
                  <a:pt x="155447" y="321563"/>
                </a:lnTo>
                <a:lnTo>
                  <a:pt x="149351" y="320039"/>
                </a:lnTo>
                <a:lnTo>
                  <a:pt x="140207" y="316991"/>
                </a:lnTo>
                <a:lnTo>
                  <a:pt x="135635" y="313943"/>
                </a:lnTo>
                <a:lnTo>
                  <a:pt x="132587" y="310895"/>
                </a:lnTo>
                <a:lnTo>
                  <a:pt x="131063" y="307847"/>
                </a:lnTo>
                <a:lnTo>
                  <a:pt x="128015" y="303275"/>
                </a:lnTo>
                <a:lnTo>
                  <a:pt x="128015" y="298703"/>
                </a:lnTo>
                <a:lnTo>
                  <a:pt x="126491" y="294131"/>
                </a:lnTo>
                <a:lnTo>
                  <a:pt x="126491" y="0"/>
                </a:lnTo>
                <a:lnTo>
                  <a:pt x="114299" y="0"/>
                </a:lnTo>
                <a:lnTo>
                  <a:pt x="0" y="68579"/>
                </a:lnTo>
                <a:lnTo>
                  <a:pt x="10667" y="88391"/>
                </a:lnTo>
                <a:lnTo>
                  <a:pt x="16448" y="84006"/>
                </a:lnTo>
                <a:lnTo>
                  <a:pt x="22015" y="79994"/>
                </a:lnTo>
                <a:lnTo>
                  <a:pt x="45719" y="65531"/>
                </a:lnTo>
                <a:lnTo>
                  <a:pt x="54863" y="59435"/>
                </a:lnTo>
                <a:lnTo>
                  <a:pt x="62483" y="56387"/>
                </a:lnTo>
                <a:lnTo>
                  <a:pt x="73151" y="56387"/>
                </a:lnTo>
                <a:lnTo>
                  <a:pt x="76199" y="57911"/>
                </a:lnTo>
                <a:lnTo>
                  <a:pt x="77723" y="60959"/>
                </a:lnTo>
                <a:lnTo>
                  <a:pt x="80771" y="64007"/>
                </a:lnTo>
                <a:lnTo>
                  <a:pt x="82295" y="70103"/>
                </a:lnTo>
                <a:lnTo>
                  <a:pt x="82295" y="342899"/>
                </a:lnTo>
                <a:lnTo>
                  <a:pt x="195071" y="342899"/>
                </a:lnTo>
                <a:close/>
              </a:path>
              <a:path w="195579" h="342900">
                <a:moveTo>
                  <a:pt x="82295" y="342899"/>
                </a:moveTo>
                <a:lnTo>
                  <a:pt x="82295" y="289559"/>
                </a:lnTo>
                <a:lnTo>
                  <a:pt x="80771" y="297179"/>
                </a:lnTo>
                <a:lnTo>
                  <a:pt x="79247" y="301751"/>
                </a:lnTo>
                <a:lnTo>
                  <a:pt x="76199" y="307847"/>
                </a:lnTo>
                <a:lnTo>
                  <a:pt x="70103" y="313943"/>
                </a:lnTo>
                <a:lnTo>
                  <a:pt x="65531" y="316991"/>
                </a:lnTo>
                <a:lnTo>
                  <a:pt x="59435" y="320039"/>
                </a:lnTo>
                <a:lnTo>
                  <a:pt x="51815" y="320039"/>
                </a:lnTo>
                <a:lnTo>
                  <a:pt x="47512" y="320801"/>
                </a:lnTo>
                <a:lnTo>
                  <a:pt x="13715" y="324611"/>
                </a:lnTo>
                <a:lnTo>
                  <a:pt x="13715" y="342899"/>
                </a:lnTo>
                <a:lnTo>
                  <a:pt x="82295" y="3428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11541" y="1988819"/>
            <a:ext cx="8072120" cy="4271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7685" marR="5715" indent="-514984" algn="just">
              <a:lnSpc>
                <a:spcPct val="80000"/>
              </a:lnSpc>
              <a:buAutoNum type="arabicPeriod"/>
              <a:tabLst>
                <a:tab pos="528320" algn="l"/>
              </a:tabLst>
            </a:pPr>
            <a:r>
              <a:rPr sz="2400" spc="-5" dirty="0">
                <a:latin typeface="Cambria Math"/>
                <a:cs typeface="Cambria Math"/>
              </a:rPr>
              <a:t>B</a:t>
            </a:r>
            <a:r>
              <a:rPr sz="2400" dirty="0">
                <a:latin typeface="Cambria Math"/>
                <a:cs typeface="Cambria Math"/>
              </a:rPr>
              <a:t>en</a:t>
            </a:r>
            <a:r>
              <a:rPr sz="2400" spc="-5" dirty="0">
                <a:latin typeface="Cambria Math"/>
                <a:cs typeface="Cambria Math"/>
              </a:rPr>
              <a:t>d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10" dirty="0">
                <a:latin typeface="Cambria Math"/>
                <a:cs typeface="Cambria Math"/>
              </a:rPr>
              <a:t>h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40" dirty="0">
                <a:latin typeface="Cambria Math"/>
                <a:cs typeface="Cambria Math"/>
              </a:rPr>
              <a:t>r</a:t>
            </a:r>
            <a:r>
              <a:rPr sz="2400" spc="-45" dirty="0">
                <a:latin typeface="Cambria Math"/>
                <a:cs typeface="Cambria Math"/>
              </a:rPr>
              <a:t>a</a:t>
            </a:r>
            <a:r>
              <a:rPr sz="2400" spc="-50" dirty="0">
                <a:latin typeface="Cambria Math"/>
                <a:cs typeface="Cambria Math"/>
              </a:rPr>
              <a:t>w</a:t>
            </a:r>
            <a:r>
              <a:rPr sz="2400" dirty="0">
                <a:latin typeface="Cambria Math"/>
                <a:cs typeface="Cambria Math"/>
              </a:rPr>
              <a:t>an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mbria Math"/>
                <a:cs typeface="Cambria Math"/>
              </a:rPr>
              <a:t>D</a:t>
            </a:r>
            <a:r>
              <a:rPr sz="2400" spc="-15" dirty="0">
                <a:latin typeface="Cambria Math"/>
                <a:cs typeface="Cambria Math"/>
              </a:rPr>
              <a:t>i</a:t>
            </a:r>
            <a:r>
              <a:rPr sz="2400" dirty="0">
                <a:latin typeface="Cambria Math"/>
                <a:cs typeface="Cambria Math"/>
              </a:rPr>
              <a:t>na</a:t>
            </a:r>
            <a:r>
              <a:rPr sz="2400" spc="-5" dirty="0">
                <a:latin typeface="Cambria Math"/>
                <a:cs typeface="Cambria Math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Cambria Math"/>
                <a:cs typeface="Cambria Math"/>
              </a:rPr>
              <a:t>P</a:t>
            </a:r>
            <a:r>
              <a:rPr sz="2400" dirty="0">
                <a:latin typeface="Cambria Math"/>
                <a:cs typeface="Cambria Math"/>
              </a:rPr>
              <a:t>en</a:t>
            </a:r>
            <a:r>
              <a:rPr sz="2400" spc="-5" dirty="0">
                <a:latin typeface="Cambria Math"/>
                <a:cs typeface="Cambria Math"/>
              </a:rPr>
              <a:t>d</a:t>
            </a:r>
            <a:r>
              <a:rPr sz="2400" dirty="0">
                <a:latin typeface="Cambria Math"/>
                <a:cs typeface="Cambria Math"/>
              </a:rPr>
              <a:t>i</a:t>
            </a:r>
            <a:r>
              <a:rPr sz="2400" spc="-20" dirty="0">
                <a:latin typeface="Cambria Math"/>
                <a:cs typeface="Cambria Math"/>
              </a:rPr>
              <a:t>d</a:t>
            </a:r>
            <a:r>
              <a:rPr sz="2400" dirty="0">
                <a:latin typeface="Cambria Math"/>
                <a:cs typeface="Cambria Math"/>
              </a:rPr>
              <a:t>i</a:t>
            </a:r>
            <a:r>
              <a:rPr sz="2400" spc="-15" dirty="0">
                <a:latin typeface="Cambria Math"/>
                <a:cs typeface="Cambria Math"/>
              </a:rPr>
              <a:t>k</a:t>
            </a:r>
            <a:r>
              <a:rPr sz="2400" spc="-10" dirty="0">
                <a:latin typeface="Cambria Math"/>
                <a:cs typeface="Cambria Math"/>
              </a:rPr>
              <a:t>a</a:t>
            </a:r>
            <a:r>
              <a:rPr sz="2400" dirty="0">
                <a:latin typeface="Cambria Math"/>
                <a:cs typeface="Cambria Math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mbria Math"/>
                <a:cs typeface="Cambria Math"/>
              </a:rPr>
              <a:t>T</a:t>
            </a:r>
            <a:r>
              <a:rPr sz="2400" dirty="0">
                <a:latin typeface="Cambria Math"/>
                <a:cs typeface="Cambria Math"/>
              </a:rPr>
              <a:t>i</a:t>
            </a:r>
            <a:r>
              <a:rPr sz="2400" spc="-10" dirty="0">
                <a:latin typeface="Cambria Math"/>
                <a:cs typeface="Cambria Math"/>
              </a:rPr>
              <a:t>n</a:t>
            </a:r>
            <a:r>
              <a:rPr sz="2400" dirty="0">
                <a:latin typeface="Cambria Math"/>
                <a:cs typeface="Cambria Math"/>
              </a:rPr>
              <a:t>gg</a:t>
            </a:r>
            <a:r>
              <a:rPr sz="2400" spc="-5" dirty="0">
                <a:latin typeface="Cambria Math"/>
                <a:cs typeface="Cambria Math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mbria Math"/>
                <a:cs typeface="Cambria Math"/>
              </a:rPr>
              <a:t>D</a:t>
            </a:r>
            <a:r>
              <a:rPr sz="2400" dirty="0">
                <a:latin typeface="Cambria Math"/>
                <a:cs typeface="Cambria Math"/>
              </a:rPr>
              <a:t>KI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mbria Math"/>
                <a:cs typeface="Cambria Math"/>
              </a:rPr>
              <a:t>J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15" dirty="0">
                <a:latin typeface="Cambria Math"/>
                <a:cs typeface="Cambria Math"/>
              </a:rPr>
              <a:t>k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r</a:t>
            </a:r>
            <a:r>
              <a:rPr sz="2400" spc="-10" dirty="0">
                <a:latin typeface="Cambria Math"/>
                <a:cs typeface="Cambria Math"/>
              </a:rPr>
              <a:t>t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m</a:t>
            </a:r>
            <a:r>
              <a:rPr sz="2400" dirty="0">
                <a:latin typeface="Cambria Math"/>
                <a:cs typeface="Cambria Math"/>
              </a:rPr>
              <a:t>e</a:t>
            </a:r>
            <a:r>
              <a:rPr sz="2400" spc="5" dirty="0">
                <a:latin typeface="Cambria Math"/>
                <a:cs typeface="Cambria Math"/>
              </a:rPr>
              <a:t>m</a:t>
            </a:r>
            <a:r>
              <a:rPr sz="2400" spc="-10" dirty="0">
                <a:latin typeface="Cambria Math"/>
                <a:cs typeface="Cambria Math"/>
              </a:rPr>
              <a:t>b</a:t>
            </a:r>
            <a:r>
              <a:rPr sz="2400" spc="-45" dirty="0">
                <a:latin typeface="Cambria Math"/>
                <a:cs typeface="Cambria Math"/>
              </a:rPr>
              <a:t>a</a:t>
            </a:r>
            <a:r>
              <a:rPr sz="2400" spc="-55" dirty="0">
                <a:latin typeface="Cambria Math"/>
                <a:cs typeface="Cambria Math"/>
              </a:rPr>
              <a:t>y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mbria Math"/>
                <a:cs typeface="Cambria Math"/>
              </a:rPr>
              <a:t>tagi</a:t>
            </a:r>
            <a:r>
              <a:rPr sz="2400" spc="-10" dirty="0">
                <a:latin typeface="Cambria Math"/>
                <a:cs typeface="Cambria Math"/>
              </a:rPr>
              <a:t>h</a:t>
            </a:r>
            <a:r>
              <a:rPr sz="2400" dirty="0">
                <a:latin typeface="Cambria Math"/>
                <a:cs typeface="Cambria Math"/>
              </a:rPr>
              <a:t>an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Cambria Math"/>
                <a:cs typeface="Cambria Math"/>
              </a:rPr>
              <a:t>l</a:t>
            </a:r>
            <a:r>
              <a:rPr sz="2400" spc="-15" dirty="0">
                <a:latin typeface="Cambria Math"/>
                <a:cs typeface="Cambria Math"/>
              </a:rPr>
              <a:t>i</a:t>
            </a:r>
            <a:r>
              <a:rPr sz="2400" spc="-5" dirty="0">
                <a:latin typeface="Cambria Math"/>
                <a:cs typeface="Cambria Math"/>
              </a:rPr>
              <a:t>s</a:t>
            </a:r>
            <a:r>
              <a:rPr sz="2400" dirty="0">
                <a:latin typeface="Cambria Math"/>
                <a:cs typeface="Cambria Math"/>
              </a:rPr>
              <a:t>t</a:t>
            </a:r>
            <a:r>
              <a:rPr sz="2400" spc="-5" dirty="0">
                <a:latin typeface="Cambria Math"/>
                <a:cs typeface="Cambria Math"/>
              </a:rPr>
              <a:t>r</a:t>
            </a:r>
            <a:r>
              <a:rPr sz="2400" dirty="0">
                <a:latin typeface="Cambria Math"/>
                <a:cs typeface="Cambria Math"/>
              </a:rPr>
              <a:t>ik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1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mbria Math"/>
                <a:cs typeface="Cambria Math"/>
              </a:rPr>
              <a:t>bu</a:t>
            </a:r>
            <a:r>
              <a:rPr sz="2400" spc="-5" dirty="0">
                <a:latin typeface="Cambria Math"/>
                <a:cs typeface="Cambria Math"/>
              </a:rPr>
              <a:t>l</a:t>
            </a:r>
            <a:r>
              <a:rPr sz="2400" dirty="0">
                <a:latin typeface="Cambria Math"/>
                <a:cs typeface="Cambria Math"/>
              </a:rPr>
              <a:t>an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1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mbria Math"/>
                <a:cs typeface="Cambria Math"/>
              </a:rPr>
              <a:t>Ju</a:t>
            </a:r>
            <a:r>
              <a:rPr sz="2400" spc="-5" dirty="0">
                <a:latin typeface="Cambria Math"/>
                <a:cs typeface="Cambria Math"/>
              </a:rPr>
              <a:t>li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20</a:t>
            </a:r>
            <a:r>
              <a:rPr sz="2400" spc="-15" dirty="0">
                <a:latin typeface="Cambria Math"/>
                <a:cs typeface="Cambria Math"/>
              </a:rPr>
              <a:t>1</a:t>
            </a:r>
            <a:r>
              <a:rPr sz="2400" spc="-5" dirty="0">
                <a:latin typeface="Cambria Math"/>
                <a:cs typeface="Cambria Math"/>
              </a:rPr>
              <a:t>3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1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s</a:t>
            </a:r>
            <a:r>
              <a:rPr sz="2400" dirty="0">
                <a:latin typeface="Cambria Math"/>
                <a:cs typeface="Cambria Math"/>
              </a:rPr>
              <a:t>e</a:t>
            </a:r>
            <a:r>
              <a:rPr sz="2400" spc="-10" dirty="0">
                <a:latin typeface="Cambria Math"/>
                <a:cs typeface="Cambria Math"/>
              </a:rPr>
              <a:t>b</a:t>
            </a:r>
            <a:r>
              <a:rPr sz="2400" dirty="0">
                <a:latin typeface="Cambria Math"/>
                <a:cs typeface="Cambria Math"/>
              </a:rPr>
              <a:t>e</a:t>
            </a:r>
            <a:r>
              <a:rPr sz="2400" spc="-5" dirty="0">
                <a:latin typeface="Cambria Math"/>
                <a:cs typeface="Cambria Math"/>
              </a:rPr>
              <a:t>s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R</a:t>
            </a:r>
            <a:r>
              <a:rPr sz="2400" dirty="0">
                <a:latin typeface="Cambria Math"/>
                <a:cs typeface="Cambria Math"/>
              </a:rPr>
              <a:t>p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10.000</a:t>
            </a:r>
            <a:r>
              <a:rPr sz="2400" spc="-15" dirty="0">
                <a:latin typeface="Cambria Math"/>
                <a:cs typeface="Cambria Math"/>
              </a:rPr>
              <a:t>.</a:t>
            </a:r>
            <a:r>
              <a:rPr sz="2400" spc="-5" dirty="0">
                <a:latin typeface="Cambria Math"/>
                <a:cs typeface="Cambria Math"/>
              </a:rPr>
              <a:t>0</a:t>
            </a:r>
            <a:r>
              <a:rPr sz="2400" spc="-15" dirty="0">
                <a:latin typeface="Cambria Math"/>
                <a:cs typeface="Cambria Math"/>
              </a:rPr>
              <a:t>0</a:t>
            </a:r>
            <a:r>
              <a:rPr sz="2400" spc="-5" dirty="0">
                <a:latin typeface="Cambria Math"/>
                <a:cs typeface="Cambria Math"/>
              </a:rPr>
              <a:t>0</a:t>
            </a:r>
            <a:r>
              <a:rPr sz="2400" spc="-15" dirty="0">
                <a:latin typeface="Cambria Math"/>
                <a:cs typeface="Cambria Math"/>
              </a:rPr>
              <a:t>,</a:t>
            </a:r>
            <a:r>
              <a:rPr sz="2400" spc="-5" dirty="0">
                <a:latin typeface="Cambria Math"/>
                <a:cs typeface="Cambria Math"/>
              </a:rPr>
              <a:t>00</a:t>
            </a:r>
            <a:endParaRPr sz="2400">
              <a:latin typeface="Cambria Math"/>
              <a:cs typeface="Cambria Math"/>
            </a:endParaRPr>
          </a:p>
          <a:p>
            <a:pPr marL="527685" marR="5080" indent="-514984" algn="just">
              <a:lnSpc>
                <a:spcPct val="80000"/>
              </a:lnSpc>
              <a:spcBef>
                <a:spcPts val="1200"/>
              </a:spcBef>
              <a:buAutoNum type="arabicPeriod"/>
              <a:tabLst>
                <a:tab pos="528320" algn="l"/>
              </a:tabLst>
            </a:pPr>
            <a:r>
              <a:rPr sz="2400" spc="-5" dirty="0">
                <a:latin typeface="Cambria Math"/>
                <a:cs typeface="Cambria Math"/>
              </a:rPr>
              <a:t>B</a:t>
            </a:r>
            <a:r>
              <a:rPr sz="2400" dirty="0">
                <a:latin typeface="Cambria Math"/>
                <a:cs typeface="Cambria Math"/>
              </a:rPr>
              <a:t>en</a:t>
            </a:r>
            <a:r>
              <a:rPr sz="2400" spc="-5" dirty="0">
                <a:latin typeface="Cambria Math"/>
                <a:cs typeface="Cambria Math"/>
              </a:rPr>
              <a:t>d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10" dirty="0">
                <a:latin typeface="Cambria Math"/>
                <a:cs typeface="Cambria Math"/>
              </a:rPr>
              <a:t>h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40" dirty="0">
                <a:latin typeface="Cambria Math"/>
                <a:cs typeface="Cambria Math"/>
              </a:rPr>
              <a:t>r</a:t>
            </a:r>
            <a:r>
              <a:rPr sz="2400" spc="-45" dirty="0">
                <a:latin typeface="Cambria Math"/>
                <a:cs typeface="Cambria Math"/>
              </a:rPr>
              <a:t>a</a:t>
            </a:r>
            <a:r>
              <a:rPr sz="2400" spc="-50" dirty="0">
                <a:latin typeface="Cambria Math"/>
                <a:cs typeface="Cambria Math"/>
              </a:rPr>
              <a:t>w</a:t>
            </a:r>
            <a:r>
              <a:rPr sz="2400" dirty="0">
                <a:latin typeface="Cambria Math"/>
                <a:cs typeface="Cambria Math"/>
              </a:rPr>
              <a:t>an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mbria Math"/>
                <a:cs typeface="Cambria Math"/>
              </a:rPr>
              <a:t>D</a:t>
            </a:r>
            <a:r>
              <a:rPr sz="2400" spc="-15" dirty="0">
                <a:latin typeface="Cambria Math"/>
                <a:cs typeface="Cambria Math"/>
              </a:rPr>
              <a:t>i</a:t>
            </a:r>
            <a:r>
              <a:rPr sz="2400" dirty="0">
                <a:latin typeface="Cambria Math"/>
                <a:cs typeface="Cambria Math"/>
              </a:rPr>
              <a:t>na</a:t>
            </a:r>
            <a:r>
              <a:rPr sz="2400" spc="-5" dirty="0">
                <a:latin typeface="Cambria Math"/>
                <a:cs typeface="Cambria Math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Cambria Math"/>
                <a:cs typeface="Cambria Math"/>
              </a:rPr>
              <a:t>P</a:t>
            </a:r>
            <a:r>
              <a:rPr sz="2400" dirty="0">
                <a:latin typeface="Cambria Math"/>
                <a:cs typeface="Cambria Math"/>
              </a:rPr>
              <a:t>en</a:t>
            </a:r>
            <a:r>
              <a:rPr sz="2400" spc="-5" dirty="0">
                <a:latin typeface="Cambria Math"/>
                <a:cs typeface="Cambria Math"/>
              </a:rPr>
              <a:t>d</a:t>
            </a:r>
            <a:r>
              <a:rPr sz="2400" dirty="0">
                <a:latin typeface="Cambria Math"/>
                <a:cs typeface="Cambria Math"/>
              </a:rPr>
              <a:t>i</a:t>
            </a:r>
            <a:r>
              <a:rPr sz="2400" spc="-20" dirty="0">
                <a:latin typeface="Cambria Math"/>
                <a:cs typeface="Cambria Math"/>
              </a:rPr>
              <a:t>d</a:t>
            </a:r>
            <a:r>
              <a:rPr sz="2400" dirty="0">
                <a:latin typeface="Cambria Math"/>
                <a:cs typeface="Cambria Math"/>
              </a:rPr>
              <a:t>i</a:t>
            </a:r>
            <a:r>
              <a:rPr sz="2400" spc="-15" dirty="0">
                <a:latin typeface="Cambria Math"/>
                <a:cs typeface="Cambria Math"/>
              </a:rPr>
              <a:t>k</a:t>
            </a:r>
            <a:r>
              <a:rPr sz="2400" spc="-10" dirty="0">
                <a:latin typeface="Cambria Math"/>
                <a:cs typeface="Cambria Math"/>
              </a:rPr>
              <a:t>a</a:t>
            </a:r>
            <a:r>
              <a:rPr sz="2400" dirty="0">
                <a:latin typeface="Cambria Math"/>
                <a:cs typeface="Cambria Math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mbria Math"/>
                <a:cs typeface="Cambria Math"/>
              </a:rPr>
              <a:t>T</a:t>
            </a:r>
            <a:r>
              <a:rPr sz="2400" dirty="0">
                <a:latin typeface="Cambria Math"/>
                <a:cs typeface="Cambria Math"/>
              </a:rPr>
              <a:t>i</a:t>
            </a:r>
            <a:r>
              <a:rPr sz="2400" spc="-10" dirty="0">
                <a:latin typeface="Cambria Math"/>
                <a:cs typeface="Cambria Math"/>
              </a:rPr>
              <a:t>n</a:t>
            </a:r>
            <a:r>
              <a:rPr sz="2400" dirty="0">
                <a:latin typeface="Cambria Math"/>
                <a:cs typeface="Cambria Math"/>
              </a:rPr>
              <a:t>gg</a:t>
            </a:r>
            <a:r>
              <a:rPr sz="2400" spc="-5" dirty="0">
                <a:latin typeface="Cambria Math"/>
                <a:cs typeface="Cambria Math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mbria Math"/>
                <a:cs typeface="Cambria Math"/>
              </a:rPr>
              <a:t>D</a:t>
            </a:r>
            <a:r>
              <a:rPr sz="2400" dirty="0">
                <a:latin typeface="Cambria Math"/>
                <a:cs typeface="Cambria Math"/>
              </a:rPr>
              <a:t>KI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mbria Math"/>
                <a:cs typeface="Cambria Math"/>
              </a:rPr>
              <a:t>J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15" dirty="0">
                <a:latin typeface="Cambria Math"/>
                <a:cs typeface="Cambria Math"/>
              </a:rPr>
              <a:t>k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r</a:t>
            </a:r>
            <a:r>
              <a:rPr sz="2400" spc="-10" dirty="0">
                <a:latin typeface="Cambria Math"/>
                <a:cs typeface="Cambria Math"/>
              </a:rPr>
              <a:t>t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m</a:t>
            </a:r>
            <a:r>
              <a:rPr sz="2400" dirty="0">
                <a:latin typeface="Cambria Math"/>
                <a:cs typeface="Cambria Math"/>
              </a:rPr>
              <a:t>e</a:t>
            </a:r>
            <a:r>
              <a:rPr sz="2400" spc="5" dirty="0">
                <a:latin typeface="Cambria Math"/>
                <a:cs typeface="Cambria Math"/>
              </a:rPr>
              <a:t>m</a:t>
            </a:r>
            <a:r>
              <a:rPr sz="2400" spc="-10" dirty="0">
                <a:latin typeface="Cambria Math"/>
                <a:cs typeface="Cambria Math"/>
              </a:rPr>
              <a:t>b</a:t>
            </a:r>
            <a:r>
              <a:rPr sz="2400" spc="-45" dirty="0">
                <a:latin typeface="Cambria Math"/>
                <a:cs typeface="Cambria Math"/>
              </a:rPr>
              <a:t>a</a:t>
            </a:r>
            <a:r>
              <a:rPr sz="2400" spc="-55" dirty="0">
                <a:latin typeface="Cambria Math"/>
                <a:cs typeface="Cambria Math"/>
              </a:rPr>
              <a:t>y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r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mbria Math"/>
                <a:cs typeface="Cambria Math"/>
              </a:rPr>
              <a:t>tagi</a:t>
            </a:r>
            <a:r>
              <a:rPr sz="2400" spc="-10" dirty="0">
                <a:latin typeface="Cambria Math"/>
                <a:cs typeface="Cambria Math"/>
              </a:rPr>
              <a:t>h</a:t>
            </a:r>
            <a:r>
              <a:rPr sz="2400" dirty="0">
                <a:latin typeface="Cambria Math"/>
                <a:cs typeface="Cambria Math"/>
              </a:rPr>
              <a:t>an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p</a:t>
            </a:r>
            <a:r>
              <a:rPr sz="2400" spc="-15" dirty="0">
                <a:latin typeface="Cambria Math"/>
                <a:cs typeface="Cambria Math"/>
              </a:rPr>
              <a:t>e</a:t>
            </a:r>
            <a:r>
              <a:rPr sz="2400" spc="-5" dirty="0">
                <a:latin typeface="Cambria Math"/>
                <a:cs typeface="Cambria Math"/>
              </a:rPr>
              <a:t>m</a:t>
            </a:r>
            <a:r>
              <a:rPr sz="2400" spc="-10" dirty="0">
                <a:latin typeface="Cambria Math"/>
                <a:cs typeface="Cambria Math"/>
              </a:rPr>
              <a:t>b</a:t>
            </a:r>
            <a:r>
              <a:rPr sz="2400" dirty="0">
                <a:latin typeface="Cambria Math"/>
                <a:cs typeface="Cambria Math"/>
              </a:rPr>
              <a:t>e</a:t>
            </a:r>
            <a:r>
              <a:rPr sz="2400" spc="-5" dirty="0">
                <a:latin typeface="Cambria Math"/>
                <a:cs typeface="Cambria Math"/>
              </a:rPr>
              <a:t>l</a:t>
            </a:r>
            <a:r>
              <a:rPr sz="2400" dirty="0">
                <a:latin typeface="Cambria Math"/>
                <a:cs typeface="Cambria Math"/>
              </a:rPr>
              <a:t>ian</a:t>
            </a:r>
            <a:r>
              <a:rPr sz="2400" spc="20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l</a:t>
            </a:r>
            <a:r>
              <a:rPr sz="2400" spc="-10" dirty="0">
                <a:latin typeface="Cambria Math"/>
                <a:cs typeface="Cambria Math"/>
              </a:rPr>
              <a:t>a</a:t>
            </a:r>
            <a:r>
              <a:rPr sz="2400" dirty="0">
                <a:latin typeface="Cambria Math"/>
                <a:cs typeface="Cambria Math"/>
              </a:rPr>
              <a:t>t</a:t>
            </a:r>
            <a:r>
              <a:rPr sz="2400" spc="20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mbria Math"/>
                <a:cs typeface="Cambria Math"/>
              </a:rPr>
              <a:t>t</a:t>
            </a:r>
            <a:r>
              <a:rPr sz="2400" spc="-10" dirty="0">
                <a:latin typeface="Cambria Math"/>
                <a:cs typeface="Cambria Math"/>
              </a:rPr>
              <a:t>u</a:t>
            </a:r>
            <a:r>
              <a:rPr sz="2400" spc="-5" dirty="0">
                <a:latin typeface="Cambria Math"/>
                <a:cs typeface="Cambria Math"/>
              </a:rPr>
              <a:t>l</a:t>
            </a:r>
            <a:r>
              <a:rPr sz="2400" dirty="0">
                <a:latin typeface="Cambria Math"/>
                <a:cs typeface="Cambria Math"/>
              </a:rPr>
              <a:t>i</a:t>
            </a:r>
            <a:r>
              <a:rPr sz="2400" spc="-5" dirty="0">
                <a:latin typeface="Cambria Math"/>
                <a:cs typeface="Cambria Math"/>
              </a:rPr>
              <a:t>s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mbria Math"/>
                <a:cs typeface="Cambria Math"/>
              </a:rPr>
              <a:t>k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10" dirty="0">
                <a:latin typeface="Cambria Math"/>
                <a:cs typeface="Cambria Math"/>
              </a:rPr>
              <a:t>n</a:t>
            </a:r>
            <a:r>
              <a:rPr sz="2400" spc="-35" dirty="0">
                <a:latin typeface="Cambria Math"/>
                <a:cs typeface="Cambria Math"/>
              </a:rPr>
              <a:t>t</a:t>
            </a:r>
            <a:r>
              <a:rPr sz="2400" spc="-10" dirty="0">
                <a:latin typeface="Cambria Math"/>
                <a:cs typeface="Cambria Math"/>
              </a:rPr>
              <a:t>o</a:t>
            </a:r>
            <a:r>
              <a:rPr sz="2400" spc="-5" dirty="0">
                <a:latin typeface="Cambria Math"/>
                <a:cs typeface="Cambria Math"/>
              </a:rPr>
              <a:t>r</a:t>
            </a:r>
            <a:r>
              <a:rPr sz="2400" spc="204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mbria Math"/>
                <a:cs typeface="Cambria Math"/>
              </a:rPr>
              <a:t>bu</a:t>
            </a:r>
            <a:r>
              <a:rPr sz="2400" spc="-5" dirty="0">
                <a:latin typeface="Cambria Math"/>
                <a:cs typeface="Cambria Math"/>
              </a:rPr>
              <a:t>l</a:t>
            </a:r>
            <a:r>
              <a:rPr sz="2400" dirty="0">
                <a:latin typeface="Cambria Math"/>
                <a:cs typeface="Cambria Math"/>
              </a:rPr>
              <a:t>an</a:t>
            </a:r>
            <a:r>
              <a:rPr sz="2400" spc="2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mbria Math"/>
                <a:cs typeface="Cambria Math"/>
              </a:rPr>
              <a:t>J</a:t>
            </a:r>
            <a:r>
              <a:rPr sz="2400" spc="-20" dirty="0">
                <a:latin typeface="Cambria Math"/>
                <a:cs typeface="Cambria Math"/>
              </a:rPr>
              <a:t>u</a:t>
            </a:r>
            <a:r>
              <a:rPr sz="2400" spc="-5" dirty="0">
                <a:latin typeface="Cambria Math"/>
                <a:cs typeface="Cambria Math"/>
              </a:rPr>
              <a:t>li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2</a:t>
            </a:r>
            <a:r>
              <a:rPr sz="2400" spc="-15" dirty="0">
                <a:latin typeface="Cambria Math"/>
                <a:cs typeface="Cambria Math"/>
              </a:rPr>
              <a:t>0</a:t>
            </a:r>
            <a:r>
              <a:rPr sz="2400" spc="-5" dirty="0">
                <a:latin typeface="Cambria Math"/>
                <a:cs typeface="Cambria Math"/>
              </a:rPr>
              <a:t>13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-5" dirty="0">
                <a:latin typeface="Cambria Math"/>
                <a:cs typeface="Cambria Math"/>
              </a:rPr>
              <a:t>s</a:t>
            </a:r>
            <a:r>
              <a:rPr sz="2400" dirty="0">
                <a:latin typeface="Cambria Math"/>
                <a:cs typeface="Cambria Math"/>
              </a:rPr>
              <a:t>e</a:t>
            </a:r>
            <a:r>
              <a:rPr sz="2400" spc="-10" dirty="0">
                <a:latin typeface="Cambria Math"/>
                <a:cs typeface="Cambria Math"/>
              </a:rPr>
              <a:t>b</a:t>
            </a:r>
            <a:r>
              <a:rPr sz="2400" dirty="0">
                <a:latin typeface="Cambria Math"/>
                <a:cs typeface="Cambria Math"/>
              </a:rPr>
              <a:t>e</a:t>
            </a:r>
            <a:r>
              <a:rPr sz="2400" spc="-5" dirty="0">
                <a:latin typeface="Cambria Math"/>
                <a:cs typeface="Cambria Math"/>
              </a:rPr>
              <a:t>s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R</a:t>
            </a:r>
            <a:r>
              <a:rPr sz="2400" dirty="0">
                <a:latin typeface="Cambria Math"/>
                <a:cs typeface="Cambria Math"/>
              </a:rPr>
              <a:t>p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mbria Math"/>
                <a:cs typeface="Cambria Math"/>
              </a:rPr>
              <a:t>1</a:t>
            </a:r>
            <a:r>
              <a:rPr sz="2400" spc="-5" dirty="0">
                <a:latin typeface="Cambria Math"/>
                <a:cs typeface="Cambria Math"/>
              </a:rPr>
              <a:t>5</a:t>
            </a:r>
            <a:r>
              <a:rPr sz="2400" spc="-15" dirty="0">
                <a:latin typeface="Cambria Math"/>
                <a:cs typeface="Cambria Math"/>
              </a:rPr>
              <a:t>.0</a:t>
            </a:r>
            <a:r>
              <a:rPr sz="2400" spc="-5" dirty="0">
                <a:latin typeface="Cambria Math"/>
                <a:cs typeface="Cambria Math"/>
              </a:rPr>
              <a:t>0</a:t>
            </a:r>
            <a:r>
              <a:rPr sz="2400" spc="-15" dirty="0">
                <a:latin typeface="Cambria Math"/>
                <a:cs typeface="Cambria Math"/>
              </a:rPr>
              <a:t>0</a:t>
            </a:r>
            <a:r>
              <a:rPr sz="2400" spc="-5" dirty="0">
                <a:latin typeface="Cambria Math"/>
                <a:cs typeface="Cambria Math"/>
              </a:rPr>
              <a:t>.</a:t>
            </a:r>
            <a:r>
              <a:rPr sz="2400" spc="-15" dirty="0">
                <a:latin typeface="Cambria Math"/>
                <a:cs typeface="Cambria Math"/>
              </a:rPr>
              <a:t>0</a:t>
            </a:r>
            <a:r>
              <a:rPr sz="2400" spc="-5" dirty="0">
                <a:latin typeface="Cambria Math"/>
                <a:cs typeface="Cambria Math"/>
              </a:rPr>
              <a:t>0</a:t>
            </a:r>
            <a:r>
              <a:rPr sz="2400" spc="-15" dirty="0">
                <a:latin typeface="Cambria Math"/>
                <a:cs typeface="Cambria Math"/>
              </a:rPr>
              <a:t>0</a:t>
            </a:r>
            <a:r>
              <a:rPr sz="2400" spc="-5" dirty="0">
                <a:latin typeface="Cambria Math"/>
                <a:cs typeface="Cambria Math"/>
              </a:rPr>
              <a:t>,</a:t>
            </a:r>
            <a:r>
              <a:rPr sz="2400" spc="-15" dirty="0">
                <a:latin typeface="Cambria Math"/>
                <a:cs typeface="Cambria Math"/>
              </a:rPr>
              <a:t>0</a:t>
            </a:r>
            <a:r>
              <a:rPr sz="2400" spc="-5" dirty="0">
                <a:latin typeface="Cambria Math"/>
                <a:cs typeface="Cambria Math"/>
              </a:rPr>
              <a:t>0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-5" dirty="0">
                <a:latin typeface="Cambria Math"/>
                <a:cs typeface="Cambria Math"/>
              </a:rPr>
              <a:t>d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ri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mbria Math"/>
                <a:cs typeface="Cambria Math"/>
              </a:rPr>
              <a:t>P</a:t>
            </a:r>
            <a:r>
              <a:rPr sz="2400" spc="-5" dirty="0">
                <a:latin typeface="Cambria Math"/>
                <a:cs typeface="Cambria Math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S</a:t>
            </a:r>
            <a:r>
              <a:rPr sz="2400" spc="-10" dirty="0">
                <a:latin typeface="Cambria Math"/>
                <a:cs typeface="Cambria Math"/>
              </a:rPr>
              <a:t>u</a:t>
            </a:r>
            <a:r>
              <a:rPr sz="2400" spc="-15" dirty="0">
                <a:latin typeface="Cambria Math"/>
                <a:cs typeface="Cambria Math"/>
              </a:rPr>
              <a:t>k</a:t>
            </a:r>
            <a:r>
              <a:rPr sz="2400" spc="-5" dirty="0">
                <a:latin typeface="Cambria Math"/>
                <a:cs typeface="Cambria Math"/>
              </a:rPr>
              <a:t>s</a:t>
            </a:r>
            <a:r>
              <a:rPr sz="2400" dirty="0">
                <a:latin typeface="Cambria Math"/>
                <a:cs typeface="Cambria Math"/>
              </a:rPr>
              <a:t>e</a:t>
            </a:r>
            <a:r>
              <a:rPr sz="2400" spc="-5" dirty="0">
                <a:latin typeface="Cambria Math"/>
                <a:cs typeface="Cambria Math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S</a:t>
            </a:r>
            <a:r>
              <a:rPr sz="2400" dirty="0">
                <a:latin typeface="Cambria Math"/>
                <a:cs typeface="Cambria Math"/>
              </a:rPr>
              <a:t>e</a:t>
            </a:r>
            <a:r>
              <a:rPr sz="2400" spc="-5" dirty="0">
                <a:latin typeface="Cambria Math"/>
                <a:cs typeface="Cambria Math"/>
              </a:rPr>
              <a:t>l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l</a:t>
            </a:r>
            <a:r>
              <a:rPr sz="2400" dirty="0">
                <a:latin typeface="Cambria Math"/>
                <a:cs typeface="Cambria Math"/>
              </a:rPr>
              <a:t>u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mbria Math"/>
                <a:cs typeface="Cambria Math"/>
              </a:rPr>
              <a:t>N</a:t>
            </a:r>
            <a:r>
              <a:rPr sz="2400" dirty="0">
                <a:latin typeface="Cambria Math"/>
                <a:cs typeface="Cambria Math"/>
              </a:rPr>
              <a:t>P</a:t>
            </a:r>
            <a:r>
              <a:rPr sz="2400" spc="-5" dirty="0">
                <a:latin typeface="Cambria Math"/>
                <a:cs typeface="Cambria Math"/>
              </a:rPr>
              <a:t>WP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03.66</a:t>
            </a:r>
            <a:r>
              <a:rPr sz="2400" spc="-15" dirty="0">
                <a:latin typeface="Cambria Math"/>
                <a:cs typeface="Cambria Math"/>
              </a:rPr>
              <a:t>6</a:t>
            </a:r>
            <a:r>
              <a:rPr sz="2400" spc="-5" dirty="0">
                <a:latin typeface="Cambria Math"/>
                <a:cs typeface="Cambria Math"/>
              </a:rPr>
              <a:t>.</a:t>
            </a:r>
            <a:r>
              <a:rPr sz="2400" spc="-15" dirty="0">
                <a:latin typeface="Cambria Math"/>
                <a:cs typeface="Cambria Math"/>
              </a:rPr>
              <a:t>7</a:t>
            </a:r>
            <a:r>
              <a:rPr sz="2400" spc="-5" dirty="0">
                <a:latin typeface="Cambria Math"/>
                <a:cs typeface="Cambria Math"/>
              </a:rPr>
              <a:t>8</a:t>
            </a:r>
            <a:r>
              <a:rPr sz="2400" spc="-15" dirty="0">
                <a:latin typeface="Cambria Math"/>
                <a:cs typeface="Cambria Math"/>
              </a:rPr>
              <a:t>9</a:t>
            </a:r>
            <a:r>
              <a:rPr sz="2400" spc="-5" dirty="0">
                <a:latin typeface="Cambria Math"/>
                <a:cs typeface="Cambria Math"/>
              </a:rPr>
              <a:t>.</a:t>
            </a:r>
            <a:r>
              <a:rPr sz="2400" spc="-15" dirty="0">
                <a:latin typeface="Cambria Math"/>
                <a:cs typeface="Cambria Math"/>
              </a:rPr>
              <a:t>4</a:t>
            </a:r>
            <a:r>
              <a:rPr sz="2400" spc="-5" dirty="0">
                <a:latin typeface="Cambria Math"/>
                <a:cs typeface="Cambria Math"/>
              </a:rPr>
              <a:t>-00</a:t>
            </a:r>
            <a:r>
              <a:rPr sz="2400" spc="-15" dirty="0">
                <a:latin typeface="Cambria Math"/>
                <a:cs typeface="Cambria Math"/>
              </a:rPr>
              <a:t>5</a:t>
            </a:r>
            <a:r>
              <a:rPr sz="2400" spc="-5" dirty="0">
                <a:latin typeface="Cambria Math"/>
                <a:cs typeface="Cambria Math"/>
              </a:rPr>
              <a:t>.</a:t>
            </a:r>
            <a:r>
              <a:rPr sz="2400" spc="-15" dirty="0">
                <a:latin typeface="Cambria Math"/>
                <a:cs typeface="Cambria Math"/>
              </a:rPr>
              <a:t>0</a:t>
            </a:r>
            <a:r>
              <a:rPr sz="2400" spc="-5" dirty="0">
                <a:latin typeface="Cambria Math"/>
                <a:cs typeface="Cambria Math"/>
              </a:rPr>
              <a:t>00</a:t>
            </a:r>
            <a:endParaRPr sz="2400">
              <a:latin typeface="Cambria Math"/>
              <a:cs typeface="Cambria Math"/>
            </a:endParaRPr>
          </a:p>
          <a:p>
            <a:pPr marL="527685" marR="5080" indent="-514984" algn="just">
              <a:lnSpc>
                <a:spcPct val="80000"/>
              </a:lnSpc>
              <a:spcBef>
                <a:spcPts val="1200"/>
              </a:spcBef>
              <a:buAutoNum type="arabicPeriod"/>
              <a:tabLst>
                <a:tab pos="528320" algn="l"/>
              </a:tabLst>
            </a:pPr>
            <a:r>
              <a:rPr sz="2400" spc="-5" dirty="0">
                <a:latin typeface="Cambria Math"/>
                <a:cs typeface="Cambria Math"/>
              </a:rPr>
              <a:t>B</a:t>
            </a:r>
            <a:r>
              <a:rPr sz="2400" dirty="0">
                <a:latin typeface="Cambria Math"/>
                <a:cs typeface="Cambria Math"/>
              </a:rPr>
              <a:t>en</a:t>
            </a:r>
            <a:r>
              <a:rPr sz="2400" spc="-5" dirty="0">
                <a:latin typeface="Cambria Math"/>
                <a:cs typeface="Cambria Math"/>
              </a:rPr>
              <a:t>d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10" dirty="0">
                <a:latin typeface="Cambria Math"/>
                <a:cs typeface="Cambria Math"/>
              </a:rPr>
              <a:t>h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40" dirty="0">
                <a:latin typeface="Cambria Math"/>
                <a:cs typeface="Cambria Math"/>
              </a:rPr>
              <a:t>r</a:t>
            </a:r>
            <a:r>
              <a:rPr sz="2400" spc="-45" dirty="0">
                <a:latin typeface="Cambria Math"/>
                <a:cs typeface="Cambria Math"/>
              </a:rPr>
              <a:t>a</a:t>
            </a:r>
            <a:r>
              <a:rPr sz="2400" spc="-50" dirty="0">
                <a:latin typeface="Cambria Math"/>
                <a:cs typeface="Cambria Math"/>
              </a:rPr>
              <a:t>w</a:t>
            </a:r>
            <a:r>
              <a:rPr sz="2400" dirty="0">
                <a:latin typeface="Cambria Math"/>
                <a:cs typeface="Cambria Math"/>
              </a:rPr>
              <a:t>an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mbria Math"/>
                <a:cs typeface="Cambria Math"/>
              </a:rPr>
              <a:t>D</a:t>
            </a:r>
            <a:r>
              <a:rPr sz="2400" spc="-15" dirty="0">
                <a:latin typeface="Cambria Math"/>
                <a:cs typeface="Cambria Math"/>
              </a:rPr>
              <a:t>i</a:t>
            </a:r>
            <a:r>
              <a:rPr sz="2400" dirty="0">
                <a:latin typeface="Cambria Math"/>
                <a:cs typeface="Cambria Math"/>
              </a:rPr>
              <a:t>na</a:t>
            </a:r>
            <a:r>
              <a:rPr sz="2400" spc="-5" dirty="0">
                <a:latin typeface="Cambria Math"/>
                <a:cs typeface="Cambria Math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Cambria Math"/>
                <a:cs typeface="Cambria Math"/>
              </a:rPr>
              <a:t>P</a:t>
            </a:r>
            <a:r>
              <a:rPr sz="2400" dirty="0">
                <a:latin typeface="Cambria Math"/>
                <a:cs typeface="Cambria Math"/>
              </a:rPr>
              <a:t>en</a:t>
            </a:r>
            <a:r>
              <a:rPr sz="2400" spc="-5" dirty="0">
                <a:latin typeface="Cambria Math"/>
                <a:cs typeface="Cambria Math"/>
              </a:rPr>
              <a:t>d</a:t>
            </a:r>
            <a:r>
              <a:rPr sz="2400" dirty="0">
                <a:latin typeface="Cambria Math"/>
                <a:cs typeface="Cambria Math"/>
              </a:rPr>
              <a:t>i</a:t>
            </a:r>
            <a:r>
              <a:rPr sz="2400" spc="-20" dirty="0">
                <a:latin typeface="Cambria Math"/>
                <a:cs typeface="Cambria Math"/>
              </a:rPr>
              <a:t>d</a:t>
            </a:r>
            <a:r>
              <a:rPr sz="2400" dirty="0">
                <a:latin typeface="Cambria Math"/>
                <a:cs typeface="Cambria Math"/>
              </a:rPr>
              <a:t>i</a:t>
            </a:r>
            <a:r>
              <a:rPr sz="2400" spc="-15" dirty="0">
                <a:latin typeface="Cambria Math"/>
                <a:cs typeface="Cambria Math"/>
              </a:rPr>
              <a:t>k</a:t>
            </a:r>
            <a:r>
              <a:rPr sz="2400" spc="-10" dirty="0">
                <a:latin typeface="Cambria Math"/>
                <a:cs typeface="Cambria Math"/>
              </a:rPr>
              <a:t>a</a:t>
            </a:r>
            <a:r>
              <a:rPr sz="2400" dirty="0">
                <a:latin typeface="Cambria Math"/>
                <a:cs typeface="Cambria Math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mbria Math"/>
                <a:cs typeface="Cambria Math"/>
              </a:rPr>
              <a:t>T</a:t>
            </a:r>
            <a:r>
              <a:rPr sz="2400" dirty="0">
                <a:latin typeface="Cambria Math"/>
                <a:cs typeface="Cambria Math"/>
              </a:rPr>
              <a:t>i</a:t>
            </a:r>
            <a:r>
              <a:rPr sz="2400" spc="-10" dirty="0">
                <a:latin typeface="Cambria Math"/>
                <a:cs typeface="Cambria Math"/>
              </a:rPr>
              <a:t>n</a:t>
            </a:r>
            <a:r>
              <a:rPr sz="2400" dirty="0">
                <a:latin typeface="Cambria Math"/>
                <a:cs typeface="Cambria Math"/>
              </a:rPr>
              <a:t>gg</a:t>
            </a:r>
            <a:r>
              <a:rPr sz="2400" spc="-5" dirty="0">
                <a:latin typeface="Cambria Math"/>
                <a:cs typeface="Cambria Math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mbria Math"/>
                <a:cs typeface="Cambria Math"/>
              </a:rPr>
              <a:t>D</a:t>
            </a:r>
            <a:r>
              <a:rPr sz="2400" dirty="0">
                <a:latin typeface="Cambria Math"/>
                <a:cs typeface="Cambria Math"/>
              </a:rPr>
              <a:t>KI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mbria Math"/>
                <a:cs typeface="Cambria Math"/>
              </a:rPr>
              <a:t>J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15" dirty="0">
                <a:latin typeface="Cambria Math"/>
                <a:cs typeface="Cambria Math"/>
              </a:rPr>
              <a:t>k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r</a:t>
            </a:r>
            <a:r>
              <a:rPr sz="2400" spc="-10" dirty="0">
                <a:latin typeface="Cambria Math"/>
                <a:cs typeface="Cambria Math"/>
              </a:rPr>
              <a:t>t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m</a:t>
            </a:r>
            <a:r>
              <a:rPr sz="2400" dirty="0">
                <a:latin typeface="Cambria Math"/>
                <a:cs typeface="Cambria Math"/>
              </a:rPr>
              <a:t>e</a:t>
            </a:r>
            <a:r>
              <a:rPr sz="2400" spc="5" dirty="0">
                <a:latin typeface="Cambria Math"/>
                <a:cs typeface="Cambria Math"/>
              </a:rPr>
              <a:t>m</a:t>
            </a:r>
            <a:r>
              <a:rPr sz="2400" spc="-10" dirty="0">
                <a:latin typeface="Cambria Math"/>
                <a:cs typeface="Cambria Math"/>
              </a:rPr>
              <a:t>b</a:t>
            </a:r>
            <a:r>
              <a:rPr sz="2400" spc="-45" dirty="0">
                <a:latin typeface="Cambria Math"/>
                <a:cs typeface="Cambria Math"/>
              </a:rPr>
              <a:t>a</a:t>
            </a:r>
            <a:r>
              <a:rPr sz="2400" spc="-55" dirty="0">
                <a:latin typeface="Cambria Math"/>
                <a:cs typeface="Cambria Math"/>
              </a:rPr>
              <a:t>y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mbria Math"/>
                <a:cs typeface="Cambria Math"/>
              </a:rPr>
              <a:t>ta</a:t>
            </a:r>
            <a:r>
              <a:rPr sz="2400" spc="-15" dirty="0">
                <a:latin typeface="Cambria Math"/>
                <a:cs typeface="Cambria Math"/>
              </a:rPr>
              <a:t>g</a:t>
            </a:r>
            <a:r>
              <a:rPr sz="2400" dirty="0">
                <a:latin typeface="Cambria Math"/>
                <a:cs typeface="Cambria Math"/>
              </a:rPr>
              <a:t>i</a:t>
            </a:r>
            <a:r>
              <a:rPr sz="2400" spc="-10" dirty="0">
                <a:latin typeface="Cambria Math"/>
                <a:cs typeface="Cambria Math"/>
              </a:rPr>
              <a:t>h</a:t>
            </a:r>
            <a:r>
              <a:rPr sz="2400" dirty="0">
                <a:latin typeface="Cambria Math"/>
                <a:cs typeface="Cambria Math"/>
              </a:rPr>
              <a:t>an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p</a:t>
            </a:r>
            <a:r>
              <a:rPr sz="2400" dirty="0">
                <a:latin typeface="Cambria Math"/>
                <a:cs typeface="Cambria Math"/>
              </a:rPr>
              <a:t>e</a:t>
            </a:r>
            <a:r>
              <a:rPr sz="2400" spc="-5" dirty="0">
                <a:latin typeface="Cambria Math"/>
                <a:cs typeface="Cambria Math"/>
              </a:rPr>
              <a:t>s</a:t>
            </a:r>
            <a:r>
              <a:rPr sz="2400" dirty="0">
                <a:latin typeface="Cambria Math"/>
                <a:cs typeface="Cambria Math"/>
              </a:rPr>
              <a:t>anan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Cambria Math"/>
                <a:cs typeface="Cambria Math"/>
              </a:rPr>
              <a:t>B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l</a:t>
            </a:r>
            <a:r>
              <a:rPr sz="2400" dirty="0">
                <a:latin typeface="Cambria Math"/>
                <a:cs typeface="Cambria Math"/>
              </a:rPr>
              <a:t>i</a:t>
            </a:r>
            <a:r>
              <a:rPr sz="2400" spc="-10" dirty="0">
                <a:latin typeface="Cambria Math"/>
                <a:cs typeface="Cambria Math"/>
              </a:rPr>
              <a:t>h</a:t>
            </a:r>
            <a:r>
              <a:rPr sz="2400" spc="-5" dirty="0">
                <a:latin typeface="Cambria Math"/>
                <a:cs typeface="Cambria Math"/>
              </a:rPr>
              <a:t>o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“</a:t>
            </a:r>
            <a:r>
              <a:rPr sz="2400" spc="-10" dirty="0">
                <a:latin typeface="Cambria Math"/>
                <a:cs typeface="Cambria Math"/>
              </a:rPr>
              <a:t>H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15" dirty="0">
                <a:latin typeface="Cambria Math"/>
                <a:cs typeface="Cambria Math"/>
              </a:rPr>
              <a:t>r</a:t>
            </a:r>
            <a:r>
              <a:rPr sz="2400" spc="-5" dirty="0">
                <a:latin typeface="Cambria Math"/>
                <a:cs typeface="Cambria Math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Cambria Math"/>
                <a:cs typeface="Cambria Math"/>
              </a:rPr>
              <a:t>P</a:t>
            </a:r>
            <a:r>
              <a:rPr sz="2400" spc="-15" dirty="0">
                <a:latin typeface="Cambria Math"/>
                <a:cs typeface="Cambria Math"/>
              </a:rPr>
              <a:t>e</a:t>
            </a:r>
            <a:r>
              <a:rPr sz="2400" dirty="0">
                <a:latin typeface="Cambria Math"/>
                <a:cs typeface="Cambria Math"/>
              </a:rPr>
              <a:t>n</a:t>
            </a:r>
            <a:r>
              <a:rPr sz="2400" spc="-5" dirty="0">
                <a:latin typeface="Cambria Math"/>
                <a:cs typeface="Cambria Math"/>
              </a:rPr>
              <a:t>d</a:t>
            </a:r>
            <a:r>
              <a:rPr sz="2400" dirty="0">
                <a:latin typeface="Cambria Math"/>
                <a:cs typeface="Cambria Math"/>
              </a:rPr>
              <a:t>i</a:t>
            </a:r>
            <a:r>
              <a:rPr sz="2400" spc="-5" dirty="0">
                <a:latin typeface="Cambria Math"/>
                <a:cs typeface="Cambria Math"/>
              </a:rPr>
              <a:t>d</a:t>
            </a:r>
            <a:r>
              <a:rPr sz="2400" dirty="0">
                <a:latin typeface="Cambria Math"/>
                <a:cs typeface="Cambria Math"/>
              </a:rPr>
              <a:t>i</a:t>
            </a:r>
            <a:r>
              <a:rPr sz="2400" spc="-25" dirty="0">
                <a:latin typeface="Cambria Math"/>
                <a:cs typeface="Cambria Math"/>
              </a:rPr>
              <a:t>k</a:t>
            </a:r>
            <a:r>
              <a:rPr sz="2400" spc="-10" dirty="0">
                <a:latin typeface="Cambria Math"/>
                <a:cs typeface="Cambria Math"/>
              </a:rPr>
              <a:t>a</a:t>
            </a:r>
            <a:r>
              <a:rPr sz="2400" dirty="0">
                <a:latin typeface="Cambria Math"/>
                <a:cs typeface="Cambria Math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mbria Math"/>
                <a:cs typeface="Cambria Math"/>
              </a:rPr>
              <a:t>N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s</a:t>
            </a:r>
            <a:r>
              <a:rPr sz="2400" dirty="0">
                <a:latin typeface="Cambria Math"/>
                <a:cs typeface="Cambria Math"/>
              </a:rPr>
              <a:t>i</a:t>
            </a:r>
            <a:r>
              <a:rPr sz="2400" spc="-10" dirty="0">
                <a:latin typeface="Cambria Math"/>
                <a:cs typeface="Cambria Math"/>
              </a:rPr>
              <a:t>o</a:t>
            </a:r>
            <a:r>
              <a:rPr sz="2400" dirty="0">
                <a:latin typeface="Cambria Math"/>
                <a:cs typeface="Cambria Math"/>
              </a:rPr>
              <a:t>na</a:t>
            </a:r>
            <a:r>
              <a:rPr sz="2400" spc="-5" dirty="0">
                <a:latin typeface="Cambria Math"/>
                <a:cs typeface="Cambria Math"/>
              </a:rPr>
              <a:t>l</a:t>
            </a:r>
            <a:r>
              <a:rPr sz="2400" dirty="0">
                <a:latin typeface="Cambria Math"/>
                <a:cs typeface="Cambria Math"/>
              </a:rPr>
              <a:t>”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d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15" dirty="0">
                <a:latin typeface="Cambria Math"/>
                <a:cs typeface="Cambria Math"/>
              </a:rPr>
              <a:t>r</a:t>
            </a:r>
            <a:r>
              <a:rPr sz="2400" spc="-5" dirty="0">
                <a:latin typeface="Cambria Math"/>
                <a:cs typeface="Cambria Math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mbria Math"/>
                <a:cs typeface="Cambria Math"/>
              </a:rPr>
              <a:t>C</a:t>
            </a:r>
            <a:r>
              <a:rPr sz="2400" spc="-5" dirty="0">
                <a:latin typeface="Cambria Math"/>
                <a:cs typeface="Cambria Math"/>
              </a:rPr>
              <a:t>V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mbria Math"/>
                <a:cs typeface="Cambria Math"/>
              </a:rPr>
              <a:t>G</a:t>
            </a:r>
            <a:r>
              <a:rPr sz="2400" dirty="0">
                <a:latin typeface="Cambria Math"/>
                <a:cs typeface="Cambria Math"/>
              </a:rPr>
              <a:t>e</a:t>
            </a:r>
            <a:r>
              <a:rPr sz="2400" spc="-5" dirty="0">
                <a:latin typeface="Cambria Math"/>
                <a:cs typeface="Cambria Math"/>
              </a:rPr>
              <a:t>m</a:t>
            </a:r>
            <a:r>
              <a:rPr sz="2400" spc="-10" dirty="0">
                <a:latin typeface="Cambria Math"/>
                <a:cs typeface="Cambria Math"/>
              </a:rPr>
              <a:t>b</a:t>
            </a:r>
            <a:r>
              <a:rPr sz="2400" spc="-15" dirty="0">
                <a:latin typeface="Cambria Math"/>
                <a:cs typeface="Cambria Math"/>
              </a:rPr>
              <a:t>i</a:t>
            </a:r>
            <a:r>
              <a:rPr sz="2400" spc="-40" dirty="0">
                <a:latin typeface="Cambria Math"/>
                <a:cs typeface="Cambria Math"/>
              </a:rPr>
              <a:t>r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2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Cambria Math"/>
                <a:cs typeface="Cambria Math"/>
              </a:rPr>
              <a:t>A</a:t>
            </a:r>
            <a:r>
              <a:rPr sz="2400" spc="-55" dirty="0">
                <a:latin typeface="Cambria Math"/>
                <a:cs typeface="Cambria Math"/>
              </a:rPr>
              <a:t>dv</a:t>
            </a:r>
            <a:r>
              <a:rPr sz="2400" dirty="0">
                <a:latin typeface="Cambria Math"/>
                <a:cs typeface="Cambria Math"/>
              </a:rPr>
              <a:t>e</a:t>
            </a:r>
            <a:r>
              <a:rPr sz="2400" spc="-5" dirty="0">
                <a:latin typeface="Cambria Math"/>
                <a:cs typeface="Cambria Math"/>
              </a:rPr>
              <a:t>r</a:t>
            </a:r>
            <a:r>
              <a:rPr sz="2400" spc="-35" dirty="0">
                <a:latin typeface="Cambria Math"/>
                <a:cs typeface="Cambria Math"/>
              </a:rPr>
              <a:t>t</a:t>
            </a:r>
            <a:r>
              <a:rPr sz="2400" dirty="0">
                <a:latin typeface="Cambria Math"/>
                <a:cs typeface="Cambria Math"/>
              </a:rPr>
              <a:t>en</a:t>
            </a:r>
            <a:r>
              <a:rPr sz="2400" spc="-5" dirty="0">
                <a:latin typeface="Cambria Math"/>
                <a:cs typeface="Cambria Math"/>
              </a:rPr>
              <a:t>si</a:t>
            </a:r>
            <a:r>
              <a:rPr sz="2400" dirty="0">
                <a:latin typeface="Times New Roman"/>
                <a:cs typeface="Times New Roman"/>
              </a:rPr>
              <a:t>  </a:t>
            </a:r>
            <a:r>
              <a:rPr sz="2400" spc="1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mbria Math"/>
                <a:cs typeface="Cambria Math"/>
              </a:rPr>
              <a:t>bu</a:t>
            </a:r>
            <a:r>
              <a:rPr sz="2400" spc="-5" dirty="0">
                <a:latin typeface="Cambria Math"/>
                <a:cs typeface="Cambria Math"/>
              </a:rPr>
              <a:t>l</a:t>
            </a:r>
            <a:r>
              <a:rPr sz="2400" dirty="0">
                <a:latin typeface="Cambria Math"/>
                <a:cs typeface="Cambria Math"/>
              </a:rPr>
              <a:t>an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M</a:t>
            </a:r>
            <a:r>
              <a:rPr sz="2400" dirty="0">
                <a:latin typeface="Cambria Math"/>
                <a:cs typeface="Cambria Math"/>
              </a:rPr>
              <a:t>e</a:t>
            </a:r>
            <a:r>
              <a:rPr sz="2400" spc="-5" dirty="0">
                <a:latin typeface="Cambria Math"/>
                <a:cs typeface="Cambria Math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2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mbria Math"/>
                <a:cs typeface="Cambria Math"/>
              </a:rPr>
              <a:t>201</a:t>
            </a:r>
            <a:r>
              <a:rPr sz="2400" spc="-5" dirty="0">
                <a:latin typeface="Cambria Math"/>
                <a:cs typeface="Cambria Math"/>
              </a:rPr>
              <a:t>3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s</a:t>
            </a:r>
            <a:r>
              <a:rPr sz="2400" dirty="0">
                <a:latin typeface="Cambria Math"/>
                <a:cs typeface="Cambria Math"/>
              </a:rPr>
              <a:t>eni</a:t>
            </a:r>
            <a:r>
              <a:rPr sz="2400" spc="-5" dirty="0">
                <a:latin typeface="Cambria Math"/>
                <a:cs typeface="Cambria Math"/>
              </a:rPr>
              <a:t>l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i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R</a:t>
            </a:r>
            <a:r>
              <a:rPr sz="2400" dirty="0">
                <a:latin typeface="Cambria Math"/>
                <a:cs typeface="Cambria Math"/>
              </a:rPr>
              <a:t>p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2.500.0</a:t>
            </a:r>
            <a:r>
              <a:rPr sz="2400" spc="-15" dirty="0">
                <a:latin typeface="Cambria Math"/>
                <a:cs typeface="Cambria Math"/>
              </a:rPr>
              <a:t>00</a:t>
            </a:r>
            <a:r>
              <a:rPr sz="2400" spc="-5" dirty="0">
                <a:latin typeface="Cambria Math"/>
                <a:cs typeface="Cambria Math"/>
              </a:rPr>
              <a:t>,</a:t>
            </a:r>
            <a:r>
              <a:rPr sz="2400" spc="-15" dirty="0">
                <a:latin typeface="Cambria Math"/>
                <a:cs typeface="Cambria Math"/>
              </a:rPr>
              <a:t>0</a:t>
            </a:r>
            <a:r>
              <a:rPr sz="2400" spc="-5" dirty="0">
                <a:latin typeface="Cambria Math"/>
                <a:cs typeface="Cambria Math"/>
              </a:rPr>
              <a:t>0</a:t>
            </a:r>
            <a:endParaRPr sz="2400">
              <a:latin typeface="Cambria Math"/>
              <a:cs typeface="Cambria Math"/>
            </a:endParaRPr>
          </a:p>
          <a:p>
            <a:pPr marL="12700" marR="6985">
              <a:lnSpc>
                <a:spcPct val="80000"/>
              </a:lnSpc>
              <a:spcBef>
                <a:spcPts val="1200"/>
              </a:spcBef>
              <a:tabLst>
                <a:tab pos="1468755" algn="l"/>
                <a:tab pos="2157730" algn="l"/>
                <a:tab pos="3012440" algn="l"/>
                <a:tab pos="3524885" algn="l"/>
                <a:tab pos="4185920" algn="l"/>
                <a:tab pos="5977890" algn="l"/>
                <a:tab pos="6770370" algn="l"/>
              </a:tabLst>
            </a:pPr>
            <a:r>
              <a:rPr sz="2400" spc="-10" dirty="0">
                <a:latin typeface="Cambria Math"/>
                <a:cs typeface="Cambria Math"/>
              </a:rPr>
              <a:t>H</a:t>
            </a:r>
            <a:r>
              <a:rPr sz="2400" dirty="0">
                <a:latin typeface="Cambria Math"/>
                <a:cs typeface="Cambria Math"/>
              </a:rPr>
              <a:t>it</a:t>
            </a:r>
            <a:r>
              <a:rPr sz="2400" spc="-10" dirty="0">
                <a:latin typeface="Cambria Math"/>
                <a:cs typeface="Cambria Math"/>
              </a:rPr>
              <a:t>u</a:t>
            </a:r>
            <a:r>
              <a:rPr sz="2400" dirty="0">
                <a:latin typeface="Cambria Math"/>
                <a:cs typeface="Cambria Math"/>
              </a:rPr>
              <a:t>n</a:t>
            </a:r>
            <a:r>
              <a:rPr sz="2400" spc="-15" dirty="0">
                <a:latin typeface="Cambria Math"/>
                <a:cs typeface="Cambria Math"/>
              </a:rPr>
              <a:t>g</a:t>
            </a:r>
            <a:r>
              <a:rPr sz="2400" spc="-5" dirty="0">
                <a:latin typeface="Cambria Math"/>
                <a:cs typeface="Cambria Math"/>
              </a:rPr>
              <a:t>l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h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Cambria Math"/>
                <a:cs typeface="Cambria Math"/>
              </a:rPr>
              <a:t>PP</a:t>
            </a:r>
            <a:r>
              <a:rPr sz="2400" spc="-5" dirty="0">
                <a:latin typeface="Cambria Math"/>
                <a:cs typeface="Cambria Math"/>
              </a:rPr>
              <a:t>h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" dirty="0">
                <a:latin typeface="Cambria Math"/>
                <a:cs typeface="Cambria Math"/>
              </a:rPr>
              <a:t>p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s</a:t>
            </a:r>
            <a:r>
              <a:rPr sz="2400" dirty="0">
                <a:latin typeface="Cambria Math"/>
                <a:cs typeface="Cambria Math"/>
              </a:rPr>
              <a:t>al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" dirty="0">
                <a:latin typeface="Cambria Math"/>
                <a:cs typeface="Cambria Math"/>
              </a:rPr>
              <a:t>22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" dirty="0">
                <a:latin typeface="Cambria Math"/>
                <a:cs typeface="Cambria Math"/>
              </a:rPr>
              <a:t>d</a:t>
            </a:r>
            <a:r>
              <a:rPr sz="2400" dirty="0">
                <a:latin typeface="Cambria Math"/>
                <a:cs typeface="Cambria Math"/>
              </a:rPr>
              <a:t>an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" dirty="0">
                <a:latin typeface="Cambria Math"/>
                <a:cs typeface="Cambria Math"/>
              </a:rPr>
              <a:t>p</a:t>
            </a:r>
            <a:r>
              <a:rPr sz="2400" dirty="0">
                <a:latin typeface="Cambria Math"/>
                <a:cs typeface="Cambria Math"/>
              </a:rPr>
              <a:t>e</a:t>
            </a:r>
            <a:r>
              <a:rPr sz="2400" spc="-5" dirty="0">
                <a:latin typeface="Cambria Math"/>
                <a:cs typeface="Cambria Math"/>
              </a:rPr>
              <a:t>m</a:t>
            </a:r>
            <a:r>
              <a:rPr sz="2400" spc="-10" dirty="0">
                <a:latin typeface="Cambria Math"/>
                <a:cs typeface="Cambria Math"/>
              </a:rPr>
              <a:t>b</a:t>
            </a:r>
            <a:r>
              <a:rPr sz="2400" spc="-45" dirty="0">
                <a:latin typeface="Cambria Math"/>
                <a:cs typeface="Cambria Math"/>
              </a:rPr>
              <a:t>a</a:t>
            </a:r>
            <a:r>
              <a:rPr sz="2400" spc="-55" dirty="0">
                <a:latin typeface="Cambria Math"/>
                <a:cs typeface="Cambria Math"/>
              </a:rPr>
              <a:t>y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40" dirty="0">
                <a:latin typeface="Cambria Math"/>
                <a:cs typeface="Cambria Math"/>
              </a:rPr>
              <a:t>r</a:t>
            </a:r>
            <a:r>
              <a:rPr sz="2400" dirty="0">
                <a:latin typeface="Cambria Math"/>
                <a:cs typeface="Cambria Math"/>
              </a:rPr>
              <a:t>an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5" dirty="0">
                <a:latin typeface="Cambria Math"/>
                <a:cs typeface="Cambria Math"/>
              </a:rPr>
              <a:t>y</a:t>
            </a:r>
            <a:r>
              <a:rPr sz="2400" dirty="0">
                <a:latin typeface="Cambria Math"/>
                <a:cs typeface="Cambria Math"/>
              </a:rPr>
              <a:t>ang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" dirty="0">
                <a:latin typeface="Cambria Math"/>
                <a:cs typeface="Cambria Math"/>
              </a:rPr>
              <a:t>d</a:t>
            </a:r>
            <a:r>
              <a:rPr sz="2400" dirty="0">
                <a:latin typeface="Cambria Math"/>
                <a:cs typeface="Cambria Math"/>
              </a:rPr>
              <a:t>i</a:t>
            </a:r>
            <a:r>
              <a:rPr sz="2400" spc="-5" dirty="0">
                <a:latin typeface="Cambria Math"/>
                <a:cs typeface="Cambria Math"/>
              </a:rPr>
              <a:t>l</a:t>
            </a:r>
            <a:r>
              <a:rPr sz="2400" spc="-10" dirty="0">
                <a:latin typeface="Cambria Math"/>
                <a:cs typeface="Cambria Math"/>
              </a:rPr>
              <a:t>a</a:t>
            </a:r>
            <a:r>
              <a:rPr sz="2400" spc="-40" dirty="0">
                <a:latin typeface="Cambria Math"/>
                <a:cs typeface="Cambria Math"/>
              </a:rPr>
              <a:t>k</a:t>
            </a:r>
            <a:r>
              <a:rPr sz="2400" spc="-10" dirty="0">
                <a:latin typeface="Cambria Math"/>
                <a:cs typeface="Cambria Math"/>
              </a:rPr>
              <a:t>u</a:t>
            </a:r>
            <a:r>
              <a:rPr sz="2400" spc="-15" dirty="0">
                <a:latin typeface="Cambria Math"/>
                <a:cs typeface="Cambria Math"/>
              </a:rPr>
              <a:t>k</a:t>
            </a:r>
            <a:r>
              <a:rPr sz="2400" spc="15" dirty="0">
                <a:latin typeface="Cambria Math"/>
                <a:cs typeface="Cambria Math"/>
              </a:rPr>
              <a:t>a</a:t>
            </a:r>
            <a:r>
              <a:rPr sz="2400" dirty="0">
                <a:latin typeface="Cambria Math"/>
                <a:cs typeface="Cambria Math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B</a:t>
            </a:r>
            <a:r>
              <a:rPr sz="2400" dirty="0">
                <a:latin typeface="Cambria Math"/>
                <a:cs typeface="Cambria Math"/>
              </a:rPr>
              <a:t>en</a:t>
            </a:r>
            <a:r>
              <a:rPr sz="2400" spc="-5" dirty="0">
                <a:latin typeface="Cambria Math"/>
                <a:cs typeface="Cambria Math"/>
              </a:rPr>
              <a:t>d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10" dirty="0">
                <a:latin typeface="Cambria Math"/>
                <a:cs typeface="Cambria Math"/>
              </a:rPr>
              <a:t>h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40" dirty="0">
                <a:latin typeface="Cambria Math"/>
                <a:cs typeface="Cambria Math"/>
              </a:rPr>
              <a:t>r</a:t>
            </a:r>
            <a:r>
              <a:rPr sz="2400" spc="-35" dirty="0">
                <a:latin typeface="Cambria Math"/>
                <a:cs typeface="Cambria Math"/>
              </a:rPr>
              <a:t>a</a:t>
            </a:r>
            <a:r>
              <a:rPr sz="2400" spc="-50" dirty="0">
                <a:latin typeface="Cambria Math"/>
                <a:cs typeface="Cambria Math"/>
              </a:rPr>
              <a:t>w</a:t>
            </a:r>
            <a:r>
              <a:rPr sz="2400" dirty="0">
                <a:latin typeface="Cambria Math"/>
                <a:cs typeface="Cambria Math"/>
              </a:rPr>
              <a:t>an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mbria Math"/>
                <a:cs typeface="Cambria Math"/>
              </a:rPr>
              <a:t>D</a:t>
            </a:r>
            <a:r>
              <a:rPr sz="2400" dirty="0">
                <a:latin typeface="Cambria Math"/>
                <a:cs typeface="Cambria Math"/>
              </a:rPr>
              <a:t>ina</a:t>
            </a:r>
            <a:r>
              <a:rPr sz="2400" spc="-5" dirty="0">
                <a:latin typeface="Cambria Math"/>
                <a:cs typeface="Cambria Math"/>
              </a:rPr>
              <a:t>s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Cambria Math"/>
                <a:cs typeface="Cambria Math"/>
              </a:rPr>
              <a:t>P</a:t>
            </a:r>
            <a:r>
              <a:rPr sz="2400" dirty="0">
                <a:latin typeface="Cambria Math"/>
                <a:cs typeface="Cambria Math"/>
              </a:rPr>
              <a:t>en</a:t>
            </a:r>
            <a:r>
              <a:rPr sz="2400" spc="-5" dirty="0">
                <a:latin typeface="Cambria Math"/>
                <a:cs typeface="Cambria Math"/>
              </a:rPr>
              <a:t>d</a:t>
            </a:r>
            <a:r>
              <a:rPr sz="2400" dirty="0">
                <a:latin typeface="Cambria Math"/>
                <a:cs typeface="Cambria Math"/>
              </a:rPr>
              <a:t>i</a:t>
            </a:r>
            <a:r>
              <a:rPr sz="2400" spc="-5" dirty="0">
                <a:latin typeface="Cambria Math"/>
                <a:cs typeface="Cambria Math"/>
              </a:rPr>
              <a:t>d</a:t>
            </a:r>
            <a:r>
              <a:rPr sz="2400" dirty="0">
                <a:latin typeface="Cambria Math"/>
                <a:cs typeface="Cambria Math"/>
              </a:rPr>
              <a:t>i</a:t>
            </a:r>
            <a:r>
              <a:rPr sz="2400" spc="-15" dirty="0">
                <a:latin typeface="Cambria Math"/>
                <a:cs typeface="Cambria Math"/>
              </a:rPr>
              <a:t>k</a:t>
            </a:r>
            <a:r>
              <a:rPr sz="2400" dirty="0">
                <a:latin typeface="Cambria Math"/>
                <a:cs typeface="Cambria Math"/>
              </a:rPr>
              <a:t>an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mbria Math"/>
                <a:cs typeface="Cambria Math"/>
              </a:rPr>
              <a:t>Tingg</a:t>
            </a:r>
            <a:r>
              <a:rPr sz="2400" spc="-5" dirty="0">
                <a:latin typeface="Cambria Math"/>
                <a:cs typeface="Cambria Math"/>
              </a:rPr>
              <a:t>i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mbria Math"/>
                <a:cs typeface="Cambria Math"/>
              </a:rPr>
              <a:t>D</a:t>
            </a:r>
            <a:r>
              <a:rPr sz="2400" dirty="0">
                <a:latin typeface="Cambria Math"/>
                <a:cs typeface="Cambria Math"/>
              </a:rPr>
              <a:t>KI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mbria Math"/>
                <a:cs typeface="Cambria Math"/>
              </a:rPr>
              <a:t>J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15" dirty="0">
                <a:latin typeface="Cambria Math"/>
                <a:cs typeface="Cambria Math"/>
              </a:rPr>
              <a:t>k</a:t>
            </a:r>
            <a:r>
              <a:rPr sz="2400" dirty="0">
                <a:latin typeface="Cambria Math"/>
                <a:cs typeface="Cambria Math"/>
              </a:rPr>
              <a:t>a</a:t>
            </a:r>
            <a:r>
              <a:rPr sz="2400" spc="-5" dirty="0">
                <a:latin typeface="Cambria Math"/>
                <a:cs typeface="Cambria Math"/>
              </a:rPr>
              <a:t>r</a:t>
            </a:r>
            <a:r>
              <a:rPr sz="2400" dirty="0">
                <a:latin typeface="Cambria Math"/>
                <a:cs typeface="Cambria Math"/>
              </a:rPr>
              <a:t>ta</a:t>
            </a:r>
            <a:r>
              <a:rPr sz="2400" spc="-5" dirty="0">
                <a:latin typeface="Cambria Math"/>
                <a:cs typeface="Cambria Math"/>
              </a:rPr>
              <a:t>!</a:t>
            </a:r>
            <a:endParaRPr sz="24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962" y="273050"/>
            <a:ext cx="7930938" cy="17631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So</a:t>
            </a:r>
            <a:r>
              <a:rPr dirty="0"/>
              <a:t>al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/>
              <a:t>e</a:t>
            </a:r>
            <a:r>
              <a:rPr spc="-10" dirty="0"/>
              <a:t>s</a:t>
            </a:r>
            <a:r>
              <a:rPr dirty="0"/>
              <a:t>ai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spc="-5" dirty="0"/>
              <a:t>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1541" y="1986787"/>
            <a:ext cx="3042285" cy="435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70890" algn="l"/>
                <a:tab pos="2409190" algn="l"/>
              </a:tabLst>
            </a:pPr>
            <a:r>
              <a:rPr sz="2800" spc="-1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mbria Math"/>
                <a:cs typeface="Cambria Math"/>
              </a:rPr>
              <a:t>M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mur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65" dirty="0">
                <a:latin typeface="Cambria Math"/>
                <a:cs typeface="Cambria Math"/>
              </a:rPr>
              <a:t>a</a:t>
            </a:r>
            <a:r>
              <a:rPr sz="2800" spc="-6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75917" y="1986787"/>
            <a:ext cx="998219" cy="435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ambria Math"/>
                <a:cs typeface="Cambria Math"/>
              </a:rPr>
              <a:t>N</a:t>
            </a:r>
            <a:r>
              <a:rPr sz="2800" spc="-1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WP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4174" y="1986787"/>
            <a:ext cx="3388995" cy="435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latin typeface="Cambria Math"/>
                <a:cs typeface="Cambria Math"/>
              </a:rPr>
              <a:t>03.666</a:t>
            </a:r>
            <a:r>
              <a:rPr sz="2800" spc="0" dirty="0">
                <a:latin typeface="Cambria Math"/>
                <a:cs typeface="Cambria Math"/>
              </a:rPr>
              <a:t>.</a:t>
            </a:r>
            <a:r>
              <a:rPr sz="2800" spc="-5" dirty="0">
                <a:latin typeface="Cambria Math"/>
                <a:cs typeface="Cambria Math"/>
              </a:rPr>
              <a:t>789.4</a:t>
            </a:r>
            <a:r>
              <a:rPr sz="2800" spc="-10" dirty="0">
                <a:latin typeface="Cambria Math"/>
                <a:cs typeface="Cambria Math"/>
              </a:rPr>
              <a:t>-</a:t>
            </a:r>
            <a:r>
              <a:rPr sz="2800" spc="-5" dirty="0">
                <a:latin typeface="Cambria Math"/>
                <a:cs typeface="Cambria Math"/>
              </a:rPr>
              <a:t>0</a:t>
            </a:r>
            <a:r>
              <a:rPr sz="2800" spc="0" dirty="0">
                <a:latin typeface="Cambria Math"/>
                <a:cs typeface="Cambria Math"/>
              </a:rPr>
              <a:t>0</a:t>
            </a:r>
            <a:r>
              <a:rPr sz="2800" spc="-5" dirty="0">
                <a:latin typeface="Cambria Math"/>
                <a:cs typeface="Cambria Math"/>
              </a:rPr>
              <a:t>5.000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11541" y="2413506"/>
            <a:ext cx="8068945" cy="435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168400" algn="l"/>
                <a:tab pos="2428875" algn="l"/>
                <a:tab pos="3416300" algn="l"/>
                <a:tab pos="4500245" algn="l"/>
                <a:tab pos="5613400" algn="l"/>
                <a:tab pos="6327775" algn="l"/>
                <a:tab pos="7087870" algn="l"/>
              </a:tabLst>
            </a:pP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alah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mbria Math"/>
                <a:cs typeface="Cambria Math"/>
              </a:rPr>
              <a:t>p</a:t>
            </a:r>
            <a:r>
              <a:rPr sz="2800" spc="-1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mbria Math"/>
                <a:cs typeface="Cambria Math"/>
              </a:rPr>
              <a:t>be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alam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mbria Math"/>
                <a:cs typeface="Cambria Math"/>
              </a:rPr>
              <a:t>lu</a:t>
            </a:r>
            <a:r>
              <a:rPr sz="2800" spc="0" dirty="0">
                <a:latin typeface="Cambria Math"/>
                <a:cs typeface="Cambria Math"/>
              </a:rPr>
              <a:t>a</a:t>
            </a:r>
            <a:r>
              <a:rPr sz="2800" spc="-5" dirty="0">
                <a:latin typeface="Cambria Math"/>
                <a:cs typeface="Cambria Math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11541" y="2840226"/>
            <a:ext cx="2251075" cy="435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69414" algn="l"/>
              </a:tabLst>
            </a:pPr>
            <a:r>
              <a:rPr sz="2800" spc="-5" dirty="0">
                <a:latin typeface="Cambria Math"/>
                <a:cs typeface="Cambria Math"/>
              </a:rPr>
              <a:t>(impo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tir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an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50054" y="2840226"/>
            <a:ext cx="1654810" cy="435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2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po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t</a:t>
            </a:r>
            <a:r>
              <a:rPr sz="2800" spc="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).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592747" y="2840226"/>
            <a:ext cx="3789045" cy="435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004060" algn="l"/>
              </a:tabLst>
            </a:pPr>
            <a:r>
              <a:rPr sz="2800" spc="-60" dirty="0">
                <a:latin typeface="Cambria Math"/>
                <a:cs typeface="Cambria Math"/>
              </a:rPr>
              <a:t>P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5" dirty="0">
                <a:latin typeface="Cambria Math"/>
                <a:cs typeface="Cambria Math"/>
              </a:rPr>
              <a:t>a</a:t>
            </a:r>
            <a:r>
              <a:rPr sz="2800" spc="-5" dirty="0">
                <a:latin typeface="Cambria Math"/>
                <a:cs typeface="Cambria Math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mbria Math"/>
                <a:cs typeface="Cambria Math"/>
              </a:rPr>
              <a:t>me</a:t>
            </a:r>
            <a:r>
              <a:rPr sz="2800" spc="-10" dirty="0">
                <a:latin typeface="Cambria Math"/>
                <a:cs typeface="Cambria Math"/>
              </a:rPr>
              <a:t>ng</a:t>
            </a:r>
            <a:r>
              <a:rPr sz="2800" spc="-5" dirty="0">
                <a:latin typeface="Cambria Math"/>
                <a:cs typeface="Cambria Math"/>
              </a:rPr>
              <a:t>impor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11541" y="3266946"/>
            <a:ext cx="8071484" cy="3081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2800" spc="-5" dirty="0">
                <a:latin typeface="Cambria Math"/>
                <a:cs typeface="Cambria Math"/>
              </a:rPr>
              <a:t>ti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ta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2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er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2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265" dirty="0">
                <a:latin typeface="Times New Roman"/>
                <a:cs typeface="Times New Roman"/>
              </a:rPr>
              <a:t> </a:t>
            </a:r>
            <a:r>
              <a:rPr sz="2800" spc="-6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o</a:t>
            </a:r>
            <a:r>
              <a:rPr sz="2800" spc="-45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ea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2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2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25" dirty="0">
                <a:latin typeface="Cambria Math"/>
                <a:cs typeface="Cambria Math"/>
              </a:rPr>
              <a:t>r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2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beli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2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US$</a:t>
            </a:r>
            <a:endParaRPr sz="2800">
              <a:latin typeface="Cambria Math"/>
              <a:cs typeface="Cambria Math"/>
            </a:endParaRPr>
          </a:p>
          <a:p>
            <a:pPr marL="12700" marR="6350" algn="just">
              <a:lnSpc>
                <a:spcPts val="3360"/>
              </a:lnSpc>
              <a:spcBef>
                <a:spcPts val="110"/>
              </a:spcBef>
            </a:pPr>
            <a:r>
              <a:rPr sz="2800" spc="-5" dirty="0">
                <a:latin typeface="Cambria Math"/>
                <a:cs typeface="Cambria Math"/>
              </a:rPr>
              <a:t>50.000.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2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6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ns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05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o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60" dirty="0">
                <a:latin typeface="Cambria Math"/>
                <a:cs typeface="Cambria Math"/>
              </a:rPr>
              <a:t>k</a:t>
            </a:r>
            <a:r>
              <a:rPr sz="2800" spc="5" dirty="0">
                <a:latin typeface="Cambria Math"/>
                <a:cs typeface="Cambria Math"/>
              </a:rPr>
              <a:t>o</a:t>
            </a:r>
            <a:r>
              <a:rPr sz="2800" spc="-5" dirty="0">
                <a:latin typeface="Cambria Math"/>
                <a:cs typeface="Cambria Math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4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ut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00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ib</a:t>
            </a:r>
            <a:r>
              <a:rPr sz="2800" spc="-65" dirty="0">
                <a:latin typeface="Cambria Math"/>
                <a:cs typeface="Cambria Math"/>
              </a:rPr>
              <a:t>a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0" dirty="0">
                <a:latin typeface="Cambria Math"/>
                <a:cs typeface="Cambria Math"/>
              </a:rPr>
              <a:t>a</a:t>
            </a:r>
            <a:r>
              <a:rPr sz="2800" spc="-25" dirty="0">
                <a:latin typeface="Cambria Math"/>
                <a:cs typeface="Cambria Math"/>
              </a:rPr>
              <a:t>r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alah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15" dirty="0">
                <a:latin typeface="Cambria Math"/>
                <a:cs typeface="Cambria Math"/>
              </a:rPr>
              <a:t>e</a:t>
            </a:r>
            <a:r>
              <a:rPr sz="2800" spc="-5" dirty="0">
                <a:latin typeface="Cambria Math"/>
                <a:cs typeface="Cambria Math"/>
              </a:rPr>
              <a:t>be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ar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2%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5%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950" spc="-70" dirty="0">
                <a:latin typeface="Cambria Math"/>
                <a:cs typeface="Cambria Math"/>
              </a:rPr>
              <a:t>c</a:t>
            </a:r>
            <a:r>
              <a:rPr sz="2950" spc="-85" dirty="0">
                <a:latin typeface="Cambria Math"/>
                <a:cs typeface="Cambria Math"/>
              </a:rPr>
              <a:t>o</a:t>
            </a:r>
            <a:r>
              <a:rPr sz="2950" spc="-75" dirty="0">
                <a:latin typeface="Cambria Math"/>
                <a:cs typeface="Cambria Math"/>
              </a:rPr>
              <a:t>s</a:t>
            </a:r>
            <a:r>
              <a:rPr sz="2950" spc="-55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.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25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if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bea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m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uk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30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bea</a:t>
            </a:r>
            <a:r>
              <a:rPr sz="2800" spc="2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ma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uk</a:t>
            </a:r>
            <a:r>
              <a:rPr sz="2800" spc="3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t</a:t>
            </a:r>
            <a:r>
              <a:rPr sz="2800" spc="-15" dirty="0">
                <a:latin typeface="Cambria Math"/>
                <a:cs typeface="Cambria Math"/>
              </a:rPr>
              <a:t>a</a:t>
            </a:r>
            <a:r>
              <a:rPr sz="2800" spc="-5" dirty="0">
                <a:latin typeface="Cambria Math"/>
                <a:cs typeface="Cambria Math"/>
              </a:rPr>
              <a:t>mba</a:t>
            </a:r>
            <a:r>
              <a:rPr sz="2800" dirty="0">
                <a:latin typeface="Cambria Math"/>
                <a:cs typeface="Cambria Math"/>
              </a:rPr>
              <a:t>h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30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nd</a:t>
            </a:r>
            <a:r>
              <a:rPr sz="2800" spc="-5" dirty="0">
                <a:latin typeface="Cambria Math"/>
                <a:cs typeface="Cambria Math"/>
              </a:rPr>
              <a:t>o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15" dirty="0">
                <a:latin typeface="Cambria Math"/>
                <a:cs typeface="Cambria Math"/>
              </a:rPr>
              <a:t>i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30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alah</a:t>
            </a:r>
            <a:r>
              <a:rPr sz="2800" spc="3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20%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10%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950" spc="-90" dirty="0">
                <a:latin typeface="Cambria Math"/>
                <a:cs typeface="Cambria Math"/>
              </a:rPr>
              <a:t>C</a:t>
            </a:r>
            <a:r>
              <a:rPr sz="2950" spc="-50" dirty="0">
                <a:latin typeface="Cambria Math"/>
                <a:cs typeface="Cambria Math"/>
              </a:rPr>
              <a:t>I</a:t>
            </a:r>
            <a:r>
              <a:rPr sz="2950" spc="-90" dirty="0">
                <a:latin typeface="Cambria Math"/>
                <a:cs typeface="Cambria Math"/>
              </a:rPr>
              <a:t>F</a:t>
            </a:r>
            <a:r>
              <a:rPr sz="2800" spc="-5" dirty="0">
                <a:latin typeface="Cambria Math"/>
                <a:cs typeface="Cambria Math"/>
              </a:rPr>
              <a:t>.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800" spc="-90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u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85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mbria Math"/>
                <a:cs typeface="Cambria Math"/>
              </a:rPr>
              <a:t>y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5" dirty="0">
                <a:latin typeface="Cambria Math"/>
                <a:cs typeface="Cambria Math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etap</a:t>
            </a:r>
            <a:r>
              <a:rPr sz="2800" spc="-3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M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30" dirty="0">
                <a:latin typeface="Cambria Math"/>
                <a:cs typeface="Cambria Math"/>
              </a:rPr>
              <a:t>t</a:t>
            </a:r>
            <a:r>
              <a:rPr sz="2800" spc="-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i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65" dirty="0">
                <a:latin typeface="Cambria Math"/>
                <a:cs typeface="Cambria Math"/>
              </a:rPr>
              <a:t>K</a:t>
            </a:r>
            <a:r>
              <a:rPr sz="2800" spc="-5" dirty="0">
                <a:latin typeface="Cambria Math"/>
                <a:cs typeface="Cambria Math"/>
              </a:rPr>
              <a:t>eua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an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d</a:t>
            </a:r>
            <a:r>
              <a:rPr sz="2800" spc="-5" dirty="0">
                <a:latin typeface="Cambria Math"/>
                <a:cs typeface="Cambria Math"/>
              </a:rPr>
              <a:t>alah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Rp12.000</a:t>
            </a:r>
            <a:r>
              <a:rPr sz="2800" spc="-10" dirty="0">
                <a:latin typeface="Cambria Math"/>
                <a:cs typeface="Cambria Math"/>
              </a:rPr>
              <a:t>/</a:t>
            </a:r>
            <a:r>
              <a:rPr sz="2800" spc="-5" dirty="0">
                <a:latin typeface="Cambria Math"/>
                <a:cs typeface="Cambria Math"/>
              </a:rPr>
              <a:t>US$1.</a:t>
            </a:r>
            <a:endParaRPr sz="2800">
              <a:latin typeface="Cambria Math"/>
              <a:cs typeface="Cambria Math"/>
            </a:endParaRPr>
          </a:p>
          <a:p>
            <a:pPr marL="12700" algn="just">
              <a:lnSpc>
                <a:spcPct val="100000"/>
              </a:lnSpc>
              <a:spcBef>
                <a:spcPts val="560"/>
              </a:spcBef>
            </a:pPr>
            <a:r>
              <a:rPr sz="2800" spc="-5" dirty="0">
                <a:latin typeface="Cambria Math"/>
                <a:cs typeface="Cambria Math"/>
              </a:rPr>
              <a:t>Hitu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2800" spc="-35" dirty="0">
                <a:latin typeface="Cambria Math"/>
                <a:cs typeface="Cambria Math"/>
              </a:rPr>
              <a:t>g</a:t>
            </a:r>
            <a:r>
              <a:rPr sz="2800" spc="-5" dirty="0">
                <a:latin typeface="Cambria Math"/>
                <a:cs typeface="Cambria Math"/>
              </a:rPr>
              <a:t>lah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PP</a:t>
            </a:r>
            <a:r>
              <a:rPr sz="2800" spc="-5" dirty="0">
                <a:latin typeface="Cambria Math"/>
                <a:cs typeface="Cambria Math"/>
              </a:rPr>
              <a:t>h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pa</a:t>
            </a:r>
            <a:r>
              <a:rPr sz="2800" spc="-10" dirty="0">
                <a:latin typeface="Cambria Math"/>
                <a:cs typeface="Cambria Math"/>
              </a:rPr>
              <a:t>s</a:t>
            </a:r>
            <a:r>
              <a:rPr sz="2800" spc="-5" dirty="0">
                <a:latin typeface="Cambria Math"/>
                <a:cs typeface="Cambria Math"/>
              </a:rPr>
              <a:t>a</a:t>
            </a:r>
            <a:r>
              <a:rPr sz="2800" dirty="0">
                <a:latin typeface="Cambria Math"/>
                <a:cs typeface="Cambria Math"/>
              </a:rPr>
              <a:t>l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22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atas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impo</a:t>
            </a:r>
            <a:r>
              <a:rPr sz="2800" spc="-10" dirty="0">
                <a:latin typeface="Cambria Math"/>
                <a:cs typeface="Cambria Math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!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60</TotalTime>
  <Words>492</Words>
  <Application>Microsoft Office PowerPoint</Application>
  <PresentationFormat>Custom</PresentationFormat>
  <Paragraphs>54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NewsPrint</vt:lpstr>
      <vt:lpstr>PowerPoint Presentation</vt:lpstr>
      <vt:lpstr>PowerPoint Presentation</vt:lpstr>
      <vt:lpstr>PowerPoint Presentation</vt:lpstr>
      <vt:lpstr>PowerPoint Presentation</vt:lpstr>
      <vt:lpstr>PT Jaya Abadi NPWP 03.666.678.4-005.000</vt:lpstr>
      <vt:lpstr>PowerPoint Presentation</vt:lpstr>
      <vt:lpstr>PowerPoint Presentation</vt:lpstr>
      <vt:lpstr>Soal esai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245-P10</dc:title>
  <dc:creator>ACSaja</dc:creator>
  <cp:keywords>()</cp:keywords>
  <cp:lastModifiedBy>Akt</cp:lastModifiedBy>
  <cp:revision>7</cp:revision>
  <dcterms:created xsi:type="dcterms:W3CDTF">2015-08-04T03:11:03Z</dcterms:created>
  <dcterms:modified xsi:type="dcterms:W3CDTF">2015-12-21T04:55:39Z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2015-02-04T00:00:00Z</vt:filetime>
  </property>
  <property fmtid="{D5CDD505-2E9C-101B-9397-08002B2CF9AE}" pid="3" name="Creator">
    <vt:lpwstr>PDFCreator Version 1.5.0</vt:lpwstr>
  </property>
  <property fmtid="{D5CDD505-2E9C-101B-9397-08002B2CF9AE}" pid="4" name="LastSaved">
    <vt:filetime>2015-08-04T00:00:00Z</vt:filetime>
  </property>
</Properties>
</file>