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</p:sldIdLst>
  <p:sldSz cx="10693400" cy="7556500"/>
  <p:notesSz cx="10693400" cy="7556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204" y="1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08939" y="0"/>
            <a:ext cx="8822055" cy="33584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117" y="3526367"/>
            <a:ext cx="8822055" cy="1679222"/>
          </a:xfrm>
        </p:spPr>
        <p:txBody>
          <a:bodyPr>
            <a:noAutofit/>
          </a:bodyPr>
          <a:lstStyle>
            <a:lvl1pPr>
              <a:defRPr sz="9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1117" y="5205589"/>
            <a:ext cx="8020050" cy="109149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5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8939" y="6800850"/>
            <a:ext cx="8822055" cy="302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9340" y="755650"/>
            <a:ext cx="8465608" cy="4282017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1117" y="755652"/>
            <a:ext cx="2138680" cy="59612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29797" y="755651"/>
            <a:ext cx="6683375" cy="5373511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8939" y="0"/>
            <a:ext cx="8822055" cy="33584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117" y="3610328"/>
            <a:ext cx="8822055" cy="1847144"/>
          </a:xfrm>
        </p:spPr>
        <p:txBody>
          <a:bodyPr anchor="b" anchorCtr="0"/>
          <a:lstStyle>
            <a:lvl1pPr algn="l">
              <a:defRPr sz="6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117" y="5457472"/>
            <a:ext cx="8020050" cy="100753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52139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7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1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5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9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3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7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1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8939" y="6800850"/>
            <a:ext cx="8822055" cy="302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117" y="671690"/>
            <a:ext cx="4277360" cy="415103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671690"/>
            <a:ext cx="4277360" cy="415103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552" y="671689"/>
            <a:ext cx="4277360" cy="704923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latin typeface="+mj-lt"/>
              </a:defRPr>
            </a:lvl1pPr>
            <a:lvl2pPr marL="521391" indent="0">
              <a:buNone/>
              <a:defRPr sz="2300" b="1"/>
            </a:lvl2pPr>
            <a:lvl3pPr marL="1042782" indent="0">
              <a:buNone/>
              <a:defRPr sz="2100" b="1"/>
            </a:lvl3pPr>
            <a:lvl4pPr marL="1564173" indent="0">
              <a:buNone/>
              <a:defRPr sz="1800" b="1"/>
            </a:lvl4pPr>
            <a:lvl5pPr marL="2085564" indent="0">
              <a:buNone/>
              <a:defRPr sz="1800" b="1"/>
            </a:lvl5pPr>
            <a:lvl6pPr marL="2606954" indent="0">
              <a:buNone/>
              <a:defRPr sz="1800" b="1"/>
            </a:lvl6pPr>
            <a:lvl7pPr marL="3128345" indent="0">
              <a:buNone/>
              <a:defRPr sz="1800" b="1"/>
            </a:lvl7pPr>
            <a:lvl8pPr marL="3649736" indent="0">
              <a:buNone/>
              <a:defRPr sz="1800" b="1"/>
            </a:lvl8pPr>
            <a:lvl9pPr marL="417112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7552" y="1464652"/>
            <a:ext cx="4277360" cy="3358444"/>
          </a:xfrm>
        </p:spPr>
        <p:txBody>
          <a:bodyPr anchor="t" anchorCtr="0"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247" y="671689"/>
            <a:ext cx="4277360" cy="704923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latin typeface="+mj-lt"/>
              </a:defRPr>
            </a:lvl1pPr>
            <a:lvl2pPr marL="521391" indent="0">
              <a:buNone/>
              <a:defRPr sz="2300" b="1"/>
            </a:lvl2pPr>
            <a:lvl3pPr marL="1042782" indent="0">
              <a:buNone/>
              <a:defRPr sz="2100" b="1"/>
            </a:lvl3pPr>
            <a:lvl4pPr marL="1564173" indent="0">
              <a:buNone/>
              <a:defRPr sz="1800" b="1"/>
            </a:lvl4pPr>
            <a:lvl5pPr marL="2085564" indent="0">
              <a:buNone/>
              <a:defRPr sz="1800" b="1"/>
            </a:lvl5pPr>
            <a:lvl6pPr marL="2606954" indent="0">
              <a:buNone/>
              <a:defRPr sz="1800" b="1"/>
            </a:lvl6pPr>
            <a:lvl7pPr marL="3128345" indent="0">
              <a:buNone/>
              <a:defRPr sz="1800" b="1"/>
            </a:lvl7pPr>
            <a:lvl8pPr marL="3649736" indent="0">
              <a:buNone/>
              <a:defRPr sz="1800" b="1"/>
            </a:lvl8pPr>
            <a:lvl9pPr marL="417112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247" y="1464652"/>
            <a:ext cx="4277360" cy="3358444"/>
          </a:xfrm>
        </p:spPr>
        <p:txBody>
          <a:bodyPr anchor="t" anchorCtr="0"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887552" y="1376612"/>
            <a:ext cx="4277360" cy="1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432247" y="1376612"/>
            <a:ext cx="4277360" cy="1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117" y="5037667"/>
            <a:ext cx="7934503" cy="1763183"/>
          </a:xfrm>
        </p:spPr>
        <p:txBody>
          <a:bodyPr anchor="b">
            <a:normAutofit/>
          </a:bodyPr>
          <a:lstStyle>
            <a:lvl1pPr algn="l">
              <a:defRPr sz="62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9652" y="503767"/>
            <a:ext cx="5373520" cy="4533899"/>
          </a:xfrm>
        </p:spPr>
        <p:txBody>
          <a:bodyPr/>
          <a:lstStyle>
            <a:lvl1pPr>
              <a:defRPr sz="2700"/>
            </a:lvl1pPr>
            <a:lvl2pPr>
              <a:defRPr sz="25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119" y="503767"/>
            <a:ext cx="3126693" cy="45339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521391" indent="0">
              <a:buNone/>
              <a:defRPr sz="1400"/>
            </a:lvl2pPr>
            <a:lvl3pPr marL="1042782" indent="0">
              <a:buNone/>
              <a:defRPr sz="1100"/>
            </a:lvl3pPr>
            <a:lvl4pPr marL="1564173" indent="0">
              <a:buNone/>
              <a:defRPr sz="1000"/>
            </a:lvl4pPr>
            <a:lvl5pPr marL="2085564" indent="0">
              <a:buNone/>
              <a:defRPr sz="1000"/>
            </a:lvl5pPr>
            <a:lvl6pPr marL="2606954" indent="0">
              <a:buNone/>
              <a:defRPr sz="1000"/>
            </a:lvl6pPr>
            <a:lvl7pPr marL="3128345" indent="0">
              <a:buNone/>
              <a:defRPr sz="1000"/>
            </a:lvl7pPr>
            <a:lvl8pPr marL="3649736" indent="0">
              <a:buNone/>
              <a:defRPr sz="1000"/>
            </a:lvl8pPr>
            <a:lvl9pPr marL="417112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090149" y="2770663"/>
            <a:ext cx="4198056" cy="185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552" y="5037667"/>
            <a:ext cx="7934503" cy="1763183"/>
          </a:xfrm>
        </p:spPr>
        <p:txBody>
          <a:bodyPr anchor="b">
            <a:normAutofit/>
          </a:bodyPr>
          <a:lstStyle>
            <a:lvl1pPr algn="l">
              <a:defRPr sz="6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08939" y="503767"/>
            <a:ext cx="8822055" cy="3190522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600"/>
            </a:lvl1pPr>
            <a:lvl2pPr marL="521391" indent="0">
              <a:buNone/>
              <a:defRPr sz="3200"/>
            </a:lvl2pPr>
            <a:lvl3pPr marL="1042782" indent="0">
              <a:buNone/>
              <a:defRPr sz="2700"/>
            </a:lvl3pPr>
            <a:lvl4pPr marL="1564173" indent="0">
              <a:buNone/>
              <a:defRPr sz="2300"/>
            </a:lvl4pPr>
            <a:lvl5pPr marL="2085564" indent="0">
              <a:buNone/>
              <a:defRPr sz="2300"/>
            </a:lvl5pPr>
            <a:lvl6pPr marL="2606954" indent="0">
              <a:buNone/>
              <a:defRPr sz="2300"/>
            </a:lvl6pPr>
            <a:lvl7pPr marL="3128345" indent="0">
              <a:buNone/>
              <a:defRPr sz="2300"/>
            </a:lvl7pPr>
            <a:lvl8pPr marL="3649736" indent="0">
              <a:buNone/>
              <a:defRPr sz="2300"/>
            </a:lvl8pPr>
            <a:lvl9pPr marL="4171127" indent="0">
              <a:buNone/>
              <a:defRPr sz="23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4486" y="3862211"/>
            <a:ext cx="8643832" cy="886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/>
            </a:lvl1pPr>
            <a:lvl2pPr marL="521391" indent="0">
              <a:buNone/>
              <a:defRPr sz="1400"/>
            </a:lvl2pPr>
            <a:lvl3pPr marL="1042782" indent="0">
              <a:buNone/>
              <a:defRPr sz="1100"/>
            </a:lvl3pPr>
            <a:lvl4pPr marL="1564173" indent="0">
              <a:buNone/>
              <a:defRPr sz="1000"/>
            </a:lvl4pPr>
            <a:lvl5pPr marL="2085564" indent="0">
              <a:buNone/>
              <a:defRPr sz="1000"/>
            </a:lvl5pPr>
            <a:lvl6pPr marL="2606954" indent="0">
              <a:buNone/>
              <a:defRPr sz="1000"/>
            </a:lvl6pPr>
            <a:lvl7pPr marL="3128345" indent="0">
              <a:buNone/>
              <a:defRPr sz="1000"/>
            </a:lvl7pPr>
            <a:lvl8pPr marL="3649736" indent="0">
              <a:buNone/>
              <a:defRPr sz="1000"/>
            </a:lvl8pPr>
            <a:lvl9pPr marL="417112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17" y="5037667"/>
            <a:ext cx="7930938" cy="1763183"/>
          </a:xfrm>
          <a:prstGeom prst="rect">
            <a:avLst/>
          </a:prstGeom>
        </p:spPr>
        <p:txBody>
          <a:bodyPr vert="horz" lIns="104278" tIns="52139" rIns="104278" bIns="52139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117" y="755650"/>
            <a:ext cx="8822055" cy="4282017"/>
          </a:xfrm>
          <a:prstGeom prst="rect">
            <a:avLst/>
          </a:prstGeom>
        </p:spPr>
        <p:txBody>
          <a:bodyPr vert="horz" lIns="104278" tIns="52139" rIns="104278" bIns="52139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07157" y="6841152"/>
            <a:ext cx="2495127" cy="402314"/>
          </a:xfrm>
          <a:prstGeom prst="rect">
            <a:avLst/>
          </a:prstGeom>
        </p:spPr>
        <p:txBody>
          <a:bodyPr vert="horz" lIns="104278" tIns="52139" rIns="104278" bIns="52139" rtlCol="0" anchor="ctr"/>
          <a:lstStyle>
            <a:lvl1pPr algn="r">
              <a:defRPr sz="14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91116" y="6841152"/>
            <a:ext cx="5699719" cy="402314"/>
          </a:xfrm>
          <a:prstGeom prst="rect">
            <a:avLst/>
          </a:prstGeom>
        </p:spPr>
        <p:txBody>
          <a:bodyPr vert="horz" lIns="104278" tIns="52139" rIns="104278" bIns="52139" rtlCol="0" anchor="ctr"/>
          <a:lstStyle>
            <a:lvl1pPr algn="l">
              <a:defRPr sz="14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1167" y="6266858"/>
            <a:ext cx="891117" cy="402314"/>
          </a:xfrm>
          <a:prstGeom prst="rect">
            <a:avLst/>
          </a:prstGeom>
        </p:spPr>
        <p:txBody>
          <a:bodyPr vert="horz" lIns="104278" tIns="52139" rIns="104278" bIns="52139" rtlCol="0" anchor="ctr"/>
          <a:lstStyle>
            <a:lvl1pPr algn="r">
              <a:defRPr sz="27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8939" y="0"/>
            <a:ext cx="8822055" cy="4198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8939" y="6800850"/>
            <a:ext cx="8822055" cy="302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1042782" rtl="0" eaLnBrk="1" latinLnBrk="0" hangingPunct="1">
        <a:spcBef>
          <a:spcPct val="0"/>
        </a:spcBef>
        <a:buNone/>
        <a:defRPr sz="62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12835" indent="-312835" algn="l" defTabSz="104278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677808" indent="-312835" algn="l" defTabSz="104278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500" kern="1200">
          <a:solidFill>
            <a:schemeClr val="tx2"/>
          </a:solidFill>
          <a:latin typeface="+mn-lt"/>
          <a:ea typeface="+mn-ea"/>
          <a:cs typeface="+mn-cs"/>
        </a:defRPr>
      </a:lvl2pPr>
      <a:lvl3pPr marL="990643" indent="-260695" algn="l" defTabSz="104278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300" kern="1200">
          <a:solidFill>
            <a:schemeClr val="tx2"/>
          </a:solidFill>
          <a:latin typeface="+mn-lt"/>
          <a:ea typeface="+mn-ea"/>
          <a:cs typeface="+mn-cs"/>
        </a:defRPr>
      </a:lvl3pPr>
      <a:lvl4pPr marL="1303477" indent="-260695" algn="l" defTabSz="104278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4pPr>
      <a:lvl5pPr marL="1564173" indent="-260695" algn="l" defTabSz="104278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1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877007" indent="-260695" algn="l" defTabSz="104278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168986" indent="-260695" algn="l" defTabSz="104278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2502676" indent="-260695" algn="l" defTabSz="104278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2815511" indent="-260695" algn="l" defTabSz="104278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91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82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173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564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954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345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736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127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2805562" y="4575047"/>
            <a:ext cx="5123687" cy="486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 txBox="1"/>
          <p:nvPr/>
        </p:nvSpPr>
        <p:spPr>
          <a:xfrm>
            <a:off x="2068263" y="2635250"/>
            <a:ext cx="6598284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1" algn="ctr">
              <a:lnSpc>
                <a:spcPct val="100000"/>
              </a:lnSpc>
              <a:tabLst>
                <a:tab pos="528320" algn="l"/>
              </a:tabLst>
            </a:pPr>
            <a:r>
              <a:rPr lang="en-US" sz="4000" b="1" dirty="0" smtClean="0">
                <a:cs typeface="Cambria Math"/>
              </a:rPr>
              <a:t>PERTEMUAN KE-5</a:t>
            </a:r>
            <a:endParaRPr sz="4000" b="1" dirty="0">
              <a:cs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5700" y="698728"/>
            <a:ext cx="7930938" cy="676083"/>
          </a:xfrm>
          <a:prstGeom prst="rect">
            <a:avLst/>
          </a:prstGeom>
        </p:spPr>
        <p:txBody>
          <a:bodyPr vert="horz" wrap="square" lIns="0" tIns="212344" rIns="0" bIns="0" rtlCol="0">
            <a:spAutoFit/>
          </a:bodyPr>
          <a:lstStyle/>
          <a:p>
            <a:pPr marL="242570">
              <a:lnSpc>
                <a:spcPct val="100000"/>
              </a:lnSpc>
            </a:pPr>
            <a:r>
              <a:rPr sz="3000" b="1" spc="-55" dirty="0">
                <a:latin typeface="+mn-lt"/>
              </a:rPr>
              <a:t>P</a:t>
            </a:r>
            <a:r>
              <a:rPr sz="3000" b="1" spc="-5" dirty="0">
                <a:latin typeface="+mn-lt"/>
              </a:rPr>
              <a:t>emeri</a:t>
            </a:r>
            <a:r>
              <a:rPr sz="3000" b="1" spc="-30" dirty="0">
                <a:latin typeface="+mn-lt"/>
              </a:rPr>
              <a:t>k</a:t>
            </a:r>
            <a:r>
              <a:rPr sz="3000" b="1" dirty="0">
                <a:latin typeface="+mn-lt"/>
              </a:rPr>
              <a:t>s</a:t>
            </a:r>
            <a:r>
              <a:rPr sz="3000" b="1" spc="-10" dirty="0">
                <a:latin typeface="+mn-lt"/>
              </a:rPr>
              <a:t>aa</a:t>
            </a:r>
            <a:r>
              <a:rPr sz="3000" b="1" dirty="0">
                <a:latin typeface="+mn-lt"/>
              </a:rPr>
              <a:t>n</a:t>
            </a:r>
            <a:r>
              <a:rPr sz="3000" b="1" spc="-110" dirty="0">
                <a:latin typeface="+mn-lt"/>
                <a:cs typeface="Times New Roman"/>
              </a:rPr>
              <a:t> </a:t>
            </a:r>
            <a:r>
              <a:rPr sz="3000" b="1" spc="-5" dirty="0">
                <a:latin typeface="+mn-lt"/>
              </a:rPr>
              <a:t>B</a:t>
            </a:r>
            <a:r>
              <a:rPr sz="3000" b="1" spc="-10" dirty="0">
                <a:latin typeface="+mn-lt"/>
              </a:rPr>
              <a:t>u</a:t>
            </a:r>
            <a:r>
              <a:rPr sz="3000" b="1" spc="-5" dirty="0">
                <a:latin typeface="+mn-lt"/>
              </a:rPr>
              <a:t>k</a:t>
            </a:r>
            <a:r>
              <a:rPr sz="3000" b="1" spc="-10" dirty="0">
                <a:latin typeface="+mn-lt"/>
              </a:rPr>
              <a:t>t</a:t>
            </a:r>
            <a:r>
              <a:rPr sz="3000" b="1" dirty="0">
                <a:latin typeface="+mn-lt"/>
              </a:rPr>
              <a:t>i</a:t>
            </a:r>
            <a:r>
              <a:rPr sz="3000" b="1" spc="-90" dirty="0">
                <a:latin typeface="+mn-lt"/>
                <a:cs typeface="Times New Roman"/>
              </a:rPr>
              <a:t> </a:t>
            </a:r>
            <a:r>
              <a:rPr sz="3000" b="1" spc="-55" dirty="0">
                <a:latin typeface="+mn-lt"/>
              </a:rPr>
              <a:t>P</a:t>
            </a:r>
            <a:r>
              <a:rPr sz="3000" b="1" spc="-5" dirty="0">
                <a:latin typeface="+mn-lt"/>
              </a:rPr>
              <a:t>erm</a:t>
            </a:r>
            <a:r>
              <a:rPr sz="3000" b="1" spc="-10" dirty="0">
                <a:latin typeface="+mn-lt"/>
              </a:rPr>
              <a:t>ulaa</a:t>
            </a:r>
            <a:r>
              <a:rPr sz="3000" b="1" dirty="0">
                <a:latin typeface="+mn-lt"/>
              </a:rPr>
              <a:t>n</a:t>
            </a:r>
            <a:r>
              <a:rPr sz="3000" b="1" spc="-95" dirty="0">
                <a:latin typeface="+mn-lt"/>
                <a:cs typeface="Times New Roman"/>
              </a:rPr>
              <a:t> </a:t>
            </a:r>
            <a:r>
              <a:rPr sz="3000" b="1" spc="5" dirty="0">
                <a:latin typeface="+mn-lt"/>
              </a:rPr>
              <a:t>D</a:t>
            </a:r>
            <a:r>
              <a:rPr sz="3000" b="1" spc="-5" dirty="0">
                <a:latin typeface="+mn-lt"/>
              </a:rPr>
              <a:t>i</a:t>
            </a:r>
            <a:r>
              <a:rPr sz="3000" b="1" dirty="0">
                <a:latin typeface="+mn-lt"/>
              </a:rPr>
              <a:t>s</a:t>
            </a:r>
            <a:r>
              <a:rPr sz="3000" b="1" spc="-5" dirty="0">
                <a:latin typeface="+mn-lt"/>
              </a:rPr>
              <a:t>e</a:t>
            </a:r>
            <a:r>
              <a:rPr sz="3000" b="1" spc="-10" dirty="0">
                <a:latin typeface="+mn-lt"/>
              </a:rPr>
              <a:t>l</a:t>
            </a:r>
            <a:r>
              <a:rPr sz="3000" b="1" spc="-5" dirty="0">
                <a:latin typeface="+mn-lt"/>
              </a:rPr>
              <a:t>e</a:t>
            </a:r>
            <a:r>
              <a:rPr sz="3000" b="1" dirty="0">
                <a:latin typeface="+mn-lt"/>
              </a:rPr>
              <a:t>s</a:t>
            </a:r>
            <a:r>
              <a:rPr sz="3000" b="1" spc="-10" dirty="0">
                <a:latin typeface="+mn-lt"/>
              </a:rPr>
              <a:t>a</a:t>
            </a:r>
            <a:r>
              <a:rPr sz="3000" b="1" spc="-5" dirty="0">
                <a:latin typeface="+mn-lt"/>
              </a:rPr>
              <a:t>i</a:t>
            </a:r>
            <a:r>
              <a:rPr sz="3000" b="1" spc="-30" dirty="0">
                <a:latin typeface="+mn-lt"/>
              </a:rPr>
              <a:t>k</a:t>
            </a:r>
            <a:r>
              <a:rPr sz="3000" b="1" spc="-10" dirty="0">
                <a:latin typeface="+mn-lt"/>
              </a:rPr>
              <a:t>a</a:t>
            </a:r>
            <a:r>
              <a:rPr sz="3000" b="1" dirty="0">
                <a:latin typeface="+mn-lt"/>
              </a:rPr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1541" y="1689099"/>
            <a:ext cx="8072120" cy="4630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-50" dirty="0">
                <a:latin typeface="Cambria Math"/>
                <a:cs typeface="Cambria Math"/>
              </a:rPr>
              <a:t>P</a:t>
            </a:r>
            <a:r>
              <a:rPr sz="2300" dirty="0">
                <a:latin typeface="Cambria Math"/>
                <a:cs typeface="Cambria Math"/>
              </a:rPr>
              <a:t>eme</a:t>
            </a:r>
            <a:r>
              <a:rPr sz="2300" spc="-5" dirty="0">
                <a:latin typeface="Cambria Math"/>
                <a:cs typeface="Cambria Math"/>
              </a:rPr>
              <a:t>ri</a:t>
            </a:r>
            <a:r>
              <a:rPr sz="2300" spc="-10" dirty="0">
                <a:latin typeface="Cambria Math"/>
                <a:cs typeface="Cambria Math"/>
              </a:rPr>
              <a:t>k</a:t>
            </a:r>
            <a:r>
              <a:rPr sz="2300" spc="5" dirty="0">
                <a:latin typeface="Cambria Math"/>
                <a:cs typeface="Cambria Math"/>
              </a:rPr>
              <a:t>s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10" dirty="0">
                <a:latin typeface="Cambria Math"/>
                <a:cs typeface="Cambria Math"/>
              </a:rPr>
              <a:t>a</a:t>
            </a:r>
            <a:r>
              <a:rPr sz="2300" dirty="0">
                <a:latin typeface="Cambria Math"/>
                <a:cs typeface="Cambria Math"/>
              </a:rPr>
              <a:t>n</a:t>
            </a:r>
            <a:r>
              <a:rPr sz="2300" spc="-100" dirty="0">
                <a:latin typeface="Times New Roman"/>
                <a:cs typeface="Times New Roman"/>
              </a:rPr>
              <a:t> </a:t>
            </a:r>
            <a:r>
              <a:rPr sz="2300" spc="-10" dirty="0">
                <a:latin typeface="Cambria Math"/>
                <a:cs typeface="Cambria Math"/>
              </a:rPr>
              <a:t>B</a:t>
            </a:r>
            <a:r>
              <a:rPr sz="2300" spc="-5" dirty="0">
                <a:latin typeface="Cambria Math"/>
                <a:cs typeface="Cambria Math"/>
              </a:rPr>
              <a:t>u</a:t>
            </a:r>
            <a:r>
              <a:rPr sz="2300" dirty="0">
                <a:latin typeface="Cambria Math"/>
                <a:cs typeface="Cambria Math"/>
              </a:rPr>
              <a:t>k</a:t>
            </a:r>
            <a:r>
              <a:rPr sz="2300" spc="-5" dirty="0">
                <a:latin typeface="Cambria Math"/>
                <a:cs typeface="Cambria Math"/>
              </a:rPr>
              <a:t>t</a:t>
            </a:r>
            <a:r>
              <a:rPr sz="2300" dirty="0">
                <a:latin typeface="Cambria Math"/>
                <a:cs typeface="Cambria Math"/>
              </a:rPr>
              <a:t>i</a:t>
            </a:r>
            <a:r>
              <a:rPr sz="2300" spc="-80" dirty="0">
                <a:latin typeface="Times New Roman"/>
                <a:cs typeface="Times New Roman"/>
              </a:rPr>
              <a:t> </a:t>
            </a:r>
            <a:r>
              <a:rPr sz="2300" spc="-50" dirty="0">
                <a:latin typeface="Cambria Math"/>
                <a:cs typeface="Cambria Math"/>
              </a:rPr>
              <a:t>P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5" dirty="0">
                <a:latin typeface="Cambria Math"/>
                <a:cs typeface="Cambria Math"/>
              </a:rPr>
              <a:t>r</a:t>
            </a:r>
            <a:r>
              <a:rPr sz="2300" dirty="0">
                <a:latin typeface="Cambria Math"/>
                <a:cs typeface="Cambria Math"/>
              </a:rPr>
              <a:t>m</a:t>
            </a:r>
            <a:r>
              <a:rPr sz="2300" spc="-5" dirty="0">
                <a:latin typeface="Cambria Math"/>
                <a:cs typeface="Cambria Math"/>
              </a:rPr>
              <a:t>ul</a:t>
            </a:r>
            <a:r>
              <a:rPr sz="2300" dirty="0">
                <a:latin typeface="Cambria Math"/>
                <a:cs typeface="Cambria Math"/>
              </a:rPr>
              <a:t>aan</a:t>
            </a:r>
            <a:r>
              <a:rPr sz="2300" spc="-75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spc="-5" dirty="0">
                <a:latin typeface="Cambria Math"/>
                <a:cs typeface="Cambria Math"/>
              </a:rPr>
              <a:t>i</a:t>
            </a:r>
            <a:r>
              <a:rPr sz="2300" spc="5" dirty="0">
                <a:latin typeface="Cambria Math"/>
                <a:cs typeface="Cambria Math"/>
              </a:rPr>
              <a:t>s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5" dirty="0">
                <a:latin typeface="Cambria Math"/>
                <a:cs typeface="Cambria Math"/>
              </a:rPr>
              <a:t>l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5" dirty="0">
                <a:latin typeface="Cambria Math"/>
                <a:cs typeface="Cambria Math"/>
              </a:rPr>
              <a:t>s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i</a:t>
            </a:r>
            <a:r>
              <a:rPr sz="2300" spc="-25" dirty="0">
                <a:latin typeface="Cambria Math"/>
                <a:cs typeface="Cambria Math"/>
              </a:rPr>
              <a:t>k</a:t>
            </a:r>
            <a:r>
              <a:rPr sz="2300" spc="-10" dirty="0">
                <a:latin typeface="Cambria Math"/>
                <a:cs typeface="Cambria Math"/>
              </a:rPr>
              <a:t>a</a:t>
            </a:r>
            <a:r>
              <a:rPr sz="2300" dirty="0">
                <a:latin typeface="Cambria Math"/>
                <a:cs typeface="Cambria Math"/>
              </a:rPr>
              <a:t>n</a:t>
            </a:r>
            <a:r>
              <a:rPr sz="2300" spc="-100" dirty="0">
                <a:latin typeface="Times New Roman"/>
                <a:cs typeface="Times New Roman"/>
              </a:rPr>
              <a:t> </a:t>
            </a:r>
            <a:r>
              <a:rPr sz="2300" spc="-10" dirty="0">
                <a:latin typeface="Cambria Math"/>
                <a:cs typeface="Cambria Math"/>
              </a:rPr>
              <a:t>k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40" dirty="0">
                <a:latin typeface="Cambria Math"/>
                <a:cs typeface="Cambria Math"/>
              </a:rPr>
              <a:t>r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dirty="0">
                <a:latin typeface="Cambria Math"/>
                <a:cs typeface="Cambria Math"/>
              </a:rPr>
              <a:t>a:</a:t>
            </a:r>
          </a:p>
          <a:p>
            <a:pPr marL="378460" indent="-365760">
              <a:lnSpc>
                <a:spcPct val="100000"/>
              </a:lnSpc>
              <a:spcBef>
                <a:spcPts val="645"/>
              </a:spcBef>
              <a:buAutoNum type="arabicPeriod"/>
              <a:tabLst>
                <a:tab pos="379095" algn="l"/>
              </a:tabLst>
            </a:pPr>
            <a:r>
              <a:rPr sz="2300" spc="-100" dirty="0">
                <a:latin typeface="Cambria Math"/>
                <a:cs typeface="Cambria Math"/>
              </a:rPr>
              <a:t>W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ji</a:t>
            </a:r>
            <a:r>
              <a:rPr sz="2300" dirty="0">
                <a:latin typeface="Cambria Math"/>
                <a:cs typeface="Cambria Math"/>
              </a:rPr>
              <a:t>b</a:t>
            </a:r>
            <a:r>
              <a:rPr sz="2300" spc="-75" dirty="0">
                <a:latin typeface="Times New Roman"/>
                <a:cs typeface="Times New Roman"/>
              </a:rPr>
              <a:t> </a:t>
            </a:r>
            <a:r>
              <a:rPr sz="2300" spc="-50" dirty="0">
                <a:latin typeface="Cambria Math"/>
                <a:cs typeface="Cambria Math"/>
              </a:rPr>
              <a:t>P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j</a:t>
            </a:r>
            <a:r>
              <a:rPr sz="2300" dirty="0">
                <a:latin typeface="Cambria Math"/>
                <a:cs typeface="Cambria Math"/>
              </a:rPr>
              <a:t>ak</a:t>
            </a:r>
            <a:r>
              <a:rPr sz="2300" spc="-8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me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dirty="0">
                <a:latin typeface="Cambria Math"/>
                <a:cs typeface="Cambria Math"/>
              </a:rPr>
              <a:t>g</a:t>
            </a:r>
            <a:r>
              <a:rPr sz="2300" spc="-5" dirty="0">
                <a:latin typeface="Cambria Math"/>
                <a:cs typeface="Cambria Math"/>
              </a:rPr>
              <a:t>un</a:t>
            </a:r>
            <a:r>
              <a:rPr sz="2300" spc="-15" dirty="0">
                <a:latin typeface="Cambria Math"/>
                <a:cs typeface="Cambria Math"/>
              </a:rPr>
              <a:t>g</a:t>
            </a:r>
            <a:r>
              <a:rPr sz="2300" spc="-10" dirty="0">
                <a:latin typeface="Cambria Math"/>
                <a:cs typeface="Cambria Math"/>
              </a:rPr>
              <a:t>k</a:t>
            </a:r>
            <a:r>
              <a:rPr sz="2300" dirty="0">
                <a:latin typeface="Cambria Math"/>
                <a:cs typeface="Cambria Math"/>
              </a:rPr>
              <a:t>ap</a:t>
            </a:r>
            <a:r>
              <a:rPr sz="2300" spc="-25" dirty="0">
                <a:latin typeface="Cambria Math"/>
                <a:cs typeface="Cambria Math"/>
              </a:rPr>
              <a:t>k</a:t>
            </a:r>
            <a:r>
              <a:rPr sz="2300" dirty="0">
                <a:latin typeface="Cambria Math"/>
                <a:cs typeface="Cambria Math"/>
              </a:rPr>
              <a:t>an</a:t>
            </a:r>
            <a:r>
              <a:rPr sz="2300" spc="-100" dirty="0">
                <a:latin typeface="Times New Roman"/>
                <a:cs typeface="Times New Roman"/>
              </a:rPr>
              <a:t> </a:t>
            </a:r>
            <a:r>
              <a:rPr sz="2300" spc="-35" dirty="0">
                <a:latin typeface="Cambria Math"/>
                <a:cs typeface="Cambria Math"/>
              </a:rPr>
              <a:t>k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5" dirty="0">
                <a:latin typeface="Cambria Math"/>
                <a:cs typeface="Cambria Math"/>
              </a:rPr>
              <a:t>ti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35" dirty="0">
                <a:latin typeface="Cambria Math"/>
                <a:cs typeface="Cambria Math"/>
              </a:rPr>
              <a:t>k</a:t>
            </a:r>
            <a:r>
              <a:rPr sz="2300" spc="-5" dirty="0">
                <a:latin typeface="Cambria Math"/>
                <a:cs typeface="Cambria Math"/>
              </a:rPr>
              <a:t>b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40" dirty="0">
                <a:latin typeface="Cambria Math"/>
                <a:cs typeface="Cambria Math"/>
              </a:rPr>
              <a:t>r</a:t>
            </a:r>
            <a:r>
              <a:rPr sz="2300" dirty="0">
                <a:latin typeface="Cambria Math"/>
                <a:cs typeface="Cambria Math"/>
              </a:rPr>
              <a:t>an</a:t>
            </a:r>
            <a:r>
              <a:rPr sz="2300" spc="-10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pe</a:t>
            </a:r>
            <a:r>
              <a:rPr sz="2300" spc="-20" dirty="0">
                <a:latin typeface="Cambria Math"/>
                <a:cs typeface="Cambria Math"/>
              </a:rPr>
              <a:t>r</a:t>
            </a:r>
            <a:r>
              <a:rPr sz="2300" spc="-5" dirty="0">
                <a:latin typeface="Cambria Math"/>
                <a:cs typeface="Cambria Math"/>
              </a:rPr>
              <a:t>bu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t</a:t>
            </a:r>
            <a:r>
              <a:rPr sz="2300" spc="15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dirty="0">
                <a:latin typeface="Cambria Math"/>
                <a:cs typeface="Cambria Math"/>
              </a:rPr>
              <a:t>;</a:t>
            </a:r>
          </a:p>
          <a:p>
            <a:pPr marL="378460" indent="-365760">
              <a:lnSpc>
                <a:spcPct val="100000"/>
              </a:lnSpc>
              <a:spcBef>
                <a:spcPts val="645"/>
              </a:spcBef>
              <a:buAutoNum type="arabicPeriod"/>
              <a:tabLst>
                <a:tab pos="379095" algn="l"/>
              </a:tabLst>
            </a:pPr>
            <a:r>
              <a:rPr sz="2300" spc="-50" dirty="0">
                <a:latin typeface="Cambria Math"/>
                <a:cs typeface="Cambria Math"/>
              </a:rPr>
              <a:t>P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20" dirty="0">
                <a:latin typeface="Cambria Math"/>
                <a:cs typeface="Cambria Math"/>
              </a:rPr>
              <a:t>r</a:t>
            </a:r>
            <a:r>
              <a:rPr sz="2300" spc="-5" dirty="0">
                <a:latin typeface="Cambria Math"/>
                <a:cs typeface="Cambria Math"/>
              </a:rPr>
              <a:t>bit</a:t>
            </a:r>
            <a:r>
              <a:rPr sz="2300" dirty="0">
                <a:latin typeface="Cambria Math"/>
                <a:cs typeface="Cambria Math"/>
              </a:rPr>
              <a:t>an</a:t>
            </a:r>
            <a:r>
              <a:rPr sz="2300" spc="-7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Cambria Math"/>
                <a:cs typeface="Cambria Math"/>
              </a:rPr>
              <a:t>Su</a:t>
            </a:r>
            <a:r>
              <a:rPr sz="2300" spc="-40" dirty="0">
                <a:latin typeface="Cambria Math"/>
                <a:cs typeface="Cambria Math"/>
              </a:rPr>
              <a:t>r</a:t>
            </a:r>
            <a:r>
              <a:rPr sz="2300" dirty="0">
                <a:latin typeface="Cambria Math"/>
                <a:cs typeface="Cambria Math"/>
              </a:rPr>
              <a:t>at</a:t>
            </a:r>
            <a:r>
              <a:rPr sz="2300" spc="-75" dirty="0">
                <a:latin typeface="Times New Roman"/>
                <a:cs typeface="Times New Roman"/>
              </a:rPr>
              <a:t> </a:t>
            </a:r>
            <a:r>
              <a:rPr sz="2300" spc="-50" dirty="0">
                <a:latin typeface="Cambria Math"/>
                <a:cs typeface="Cambria Math"/>
              </a:rPr>
              <a:t>K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25" dirty="0">
                <a:latin typeface="Cambria Math"/>
                <a:cs typeface="Cambria Math"/>
              </a:rPr>
              <a:t>t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5" dirty="0">
                <a:latin typeface="Cambria Math"/>
                <a:cs typeface="Cambria Math"/>
              </a:rPr>
              <a:t>t</a:t>
            </a:r>
            <a:r>
              <a:rPr sz="2300" dirty="0">
                <a:latin typeface="Cambria Math"/>
                <a:cs typeface="Cambria Math"/>
              </a:rPr>
              <a:t>apan</a:t>
            </a:r>
            <a:r>
              <a:rPr sz="2300" spc="-90" dirty="0">
                <a:latin typeface="Times New Roman"/>
                <a:cs typeface="Times New Roman"/>
              </a:rPr>
              <a:t> </a:t>
            </a:r>
            <a:r>
              <a:rPr sz="2300" spc="-50" dirty="0">
                <a:latin typeface="Cambria Math"/>
                <a:cs typeface="Cambria Math"/>
              </a:rPr>
              <a:t>P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j</a:t>
            </a:r>
            <a:r>
              <a:rPr sz="2300" dirty="0">
                <a:latin typeface="Cambria Math"/>
                <a:cs typeface="Cambria Math"/>
              </a:rPr>
              <a:t>ak</a:t>
            </a:r>
            <a:r>
              <a:rPr sz="2300" spc="-85" dirty="0">
                <a:latin typeface="Times New Roman"/>
                <a:cs typeface="Times New Roman"/>
              </a:rPr>
              <a:t> </a:t>
            </a:r>
            <a:r>
              <a:rPr sz="2300" spc="-75" dirty="0">
                <a:latin typeface="Cambria Math"/>
                <a:cs typeface="Cambria Math"/>
              </a:rPr>
              <a:t>K</a:t>
            </a:r>
            <a:r>
              <a:rPr sz="2300" spc="-5" dirty="0">
                <a:latin typeface="Cambria Math"/>
                <a:cs typeface="Cambria Math"/>
              </a:rPr>
              <a:t>u</a:t>
            </a:r>
            <a:r>
              <a:rPr sz="2300" spc="-40" dirty="0">
                <a:latin typeface="Cambria Math"/>
                <a:cs typeface="Cambria Math"/>
              </a:rPr>
              <a:t>r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dirty="0">
                <a:latin typeface="Cambria Math"/>
                <a:cs typeface="Cambria Math"/>
              </a:rPr>
              <a:t>g</a:t>
            </a:r>
            <a:r>
              <a:rPr sz="2300" spc="-60" dirty="0">
                <a:latin typeface="Times New Roman"/>
                <a:cs typeface="Times New Roman"/>
              </a:rPr>
              <a:t> </a:t>
            </a:r>
            <a:r>
              <a:rPr sz="2300" spc="-10" dirty="0">
                <a:latin typeface="Cambria Math"/>
                <a:cs typeface="Cambria Math"/>
              </a:rPr>
              <a:t>B</a:t>
            </a:r>
            <a:r>
              <a:rPr sz="2300" spc="-50" dirty="0">
                <a:latin typeface="Cambria Math"/>
                <a:cs typeface="Cambria Math"/>
              </a:rPr>
              <a:t>a</a:t>
            </a:r>
            <a:r>
              <a:rPr sz="2300" spc="-45" dirty="0">
                <a:latin typeface="Cambria Math"/>
                <a:cs typeface="Cambria Math"/>
              </a:rPr>
              <a:t>y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r</a:t>
            </a:r>
            <a:r>
              <a:rPr sz="2300" dirty="0">
                <a:latin typeface="Cambria Math"/>
                <a:cs typeface="Cambria Math"/>
              </a:rPr>
              <a:t>;</a:t>
            </a:r>
          </a:p>
          <a:p>
            <a:pPr marL="378460" marR="5080" indent="-365760">
              <a:lnSpc>
                <a:spcPct val="80000"/>
              </a:lnSpc>
              <a:spcBef>
                <a:spcPts val="1200"/>
              </a:spcBef>
              <a:buAutoNum type="arabicPeriod"/>
              <a:tabLst>
                <a:tab pos="379095" algn="l"/>
              </a:tabLst>
            </a:pPr>
            <a:r>
              <a:rPr sz="2300" spc="-100" dirty="0">
                <a:latin typeface="Cambria Math"/>
                <a:cs typeface="Cambria Math"/>
              </a:rPr>
              <a:t>W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ji</a:t>
            </a:r>
            <a:r>
              <a:rPr sz="2300" dirty="0">
                <a:latin typeface="Cambria Math"/>
                <a:cs typeface="Cambria Math"/>
              </a:rPr>
              <a:t>b</a:t>
            </a:r>
            <a:r>
              <a:rPr sz="2300" spc="20" dirty="0">
                <a:latin typeface="Times New Roman"/>
                <a:cs typeface="Times New Roman"/>
              </a:rPr>
              <a:t> </a:t>
            </a:r>
            <a:r>
              <a:rPr sz="2300" spc="-50" dirty="0">
                <a:latin typeface="Cambria Math"/>
                <a:cs typeface="Cambria Math"/>
              </a:rPr>
              <a:t>P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j</a:t>
            </a:r>
            <a:r>
              <a:rPr sz="2300" dirty="0">
                <a:latin typeface="Cambria Math"/>
                <a:cs typeface="Cambria Math"/>
              </a:rPr>
              <a:t>ak</a:t>
            </a:r>
            <a:r>
              <a:rPr sz="2300" spc="2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o</a:t>
            </a:r>
            <a:r>
              <a:rPr sz="2300" spc="-40" dirty="0">
                <a:latin typeface="Cambria Math"/>
                <a:cs typeface="Cambria Math"/>
              </a:rPr>
              <a:t>r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dirty="0">
                <a:latin typeface="Cambria Math"/>
                <a:cs typeface="Cambria Math"/>
              </a:rPr>
              <a:t>g</a:t>
            </a:r>
            <a:r>
              <a:rPr sz="2300" spc="2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p</a:t>
            </a:r>
            <a:r>
              <a:rPr sz="2300" spc="-5" dirty="0">
                <a:latin typeface="Cambria Math"/>
                <a:cs typeface="Cambria Math"/>
              </a:rPr>
              <a:t>rib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dirty="0">
                <a:latin typeface="Cambria Math"/>
                <a:cs typeface="Cambria Math"/>
              </a:rPr>
              <a:t>i</a:t>
            </a:r>
            <a:r>
              <a:rPr sz="2300" spc="20" dirty="0">
                <a:latin typeface="Times New Roman"/>
                <a:cs typeface="Times New Roman"/>
              </a:rPr>
              <a:t> </a:t>
            </a:r>
            <a:r>
              <a:rPr sz="2300" spc="-45" dirty="0">
                <a:latin typeface="Cambria Math"/>
                <a:cs typeface="Cambria Math"/>
              </a:rPr>
              <a:t>y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dirty="0">
                <a:latin typeface="Cambria Math"/>
                <a:cs typeface="Cambria Math"/>
              </a:rPr>
              <a:t>g</a:t>
            </a:r>
            <a:r>
              <a:rPr sz="2300" spc="25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spc="-5" dirty="0">
                <a:latin typeface="Cambria Math"/>
                <a:cs typeface="Cambria Math"/>
              </a:rPr>
              <a:t>il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25" dirty="0">
                <a:latin typeface="Cambria Math"/>
                <a:cs typeface="Cambria Math"/>
              </a:rPr>
              <a:t>k</a:t>
            </a:r>
            <a:r>
              <a:rPr sz="2300" spc="-15" dirty="0">
                <a:latin typeface="Cambria Math"/>
                <a:cs typeface="Cambria Math"/>
              </a:rPr>
              <a:t>u</a:t>
            </a:r>
            <a:r>
              <a:rPr sz="2300" spc="-25" dirty="0">
                <a:latin typeface="Cambria Math"/>
                <a:cs typeface="Cambria Math"/>
              </a:rPr>
              <a:t>k</a:t>
            </a:r>
            <a:r>
              <a:rPr sz="2300" dirty="0">
                <a:latin typeface="Cambria Math"/>
                <a:cs typeface="Cambria Math"/>
              </a:rPr>
              <a:t>an</a:t>
            </a:r>
            <a:r>
              <a:rPr sz="2300" spc="20" dirty="0">
                <a:latin typeface="Times New Roman"/>
                <a:cs typeface="Times New Roman"/>
              </a:rPr>
              <a:t> </a:t>
            </a:r>
            <a:r>
              <a:rPr sz="2300" spc="-50" dirty="0">
                <a:latin typeface="Cambria Math"/>
                <a:cs typeface="Cambria Math"/>
              </a:rPr>
              <a:t>P</a:t>
            </a:r>
            <a:r>
              <a:rPr sz="2300" dirty="0">
                <a:latin typeface="Cambria Math"/>
                <a:cs typeface="Cambria Math"/>
              </a:rPr>
              <a:t>em</a:t>
            </a:r>
            <a:r>
              <a:rPr sz="2300" spc="-10" dirty="0">
                <a:latin typeface="Cambria Math"/>
                <a:cs typeface="Cambria Math"/>
              </a:rPr>
              <a:t>e</a:t>
            </a:r>
            <a:r>
              <a:rPr sz="2300" spc="-5" dirty="0">
                <a:latin typeface="Cambria Math"/>
                <a:cs typeface="Cambria Math"/>
              </a:rPr>
              <a:t>ri</a:t>
            </a:r>
            <a:r>
              <a:rPr sz="2300" spc="-25" dirty="0">
                <a:latin typeface="Cambria Math"/>
                <a:cs typeface="Cambria Math"/>
              </a:rPr>
              <a:t>k</a:t>
            </a:r>
            <a:r>
              <a:rPr sz="2300" spc="15" dirty="0">
                <a:latin typeface="Cambria Math"/>
                <a:cs typeface="Cambria Math"/>
              </a:rPr>
              <a:t>s</a:t>
            </a:r>
            <a:r>
              <a:rPr sz="2300" dirty="0">
                <a:latin typeface="Cambria Math"/>
                <a:cs typeface="Cambria Math"/>
              </a:rPr>
              <a:t>aan</a:t>
            </a:r>
            <a:r>
              <a:rPr sz="2300" spc="20" dirty="0">
                <a:latin typeface="Times New Roman"/>
                <a:cs typeface="Times New Roman"/>
              </a:rPr>
              <a:t> </a:t>
            </a:r>
            <a:r>
              <a:rPr sz="2300" spc="-10" dirty="0">
                <a:latin typeface="Cambria Math"/>
                <a:cs typeface="Cambria Math"/>
              </a:rPr>
              <a:t>B</a:t>
            </a:r>
            <a:r>
              <a:rPr sz="2300" spc="-5" dirty="0">
                <a:latin typeface="Cambria Math"/>
                <a:cs typeface="Cambria Math"/>
              </a:rPr>
              <a:t>u</a:t>
            </a:r>
            <a:r>
              <a:rPr sz="2300" spc="-10" dirty="0">
                <a:latin typeface="Cambria Math"/>
                <a:cs typeface="Cambria Math"/>
              </a:rPr>
              <a:t>k</a:t>
            </a:r>
            <a:r>
              <a:rPr sz="2300" spc="-5" dirty="0">
                <a:latin typeface="Cambria Math"/>
                <a:cs typeface="Cambria Math"/>
              </a:rPr>
              <a:t>t</a:t>
            </a:r>
            <a:r>
              <a:rPr sz="2300" dirty="0">
                <a:latin typeface="Cambria Math"/>
                <a:cs typeface="Cambria Math"/>
              </a:rPr>
              <a:t>i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50" dirty="0">
                <a:latin typeface="Cambria Math"/>
                <a:cs typeface="Cambria Math"/>
              </a:rPr>
              <a:t>P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5" dirty="0">
                <a:latin typeface="Cambria Math"/>
                <a:cs typeface="Cambria Math"/>
              </a:rPr>
              <a:t>r</a:t>
            </a:r>
            <a:r>
              <a:rPr sz="2300" dirty="0">
                <a:latin typeface="Cambria Math"/>
                <a:cs typeface="Cambria Math"/>
              </a:rPr>
              <a:t>m</a:t>
            </a:r>
            <a:r>
              <a:rPr sz="2300" spc="-5" dirty="0">
                <a:latin typeface="Cambria Math"/>
                <a:cs typeface="Cambria Math"/>
              </a:rPr>
              <a:t>ul</a:t>
            </a:r>
            <a:r>
              <a:rPr sz="2300" dirty="0">
                <a:latin typeface="Cambria Math"/>
                <a:cs typeface="Cambria Math"/>
              </a:rPr>
              <a:t>aan</a:t>
            </a:r>
            <a:r>
              <a:rPr sz="2300" spc="-7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me</a:t>
            </a:r>
            <a:r>
              <a:rPr sz="2300" spc="-5" dirty="0">
                <a:latin typeface="Cambria Math"/>
                <a:cs typeface="Cambria Math"/>
              </a:rPr>
              <a:t>nin</a:t>
            </a:r>
            <a:r>
              <a:rPr sz="2300" dirty="0">
                <a:latin typeface="Cambria Math"/>
                <a:cs typeface="Cambria Math"/>
              </a:rPr>
              <a:t>g</a:t>
            </a:r>
            <a:r>
              <a:rPr sz="2300" spc="-25" dirty="0">
                <a:latin typeface="Cambria Math"/>
                <a:cs typeface="Cambria Math"/>
              </a:rPr>
              <a:t>g</a:t>
            </a:r>
            <a:r>
              <a:rPr sz="2300" dirty="0">
                <a:latin typeface="Cambria Math"/>
                <a:cs typeface="Cambria Math"/>
              </a:rPr>
              <a:t>al</a:t>
            </a:r>
            <a:r>
              <a:rPr sz="2300" spc="-75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spc="-5" dirty="0">
                <a:latin typeface="Cambria Math"/>
                <a:cs typeface="Cambria Math"/>
              </a:rPr>
              <a:t>uni</a:t>
            </a:r>
            <a:r>
              <a:rPr sz="2300" dirty="0">
                <a:latin typeface="Cambria Math"/>
                <a:cs typeface="Cambria Math"/>
              </a:rPr>
              <a:t>a;</a:t>
            </a:r>
          </a:p>
          <a:p>
            <a:pPr marL="378460" marR="5715" indent="-365760">
              <a:lnSpc>
                <a:spcPct val="80000"/>
              </a:lnSpc>
              <a:spcBef>
                <a:spcPts val="1200"/>
              </a:spcBef>
              <a:buAutoNum type="arabicPeriod"/>
              <a:tabLst>
                <a:tab pos="379095" algn="l"/>
                <a:tab pos="7813675" algn="l"/>
              </a:tabLst>
            </a:pPr>
            <a:r>
              <a:rPr sz="2300" dirty="0">
                <a:latin typeface="Cambria Math"/>
                <a:cs typeface="Cambria Math"/>
              </a:rPr>
              <a:t>T</a:t>
            </a:r>
            <a:r>
              <a:rPr sz="2300" spc="-5" dirty="0">
                <a:latin typeface="Cambria Math"/>
                <a:cs typeface="Cambria Math"/>
              </a:rPr>
              <a:t>i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spc="-10" dirty="0">
                <a:latin typeface="Cambria Math"/>
                <a:cs typeface="Cambria Math"/>
              </a:rPr>
              <a:t>a</a:t>
            </a:r>
            <a:r>
              <a:rPr sz="2300" dirty="0">
                <a:latin typeface="Cambria Math"/>
                <a:cs typeface="Cambria Math"/>
              </a:rPr>
              <a:t>k</a:t>
            </a:r>
            <a:r>
              <a:rPr sz="2300" spc="229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spc="-5" dirty="0">
                <a:latin typeface="Cambria Math"/>
                <a:cs typeface="Cambria Math"/>
              </a:rPr>
              <a:t>i</a:t>
            </a:r>
            <a:r>
              <a:rPr sz="2300" spc="-40" dirty="0">
                <a:latin typeface="Cambria Math"/>
                <a:cs typeface="Cambria Math"/>
              </a:rPr>
              <a:t>t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10" dirty="0">
                <a:latin typeface="Cambria Math"/>
                <a:cs typeface="Cambria Math"/>
              </a:rPr>
              <a:t>m</a:t>
            </a:r>
            <a:r>
              <a:rPr sz="2300" spc="-5" dirty="0">
                <a:latin typeface="Cambria Math"/>
                <a:cs typeface="Cambria Math"/>
              </a:rPr>
              <a:t>u</a:t>
            </a:r>
            <a:r>
              <a:rPr sz="2300" spc="-10" dirty="0">
                <a:latin typeface="Cambria Math"/>
                <a:cs typeface="Cambria Math"/>
              </a:rPr>
              <a:t>k</a:t>
            </a:r>
            <a:r>
              <a:rPr sz="2300" dirty="0">
                <a:latin typeface="Cambria Math"/>
                <a:cs typeface="Cambria Math"/>
              </a:rPr>
              <a:t>an</a:t>
            </a:r>
            <a:r>
              <a:rPr sz="2300" spc="22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10" dirty="0">
                <a:latin typeface="Cambria Math"/>
                <a:cs typeface="Cambria Math"/>
              </a:rPr>
              <a:t>d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5" dirty="0">
                <a:latin typeface="Cambria Math"/>
                <a:cs typeface="Cambria Math"/>
              </a:rPr>
              <a:t>n</a:t>
            </a:r>
            <a:r>
              <a:rPr sz="2300" spc="-45" dirty="0">
                <a:latin typeface="Cambria Math"/>
                <a:cs typeface="Cambria Math"/>
              </a:rPr>
              <a:t>y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229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Cambria Math"/>
                <a:cs typeface="Cambria Math"/>
              </a:rPr>
              <a:t>bu</a:t>
            </a:r>
            <a:r>
              <a:rPr sz="2300" dirty="0">
                <a:latin typeface="Cambria Math"/>
                <a:cs typeface="Cambria Math"/>
              </a:rPr>
              <a:t>k</a:t>
            </a:r>
            <a:r>
              <a:rPr sz="2300" spc="-5" dirty="0">
                <a:latin typeface="Cambria Math"/>
                <a:cs typeface="Cambria Math"/>
              </a:rPr>
              <a:t>t</a:t>
            </a:r>
            <a:r>
              <a:rPr sz="2300" dirty="0">
                <a:latin typeface="Cambria Math"/>
                <a:cs typeface="Cambria Math"/>
              </a:rPr>
              <a:t>i</a:t>
            </a:r>
            <a:r>
              <a:rPr sz="2300" spc="22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pe</a:t>
            </a:r>
            <a:r>
              <a:rPr sz="2300" spc="-20" dirty="0">
                <a:latin typeface="Cambria Math"/>
                <a:cs typeface="Cambria Math"/>
              </a:rPr>
              <a:t>r</a:t>
            </a:r>
            <a:r>
              <a:rPr sz="2300" dirty="0">
                <a:latin typeface="Cambria Math"/>
                <a:cs typeface="Cambria Math"/>
              </a:rPr>
              <a:t>m</a:t>
            </a:r>
            <a:r>
              <a:rPr sz="2300" spc="-5" dirty="0">
                <a:latin typeface="Cambria Math"/>
                <a:cs typeface="Cambria Math"/>
              </a:rPr>
              <a:t>ul</a:t>
            </a:r>
            <a:r>
              <a:rPr sz="2300" dirty="0">
                <a:latin typeface="Cambria Math"/>
                <a:cs typeface="Cambria Math"/>
              </a:rPr>
              <a:t>aan</a:t>
            </a:r>
            <a:r>
              <a:rPr sz="2300" spc="22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Cambria Math"/>
                <a:cs typeface="Cambria Math"/>
              </a:rPr>
              <a:t>tin</a:t>
            </a:r>
            <a:r>
              <a:rPr sz="2300" spc="-10" dirty="0">
                <a:latin typeface="Cambria Math"/>
                <a:cs typeface="Cambria Math"/>
              </a:rPr>
              <a:t>d</a:t>
            </a:r>
            <a:r>
              <a:rPr sz="2300" dirty="0">
                <a:latin typeface="Cambria Math"/>
                <a:cs typeface="Cambria Math"/>
              </a:rPr>
              <a:t>ak</a:t>
            </a:r>
            <a:r>
              <a:rPr sz="2300" spc="229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p</a:t>
            </a:r>
            <a:r>
              <a:rPr sz="2300" spc="-20" dirty="0">
                <a:latin typeface="Cambria Math"/>
                <a:cs typeface="Cambria Math"/>
              </a:rPr>
              <a:t>i</a:t>
            </a:r>
            <a:r>
              <a:rPr sz="2300" spc="15" dirty="0">
                <a:latin typeface="Cambria Math"/>
                <a:cs typeface="Cambria Math"/>
              </a:rPr>
              <a:t>d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dirty="0">
                <a:latin typeface="Times New Roman"/>
                <a:cs typeface="Times New Roman"/>
              </a:rPr>
              <a:t>	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dirty="0">
                <a:latin typeface="Cambria Math"/>
                <a:cs typeface="Cambria Math"/>
              </a:rPr>
              <a:t>i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Cambria Math"/>
                <a:cs typeface="Cambria Math"/>
              </a:rPr>
              <a:t>bi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dirty="0">
                <a:latin typeface="Cambria Math"/>
                <a:cs typeface="Cambria Math"/>
              </a:rPr>
              <a:t>g</a:t>
            </a:r>
            <a:r>
              <a:rPr sz="2300" spc="-7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pe</a:t>
            </a:r>
            <a:r>
              <a:rPr sz="2300" spc="-5" dirty="0">
                <a:latin typeface="Cambria Math"/>
                <a:cs typeface="Cambria Math"/>
              </a:rPr>
              <a:t>r</a:t>
            </a:r>
            <a:r>
              <a:rPr sz="2300" dirty="0">
                <a:latin typeface="Cambria Math"/>
                <a:cs typeface="Cambria Math"/>
              </a:rPr>
              <a:t>pa</a:t>
            </a:r>
            <a:r>
              <a:rPr sz="2300" spc="-5" dirty="0">
                <a:latin typeface="Cambria Math"/>
                <a:cs typeface="Cambria Math"/>
              </a:rPr>
              <a:t>j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10" dirty="0">
                <a:latin typeface="Cambria Math"/>
                <a:cs typeface="Cambria Math"/>
              </a:rPr>
              <a:t>ka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dirty="0">
                <a:latin typeface="Cambria Math"/>
                <a:cs typeface="Cambria Math"/>
              </a:rPr>
              <a:t>;</a:t>
            </a:r>
          </a:p>
          <a:p>
            <a:pPr marL="378460" marR="5080" indent="-365760">
              <a:lnSpc>
                <a:spcPts val="2210"/>
              </a:lnSpc>
              <a:spcBef>
                <a:spcPts val="1180"/>
              </a:spcBef>
              <a:buAutoNum type="arabicPeriod"/>
              <a:tabLst>
                <a:tab pos="379095" algn="l"/>
              </a:tabLst>
            </a:pPr>
            <a:r>
              <a:rPr sz="2300" spc="-50" dirty="0">
                <a:latin typeface="Cambria Math"/>
                <a:cs typeface="Cambria Math"/>
              </a:rPr>
              <a:t>P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55" dirty="0">
                <a:latin typeface="Cambria Math"/>
                <a:cs typeface="Cambria Math"/>
              </a:rPr>
              <a:t>n</a:t>
            </a:r>
            <a:r>
              <a:rPr sz="2300" dirty="0">
                <a:latin typeface="Cambria Math"/>
                <a:cs typeface="Cambria Math"/>
              </a:rPr>
              <a:t>y</a:t>
            </a:r>
            <a:r>
              <a:rPr sz="2300" spc="-5" dirty="0">
                <a:latin typeface="Cambria Math"/>
                <a:cs typeface="Cambria Math"/>
              </a:rPr>
              <a:t>i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spc="-20" dirty="0">
                <a:latin typeface="Cambria Math"/>
                <a:cs typeface="Cambria Math"/>
              </a:rPr>
              <a:t>i</a:t>
            </a:r>
            <a:r>
              <a:rPr sz="2300" spc="-10" dirty="0">
                <a:latin typeface="Cambria Math"/>
                <a:cs typeface="Cambria Math"/>
              </a:rPr>
              <a:t>k</a:t>
            </a:r>
            <a:r>
              <a:rPr sz="2300" dirty="0">
                <a:latin typeface="Cambria Math"/>
                <a:cs typeface="Cambria Math"/>
              </a:rPr>
              <a:t>an</a:t>
            </a:r>
            <a:r>
              <a:rPr sz="2300" spc="285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spc="-5" dirty="0">
                <a:latin typeface="Cambria Math"/>
                <a:cs typeface="Cambria Math"/>
              </a:rPr>
              <a:t>i</a:t>
            </a:r>
            <a:r>
              <a:rPr sz="2300" dirty="0">
                <a:latin typeface="Cambria Math"/>
                <a:cs typeface="Cambria Math"/>
              </a:rPr>
              <a:t>he</a:t>
            </a:r>
            <a:r>
              <a:rPr sz="2300" spc="-5" dirty="0">
                <a:latin typeface="Cambria Math"/>
                <a:cs typeface="Cambria Math"/>
              </a:rPr>
              <a:t>nt</a:t>
            </a:r>
            <a:r>
              <a:rPr sz="2300" spc="-20" dirty="0">
                <a:latin typeface="Cambria Math"/>
                <a:cs typeface="Cambria Math"/>
              </a:rPr>
              <a:t>i</a:t>
            </a:r>
            <a:r>
              <a:rPr sz="2300" spc="-10" dirty="0">
                <a:latin typeface="Cambria Math"/>
                <a:cs typeface="Cambria Math"/>
              </a:rPr>
              <a:t>k</a:t>
            </a:r>
            <a:r>
              <a:rPr sz="2300" dirty="0">
                <a:latin typeface="Cambria Math"/>
                <a:cs typeface="Cambria Math"/>
              </a:rPr>
              <a:t>an</a:t>
            </a:r>
            <a:r>
              <a:rPr sz="2300" spc="285" dirty="0">
                <a:latin typeface="Times New Roman"/>
                <a:cs typeface="Times New Roman"/>
              </a:rPr>
              <a:t> </a:t>
            </a:r>
            <a:r>
              <a:rPr sz="2300" spc="-25" dirty="0">
                <a:latin typeface="Cambria Math"/>
                <a:cs typeface="Cambria Math"/>
              </a:rPr>
              <a:t>k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40" dirty="0">
                <a:latin typeface="Cambria Math"/>
                <a:cs typeface="Cambria Math"/>
              </a:rPr>
              <a:t>r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27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pe</a:t>
            </a:r>
            <a:r>
              <a:rPr sz="2300" spc="-5" dirty="0">
                <a:latin typeface="Cambria Math"/>
                <a:cs typeface="Cambria Math"/>
              </a:rPr>
              <a:t>r</a:t>
            </a:r>
            <a:r>
              <a:rPr sz="2300" spc="-20" dirty="0">
                <a:latin typeface="Cambria Math"/>
                <a:cs typeface="Cambria Math"/>
              </a:rPr>
              <a:t>i</a:t>
            </a:r>
            <a:r>
              <a:rPr sz="2300" spc="5" dirty="0">
                <a:latin typeface="Cambria Math"/>
                <a:cs typeface="Cambria Math"/>
              </a:rPr>
              <a:t>s</a:t>
            </a:r>
            <a:r>
              <a:rPr sz="2300" spc="-5" dirty="0">
                <a:latin typeface="Cambria Math"/>
                <a:cs typeface="Cambria Math"/>
              </a:rPr>
              <a:t>t</a:t>
            </a:r>
            <a:r>
              <a:rPr sz="2300" spc="-55" dirty="0">
                <a:latin typeface="Cambria Math"/>
                <a:cs typeface="Cambria Math"/>
              </a:rPr>
              <a:t>i</a:t>
            </a:r>
            <a:r>
              <a:rPr sz="2300" spc="-50" dirty="0">
                <a:latin typeface="Cambria Math"/>
                <a:cs typeface="Cambria Math"/>
              </a:rPr>
              <a:t>w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5" dirty="0">
                <a:latin typeface="Cambria Math"/>
                <a:cs typeface="Cambria Math"/>
              </a:rPr>
              <a:t>n</a:t>
            </a:r>
            <a:r>
              <a:rPr sz="2300" spc="-45" dirty="0">
                <a:latin typeface="Cambria Math"/>
                <a:cs typeface="Cambria Math"/>
              </a:rPr>
              <a:t>y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275" dirty="0">
                <a:latin typeface="Times New Roman"/>
                <a:cs typeface="Times New Roman"/>
              </a:rPr>
              <a:t> </a:t>
            </a:r>
            <a:r>
              <a:rPr sz="2300" spc="-25" dirty="0">
                <a:latin typeface="Cambria Math"/>
                <a:cs typeface="Cambria Math"/>
              </a:rPr>
              <a:t>t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15" dirty="0">
                <a:latin typeface="Cambria Math"/>
                <a:cs typeface="Cambria Math"/>
              </a:rPr>
              <a:t>l</a:t>
            </a:r>
            <a:r>
              <a:rPr sz="2300" dirty="0">
                <a:latin typeface="Cambria Math"/>
                <a:cs typeface="Cambria Math"/>
              </a:rPr>
              <a:t>ah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275" dirty="0">
                <a:latin typeface="Times New Roman"/>
                <a:cs typeface="Times New Roman"/>
              </a:rPr>
              <a:t> </a:t>
            </a:r>
            <a:r>
              <a:rPr sz="2300" spc="10" dirty="0" err="1">
                <a:latin typeface="Cambria Math"/>
                <a:cs typeface="Cambria Math"/>
              </a:rPr>
              <a:t>d</a:t>
            </a:r>
            <a:r>
              <a:rPr sz="2300" dirty="0" err="1">
                <a:latin typeface="Cambria Math"/>
                <a:cs typeface="Cambria Math"/>
              </a:rPr>
              <a:t>a</a:t>
            </a:r>
            <a:r>
              <a:rPr sz="2300" spc="-5" dirty="0" err="1">
                <a:latin typeface="Cambria Math"/>
                <a:cs typeface="Cambria Math"/>
              </a:rPr>
              <a:t>l</a:t>
            </a:r>
            <a:r>
              <a:rPr sz="2300" spc="-40" dirty="0" err="1">
                <a:latin typeface="Cambria Math"/>
                <a:cs typeface="Cambria Math"/>
              </a:rPr>
              <a:t>u</a:t>
            </a:r>
            <a:r>
              <a:rPr sz="2300" spc="-60" dirty="0" err="1">
                <a:latin typeface="Cambria Math"/>
                <a:cs typeface="Cambria Math"/>
              </a:rPr>
              <a:t>w</a:t>
            </a:r>
            <a:r>
              <a:rPr sz="2300" dirty="0" err="1">
                <a:latin typeface="Cambria Math"/>
                <a:cs typeface="Cambria Math"/>
              </a:rPr>
              <a:t>a</a:t>
            </a:r>
            <a:r>
              <a:rPr sz="2300" spc="-5" dirty="0" err="1">
                <a:latin typeface="Cambria Math"/>
                <a:cs typeface="Cambria Math"/>
              </a:rPr>
              <a:t>r</a:t>
            </a:r>
            <a:r>
              <a:rPr sz="2300" spc="5" dirty="0" err="1">
                <a:latin typeface="Cambria Math"/>
                <a:cs typeface="Cambria Math"/>
              </a:rPr>
              <a:t>s</a:t>
            </a:r>
            <a:r>
              <a:rPr sz="2300" dirty="0" err="1">
                <a:latin typeface="Cambria Math"/>
                <a:cs typeface="Cambria Math"/>
              </a:rPr>
              <a:t>a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dirty="0" err="1" smtClean="0">
                <a:latin typeface="Cambria Math"/>
                <a:cs typeface="Cambria Math"/>
              </a:rPr>
              <a:t>a</a:t>
            </a:r>
            <a:r>
              <a:rPr sz="2300" spc="-5" dirty="0" err="1" smtClean="0">
                <a:latin typeface="Cambria Math"/>
                <a:cs typeface="Cambria Math"/>
              </a:rPr>
              <a:t>t</a:t>
            </a:r>
            <a:r>
              <a:rPr sz="2300" dirty="0" err="1" smtClean="0">
                <a:latin typeface="Cambria Math"/>
                <a:cs typeface="Cambria Math"/>
              </a:rPr>
              <a:t>au</a:t>
            </a:r>
            <a:endParaRPr sz="2300" dirty="0">
              <a:latin typeface="Cambria Math"/>
              <a:cs typeface="Cambria Math"/>
            </a:endParaRPr>
          </a:p>
          <a:p>
            <a:pPr marL="378460" marR="6350" indent="-365760" algn="just">
              <a:lnSpc>
                <a:spcPct val="80000"/>
              </a:lnSpc>
              <a:spcBef>
                <a:spcPts val="1215"/>
              </a:spcBef>
              <a:buAutoNum type="arabicPeriod"/>
              <a:tabLst>
                <a:tab pos="379095" algn="l"/>
              </a:tabLst>
            </a:pPr>
            <a:r>
              <a:rPr sz="2300" dirty="0">
                <a:latin typeface="Cambria Math"/>
                <a:cs typeface="Cambria Math"/>
              </a:rPr>
              <a:t>P</a:t>
            </a:r>
            <a:r>
              <a:rPr sz="2300" spc="-5" dirty="0">
                <a:latin typeface="Cambria Math"/>
                <a:cs typeface="Cambria Math"/>
              </a:rPr>
              <a:t>utu</a:t>
            </a:r>
            <a:r>
              <a:rPr sz="2300" spc="-10" dirty="0">
                <a:latin typeface="Cambria Math"/>
                <a:cs typeface="Cambria Math"/>
              </a:rPr>
              <a:t>s</a:t>
            </a:r>
            <a:r>
              <a:rPr sz="2300" dirty="0">
                <a:latin typeface="Cambria Math"/>
                <a:cs typeface="Cambria Math"/>
              </a:rPr>
              <a:t>an</a:t>
            </a:r>
            <a:r>
              <a:rPr sz="2300" spc="105" dirty="0">
                <a:latin typeface="Times New Roman"/>
                <a:cs typeface="Times New Roman"/>
              </a:rPr>
              <a:t> </a:t>
            </a:r>
            <a:r>
              <a:rPr sz="2300" spc="-50" dirty="0">
                <a:latin typeface="Cambria Math"/>
                <a:cs typeface="Cambria Math"/>
              </a:rPr>
              <a:t>P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spc="-25" dirty="0">
                <a:latin typeface="Cambria Math"/>
                <a:cs typeface="Cambria Math"/>
              </a:rPr>
              <a:t>g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spc="-5" dirty="0">
                <a:latin typeface="Cambria Math"/>
                <a:cs typeface="Cambria Math"/>
              </a:rPr>
              <a:t>il</a:t>
            </a:r>
            <a:r>
              <a:rPr sz="2300" dirty="0">
                <a:latin typeface="Cambria Math"/>
                <a:cs typeface="Cambria Math"/>
              </a:rPr>
              <a:t>an</a:t>
            </a:r>
            <a:r>
              <a:rPr sz="2300" spc="10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t</a:t>
            </a:r>
            <a:r>
              <a:rPr sz="2300" spc="-10" dirty="0">
                <a:latin typeface="Cambria Math"/>
                <a:cs typeface="Cambria Math"/>
              </a:rPr>
              <a:t>a</a:t>
            </a:r>
            <a:r>
              <a:rPr sz="2300" dirty="0">
                <a:latin typeface="Cambria Math"/>
                <a:cs typeface="Cambria Math"/>
              </a:rPr>
              <a:t>s</a:t>
            </a:r>
            <a:r>
              <a:rPr sz="2300" spc="114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Cambria Math"/>
                <a:cs typeface="Cambria Math"/>
              </a:rPr>
              <a:t>tin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spc="-10" dirty="0">
                <a:latin typeface="Cambria Math"/>
                <a:cs typeface="Cambria Math"/>
              </a:rPr>
              <a:t>a</a:t>
            </a:r>
            <a:r>
              <a:rPr sz="2300" dirty="0">
                <a:latin typeface="Cambria Math"/>
                <a:cs typeface="Cambria Math"/>
              </a:rPr>
              <a:t>k</a:t>
            </a:r>
            <a:r>
              <a:rPr sz="2300" spc="9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p</a:t>
            </a:r>
            <a:r>
              <a:rPr sz="2300" spc="-5" dirty="0">
                <a:latin typeface="Cambria Math"/>
                <a:cs typeface="Cambria Math"/>
              </a:rPr>
              <a:t>i</a:t>
            </a:r>
            <a:r>
              <a:rPr sz="2300" spc="-10" dirty="0">
                <a:latin typeface="Cambria Math"/>
                <a:cs typeface="Cambria Math"/>
              </a:rPr>
              <a:t>d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110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dirty="0">
                <a:latin typeface="Cambria Math"/>
                <a:cs typeface="Cambria Math"/>
              </a:rPr>
              <a:t>i</a:t>
            </a:r>
            <a:r>
              <a:rPr sz="2300" spc="10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Cambria Math"/>
                <a:cs typeface="Cambria Math"/>
              </a:rPr>
              <a:t>bi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spc="-1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dirty="0">
                <a:latin typeface="Cambria Math"/>
                <a:cs typeface="Cambria Math"/>
              </a:rPr>
              <a:t>g</a:t>
            </a:r>
            <a:r>
              <a:rPr sz="2300" spc="105" dirty="0">
                <a:latin typeface="Times New Roman"/>
                <a:cs typeface="Times New Roman"/>
              </a:rPr>
              <a:t> </a:t>
            </a:r>
            <a:r>
              <a:rPr sz="2300" spc="10" dirty="0">
                <a:latin typeface="Cambria Math"/>
                <a:cs typeface="Cambria Math"/>
              </a:rPr>
              <a:t>p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5" dirty="0">
                <a:latin typeface="Cambria Math"/>
                <a:cs typeface="Cambria Math"/>
              </a:rPr>
              <a:t>r</a:t>
            </a:r>
            <a:r>
              <a:rPr sz="2300" dirty="0">
                <a:latin typeface="Cambria Math"/>
                <a:cs typeface="Cambria Math"/>
              </a:rPr>
              <a:t>pa</a:t>
            </a:r>
            <a:r>
              <a:rPr sz="2300" spc="-15" dirty="0">
                <a:latin typeface="Cambria Math"/>
                <a:cs typeface="Cambria Math"/>
              </a:rPr>
              <a:t>j</a:t>
            </a:r>
            <a:r>
              <a:rPr sz="2300" spc="-10" dirty="0">
                <a:latin typeface="Cambria Math"/>
                <a:cs typeface="Cambria Math"/>
              </a:rPr>
              <a:t>a</a:t>
            </a:r>
            <a:r>
              <a:rPr sz="2300" spc="-25" dirty="0">
                <a:latin typeface="Cambria Math"/>
                <a:cs typeface="Cambria Math"/>
              </a:rPr>
              <a:t>k</a:t>
            </a:r>
            <a:r>
              <a:rPr sz="2300" dirty="0">
                <a:latin typeface="Cambria Math"/>
                <a:cs typeface="Cambria Math"/>
              </a:rPr>
              <a:t>an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45" dirty="0">
                <a:latin typeface="Cambria Math"/>
                <a:cs typeface="Cambria Math"/>
              </a:rPr>
              <a:t>y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dirty="0">
                <a:latin typeface="Cambria Math"/>
                <a:cs typeface="Cambria Math"/>
              </a:rPr>
              <a:t>g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85" dirty="0">
                <a:latin typeface="Times New Roman"/>
                <a:cs typeface="Times New Roman"/>
              </a:rPr>
              <a:t> </a:t>
            </a:r>
            <a:r>
              <a:rPr sz="2300" spc="-25" dirty="0">
                <a:latin typeface="Cambria Math"/>
                <a:cs typeface="Cambria Math"/>
              </a:rPr>
              <a:t>t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5" dirty="0">
                <a:latin typeface="Cambria Math"/>
                <a:cs typeface="Cambria Math"/>
              </a:rPr>
              <a:t>l</a:t>
            </a:r>
            <a:r>
              <a:rPr sz="2300" dirty="0">
                <a:latin typeface="Cambria Math"/>
                <a:cs typeface="Cambria Math"/>
              </a:rPr>
              <a:t>ah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8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m</a:t>
            </a:r>
            <a:r>
              <a:rPr sz="2300" spc="-10" dirty="0">
                <a:latin typeface="Cambria Math"/>
                <a:cs typeface="Cambria Math"/>
              </a:rPr>
              <a:t>e</a:t>
            </a:r>
            <a:r>
              <a:rPr sz="2300" dirty="0">
                <a:latin typeface="Cambria Math"/>
                <a:cs typeface="Cambria Math"/>
              </a:rPr>
              <a:t>mp</a:t>
            </a:r>
            <a:r>
              <a:rPr sz="2300" spc="-5" dirty="0">
                <a:latin typeface="Cambria Math"/>
                <a:cs typeface="Cambria Math"/>
              </a:rPr>
              <a:t>u</a:t>
            </a:r>
            <a:r>
              <a:rPr sz="2300" spc="-55" dirty="0">
                <a:latin typeface="Cambria Math"/>
                <a:cs typeface="Cambria Math"/>
              </a:rPr>
              <a:t>n</a:t>
            </a:r>
            <a:r>
              <a:rPr sz="2300" spc="-45" dirty="0">
                <a:latin typeface="Cambria Math"/>
                <a:cs typeface="Cambria Math"/>
              </a:rPr>
              <a:t>y</a:t>
            </a:r>
            <a:r>
              <a:rPr sz="2300" dirty="0">
                <a:latin typeface="Cambria Math"/>
                <a:cs typeface="Cambria Math"/>
              </a:rPr>
              <a:t>ai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100" dirty="0">
                <a:latin typeface="Times New Roman"/>
                <a:cs typeface="Times New Roman"/>
              </a:rPr>
              <a:t> </a:t>
            </a:r>
            <a:r>
              <a:rPr sz="2300" spc="-35" dirty="0">
                <a:latin typeface="Cambria Math"/>
                <a:cs typeface="Cambria Math"/>
              </a:rPr>
              <a:t>k</a:t>
            </a:r>
            <a:r>
              <a:rPr sz="2300" spc="-10" dirty="0">
                <a:latin typeface="Cambria Math"/>
                <a:cs typeface="Cambria Math"/>
              </a:rPr>
              <a:t>e</a:t>
            </a:r>
            <a:r>
              <a:rPr sz="2300" spc="-25" dirty="0">
                <a:latin typeface="Cambria Math"/>
                <a:cs typeface="Cambria Math"/>
              </a:rPr>
              <a:t>k</a:t>
            </a:r>
            <a:r>
              <a:rPr sz="2300" spc="-5" dirty="0">
                <a:latin typeface="Cambria Math"/>
                <a:cs typeface="Cambria Math"/>
              </a:rPr>
              <a:t>u</a:t>
            </a:r>
            <a:r>
              <a:rPr sz="2300" spc="-1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t</a:t>
            </a:r>
            <a:r>
              <a:rPr sz="2300" dirty="0">
                <a:latin typeface="Cambria Math"/>
                <a:cs typeface="Cambria Math"/>
              </a:rPr>
              <a:t>an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8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h</a:t>
            </a:r>
            <a:r>
              <a:rPr sz="2300" spc="-5" dirty="0">
                <a:latin typeface="Cambria Math"/>
                <a:cs typeface="Cambria Math"/>
              </a:rPr>
              <a:t>u</a:t>
            </a:r>
            <a:r>
              <a:rPr sz="2300" spc="-25" dirty="0">
                <a:latin typeface="Cambria Math"/>
                <a:cs typeface="Cambria Math"/>
              </a:rPr>
              <a:t>k</a:t>
            </a:r>
            <a:r>
              <a:rPr sz="2300" spc="-5" dirty="0">
                <a:latin typeface="Cambria Math"/>
                <a:cs typeface="Cambria Math"/>
              </a:rPr>
              <a:t>u</a:t>
            </a:r>
            <a:r>
              <a:rPr sz="2300" dirty="0">
                <a:latin typeface="Cambria Math"/>
                <a:cs typeface="Cambria Math"/>
              </a:rPr>
              <a:t>m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70" dirty="0">
                <a:latin typeface="Times New Roman"/>
                <a:cs typeface="Times New Roman"/>
              </a:rPr>
              <a:t> </a:t>
            </a:r>
            <a:r>
              <a:rPr sz="2300" spc="-25" dirty="0">
                <a:latin typeface="Cambria Math"/>
                <a:cs typeface="Cambria Math"/>
              </a:rPr>
              <a:t>t</a:t>
            </a:r>
            <a:r>
              <a:rPr sz="2300" spc="-10" dirty="0">
                <a:latin typeface="Cambria Math"/>
                <a:cs typeface="Cambria Math"/>
              </a:rPr>
              <a:t>e</a:t>
            </a:r>
            <a:r>
              <a:rPr sz="2300" spc="-5" dirty="0">
                <a:latin typeface="Cambria Math"/>
                <a:cs typeface="Cambria Math"/>
              </a:rPr>
              <a:t>t</a:t>
            </a:r>
            <a:r>
              <a:rPr sz="2300" spc="-10" dirty="0">
                <a:latin typeface="Cambria Math"/>
                <a:cs typeface="Cambria Math"/>
              </a:rPr>
              <a:t>a</a:t>
            </a:r>
            <a:r>
              <a:rPr sz="2300" dirty="0">
                <a:latin typeface="Cambria Math"/>
                <a:cs typeface="Cambria Math"/>
              </a:rPr>
              <a:t>p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85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dirty="0">
                <a:latin typeface="Cambria Math"/>
                <a:cs typeface="Cambria Math"/>
              </a:rPr>
              <a:t>an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85" dirty="0">
                <a:latin typeface="Times New Roman"/>
                <a:cs typeface="Times New Roman"/>
              </a:rPr>
              <a:t> </a:t>
            </a:r>
            <a:r>
              <a:rPr sz="2300" spc="-10" dirty="0">
                <a:latin typeface="Cambria Math"/>
                <a:cs typeface="Cambria Math"/>
              </a:rPr>
              <a:t>s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lin</a:t>
            </a:r>
            <a:r>
              <a:rPr sz="2300" dirty="0">
                <a:latin typeface="Cambria Math"/>
                <a:cs typeface="Cambria Math"/>
              </a:rPr>
              <a:t>an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P</a:t>
            </a:r>
            <a:r>
              <a:rPr sz="2300" spc="-5" dirty="0">
                <a:latin typeface="Cambria Math"/>
                <a:cs typeface="Cambria Math"/>
              </a:rPr>
              <a:t>utu</a:t>
            </a:r>
            <a:r>
              <a:rPr sz="2300" spc="-10" dirty="0">
                <a:latin typeface="Cambria Math"/>
                <a:cs typeface="Cambria Math"/>
              </a:rPr>
              <a:t>s</a:t>
            </a:r>
            <a:r>
              <a:rPr sz="2300" dirty="0">
                <a:latin typeface="Cambria Math"/>
                <a:cs typeface="Cambria Math"/>
              </a:rPr>
              <a:t>an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55" dirty="0">
                <a:latin typeface="Times New Roman"/>
                <a:cs typeface="Times New Roman"/>
              </a:rPr>
              <a:t> </a:t>
            </a:r>
            <a:r>
              <a:rPr sz="2300" spc="-50" dirty="0">
                <a:latin typeface="Cambria Math"/>
                <a:cs typeface="Cambria Math"/>
              </a:rPr>
              <a:t>P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spc="-25" dirty="0">
                <a:latin typeface="Cambria Math"/>
                <a:cs typeface="Cambria Math"/>
              </a:rPr>
              <a:t>g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spc="-5" dirty="0">
                <a:latin typeface="Cambria Math"/>
                <a:cs typeface="Cambria Math"/>
              </a:rPr>
              <a:t>il</a:t>
            </a:r>
            <a:r>
              <a:rPr sz="2300" dirty="0">
                <a:latin typeface="Cambria Math"/>
                <a:cs typeface="Cambria Math"/>
              </a:rPr>
              <a:t>an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55" dirty="0">
                <a:latin typeface="Times New Roman"/>
                <a:cs typeface="Times New Roman"/>
              </a:rPr>
              <a:t> </a:t>
            </a:r>
            <a:r>
              <a:rPr sz="2300" spc="-25" dirty="0">
                <a:latin typeface="Cambria Math"/>
                <a:cs typeface="Cambria Math"/>
              </a:rPr>
              <a:t>t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5" dirty="0">
                <a:latin typeface="Cambria Math"/>
                <a:cs typeface="Cambria Math"/>
              </a:rPr>
              <a:t>r</a:t>
            </a:r>
            <a:r>
              <a:rPr sz="2300" spc="5" dirty="0">
                <a:latin typeface="Cambria Math"/>
                <a:cs typeface="Cambria Math"/>
              </a:rPr>
              <a:t>s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5" dirty="0">
                <a:latin typeface="Cambria Math"/>
                <a:cs typeface="Cambria Math"/>
              </a:rPr>
              <a:t>bu</a:t>
            </a:r>
            <a:r>
              <a:rPr sz="2300" dirty="0">
                <a:latin typeface="Cambria Math"/>
                <a:cs typeface="Cambria Math"/>
              </a:rPr>
              <a:t>t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60" dirty="0">
                <a:latin typeface="Times New Roman"/>
                <a:cs typeface="Times New Roman"/>
              </a:rPr>
              <a:t> </a:t>
            </a:r>
            <a:r>
              <a:rPr sz="2300" spc="-25" dirty="0">
                <a:latin typeface="Cambria Math"/>
                <a:cs typeface="Cambria Math"/>
              </a:rPr>
              <a:t>t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5" dirty="0">
                <a:latin typeface="Cambria Math"/>
                <a:cs typeface="Cambria Math"/>
              </a:rPr>
              <a:t>l</a:t>
            </a:r>
            <a:r>
              <a:rPr sz="2300" dirty="0">
                <a:latin typeface="Cambria Math"/>
                <a:cs typeface="Cambria Math"/>
              </a:rPr>
              <a:t>ah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60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spc="-5" dirty="0">
                <a:latin typeface="Cambria Math"/>
                <a:cs typeface="Cambria Math"/>
              </a:rPr>
              <a:t>i</a:t>
            </a:r>
            <a:r>
              <a:rPr sz="2300" spc="-25" dirty="0">
                <a:latin typeface="Cambria Math"/>
                <a:cs typeface="Cambria Math"/>
              </a:rPr>
              <a:t>t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5" dirty="0">
                <a:latin typeface="Cambria Math"/>
                <a:cs typeface="Cambria Math"/>
              </a:rPr>
              <a:t>ri</a:t>
            </a:r>
            <a:r>
              <a:rPr sz="2300" dirty="0">
                <a:latin typeface="Cambria Math"/>
                <a:cs typeface="Cambria Math"/>
              </a:rPr>
              <a:t>ma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7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o</a:t>
            </a:r>
            <a:r>
              <a:rPr sz="2300" spc="-5" dirty="0">
                <a:latin typeface="Cambria Math"/>
                <a:cs typeface="Cambria Math"/>
              </a:rPr>
              <a:t>l</a:t>
            </a:r>
            <a:r>
              <a:rPr sz="2300" dirty="0">
                <a:latin typeface="Cambria Math"/>
                <a:cs typeface="Cambria Math"/>
              </a:rPr>
              <a:t>eh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6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D</a:t>
            </a:r>
            <a:r>
              <a:rPr sz="2300" spc="5" dirty="0">
                <a:latin typeface="Cambria Math"/>
                <a:cs typeface="Cambria Math"/>
              </a:rPr>
              <a:t>i</a:t>
            </a:r>
            <a:r>
              <a:rPr sz="2300" spc="-40" dirty="0">
                <a:latin typeface="Cambria Math"/>
                <a:cs typeface="Cambria Math"/>
              </a:rPr>
              <a:t>r</a:t>
            </a:r>
            <a:r>
              <a:rPr sz="2300" dirty="0">
                <a:latin typeface="Cambria Math"/>
                <a:cs typeface="Cambria Math"/>
              </a:rPr>
              <a:t>ek</a:t>
            </a:r>
            <a:r>
              <a:rPr sz="2300" spc="-15" dirty="0">
                <a:latin typeface="Cambria Math"/>
                <a:cs typeface="Cambria Math"/>
              </a:rPr>
              <a:t>t</a:t>
            </a:r>
            <a:r>
              <a:rPr sz="2300" spc="-5" dirty="0">
                <a:latin typeface="Cambria Math"/>
                <a:cs typeface="Cambria Math"/>
              </a:rPr>
              <a:t>u</a:t>
            </a:r>
            <a:r>
              <a:rPr sz="2300" dirty="0">
                <a:latin typeface="Cambria Math"/>
                <a:cs typeface="Cambria Math"/>
              </a:rPr>
              <a:t>r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Je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40" dirty="0">
                <a:latin typeface="Cambria Math"/>
                <a:cs typeface="Cambria Math"/>
              </a:rPr>
              <a:t>r</a:t>
            </a:r>
            <a:r>
              <a:rPr sz="2300" dirty="0">
                <a:latin typeface="Cambria Math"/>
                <a:cs typeface="Cambria Math"/>
              </a:rPr>
              <a:t>al</a:t>
            </a:r>
            <a:r>
              <a:rPr sz="2300" spc="-90" dirty="0">
                <a:latin typeface="Times New Roman"/>
                <a:cs typeface="Times New Roman"/>
              </a:rPr>
              <a:t> </a:t>
            </a:r>
            <a:r>
              <a:rPr sz="2300" spc="-50" dirty="0">
                <a:latin typeface="Cambria Math"/>
                <a:cs typeface="Cambria Math"/>
              </a:rPr>
              <a:t>P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j</a:t>
            </a:r>
            <a:r>
              <a:rPr sz="2300" dirty="0">
                <a:latin typeface="Cambria Math"/>
                <a:cs typeface="Cambria Math"/>
              </a:rPr>
              <a:t>ak.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45314" y="725423"/>
            <a:ext cx="3270503" cy="464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74313" y="725423"/>
            <a:ext cx="769620" cy="360045"/>
          </a:xfrm>
          <a:custGeom>
            <a:avLst/>
            <a:gdLst/>
            <a:ahLst/>
            <a:cxnLst/>
            <a:rect l="l" t="t" r="r" b="b"/>
            <a:pathLst>
              <a:path w="769620" h="360044">
                <a:moveTo>
                  <a:pt x="166115" y="207263"/>
                </a:moveTo>
                <a:lnTo>
                  <a:pt x="166115" y="124967"/>
                </a:lnTo>
                <a:lnTo>
                  <a:pt x="159885" y="122407"/>
                </a:lnTo>
                <a:lnTo>
                  <a:pt x="120810" y="114397"/>
                </a:lnTo>
                <a:lnTo>
                  <a:pt x="108203" y="114299"/>
                </a:lnTo>
                <a:lnTo>
                  <a:pt x="101894" y="114437"/>
                </a:lnTo>
                <a:lnTo>
                  <a:pt x="62849" y="123078"/>
                </a:lnTo>
                <a:lnTo>
                  <a:pt x="30670" y="145160"/>
                </a:lnTo>
                <a:lnTo>
                  <a:pt x="9524" y="179331"/>
                </a:lnTo>
                <a:lnTo>
                  <a:pt x="857" y="219527"/>
                </a:lnTo>
                <a:lnTo>
                  <a:pt x="0" y="239267"/>
                </a:lnTo>
                <a:lnTo>
                  <a:pt x="82" y="246785"/>
                </a:lnTo>
                <a:lnTo>
                  <a:pt x="4292" y="287319"/>
                </a:lnTo>
                <a:lnTo>
                  <a:pt x="18409" y="323556"/>
                </a:lnTo>
                <a:lnTo>
                  <a:pt x="47243" y="350911"/>
                </a:lnTo>
                <a:lnTo>
                  <a:pt x="47243" y="231647"/>
                </a:lnTo>
                <a:lnTo>
                  <a:pt x="47325" y="224397"/>
                </a:lnTo>
                <a:lnTo>
                  <a:pt x="52793" y="181220"/>
                </a:lnTo>
                <a:lnTo>
                  <a:pt x="74362" y="145836"/>
                </a:lnTo>
                <a:lnTo>
                  <a:pt x="111251" y="134111"/>
                </a:lnTo>
                <a:lnTo>
                  <a:pt x="126491" y="134111"/>
                </a:lnTo>
                <a:lnTo>
                  <a:pt x="131063" y="135635"/>
                </a:lnTo>
                <a:lnTo>
                  <a:pt x="137159" y="137159"/>
                </a:lnTo>
                <a:lnTo>
                  <a:pt x="146303" y="143255"/>
                </a:lnTo>
                <a:lnTo>
                  <a:pt x="155447" y="152399"/>
                </a:lnTo>
                <a:lnTo>
                  <a:pt x="158495" y="156971"/>
                </a:lnTo>
                <a:lnTo>
                  <a:pt x="160019" y="163067"/>
                </a:lnTo>
                <a:lnTo>
                  <a:pt x="163067" y="169163"/>
                </a:lnTo>
                <a:lnTo>
                  <a:pt x="163067" y="176783"/>
                </a:lnTo>
                <a:lnTo>
                  <a:pt x="163970" y="181709"/>
                </a:lnTo>
                <a:lnTo>
                  <a:pt x="164799" y="187293"/>
                </a:lnTo>
                <a:lnTo>
                  <a:pt x="165482" y="193462"/>
                </a:lnTo>
                <a:lnTo>
                  <a:pt x="165945" y="200143"/>
                </a:lnTo>
                <a:lnTo>
                  <a:pt x="166115" y="207263"/>
                </a:lnTo>
                <a:close/>
              </a:path>
              <a:path w="769620" h="360044">
                <a:moveTo>
                  <a:pt x="166115" y="315467"/>
                </a:moveTo>
                <a:lnTo>
                  <a:pt x="166115" y="271271"/>
                </a:lnTo>
                <a:lnTo>
                  <a:pt x="163067" y="283463"/>
                </a:lnTo>
                <a:lnTo>
                  <a:pt x="163067" y="288035"/>
                </a:lnTo>
                <a:lnTo>
                  <a:pt x="161543" y="292607"/>
                </a:lnTo>
                <a:lnTo>
                  <a:pt x="158495" y="295655"/>
                </a:lnTo>
                <a:lnTo>
                  <a:pt x="156971" y="300227"/>
                </a:lnTo>
                <a:lnTo>
                  <a:pt x="138683" y="318515"/>
                </a:lnTo>
                <a:lnTo>
                  <a:pt x="134111" y="320039"/>
                </a:lnTo>
                <a:lnTo>
                  <a:pt x="124967" y="326135"/>
                </a:lnTo>
                <a:lnTo>
                  <a:pt x="120395" y="326135"/>
                </a:lnTo>
                <a:lnTo>
                  <a:pt x="108203" y="329183"/>
                </a:lnTo>
                <a:lnTo>
                  <a:pt x="101894" y="329171"/>
                </a:lnTo>
                <a:lnTo>
                  <a:pt x="96129" y="328847"/>
                </a:lnTo>
                <a:lnTo>
                  <a:pt x="62705" y="308579"/>
                </a:lnTo>
                <a:lnTo>
                  <a:pt x="49515" y="267574"/>
                </a:lnTo>
                <a:lnTo>
                  <a:pt x="47243" y="231647"/>
                </a:lnTo>
                <a:lnTo>
                  <a:pt x="47243" y="350911"/>
                </a:lnTo>
                <a:lnTo>
                  <a:pt x="83438" y="359650"/>
                </a:lnTo>
                <a:lnTo>
                  <a:pt x="84063" y="359650"/>
                </a:lnTo>
                <a:lnTo>
                  <a:pt x="123114" y="349178"/>
                </a:lnTo>
                <a:lnTo>
                  <a:pt x="137159" y="339851"/>
                </a:lnTo>
                <a:lnTo>
                  <a:pt x="141096" y="337199"/>
                </a:lnTo>
                <a:lnTo>
                  <a:pt x="164591" y="315467"/>
                </a:lnTo>
                <a:lnTo>
                  <a:pt x="166115" y="315467"/>
                </a:lnTo>
                <a:close/>
              </a:path>
              <a:path w="769620" h="360044">
                <a:moveTo>
                  <a:pt x="237743" y="355091"/>
                </a:moveTo>
                <a:lnTo>
                  <a:pt x="237743" y="342899"/>
                </a:lnTo>
                <a:lnTo>
                  <a:pt x="230123" y="339851"/>
                </a:lnTo>
                <a:lnTo>
                  <a:pt x="224027" y="338327"/>
                </a:lnTo>
                <a:lnTo>
                  <a:pt x="219455" y="336803"/>
                </a:lnTo>
                <a:lnTo>
                  <a:pt x="216407" y="333755"/>
                </a:lnTo>
                <a:lnTo>
                  <a:pt x="213359" y="332231"/>
                </a:lnTo>
                <a:lnTo>
                  <a:pt x="211835" y="327659"/>
                </a:lnTo>
                <a:lnTo>
                  <a:pt x="210311" y="324611"/>
                </a:lnTo>
                <a:lnTo>
                  <a:pt x="208787" y="320039"/>
                </a:lnTo>
                <a:lnTo>
                  <a:pt x="208787" y="0"/>
                </a:lnTo>
                <a:lnTo>
                  <a:pt x="193547" y="0"/>
                </a:lnTo>
                <a:lnTo>
                  <a:pt x="134111" y="3047"/>
                </a:lnTo>
                <a:lnTo>
                  <a:pt x="134111" y="15239"/>
                </a:lnTo>
                <a:lnTo>
                  <a:pt x="141731" y="16763"/>
                </a:lnTo>
                <a:lnTo>
                  <a:pt x="147827" y="18287"/>
                </a:lnTo>
                <a:lnTo>
                  <a:pt x="156971" y="22859"/>
                </a:lnTo>
                <a:lnTo>
                  <a:pt x="158495" y="24383"/>
                </a:lnTo>
                <a:lnTo>
                  <a:pt x="161543" y="30479"/>
                </a:lnTo>
                <a:lnTo>
                  <a:pt x="164591" y="39623"/>
                </a:lnTo>
                <a:lnTo>
                  <a:pt x="164591" y="51815"/>
                </a:lnTo>
                <a:lnTo>
                  <a:pt x="164704" y="55252"/>
                </a:lnTo>
                <a:lnTo>
                  <a:pt x="165720" y="70555"/>
                </a:lnTo>
                <a:lnTo>
                  <a:pt x="166003" y="77462"/>
                </a:lnTo>
                <a:lnTo>
                  <a:pt x="166115" y="85343"/>
                </a:lnTo>
                <a:lnTo>
                  <a:pt x="166115" y="315467"/>
                </a:lnTo>
                <a:lnTo>
                  <a:pt x="167639" y="315467"/>
                </a:lnTo>
                <a:lnTo>
                  <a:pt x="167639" y="358139"/>
                </a:lnTo>
                <a:lnTo>
                  <a:pt x="179831" y="358139"/>
                </a:lnTo>
                <a:lnTo>
                  <a:pt x="237743" y="355091"/>
                </a:lnTo>
                <a:close/>
              </a:path>
              <a:path w="769620" h="360044">
                <a:moveTo>
                  <a:pt x="167639" y="358139"/>
                </a:moveTo>
                <a:lnTo>
                  <a:pt x="167639" y="315467"/>
                </a:lnTo>
                <a:lnTo>
                  <a:pt x="164591" y="358139"/>
                </a:lnTo>
                <a:lnTo>
                  <a:pt x="167639" y="358139"/>
                </a:lnTo>
                <a:close/>
              </a:path>
              <a:path w="769620" h="360044">
                <a:moveTo>
                  <a:pt x="419099" y="243839"/>
                </a:moveTo>
                <a:lnTo>
                  <a:pt x="419099" y="222503"/>
                </a:lnTo>
                <a:lnTo>
                  <a:pt x="411199" y="222810"/>
                </a:lnTo>
                <a:lnTo>
                  <a:pt x="368247" y="227047"/>
                </a:lnTo>
                <a:lnTo>
                  <a:pt x="328765" y="237123"/>
                </a:lnTo>
                <a:lnTo>
                  <a:pt x="295132" y="255650"/>
                </a:lnTo>
                <a:lnTo>
                  <a:pt x="276068" y="294258"/>
                </a:lnTo>
                <a:lnTo>
                  <a:pt x="275843" y="300227"/>
                </a:lnTo>
                <a:lnTo>
                  <a:pt x="276051" y="307348"/>
                </a:lnTo>
                <a:lnTo>
                  <a:pt x="276770" y="314029"/>
                </a:lnTo>
                <a:lnTo>
                  <a:pt x="278148" y="320198"/>
                </a:lnTo>
                <a:lnTo>
                  <a:pt x="280330" y="325782"/>
                </a:lnTo>
                <a:lnTo>
                  <a:pt x="283463" y="330707"/>
                </a:lnTo>
                <a:lnTo>
                  <a:pt x="286560" y="335999"/>
                </a:lnTo>
                <a:lnTo>
                  <a:pt x="318515" y="357050"/>
                </a:lnTo>
                <a:lnTo>
                  <a:pt x="318515" y="294131"/>
                </a:lnTo>
                <a:lnTo>
                  <a:pt x="318876" y="287994"/>
                </a:lnTo>
                <a:lnTo>
                  <a:pt x="342899" y="256031"/>
                </a:lnTo>
                <a:lnTo>
                  <a:pt x="383216" y="244700"/>
                </a:lnTo>
                <a:lnTo>
                  <a:pt x="403347" y="243571"/>
                </a:lnTo>
                <a:lnTo>
                  <a:pt x="407098" y="243578"/>
                </a:lnTo>
                <a:lnTo>
                  <a:pt x="411199" y="243595"/>
                </a:lnTo>
                <a:lnTo>
                  <a:pt x="419099" y="243839"/>
                </a:lnTo>
                <a:close/>
              </a:path>
              <a:path w="769620" h="360044">
                <a:moveTo>
                  <a:pt x="489203" y="355091"/>
                </a:moveTo>
                <a:lnTo>
                  <a:pt x="489203" y="342899"/>
                </a:lnTo>
                <a:lnTo>
                  <a:pt x="481583" y="339851"/>
                </a:lnTo>
                <a:lnTo>
                  <a:pt x="477011" y="338327"/>
                </a:lnTo>
                <a:lnTo>
                  <a:pt x="470915" y="335279"/>
                </a:lnTo>
                <a:lnTo>
                  <a:pt x="466343" y="330707"/>
                </a:lnTo>
                <a:lnTo>
                  <a:pt x="463295" y="324611"/>
                </a:lnTo>
                <a:lnTo>
                  <a:pt x="463295" y="320039"/>
                </a:lnTo>
                <a:lnTo>
                  <a:pt x="461771" y="315467"/>
                </a:lnTo>
                <a:lnTo>
                  <a:pt x="461771" y="193547"/>
                </a:lnTo>
                <a:lnTo>
                  <a:pt x="461632" y="185764"/>
                </a:lnTo>
                <a:lnTo>
                  <a:pt x="454151" y="144779"/>
                </a:lnTo>
                <a:lnTo>
                  <a:pt x="421703" y="117743"/>
                </a:lnTo>
                <a:lnTo>
                  <a:pt x="388619" y="114311"/>
                </a:lnTo>
                <a:lnTo>
                  <a:pt x="385267" y="114324"/>
                </a:lnTo>
                <a:lnTo>
                  <a:pt x="378866" y="114495"/>
                </a:lnTo>
                <a:lnTo>
                  <a:pt x="372465" y="114958"/>
                </a:lnTo>
                <a:lnTo>
                  <a:pt x="366064" y="115860"/>
                </a:lnTo>
                <a:lnTo>
                  <a:pt x="359663" y="117347"/>
                </a:lnTo>
                <a:lnTo>
                  <a:pt x="353263" y="118445"/>
                </a:lnTo>
                <a:lnTo>
                  <a:pt x="312384" y="133210"/>
                </a:lnTo>
                <a:lnTo>
                  <a:pt x="288035" y="144779"/>
                </a:lnTo>
                <a:lnTo>
                  <a:pt x="288035" y="176783"/>
                </a:lnTo>
                <a:lnTo>
                  <a:pt x="320039" y="176783"/>
                </a:lnTo>
                <a:lnTo>
                  <a:pt x="321811" y="170186"/>
                </a:lnTo>
                <a:lnTo>
                  <a:pt x="324047" y="164140"/>
                </a:lnTo>
                <a:lnTo>
                  <a:pt x="356446" y="138175"/>
                </a:lnTo>
                <a:lnTo>
                  <a:pt x="368807" y="137159"/>
                </a:lnTo>
                <a:lnTo>
                  <a:pt x="375769" y="137355"/>
                </a:lnTo>
                <a:lnTo>
                  <a:pt x="410408" y="158043"/>
                </a:lnTo>
                <a:lnTo>
                  <a:pt x="418922" y="198742"/>
                </a:lnTo>
                <a:lnTo>
                  <a:pt x="419099" y="205739"/>
                </a:lnTo>
                <a:lnTo>
                  <a:pt x="419099" y="318515"/>
                </a:lnTo>
                <a:lnTo>
                  <a:pt x="422147" y="320039"/>
                </a:lnTo>
                <a:lnTo>
                  <a:pt x="422147" y="355091"/>
                </a:lnTo>
                <a:lnTo>
                  <a:pt x="489203" y="355091"/>
                </a:lnTo>
                <a:close/>
              </a:path>
              <a:path w="769620" h="360044">
                <a:moveTo>
                  <a:pt x="419099" y="318515"/>
                </a:moveTo>
                <a:lnTo>
                  <a:pt x="419099" y="277367"/>
                </a:lnTo>
                <a:lnTo>
                  <a:pt x="418734" y="282695"/>
                </a:lnTo>
                <a:lnTo>
                  <a:pt x="417636" y="287804"/>
                </a:lnTo>
                <a:lnTo>
                  <a:pt x="393911" y="320003"/>
                </a:lnTo>
                <a:lnTo>
                  <a:pt x="388619" y="323087"/>
                </a:lnTo>
                <a:lnTo>
                  <a:pt x="383109" y="326379"/>
                </a:lnTo>
                <a:lnTo>
                  <a:pt x="377452" y="328940"/>
                </a:lnTo>
                <a:lnTo>
                  <a:pt x="371502" y="330768"/>
                </a:lnTo>
                <a:lnTo>
                  <a:pt x="365113" y="331866"/>
                </a:lnTo>
                <a:lnTo>
                  <a:pt x="358139" y="332231"/>
                </a:lnTo>
                <a:lnTo>
                  <a:pt x="350519" y="332231"/>
                </a:lnTo>
                <a:lnTo>
                  <a:pt x="318515" y="304799"/>
                </a:lnTo>
                <a:lnTo>
                  <a:pt x="318515" y="357050"/>
                </a:lnTo>
                <a:lnTo>
                  <a:pt x="320420" y="357568"/>
                </a:lnTo>
                <a:lnTo>
                  <a:pt x="326248" y="358704"/>
                </a:lnTo>
                <a:lnTo>
                  <a:pt x="332246" y="359417"/>
                </a:lnTo>
                <a:lnTo>
                  <a:pt x="338327" y="359663"/>
                </a:lnTo>
                <a:lnTo>
                  <a:pt x="344201" y="359477"/>
                </a:lnTo>
                <a:lnTo>
                  <a:pt x="382473" y="348318"/>
                </a:lnTo>
                <a:lnTo>
                  <a:pt x="414126" y="323426"/>
                </a:lnTo>
                <a:lnTo>
                  <a:pt x="419099" y="318515"/>
                </a:lnTo>
                <a:close/>
              </a:path>
              <a:path w="769620" h="360044">
                <a:moveTo>
                  <a:pt x="422147" y="355091"/>
                </a:moveTo>
                <a:lnTo>
                  <a:pt x="422147" y="320039"/>
                </a:lnTo>
                <a:lnTo>
                  <a:pt x="420623" y="355091"/>
                </a:lnTo>
                <a:lnTo>
                  <a:pt x="422147" y="355091"/>
                </a:lnTo>
                <a:close/>
              </a:path>
              <a:path w="769620" h="360044">
                <a:moveTo>
                  <a:pt x="597407" y="115823"/>
                </a:moveTo>
                <a:lnTo>
                  <a:pt x="582167" y="115823"/>
                </a:lnTo>
                <a:lnTo>
                  <a:pt x="524255" y="118871"/>
                </a:lnTo>
                <a:lnTo>
                  <a:pt x="524255" y="131063"/>
                </a:lnTo>
                <a:lnTo>
                  <a:pt x="531875" y="131063"/>
                </a:lnTo>
                <a:lnTo>
                  <a:pt x="536447" y="134111"/>
                </a:lnTo>
                <a:lnTo>
                  <a:pt x="545591" y="137159"/>
                </a:lnTo>
                <a:lnTo>
                  <a:pt x="548639" y="140207"/>
                </a:lnTo>
                <a:lnTo>
                  <a:pt x="550163" y="143255"/>
                </a:lnTo>
                <a:lnTo>
                  <a:pt x="553211" y="152399"/>
                </a:lnTo>
                <a:lnTo>
                  <a:pt x="553211" y="166115"/>
                </a:lnTo>
                <a:lnTo>
                  <a:pt x="554735" y="173735"/>
                </a:lnTo>
                <a:lnTo>
                  <a:pt x="554735" y="355091"/>
                </a:lnTo>
                <a:lnTo>
                  <a:pt x="594359" y="355091"/>
                </a:lnTo>
                <a:lnTo>
                  <a:pt x="594359" y="156971"/>
                </a:lnTo>
                <a:lnTo>
                  <a:pt x="597407" y="115823"/>
                </a:lnTo>
                <a:close/>
              </a:path>
              <a:path w="769620" h="360044">
                <a:moveTo>
                  <a:pt x="554735" y="355091"/>
                </a:moveTo>
                <a:lnTo>
                  <a:pt x="554735" y="292607"/>
                </a:lnTo>
                <a:lnTo>
                  <a:pt x="554474" y="301156"/>
                </a:lnTo>
                <a:lnTo>
                  <a:pt x="553783" y="308419"/>
                </a:lnTo>
                <a:lnTo>
                  <a:pt x="552807" y="314253"/>
                </a:lnTo>
                <a:lnTo>
                  <a:pt x="551687" y="318515"/>
                </a:lnTo>
                <a:lnTo>
                  <a:pt x="551687" y="324611"/>
                </a:lnTo>
                <a:lnTo>
                  <a:pt x="548639" y="330707"/>
                </a:lnTo>
                <a:lnTo>
                  <a:pt x="544067" y="335279"/>
                </a:lnTo>
                <a:lnTo>
                  <a:pt x="537971" y="338327"/>
                </a:lnTo>
                <a:lnTo>
                  <a:pt x="533399" y="339851"/>
                </a:lnTo>
                <a:lnTo>
                  <a:pt x="527303" y="342899"/>
                </a:lnTo>
                <a:lnTo>
                  <a:pt x="527303" y="355091"/>
                </a:lnTo>
                <a:lnTo>
                  <a:pt x="554735" y="355091"/>
                </a:lnTo>
                <a:close/>
              </a:path>
              <a:path w="769620" h="360044">
                <a:moveTo>
                  <a:pt x="769619" y="355091"/>
                </a:moveTo>
                <a:lnTo>
                  <a:pt x="769619" y="342899"/>
                </a:lnTo>
                <a:lnTo>
                  <a:pt x="761999" y="339851"/>
                </a:lnTo>
                <a:lnTo>
                  <a:pt x="755903" y="338327"/>
                </a:lnTo>
                <a:lnTo>
                  <a:pt x="752855" y="336803"/>
                </a:lnTo>
                <a:lnTo>
                  <a:pt x="745235" y="329183"/>
                </a:lnTo>
                <a:lnTo>
                  <a:pt x="743711" y="326135"/>
                </a:lnTo>
                <a:lnTo>
                  <a:pt x="743711" y="323087"/>
                </a:lnTo>
                <a:lnTo>
                  <a:pt x="742187" y="316991"/>
                </a:lnTo>
                <a:lnTo>
                  <a:pt x="742187" y="199643"/>
                </a:lnTo>
                <a:lnTo>
                  <a:pt x="742068" y="192920"/>
                </a:lnTo>
                <a:lnTo>
                  <a:pt x="731519" y="141731"/>
                </a:lnTo>
                <a:lnTo>
                  <a:pt x="699515" y="117347"/>
                </a:lnTo>
                <a:lnTo>
                  <a:pt x="691895" y="114299"/>
                </a:lnTo>
                <a:lnTo>
                  <a:pt x="665987" y="114299"/>
                </a:lnTo>
                <a:lnTo>
                  <a:pt x="650747" y="117347"/>
                </a:lnTo>
                <a:lnTo>
                  <a:pt x="645032" y="119919"/>
                </a:lnTo>
                <a:lnTo>
                  <a:pt x="639317" y="123062"/>
                </a:lnTo>
                <a:lnTo>
                  <a:pt x="633602" y="126777"/>
                </a:lnTo>
                <a:lnTo>
                  <a:pt x="627887" y="131063"/>
                </a:lnTo>
                <a:lnTo>
                  <a:pt x="624440" y="133298"/>
                </a:lnTo>
                <a:lnTo>
                  <a:pt x="597420" y="156960"/>
                </a:lnTo>
                <a:lnTo>
                  <a:pt x="594359" y="156971"/>
                </a:lnTo>
                <a:lnTo>
                  <a:pt x="594359" y="355091"/>
                </a:lnTo>
                <a:lnTo>
                  <a:pt x="597407" y="355091"/>
                </a:lnTo>
                <a:lnTo>
                  <a:pt x="597407" y="193547"/>
                </a:lnTo>
                <a:lnTo>
                  <a:pt x="598931" y="185927"/>
                </a:lnTo>
                <a:lnTo>
                  <a:pt x="605027" y="173735"/>
                </a:lnTo>
                <a:lnTo>
                  <a:pt x="609599" y="167639"/>
                </a:lnTo>
                <a:lnTo>
                  <a:pt x="617219" y="161543"/>
                </a:lnTo>
                <a:lnTo>
                  <a:pt x="623315" y="155447"/>
                </a:lnTo>
                <a:lnTo>
                  <a:pt x="629411" y="150875"/>
                </a:lnTo>
                <a:lnTo>
                  <a:pt x="641603" y="144779"/>
                </a:lnTo>
                <a:lnTo>
                  <a:pt x="665987" y="144779"/>
                </a:lnTo>
                <a:lnTo>
                  <a:pt x="670559" y="146303"/>
                </a:lnTo>
                <a:lnTo>
                  <a:pt x="673607" y="147827"/>
                </a:lnTo>
                <a:lnTo>
                  <a:pt x="678179" y="149351"/>
                </a:lnTo>
                <a:lnTo>
                  <a:pt x="681227" y="152399"/>
                </a:lnTo>
                <a:lnTo>
                  <a:pt x="684275" y="153923"/>
                </a:lnTo>
                <a:lnTo>
                  <a:pt x="685799" y="156971"/>
                </a:lnTo>
                <a:lnTo>
                  <a:pt x="688847" y="160019"/>
                </a:lnTo>
                <a:lnTo>
                  <a:pt x="690371" y="164591"/>
                </a:lnTo>
                <a:lnTo>
                  <a:pt x="693419" y="169163"/>
                </a:lnTo>
                <a:lnTo>
                  <a:pt x="696467" y="181355"/>
                </a:lnTo>
                <a:lnTo>
                  <a:pt x="696467" y="188975"/>
                </a:lnTo>
                <a:lnTo>
                  <a:pt x="697991" y="198119"/>
                </a:lnTo>
                <a:lnTo>
                  <a:pt x="698150" y="203777"/>
                </a:lnTo>
                <a:lnTo>
                  <a:pt x="699357" y="222211"/>
                </a:lnTo>
                <a:lnTo>
                  <a:pt x="699515" y="228599"/>
                </a:lnTo>
                <a:lnTo>
                  <a:pt x="699515" y="355091"/>
                </a:lnTo>
                <a:lnTo>
                  <a:pt x="769619" y="355091"/>
                </a:lnTo>
                <a:close/>
              </a:path>
              <a:path w="769620" h="360044">
                <a:moveTo>
                  <a:pt x="624839" y="355091"/>
                </a:moveTo>
                <a:lnTo>
                  <a:pt x="624839" y="342899"/>
                </a:lnTo>
                <a:lnTo>
                  <a:pt x="615695" y="339851"/>
                </a:lnTo>
                <a:lnTo>
                  <a:pt x="609599" y="338327"/>
                </a:lnTo>
                <a:lnTo>
                  <a:pt x="606551" y="335279"/>
                </a:lnTo>
                <a:lnTo>
                  <a:pt x="597407" y="193547"/>
                </a:lnTo>
                <a:lnTo>
                  <a:pt x="597407" y="355091"/>
                </a:lnTo>
                <a:lnTo>
                  <a:pt x="624839" y="355091"/>
                </a:lnTo>
                <a:close/>
              </a:path>
              <a:path w="769620" h="360044">
                <a:moveTo>
                  <a:pt x="699515" y="355091"/>
                </a:moveTo>
                <a:lnTo>
                  <a:pt x="699515" y="304799"/>
                </a:lnTo>
                <a:lnTo>
                  <a:pt x="697991" y="313943"/>
                </a:lnTo>
                <a:lnTo>
                  <a:pt x="696467" y="318515"/>
                </a:lnTo>
                <a:lnTo>
                  <a:pt x="696467" y="324611"/>
                </a:lnTo>
                <a:lnTo>
                  <a:pt x="693419" y="330707"/>
                </a:lnTo>
                <a:lnTo>
                  <a:pt x="688847" y="335279"/>
                </a:lnTo>
                <a:lnTo>
                  <a:pt x="682751" y="338327"/>
                </a:lnTo>
                <a:lnTo>
                  <a:pt x="678179" y="339851"/>
                </a:lnTo>
                <a:lnTo>
                  <a:pt x="672083" y="342899"/>
                </a:lnTo>
                <a:lnTo>
                  <a:pt x="672083" y="355091"/>
                </a:lnTo>
                <a:lnTo>
                  <a:pt x="699515" y="3550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74997" y="725423"/>
            <a:ext cx="1677923" cy="359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26186" y="1335023"/>
            <a:ext cx="2013203" cy="4617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05506" y="1335023"/>
            <a:ext cx="2055875" cy="3596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11541" y="1987803"/>
            <a:ext cx="8072755" cy="4271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8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600" spc="-10" dirty="0">
                <a:latin typeface="Cambria Math"/>
                <a:cs typeface="Cambria Math"/>
              </a:rPr>
              <a:t>B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3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das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29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asi</a:t>
            </a:r>
            <a:r>
              <a:rPr sz="2600" dirty="0">
                <a:latin typeface="Cambria Math"/>
                <a:cs typeface="Cambria Math"/>
              </a:rPr>
              <a:t>l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20" dirty="0">
                <a:latin typeface="Cambria Math"/>
                <a:cs typeface="Cambria Math"/>
              </a:rPr>
              <a:t>g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29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29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analisi</a:t>
            </a:r>
            <a:r>
              <a:rPr sz="2600" dirty="0">
                <a:latin typeface="Cambria Math"/>
                <a:cs typeface="Cambria Math"/>
              </a:rPr>
              <a:t>s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29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er-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ada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in</a:t>
            </a:r>
            <a:r>
              <a:rPr sz="2600" spc="-35" dirty="0">
                <a:latin typeface="Cambria Math"/>
                <a:cs typeface="Cambria Math"/>
              </a:rPr>
              <a:t>f</a:t>
            </a:r>
            <a:r>
              <a:rPr sz="2600" spc="-15" dirty="0">
                <a:latin typeface="Cambria Math"/>
                <a:cs typeface="Cambria Math"/>
              </a:rPr>
              <a:t>o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asi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la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o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ad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D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j</a:t>
            </a:r>
            <a:r>
              <a:rPr sz="2600" dirty="0">
                <a:latin typeface="Cambria Math"/>
                <a:cs typeface="Cambria Math"/>
              </a:rPr>
              <a:t>en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dirty="0">
                <a:latin typeface="Times New Roman"/>
                <a:cs typeface="Times New Roman"/>
              </a:rPr>
              <a:t>   </a:t>
            </a:r>
            <a:r>
              <a:rPr sz="2600" spc="-21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ambria Math"/>
                <a:cs typeface="Cambria Math"/>
              </a:rPr>
              <a:t>b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spc="-40" dirty="0">
                <a:latin typeface="Cambria Math"/>
                <a:cs typeface="Cambria Math"/>
              </a:rPr>
              <a:t>w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  </a:t>
            </a:r>
            <a:r>
              <a:rPr sz="2600" spc="-22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la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  </a:t>
            </a:r>
            <a:r>
              <a:rPr sz="2600" spc="-229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0" dirty="0">
                <a:latin typeface="Cambria Math"/>
                <a:cs typeface="Cambria Math"/>
              </a:rPr>
              <a:t>me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saa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  </a:t>
            </a:r>
            <a:r>
              <a:rPr sz="2600" spc="-2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Bu</a:t>
            </a:r>
            <a:r>
              <a:rPr sz="2600" spc="-15" dirty="0">
                <a:latin typeface="Cambria Math"/>
                <a:cs typeface="Cambria Math"/>
              </a:rPr>
              <a:t>k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15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laa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  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eb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ai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  </a:t>
            </a:r>
            <a:r>
              <a:rPr sz="2600" spc="2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ud</a:t>
            </a:r>
            <a:r>
              <a:rPr sz="2600" dirty="0">
                <a:latin typeface="Times New Roman"/>
                <a:cs typeface="Times New Roman"/>
              </a:rPr>
              <a:t>   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dala</a:t>
            </a:r>
            <a:r>
              <a:rPr sz="2600" dirty="0">
                <a:latin typeface="Cambria Math"/>
                <a:cs typeface="Cambria Math"/>
              </a:rPr>
              <a:t>m</a:t>
            </a:r>
            <a:r>
              <a:rPr sz="2600" dirty="0">
                <a:latin typeface="Times New Roman"/>
                <a:cs typeface="Times New Roman"/>
              </a:rPr>
              <a:t>   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spc="-5" dirty="0">
                <a:latin typeface="Cambria Math"/>
                <a:cs typeface="Cambria Math"/>
              </a:rPr>
              <a:t>sa</a:t>
            </a:r>
            <a:r>
              <a:rPr sz="2600" dirty="0">
                <a:latin typeface="Cambria Math"/>
                <a:cs typeface="Cambria Math"/>
              </a:rPr>
              <a:t>l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43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ndang-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ndang</a:t>
            </a:r>
            <a:r>
              <a:rPr sz="2600" dirty="0">
                <a:latin typeface="Cambria Math"/>
                <a:cs typeface="Cambria Math"/>
              </a:rPr>
              <a:t>.</a:t>
            </a:r>
            <a:endParaRPr sz="2600">
              <a:latin typeface="Cambria Math"/>
              <a:cs typeface="Cambria Math"/>
            </a:endParaRPr>
          </a:p>
          <a:p>
            <a:pPr marL="355600" marR="9525" indent="-342900" algn="just">
              <a:lnSpc>
                <a:spcPct val="80000"/>
              </a:lnSpc>
              <a:spcBef>
                <a:spcPts val="1200"/>
              </a:spcBef>
              <a:buFont typeface="Wingdings"/>
              <a:buChar char=""/>
              <a:tabLst>
                <a:tab pos="355600" algn="l"/>
              </a:tabLst>
            </a:pP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114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Buk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spc="11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15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laa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1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t</a:t>
            </a:r>
            <a:r>
              <a:rPr sz="2600" spc="11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5" dirty="0">
                <a:latin typeface="Cambria Math"/>
                <a:cs typeface="Cambria Math"/>
              </a:rPr>
              <a:t>l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114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spc="-10" dirty="0">
                <a:latin typeface="Cambria Math"/>
                <a:cs typeface="Cambria Math"/>
              </a:rPr>
              <a:t>c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er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up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ec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bu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.</a:t>
            </a:r>
            <a:endParaRPr sz="2600">
              <a:latin typeface="Cambria Math"/>
              <a:cs typeface="Cambria Math"/>
            </a:endParaRPr>
          </a:p>
          <a:p>
            <a:pPr marL="355600" marR="7620" indent="-342900" algn="just">
              <a:lnSpc>
                <a:spcPct val="80000"/>
              </a:lnSpc>
              <a:spcBef>
                <a:spcPts val="1200"/>
              </a:spcBef>
              <a:buFont typeface="Wingdings"/>
              <a:buChar char=""/>
              <a:tabLst>
                <a:tab pos="355600" algn="l"/>
              </a:tabLst>
            </a:pP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1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Buk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spc="16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15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laa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1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ec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165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er</a:t>
            </a:r>
            <a:r>
              <a:rPr sz="2600" spc="-2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up</a:t>
            </a:r>
            <a:r>
              <a:rPr sz="2600" spc="1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dila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u-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pa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ber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hu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ep</a:t>
            </a:r>
            <a:r>
              <a:rPr sz="2600" spc="-5" dirty="0">
                <a:latin typeface="Cambria Math"/>
                <a:cs typeface="Cambria Math"/>
              </a:rPr>
              <a:t>ad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Cambria Math"/>
                <a:cs typeface="Cambria Math"/>
              </a:rPr>
              <a:t>W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k.</a:t>
            </a:r>
            <a:endParaRPr sz="2600">
              <a:latin typeface="Cambria Math"/>
              <a:cs typeface="Cambria Math"/>
            </a:endParaRPr>
          </a:p>
          <a:p>
            <a:pPr marL="355600" marR="6350" indent="-342900" algn="just">
              <a:lnSpc>
                <a:spcPct val="80000"/>
              </a:lnSpc>
              <a:spcBef>
                <a:spcPts val="1200"/>
              </a:spcBef>
              <a:buFont typeface="Wingdings"/>
              <a:buChar char=""/>
              <a:tabLst>
                <a:tab pos="355600" algn="l"/>
              </a:tabLst>
            </a:pP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2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Buk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spc="28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15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laa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2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ec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28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-20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bu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28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dila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u-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2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2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15" dirty="0">
                <a:latin typeface="Cambria Math"/>
                <a:cs typeface="Cambria Math"/>
              </a:rPr>
              <a:t>b</a:t>
            </a:r>
            <a:r>
              <a:rPr sz="2600" dirty="0">
                <a:latin typeface="Cambria Math"/>
                <a:cs typeface="Cambria Math"/>
              </a:rPr>
              <a:t>er</a:t>
            </a:r>
            <a:r>
              <a:rPr sz="2600" spc="-15" dirty="0">
                <a:latin typeface="Cambria Math"/>
                <a:cs typeface="Cambria Math"/>
              </a:rPr>
              <a:t>i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hu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2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0" dirty="0">
                <a:latin typeface="Cambria Math"/>
                <a:cs typeface="Cambria Math"/>
              </a:rPr>
              <a:t>c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27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er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15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li</a:t>
            </a:r>
            <a:r>
              <a:rPr sz="2600" dirty="0">
                <a:latin typeface="Cambria Math"/>
                <a:cs typeface="Cambria Math"/>
              </a:rPr>
              <a:t>s</a:t>
            </a:r>
            <a:r>
              <a:rPr sz="2600" spc="27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pd</a:t>
            </a:r>
            <a:r>
              <a:rPr sz="2600" spc="26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Cambria Math"/>
                <a:cs typeface="Cambria Math"/>
              </a:rPr>
              <a:t>W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k.</a:t>
            </a:r>
            <a:endParaRPr sz="2600">
              <a:latin typeface="Cambria Math"/>
              <a:cs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3300" y="864941"/>
            <a:ext cx="7930938" cy="561692"/>
          </a:xfrm>
          <a:prstGeom prst="rect">
            <a:avLst/>
          </a:prstGeom>
        </p:spPr>
        <p:txBody>
          <a:bodyPr vert="horz" wrap="square" lIns="0" tIns="12954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70" dirty="0">
                <a:latin typeface="+mn-lt"/>
              </a:rPr>
              <a:t>K</a:t>
            </a:r>
            <a:r>
              <a:rPr sz="2800" spc="-5" dirty="0">
                <a:latin typeface="+mn-lt"/>
              </a:rPr>
              <a:t>e</a:t>
            </a:r>
            <a:r>
              <a:rPr sz="2800" spc="-35" dirty="0">
                <a:latin typeface="+mn-lt"/>
              </a:rPr>
              <a:t>w</a:t>
            </a:r>
            <a:r>
              <a:rPr sz="2800" spc="-5" dirty="0">
                <a:latin typeface="+mn-lt"/>
              </a:rPr>
              <a:t>e</a:t>
            </a:r>
            <a:r>
              <a:rPr sz="2800" spc="5" dirty="0">
                <a:latin typeface="+mn-lt"/>
              </a:rPr>
              <a:t>n</a:t>
            </a:r>
            <a:r>
              <a:rPr sz="2800" spc="-5" dirty="0">
                <a:latin typeface="+mn-lt"/>
              </a:rPr>
              <a:t>a</a:t>
            </a:r>
            <a:r>
              <a:rPr sz="2800" spc="5" dirty="0">
                <a:latin typeface="+mn-lt"/>
              </a:rPr>
              <a:t>n</a:t>
            </a:r>
            <a:r>
              <a:rPr sz="2800" spc="-20" dirty="0">
                <a:latin typeface="+mn-lt"/>
              </a:rPr>
              <a:t>g</a:t>
            </a:r>
            <a:r>
              <a:rPr sz="2800" spc="-5" dirty="0">
                <a:latin typeface="+mn-lt"/>
              </a:rPr>
              <a:t>a</a:t>
            </a:r>
            <a:r>
              <a:rPr sz="2800" dirty="0">
                <a:latin typeface="+mn-lt"/>
              </a:rPr>
              <a:t>n</a:t>
            </a:r>
            <a:r>
              <a:rPr sz="2800" spc="-105" dirty="0">
                <a:latin typeface="+mn-lt"/>
                <a:cs typeface="Times New Roman"/>
              </a:rPr>
              <a:t> </a:t>
            </a:r>
            <a:r>
              <a:rPr sz="2800" spc="-65" dirty="0">
                <a:latin typeface="+mn-lt"/>
              </a:rPr>
              <a:t>P</a:t>
            </a:r>
            <a:r>
              <a:rPr sz="2800" spc="-5" dirty="0">
                <a:latin typeface="+mn-lt"/>
              </a:rPr>
              <a:t>e</a:t>
            </a:r>
            <a:r>
              <a:rPr sz="2800" spc="5" dirty="0">
                <a:latin typeface="+mn-lt"/>
              </a:rPr>
              <a:t>j</a:t>
            </a:r>
            <a:r>
              <a:rPr sz="2800" spc="-5" dirty="0">
                <a:latin typeface="+mn-lt"/>
              </a:rPr>
              <a:t>a</a:t>
            </a:r>
            <a:r>
              <a:rPr sz="2800" dirty="0">
                <a:latin typeface="+mn-lt"/>
              </a:rPr>
              <a:t>b</a:t>
            </a:r>
            <a:r>
              <a:rPr sz="2800" spc="-5" dirty="0">
                <a:latin typeface="+mn-lt"/>
              </a:rPr>
              <a:t>a</a:t>
            </a:r>
            <a:r>
              <a:rPr sz="2800" dirty="0">
                <a:latin typeface="+mn-lt"/>
              </a:rPr>
              <a:t>t</a:t>
            </a:r>
            <a:r>
              <a:rPr sz="2800" spc="-110" dirty="0">
                <a:latin typeface="+mn-lt"/>
                <a:cs typeface="Times New Roman"/>
              </a:rPr>
              <a:t> </a:t>
            </a:r>
            <a:r>
              <a:rPr sz="2800" spc="-65" dirty="0">
                <a:latin typeface="+mn-lt"/>
              </a:rPr>
              <a:t>P</a:t>
            </a:r>
            <a:r>
              <a:rPr sz="2800" spc="-5" dirty="0">
                <a:latin typeface="+mn-lt"/>
              </a:rPr>
              <a:t>eme</a:t>
            </a:r>
            <a:r>
              <a:rPr sz="2800" spc="-10" dirty="0">
                <a:latin typeface="+mn-lt"/>
              </a:rPr>
              <a:t>ri</a:t>
            </a:r>
            <a:r>
              <a:rPr sz="2800" spc="-30" dirty="0">
                <a:latin typeface="+mn-lt"/>
              </a:rPr>
              <a:t>k</a:t>
            </a:r>
            <a:r>
              <a:rPr sz="2800" spc="-10" dirty="0">
                <a:latin typeface="+mn-lt"/>
              </a:rPr>
              <a:t>s</a:t>
            </a:r>
            <a:r>
              <a:rPr sz="2800" dirty="0">
                <a:latin typeface="+mn-lt"/>
              </a:rPr>
              <a:t>a</a:t>
            </a:r>
            <a:r>
              <a:rPr sz="2800" spc="-70" dirty="0">
                <a:latin typeface="+mn-lt"/>
                <a:cs typeface="Times New Roman"/>
              </a:rPr>
              <a:t> </a:t>
            </a:r>
            <a:r>
              <a:rPr sz="2800" dirty="0">
                <a:latin typeface="+mn-lt"/>
              </a:rPr>
              <a:t>B</a:t>
            </a:r>
            <a:r>
              <a:rPr sz="2800" spc="-5" dirty="0">
                <a:latin typeface="+mn-lt"/>
              </a:rPr>
              <a:t>uk</a:t>
            </a:r>
            <a:r>
              <a:rPr sz="2800" dirty="0">
                <a:latin typeface="+mn-lt"/>
              </a:rPr>
              <a:t>t</a:t>
            </a:r>
            <a:r>
              <a:rPr sz="2800" spc="-5" dirty="0">
                <a:latin typeface="+mn-lt"/>
              </a:rPr>
              <a:t>i</a:t>
            </a:r>
            <a:r>
              <a:rPr sz="2800" spc="-80" dirty="0">
                <a:latin typeface="+mn-lt"/>
                <a:cs typeface="Times New Roman"/>
              </a:rPr>
              <a:t> </a:t>
            </a:r>
            <a:r>
              <a:rPr sz="2800" spc="-65" dirty="0">
                <a:latin typeface="+mn-lt"/>
              </a:rPr>
              <a:t>P</a:t>
            </a:r>
            <a:r>
              <a:rPr sz="2800" spc="-5" dirty="0">
                <a:latin typeface="+mn-lt"/>
              </a:rPr>
              <a:t>e</a:t>
            </a:r>
            <a:r>
              <a:rPr sz="2800" spc="-10" dirty="0">
                <a:latin typeface="+mn-lt"/>
              </a:rPr>
              <a:t>r</a:t>
            </a:r>
            <a:r>
              <a:rPr sz="2800" spc="-5" dirty="0">
                <a:latin typeface="+mn-lt"/>
              </a:rPr>
              <a:t>mu</a:t>
            </a:r>
            <a:r>
              <a:rPr sz="2800" dirty="0">
                <a:latin typeface="+mn-lt"/>
              </a:rPr>
              <a:t>l</a:t>
            </a:r>
            <a:r>
              <a:rPr sz="2800" spc="-5" dirty="0">
                <a:latin typeface="+mn-lt"/>
              </a:rPr>
              <a:t>aa</a:t>
            </a:r>
            <a:r>
              <a:rPr sz="2800" dirty="0">
                <a:latin typeface="+mn-lt"/>
              </a:rPr>
              <a:t>n</a:t>
            </a:r>
            <a:endParaRPr sz="2800" dirty="0">
              <a:latin typeface="+mn-lt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1541" y="1683511"/>
            <a:ext cx="8072755" cy="4828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8890">
              <a:lnSpc>
                <a:spcPct val="100000"/>
              </a:lnSpc>
              <a:tabLst>
                <a:tab pos="1068070" algn="l"/>
                <a:tab pos="1804035" algn="l"/>
                <a:tab pos="3289300" algn="l"/>
                <a:tab pos="5005070" algn="l"/>
                <a:tab pos="5821680" algn="l"/>
                <a:tab pos="7291070" algn="l"/>
              </a:tabLst>
            </a:pPr>
            <a:r>
              <a:rPr sz="2200" spc="-40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-5" dirty="0">
                <a:latin typeface="Cambria Math"/>
                <a:cs typeface="Cambria Math"/>
              </a:rPr>
              <a:t>j</a:t>
            </a:r>
            <a:r>
              <a:rPr sz="2200" spc="-10" dirty="0">
                <a:latin typeface="Cambria Math"/>
                <a:cs typeface="Cambria Math"/>
              </a:rPr>
              <a:t>ab</a:t>
            </a:r>
            <a:r>
              <a:rPr sz="220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t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45" dirty="0">
                <a:latin typeface="Cambria Math"/>
                <a:cs typeface="Cambria Math"/>
              </a:rPr>
              <a:t>y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0" dirty="0">
                <a:latin typeface="Cambria Math"/>
                <a:cs typeface="Cambria Math"/>
              </a:rPr>
              <a:t>n</a:t>
            </a:r>
            <a:r>
              <a:rPr sz="2200" spc="-5" dirty="0">
                <a:latin typeface="Cambria Math"/>
                <a:cs typeface="Cambria Math"/>
              </a:rPr>
              <a:t>g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dirty="0">
                <a:latin typeface="Cambria Math"/>
                <a:cs typeface="Cambria Math"/>
              </a:rPr>
              <a:t>m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dirty="0">
                <a:latin typeface="Cambria Math"/>
                <a:cs typeface="Cambria Math"/>
              </a:rPr>
              <a:t>l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30" dirty="0">
                <a:latin typeface="Cambria Math"/>
                <a:cs typeface="Cambria Math"/>
              </a:rPr>
              <a:t>k</a:t>
            </a:r>
            <a:r>
              <a:rPr sz="2200" spc="-10" dirty="0">
                <a:latin typeface="Cambria Math"/>
                <a:cs typeface="Cambria Math"/>
              </a:rPr>
              <a:t>u</a:t>
            </a:r>
            <a:r>
              <a:rPr sz="2200" spc="-20" dirty="0">
                <a:latin typeface="Cambria Math"/>
                <a:cs typeface="Cambria Math"/>
              </a:rPr>
              <a:t>k</a:t>
            </a:r>
            <a:r>
              <a:rPr sz="220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40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dirty="0">
                <a:latin typeface="Cambria Math"/>
                <a:cs typeface="Cambria Math"/>
              </a:rPr>
              <a:t>m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-5" dirty="0">
                <a:latin typeface="Cambria Math"/>
                <a:cs typeface="Cambria Math"/>
              </a:rPr>
              <a:t>ri</a:t>
            </a:r>
            <a:r>
              <a:rPr sz="2200" spc="-20" dirty="0">
                <a:latin typeface="Cambria Math"/>
                <a:cs typeface="Cambria Math"/>
              </a:rPr>
              <a:t>k</a:t>
            </a:r>
            <a:r>
              <a:rPr sz="2200" dirty="0">
                <a:latin typeface="Cambria Math"/>
                <a:cs typeface="Cambria Math"/>
              </a:rPr>
              <a:t>s</a:t>
            </a:r>
            <a:r>
              <a:rPr sz="2200" spc="-10" dirty="0">
                <a:latin typeface="Cambria Math"/>
                <a:cs typeface="Cambria Math"/>
              </a:rPr>
              <a:t>aa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Cambria Math"/>
                <a:cs typeface="Cambria Math"/>
              </a:rPr>
              <a:t>B</a:t>
            </a:r>
            <a:r>
              <a:rPr sz="2200" spc="-10" dirty="0">
                <a:latin typeface="Cambria Math"/>
                <a:cs typeface="Cambria Math"/>
              </a:rPr>
              <a:t>u</a:t>
            </a:r>
            <a:r>
              <a:rPr sz="2200" spc="0" dirty="0">
                <a:latin typeface="Cambria Math"/>
                <a:cs typeface="Cambria Math"/>
              </a:rPr>
              <a:t>k</a:t>
            </a:r>
            <a:r>
              <a:rPr sz="2200" spc="-5" dirty="0">
                <a:latin typeface="Cambria Math"/>
                <a:cs typeface="Cambria Math"/>
              </a:rPr>
              <a:t>ti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40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-5" dirty="0">
                <a:latin typeface="Cambria Math"/>
                <a:cs typeface="Cambria Math"/>
              </a:rPr>
              <a:t>r</a:t>
            </a:r>
            <a:r>
              <a:rPr sz="2200" spc="-10" dirty="0">
                <a:latin typeface="Cambria Math"/>
                <a:cs typeface="Cambria Math"/>
              </a:rPr>
              <a:t>mu</a:t>
            </a:r>
            <a:r>
              <a:rPr sz="2200" dirty="0">
                <a:latin typeface="Cambria Math"/>
                <a:cs typeface="Cambria Math"/>
              </a:rPr>
              <a:t>la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dirty="0">
                <a:latin typeface="Cambria Math"/>
                <a:cs typeface="Cambria Math"/>
              </a:rPr>
              <a:t>s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5" dirty="0">
                <a:latin typeface="Cambria Math"/>
                <a:cs typeface="Cambria Math"/>
              </a:rPr>
              <a:t>c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40" dirty="0">
                <a:latin typeface="Cambria Math"/>
                <a:cs typeface="Cambria Math"/>
              </a:rPr>
              <a:t>r</a:t>
            </a:r>
            <a:r>
              <a:rPr sz="2200" spc="-5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30" dirty="0">
                <a:latin typeface="Cambria Math"/>
                <a:cs typeface="Cambria Math"/>
              </a:rPr>
              <a:t>t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-15" dirty="0">
                <a:latin typeface="Cambria Math"/>
                <a:cs typeface="Cambria Math"/>
              </a:rPr>
              <a:t>r</a:t>
            </a:r>
            <a:r>
              <a:rPr sz="2200" spc="-10" dirty="0">
                <a:latin typeface="Cambria Math"/>
                <a:cs typeface="Cambria Math"/>
              </a:rPr>
              <a:t>bu</a:t>
            </a:r>
            <a:r>
              <a:rPr sz="2200" spc="-20" dirty="0">
                <a:latin typeface="Cambria Math"/>
                <a:cs typeface="Cambria Math"/>
              </a:rPr>
              <a:t>k</a:t>
            </a:r>
            <a:r>
              <a:rPr sz="2200" spc="-5" dirty="0">
                <a:latin typeface="Cambria Math"/>
                <a:cs typeface="Cambria Math"/>
              </a:rPr>
              <a:t>a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be</a:t>
            </a:r>
            <a:r>
              <a:rPr sz="2200" spc="-5" dirty="0">
                <a:latin typeface="Cambria Math"/>
                <a:cs typeface="Cambria Math"/>
              </a:rPr>
              <a:t>r</a:t>
            </a:r>
            <a:r>
              <a:rPr sz="2200" spc="-30" dirty="0">
                <a:latin typeface="Cambria Math"/>
                <a:cs typeface="Cambria Math"/>
              </a:rPr>
              <a:t>w</a:t>
            </a:r>
            <a:r>
              <a:rPr sz="2200" spc="-10" dirty="0">
                <a:latin typeface="Cambria Math"/>
                <a:cs typeface="Cambria Math"/>
              </a:rPr>
              <a:t>enan</a:t>
            </a:r>
            <a:r>
              <a:rPr sz="2200" spc="-15" dirty="0">
                <a:latin typeface="Cambria Math"/>
                <a:cs typeface="Cambria Math"/>
              </a:rPr>
              <a:t>g</a:t>
            </a:r>
            <a:r>
              <a:rPr sz="2200" spc="-5" dirty="0">
                <a:latin typeface="Cambria Math"/>
                <a:cs typeface="Cambria Math"/>
              </a:rPr>
              <a:t>:</a:t>
            </a:r>
            <a:endParaRPr sz="2200">
              <a:latin typeface="Cambria Math"/>
              <a:cs typeface="Cambria Math"/>
            </a:endParaRPr>
          </a:p>
          <a:p>
            <a:pPr marL="378460" marR="6350" indent="-365760" algn="just">
              <a:lnSpc>
                <a:spcPct val="100000"/>
              </a:lnSpc>
              <a:spcBef>
                <a:spcPts val="525"/>
              </a:spcBef>
              <a:buAutoNum type="arabicPeriod"/>
              <a:tabLst>
                <a:tab pos="379095" algn="l"/>
              </a:tabLst>
            </a:pPr>
            <a:r>
              <a:rPr sz="2200" spc="-10" dirty="0">
                <a:latin typeface="Cambria Math"/>
                <a:cs typeface="Cambria Math"/>
              </a:rPr>
              <a:t>mem</a:t>
            </a:r>
            <a:r>
              <a:rPr sz="2200" spc="-5" dirty="0">
                <a:latin typeface="Cambria Math"/>
                <a:cs typeface="Cambria Math"/>
              </a:rPr>
              <a:t>i</a:t>
            </a:r>
            <a:r>
              <a:rPr sz="2200" spc="-10" dirty="0">
                <a:latin typeface="Cambria Math"/>
                <a:cs typeface="Cambria Math"/>
              </a:rPr>
              <a:t>n</a:t>
            </a:r>
            <a:r>
              <a:rPr sz="2200" spc="-5" dirty="0">
                <a:latin typeface="Cambria Math"/>
                <a:cs typeface="Cambria Math"/>
              </a:rPr>
              <a:t>j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m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20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Cambria Math"/>
                <a:cs typeface="Cambria Math"/>
              </a:rPr>
              <a:t>d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2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me</a:t>
            </a:r>
            <a:r>
              <a:rPr sz="2200" dirty="0">
                <a:latin typeface="Cambria Math"/>
                <a:cs typeface="Cambria Math"/>
              </a:rPr>
              <a:t>m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-5" dirty="0">
                <a:latin typeface="Cambria Math"/>
                <a:cs typeface="Cambria Math"/>
              </a:rPr>
              <a:t>ri</a:t>
            </a:r>
            <a:r>
              <a:rPr sz="2200" spc="-20" dirty="0">
                <a:latin typeface="Cambria Math"/>
                <a:cs typeface="Cambria Math"/>
              </a:rPr>
              <a:t>k</a:t>
            </a:r>
            <a:r>
              <a:rPr sz="2200" dirty="0">
                <a:latin typeface="Cambria Math"/>
                <a:cs typeface="Cambria Math"/>
              </a:rPr>
              <a:t>s</a:t>
            </a:r>
            <a:r>
              <a:rPr sz="2200" spc="-5" dirty="0">
                <a:latin typeface="Cambria Math"/>
                <a:cs typeface="Cambria Math"/>
              </a:rPr>
              <a:t>a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2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bu</a:t>
            </a:r>
            <a:r>
              <a:rPr sz="2200" spc="-30" dirty="0">
                <a:latin typeface="Cambria Math"/>
                <a:cs typeface="Cambria Math"/>
              </a:rPr>
              <a:t>k</a:t>
            </a:r>
            <a:r>
              <a:rPr sz="2200" spc="-5" dirty="0">
                <a:latin typeface="Cambria Math"/>
                <a:cs typeface="Cambria Math"/>
              </a:rPr>
              <a:t>u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2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0" dirty="0">
                <a:latin typeface="Cambria Math"/>
                <a:cs typeface="Cambria Math"/>
              </a:rPr>
              <a:t>t</a:t>
            </a:r>
            <a:r>
              <a:rPr sz="220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u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30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Cambria Math"/>
                <a:cs typeface="Cambria Math"/>
              </a:rPr>
              <a:t>c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0" dirty="0">
                <a:latin typeface="Cambria Math"/>
                <a:cs typeface="Cambria Math"/>
              </a:rPr>
              <a:t>t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0" dirty="0">
                <a:latin typeface="Cambria Math"/>
                <a:cs typeface="Cambria Math"/>
              </a:rPr>
              <a:t>t</a:t>
            </a:r>
            <a:r>
              <a:rPr sz="2200" spc="-10" dirty="0">
                <a:latin typeface="Cambria Math"/>
                <a:cs typeface="Cambria Math"/>
              </a:rPr>
              <a:t>an</a:t>
            </a:r>
            <a:r>
              <a:rPr sz="2200" spc="-5" dirty="0">
                <a:latin typeface="Cambria Math"/>
                <a:cs typeface="Cambria Math"/>
              </a:rPr>
              <a:t>,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25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Cambria Math"/>
                <a:cs typeface="Cambria Math"/>
              </a:rPr>
              <a:t>d</a:t>
            </a:r>
            <a:r>
              <a:rPr sz="2200" spc="-10" dirty="0">
                <a:latin typeface="Cambria Math"/>
                <a:cs typeface="Cambria Math"/>
              </a:rPr>
              <a:t>o</a:t>
            </a:r>
            <a:r>
              <a:rPr sz="2200" spc="-30" dirty="0">
                <a:latin typeface="Cambria Math"/>
                <a:cs typeface="Cambria Math"/>
              </a:rPr>
              <a:t>k</a:t>
            </a:r>
            <a:r>
              <a:rPr sz="2200" spc="-10" dirty="0">
                <a:latin typeface="Cambria Math"/>
                <a:cs typeface="Cambria Math"/>
              </a:rPr>
              <a:t>ume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20" dirty="0">
                <a:latin typeface="Times New Roman"/>
                <a:cs typeface="Times New Roman"/>
              </a:rPr>
              <a:t> </a:t>
            </a:r>
            <a:r>
              <a:rPr sz="2200" spc="-60" dirty="0">
                <a:latin typeface="Cambria Math"/>
                <a:cs typeface="Cambria Math"/>
              </a:rPr>
              <a:t>y</a:t>
            </a:r>
            <a:r>
              <a:rPr sz="2200" dirty="0">
                <a:latin typeface="Cambria Math"/>
                <a:cs typeface="Cambria Math"/>
              </a:rPr>
              <a:t>a</a:t>
            </a:r>
            <a:r>
              <a:rPr sz="2200" spc="0" dirty="0">
                <a:latin typeface="Cambria Math"/>
                <a:cs typeface="Cambria Math"/>
              </a:rPr>
              <a:t>n</a:t>
            </a:r>
            <a:r>
              <a:rPr sz="2200" spc="-5" dirty="0">
                <a:latin typeface="Cambria Math"/>
                <a:cs typeface="Cambria Math"/>
              </a:rPr>
              <a:t>g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men</a:t>
            </a:r>
            <a:r>
              <a:rPr sz="2200" spc="-5" dirty="0">
                <a:latin typeface="Cambria Math"/>
                <a:cs typeface="Cambria Math"/>
              </a:rPr>
              <a:t>j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5" dirty="0">
                <a:latin typeface="Cambria Math"/>
                <a:cs typeface="Cambria Math"/>
              </a:rPr>
              <a:t>i</a:t>
            </a:r>
            <a:r>
              <a:rPr sz="2200" spc="240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Cambria Math"/>
                <a:cs typeface="Cambria Math"/>
              </a:rPr>
              <a:t>d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5" dirty="0">
                <a:latin typeface="Cambria Math"/>
                <a:cs typeface="Cambria Math"/>
              </a:rPr>
              <a:t>s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r</a:t>
            </a:r>
            <a:r>
              <a:rPr sz="2200" spc="24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embu</a:t>
            </a:r>
            <a:r>
              <a:rPr sz="2200" spc="-30" dirty="0">
                <a:latin typeface="Cambria Math"/>
                <a:cs typeface="Cambria Math"/>
              </a:rPr>
              <a:t>k</a:t>
            </a:r>
            <a:r>
              <a:rPr sz="2200" spc="0" dirty="0">
                <a:latin typeface="Cambria Math"/>
                <a:cs typeface="Cambria Math"/>
              </a:rPr>
              <a:t>u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spc="2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t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u</a:t>
            </a:r>
            <a:r>
              <a:rPr sz="2200" spc="240" dirty="0">
                <a:latin typeface="Times New Roman"/>
                <a:cs typeface="Times New Roman"/>
              </a:rPr>
              <a:t> </a:t>
            </a:r>
            <a:r>
              <a:rPr sz="2200" spc="0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0" dirty="0">
                <a:latin typeface="Cambria Math"/>
                <a:cs typeface="Cambria Math"/>
              </a:rPr>
              <a:t>n</a:t>
            </a:r>
            <a:r>
              <a:rPr sz="2200" spc="-5" dirty="0">
                <a:latin typeface="Cambria Math"/>
                <a:cs typeface="Cambria Math"/>
              </a:rPr>
              <a:t>c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0" dirty="0">
                <a:latin typeface="Cambria Math"/>
                <a:cs typeface="Cambria Math"/>
              </a:rPr>
              <a:t>t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0" dirty="0">
                <a:latin typeface="Cambria Math"/>
                <a:cs typeface="Cambria Math"/>
              </a:rPr>
              <a:t>t</a:t>
            </a:r>
            <a:r>
              <a:rPr sz="2200" spc="-10" dirty="0">
                <a:latin typeface="Cambria Math"/>
                <a:cs typeface="Cambria Math"/>
              </a:rPr>
              <a:t>an</a:t>
            </a:r>
            <a:r>
              <a:rPr sz="2200" spc="-5" dirty="0">
                <a:latin typeface="Cambria Math"/>
                <a:cs typeface="Cambria Math"/>
              </a:rPr>
              <a:t>,</a:t>
            </a:r>
            <a:r>
              <a:rPr sz="2200" spc="2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spc="2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10" dirty="0">
                <a:latin typeface="Cambria Math"/>
                <a:cs typeface="Cambria Math"/>
              </a:rPr>
              <a:t>o</a:t>
            </a:r>
            <a:r>
              <a:rPr sz="2200" spc="-30" dirty="0">
                <a:latin typeface="Cambria Math"/>
                <a:cs typeface="Cambria Math"/>
              </a:rPr>
              <a:t>k</a:t>
            </a:r>
            <a:r>
              <a:rPr sz="2200" spc="-10" dirty="0">
                <a:latin typeface="Cambria Math"/>
                <a:cs typeface="Cambria Math"/>
              </a:rPr>
              <a:t>um</a:t>
            </a:r>
            <a:r>
              <a:rPr sz="2200" dirty="0">
                <a:latin typeface="Cambria Math"/>
                <a:cs typeface="Cambria Math"/>
              </a:rPr>
              <a:t>e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spc="235" dirty="0">
                <a:latin typeface="Times New Roman"/>
                <a:cs typeface="Times New Roman"/>
              </a:rPr>
              <a:t> </a:t>
            </a:r>
            <a:r>
              <a:rPr sz="2200" spc="10" dirty="0">
                <a:latin typeface="Cambria Math"/>
                <a:cs typeface="Cambria Math"/>
              </a:rPr>
              <a:t>l</a:t>
            </a:r>
            <a:r>
              <a:rPr sz="220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in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60" dirty="0">
                <a:latin typeface="Cambria Math"/>
                <a:cs typeface="Cambria Math"/>
              </a:rPr>
              <a:t>y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0" dirty="0">
                <a:latin typeface="Cambria Math"/>
                <a:cs typeface="Cambria Math"/>
              </a:rPr>
              <a:t>n</a:t>
            </a:r>
            <a:r>
              <a:rPr sz="2200" spc="-5" dirty="0">
                <a:latin typeface="Cambria Math"/>
                <a:cs typeface="Cambria Math"/>
              </a:rPr>
              <a:t>g</a:t>
            </a:r>
            <a:r>
              <a:rPr sz="2200" dirty="0">
                <a:latin typeface="Times New Roman"/>
                <a:cs typeface="Times New Roman"/>
              </a:rPr>
              <a:t>   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be</a:t>
            </a:r>
            <a:r>
              <a:rPr sz="2200" spc="-15" dirty="0">
                <a:latin typeface="Cambria Math"/>
                <a:cs typeface="Cambria Math"/>
              </a:rPr>
              <a:t>r</a:t>
            </a:r>
            <a:r>
              <a:rPr sz="2200" spc="0" dirty="0">
                <a:latin typeface="Cambria Math"/>
                <a:cs typeface="Cambria Math"/>
              </a:rPr>
              <a:t>h</a:t>
            </a:r>
            <a:r>
              <a:rPr sz="2200" spc="-10" dirty="0">
                <a:latin typeface="Cambria Math"/>
                <a:cs typeface="Cambria Math"/>
              </a:rPr>
              <a:t>ubun</a:t>
            </a:r>
            <a:r>
              <a:rPr sz="2200" spc="-25" dirty="0">
                <a:latin typeface="Cambria Math"/>
                <a:cs typeface="Cambria Math"/>
              </a:rPr>
              <a:t>g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dirty="0">
                <a:latin typeface="Times New Roman"/>
                <a:cs typeface="Times New Roman"/>
              </a:rPr>
              <a:t>   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Cambria Math"/>
                <a:cs typeface="Cambria Math"/>
              </a:rPr>
              <a:t>d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0" dirty="0">
                <a:latin typeface="Cambria Math"/>
                <a:cs typeface="Cambria Math"/>
              </a:rPr>
              <a:t>n</a:t>
            </a:r>
            <a:r>
              <a:rPr sz="2200" spc="-35" dirty="0">
                <a:latin typeface="Cambria Math"/>
                <a:cs typeface="Cambria Math"/>
              </a:rPr>
              <a:t>g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dirty="0">
                <a:latin typeface="Times New Roman"/>
                <a:cs typeface="Times New Roman"/>
              </a:rPr>
              <a:t>   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spc="0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0" dirty="0">
                <a:latin typeface="Cambria Math"/>
                <a:cs typeface="Cambria Math"/>
              </a:rPr>
              <a:t>n</a:t>
            </a:r>
            <a:r>
              <a:rPr sz="2200" spc="-25" dirty="0">
                <a:latin typeface="Cambria Math"/>
                <a:cs typeface="Cambria Math"/>
              </a:rPr>
              <a:t>g</a:t>
            </a:r>
            <a:r>
              <a:rPr sz="2200" spc="-5" dirty="0">
                <a:latin typeface="Cambria Math"/>
                <a:cs typeface="Cambria Math"/>
              </a:rPr>
              <a:t>h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dirty="0">
                <a:latin typeface="Cambria Math"/>
                <a:cs typeface="Cambria Math"/>
              </a:rPr>
              <a:t>s</a:t>
            </a:r>
            <a:r>
              <a:rPr sz="2200" spc="-5" dirty="0">
                <a:latin typeface="Cambria Math"/>
                <a:cs typeface="Cambria Math"/>
              </a:rPr>
              <a:t>i</a:t>
            </a:r>
            <a:r>
              <a:rPr sz="2200" spc="10" dirty="0">
                <a:latin typeface="Cambria Math"/>
                <a:cs typeface="Cambria Math"/>
              </a:rPr>
              <a:t>l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dirty="0">
                <a:latin typeface="Times New Roman"/>
                <a:cs typeface="Times New Roman"/>
              </a:rPr>
              <a:t>   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ambria Math"/>
                <a:cs typeface="Cambria Math"/>
              </a:rPr>
              <a:t>y</a:t>
            </a:r>
            <a:r>
              <a:rPr sz="2200" dirty="0">
                <a:latin typeface="Cambria Math"/>
                <a:cs typeface="Cambria Math"/>
              </a:rPr>
              <a:t>a</a:t>
            </a:r>
            <a:r>
              <a:rPr sz="2200" spc="-10" dirty="0">
                <a:latin typeface="Cambria Math"/>
                <a:cs typeface="Cambria Math"/>
              </a:rPr>
              <a:t>n</a:t>
            </a:r>
            <a:r>
              <a:rPr sz="2200" spc="-5" dirty="0">
                <a:latin typeface="Cambria Math"/>
                <a:cs typeface="Cambria Math"/>
              </a:rPr>
              <a:t>g</a:t>
            </a:r>
            <a:r>
              <a:rPr sz="2200" dirty="0">
                <a:latin typeface="Times New Roman"/>
                <a:cs typeface="Times New Roman"/>
              </a:rPr>
              <a:t>   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5" dirty="0">
                <a:latin typeface="Cambria Math"/>
                <a:cs typeface="Cambria Math"/>
              </a:rPr>
              <a:t>i</a:t>
            </a:r>
            <a:r>
              <a:rPr sz="2200" spc="0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-40" dirty="0">
                <a:latin typeface="Cambria Math"/>
                <a:cs typeface="Cambria Math"/>
              </a:rPr>
              <a:t>r</a:t>
            </a:r>
            <a:r>
              <a:rPr sz="2200" spc="-10" dirty="0">
                <a:latin typeface="Cambria Math"/>
                <a:cs typeface="Cambria Math"/>
              </a:rPr>
              <a:t>o</a:t>
            </a:r>
            <a:r>
              <a:rPr sz="2200" spc="10" dirty="0">
                <a:latin typeface="Cambria Math"/>
                <a:cs typeface="Cambria Math"/>
              </a:rPr>
              <a:t>l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-5" dirty="0">
                <a:latin typeface="Cambria Math"/>
                <a:cs typeface="Cambria Math"/>
              </a:rPr>
              <a:t>h,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ambria Math"/>
                <a:cs typeface="Cambria Math"/>
              </a:rPr>
              <a:t>k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-15" dirty="0">
                <a:latin typeface="Cambria Math"/>
                <a:cs typeface="Cambria Math"/>
              </a:rPr>
              <a:t>g</a:t>
            </a:r>
            <a:r>
              <a:rPr sz="2200" spc="0" dirty="0">
                <a:latin typeface="Cambria Math"/>
                <a:cs typeface="Cambria Math"/>
              </a:rPr>
              <a:t>i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0" dirty="0">
                <a:latin typeface="Cambria Math"/>
                <a:cs typeface="Cambria Math"/>
              </a:rPr>
              <a:t>t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2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u</a:t>
            </a:r>
            <a:r>
              <a:rPr sz="2200" spc="5" dirty="0">
                <a:latin typeface="Cambria Math"/>
                <a:cs typeface="Cambria Math"/>
              </a:rPr>
              <a:t>s</a:t>
            </a:r>
            <a:r>
              <a:rPr sz="220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h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,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2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-45" dirty="0">
                <a:latin typeface="Cambria Math"/>
                <a:cs typeface="Cambria Math"/>
              </a:rPr>
              <a:t>k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-5" dirty="0">
                <a:latin typeface="Cambria Math"/>
                <a:cs typeface="Cambria Math"/>
              </a:rPr>
              <a:t>r</a:t>
            </a:r>
            <a:r>
              <a:rPr sz="2200" spc="5" dirty="0">
                <a:latin typeface="Cambria Math"/>
                <a:cs typeface="Cambria Math"/>
              </a:rPr>
              <a:t>j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2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beb</a:t>
            </a:r>
            <a:r>
              <a:rPr sz="220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s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235" dirty="0">
                <a:latin typeface="Times New Roman"/>
                <a:cs typeface="Times New Roman"/>
              </a:rPr>
              <a:t> </a:t>
            </a:r>
            <a:r>
              <a:rPr sz="2200" spc="-100" dirty="0">
                <a:latin typeface="Cambria Math"/>
                <a:cs typeface="Cambria Math"/>
              </a:rPr>
              <a:t>W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5" dirty="0">
                <a:latin typeface="Cambria Math"/>
                <a:cs typeface="Cambria Math"/>
              </a:rPr>
              <a:t>j</a:t>
            </a:r>
            <a:r>
              <a:rPr sz="2200" spc="-5" dirty="0">
                <a:latin typeface="Cambria Math"/>
                <a:cs typeface="Cambria Math"/>
              </a:rPr>
              <a:t>ib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240" dirty="0">
                <a:latin typeface="Times New Roman"/>
                <a:cs typeface="Times New Roman"/>
              </a:rPr>
              <a:t> </a:t>
            </a:r>
            <a:r>
              <a:rPr sz="2200" spc="-55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5" dirty="0">
                <a:latin typeface="Cambria Math"/>
                <a:cs typeface="Cambria Math"/>
              </a:rPr>
              <a:t>j</a:t>
            </a:r>
            <a:r>
              <a:rPr sz="2200" spc="-10" dirty="0">
                <a:latin typeface="Cambria Math"/>
                <a:cs typeface="Cambria Math"/>
              </a:rPr>
              <a:t>ak</a:t>
            </a:r>
            <a:r>
              <a:rPr sz="2200" spc="-5" dirty="0">
                <a:latin typeface="Cambria Math"/>
                <a:cs typeface="Cambria Math"/>
              </a:rPr>
              <a:t>,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2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t</a:t>
            </a:r>
            <a:r>
              <a:rPr sz="220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u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240" dirty="0">
                <a:latin typeface="Times New Roman"/>
                <a:cs typeface="Times New Roman"/>
              </a:rPr>
              <a:t> </a:t>
            </a:r>
            <a:r>
              <a:rPr sz="2200" spc="0" dirty="0">
                <a:latin typeface="Cambria Math"/>
                <a:cs typeface="Cambria Math"/>
              </a:rPr>
              <a:t>o</a:t>
            </a:r>
            <a:r>
              <a:rPr sz="2200" spc="-10" dirty="0">
                <a:latin typeface="Cambria Math"/>
                <a:cs typeface="Cambria Math"/>
              </a:rPr>
              <a:t>b</a:t>
            </a:r>
            <a:r>
              <a:rPr sz="2200" spc="-5" dirty="0">
                <a:latin typeface="Cambria Math"/>
                <a:cs typeface="Cambria Math"/>
              </a:rPr>
              <a:t>j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-5" dirty="0">
                <a:latin typeface="Cambria Math"/>
                <a:cs typeface="Cambria Math"/>
              </a:rPr>
              <a:t>k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240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ambria Math"/>
                <a:cs typeface="Cambria Math"/>
              </a:rPr>
              <a:t>y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0" dirty="0">
                <a:latin typeface="Cambria Math"/>
                <a:cs typeface="Cambria Math"/>
              </a:rPr>
              <a:t>n</a:t>
            </a:r>
            <a:r>
              <a:rPr sz="2200" spc="-5" dirty="0">
                <a:latin typeface="Cambria Math"/>
                <a:cs typeface="Cambria Math"/>
              </a:rPr>
              <a:t>g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30" dirty="0">
                <a:latin typeface="Cambria Math"/>
                <a:cs typeface="Cambria Math"/>
              </a:rPr>
              <a:t>t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-5" dirty="0">
                <a:latin typeface="Cambria Math"/>
                <a:cs typeface="Cambria Math"/>
              </a:rPr>
              <a:t>r</a:t>
            </a:r>
            <a:r>
              <a:rPr sz="2200" spc="-10" dirty="0">
                <a:latin typeface="Cambria Math"/>
                <a:cs typeface="Cambria Math"/>
              </a:rPr>
              <a:t>u</a:t>
            </a:r>
            <a:r>
              <a:rPr sz="2200" spc="-5" dirty="0">
                <a:latin typeface="Cambria Math"/>
                <a:cs typeface="Cambria Math"/>
              </a:rPr>
              <a:t>t</a:t>
            </a:r>
            <a:r>
              <a:rPr sz="2200" spc="-10" dirty="0">
                <a:latin typeface="Cambria Math"/>
                <a:cs typeface="Cambria Math"/>
              </a:rPr>
              <a:t>an</a:t>
            </a:r>
            <a:r>
              <a:rPr sz="2200" spc="-5" dirty="0">
                <a:latin typeface="Cambria Math"/>
                <a:cs typeface="Cambria Math"/>
              </a:rPr>
              <a:t>g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j</a:t>
            </a:r>
            <a:r>
              <a:rPr sz="2200" spc="-10" dirty="0">
                <a:latin typeface="Cambria Math"/>
                <a:cs typeface="Cambria Math"/>
              </a:rPr>
              <a:t>ak</a:t>
            </a:r>
            <a:r>
              <a:rPr sz="2200" spc="-5" dirty="0">
                <a:latin typeface="Cambria Math"/>
                <a:cs typeface="Cambria Math"/>
              </a:rPr>
              <a:t>;</a:t>
            </a:r>
            <a:endParaRPr sz="2200">
              <a:latin typeface="Cambria Math"/>
              <a:cs typeface="Cambria Math"/>
            </a:endParaRPr>
          </a:p>
          <a:p>
            <a:pPr marL="378460" marR="5080" indent="-365760" algn="just">
              <a:lnSpc>
                <a:spcPct val="100000"/>
              </a:lnSpc>
              <a:spcBef>
                <a:spcPts val="525"/>
              </a:spcBef>
              <a:buAutoNum type="arabicPeriod"/>
              <a:tabLst>
                <a:tab pos="379095" algn="l"/>
              </a:tabLst>
            </a:pPr>
            <a:r>
              <a:rPr sz="2200" spc="-10" dirty="0">
                <a:latin typeface="Cambria Math"/>
                <a:cs typeface="Cambria Math"/>
              </a:rPr>
              <a:t>mema</a:t>
            </a:r>
            <a:r>
              <a:rPr sz="2200" spc="5" dirty="0">
                <a:latin typeface="Cambria Math"/>
                <a:cs typeface="Cambria Math"/>
              </a:rPr>
              <a:t>s</a:t>
            </a:r>
            <a:r>
              <a:rPr sz="2200" spc="-10" dirty="0">
                <a:latin typeface="Cambria Math"/>
                <a:cs typeface="Cambria Math"/>
              </a:rPr>
              <a:t>uk</a:t>
            </a:r>
            <a:r>
              <a:rPr sz="2200" spc="-5" dirty="0">
                <a:latin typeface="Cambria Math"/>
                <a:cs typeface="Cambria Math"/>
              </a:rPr>
              <a:t>i</a:t>
            </a:r>
            <a:r>
              <a:rPr sz="2200" spc="155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Cambria Math"/>
                <a:cs typeface="Cambria Math"/>
              </a:rPr>
              <a:t>d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spc="1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m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dirty="0">
                <a:latin typeface="Cambria Math"/>
                <a:cs typeface="Cambria Math"/>
              </a:rPr>
              <a:t>m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-5" dirty="0">
                <a:latin typeface="Cambria Math"/>
                <a:cs typeface="Cambria Math"/>
              </a:rPr>
              <a:t>ri</a:t>
            </a:r>
            <a:r>
              <a:rPr sz="2200" spc="-20" dirty="0">
                <a:latin typeface="Cambria Math"/>
                <a:cs typeface="Cambria Math"/>
              </a:rPr>
              <a:t>k</a:t>
            </a:r>
            <a:r>
              <a:rPr sz="2200" dirty="0">
                <a:latin typeface="Cambria Math"/>
                <a:cs typeface="Cambria Math"/>
              </a:rPr>
              <a:t>s</a:t>
            </a:r>
            <a:r>
              <a:rPr sz="2200" spc="-5" dirty="0">
                <a:latin typeface="Cambria Math"/>
                <a:cs typeface="Cambria Math"/>
              </a:rPr>
              <a:t>a</a:t>
            </a:r>
            <a:r>
              <a:rPr sz="2200" spc="16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mbria Math"/>
                <a:cs typeface="Cambria Math"/>
              </a:rPr>
              <a:t>t</a:t>
            </a:r>
            <a:r>
              <a:rPr sz="2200" spc="-10" dirty="0">
                <a:latin typeface="Cambria Math"/>
                <a:cs typeface="Cambria Math"/>
              </a:rPr>
              <a:t>em</a:t>
            </a:r>
            <a:r>
              <a:rPr sz="2200" spc="0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t</a:t>
            </a:r>
            <a:r>
              <a:rPr sz="2200" spc="1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a</a:t>
            </a:r>
            <a:r>
              <a:rPr sz="2200" spc="0" dirty="0">
                <a:latin typeface="Cambria Math"/>
                <a:cs typeface="Cambria Math"/>
              </a:rPr>
              <a:t>t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u</a:t>
            </a:r>
            <a:r>
              <a:rPr sz="2200" spc="15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r</a:t>
            </a:r>
            <a:r>
              <a:rPr sz="2200" spc="0" dirty="0">
                <a:latin typeface="Cambria Math"/>
                <a:cs typeface="Cambria Math"/>
              </a:rPr>
              <a:t>u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0" dirty="0">
                <a:latin typeface="Cambria Math"/>
                <a:cs typeface="Cambria Math"/>
              </a:rPr>
              <a:t>n</a:t>
            </a:r>
            <a:r>
              <a:rPr sz="2200" spc="-15" dirty="0">
                <a:latin typeface="Cambria Math"/>
                <a:cs typeface="Cambria Math"/>
              </a:rPr>
              <a:t>g</a:t>
            </a:r>
            <a:r>
              <a:rPr sz="2200" spc="-5" dirty="0">
                <a:latin typeface="Cambria Math"/>
                <a:cs typeface="Cambria Math"/>
              </a:rPr>
              <a:t>,</a:t>
            </a:r>
            <a:r>
              <a:rPr sz="2200" spc="1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b</a:t>
            </a:r>
            <a:r>
              <a:rPr sz="2200" dirty="0">
                <a:latin typeface="Cambria Math"/>
                <a:cs typeface="Cambria Math"/>
              </a:rPr>
              <a:t>a</a:t>
            </a:r>
            <a:r>
              <a:rPr sz="2200" spc="-40" dirty="0">
                <a:latin typeface="Cambria Math"/>
                <a:cs typeface="Cambria Math"/>
              </a:rPr>
              <a:t>r</a:t>
            </a:r>
            <a:r>
              <a:rPr sz="2200" spc="-10" dirty="0">
                <a:latin typeface="Cambria Math"/>
                <a:cs typeface="Cambria Math"/>
              </a:rPr>
              <a:t>an</a:t>
            </a:r>
            <a:r>
              <a:rPr sz="2200" spc="-5" dirty="0">
                <a:latin typeface="Cambria Math"/>
                <a:cs typeface="Cambria Math"/>
              </a:rPr>
              <a:t>g</a:t>
            </a:r>
            <a:r>
              <a:rPr sz="2200" spc="17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be</a:t>
            </a:r>
            <a:r>
              <a:rPr sz="2200" spc="-5" dirty="0">
                <a:latin typeface="Cambria Math"/>
                <a:cs typeface="Cambria Math"/>
              </a:rPr>
              <a:t>r</a:t>
            </a:r>
            <a:r>
              <a:rPr sz="2200" spc="-15" dirty="0">
                <a:latin typeface="Cambria Math"/>
                <a:cs typeface="Cambria Math"/>
              </a:rPr>
              <a:t>g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-25" dirty="0">
                <a:latin typeface="Cambria Math"/>
                <a:cs typeface="Cambria Math"/>
              </a:rPr>
              <a:t>r</a:t>
            </a:r>
            <a:r>
              <a:rPr sz="220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k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10" dirty="0">
                <a:latin typeface="Cambria Math"/>
                <a:cs typeface="Cambria Math"/>
              </a:rPr>
              <a:t>an</a:t>
            </a:r>
            <a:r>
              <a:rPr sz="2200" spc="-5" dirty="0">
                <a:latin typeface="Cambria Math"/>
                <a:cs typeface="Cambria Math"/>
              </a:rPr>
              <a:t>/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0" dirty="0">
                <a:latin typeface="Cambria Math"/>
                <a:cs typeface="Cambria Math"/>
              </a:rPr>
              <a:t>t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u</a:t>
            </a:r>
            <a:r>
              <a:rPr sz="2200" dirty="0">
                <a:latin typeface="Times New Roman"/>
                <a:cs typeface="Times New Roman"/>
              </a:rPr>
              <a:t>  </a:t>
            </a:r>
            <a:r>
              <a:rPr sz="2200" spc="8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t</a:t>
            </a:r>
            <a:r>
              <a:rPr sz="2200" spc="0" dirty="0">
                <a:latin typeface="Cambria Math"/>
                <a:cs typeface="Cambria Math"/>
              </a:rPr>
              <a:t>i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k</a:t>
            </a:r>
            <a:r>
              <a:rPr sz="2200" dirty="0">
                <a:latin typeface="Times New Roman"/>
                <a:cs typeface="Times New Roman"/>
              </a:rPr>
              <a:t>  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b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-15" dirty="0">
                <a:latin typeface="Cambria Math"/>
                <a:cs typeface="Cambria Math"/>
              </a:rPr>
              <a:t>r</a:t>
            </a:r>
            <a:r>
              <a:rPr sz="2200" dirty="0">
                <a:latin typeface="Cambria Math"/>
                <a:cs typeface="Cambria Math"/>
              </a:rPr>
              <a:t>g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-25" dirty="0">
                <a:latin typeface="Cambria Math"/>
                <a:cs typeface="Cambria Math"/>
              </a:rPr>
              <a:t>r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k</a:t>
            </a:r>
            <a:r>
              <a:rPr sz="2200" dirty="0">
                <a:latin typeface="Times New Roman"/>
                <a:cs typeface="Times New Roman"/>
              </a:rPr>
              <a:t>  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ambria Math"/>
                <a:cs typeface="Cambria Math"/>
              </a:rPr>
              <a:t>y</a:t>
            </a:r>
            <a:r>
              <a:rPr sz="2200" spc="-10" dirty="0">
                <a:latin typeface="Cambria Math"/>
                <a:cs typeface="Cambria Math"/>
              </a:rPr>
              <a:t>an</a:t>
            </a:r>
            <a:r>
              <a:rPr sz="2200" spc="-5" dirty="0">
                <a:latin typeface="Cambria Math"/>
                <a:cs typeface="Cambria Math"/>
              </a:rPr>
              <a:t>g</a:t>
            </a:r>
            <a:r>
              <a:rPr sz="2200" dirty="0">
                <a:latin typeface="Times New Roman"/>
                <a:cs typeface="Times New Roman"/>
              </a:rPr>
              <a:t>  </a:t>
            </a:r>
            <a:r>
              <a:rPr sz="2200" spc="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0" dirty="0">
                <a:latin typeface="Cambria Math"/>
                <a:cs typeface="Cambria Math"/>
              </a:rPr>
              <a:t>i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10" dirty="0">
                <a:latin typeface="Cambria Math"/>
                <a:cs typeface="Cambria Math"/>
              </a:rPr>
              <a:t>u</a:t>
            </a:r>
            <a:r>
              <a:rPr sz="2200" spc="-25" dirty="0">
                <a:latin typeface="Cambria Math"/>
                <a:cs typeface="Cambria Math"/>
              </a:rPr>
              <a:t>g</a:t>
            </a:r>
            <a:r>
              <a:rPr sz="2200" spc="-5" dirty="0">
                <a:latin typeface="Cambria Math"/>
                <a:cs typeface="Cambria Math"/>
              </a:rPr>
              <a:t>a</a:t>
            </a:r>
            <a:r>
              <a:rPr sz="2200" dirty="0">
                <a:latin typeface="Times New Roman"/>
                <a:cs typeface="Times New Roman"/>
              </a:rPr>
              <a:t>  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t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u</a:t>
            </a:r>
            <a:r>
              <a:rPr sz="2200" dirty="0">
                <a:latin typeface="Times New Roman"/>
                <a:cs typeface="Times New Roman"/>
              </a:rPr>
              <a:t>  </a:t>
            </a:r>
            <a:r>
              <a:rPr sz="2200" spc="8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t</a:t>
            </a:r>
            <a:r>
              <a:rPr sz="2200" spc="0" dirty="0">
                <a:latin typeface="Cambria Math"/>
                <a:cs typeface="Cambria Math"/>
              </a:rPr>
              <a:t>u</a:t>
            </a:r>
            <a:r>
              <a:rPr sz="2200" spc="-5" dirty="0">
                <a:latin typeface="Cambria Math"/>
                <a:cs typeface="Cambria Math"/>
              </a:rPr>
              <a:t>t</a:t>
            </a:r>
            <a:r>
              <a:rPr sz="2200" dirty="0">
                <a:latin typeface="Times New Roman"/>
                <a:cs typeface="Times New Roman"/>
              </a:rPr>
              <a:t>  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5" dirty="0">
                <a:latin typeface="Cambria Math"/>
                <a:cs typeface="Cambria Math"/>
              </a:rPr>
              <a:t>i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10" dirty="0">
                <a:latin typeface="Cambria Math"/>
                <a:cs typeface="Cambria Math"/>
              </a:rPr>
              <a:t>u</a:t>
            </a:r>
            <a:r>
              <a:rPr sz="2200" spc="-25" dirty="0">
                <a:latin typeface="Cambria Math"/>
                <a:cs typeface="Cambria Math"/>
              </a:rPr>
              <a:t>g</a:t>
            </a:r>
            <a:r>
              <a:rPr sz="2200" spc="-5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5" dirty="0">
                <a:latin typeface="Cambria Math"/>
                <a:cs typeface="Cambria Math"/>
              </a:rPr>
              <a:t>i</a:t>
            </a:r>
            <a:r>
              <a:rPr sz="2200" spc="-15" dirty="0">
                <a:latin typeface="Cambria Math"/>
                <a:cs typeface="Cambria Math"/>
              </a:rPr>
              <a:t>g</a:t>
            </a:r>
            <a:r>
              <a:rPr sz="2200" spc="-10" dirty="0">
                <a:latin typeface="Cambria Math"/>
                <a:cs typeface="Cambria Math"/>
              </a:rPr>
              <a:t>unaka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dirty="0">
                <a:latin typeface="Times New Roman"/>
                <a:cs typeface="Times New Roman"/>
              </a:rPr>
              <a:t>  </a:t>
            </a:r>
            <a:r>
              <a:rPr sz="2200" spc="-18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un</a:t>
            </a:r>
            <a:r>
              <a:rPr sz="2200" spc="-5" dirty="0">
                <a:latin typeface="Cambria Math"/>
                <a:cs typeface="Cambria Math"/>
              </a:rPr>
              <a:t>t</a:t>
            </a:r>
            <a:r>
              <a:rPr sz="2200" spc="-10" dirty="0">
                <a:latin typeface="Cambria Math"/>
                <a:cs typeface="Cambria Math"/>
              </a:rPr>
              <a:t>u</a:t>
            </a:r>
            <a:r>
              <a:rPr sz="2200" spc="-5" dirty="0">
                <a:latin typeface="Cambria Math"/>
                <a:cs typeface="Cambria Math"/>
              </a:rPr>
              <a:t>k</a:t>
            </a:r>
            <a:r>
              <a:rPr sz="2200" dirty="0">
                <a:latin typeface="Times New Roman"/>
                <a:cs typeface="Times New Roman"/>
              </a:rPr>
              <a:t>  </a:t>
            </a:r>
            <a:r>
              <a:rPr sz="2200" spc="-19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m</a:t>
            </a:r>
            <a:r>
              <a:rPr sz="2200" dirty="0">
                <a:latin typeface="Cambria Math"/>
                <a:cs typeface="Cambria Math"/>
              </a:rPr>
              <a:t>e</a:t>
            </a:r>
            <a:r>
              <a:rPr sz="2200" spc="-45" dirty="0">
                <a:latin typeface="Cambria Math"/>
                <a:cs typeface="Cambria Math"/>
              </a:rPr>
              <a:t>n</a:t>
            </a:r>
            <a:r>
              <a:rPr sz="2200" dirty="0">
                <a:latin typeface="Cambria Math"/>
                <a:cs typeface="Cambria Math"/>
              </a:rPr>
              <a:t>y</a:t>
            </a:r>
            <a:r>
              <a:rPr sz="2200" spc="-5" dirty="0">
                <a:latin typeface="Cambria Math"/>
                <a:cs typeface="Cambria Math"/>
              </a:rPr>
              <a:t>i</a:t>
            </a:r>
            <a:r>
              <a:rPr sz="2200" spc="-10" dirty="0">
                <a:latin typeface="Cambria Math"/>
                <a:cs typeface="Cambria Math"/>
              </a:rPr>
              <a:t>m</a:t>
            </a:r>
            <a:r>
              <a:rPr sz="2200" spc="-5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dirty="0">
                <a:latin typeface="Times New Roman"/>
                <a:cs typeface="Times New Roman"/>
              </a:rPr>
              <a:t>  </a:t>
            </a:r>
            <a:r>
              <a:rPr sz="2200" spc="-19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bu</a:t>
            </a:r>
            <a:r>
              <a:rPr sz="2200" spc="-30" dirty="0">
                <a:latin typeface="Cambria Math"/>
                <a:cs typeface="Cambria Math"/>
              </a:rPr>
              <a:t>k</a:t>
            </a:r>
            <a:r>
              <a:rPr sz="2200" spc="-5" dirty="0">
                <a:latin typeface="Cambria Math"/>
                <a:cs typeface="Cambria Math"/>
              </a:rPr>
              <a:t>u</a:t>
            </a:r>
            <a:r>
              <a:rPr sz="2200" dirty="0">
                <a:latin typeface="Times New Roman"/>
                <a:cs typeface="Times New Roman"/>
              </a:rPr>
              <a:t>  </a:t>
            </a:r>
            <a:r>
              <a:rPr sz="2200" spc="-18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0" dirty="0">
                <a:latin typeface="Cambria Math"/>
                <a:cs typeface="Cambria Math"/>
              </a:rPr>
              <a:t>t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u</a:t>
            </a:r>
            <a:r>
              <a:rPr sz="2200" dirty="0">
                <a:latin typeface="Times New Roman"/>
                <a:cs typeface="Times New Roman"/>
              </a:rPr>
              <a:t>  </a:t>
            </a:r>
            <a:r>
              <a:rPr sz="2200" spc="-18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c</a:t>
            </a:r>
            <a:r>
              <a:rPr sz="220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t</a:t>
            </a:r>
            <a:r>
              <a:rPr sz="2200" dirty="0">
                <a:latin typeface="Cambria Math"/>
                <a:cs typeface="Cambria Math"/>
              </a:rPr>
              <a:t>a</a:t>
            </a:r>
            <a:r>
              <a:rPr sz="2200" spc="0" dirty="0">
                <a:latin typeface="Cambria Math"/>
                <a:cs typeface="Cambria Math"/>
              </a:rPr>
              <a:t>t</a:t>
            </a:r>
            <a:r>
              <a:rPr sz="2200" spc="-10" dirty="0">
                <a:latin typeface="Cambria Math"/>
                <a:cs typeface="Cambria Math"/>
              </a:rPr>
              <a:t>an</a:t>
            </a:r>
            <a:r>
              <a:rPr sz="2200" spc="-5" dirty="0">
                <a:latin typeface="Cambria Math"/>
                <a:cs typeface="Cambria Math"/>
              </a:rPr>
              <a:t>,</a:t>
            </a:r>
            <a:r>
              <a:rPr sz="2200" dirty="0">
                <a:latin typeface="Times New Roman"/>
                <a:cs typeface="Times New Roman"/>
              </a:rPr>
              <a:t>  </a:t>
            </a:r>
            <a:r>
              <a:rPr sz="2200" spc="-18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10" dirty="0">
                <a:latin typeface="Cambria Math"/>
                <a:cs typeface="Cambria Math"/>
              </a:rPr>
              <a:t>o</a:t>
            </a:r>
            <a:r>
              <a:rPr sz="2200" spc="-30" dirty="0">
                <a:latin typeface="Cambria Math"/>
                <a:cs typeface="Cambria Math"/>
              </a:rPr>
              <a:t>k</a:t>
            </a:r>
            <a:r>
              <a:rPr sz="2200" spc="-10" dirty="0">
                <a:latin typeface="Cambria Math"/>
                <a:cs typeface="Cambria Math"/>
              </a:rPr>
              <a:t>um</a:t>
            </a:r>
            <a:r>
              <a:rPr sz="2200" spc="20" dirty="0">
                <a:latin typeface="Cambria Math"/>
                <a:cs typeface="Cambria Math"/>
              </a:rPr>
              <a:t>e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60" dirty="0">
                <a:latin typeface="Cambria Math"/>
                <a:cs typeface="Cambria Math"/>
              </a:rPr>
              <a:t>y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0" dirty="0">
                <a:latin typeface="Cambria Math"/>
                <a:cs typeface="Cambria Math"/>
              </a:rPr>
              <a:t>n</a:t>
            </a:r>
            <a:r>
              <a:rPr sz="2200" spc="-5" dirty="0">
                <a:latin typeface="Cambria Math"/>
                <a:cs typeface="Cambria Math"/>
              </a:rPr>
              <a:t>g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men</a:t>
            </a:r>
            <a:r>
              <a:rPr sz="2200" spc="5" dirty="0">
                <a:latin typeface="Cambria Math"/>
                <a:cs typeface="Cambria Math"/>
              </a:rPr>
              <a:t>j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5" dirty="0">
                <a:latin typeface="Cambria Math"/>
                <a:cs typeface="Cambria Math"/>
              </a:rPr>
              <a:t>d</a:t>
            </a:r>
            <a:r>
              <a:rPr sz="2200" spc="-5" dirty="0">
                <a:latin typeface="Cambria Math"/>
                <a:cs typeface="Cambria Math"/>
              </a:rPr>
              <a:t>i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5" dirty="0">
                <a:latin typeface="Cambria Math"/>
                <a:cs typeface="Cambria Math"/>
              </a:rPr>
              <a:t>s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r</a:t>
            </a:r>
            <a:r>
              <a:rPr sz="2200" spc="5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dirty="0">
                <a:latin typeface="Cambria Math"/>
                <a:cs typeface="Cambria Math"/>
              </a:rPr>
              <a:t>m</a:t>
            </a:r>
            <a:r>
              <a:rPr sz="2200" spc="-10" dirty="0">
                <a:latin typeface="Cambria Math"/>
                <a:cs typeface="Cambria Math"/>
              </a:rPr>
              <a:t>bu</a:t>
            </a:r>
            <a:r>
              <a:rPr sz="2200" spc="-30" dirty="0">
                <a:latin typeface="Cambria Math"/>
                <a:cs typeface="Cambria Math"/>
              </a:rPr>
              <a:t>k</a:t>
            </a:r>
            <a:r>
              <a:rPr sz="2200" spc="-10" dirty="0">
                <a:latin typeface="Cambria Math"/>
                <a:cs typeface="Cambria Math"/>
              </a:rPr>
              <a:t>ua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t</a:t>
            </a:r>
            <a:r>
              <a:rPr sz="220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u</a:t>
            </a:r>
            <a:r>
              <a:rPr sz="2200" spc="4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en</a:t>
            </a:r>
            <a:r>
              <a:rPr sz="2200" spc="5" dirty="0">
                <a:latin typeface="Cambria Math"/>
                <a:cs typeface="Cambria Math"/>
              </a:rPr>
              <a:t>c</a:t>
            </a:r>
            <a:r>
              <a:rPr sz="220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t</a:t>
            </a:r>
            <a:r>
              <a:rPr sz="220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t</a:t>
            </a:r>
            <a:r>
              <a:rPr sz="2200" spc="-10" dirty="0">
                <a:latin typeface="Cambria Math"/>
                <a:cs typeface="Cambria Math"/>
              </a:rPr>
              <a:t>an</a:t>
            </a:r>
            <a:r>
              <a:rPr sz="2200" spc="-5" dirty="0">
                <a:latin typeface="Cambria Math"/>
                <a:cs typeface="Cambria Math"/>
              </a:rPr>
              <a:t>,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10" dirty="0">
                <a:latin typeface="Cambria Math"/>
                <a:cs typeface="Cambria Math"/>
              </a:rPr>
              <a:t>o</a:t>
            </a:r>
            <a:r>
              <a:rPr sz="2200" spc="-30" dirty="0">
                <a:latin typeface="Cambria Math"/>
                <a:cs typeface="Cambria Math"/>
              </a:rPr>
              <a:t>k</a:t>
            </a:r>
            <a:r>
              <a:rPr sz="2200" spc="-10" dirty="0">
                <a:latin typeface="Cambria Math"/>
                <a:cs typeface="Cambria Math"/>
              </a:rPr>
              <a:t>u</a:t>
            </a:r>
            <a:r>
              <a:rPr sz="2200" dirty="0">
                <a:latin typeface="Cambria Math"/>
                <a:cs typeface="Cambria Math"/>
              </a:rPr>
              <a:t>m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l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0" dirty="0">
                <a:latin typeface="Cambria Math"/>
                <a:cs typeface="Cambria Math"/>
              </a:rPr>
              <a:t>i</a:t>
            </a:r>
            <a:r>
              <a:rPr sz="2200" spc="-10" dirty="0">
                <a:latin typeface="Cambria Math"/>
                <a:cs typeface="Cambria Math"/>
              </a:rPr>
              <a:t>n</a:t>
            </a:r>
            <a:r>
              <a:rPr sz="2200" spc="-5" dirty="0">
                <a:latin typeface="Cambria Math"/>
                <a:cs typeface="Cambria Math"/>
              </a:rPr>
              <a:t>,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uan</a:t>
            </a:r>
            <a:r>
              <a:rPr sz="2200" spc="-15" dirty="0">
                <a:latin typeface="Cambria Math"/>
                <a:cs typeface="Cambria Math"/>
              </a:rPr>
              <a:t>g</a:t>
            </a:r>
            <a:r>
              <a:rPr sz="2200" spc="-5" dirty="0">
                <a:latin typeface="Cambria Math"/>
                <a:cs typeface="Cambria Math"/>
              </a:rPr>
              <a:t>,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210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Cambria Math"/>
                <a:cs typeface="Cambria Math"/>
              </a:rPr>
              <a:t>d</a:t>
            </a:r>
            <a:r>
              <a:rPr sz="2200" spc="-10" dirty="0">
                <a:latin typeface="Cambria Math"/>
                <a:cs typeface="Cambria Math"/>
              </a:rPr>
              <a:t>an</a:t>
            </a:r>
            <a:r>
              <a:rPr sz="2200" spc="-5" dirty="0">
                <a:latin typeface="Cambria Math"/>
                <a:cs typeface="Cambria Math"/>
              </a:rPr>
              <a:t>/</a:t>
            </a:r>
            <a:r>
              <a:rPr sz="220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t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u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2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b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40" dirty="0">
                <a:latin typeface="Cambria Math"/>
                <a:cs typeface="Cambria Math"/>
              </a:rPr>
              <a:t>r</a:t>
            </a:r>
            <a:r>
              <a:rPr sz="2200" dirty="0">
                <a:latin typeface="Cambria Math"/>
                <a:cs typeface="Cambria Math"/>
              </a:rPr>
              <a:t>a</a:t>
            </a:r>
            <a:r>
              <a:rPr sz="2200" spc="-10" dirty="0">
                <a:latin typeface="Cambria Math"/>
                <a:cs typeface="Cambria Math"/>
              </a:rPr>
              <a:t>n</a:t>
            </a:r>
            <a:r>
              <a:rPr sz="2200" spc="-5" dirty="0">
                <a:latin typeface="Cambria Math"/>
                <a:cs typeface="Cambria Math"/>
              </a:rPr>
              <a:t>g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210" dirty="0">
                <a:latin typeface="Times New Roman"/>
                <a:cs typeface="Times New Roman"/>
              </a:rPr>
              <a:t> </a:t>
            </a:r>
            <a:r>
              <a:rPr sz="2200" spc="-60" dirty="0">
                <a:latin typeface="Cambria Math"/>
                <a:cs typeface="Cambria Math"/>
              </a:rPr>
              <a:t>y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0" dirty="0">
                <a:latin typeface="Cambria Math"/>
                <a:cs typeface="Cambria Math"/>
              </a:rPr>
              <a:t>n</a:t>
            </a:r>
            <a:r>
              <a:rPr sz="2200" spc="-5" dirty="0">
                <a:latin typeface="Cambria Math"/>
                <a:cs typeface="Cambria Math"/>
              </a:rPr>
              <a:t>g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220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Cambria Math"/>
                <a:cs typeface="Cambria Math"/>
              </a:rPr>
              <a:t>d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0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t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204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membe</a:t>
            </a:r>
            <a:r>
              <a:rPr sz="2200" spc="-5" dirty="0">
                <a:latin typeface="Cambria Math"/>
                <a:cs typeface="Cambria Math"/>
              </a:rPr>
              <a:t>ri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p</a:t>
            </a:r>
            <a:r>
              <a:rPr sz="2200" dirty="0">
                <a:latin typeface="Cambria Math"/>
                <a:cs typeface="Cambria Math"/>
              </a:rPr>
              <a:t>e</a:t>
            </a:r>
            <a:r>
              <a:rPr sz="2200" spc="-5" dirty="0">
                <a:latin typeface="Cambria Math"/>
                <a:cs typeface="Cambria Math"/>
              </a:rPr>
              <a:t>t</a:t>
            </a:r>
            <a:r>
              <a:rPr sz="2200" spc="-10" dirty="0">
                <a:latin typeface="Cambria Math"/>
                <a:cs typeface="Cambria Math"/>
              </a:rPr>
              <a:t>un</a:t>
            </a:r>
            <a:r>
              <a:rPr sz="2200" spc="-5" dirty="0">
                <a:latin typeface="Cambria Math"/>
                <a:cs typeface="Cambria Math"/>
              </a:rPr>
              <a:t>j</a:t>
            </a:r>
            <a:r>
              <a:rPr sz="2200" spc="-10" dirty="0">
                <a:latin typeface="Cambria Math"/>
                <a:cs typeface="Cambria Math"/>
              </a:rPr>
              <a:t>u</a:t>
            </a:r>
            <a:r>
              <a:rPr sz="2200" spc="-5" dirty="0">
                <a:latin typeface="Cambria Math"/>
                <a:cs typeface="Cambria Math"/>
              </a:rPr>
              <a:t>k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204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mbria Math"/>
                <a:cs typeface="Cambria Math"/>
              </a:rPr>
              <a:t>t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0" dirty="0">
                <a:latin typeface="Cambria Math"/>
                <a:cs typeface="Cambria Math"/>
              </a:rPr>
              <a:t>n</a:t>
            </a:r>
            <a:r>
              <a:rPr sz="2200" spc="-5" dirty="0">
                <a:latin typeface="Cambria Math"/>
                <a:cs typeface="Cambria Math"/>
              </a:rPr>
              <a:t>t</a:t>
            </a:r>
            <a:r>
              <a:rPr sz="2200" dirty="0">
                <a:latin typeface="Cambria Math"/>
                <a:cs typeface="Cambria Math"/>
              </a:rPr>
              <a:t>a</a:t>
            </a:r>
            <a:r>
              <a:rPr sz="2200" spc="0" dirty="0">
                <a:latin typeface="Cambria Math"/>
                <a:cs typeface="Cambria Math"/>
              </a:rPr>
              <a:t>n</a:t>
            </a:r>
            <a:r>
              <a:rPr sz="2200" spc="-5" dirty="0">
                <a:latin typeface="Cambria Math"/>
                <a:cs typeface="Cambria Math"/>
              </a:rPr>
              <a:t>g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en</a:t>
            </a:r>
            <a:r>
              <a:rPr sz="2200" spc="-25" dirty="0">
                <a:latin typeface="Cambria Math"/>
                <a:cs typeface="Cambria Math"/>
              </a:rPr>
              <a:t>g</a:t>
            </a:r>
            <a:r>
              <a:rPr sz="2200" spc="0" dirty="0">
                <a:latin typeface="Cambria Math"/>
                <a:cs typeface="Cambria Math"/>
              </a:rPr>
              <a:t>h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dirty="0">
                <a:latin typeface="Cambria Math"/>
                <a:cs typeface="Cambria Math"/>
              </a:rPr>
              <a:t>s</a:t>
            </a:r>
            <a:r>
              <a:rPr sz="2200" spc="-5" dirty="0">
                <a:latin typeface="Cambria Math"/>
                <a:cs typeface="Cambria Math"/>
              </a:rPr>
              <a:t>i</a:t>
            </a:r>
            <a:r>
              <a:rPr sz="2200" spc="10" dirty="0">
                <a:latin typeface="Cambria Math"/>
                <a:cs typeface="Cambria Math"/>
              </a:rPr>
              <a:t>l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dirty="0">
                <a:latin typeface="Times New Roman"/>
                <a:cs typeface="Times New Roman"/>
              </a:rPr>
              <a:t>   </a:t>
            </a:r>
            <a:r>
              <a:rPr sz="2200" spc="160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ambria Math"/>
                <a:cs typeface="Cambria Math"/>
              </a:rPr>
              <a:t>y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0" dirty="0">
                <a:latin typeface="Cambria Math"/>
                <a:cs typeface="Cambria Math"/>
              </a:rPr>
              <a:t>n</a:t>
            </a:r>
            <a:r>
              <a:rPr sz="2200" spc="-5" dirty="0">
                <a:latin typeface="Cambria Math"/>
                <a:cs typeface="Cambria Math"/>
              </a:rPr>
              <a:t>g</a:t>
            </a:r>
            <a:r>
              <a:rPr sz="2200" dirty="0">
                <a:latin typeface="Times New Roman"/>
                <a:cs typeface="Times New Roman"/>
              </a:rPr>
              <a:t>   </a:t>
            </a:r>
            <a:r>
              <a:rPr sz="2200" spc="1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5" dirty="0">
                <a:latin typeface="Cambria Math"/>
                <a:cs typeface="Cambria Math"/>
              </a:rPr>
              <a:t>i</a:t>
            </a:r>
            <a:r>
              <a:rPr sz="2200" spc="0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-40" dirty="0">
                <a:latin typeface="Cambria Math"/>
                <a:cs typeface="Cambria Math"/>
              </a:rPr>
              <a:t>r</a:t>
            </a:r>
            <a:r>
              <a:rPr sz="2200" spc="-10" dirty="0">
                <a:latin typeface="Cambria Math"/>
                <a:cs typeface="Cambria Math"/>
              </a:rPr>
              <a:t>o</a:t>
            </a:r>
            <a:r>
              <a:rPr sz="2200" dirty="0">
                <a:latin typeface="Cambria Math"/>
                <a:cs typeface="Cambria Math"/>
              </a:rPr>
              <a:t>l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-5" dirty="0">
                <a:latin typeface="Cambria Math"/>
                <a:cs typeface="Cambria Math"/>
              </a:rPr>
              <a:t>h,</a:t>
            </a:r>
            <a:r>
              <a:rPr sz="2200" dirty="0">
                <a:latin typeface="Times New Roman"/>
                <a:cs typeface="Times New Roman"/>
              </a:rPr>
              <a:t>   </a:t>
            </a:r>
            <a:r>
              <a:rPr sz="2200" spc="165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ambria Math"/>
                <a:cs typeface="Cambria Math"/>
              </a:rPr>
              <a:t>k</a:t>
            </a:r>
            <a:r>
              <a:rPr sz="2200" dirty="0">
                <a:latin typeface="Cambria Math"/>
                <a:cs typeface="Cambria Math"/>
              </a:rPr>
              <a:t>eg</a:t>
            </a:r>
            <a:r>
              <a:rPr sz="2200" spc="-5" dirty="0">
                <a:latin typeface="Cambria Math"/>
                <a:cs typeface="Cambria Math"/>
              </a:rPr>
              <a:t>i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0" dirty="0">
                <a:latin typeface="Cambria Math"/>
                <a:cs typeface="Cambria Math"/>
              </a:rPr>
              <a:t>t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dirty="0">
                <a:latin typeface="Times New Roman"/>
                <a:cs typeface="Times New Roman"/>
              </a:rPr>
              <a:t>   </a:t>
            </a:r>
            <a:r>
              <a:rPr sz="2200" spc="1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u</a:t>
            </a:r>
            <a:r>
              <a:rPr sz="2200" dirty="0">
                <a:latin typeface="Cambria Math"/>
                <a:cs typeface="Cambria Math"/>
              </a:rPr>
              <a:t>s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0" dirty="0">
                <a:latin typeface="Cambria Math"/>
                <a:cs typeface="Cambria Math"/>
              </a:rPr>
              <a:t>h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,</a:t>
            </a:r>
            <a:r>
              <a:rPr sz="2200" dirty="0">
                <a:latin typeface="Times New Roman"/>
                <a:cs typeface="Times New Roman"/>
              </a:rPr>
              <a:t>   </a:t>
            </a:r>
            <a:r>
              <a:rPr sz="2200" spc="15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-30" dirty="0">
                <a:latin typeface="Cambria Math"/>
                <a:cs typeface="Cambria Math"/>
              </a:rPr>
              <a:t>k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-5" dirty="0">
                <a:latin typeface="Cambria Math"/>
                <a:cs typeface="Cambria Math"/>
              </a:rPr>
              <a:t>rj</a:t>
            </a:r>
            <a:r>
              <a:rPr sz="2200" spc="0" dirty="0">
                <a:latin typeface="Cambria Math"/>
                <a:cs typeface="Cambria Math"/>
              </a:rPr>
              <a:t>a</a:t>
            </a:r>
            <a:r>
              <a:rPr sz="220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beba</a:t>
            </a:r>
            <a:r>
              <a:rPr sz="2200" spc="-5" dirty="0">
                <a:latin typeface="Cambria Math"/>
                <a:cs typeface="Cambria Math"/>
              </a:rPr>
              <a:t>s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00" dirty="0">
                <a:latin typeface="Cambria Math"/>
                <a:cs typeface="Cambria Math"/>
              </a:rPr>
              <a:t>W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jib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55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j</a:t>
            </a:r>
            <a:r>
              <a:rPr sz="2200" spc="-10" dirty="0">
                <a:latin typeface="Cambria Math"/>
                <a:cs typeface="Cambria Math"/>
              </a:rPr>
              <a:t>ak</a:t>
            </a:r>
            <a:r>
              <a:rPr sz="2200" spc="-5" dirty="0">
                <a:latin typeface="Cambria Math"/>
                <a:cs typeface="Cambria Math"/>
              </a:rPr>
              <a:t>,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t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u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ob</a:t>
            </a:r>
            <a:r>
              <a:rPr sz="2200" spc="-5" dirty="0">
                <a:latin typeface="Cambria Math"/>
                <a:cs typeface="Cambria Math"/>
              </a:rPr>
              <a:t>j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-5" dirty="0">
                <a:latin typeface="Cambria Math"/>
                <a:cs typeface="Cambria Math"/>
              </a:rPr>
              <a:t>k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60" dirty="0">
                <a:latin typeface="Cambria Math"/>
                <a:cs typeface="Cambria Math"/>
              </a:rPr>
              <a:t>y</a:t>
            </a:r>
            <a:r>
              <a:rPr sz="2200" spc="-10" dirty="0">
                <a:latin typeface="Cambria Math"/>
                <a:cs typeface="Cambria Math"/>
              </a:rPr>
              <a:t>an</a:t>
            </a:r>
            <a:r>
              <a:rPr sz="2200" spc="-5" dirty="0">
                <a:latin typeface="Cambria Math"/>
                <a:cs typeface="Cambria Math"/>
              </a:rPr>
              <a:t>g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30" dirty="0">
                <a:latin typeface="Cambria Math"/>
                <a:cs typeface="Cambria Math"/>
              </a:rPr>
              <a:t>t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-5" dirty="0">
                <a:latin typeface="Cambria Math"/>
                <a:cs typeface="Cambria Math"/>
              </a:rPr>
              <a:t>r</a:t>
            </a:r>
            <a:r>
              <a:rPr sz="2200" spc="-10" dirty="0">
                <a:latin typeface="Cambria Math"/>
                <a:cs typeface="Cambria Math"/>
              </a:rPr>
              <a:t>u</a:t>
            </a:r>
            <a:r>
              <a:rPr sz="2200" spc="-5" dirty="0">
                <a:latin typeface="Cambria Math"/>
                <a:cs typeface="Cambria Math"/>
              </a:rPr>
              <a:t>t</a:t>
            </a:r>
            <a:r>
              <a:rPr sz="2200" spc="-10" dirty="0">
                <a:latin typeface="Cambria Math"/>
                <a:cs typeface="Cambria Math"/>
              </a:rPr>
              <a:t>an</a:t>
            </a:r>
            <a:r>
              <a:rPr sz="2200" spc="-5" dirty="0">
                <a:latin typeface="Cambria Math"/>
                <a:cs typeface="Cambria Math"/>
              </a:rPr>
              <a:t>g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j</a:t>
            </a:r>
            <a:r>
              <a:rPr sz="2200" spc="-10" dirty="0">
                <a:latin typeface="Cambria Math"/>
                <a:cs typeface="Cambria Math"/>
              </a:rPr>
              <a:t>ak</a:t>
            </a:r>
            <a:r>
              <a:rPr sz="2200" spc="-5" dirty="0">
                <a:latin typeface="Cambria Math"/>
                <a:cs typeface="Cambria Math"/>
              </a:rPr>
              <a:t>;</a:t>
            </a:r>
            <a:endParaRPr sz="2200">
              <a:latin typeface="Cambria Math"/>
              <a:cs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1900" y="977550"/>
            <a:ext cx="7930938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3095" marR="5080" indent="-3161030">
              <a:lnSpc>
                <a:spcPct val="100000"/>
              </a:lnSpc>
            </a:pPr>
            <a:r>
              <a:rPr sz="2800" spc="-70" dirty="0">
                <a:latin typeface="+mn-lt"/>
              </a:rPr>
              <a:t>K</a:t>
            </a:r>
            <a:r>
              <a:rPr sz="2800" spc="-5" dirty="0">
                <a:latin typeface="+mn-lt"/>
              </a:rPr>
              <a:t>e</a:t>
            </a:r>
            <a:r>
              <a:rPr sz="2800" spc="-35" dirty="0">
                <a:latin typeface="+mn-lt"/>
              </a:rPr>
              <a:t>w</a:t>
            </a:r>
            <a:r>
              <a:rPr sz="2800" spc="-5" dirty="0">
                <a:latin typeface="+mn-lt"/>
              </a:rPr>
              <a:t>e</a:t>
            </a:r>
            <a:r>
              <a:rPr sz="2800" spc="5" dirty="0">
                <a:latin typeface="+mn-lt"/>
              </a:rPr>
              <a:t>n</a:t>
            </a:r>
            <a:r>
              <a:rPr sz="2800" spc="-5" dirty="0">
                <a:latin typeface="+mn-lt"/>
              </a:rPr>
              <a:t>a</a:t>
            </a:r>
            <a:r>
              <a:rPr sz="2800" spc="5" dirty="0">
                <a:latin typeface="+mn-lt"/>
              </a:rPr>
              <a:t>n</a:t>
            </a:r>
            <a:r>
              <a:rPr sz="2800" spc="-20" dirty="0">
                <a:latin typeface="+mn-lt"/>
              </a:rPr>
              <a:t>g</a:t>
            </a:r>
            <a:r>
              <a:rPr sz="2800" spc="-5" dirty="0">
                <a:latin typeface="+mn-lt"/>
              </a:rPr>
              <a:t>a</a:t>
            </a:r>
            <a:r>
              <a:rPr sz="2800" dirty="0">
                <a:latin typeface="+mn-lt"/>
              </a:rPr>
              <a:t>n</a:t>
            </a:r>
            <a:r>
              <a:rPr sz="2800" spc="-105" dirty="0">
                <a:latin typeface="+mn-lt"/>
                <a:cs typeface="Times New Roman"/>
              </a:rPr>
              <a:t> </a:t>
            </a:r>
            <a:r>
              <a:rPr sz="2800" spc="-65" dirty="0">
                <a:latin typeface="+mn-lt"/>
              </a:rPr>
              <a:t>P</a:t>
            </a:r>
            <a:r>
              <a:rPr sz="2800" spc="-5" dirty="0">
                <a:latin typeface="+mn-lt"/>
              </a:rPr>
              <a:t>e</a:t>
            </a:r>
            <a:r>
              <a:rPr sz="2800" spc="5" dirty="0">
                <a:latin typeface="+mn-lt"/>
              </a:rPr>
              <a:t>j</a:t>
            </a:r>
            <a:r>
              <a:rPr sz="2800" spc="-5" dirty="0">
                <a:latin typeface="+mn-lt"/>
              </a:rPr>
              <a:t>a</a:t>
            </a:r>
            <a:r>
              <a:rPr sz="2800" dirty="0">
                <a:latin typeface="+mn-lt"/>
              </a:rPr>
              <a:t>b</a:t>
            </a:r>
            <a:r>
              <a:rPr sz="2800" spc="-5" dirty="0">
                <a:latin typeface="+mn-lt"/>
              </a:rPr>
              <a:t>a</a:t>
            </a:r>
            <a:r>
              <a:rPr sz="2800" dirty="0">
                <a:latin typeface="+mn-lt"/>
              </a:rPr>
              <a:t>t</a:t>
            </a:r>
            <a:r>
              <a:rPr sz="2800" spc="-110" dirty="0">
                <a:latin typeface="+mn-lt"/>
                <a:cs typeface="Times New Roman"/>
              </a:rPr>
              <a:t> </a:t>
            </a:r>
            <a:r>
              <a:rPr sz="2800" spc="-65" dirty="0">
                <a:latin typeface="+mn-lt"/>
              </a:rPr>
              <a:t>P</a:t>
            </a:r>
            <a:r>
              <a:rPr sz="2800" spc="-5" dirty="0">
                <a:latin typeface="+mn-lt"/>
              </a:rPr>
              <a:t>eme</a:t>
            </a:r>
            <a:r>
              <a:rPr sz="2800" spc="-10" dirty="0">
                <a:latin typeface="+mn-lt"/>
              </a:rPr>
              <a:t>ri</a:t>
            </a:r>
            <a:r>
              <a:rPr sz="2800" spc="-30" dirty="0">
                <a:latin typeface="+mn-lt"/>
              </a:rPr>
              <a:t>k</a:t>
            </a:r>
            <a:r>
              <a:rPr sz="2800" spc="-10" dirty="0">
                <a:latin typeface="+mn-lt"/>
              </a:rPr>
              <a:t>s</a:t>
            </a:r>
            <a:r>
              <a:rPr sz="2800" dirty="0">
                <a:latin typeface="+mn-lt"/>
              </a:rPr>
              <a:t>a</a:t>
            </a:r>
            <a:r>
              <a:rPr sz="2800" spc="-70" dirty="0">
                <a:latin typeface="+mn-lt"/>
                <a:cs typeface="Times New Roman"/>
              </a:rPr>
              <a:t> </a:t>
            </a:r>
            <a:r>
              <a:rPr sz="2800" dirty="0">
                <a:latin typeface="+mn-lt"/>
              </a:rPr>
              <a:t>B</a:t>
            </a:r>
            <a:r>
              <a:rPr sz="2800" spc="-5" dirty="0">
                <a:latin typeface="+mn-lt"/>
              </a:rPr>
              <a:t>uk</a:t>
            </a:r>
            <a:r>
              <a:rPr sz="2800" dirty="0">
                <a:latin typeface="+mn-lt"/>
              </a:rPr>
              <a:t>t</a:t>
            </a:r>
            <a:r>
              <a:rPr sz="2800" spc="-5" dirty="0">
                <a:latin typeface="+mn-lt"/>
              </a:rPr>
              <a:t>i</a:t>
            </a:r>
            <a:r>
              <a:rPr sz="2800" spc="-80" dirty="0">
                <a:latin typeface="+mn-lt"/>
                <a:cs typeface="Times New Roman"/>
              </a:rPr>
              <a:t> </a:t>
            </a:r>
            <a:r>
              <a:rPr sz="2800" spc="-65" dirty="0">
                <a:latin typeface="+mn-lt"/>
              </a:rPr>
              <a:t>P</a:t>
            </a:r>
            <a:r>
              <a:rPr sz="2800" spc="-5" dirty="0">
                <a:latin typeface="+mn-lt"/>
              </a:rPr>
              <a:t>e</a:t>
            </a:r>
            <a:r>
              <a:rPr sz="2800" spc="-10" dirty="0">
                <a:latin typeface="+mn-lt"/>
              </a:rPr>
              <a:t>r</a:t>
            </a:r>
            <a:r>
              <a:rPr sz="2800" spc="-5" dirty="0">
                <a:latin typeface="+mn-lt"/>
              </a:rPr>
              <a:t>mu</a:t>
            </a:r>
            <a:r>
              <a:rPr sz="2800" dirty="0">
                <a:latin typeface="+mn-lt"/>
              </a:rPr>
              <a:t>l</a:t>
            </a:r>
            <a:r>
              <a:rPr sz="2800" spc="-5" dirty="0">
                <a:latin typeface="+mn-lt"/>
              </a:rPr>
              <a:t>aa</a:t>
            </a:r>
            <a:r>
              <a:rPr sz="2800" dirty="0">
                <a:latin typeface="+mn-lt"/>
              </a:rPr>
              <a:t>n</a:t>
            </a:r>
            <a:r>
              <a:rPr sz="2800" dirty="0">
                <a:latin typeface="+mn-lt"/>
                <a:cs typeface="Times New Roman"/>
              </a:rPr>
              <a:t> </a:t>
            </a:r>
            <a:r>
              <a:rPr sz="2800" dirty="0">
                <a:latin typeface="+mn-lt"/>
              </a:rPr>
              <a:t>(l</a:t>
            </a:r>
            <a:r>
              <a:rPr sz="2800" spc="-5" dirty="0">
                <a:latin typeface="+mn-lt"/>
              </a:rPr>
              <a:t>a</a:t>
            </a:r>
            <a:r>
              <a:rPr sz="2800" spc="5" dirty="0">
                <a:latin typeface="+mn-lt"/>
              </a:rPr>
              <a:t>nj</a:t>
            </a:r>
            <a:r>
              <a:rPr sz="2800" spc="-5" dirty="0">
                <a:latin typeface="+mn-lt"/>
              </a:rPr>
              <a:t>u</a:t>
            </a:r>
            <a:r>
              <a:rPr sz="2800" dirty="0">
                <a:latin typeface="+mn-lt"/>
              </a:rPr>
              <a:t>t</a:t>
            </a:r>
            <a:r>
              <a:rPr sz="2800" spc="-5" dirty="0">
                <a:latin typeface="+mn-lt"/>
              </a:rPr>
              <a:t>a</a:t>
            </a:r>
            <a:r>
              <a:rPr sz="2800" spc="10" dirty="0">
                <a:latin typeface="+mn-lt"/>
              </a:rPr>
              <a:t>n</a:t>
            </a:r>
            <a:r>
              <a:rPr sz="2800" dirty="0">
                <a:latin typeface="+mn-lt"/>
              </a:rPr>
              <a:t>)</a:t>
            </a:r>
            <a:endParaRPr sz="2800" dirty="0">
              <a:latin typeface="+mn-lt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1541" y="1993899"/>
            <a:ext cx="8072120" cy="4247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marR="5080" indent="-514984" algn="just">
              <a:lnSpc>
                <a:spcPts val="2590"/>
              </a:lnSpc>
              <a:buAutoNum type="arabicPeriod" startAt="4"/>
              <a:tabLst>
                <a:tab pos="528320" algn="l"/>
              </a:tabLst>
            </a:pP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dirty="0">
                <a:latin typeface="Cambria Math"/>
                <a:cs typeface="Cambria Math"/>
              </a:rPr>
              <a:t>en</a:t>
            </a:r>
            <a:r>
              <a:rPr sz="2400" spc="-25" dirty="0">
                <a:latin typeface="Cambria Math"/>
                <a:cs typeface="Cambria Math"/>
              </a:rPr>
              <a:t>g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5" dirty="0">
                <a:latin typeface="Cambria Math"/>
                <a:cs typeface="Cambria Math"/>
              </a:rPr>
              <a:t>k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-5" dirty="0">
                <a:latin typeface="Cambria Math"/>
                <a:cs typeface="Cambria Math"/>
              </a:rPr>
              <a:t>/</a:t>
            </a:r>
            <a:r>
              <a:rPr sz="2400" dirty="0">
                <a:latin typeface="Cambria Math"/>
                <a:cs typeface="Cambria Math"/>
              </a:rPr>
              <a:t>atau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dirty="0">
                <a:latin typeface="Cambria Math"/>
                <a:cs typeface="Cambria Math"/>
              </a:rPr>
              <a:t>eng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spc="5" dirty="0">
                <a:latin typeface="Cambria Math"/>
                <a:cs typeface="Cambria Math"/>
              </a:rPr>
              <a:t>u</a:t>
            </a:r>
            <a:r>
              <a:rPr sz="2400" spc="-5" dirty="0">
                <a:latin typeface="Cambria Math"/>
                <a:cs typeface="Cambria Math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ata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5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5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40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spc="-10" dirty="0">
                <a:latin typeface="Cambria Math"/>
                <a:cs typeface="Cambria Math"/>
              </a:rPr>
              <a:t>o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spc="0" dirty="0">
                <a:latin typeface="Cambria Math"/>
                <a:cs typeface="Cambria Math"/>
              </a:rPr>
              <a:t>c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0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ekt</a:t>
            </a:r>
            <a:r>
              <a:rPr sz="2400" spc="-40" dirty="0">
                <a:latin typeface="Cambria Math"/>
                <a:cs typeface="Cambria Math"/>
              </a:rPr>
              <a:t>r</a:t>
            </a:r>
            <a:r>
              <a:rPr sz="2400" spc="-10" dirty="0">
                <a:latin typeface="Cambria Math"/>
                <a:cs typeface="Cambria Math"/>
              </a:rPr>
              <a:t>o</a:t>
            </a:r>
            <a:r>
              <a:rPr sz="2400" dirty="0">
                <a:latin typeface="Cambria Math"/>
                <a:cs typeface="Cambria Math"/>
              </a:rPr>
              <a:t>nik</a:t>
            </a:r>
            <a:r>
              <a:rPr sz="2400" spc="-5" dirty="0">
                <a:latin typeface="Cambria Math"/>
                <a:cs typeface="Cambria Math"/>
              </a:rPr>
              <a:t>;</a:t>
            </a:r>
            <a:endParaRPr sz="2400" dirty="0">
              <a:latin typeface="Cambria Math"/>
              <a:cs typeface="Cambria Math"/>
            </a:endParaRPr>
          </a:p>
          <a:p>
            <a:pPr marL="527685" marR="5080" indent="-514984" algn="just">
              <a:lnSpc>
                <a:spcPts val="2590"/>
              </a:lnSpc>
              <a:spcBef>
                <a:spcPts val="575"/>
              </a:spcBef>
              <a:buAutoNum type="arabicPeriod" startAt="4"/>
              <a:tabLst>
                <a:tab pos="528320" algn="l"/>
              </a:tabLst>
            </a:pP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25" dirty="0">
                <a:latin typeface="Cambria Math"/>
                <a:cs typeface="Cambria Math"/>
              </a:rPr>
              <a:t>k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spc="-15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229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45" dirty="0">
                <a:latin typeface="Cambria Math"/>
                <a:cs typeface="Cambria Math"/>
              </a:rPr>
              <a:t>n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ege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21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mp</a:t>
            </a:r>
            <a:r>
              <a:rPr sz="2400" dirty="0">
                <a:latin typeface="Cambria Math"/>
                <a:cs typeface="Cambria Math"/>
              </a:rPr>
              <a:t>at</a:t>
            </a:r>
            <a:r>
              <a:rPr sz="2400" spc="22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at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u</a:t>
            </a:r>
            <a:r>
              <a:rPr sz="2400" spc="2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ang</a:t>
            </a:r>
            <a:r>
              <a:rPr sz="2400" spc="22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spc="-15" dirty="0">
                <a:latin typeface="Cambria Math"/>
                <a:cs typeface="Cambria Math"/>
              </a:rPr>
              <a:t>er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dirty="0">
                <a:latin typeface="Cambria Math"/>
                <a:cs typeface="Cambria Math"/>
              </a:rPr>
              <a:t>entu</a:t>
            </a:r>
            <a:r>
              <a:rPr sz="2400" spc="22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15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ta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40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ang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15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ge</a:t>
            </a:r>
            <a:r>
              <a:rPr sz="2400" spc="-40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ak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-5" dirty="0">
                <a:latin typeface="Cambria Math"/>
                <a:cs typeface="Cambria Math"/>
              </a:rPr>
              <a:t>/</a:t>
            </a:r>
            <a:r>
              <a:rPr sz="2400" dirty="0">
                <a:latin typeface="Cambria Math"/>
                <a:cs typeface="Cambria Math"/>
              </a:rPr>
              <a:t>atau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40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ang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ti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ak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15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ge</a:t>
            </a:r>
            <a:r>
              <a:rPr sz="2400" spc="-40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ak</a:t>
            </a:r>
            <a:r>
              <a:rPr sz="2400" spc="-5" dirty="0">
                <a:latin typeface="Cambria Math"/>
                <a:cs typeface="Cambria Math"/>
              </a:rPr>
              <a:t>;</a:t>
            </a:r>
            <a:endParaRPr sz="2400" dirty="0">
              <a:latin typeface="Cambria Math"/>
              <a:cs typeface="Cambria Math"/>
            </a:endParaRPr>
          </a:p>
          <a:p>
            <a:pPr marL="527685" marR="5080" indent="-514984" algn="just">
              <a:lnSpc>
                <a:spcPts val="2590"/>
              </a:lnSpc>
              <a:spcBef>
                <a:spcPts val="575"/>
              </a:spcBef>
              <a:buAutoNum type="arabicPeriod" startAt="4"/>
              <a:tabLst>
                <a:tab pos="528320" algn="l"/>
              </a:tabLst>
            </a:pP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dirty="0">
                <a:latin typeface="Cambria Math"/>
                <a:cs typeface="Cambria Math"/>
              </a:rPr>
              <a:t>inta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Cambria Math"/>
                <a:cs typeface="Cambria Math"/>
              </a:rPr>
              <a:t>k</a:t>
            </a:r>
            <a:r>
              <a:rPr sz="2400" spc="-15" dirty="0">
                <a:latin typeface="Cambria Math"/>
                <a:cs typeface="Cambria Math"/>
              </a:rPr>
              <a:t>e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40" dirty="0">
                <a:latin typeface="Cambria Math"/>
                <a:cs typeface="Cambria Math"/>
              </a:rPr>
              <a:t>r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spc="-25" dirty="0">
                <a:latin typeface="Cambria Math"/>
                <a:cs typeface="Cambria Math"/>
              </a:rPr>
              <a:t>g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-5" dirty="0">
                <a:latin typeface="Cambria Math"/>
                <a:cs typeface="Cambria Math"/>
              </a:rPr>
              <a:t>/</a:t>
            </a:r>
            <a:r>
              <a:rPr sz="2400" dirty="0">
                <a:latin typeface="Cambria Math"/>
                <a:cs typeface="Cambria Math"/>
              </a:rPr>
              <a:t>atau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bu</a:t>
            </a:r>
            <a:r>
              <a:rPr sz="2400" dirty="0">
                <a:latin typeface="Cambria Math"/>
                <a:cs typeface="Cambria Math"/>
              </a:rPr>
              <a:t>kt</a:t>
            </a:r>
            <a:r>
              <a:rPr sz="2400" spc="-5" dirty="0">
                <a:latin typeface="Cambria Math"/>
                <a:cs typeface="Cambria Math"/>
              </a:rPr>
              <a:t>i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ang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spc="-15" dirty="0">
                <a:latin typeface="Cambria Math"/>
                <a:cs typeface="Cambria Math"/>
              </a:rPr>
              <a:t>er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spc="-15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spc="-15" dirty="0">
                <a:latin typeface="Cambria Math"/>
                <a:cs typeface="Cambria Math"/>
              </a:rPr>
              <a:t>r</a:t>
            </a:r>
            <a:r>
              <a:rPr sz="2400" spc="-5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10" dirty="0">
                <a:latin typeface="Cambria Math"/>
                <a:cs typeface="Cambria Math"/>
              </a:rPr>
              <a:t>h</a:t>
            </a:r>
            <a:r>
              <a:rPr sz="2400" dirty="0">
                <a:latin typeface="Cambria Math"/>
                <a:cs typeface="Cambria Math"/>
              </a:rPr>
              <a:t>ak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eti</a:t>
            </a:r>
            <a:r>
              <a:rPr sz="2400" spc="-35" dirty="0">
                <a:latin typeface="Cambria Math"/>
                <a:cs typeface="Cambria Math"/>
              </a:rPr>
              <a:t>g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ang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spc="5" dirty="0">
                <a:latin typeface="Cambria Math"/>
                <a:cs typeface="Cambria Math"/>
              </a:rPr>
              <a:t>p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spc="-45" dirty="0">
                <a:latin typeface="Cambria Math"/>
                <a:cs typeface="Cambria Math"/>
              </a:rPr>
              <a:t>n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ambria Math"/>
                <a:cs typeface="Cambria Math"/>
              </a:rPr>
              <a:t>h</a:t>
            </a:r>
            <a:r>
              <a:rPr sz="2400" spc="-10" dirty="0">
                <a:latin typeface="Cambria Math"/>
                <a:cs typeface="Cambria Math"/>
              </a:rPr>
              <a:t>ubu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spc="-25" dirty="0">
                <a:latin typeface="Cambria Math"/>
                <a:cs typeface="Cambria Math"/>
              </a:rPr>
              <a:t>g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en</a:t>
            </a:r>
            <a:r>
              <a:rPr sz="2400" spc="-25" dirty="0">
                <a:latin typeface="Cambria Math"/>
                <a:cs typeface="Cambria Math"/>
              </a:rPr>
              <a:t>g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Cambria Math"/>
                <a:cs typeface="Cambria Math"/>
              </a:rPr>
              <a:t>W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spc="-15" dirty="0">
                <a:latin typeface="Cambria Math"/>
                <a:cs typeface="Cambria Math"/>
              </a:rPr>
              <a:t>i</a:t>
            </a:r>
            <a:r>
              <a:rPr sz="2400" dirty="0">
                <a:latin typeface="Cambria Math"/>
                <a:cs typeface="Cambria Math"/>
              </a:rPr>
              <a:t>b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ak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ng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25" dirty="0">
                <a:latin typeface="Cambria Math"/>
                <a:cs typeface="Cambria Math"/>
              </a:rPr>
              <a:t>k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spc="-15" dirty="0">
                <a:latin typeface="Cambria Math"/>
                <a:cs typeface="Cambria Math"/>
              </a:rPr>
              <a:t>k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15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15" dirty="0">
                <a:latin typeface="Cambria Math"/>
                <a:cs typeface="Cambria Math"/>
              </a:rPr>
              <a:t>k</a:t>
            </a:r>
            <a:r>
              <a:rPr sz="2400" spc="-20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aan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B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kt</a:t>
            </a:r>
            <a:r>
              <a:rPr sz="2400" spc="-5" dirty="0">
                <a:latin typeface="Cambria Math"/>
                <a:cs typeface="Cambria Math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rm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spc="-5" dirty="0">
                <a:latin typeface="Cambria Math"/>
                <a:cs typeface="Cambria Math"/>
              </a:rPr>
              <a:t>i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rj</a:t>
            </a:r>
            <a:r>
              <a:rPr sz="2400" dirty="0">
                <a:latin typeface="Cambria Math"/>
                <a:cs typeface="Cambria Math"/>
              </a:rPr>
              <a:t>en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ak</a:t>
            </a:r>
            <a:r>
              <a:rPr sz="2400" spc="-5" dirty="0">
                <a:latin typeface="Cambria Math"/>
                <a:cs typeface="Cambria Math"/>
              </a:rPr>
              <a:t>;</a:t>
            </a:r>
            <a:endParaRPr sz="2400" dirty="0">
              <a:latin typeface="Cambria Math"/>
              <a:cs typeface="Cambria Math"/>
            </a:endParaRPr>
          </a:p>
          <a:p>
            <a:pPr marL="527685" marR="5080" indent="-514984" algn="just">
              <a:lnSpc>
                <a:spcPts val="2590"/>
              </a:lnSpc>
              <a:spcBef>
                <a:spcPts val="575"/>
              </a:spcBef>
              <a:buAutoNum type="arabicPeriod" startAt="4"/>
              <a:tabLst>
                <a:tab pos="528320" algn="l"/>
              </a:tabLst>
            </a:pP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dirty="0">
                <a:latin typeface="Cambria Math"/>
                <a:cs typeface="Cambria Math"/>
              </a:rPr>
              <a:t>inta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40" dirty="0">
                <a:latin typeface="Cambria Math"/>
                <a:cs typeface="Cambria Math"/>
              </a:rPr>
              <a:t>r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spc="-25" dirty="0">
                <a:latin typeface="Cambria Math"/>
                <a:cs typeface="Cambria Math"/>
              </a:rPr>
              <a:t>g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10" dirty="0">
                <a:latin typeface="Cambria Math"/>
                <a:cs typeface="Cambria Math"/>
              </a:rPr>
              <a:t>h</a:t>
            </a:r>
            <a:r>
              <a:rPr sz="2400" dirty="0">
                <a:latin typeface="Cambria Math"/>
                <a:cs typeface="Cambria Math"/>
              </a:rPr>
              <a:t>ak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ang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spc="-15" dirty="0">
                <a:latin typeface="Cambria Math"/>
                <a:cs typeface="Cambria Math"/>
              </a:rPr>
              <a:t>erk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it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it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-15" dirty="0">
                <a:latin typeface="Cambria Math"/>
                <a:cs typeface="Cambria Math"/>
              </a:rPr>
              <a:t>gk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am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ita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0" dirty="0">
                <a:latin typeface="Cambria Math"/>
                <a:cs typeface="Cambria Math"/>
              </a:rPr>
              <a:t>c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40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rm</a:t>
            </a:r>
            <a:r>
              <a:rPr sz="2400" dirty="0">
                <a:latin typeface="Cambria Math"/>
                <a:cs typeface="Cambria Math"/>
              </a:rPr>
              <a:t>intaan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40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-25" dirty="0">
                <a:latin typeface="Cambria Math"/>
                <a:cs typeface="Cambria Math"/>
              </a:rPr>
              <a:t>g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-5" dirty="0">
                <a:latin typeface="Cambria Math"/>
                <a:cs typeface="Cambria Math"/>
              </a:rPr>
              <a:t>;</a:t>
            </a:r>
            <a:endParaRPr sz="2400" dirty="0">
              <a:latin typeface="Cambria Math"/>
              <a:cs typeface="Cambria Math"/>
            </a:endParaRPr>
          </a:p>
          <a:p>
            <a:pPr marL="527685" marR="5080" indent="-514984" algn="just">
              <a:lnSpc>
                <a:spcPts val="2590"/>
              </a:lnSpc>
              <a:spcBef>
                <a:spcPts val="575"/>
              </a:spcBef>
              <a:buAutoNum type="arabicPeriod" startAt="4"/>
              <a:tabLst>
                <a:tab pos="528320" algn="l"/>
              </a:tabLst>
            </a:pP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25" dirty="0">
                <a:latin typeface="Cambria Math"/>
                <a:cs typeface="Cambria Math"/>
              </a:rPr>
              <a:t>k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spc="-15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t</a:t>
            </a:r>
            <a:r>
              <a:rPr sz="2400" spc="-15" dirty="0">
                <a:latin typeface="Cambria Math"/>
                <a:cs typeface="Cambria Math"/>
              </a:rPr>
              <a:t>i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5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in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75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ang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15" dirty="0">
                <a:latin typeface="Cambria Math"/>
                <a:cs typeface="Cambria Math"/>
              </a:rPr>
              <a:t>r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spc="-15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20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am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54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0" dirty="0">
                <a:latin typeface="Cambria Math"/>
                <a:cs typeface="Cambria Math"/>
              </a:rPr>
              <a:t>n</a:t>
            </a:r>
            <a:r>
              <a:rPr sz="2400" spc="-15" dirty="0">
                <a:latin typeface="Cambria Math"/>
                <a:cs typeface="Cambria Math"/>
              </a:rPr>
              <a:t>g</a:t>
            </a:r>
            <a:r>
              <a:rPr sz="2400" spc="-25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15" dirty="0">
                <a:latin typeface="Cambria Math"/>
                <a:cs typeface="Cambria Math"/>
              </a:rPr>
              <a:t>k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aan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B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kt</a:t>
            </a:r>
            <a:r>
              <a:rPr sz="2400" spc="-5" dirty="0">
                <a:latin typeface="Cambria Math"/>
                <a:cs typeface="Cambria Math"/>
              </a:rPr>
              <a:t>i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rm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aan.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3314" y="1046987"/>
            <a:ext cx="2435351" cy="448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66494" y="1088136"/>
            <a:ext cx="911351" cy="3017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34818" y="1030223"/>
            <a:ext cx="1122045" cy="360045"/>
          </a:xfrm>
          <a:custGeom>
            <a:avLst/>
            <a:gdLst/>
            <a:ahLst/>
            <a:cxnLst/>
            <a:rect l="l" t="t" r="r" b="b"/>
            <a:pathLst>
              <a:path w="1122045" h="360044">
                <a:moveTo>
                  <a:pt x="246887" y="91439"/>
                </a:moveTo>
                <a:lnTo>
                  <a:pt x="234695" y="50291"/>
                </a:lnTo>
                <a:lnTo>
                  <a:pt x="199643" y="24383"/>
                </a:lnTo>
                <a:lnTo>
                  <a:pt x="162085" y="17515"/>
                </a:lnTo>
                <a:lnTo>
                  <a:pt x="0" y="16763"/>
                </a:lnTo>
                <a:lnTo>
                  <a:pt x="0" y="28955"/>
                </a:lnTo>
                <a:lnTo>
                  <a:pt x="7619" y="30479"/>
                </a:lnTo>
                <a:lnTo>
                  <a:pt x="13715" y="32003"/>
                </a:lnTo>
                <a:lnTo>
                  <a:pt x="16763" y="33527"/>
                </a:lnTo>
                <a:lnTo>
                  <a:pt x="19811" y="36575"/>
                </a:lnTo>
                <a:lnTo>
                  <a:pt x="22859" y="38099"/>
                </a:lnTo>
                <a:lnTo>
                  <a:pt x="25907" y="44195"/>
                </a:lnTo>
                <a:lnTo>
                  <a:pt x="28955" y="53339"/>
                </a:lnTo>
                <a:lnTo>
                  <a:pt x="28955" y="57911"/>
                </a:lnTo>
                <a:lnTo>
                  <a:pt x="30479" y="67055"/>
                </a:lnTo>
                <a:lnTo>
                  <a:pt x="30479" y="355091"/>
                </a:lnTo>
                <a:lnTo>
                  <a:pt x="76199" y="355091"/>
                </a:lnTo>
                <a:lnTo>
                  <a:pt x="76199" y="39623"/>
                </a:lnTo>
                <a:lnTo>
                  <a:pt x="80771" y="38099"/>
                </a:lnTo>
                <a:lnTo>
                  <a:pt x="129674" y="38112"/>
                </a:lnTo>
                <a:lnTo>
                  <a:pt x="169163" y="45719"/>
                </a:lnTo>
                <a:lnTo>
                  <a:pt x="193962" y="78455"/>
                </a:lnTo>
                <a:lnTo>
                  <a:pt x="196595" y="96011"/>
                </a:lnTo>
                <a:lnTo>
                  <a:pt x="196595" y="168358"/>
                </a:lnTo>
                <a:lnTo>
                  <a:pt x="198670" y="167302"/>
                </a:lnTo>
                <a:lnTo>
                  <a:pt x="203571" y="164525"/>
                </a:lnTo>
                <a:lnTo>
                  <a:pt x="208125" y="161641"/>
                </a:lnTo>
                <a:lnTo>
                  <a:pt x="212386" y="158624"/>
                </a:lnTo>
                <a:lnTo>
                  <a:pt x="216407" y="155447"/>
                </a:lnTo>
                <a:lnTo>
                  <a:pt x="220740" y="152153"/>
                </a:lnTo>
                <a:lnTo>
                  <a:pt x="242222" y="119987"/>
                </a:lnTo>
                <a:lnTo>
                  <a:pt x="246701" y="97789"/>
                </a:lnTo>
                <a:lnTo>
                  <a:pt x="246887" y="91439"/>
                </a:lnTo>
                <a:close/>
              </a:path>
              <a:path w="1122045" h="360044">
                <a:moveTo>
                  <a:pt x="30479" y="355091"/>
                </a:moveTo>
                <a:lnTo>
                  <a:pt x="30479" y="292607"/>
                </a:lnTo>
                <a:lnTo>
                  <a:pt x="30309" y="299557"/>
                </a:lnTo>
                <a:lnTo>
                  <a:pt x="29846" y="305775"/>
                </a:lnTo>
                <a:lnTo>
                  <a:pt x="29163" y="311261"/>
                </a:lnTo>
                <a:lnTo>
                  <a:pt x="28334" y="316016"/>
                </a:lnTo>
                <a:lnTo>
                  <a:pt x="27431" y="320039"/>
                </a:lnTo>
                <a:lnTo>
                  <a:pt x="27431" y="326135"/>
                </a:lnTo>
                <a:lnTo>
                  <a:pt x="24383" y="330707"/>
                </a:lnTo>
                <a:lnTo>
                  <a:pt x="18287" y="336803"/>
                </a:lnTo>
                <a:lnTo>
                  <a:pt x="10667" y="339851"/>
                </a:lnTo>
                <a:lnTo>
                  <a:pt x="0" y="342899"/>
                </a:lnTo>
                <a:lnTo>
                  <a:pt x="0" y="355091"/>
                </a:lnTo>
                <a:lnTo>
                  <a:pt x="30479" y="355091"/>
                </a:lnTo>
                <a:close/>
              </a:path>
              <a:path w="1122045" h="360044">
                <a:moveTo>
                  <a:pt x="196595" y="168358"/>
                </a:moveTo>
                <a:lnTo>
                  <a:pt x="196595" y="96011"/>
                </a:lnTo>
                <a:lnTo>
                  <a:pt x="196370" y="103144"/>
                </a:lnTo>
                <a:lnTo>
                  <a:pt x="195705" y="109910"/>
                </a:lnTo>
                <a:lnTo>
                  <a:pt x="180301" y="147035"/>
                </a:lnTo>
                <a:lnTo>
                  <a:pt x="145840" y="166237"/>
                </a:lnTo>
                <a:lnTo>
                  <a:pt x="118871" y="169163"/>
                </a:lnTo>
                <a:lnTo>
                  <a:pt x="76199" y="169163"/>
                </a:lnTo>
                <a:lnTo>
                  <a:pt x="76199" y="190499"/>
                </a:lnTo>
                <a:lnTo>
                  <a:pt x="115823" y="190515"/>
                </a:lnTo>
                <a:lnTo>
                  <a:pt x="154590" y="194357"/>
                </a:lnTo>
                <a:lnTo>
                  <a:pt x="181355" y="207981"/>
                </a:lnTo>
                <a:lnTo>
                  <a:pt x="181355" y="175259"/>
                </a:lnTo>
                <a:lnTo>
                  <a:pt x="187616" y="172642"/>
                </a:lnTo>
                <a:lnTo>
                  <a:pt x="193370" y="169999"/>
                </a:lnTo>
                <a:lnTo>
                  <a:pt x="196595" y="168358"/>
                </a:lnTo>
                <a:close/>
              </a:path>
              <a:path w="1122045" h="360044">
                <a:moveTo>
                  <a:pt x="201167" y="341550"/>
                </a:moveTo>
                <a:lnTo>
                  <a:pt x="201167" y="260603"/>
                </a:lnTo>
                <a:lnTo>
                  <a:pt x="200981" y="267517"/>
                </a:lnTo>
                <a:lnTo>
                  <a:pt x="200421" y="273924"/>
                </a:lnTo>
                <a:lnTo>
                  <a:pt x="185984" y="310275"/>
                </a:lnTo>
                <a:lnTo>
                  <a:pt x="152399" y="329691"/>
                </a:lnTo>
                <a:lnTo>
                  <a:pt x="115823" y="333755"/>
                </a:lnTo>
                <a:lnTo>
                  <a:pt x="109390" y="333667"/>
                </a:lnTo>
                <a:lnTo>
                  <a:pt x="76199" y="330707"/>
                </a:lnTo>
                <a:lnTo>
                  <a:pt x="76199" y="355091"/>
                </a:lnTo>
                <a:lnTo>
                  <a:pt x="129370" y="355077"/>
                </a:lnTo>
                <a:lnTo>
                  <a:pt x="172315" y="350996"/>
                </a:lnTo>
                <a:lnTo>
                  <a:pt x="193547" y="344423"/>
                </a:lnTo>
                <a:lnTo>
                  <a:pt x="199488" y="342269"/>
                </a:lnTo>
                <a:lnTo>
                  <a:pt x="201167" y="341550"/>
                </a:lnTo>
                <a:close/>
              </a:path>
              <a:path w="1122045" h="360044">
                <a:moveTo>
                  <a:pt x="251459" y="259079"/>
                </a:moveTo>
                <a:lnTo>
                  <a:pt x="240396" y="218383"/>
                </a:lnTo>
                <a:lnTo>
                  <a:pt x="211264" y="190690"/>
                </a:lnTo>
                <a:lnTo>
                  <a:pt x="181355" y="178307"/>
                </a:lnTo>
                <a:lnTo>
                  <a:pt x="181355" y="207981"/>
                </a:lnTo>
                <a:lnTo>
                  <a:pt x="184911" y="211327"/>
                </a:lnTo>
                <a:lnTo>
                  <a:pt x="188721" y="215899"/>
                </a:lnTo>
                <a:lnTo>
                  <a:pt x="200981" y="253690"/>
                </a:lnTo>
                <a:lnTo>
                  <a:pt x="201167" y="260603"/>
                </a:lnTo>
                <a:lnTo>
                  <a:pt x="201167" y="341550"/>
                </a:lnTo>
                <a:lnTo>
                  <a:pt x="205079" y="339874"/>
                </a:lnTo>
                <a:lnTo>
                  <a:pt x="236219" y="313943"/>
                </a:lnTo>
                <a:lnTo>
                  <a:pt x="250752" y="272247"/>
                </a:lnTo>
                <a:lnTo>
                  <a:pt x="251280" y="265800"/>
                </a:lnTo>
                <a:lnTo>
                  <a:pt x="251459" y="259079"/>
                </a:lnTo>
                <a:close/>
              </a:path>
              <a:path w="1122045" h="360044">
                <a:moveTo>
                  <a:pt x="472439" y="315467"/>
                </a:moveTo>
                <a:lnTo>
                  <a:pt x="472439" y="280415"/>
                </a:lnTo>
                <a:lnTo>
                  <a:pt x="470915" y="288035"/>
                </a:lnTo>
                <a:lnTo>
                  <a:pt x="464819" y="300227"/>
                </a:lnTo>
                <a:lnTo>
                  <a:pt x="458723" y="306323"/>
                </a:lnTo>
                <a:lnTo>
                  <a:pt x="451103" y="312419"/>
                </a:lnTo>
                <a:lnTo>
                  <a:pt x="445007" y="318515"/>
                </a:lnTo>
                <a:lnTo>
                  <a:pt x="437387" y="323087"/>
                </a:lnTo>
                <a:lnTo>
                  <a:pt x="432815" y="324611"/>
                </a:lnTo>
                <a:lnTo>
                  <a:pt x="426719" y="327659"/>
                </a:lnTo>
                <a:lnTo>
                  <a:pt x="420623" y="329183"/>
                </a:lnTo>
                <a:lnTo>
                  <a:pt x="403859" y="329183"/>
                </a:lnTo>
                <a:lnTo>
                  <a:pt x="396239" y="326135"/>
                </a:lnTo>
                <a:lnTo>
                  <a:pt x="391667" y="323087"/>
                </a:lnTo>
                <a:lnTo>
                  <a:pt x="385571" y="320039"/>
                </a:lnTo>
                <a:lnTo>
                  <a:pt x="371291" y="283268"/>
                </a:lnTo>
                <a:lnTo>
                  <a:pt x="370331" y="118871"/>
                </a:lnTo>
                <a:lnTo>
                  <a:pt x="298703" y="118871"/>
                </a:lnTo>
                <a:lnTo>
                  <a:pt x="298703" y="131063"/>
                </a:lnTo>
                <a:lnTo>
                  <a:pt x="309371" y="132587"/>
                </a:lnTo>
                <a:lnTo>
                  <a:pt x="315467" y="135635"/>
                </a:lnTo>
                <a:lnTo>
                  <a:pt x="321563" y="141731"/>
                </a:lnTo>
                <a:lnTo>
                  <a:pt x="324611" y="146303"/>
                </a:lnTo>
                <a:lnTo>
                  <a:pt x="324611" y="150875"/>
                </a:lnTo>
                <a:lnTo>
                  <a:pt x="325514" y="154911"/>
                </a:lnTo>
                <a:lnTo>
                  <a:pt x="326343" y="159751"/>
                </a:lnTo>
                <a:lnTo>
                  <a:pt x="327026" y="165469"/>
                </a:lnTo>
                <a:lnTo>
                  <a:pt x="327489" y="172138"/>
                </a:lnTo>
                <a:lnTo>
                  <a:pt x="327659" y="179831"/>
                </a:lnTo>
                <a:lnTo>
                  <a:pt x="327659" y="272795"/>
                </a:lnTo>
                <a:lnTo>
                  <a:pt x="327734" y="281082"/>
                </a:lnTo>
                <a:lnTo>
                  <a:pt x="333755" y="323087"/>
                </a:lnTo>
                <a:lnTo>
                  <a:pt x="361441" y="353313"/>
                </a:lnTo>
                <a:lnTo>
                  <a:pt x="393191" y="359663"/>
                </a:lnTo>
                <a:lnTo>
                  <a:pt x="398501" y="359392"/>
                </a:lnTo>
                <a:lnTo>
                  <a:pt x="435410" y="346341"/>
                </a:lnTo>
                <a:lnTo>
                  <a:pt x="466346" y="320380"/>
                </a:lnTo>
                <a:lnTo>
                  <a:pt x="470915" y="315467"/>
                </a:lnTo>
                <a:lnTo>
                  <a:pt x="472439" y="315467"/>
                </a:lnTo>
                <a:close/>
              </a:path>
              <a:path w="1122045" h="360044">
                <a:moveTo>
                  <a:pt x="544067" y="355091"/>
                </a:moveTo>
                <a:lnTo>
                  <a:pt x="544067" y="342899"/>
                </a:lnTo>
                <a:lnTo>
                  <a:pt x="536447" y="339851"/>
                </a:lnTo>
                <a:lnTo>
                  <a:pt x="528827" y="338327"/>
                </a:lnTo>
                <a:lnTo>
                  <a:pt x="525779" y="336803"/>
                </a:lnTo>
                <a:lnTo>
                  <a:pt x="522731" y="333755"/>
                </a:lnTo>
                <a:lnTo>
                  <a:pt x="519683" y="332231"/>
                </a:lnTo>
                <a:lnTo>
                  <a:pt x="518159" y="329183"/>
                </a:lnTo>
                <a:lnTo>
                  <a:pt x="515111" y="320039"/>
                </a:lnTo>
                <a:lnTo>
                  <a:pt x="515111" y="118871"/>
                </a:lnTo>
                <a:lnTo>
                  <a:pt x="443483" y="118871"/>
                </a:lnTo>
                <a:lnTo>
                  <a:pt x="443483" y="131063"/>
                </a:lnTo>
                <a:lnTo>
                  <a:pt x="449579" y="132587"/>
                </a:lnTo>
                <a:lnTo>
                  <a:pt x="454151" y="134111"/>
                </a:lnTo>
                <a:lnTo>
                  <a:pt x="463295" y="138683"/>
                </a:lnTo>
                <a:lnTo>
                  <a:pt x="466346" y="141736"/>
                </a:lnTo>
                <a:lnTo>
                  <a:pt x="467867" y="144779"/>
                </a:lnTo>
                <a:lnTo>
                  <a:pt x="467867" y="147827"/>
                </a:lnTo>
                <a:lnTo>
                  <a:pt x="469391" y="149351"/>
                </a:lnTo>
                <a:lnTo>
                  <a:pt x="470915" y="153923"/>
                </a:lnTo>
                <a:lnTo>
                  <a:pt x="470915" y="163067"/>
                </a:lnTo>
                <a:lnTo>
                  <a:pt x="472439" y="170687"/>
                </a:lnTo>
                <a:lnTo>
                  <a:pt x="472439" y="315467"/>
                </a:lnTo>
                <a:lnTo>
                  <a:pt x="473963" y="315467"/>
                </a:lnTo>
                <a:lnTo>
                  <a:pt x="473963" y="358139"/>
                </a:lnTo>
                <a:lnTo>
                  <a:pt x="487679" y="358139"/>
                </a:lnTo>
                <a:lnTo>
                  <a:pt x="544067" y="355091"/>
                </a:lnTo>
                <a:close/>
              </a:path>
              <a:path w="1122045" h="360044">
                <a:moveTo>
                  <a:pt x="473963" y="358139"/>
                </a:moveTo>
                <a:lnTo>
                  <a:pt x="473963" y="315467"/>
                </a:lnTo>
                <a:lnTo>
                  <a:pt x="472439" y="358139"/>
                </a:lnTo>
                <a:lnTo>
                  <a:pt x="473963" y="358139"/>
                </a:lnTo>
                <a:close/>
              </a:path>
              <a:path w="1122045" h="360044">
                <a:moveTo>
                  <a:pt x="679703" y="355091"/>
                </a:moveTo>
                <a:lnTo>
                  <a:pt x="679703" y="342899"/>
                </a:lnTo>
                <a:lnTo>
                  <a:pt x="670559" y="339851"/>
                </a:lnTo>
                <a:lnTo>
                  <a:pt x="664463" y="338327"/>
                </a:lnTo>
                <a:lnTo>
                  <a:pt x="661415" y="335279"/>
                </a:lnTo>
                <a:lnTo>
                  <a:pt x="652271" y="234695"/>
                </a:lnTo>
                <a:lnTo>
                  <a:pt x="652271" y="0"/>
                </a:lnTo>
                <a:lnTo>
                  <a:pt x="637031" y="0"/>
                </a:lnTo>
                <a:lnTo>
                  <a:pt x="577595" y="3047"/>
                </a:lnTo>
                <a:lnTo>
                  <a:pt x="577595" y="15239"/>
                </a:lnTo>
                <a:lnTo>
                  <a:pt x="585215" y="16763"/>
                </a:lnTo>
                <a:lnTo>
                  <a:pt x="591311" y="18287"/>
                </a:lnTo>
                <a:lnTo>
                  <a:pt x="600455" y="22859"/>
                </a:lnTo>
                <a:lnTo>
                  <a:pt x="601979" y="24383"/>
                </a:lnTo>
                <a:lnTo>
                  <a:pt x="605027" y="30479"/>
                </a:lnTo>
                <a:lnTo>
                  <a:pt x="608075" y="39623"/>
                </a:lnTo>
                <a:lnTo>
                  <a:pt x="608075" y="51815"/>
                </a:lnTo>
                <a:lnTo>
                  <a:pt x="608234" y="56022"/>
                </a:lnTo>
                <a:lnTo>
                  <a:pt x="609063" y="67726"/>
                </a:lnTo>
                <a:lnTo>
                  <a:pt x="609441" y="75224"/>
                </a:lnTo>
                <a:lnTo>
                  <a:pt x="609599" y="83819"/>
                </a:lnTo>
                <a:lnTo>
                  <a:pt x="609599" y="355091"/>
                </a:lnTo>
                <a:lnTo>
                  <a:pt x="679703" y="355091"/>
                </a:lnTo>
                <a:close/>
              </a:path>
              <a:path w="1122045" h="360044">
                <a:moveTo>
                  <a:pt x="609599" y="355091"/>
                </a:moveTo>
                <a:lnTo>
                  <a:pt x="609599" y="301751"/>
                </a:lnTo>
                <a:lnTo>
                  <a:pt x="608075" y="307847"/>
                </a:lnTo>
                <a:lnTo>
                  <a:pt x="608075" y="320039"/>
                </a:lnTo>
                <a:lnTo>
                  <a:pt x="606551" y="324611"/>
                </a:lnTo>
                <a:lnTo>
                  <a:pt x="601979" y="333755"/>
                </a:lnTo>
                <a:lnTo>
                  <a:pt x="597407" y="335279"/>
                </a:lnTo>
                <a:lnTo>
                  <a:pt x="594359" y="338327"/>
                </a:lnTo>
                <a:lnTo>
                  <a:pt x="580643" y="342899"/>
                </a:lnTo>
                <a:lnTo>
                  <a:pt x="580643" y="355091"/>
                </a:lnTo>
                <a:lnTo>
                  <a:pt x="609599" y="355091"/>
                </a:lnTo>
                <a:close/>
              </a:path>
              <a:path w="1122045" h="360044">
                <a:moveTo>
                  <a:pt x="734567" y="196142"/>
                </a:moveTo>
                <a:lnTo>
                  <a:pt x="734567" y="155447"/>
                </a:lnTo>
                <a:lnTo>
                  <a:pt x="733043" y="158495"/>
                </a:lnTo>
                <a:lnTo>
                  <a:pt x="731519" y="163067"/>
                </a:lnTo>
                <a:lnTo>
                  <a:pt x="725423" y="172211"/>
                </a:lnTo>
                <a:lnTo>
                  <a:pt x="707135" y="190499"/>
                </a:lnTo>
                <a:lnTo>
                  <a:pt x="701990" y="194889"/>
                </a:lnTo>
                <a:lnTo>
                  <a:pt x="693310" y="202570"/>
                </a:lnTo>
                <a:lnTo>
                  <a:pt x="689481" y="205861"/>
                </a:lnTo>
                <a:lnTo>
                  <a:pt x="685799" y="208787"/>
                </a:lnTo>
                <a:lnTo>
                  <a:pt x="676655" y="214883"/>
                </a:lnTo>
                <a:lnTo>
                  <a:pt x="672083" y="214883"/>
                </a:lnTo>
                <a:lnTo>
                  <a:pt x="669035" y="216407"/>
                </a:lnTo>
                <a:lnTo>
                  <a:pt x="664463" y="217931"/>
                </a:lnTo>
                <a:lnTo>
                  <a:pt x="652271" y="217931"/>
                </a:lnTo>
                <a:lnTo>
                  <a:pt x="652271" y="234695"/>
                </a:lnTo>
                <a:lnTo>
                  <a:pt x="673607" y="234695"/>
                </a:lnTo>
                <a:lnTo>
                  <a:pt x="676655" y="236219"/>
                </a:lnTo>
                <a:lnTo>
                  <a:pt x="678179" y="236219"/>
                </a:lnTo>
                <a:lnTo>
                  <a:pt x="681227" y="237743"/>
                </a:lnTo>
                <a:lnTo>
                  <a:pt x="685799" y="242315"/>
                </a:lnTo>
                <a:lnTo>
                  <a:pt x="694943" y="254507"/>
                </a:lnTo>
                <a:lnTo>
                  <a:pt x="714755" y="280263"/>
                </a:lnTo>
                <a:lnTo>
                  <a:pt x="714755" y="214883"/>
                </a:lnTo>
                <a:lnTo>
                  <a:pt x="734567" y="196142"/>
                </a:lnTo>
                <a:close/>
              </a:path>
              <a:path w="1122045" h="360044">
                <a:moveTo>
                  <a:pt x="821435" y="131063"/>
                </a:moveTo>
                <a:lnTo>
                  <a:pt x="821435" y="118871"/>
                </a:lnTo>
                <a:lnTo>
                  <a:pt x="714755" y="118871"/>
                </a:lnTo>
                <a:lnTo>
                  <a:pt x="714755" y="131063"/>
                </a:lnTo>
                <a:lnTo>
                  <a:pt x="722375" y="131063"/>
                </a:lnTo>
                <a:lnTo>
                  <a:pt x="726947" y="134111"/>
                </a:lnTo>
                <a:lnTo>
                  <a:pt x="729995" y="135635"/>
                </a:lnTo>
                <a:lnTo>
                  <a:pt x="733043" y="138683"/>
                </a:lnTo>
                <a:lnTo>
                  <a:pt x="734567" y="143255"/>
                </a:lnTo>
                <a:lnTo>
                  <a:pt x="734567" y="196142"/>
                </a:lnTo>
                <a:lnTo>
                  <a:pt x="775708" y="157211"/>
                </a:lnTo>
                <a:lnTo>
                  <a:pt x="780231" y="153303"/>
                </a:lnTo>
                <a:lnTo>
                  <a:pt x="784669" y="149732"/>
                </a:lnTo>
                <a:lnTo>
                  <a:pt x="788980" y="146416"/>
                </a:lnTo>
                <a:lnTo>
                  <a:pt x="793122" y="143270"/>
                </a:lnTo>
                <a:lnTo>
                  <a:pt x="797051" y="140207"/>
                </a:lnTo>
                <a:lnTo>
                  <a:pt x="803648" y="137064"/>
                </a:lnTo>
                <a:lnTo>
                  <a:pt x="809815" y="134492"/>
                </a:lnTo>
                <a:lnTo>
                  <a:pt x="815697" y="132492"/>
                </a:lnTo>
                <a:lnTo>
                  <a:pt x="821435" y="131063"/>
                </a:lnTo>
                <a:close/>
              </a:path>
              <a:path w="1122045" h="360044">
                <a:moveTo>
                  <a:pt x="830579" y="355091"/>
                </a:moveTo>
                <a:lnTo>
                  <a:pt x="830579" y="342899"/>
                </a:lnTo>
                <a:lnTo>
                  <a:pt x="821435" y="341375"/>
                </a:lnTo>
                <a:lnTo>
                  <a:pt x="815339" y="336803"/>
                </a:lnTo>
                <a:lnTo>
                  <a:pt x="784859" y="307847"/>
                </a:lnTo>
                <a:lnTo>
                  <a:pt x="714755" y="214883"/>
                </a:lnTo>
                <a:lnTo>
                  <a:pt x="714755" y="280263"/>
                </a:lnTo>
                <a:lnTo>
                  <a:pt x="738068" y="311705"/>
                </a:lnTo>
                <a:lnTo>
                  <a:pt x="745235" y="323087"/>
                </a:lnTo>
                <a:lnTo>
                  <a:pt x="746759" y="324611"/>
                </a:lnTo>
                <a:lnTo>
                  <a:pt x="746759" y="355091"/>
                </a:lnTo>
                <a:lnTo>
                  <a:pt x="830579" y="355091"/>
                </a:lnTo>
                <a:close/>
              </a:path>
              <a:path w="1122045" h="360044">
                <a:moveTo>
                  <a:pt x="746759" y="355091"/>
                </a:moveTo>
                <a:lnTo>
                  <a:pt x="746759" y="338327"/>
                </a:lnTo>
                <a:lnTo>
                  <a:pt x="743711" y="339851"/>
                </a:lnTo>
                <a:lnTo>
                  <a:pt x="742187" y="341375"/>
                </a:lnTo>
                <a:lnTo>
                  <a:pt x="739139" y="341375"/>
                </a:lnTo>
                <a:lnTo>
                  <a:pt x="734567" y="342899"/>
                </a:lnTo>
                <a:lnTo>
                  <a:pt x="734567" y="355091"/>
                </a:lnTo>
                <a:lnTo>
                  <a:pt x="746759" y="355091"/>
                </a:lnTo>
                <a:close/>
              </a:path>
              <a:path w="1122045" h="360044">
                <a:moveTo>
                  <a:pt x="1004315" y="326135"/>
                </a:moveTo>
                <a:lnTo>
                  <a:pt x="993647" y="313943"/>
                </a:lnTo>
                <a:lnTo>
                  <a:pt x="987551" y="318515"/>
                </a:lnTo>
                <a:lnTo>
                  <a:pt x="969263" y="327659"/>
                </a:lnTo>
                <a:lnTo>
                  <a:pt x="963167" y="329183"/>
                </a:lnTo>
                <a:lnTo>
                  <a:pt x="949451" y="329183"/>
                </a:lnTo>
                <a:lnTo>
                  <a:pt x="943355" y="327659"/>
                </a:lnTo>
                <a:lnTo>
                  <a:pt x="938783" y="324611"/>
                </a:lnTo>
                <a:lnTo>
                  <a:pt x="934211" y="323087"/>
                </a:lnTo>
                <a:lnTo>
                  <a:pt x="929639" y="318515"/>
                </a:lnTo>
                <a:lnTo>
                  <a:pt x="926591" y="313943"/>
                </a:lnTo>
                <a:lnTo>
                  <a:pt x="922019" y="307847"/>
                </a:lnTo>
                <a:lnTo>
                  <a:pt x="917504" y="268280"/>
                </a:lnTo>
                <a:lnTo>
                  <a:pt x="917447" y="143255"/>
                </a:lnTo>
                <a:lnTo>
                  <a:pt x="917447" y="57911"/>
                </a:lnTo>
                <a:lnTo>
                  <a:pt x="880871" y="57911"/>
                </a:lnTo>
                <a:lnTo>
                  <a:pt x="874775" y="99059"/>
                </a:lnTo>
                <a:lnTo>
                  <a:pt x="871727" y="105155"/>
                </a:lnTo>
                <a:lnTo>
                  <a:pt x="870203" y="111251"/>
                </a:lnTo>
                <a:lnTo>
                  <a:pt x="836675" y="131063"/>
                </a:lnTo>
                <a:lnTo>
                  <a:pt x="836675" y="143255"/>
                </a:lnTo>
                <a:lnTo>
                  <a:pt x="874775" y="143255"/>
                </a:lnTo>
                <a:lnTo>
                  <a:pt x="874775" y="280415"/>
                </a:lnTo>
                <a:lnTo>
                  <a:pt x="874914" y="288416"/>
                </a:lnTo>
                <a:lnTo>
                  <a:pt x="882019" y="326821"/>
                </a:lnTo>
                <a:lnTo>
                  <a:pt x="912290" y="355416"/>
                </a:lnTo>
                <a:lnTo>
                  <a:pt x="937259" y="359663"/>
                </a:lnTo>
                <a:lnTo>
                  <a:pt x="943236" y="359417"/>
                </a:lnTo>
                <a:lnTo>
                  <a:pt x="979301" y="346374"/>
                </a:lnTo>
                <a:lnTo>
                  <a:pt x="999099" y="331090"/>
                </a:lnTo>
                <a:lnTo>
                  <a:pt x="1004315" y="326135"/>
                </a:lnTo>
                <a:close/>
              </a:path>
              <a:path w="1122045" h="360044">
                <a:moveTo>
                  <a:pt x="998219" y="143255"/>
                </a:moveTo>
                <a:lnTo>
                  <a:pt x="998219" y="118871"/>
                </a:lnTo>
                <a:lnTo>
                  <a:pt x="917447" y="118871"/>
                </a:lnTo>
                <a:lnTo>
                  <a:pt x="917447" y="143255"/>
                </a:lnTo>
                <a:lnTo>
                  <a:pt x="998219" y="143255"/>
                </a:lnTo>
                <a:close/>
              </a:path>
              <a:path w="1122045" h="360044">
                <a:moveTo>
                  <a:pt x="1097279" y="70103"/>
                </a:moveTo>
                <a:lnTo>
                  <a:pt x="1097279" y="21335"/>
                </a:lnTo>
                <a:lnTo>
                  <a:pt x="1050035" y="21335"/>
                </a:lnTo>
                <a:lnTo>
                  <a:pt x="1050035" y="70103"/>
                </a:lnTo>
                <a:lnTo>
                  <a:pt x="1097279" y="70103"/>
                </a:lnTo>
                <a:close/>
              </a:path>
              <a:path w="1122045" h="360044">
                <a:moveTo>
                  <a:pt x="1121663" y="355091"/>
                </a:moveTo>
                <a:lnTo>
                  <a:pt x="1121663" y="342899"/>
                </a:lnTo>
                <a:lnTo>
                  <a:pt x="1112519" y="339851"/>
                </a:lnTo>
                <a:lnTo>
                  <a:pt x="1106423" y="338327"/>
                </a:lnTo>
                <a:lnTo>
                  <a:pt x="1103375" y="335279"/>
                </a:lnTo>
                <a:lnTo>
                  <a:pt x="1094231" y="115823"/>
                </a:lnTo>
                <a:lnTo>
                  <a:pt x="1078991" y="115823"/>
                </a:lnTo>
                <a:lnTo>
                  <a:pt x="1021079" y="118871"/>
                </a:lnTo>
                <a:lnTo>
                  <a:pt x="1021079" y="131063"/>
                </a:lnTo>
                <a:lnTo>
                  <a:pt x="1028699" y="131063"/>
                </a:lnTo>
                <a:lnTo>
                  <a:pt x="1033271" y="134111"/>
                </a:lnTo>
                <a:lnTo>
                  <a:pt x="1042415" y="137159"/>
                </a:lnTo>
                <a:lnTo>
                  <a:pt x="1045463" y="140207"/>
                </a:lnTo>
                <a:lnTo>
                  <a:pt x="1046987" y="143255"/>
                </a:lnTo>
                <a:lnTo>
                  <a:pt x="1050035" y="152399"/>
                </a:lnTo>
                <a:lnTo>
                  <a:pt x="1050035" y="166115"/>
                </a:lnTo>
                <a:lnTo>
                  <a:pt x="1051559" y="173735"/>
                </a:lnTo>
                <a:lnTo>
                  <a:pt x="1051559" y="355091"/>
                </a:lnTo>
                <a:lnTo>
                  <a:pt x="1121663" y="355091"/>
                </a:lnTo>
                <a:close/>
              </a:path>
              <a:path w="1122045" h="360044">
                <a:moveTo>
                  <a:pt x="1051559" y="355091"/>
                </a:moveTo>
                <a:lnTo>
                  <a:pt x="1051559" y="292607"/>
                </a:lnTo>
                <a:lnTo>
                  <a:pt x="1051298" y="301156"/>
                </a:lnTo>
                <a:lnTo>
                  <a:pt x="1050607" y="308419"/>
                </a:lnTo>
                <a:lnTo>
                  <a:pt x="1049631" y="314253"/>
                </a:lnTo>
                <a:lnTo>
                  <a:pt x="1048511" y="318515"/>
                </a:lnTo>
                <a:lnTo>
                  <a:pt x="1048511" y="324611"/>
                </a:lnTo>
                <a:lnTo>
                  <a:pt x="1045463" y="330707"/>
                </a:lnTo>
                <a:lnTo>
                  <a:pt x="1040891" y="335279"/>
                </a:lnTo>
                <a:lnTo>
                  <a:pt x="1034795" y="338327"/>
                </a:lnTo>
                <a:lnTo>
                  <a:pt x="1030223" y="339851"/>
                </a:lnTo>
                <a:lnTo>
                  <a:pt x="1024127" y="342899"/>
                </a:lnTo>
                <a:lnTo>
                  <a:pt x="1024127" y="355091"/>
                </a:lnTo>
                <a:lnTo>
                  <a:pt x="1051559" y="3550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18026" y="1030223"/>
            <a:ext cx="1197863" cy="359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40857" y="1030223"/>
            <a:ext cx="1283207" cy="4648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11541" y="1986787"/>
            <a:ext cx="8070850" cy="3422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alam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pela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eme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eme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B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ti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9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mulaa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9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70" dirty="0">
                <a:latin typeface="Cambria Math"/>
                <a:cs typeface="Cambria Math"/>
              </a:rPr>
              <a:t>n</a:t>
            </a:r>
            <a:r>
              <a:rPr sz="2800" spc="-1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B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00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atau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</a:t>
            </a:r>
            <a:r>
              <a:rPr sz="2800" spc="-45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ebe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ata</a:t>
            </a:r>
            <a:r>
              <a:rPr sz="2800" spc="-2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rj</a:t>
            </a:r>
            <a:r>
              <a:rPr sz="2800" spc="-5" dirty="0">
                <a:latin typeface="Cambria Math"/>
                <a:cs typeface="Cambria Math"/>
              </a:rPr>
              <a:t>en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0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apat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memi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ta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atau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bu</a:t>
            </a:r>
            <a:r>
              <a:rPr sz="2800" spc="-1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ti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7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epa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8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2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7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mempu</a:t>
            </a:r>
            <a:r>
              <a:rPr sz="2800" spc="-70" dirty="0">
                <a:latin typeface="Cambria Math"/>
                <a:cs typeface="Cambria Math"/>
              </a:rPr>
              <a:t>n</a:t>
            </a:r>
            <a:r>
              <a:rPr sz="2800" spc="-6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ai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ubu</a:t>
            </a:r>
            <a:r>
              <a:rPr sz="2800" spc="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-2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-260" dirty="0">
                <a:latin typeface="Times New Roman"/>
                <a:cs typeface="Times New Roman"/>
              </a:rPr>
              <a:t> </a:t>
            </a:r>
            <a:r>
              <a:rPr sz="2800" spc="-135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ib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-26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-254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aitu: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-2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nk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tan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publi</a:t>
            </a:r>
            <a:r>
              <a:rPr sz="2800" spc="-1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ota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10" dirty="0">
                <a:latin typeface="Cambria Math"/>
                <a:cs typeface="Cambria Math"/>
              </a:rPr>
              <a:t>ns</a:t>
            </a:r>
            <a:r>
              <a:rPr sz="2800" spc="-5" dirty="0">
                <a:latin typeface="Cambria Math"/>
                <a:cs typeface="Cambria Math"/>
              </a:rPr>
              <a:t>ultan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45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or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mi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t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i,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n/</a:t>
            </a:r>
            <a:r>
              <a:rPr sz="2800" spc="-5" dirty="0">
                <a:latin typeface="Cambria Math"/>
                <a:cs typeface="Cambria Math"/>
              </a:rPr>
              <a:t>atau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pi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eti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lai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70" dirty="0">
                <a:latin typeface="Cambria Math"/>
                <a:cs typeface="Cambria Math"/>
              </a:rPr>
              <a:t>ny</a:t>
            </a:r>
            <a:r>
              <a:rPr sz="2800" spc="-5" dirty="0">
                <a:latin typeface="Cambria Math"/>
                <a:cs typeface="Cambria Math"/>
              </a:rPr>
              <a:t>a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2581" y="1030223"/>
            <a:ext cx="1528571" cy="359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86789" y="1030223"/>
            <a:ext cx="2228087" cy="4648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70325" y="1030223"/>
            <a:ext cx="2997707" cy="359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11541" y="1908555"/>
            <a:ext cx="8072755" cy="434975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 algn="just">
              <a:lnSpc>
                <a:spcPct val="80000"/>
              </a:lnSpc>
              <a:spcBef>
                <a:spcPts val="625"/>
              </a:spcBef>
            </a:pPr>
            <a:r>
              <a:rPr sz="2600" spc="5" dirty="0">
                <a:latin typeface="Cambria Math"/>
                <a:cs typeface="Cambria Math"/>
              </a:rPr>
              <a:t>D</a:t>
            </a:r>
            <a:r>
              <a:rPr sz="2600" spc="-5" dirty="0">
                <a:latin typeface="Cambria Math"/>
                <a:cs typeface="Cambria Math"/>
              </a:rPr>
              <a:t>ala</a:t>
            </a:r>
            <a:r>
              <a:rPr sz="2600" dirty="0">
                <a:latin typeface="Cambria Math"/>
                <a:cs typeface="Cambria Math"/>
              </a:rPr>
              <a:t>m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1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l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1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k,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18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1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pub</a:t>
            </a:r>
            <a:r>
              <a:rPr sz="2600" spc="-5" dirty="0">
                <a:latin typeface="Cambria Math"/>
                <a:cs typeface="Cambria Math"/>
              </a:rPr>
              <a:t>li</a:t>
            </a:r>
            <a:r>
              <a:rPr sz="2600" dirty="0">
                <a:latin typeface="Cambria Math"/>
                <a:cs typeface="Cambria Math"/>
              </a:rPr>
              <a:t>k,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18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ambria Math"/>
                <a:cs typeface="Cambria Math"/>
              </a:rPr>
              <a:t>n</a:t>
            </a:r>
            <a:r>
              <a:rPr sz="2600" spc="-5" dirty="0">
                <a:latin typeface="Cambria Math"/>
                <a:cs typeface="Cambria Math"/>
              </a:rPr>
              <a:t>o</a:t>
            </a:r>
            <a:r>
              <a:rPr sz="2600" spc="-2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is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185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on</a:t>
            </a:r>
            <a:r>
              <a:rPr sz="2600" spc="-1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l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k,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spc="-45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o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20" dirty="0">
                <a:latin typeface="Cambria Math"/>
                <a:cs typeface="Cambria Math"/>
              </a:rPr>
              <a:t>d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inis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asi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dan</a:t>
            </a:r>
            <a:r>
              <a:rPr sz="2600" spc="-10" dirty="0">
                <a:latin typeface="Cambria Math"/>
                <a:cs typeface="Cambria Math"/>
              </a:rPr>
              <a:t>/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Cambria Math"/>
                <a:cs typeface="Cambria Math"/>
              </a:rPr>
              <a:t>l</a:t>
            </a:r>
            <a:r>
              <a:rPr sz="2600" spc="-5" dirty="0">
                <a:latin typeface="Cambria Math"/>
                <a:cs typeface="Cambria Math"/>
              </a:rPr>
              <a:t>ain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er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o</a:t>
            </a:r>
            <a:r>
              <a:rPr sz="2600" spc="-15" dirty="0">
                <a:latin typeface="Cambria Math"/>
                <a:cs typeface="Cambria Math"/>
              </a:rPr>
              <a:t>l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0" dirty="0">
                <a:latin typeface="Cambria Math"/>
                <a:cs typeface="Cambria Math"/>
              </a:rPr>
              <a:t>w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asia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uk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-6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ep</a:t>
            </a:r>
            <a:r>
              <a:rPr sz="2600" spc="-10" dirty="0">
                <a:latin typeface="Cambria Math"/>
                <a:cs typeface="Cambria Math"/>
              </a:rPr>
              <a:t>er</a:t>
            </a:r>
            <a:r>
              <a:rPr sz="2600" spc="-5" dirty="0">
                <a:latin typeface="Cambria Math"/>
                <a:cs typeface="Cambria Math"/>
              </a:rPr>
              <a:t>l</a:t>
            </a:r>
            <a:r>
              <a:rPr sz="2600" spc="-15" dirty="0">
                <a:latin typeface="Cambria Math"/>
                <a:cs typeface="Cambria Math"/>
              </a:rPr>
              <a:t>u</a:t>
            </a:r>
            <a:r>
              <a:rPr sz="2600" dirty="0">
                <a:latin typeface="Cambria Math"/>
                <a:cs typeface="Cambria Math"/>
              </a:rPr>
              <a:t>an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spc="135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spc="-10" dirty="0">
                <a:latin typeface="Cambria Math"/>
                <a:cs typeface="Cambria Math"/>
              </a:rPr>
              <a:t>em</a:t>
            </a:r>
            <a:r>
              <a:rPr sz="2600" dirty="0">
                <a:latin typeface="Cambria Math"/>
                <a:cs typeface="Cambria Math"/>
              </a:rPr>
              <a:t>er</a:t>
            </a:r>
            <a:r>
              <a:rPr sz="2600" spc="-15" dirty="0">
                <a:latin typeface="Cambria Math"/>
                <a:cs typeface="Cambria Math"/>
              </a:rPr>
              <a:t>i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saa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1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Bu</a:t>
            </a:r>
            <a:r>
              <a:rPr sz="2600" spc="-15" dirty="0">
                <a:latin typeface="Cambria Math"/>
                <a:cs typeface="Cambria Math"/>
              </a:rPr>
              <a:t>k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spc="125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15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laan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spc="135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5" dirty="0">
                <a:latin typeface="Cambria Math"/>
                <a:cs typeface="Cambria Math"/>
              </a:rPr>
              <a:t>yi</a:t>
            </a:r>
            <a:r>
              <a:rPr sz="2600" spc="-20" dirty="0">
                <a:latin typeface="Cambria Math"/>
                <a:cs typeface="Cambria Math"/>
              </a:rPr>
              <a:t>d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an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inda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8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Pidan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15" dirty="0">
                <a:latin typeface="Cambria Math"/>
                <a:cs typeface="Cambria Math"/>
              </a:rPr>
              <a:t>i</a:t>
            </a:r>
            <a:r>
              <a:rPr sz="2600" spc="-5" dirty="0">
                <a:latin typeface="Cambria Math"/>
                <a:cs typeface="Cambria Math"/>
              </a:rPr>
              <a:t>dan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80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1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7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pe</a:t>
            </a:r>
            <a:r>
              <a:rPr sz="2600" spc="-5" dirty="0">
                <a:latin typeface="Cambria Math"/>
                <a:cs typeface="Cambria Math"/>
              </a:rPr>
              <a:t>nagi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1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114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o</a:t>
            </a:r>
            <a:r>
              <a:rPr sz="2600" spc="-1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es</a:t>
            </a:r>
            <a:r>
              <a:rPr sz="2600" spc="100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spc="120" dirty="0">
                <a:latin typeface="Times New Roman"/>
                <a:cs typeface="Times New Roman"/>
              </a:rPr>
              <a:t> </a:t>
            </a:r>
            <a:r>
              <a:rPr sz="2600" spc="-6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0" dirty="0">
                <a:latin typeface="Cambria Math"/>
                <a:cs typeface="Cambria Math"/>
              </a:rPr>
              <a:t>w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114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5" dirty="0">
                <a:latin typeface="Cambria Math"/>
                <a:cs typeface="Cambria Math"/>
              </a:rPr>
              <a:t>s</a:t>
            </a:r>
            <a:r>
              <a:rPr sz="2600" spc="-5" dirty="0">
                <a:latin typeface="Cambria Math"/>
                <a:cs typeface="Cambria Math"/>
              </a:rPr>
              <a:t>ia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114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er</a:t>
            </a:r>
            <a:r>
              <a:rPr sz="2600" spc="-1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5" dirty="0">
                <a:latin typeface="Cambria Math"/>
                <a:cs typeface="Cambria Math"/>
              </a:rPr>
              <a:t>b</a:t>
            </a:r>
            <a:r>
              <a:rPr sz="2600" spc="-15" dirty="0">
                <a:latin typeface="Cambria Math"/>
                <a:cs typeface="Cambria Math"/>
              </a:rPr>
              <a:t>u</a:t>
            </a:r>
            <a:r>
              <a:rPr sz="2600" dirty="0">
                <a:latin typeface="Cambria Math"/>
                <a:cs typeface="Cambria Math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iada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be</a:t>
            </a:r>
            <a:r>
              <a:rPr sz="2600" spc="-3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dasa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per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in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ec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er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li</a:t>
            </a:r>
            <a:r>
              <a:rPr sz="2600" dirty="0">
                <a:latin typeface="Cambria Math"/>
                <a:cs typeface="Cambria Math"/>
              </a:rPr>
              <a:t>s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d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:</a:t>
            </a:r>
            <a:endParaRPr sz="2600">
              <a:latin typeface="Cambria Math"/>
              <a:cs typeface="Cambria Math"/>
            </a:endParaRPr>
          </a:p>
          <a:p>
            <a:pPr marL="378460" indent="-365760" algn="just">
              <a:lnSpc>
                <a:spcPct val="100000"/>
              </a:lnSpc>
              <a:spcBef>
                <a:spcPts val="1175"/>
              </a:spcBef>
              <a:buAutoNum type="arabicPeriod"/>
              <a:tabLst>
                <a:tab pos="379095" algn="l"/>
              </a:tabLst>
            </a:pPr>
            <a:r>
              <a:rPr sz="2600" spc="5" dirty="0">
                <a:latin typeface="Cambria Math"/>
                <a:cs typeface="Cambria Math"/>
              </a:rPr>
              <a:t>D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rjen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k;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u</a:t>
            </a:r>
            <a:endParaRPr sz="2600">
              <a:latin typeface="Cambria Math"/>
              <a:cs typeface="Cambria Math"/>
            </a:endParaRPr>
          </a:p>
          <a:p>
            <a:pPr marL="378460" marR="6985" indent="-365760" algn="just">
              <a:lnSpc>
                <a:spcPct val="80000"/>
              </a:lnSpc>
              <a:spcBef>
                <a:spcPts val="1800"/>
              </a:spcBef>
              <a:buAutoNum type="arabicPeriod"/>
              <a:tabLst>
                <a:tab pos="379095" algn="l"/>
              </a:tabLst>
            </a:pPr>
            <a:r>
              <a:rPr sz="2600" spc="-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4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eri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40" dirty="0">
                <a:latin typeface="Times New Roman"/>
                <a:cs typeface="Times New Roman"/>
              </a:rPr>
              <a:t> </a:t>
            </a:r>
            <a:r>
              <a:rPr sz="2600" spc="-7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eu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35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ep</a:t>
            </a:r>
            <a:r>
              <a:rPr sz="2600" spc="-5" dirty="0">
                <a:latin typeface="Cambria Math"/>
                <a:cs typeface="Cambria Math"/>
              </a:rPr>
              <a:t>ad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3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G</a:t>
            </a:r>
            <a:r>
              <a:rPr sz="2600" spc="-15" dirty="0">
                <a:latin typeface="Cambria Math"/>
                <a:cs typeface="Cambria Math"/>
              </a:rPr>
              <a:t>ub</a:t>
            </a:r>
            <a:r>
              <a:rPr sz="2600" dirty="0">
                <a:latin typeface="Cambria Math"/>
                <a:cs typeface="Cambria Math"/>
              </a:rPr>
              <a:t>er</a:t>
            </a:r>
            <a:r>
              <a:rPr sz="2600" spc="-1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ur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29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Indo</a:t>
            </a:r>
            <a:r>
              <a:rPr sz="2600" spc="-1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spc="-1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dala</a:t>
            </a:r>
            <a:r>
              <a:rPr sz="2600" dirty="0">
                <a:latin typeface="Cambria Math"/>
                <a:cs typeface="Cambria Math"/>
              </a:rPr>
              <a:t>m</a:t>
            </a:r>
            <a:r>
              <a:rPr sz="2600" spc="1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l</a:t>
            </a:r>
            <a:r>
              <a:rPr sz="2600" spc="150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4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1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17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ambria Math"/>
                <a:cs typeface="Cambria Math"/>
              </a:rPr>
              <a:t>b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15" dirty="0">
                <a:latin typeface="Cambria Math"/>
                <a:cs typeface="Cambria Math"/>
              </a:rPr>
              <a:t>k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spc="17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spc="1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spc="5" dirty="0">
                <a:latin typeface="Cambria Math"/>
                <a:cs typeface="Cambria Math"/>
              </a:rPr>
              <a:t>im</a:t>
            </a:r>
            <a:r>
              <a:rPr sz="2600" spc="-5" dirty="0">
                <a:latin typeface="Cambria Math"/>
                <a:cs typeface="Cambria Math"/>
              </a:rPr>
              <a:t>in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175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er</a:t>
            </a:r>
            <a:r>
              <a:rPr sz="2600" spc="-15" dirty="0">
                <a:latin typeface="Cambria Math"/>
                <a:cs typeface="Cambria Math"/>
              </a:rPr>
              <a:t>i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asiaa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  </a:t>
            </a:r>
            <a:r>
              <a:rPr sz="2600" spc="-254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5" dirty="0">
                <a:latin typeface="Cambria Math"/>
                <a:cs typeface="Cambria Math"/>
              </a:rPr>
              <a:t>im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  </a:t>
            </a:r>
            <a:r>
              <a:rPr sz="2600" spc="-2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ur</a:t>
            </a:r>
            <a:r>
              <a:rPr sz="2600" dirty="0">
                <a:latin typeface="Times New Roman"/>
                <a:cs typeface="Times New Roman"/>
              </a:rPr>
              <a:t>   </a:t>
            </a:r>
            <a:r>
              <a:rPr sz="2600" spc="-2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dal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m</a:t>
            </a:r>
            <a:r>
              <a:rPr sz="2600" dirty="0">
                <a:latin typeface="Times New Roman"/>
                <a:cs typeface="Times New Roman"/>
              </a:rPr>
              <a:t>   </a:t>
            </a:r>
            <a:r>
              <a:rPr sz="2600" spc="-2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15" dirty="0">
                <a:latin typeface="Cambria Math"/>
                <a:cs typeface="Cambria Math"/>
              </a:rPr>
              <a:t>n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spc="-15" dirty="0">
                <a:latin typeface="Cambria Math"/>
                <a:cs typeface="Cambria Math"/>
              </a:rPr>
              <a:t>n</a:t>
            </a:r>
            <a:r>
              <a:rPr sz="2600" spc="-5" dirty="0">
                <a:latin typeface="Cambria Math"/>
                <a:cs typeface="Cambria Math"/>
              </a:rPr>
              <a:t>g</a:t>
            </a:r>
            <a:r>
              <a:rPr sz="2600" dirty="0">
                <a:latin typeface="Cambria Math"/>
                <a:cs typeface="Cambria Math"/>
              </a:rPr>
              <a:t>-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ndan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idan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.</a:t>
            </a:r>
            <a:endParaRPr sz="26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9365" y="725423"/>
            <a:ext cx="1217930" cy="464820"/>
          </a:xfrm>
          <a:custGeom>
            <a:avLst/>
            <a:gdLst/>
            <a:ahLst/>
            <a:cxnLst/>
            <a:rect l="l" t="t" r="r" b="b"/>
            <a:pathLst>
              <a:path w="1217930" h="464819">
                <a:moveTo>
                  <a:pt x="105155" y="28955"/>
                </a:moveTo>
                <a:lnTo>
                  <a:pt x="105155" y="16763"/>
                </a:lnTo>
                <a:lnTo>
                  <a:pt x="0" y="16763"/>
                </a:lnTo>
                <a:lnTo>
                  <a:pt x="0" y="28955"/>
                </a:lnTo>
                <a:lnTo>
                  <a:pt x="9143" y="32003"/>
                </a:lnTo>
                <a:lnTo>
                  <a:pt x="15239" y="35051"/>
                </a:lnTo>
                <a:lnTo>
                  <a:pt x="16763" y="38099"/>
                </a:lnTo>
                <a:lnTo>
                  <a:pt x="22859" y="47243"/>
                </a:lnTo>
                <a:lnTo>
                  <a:pt x="24383" y="51815"/>
                </a:lnTo>
                <a:lnTo>
                  <a:pt x="27431" y="59435"/>
                </a:lnTo>
                <a:lnTo>
                  <a:pt x="27431" y="64190"/>
                </a:lnTo>
                <a:lnTo>
                  <a:pt x="28955" y="69311"/>
                </a:lnTo>
                <a:lnTo>
                  <a:pt x="30479" y="74797"/>
                </a:lnTo>
                <a:lnTo>
                  <a:pt x="32003" y="80650"/>
                </a:lnTo>
                <a:lnTo>
                  <a:pt x="35051" y="86867"/>
                </a:lnTo>
                <a:lnTo>
                  <a:pt x="77723" y="246661"/>
                </a:lnTo>
                <a:lnTo>
                  <a:pt x="77723" y="47243"/>
                </a:lnTo>
                <a:lnTo>
                  <a:pt x="79247" y="41147"/>
                </a:lnTo>
                <a:lnTo>
                  <a:pt x="83819" y="36575"/>
                </a:lnTo>
                <a:lnTo>
                  <a:pt x="88391" y="33527"/>
                </a:lnTo>
                <a:lnTo>
                  <a:pt x="94487" y="30479"/>
                </a:lnTo>
                <a:lnTo>
                  <a:pt x="105155" y="28955"/>
                </a:lnTo>
                <a:close/>
              </a:path>
              <a:path w="1217930" h="464819">
                <a:moveTo>
                  <a:pt x="390143" y="178798"/>
                </a:moveTo>
                <a:lnTo>
                  <a:pt x="390143" y="59435"/>
                </a:lnTo>
                <a:lnTo>
                  <a:pt x="388619" y="63219"/>
                </a:lnTo>
                <a:lnTo>
                  <a:pt x="388619" y="72857"/>
                </a:lnTo>
                <a:lnTo>
                  <a:pt x="387095" y="78676"/>
                </a:lnTo>
                <a:lnTo>
                  <a:pt x="385571" y="85138"/>
                </a:lnTo>
                <a:lnTo>
                  <a:pt x="384047" y="92225"/>
                </a:lnTo>
                <a:lnTo>
                  <a:pt x="380999" y="99920"/>
                </a:lnTo>
                <a:lnTo>
                  <a:pt x="379475" y="108203"/>
                </a:lnTo>
                <a:lnTo>
                  <a:pt x="321563" y="295655"/>
                </a:lnTo>
                <a:lnTo>
                  <a:pt x="257555" y="16763"/>
                </a:lnTo>
                <a:lnTo>
                  <a:pt x="214883" y="16763"/>
                </a:lnTo>
                <a:lnTo>
                  <a:pt x="135635" y="295655"/>
                </a:lnTo>
                <a:lnTo>
                  <a:pt x="86867" y="100583"/>
                </a:lnTo>
                <a:lnTo>
                  <a:pt x="83819" y="93749"/>
                </a:lnTo>
                <a:lnTo>
                  <a:pt x="82295" y="87058"/>
                </a:lnTo>
                <a:lnTo>
                  <a:pt x="79247" y="80652"/>
                </a:lnTo>
                <a:lnTo>
                  <a:pt x="79247" y="74675"/>
                </a:lnTo>
                <a:lnTo>
                  <a:pt x="77723" y="67055"/>
                </a:lnTo>
                <a:lnTo>
                  <a:pt x="77723" y="246661"/>
                </a:lnTo>
                <a:lnTo>
                  <a:pt x="106679" y="355091"/>
                </a:lnTo>
                <a:lnTo>
                  <a:pt x="147827" y="355091"/>
                </a:lnTo>
                <a:lnTo>
                  <a:pt x="227075" y="79247"/>
                </a:lnTo>
                <a:lnTo>
                  <a:pt x="295655" y="355091"/>
                </a:lnTo>
                <a:lnTo>
                  <a:pt x="330707" y="355091"/>
                </a:lnTo>
                <a:lnTo>
                  <a:pt x="390143" y="178798"/>
                </a:lnTo>
                <a:close/>
              </a:path>
              <a:path w="1217930" h="464819">
                <a:moveTo>
                  <a:pt x="461771" y="28955"/>
                </a:moveTo>
                <a:lnTo>
                  <a:pt x="461771" y="16763"/>
                </a:lnTo>
                <a:lnTo>
                  <a:pt x="364235" y="16763"/>
                </a:lnTo>
                <a:lnTo>
                  <a:pt x="364235" y="28955"/>
                </a:lnTo>
                <a:lnTo>
                  <a:pt x="373379" y="30479"/>
                </a:lnTo>
                <a:lnTo>
                  <a:pt x="380999" y="33527"/>
                </a:lnTo>
                <a:lnTo>
                  <a:pt x="384047" y="38099"/>
                </a:lnTo>
                <a:lnTo>
                  <a:pt x="388619" y="42671"/>
                </a:lnTo>
                <a:lnTo>
                  <a:pt x="390143" y="48767"/>
                </a:lnTo>
                <a:lnTo>
                  <a:pt x="390143" y="178798"/>
                </a:lnTo>
                <a:lnTo>
                  <a:pt x="420623" y="88391"/>
                </a:lnTo>
                <a:lnTo>
                  <a:pt x="422147" y="81284"/>
                </a:lnTo>
                <a:lnTo>
                  <a:pt x="425195" y="74688"/>
                </a:lnTo>
                <a:lnTo>
                  <a:pt x="426719" y="68750"/>
                </a:lnTo>
                <a:lnTo>
                  <a:pt x="428243" y="63617"/>
                </a:lnTo>
                <a:lnTo>
                  <a:pt x="431291" y="59435"/>
                </a:lnTo>
                <a:lnTo>
                  <a:pt x="434339" y="51815"/>
                </a:lnTo>
                <a:lnTo>
                  <a:pt x="437387" y="45719"/>
                </a:lnTo>
                <a:lnTo>
                  <a:pt x="440435" y="42671"/>
                </a:lnTo>
                <a:lnTo>
                  <a:pt x="443483" y="38099"/>
                </a:lnTo>
                <a:lnTo>
                  <a:pt x="446531" y="36575"/>
                </a:lnTo>
                <a:lnTo>
                  <a:pt x="449579" y="33527"/>
                </a:lnTo>
                <a:lnTo>
                  <a:pt x="455675" y="30479"/>
                </a:lnTo>
                <a:lnTo>
                  <a:pt x="461771" y="28955"/>
                </a:lnTo>
                <a:close/>
              </a:path>
              <a:path w="1217930" h="464819">
                <a:moveTo>
                  <a:pt x="601979" y="243839"/>
                </a:moveTo>
                <a:lnTo>
                  <a:pt x="601979" y="222503"/>
                </a:lnTo>
                <a:lnTo>
                  <a:pt x="592835" y="222814"/>
                </a:lnTo>
                <a:lnTo>
                  <a:pt x="585215" y="223237"/>
                </a:lnTo>
                <a:lnTo>
                  <a:pt x="577595" y="223773"/>
                </a:lnTo>
                <a:lnTo>
                  <a:pt x="569975" y="224423"/>
                </a:lnTo>
                <a:lnTo>
                  <a:pt x="563879" y="225185"/>
                </a:lnTo>
                <a:lnTo>
                  <a:pt x="556259" y="226059"/>
                </a:lnTo>
                <a:lnTo>
                  <a:pt x="521207" y="233679"/>
                </a:lnTo>
                <a:lnTo>
                  <a:pt x="515111" y="235345"/>
                </a:lnTo>
                <a:lnTo>
                  <a:pt x="493775" y="245363"/>
                </a:lnTo>
                <a:lnTo>
                  <a:pt x="487679" y="248538"/>
                </a:lnTo>
                <a:lnTo>
                  <a:pt x="461771" y="277875"/>
                </a:lnTo>
                <a:lnTo>
                  <a:pt x="458723" y="288543"/>
                </a:lnTo>
                <a:lnTo>
                  <a:pt x="458723" y="314029"/>
                </a:lnTo>
                <a:lnTo>
                  <a:pt x="460247" y="320198"/>
                </a:lnTo>
                <a:lnTo>
                  <a:pt x="461771" y="325782"/>
                </a:lnTo>
                <a:lnTo>
                  <a:pt x="466343" y="330707"/>
                </a:lnTo>
                <a:lnTo>
                  <a:pt x="469391" y="335999"/>
                </a:lnTo>
                <a:lnTo>
                  <a:pt x="501395" y="357189"/>
                </a:lnTo>
                <a:lnTo>
                  <a:pt x="501395" y="282178"/>
                </a:lnTo>
                <a:lnTo>
                  <a:pt x="504443" y="276719"/>
                </a:lnTo>
                <a:lnTo>
                  <a:pt x="505967" y="271652"/>
                </a:lnTo>
                <a:lnTo>
                  <a:pt x="510539" y="267015"/>
                </a:lnTo>
                <a:lnTo>
                  <a:pt x="513587" y="262842"/>
                </a:lnTo>
                <a:lnTo>
                  <a:pt x="519683" y="259169"/>
                </a:lnTo>
                <a:lnTo>
                  <a:pt x="525779" y="256031"/>
                </a:lnTo>
                <a:lnTo>
                  <a:pt x="528827" y="254003"/>
                </a:lnTo>
                <a:lnTo>
                  <a:pt x="533399" y="252141"/>
                </a:lnTo>
                <a:lnTo>
                  <a:pt x="537971" y="250450"/>
                </a:lnTo>
                <a:lnTo>
                  <a:pt x="542543" y="248934"/>
                </a:lnTo>
                <a:lnTo>
                  <a:pt x="548639" y="247596"/>
                </a:lnTo>
                <a:lnTo>
                  <a:pt x="553211" y="246442"/>
                </a:lnTo>
                <a:lnTo>
                  <a:pt x="585215" y="243563"/>
                </a:lnTo>
                <a:lnTo>
                  <a:pt x="592835" y="243595"/>
                </a:lnTo>
                <a:lnTo>
                  <a:pt x="601979" y="243839"/>
                </a:lnTo>
                <a:close/>
              </a:path>
              <a:path w="1217930" h="464819">
                <a:moveTo>
                  <a:pt x="672083" y="355091"/>
                </a:moveTo>
                <a:lnTo>
                  <a:pt x="672083" y="342899"/>
                </a:lnTo>
                <a:lnTo>
                  <a:pt x="664463" y="339851"/>
                </a:lnTo>
                <a:lnTo>
                  <a:pt x="659891" y="338327"/>
                </a:lnTo>
                <a:lnTo>
                  <a:pt x="653795" y="335279"/>
                </a:lnTo>
                <a:lnTo>
                  <a:pt x="649223" y="330707"/>
                </a:lnTo>
                <a:lnTo>
                  <a:pt x="646175" y="324611"/>
                </a:lnTo>
                <a:lnTo>
                  <a:pt x="646175" y="320039"/>
                </a:lnTo>
                <a:lnTo>
                  <a:pt x="644651" y="315467"/>
                </a:lnTo>
                <a:lnTo>
                  <a:pt x="644651" y="193547"/>
                </a:lnTo>
                <a:lnTo>
                  <a:pt x="643127" y="185764"/>
                </a:lnTo>
                <a:lnTo>
                  <a:pt x="643127" y="171554"/>
                </a:lnTo>
                <a:lnTo>
                  <a:pt x="641603" y="165163"/>
                </a:lnTo>
                <a:lnTo>
                  <a:pt x="640079" y="159272"/>
                </a:lnTo>
                <a:lnTo>
                  <a:pt x="640079" y="153900"/>
                </a:lnTo>
                <a:lnTo>
                  <a:pt x="614171" y="121919"/>
                </a:lnTo>
                <a:lnTo>
                  <a:pt x="608075" y="119578"/>
                </a:lnTo>
                <a:lnTo>
                  <a:pt x="603503" y="117743"/>
                </a:lnTo>
                <a:lnTo>
                  <a:pt x="574547" y="114299"/>
                </a:lnTo>
                <a:lnTo>
                  <a:pt x="566927" y="114324"/>
                </a:lnTo>
                <a:lnTo>
                  <a:pt x="560831" y="114495"/>
                </a:lnTo>
                <a:lnTo>
                  <a:pt x="554735" y="114958"/>
                </a:lnTo>
                <a:lnTo>
                  <a:pt x="548639" y="115860"/>
                </a:lnTo>
                <a:lnTo>
                  <a:pt x="542543" y="117347"/>
                </a:lnTo>
                <a:lnTo>
                  <a:pt x="534923" y="118445"/>
                </a:lnTo>
                <a:lnTo>
                  <a:pt x="528827" y="119908"/>
                </a:lnTo>
                <a:lnTo>
                  <a:pt x="522731" y="121737"/>
                </a:lnTo>
                <a:lnTo>
                  <a:pt x="516635" y="123931"/>
                </a:lnTo>
                <a:lnTo>
                  <a:pt x="510539" y="126491"/>
                </a:lnTo>
                <a:lnTo>
                  <a:pt x="504443" y="128544"/>
                </a:lnTo>
                <a:lnTo>
                  <a:pt x="499871" y="130784"/>
                </a:lnTo>
                <a:lnTo>
                  <a:pt x="493775" y="133210"/>
                </a:lnTo>
                <a:lnTo>
                  <a:pt x="489203" y="135822"/>
                </a:lnTo>
                <a:lnTo>
                  <a:pt x="483107" y="138621"/>
                </a:lnTo>
                <a:lnTo>
                  <a:pt x="477011" y="141607"/>
                </a:lnTo>
                <a:lnTo>
                  <a:pt x="470915" y="144779"/>
                </a:lnTo>
                <a:lnTo>
                  <a:pt x="470915" y="176783"/>
                </a:lnTo>
                <a:lnTo>
                  <a:pt x="502919" y="176783"/>
                </a:lnTo>
                <a:lnTo>
                  <a:pt x="504443" y="170187"/>
                </a:lnTo>
                <a:lnTo>
                  <a:pt x="505967" y="164140"/>
                </a:lnTo>
                <a:lnTo>
                  <a:pt x="537971" y="138175"/>
                </a:lnTo>
                <a:lnTo>
                  <a:pt x="551687" y="137159"/>
                </a:lnTo>
                <a:lnTo>
                  <a:pt x="557783" y="137355"/>
                </a:lnTo>
                <a:lnTo>
                  <a:pt x="592835" y="158043"/>
                </a:lnTo>
                <a:lnTo>
                  <a:pt x="595883" y="164591"/>
                </a:lnTo>
                <a:lnTo>
                  <a:pt x="595883" y="169350"/>
                </a:lnTo>
                <a:lnTo>
                  <a:pt x="597407" y="174482"/>
                </a:lnTo>
                <a:lnTo>
                  <a:pt x="598931" y="179987"/>
                </a:lnTo>
                <a:lnTo>
                  <a:pt x="600455" y="185865"/>
                </a:lnTo>
                <a:lnTo>
                  <a:pt x="600455" y="198742"/>
                </a:lnTo>
                <a:lnTo>
                  <a:pt x="601979" y="205739"/>
                </a:lnTo>
                <a:lnTo>
                  <a:pt x="601979" y="318515"/>
                </a:lnTo>
                <a:lnTo>
                  <a:pt x="605027" y="320039"/>
                </a:lnTo>
                <a:lnTo>
                  <a:pt x="605027" y="355091"/>
                </a:lnTo>
                <a:lnTo>
                  <a:pt x="672083" y="355091"/>
                </a:lnTo>
                <a:close/>
              </a:path>
              <a:path w="1217930" h="464819">
                <a:moveTo>
                  <a:pt x="601979" y="318515"/>
                </a:moveTo>
                <a:lnTo>
                  <a:pt x="601979" y="277367"/>
                </a:lnTo>
                <a:lnTo>
                  <a:pt x="600455" y="282695"/>
                </a:lnTo>
                <a:lnTo>
                  <a:pt x="600455" y="287804"/>
                </a:lnTo>
                <a:lnTo>
                  <a:pt x="597407" y="292839"/>
                </a:lnTo>
                <a:lnTo>
                  <a:pt x="595883" y="297948"/>
                </a:lnTo>
                <a:lnTo>
                  <a:pt x="592835" y="303275"/>
                </a:lnTo>
                <a:lnTo>
                  <a:pt x="588263" y="307823"/>
                </a:lnTo>
                <a:lnTo>
                  <a:pt x="585215" y="312224"/>
                </a:lnTo>
                <a:lnTo>
                  <a:pt x="547115" y="331866"/>
                </a:lnTo>
                <a:lnTo>
                  <a:pt x="541019" y="332231"/>
                </a:lnTo>
                <a:lnTo>
                  <a:pt x="533399" y="332231"/>
                </a:lnTo>
                <a:lnTo>
                  <a:pt x="501395" y="304799"/>
                </a:lnTo>
                <a:lnTo>
                  <a:pt x="501395" y="357189"/>
                </a:lnTo>
                <a:lnTo>
                  <a:pt x="502919" y="357568"/>
                </a:lnTo>
                <a:lnTo>
                  <a:pt x="509015" y="358704"/>
                </a:lnTo>
                <a:lnTo>
                  <a:pt x="515111" y="359417"/>
                </a:lnTo>
                <a:lnTo>
                  <a:pt x="521207" y="359663"/>
                </a:lnTo>
                <a:lnTo>
                  <a:pt x="525779" y="359477"/>
                </a:lnTo>
                <a:lnTo>
                  <a:pt x="531875" y="358917"/>
                </a:lnTo>
                <a:lnTo>
                  <a:pt x="537971" y="357984"/>
                </a:lnTo>
                <a:lnTo>
                  <a:pt x="544067" y="356678"/>
                </a:lnTo>
                <a:lnTo>
                  <a:pt x="548639" y="354998"/>
                </a:lnTo>
                <a:lnTo>
                  <a:pt x="554735" y="352945"/>
                </a:lnTo>
                <a:lnTo>
                  <a:pt x="560831" y="350519"/>
                </a:lnTo>
                <a:lnTo>
                  <a:pt x="563879" y="348318"/>
                </a:lnTo>
                <a:lnTo>
                  <a:pt x="568451" y="345778"/>
                </a:lnTo>
                <a:lnTo>
                  <a:pt x="595883" y="323426"/>
                </a:lnTo>
                <a:lnTo>
                  <a:pt x="601979" y="318515"/>
                </a:lnTo>
                <a:close/>
              </a:path>
              <a:path w="1217930" h="464819">
                <a:moveTo>
                  <a:pt x="605027" y="355091"/>
                </a:moveTo>
                <a:lnTo>
                  <a:pt x="605027" y="320039"/>
                </a:lnTo>
                <a:lnTo>
                  <a:pt x="603503" y="355091"/>
                </a:lnTo>
                <a:lnTo>
                  <a:pt x="605027" y="355091"/>
                </a:lnTo>
                <a:close/>
              </a:path>
              <a:path w="1217930" h="464819">
                <a:moveTo>
                  <a:pt x="778763" y="70103"/>
                </a:moveTo>
                <a:lnTo>
                  <a:pt x="778763" y="21335"/>
                </a:lnTo>
                <a:lnTo>
                  <a:pt x="734567" y="21335"/>
                </a:lnTo>
                <a:lnTo>
                  <a:pt x="734567" y="70103"/>
                </a:lnTo>
                <a:lnTo>
                  <a:pt x="778763" y="70103"/>
                </a:lnTo>
                <a:close/>
              </a:path>
              <a:path w="1217930" h="464819">
                <a:moveTo>
                  <a:pt x="736091" y="447230"/>
                </a:moveTo>
                <a:lnTo>
                  <a:pt x="736091" y="368807"/>
                </a:lnTo>
                <a:lnTo>
                  <a:pt x="735921" y="375928"/>
                </a:lnTo>
                <a:lnTo>
                  <a:pt x="735457" y="382609"/>
                </a:lnTo>
                <a:lnTo>
                  <a:pt x="734775" y="388778"/>
                </a:lnTo>
                <a:lnTo>
                  <a:pt x="733946" y="394362"/>
                </a:lnTo>
                <a:lnTo>
                  <a:pt x="733043" y="399287"/>
                </a:lnTo>
                <a:lnTo>
                  <a:pt x="731519" y="408431"/>
                </a:lnTo>
                <a:lnTo>
                  <a:pt x="728471" y="414527"/>
                </a:lnTo>
                <a:lnTo>
                  <a:pt x="725423" y="419099"/>
                </a:lnTo>
                <a:lnTo>
                  <a:pt x="720851" y="423671"/>
                </a:lnTo>
                <a:lnTo>
                  <a:pt x="716279" y="426719"/>
                </a:lnTo>
                <a:lnTo>
                  <a:pt x="711707" y="431291"/>
                </a:lnTo>
                <a:lnTo>
                  <a:pt x="705611" y="434339"/>
                </a:lnTo>
                <a:lnTo>
                  <a:pt x="697991" y="437387"/>
                </a:lnTo>
                <a:lnTo>
                  <a:pt x="688847" y="441959"/>
                </a:lnTo>
                <a:lnTo>
                  <a:pt x="696467" y="464819"/>
                </a:lnTo>
                <a:lnTo>
                  <a:pt x="703408" y="462679"/>
                </a:lnTo>
                <a:lnTo>
                  <a:pt x="709997" y="460337"/>
                </a:lnTo>
                <a:lnTo>
                  <a:pt x="716223" y="457820"/>
                </a:lnTo>
                <a:lnTo>
                  <a:pt x="722072" y="455153"/>
                </a:lnTo>
                <a:lnTo>
                  <a:pt x="727533" y="452360"/>
                </a:lnTo>
                <a:lnTo>
                  <a:pt x="732592" y="449467"/>
                </a:lnTo>
                <a:lnTo>
                  <a:pt x="736091" y="447230"/>
                </a:lnTo>
                <a:close/>
              </a:path>
              <a:path w="1217930" h="464819">
                <a:moveTo>
                  <a:pt x="778763" y="348995"/>
                </a:moveTo>
                <a:lnTo>
                  <a:pt x="778763" y="115823"/>
                </a:lnTo>
                <a:lnTo>
                  <a:pt x="763523" y="115823"/>
                </a:lnTo>
                <a:lnTo>
                  <a:pt x="705611" y="118871"/>
                </a:lnTo>
                <a:lnTo>
                  <a:pt x="705611" y="131063"/>
                </a:lnTo>
                <a:lnTo>
                  <a:pt x="714755" y="132587"/>
                </a:lnTo>
                <a:lnTo>
                  <a:pt x="720851" y="134111"/>
                </a:lnTo>
                <a:lnTo>
                  <a:pt x="723899" y="135635"/>
                </a:lnTo>
                <a:lnTo>
                  <a:pt x="726947" y="138683"/>
                </a:lnTo>
                <a:lnTo>
                  <a:pt x="729995" y="140207"/>
                </a:lnTo>
                <a:lnTo>
                  <a:pt x="731519" y="143255"/>
                </a:lnTo>
                <a:lnTo>
                  <a:pt x="734567" y="152399"/>
                </a:lnTo>
                <a:lnTo>
                  <a:pt x="734567" y="156971"/>
                </a:lnTo>
                <a:lnTo>
                  <a:pt x="734726" y="160995"/>
                </a:lnTo>
                <a:lnTo>
                  <a:pt x="735555" y="171236"/>
                </a:lnTo>
                <a:lnTo>
                  <a:pt x="735933" y="177454"/>
                </a:lnTo>
                <a:lnTo>
                  <a:pt x="736091" y="184403"/>
                </a:lnTo>
                <a:lnTo>
                  <a:pt x="736091" y="447230"/>
                </a:lnTo>
                <a:lnTo>
                  <a:pt x="737237" y="446498"/>
                </a:lnTo>
                <a:lnTo>
                  <a:pt x="766140" y="416731"/>
                </a:lnTo>
                <a:lnTo>
                  <a:pt x="777091" y="378029"/>
                </a:lnTo>
                <a:lnTo>
                  <a:pt x="778653" y="356900"/>
                </a:lnTo>
                <a:lnTo>
                  <a:pt x="778763" y="348995"/>
                </a:lnTo>
                <a:close/>
              </a:path>
              <a:path w="1217930" h="464819">
                <a:moveTo>
                  <a:pt x="918971" y="70103"/>
                </a:moveTo>
                <a:lnTo>
                  <a:pt x="918971" y="21335"/>
                </a:lnTo>
                <a:lnTo>
                  <a:pt x="871727" y="21335"/>
                </a:lnTo>
                <a:lnTo>
                  <a:pt x="871727" y="70103"/>
                </a:lnTo>
                <a:lnTo>
                  <a:pt x="918971" y="70103"/>
                </a:lnTo>
                <a:close/>
              </a:path>
              <a:path w="1217930" h="464819">
                <a:moveTo>
                  <a:pt x="943355" y="355091"/>
                </a:moveTo>
                <a:lnTo>
                  <a:pt x="943355" y="342899"/>
                </a:lnTo>
                <a:lnTo>
                  <a:pt x="934211" y="339851"/>
                </a:lnTo>
                <a:lnTo>
                  <a:pt x="928115" y="338327"/>
                </a:lnTo>
                <a:lnTo>
                  <a:pt x="925067" y="335279"/>
                </a:lnTo>
                <a:lnTo>
                  <a:pt x="915923" y="115823"/>
                </a:lnTo>
                <a:lnTo>
                  <a:pt x="900683" y="115823"/>
                </a:lnTo>
                <a:lnTo>
                  <a:pt x="842771" y="118871"/>
                </a:lnTo>
                <a:lnTo>
                  <a:pt x="842771" y="131063"/>
                </a:lnTo>
                <a:lnTo>
                  <a:pt x="850391" y="131063"/>
                </a:lnTo>
                <a:lnTo>
                  <a:pt x="854963" y="134111"/>
                </a:lnTo>
                <a:lnTo>
                  <a:pt x="864107" y="137159"/>
                </a:lnTo>
                <a:lnTo>
                  <a:pt x="867155" y="140207"/>
                </a:lnTo>
                <a:lnTo>
                  <a:pt x="868679" y="143255"/>
                </a:lnTo>
                <a:lnTo>
                  <a:pt x="871727" y="152399"/>
                </a:lnTo>
                <a:lnTo>
                  <a:pt x="871727" y="166115"/>
                </a:lnTo>
                <a:lnTo>
                  <a:pt x="873251" y="173735"/>
                </a:lnTo>
                <a:lnTo>
                  <a:pt x="873251" y="355091"/>
                </a:lnTo>
                <a:lnTo>
                  <a:pt x="943355" y="355091"/>
                </a:lnTo>
                <a:close/>
              </a:path>
              <a:path w="1217930" h="464819">
                <a:moveTo>
                  <a:pt x="873251" y="355091"/>
                </a:moveTo>
                <a:lnTo>
                  <a:pt x="873251" y="292607"/>
                </a:lnTo>
                <a:lnTo>
                  <a:pt x="872990" y="301156"/>
                </a:lnTo>
                <a:lnTo>
                  <a:pt x="872299" y="308419"/>
                </a:lnTo>
                <a:lnTo>
                  <a:pt x="871323" y="314253"/>
                </a:lnTo>
                <a:lnTo>
                  <a:pt x="870203" y="318515"/>
                </a:lnTo>
                <a:lnTo>
                  <a:pt x="870203" y="324611"/>
                </a:lnTo>
                <a:lnTo>
                  <a:pt x="867155" y="330707"/>
                </a:lnTo>
                <a:lnTo>
                  <a:pt x="862583" y="335279"/>
                </a:lnTo>
                <a:lnTo>
                  <a:pt x="856487" y="338327"/>
                </a:lnTo>
                <a:lnTo>
                  <a:pt x="851915" y="339851"/>
                </a:lnTo>
                <a:lnTo>
                  <a:pt x="845819" y="342899"/>
                </a:lnTo>
                <a:lnTo>
                  <a:pt x="845819" y="355091"/>
                </a:lnTo>
                <a:lnTo>
                  <a:pt x="873251" y="355091"/>
                </a:lnTo>
                <a:close/>
              </a:path>
              <a:path w="1217930" h="464819">
                <a:moveTo>
                  <a:pt x="1170431" y="343436"/>
                </a:moveTo>
                <a:lnTo>
                  <a:pt x="1170431" y="242315"/>
                </a:lnTo>
                <a:lnTo>
                  <a:pt x="1170324" y="249566"/>
                </a:lnTo>
                <a:lnTo>
                  <a:pt x="1170004" y="256546"/>
                </a:lnTo>
                <a:lnTo>
                  <a:pt x="1162172" y="297829"/>
                </a:lnTo>
                <a:lnTo>
                  <a:pt x="1137997" y="331907"/>
                </a:lnTo>
                <a:lnTo>
                  <a:pt x="1101851" y="339851"/>
                </a:lnTo>
                <a:lnTo>
                  <a:pt x="1094231" y="338327"/>
                </a:lnTo>
                <a:lnTo>
                  <a:pt x="1082039" y="335279"/>
                </a:lnTo>
                <a:lnTo>
                  <a:pt x="1075943" y="332231"/>
                </a:lnTo>
                <a:lnTo>
                  <a:pt x="1069847" y="327659"/>
                </a:lnTo>
                <a:lnTo>
                  <a:pt x="1065275" y="324611"/>
                </a:lnTo>
                <a:lnTo>
                  <a:pt x="1060703" y="320039"/>
                </a:lnTo>
                <a:lnTo>
                  <a:pt x="1057655" y="315467"/>
                </a:lnTo>
                <a:lnTo>
                  <a:pt x="1056131" y="309371"/>
                </a:lnTo>
                <a:lnTo>
                  <a:pt x="1053083" y="303275"/>
                </a:lnTo>
                <a:lnTo>
                  <a:pt x="1053083" y="295655"/>
                </a:lnTo>
                <a:lnTo>
                  <a:pt x="1052340" y="290876"/>
                </a:lnTo>
                <a:lnTo>
                  <a:pt x="1051889" y="285585"/>
                </a:lnTo>
                <a:lnTo>
                  <a:pt x="1051657" y="279635"/>
                </a:lnTo>
                <a:lnTo>
                  <a:pt x="1051572" y="272881"/>
                </a:lnTo>
                <a:lnTo>
                  <a:pt x="1051559" y="265175"/>
                </a:lnTo>
                <a:lnTo>
                  <a:pt x="1051559" y="0"/>
                </a:lnTo>
                <a:lnTo>
                  <a:pt x="1036319" y="0"/>
                </a:lnTo>
                <a:lnTo>
                  <a:pt x="976883" y="3047"/>
                </a:lnTo>
                <a:lnTo>
                  <a:pt x="976883" y="15239"/>
                </a:lnTo>
                <a:lnTo>
                  <a:pt x="984503" y="16763"/>
                </a:lnTo>
                <a:lnTo>
                  <a:pt x="990599" y="18287"/>
                </a:lnTo>
                <a:lnTo>
                  <a:pt x="999743" y="22859"/>
                </a:lnTo>
                <a:lnTo>
                  <a:pt x="1001267" y="24383"/>
                </a:lnTo>
                <a:lnTo>
                  <a:pt x="1004315" y="30479"/>
                </a:lnTo>
                <a:lnTo>
                  <a:pt x="1007363" y="39623"/>
                </a:lnTo>
                <a:lnTo>
                  <a:pt x="1007363" y="51815"/>
                </a:lnTo>
                <a:lnTo>
                  <a:pt x="1007522" y="56022"/>
                </a:lnTo>
                <a:lnTo>
                  <a:pt x="1008351" y="67726"/>
                </a:lnTo>
                <a:lnTo>
                  <a:pt x="1008729" y="75224"/>
                </a:lnTo>
                <a:lnTo>
                  <a:pt x="1008887" y="83819"/>
                </a:lnTo>
                <a:lnTo>
                  <a:pt x="1008887" y="355091"/>
                </a:lnTo>
                <a:lnTo>
                  <a:pt x="1025651" y="359663"/>
                </a:lnTo>
                <a:lnTo>
                  <a:pt x="1042415" y="344423"/>
                </a:lnTo>
                <a:lnTo>
                  <a:pt x="1048399" y="346695"/>
                </a:lnTo>
                <a:lnTo>
                  <a:pt x="1054212" y="348883"/>
                </a:lnTo>
                <a:lnTo>
                  <a:pt x="1059941" y="350900"/>
                </a:lnTo>
                <a:lnTo>
                  <a:pt x="1065671" y="352664"/>
                </a:lnTo>
                <a:lnTo>
                  <a:pt x="1071484" y="354090"/>
                </a:lnTo>
                <a:lnTo>
                  <a:pt x="1077467" y="355091"/>
                </a:lnTo>
                <a:lnTo>
                  <a:pt x="1082809" y="356488"/>
                </a:lnTo>
                <a:lnTo>
                  <a:pt x="1110995" y="359663"/>
                </a:lnTo>
                <a:lnTo>
                  <a:pt x="1117719" y="359484"/>
                </a:lnTo>
                <a:lnTo>
                  <a:pt x="1158642" y="349520"/>
                </a:lnTo>
                <a:lnTo>
                  <a:pt x="1168907" y="344423"/>
                </a:lnTo>
                <a:lnTo>
                  <a:pt x="1170431" y="343436"/>
                </a:lnTo>
                <a:close/>
              </a:path>
              <a:path w="1217930" h="464819">
                <a:moveTo>
                  <a:pt x="1217675" y="234695"/>
                </a:moveTo>
                <a:lnTo>
                  <a:pt x="1214089" y="194753"/>
                </a:lnTo>
                <a:lnTo>
                  <a:pt x="1201668" y="156125"/>
                </a:lnTo>
                <a:lnTo>
                  <a:pt x="1176527" y="126491"/>
                </a:lnTo>
                <a:lnTo>
                  <a:pt x="1138544" y="114511"/>
                </a:lnTo>
                <a:lnTo>
                  <a:pt x="1132331" y="114299"/>
                </a:lnTo>
                <a:lnTo>
                  <a:pt x="1126114" y="114470"/>
                </a:lnTo>
                <a:lnTo>
                  <a:pt x="1085100" y="127589"/>
                </a:lnTo>
                <a:lnTo>
                  <a:pt x="1051559" y="156971"/>
                </a:lnTo>
                <a:lnTo>
                  <a:pt x="1051559" y="193547"/>
                </a:lnTo>
                <a:lnTo>
                  <a:pt x="1053083" y="185927"/>
                </a:lnTo>
                <a:lnTo>
                  <a:pt x="1059179" y="173735"/>
                </a:lnTo>
                <a:lnTo>
                  <a:pt x="1089659" y="147827"/>
                </a:lnTo>
                <a:lnTo>
                  <a:pt x="1103375" y="144779"/>
                </a:lnTo>
                <a:lnTo>
                  <a:pt x="1114043" y="144779"/>
                </a:lnTo>
                <a:lnTo>
                  <a:pt x="1151974" y="163912"/>
                </a:lnTo>
                <a:lnTo>
                  <a:pt x="1166836" y="202874"/>
                </a:lnTo>
                <a:lnTo>
                  <a:pt x="1170431" y="242315"/>
                </a:lnTo>
                <a:lnTo>
                  <a:pt x="1170431" y="343436"/>
                </a:lnTo>
                <a:lnTo>
                  <a:pt x="1173872" y="341206"/>
                </a:lnTo>
                <a:lnTo>
                  <a:pt x="1201252" y="309202"/>
                </a:lnTo>
                <a:lnTo>
                  <a:pt x="1214246" y="271271"/>
                </a:lnTo>
                <a:lnTo>
                  <a:pt x="1217580" y="241109"/>
                </a:lnTo>
                <a:lnTo>
                  <a:pt x="1217675" y="2346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80109" y="725423"/>
            <a:ext cx="2709671" cy="359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46753" y="742187"/>
            <a:ext cx="2435351" cy="4480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08938" y="1449323"/>
            <a:ext cx="1019555" cy="3505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71750" y="1351787"/>
            <a:ext cx="1700783" cy="3428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11541" y="1992883"/>
            <a:ext cx="8071484" cy="4227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ts val="3020"/>
              </a:lnSpc>
              <a:buFont typeface="Wingdings"/>
              <a:buChar char=""/>
              <a:tabLst>
                <a:tab pos="355600" algn="l"/>
              </a:tabLst>
            </a:pPr>
            <a:r>
              <a:rPr sz="2800" spc="-10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pabila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15" dirty="0">
                <a:latin typeface="Times New Roman"/>
                <a:cs typeface="Times New Roman"/>
              </a:rPr>
              <a:t> </a:t>
            </a:r>
            <a:r>
              <a:rPr sz="2800" spc="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alam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4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</a:t>
            </a:r>
            <a:r>
              <a:rPr sz="2800" spc="-20" dirty="0">
                <a:latin typeface="Cambria Math"/>
                <a:cs typeface="Cambria Math"/>
              </a:rPr>
              <a:t>n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ala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1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tuan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29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at</a:t>
            </a:r>
            <a:r>
              <a:rPr sz="2800" spc="5" dirty="0">
                <a:latin typeface="Cambria Math"/>
                <a:cs typeface="Cambria Math"/>
              </a:rPr>
              <a:t>u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0" dirty="0">
                <a:latin typeface="Cambria Math"/>
                <a:cs typeface="Cambria Math"/>
              </a:rPr>
              <a:t>n</a:t>
            </a:r>
            <a:r>
              <a:rPr sz="2800" spc="-10" dirty="0">
                <a:latin typeface="Cambria Math"/>
                <a:cs typeface="Cambria Math"/>
              </a:rPr>
              <a:t>g-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0" dirty="0">
                <a:latin typeface="Cambria Math"/>
                <a:cs typeface="Cambria Math"/>
              </a:rPr>
              <a:t>n</a:t>
            </a:r>
            <a:r>
              <a:rPr sz="2800" spc="-2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    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    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ipe</a:t>
            </a:r>
            <a:r>
              <a:rPr sz="2800" spc="-25" dirty="0">
                <a:latin typeface="Cambria Math"/>
                <a:cs typeface="Cambria Math"/>
              </a:rPr>
              <a:t>r</a:t>
            </a:r>
            <a:r>
              <a:rPr sz="2800" spc="5" dirty="0">
                <a:latin typeface="Cambria Math"/>
                <a:cs typeface="Cambria Math"/>
              </a:rPr>
              <a:t>l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atau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bu</a:t>
            </a:r>
            <a:r>
              <a:rPr sz="2800" spc="-1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ti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ba</a:t>
            </a:r>
            <a:r>
              <a:rPr sz="2800" spc="-10" dirty="0">
                <a:latin typeface="Cambria Math"/>
                <a:cs typeface="Cambria Math"/>
              </a:rPr>
              <a:t>nk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2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tan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publi</a:t>
            </a:r>
            <a:r>
              <a:rPr sz="2800" spc="-1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ota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19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10" dirty="0">
                <a:latin typeface="Cambria Math"/>
                <a:cs typeface="Cambria Math"/>
              </a:rPr>
              <a:t>ns</a:t>
            </a:r>
            <a:r>
              <a:rPr sz="2800" spc="-5" dirty="0">
                <a:latin typeface="Cambria Math"/>
                <a:cs typeface="Cambria Math"/>
              </a:rPr>
              <a:t>ultan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2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19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or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185" dirty="0">
                <a:latin typeface="Times New Roman"/>
                <a:cs typeface="Times New Roman"/>
              </a:rPr>
              <a:t> </a:t>
            </a:r>
            <a:r>
              <a:rPr sz="2800" spc="0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mi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t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i,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n/</a:t>
            </a:r>
            <a:r>
              <a:rPr sz="2800" spc="-5" dirty="0">
                <a:latin typeface="Cambria Math"/>
                <a:cs typeface="Cambria Math"/>
              </a:rPr>
              <a:t>atau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pi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k</a:t>
            </a:r>
            <a:r>
              <a:rPr sz="2800" spc="-15" dirty="0">
                <a:latin typeface="Cambria Math"/>
                <a:cs typeface="Cambria Math"/>
              </a:rPr>
              <a:t>e</a:t>
            </a:r>
            <a:r>
              <a:rPr sz="2800" spc="-5" dirty="0">
                <a:latin typeface="Cambria Math"/>
                <a:cs typeface="Cambria Math"/>
              </a:rPr>
              <a:t>ti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lai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70" dirty="0">
                <a:latin typeface="Cambria Math"/>
                <a:cs typeface="Cambria Math"/>
              </a:rPr>
              <a:t>ny</a:t>
            </a:r>
            <a:r>
              <a:rPr sz="2800" spc="-5" dirty="0">
                <a:latin typeface="Cambria Math"/>
                <a:cs typeface="Cambria Math"/>
              </a:rPr>
              <a:t>a,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mempu</a:t>
            </a:r>
            <a:r>
              <a:rPr sz="2800" spc="-70" dirty="0">
                <a:latin typeface="Cambria Math"/>
                <a:cs typeface="Cambria Math"/>
              </a:rPr>
              <a:t>n</a:t>
            </a:r>
            <a:r>
              <a:rPr sz="2800" spc="-6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ai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ubu</a:t>
            </a:r>
            <a:r>
              <a:rPr sz="2800" spc="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2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290" dirty="0">
                <a:latin typeface="Times New Roman"/>
                <a:cs typeface="Times New Roman"/>
              </a:rPr>
              <a:t> </a:t>
            </a:r>
            <a:r>
              <a:rPr sz="2800" spc="-135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ib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28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29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2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ila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peme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2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atau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70" dirty="0">
                <a:latin typeface="Cambria Math"/>
                <a:cs typeface="Cambria Math"/>
              </a:rPr>
              <a:t>n</a:t>
            </a:r>
            <a:r>
              <a:rPr sz="2800" spc="-1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i-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ti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</a:t>
            </a:r>
            <a:r>
              <a:rPr sz="2800" spc="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5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atas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mi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taan</a:t>
            </a:r>
            <a:r>
              <a:rPr sz="2800" spc="15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tul</a:t>
            </a:r>
            <a:r>
              <a:rPr sz="2800" spc="5" dirty="0">
                <a:latin typeface="Cambria Math"/>
                <a:cs typeface="Cambria Math"/>
              </a:rPr>
              <a:t>i</a:t>
            </a:r>
            <a:r>
              <a:rPr sz="2800" spc="-5" dirty="0">
                <a:latin typeface="Cambria Math"/>
                <a:cs typeface="Cambria Math"/>
              </a:rPr>
              <a:t>s</a:t>
            </a:r>
            <a:r>
              <a:rPr sz="2800" spc="1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Cambria Math"/>
                <a:cs typeface="Cambria Math"/>
              </a:rPr>
              <a:t>r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en</a:t>
            </a:r>
            <a:r>
              <a:rPr sz="2800" spc="15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1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pi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k-</a:t>
            </a:r>
            <a:r>
              <a:rPr sz="2800" spc="-5" dirty="0">
                <a:latin typeface="Cambria Math"/>
                <a:cs typeface="Cambria Math"/>
              </a:rPr>
              <a:t>p</a:t>
            </a:r>
            <a:r>
              <a:rPr sz="2800" spc="-15" dirty="0">
                <a:latin typeface="Cambria Math"/>
                <a:cs typeface="Cambria Math"/>
              </a:rPr>
              <a:t>i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rs</a:t>
            </a:r>
            <a:r>
              <a:rPr sz="2800" spc="-5" dirty="0">
                <a:latin typeface="Cambria Math"/>
                <a:cs typeface="Cambria Math"/>
              </a:rPr>
              <a:t>ebut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ib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</a:t>
            </a:r>
            <a:r>
              <a:rPr sz="2800" spc="-15" dirty="0">
                <a:latin typeface="Cambria Math"/>
                <a:cs typeface="Cambria Math"/>
              </a:rPr>
              <a:t>e</a:t>
            </a:r>
            <a:r>
              <a:rPr sz="2800" spc="-5" dirty="0">
                <a:latin typeface="Cambria Math"/>
                <a:cs typeface="Cambria Math"/>
              </a:rPr>
              <a:t>mbe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atau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b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ti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imi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ta.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1541" y="958850"/>
            <a:ext cx="7930938" cy="537583"/>
          </a:xfrm>
          <a:prstGeom prst="rect">
            <a:avLst/>
          </a:prstGeom>
        </p:spPr>
        <p:txBody>
          <a:bodyPr vert="horz" wrap="square" lIns="0" tIns="75184" rIns="0" bIns="0" rtlCol="0">
            <a:spAutoFit/>
          </a:bodyPr>
          <a:lstStyle/>
          <a:p>
            <a:pPr marL="82550">
              <a:lnSpc>
                <a:spcPct val="100000"/>
              </a:lnSpc>
              <a:tabLst>
                <a:tab pos="5017135" algn="l"/>
              </a:tabLst>
            </a:pPr>
            <a:r>
              <a:rPr sz="3000" spc="-5" dirty="0">
                <a:latin typeface="+mn-lt"/>
              </a:rPr>
              <a:t>Tind</a:t>
            </a:r>
            <a:r>
              <a:rPr sz="3000" spc="-10" dirty="0">
                <a:latin typeface="+mn-lt"/>
              </a:rPr>
              <a:t>a</a:t>
            </a:r>
            <a:r>
              <a:rPr sz="3000" dirty="0">
                <a:latin typeface="+mn-lt"/>
              </a:rPr>
              <a:t>k</a:t>
            </a:r>
            <a:r>
              <a:rPr sz="3000" spc="-110" dirty="0">
                <a:latin typeface="+mn-lt"/>
                <a:cs typeface="Times New Roman"/>
              </a:rPr>
              <a:t> </a:t>
            </a:r>
            <a:r>
              <a:rPr sz="3000" spc="-5" dirty="0" err="1">
                <a:latin typeface="+mn-lt"/>
              </a:rPr>
              <a:t>L</a:t>
            </a:r>
            <a:r>
              <a:rPr sz="3000" spc="-10" dirty="0" err="1">
                <a:latin typeface="+mn-lt"/>
              </a:rPr>
              <a:t>a</a:t>
            </a:r>
            <a:r>
              <a:rPr sz="3000" spc="-5" dirty="0" err="1">
                <a:latin typeface="+mn-lt"/>
              </a:rPr>
              <a:t>nj</a:t>
            </a:r>
            <a:r>
              <a:rPr sz="3000" spc="-10" dirty="0" err="1">
                <a:latin typeface="+mn-lt"/>
              </a:rPr>
              <a:t>u</a:t>
            </a:r>
            <a:r>
              <a:rPr sz="3000" dirty="0" err="1">
                <a:latin typeface="+mn-lt"/>
              </a:rPr>
              <a:t>t</a:t>
            </a:r>
            <a:r>
              <a:rPr sz="3000" spc="-95" dirty="0">
                <a:latin typeface="+mn-lt"/>
                <a:cs typeface="Times New Roman"/>
              </a:rPr>
              <a:t> </a:t>
            </a:r>
            <a:r>
              <a:rPr sz="3000" spc="-55" dirty="0" err="1" smtClean="0">
                <a:latin typeface="+mn-lt"/>
              </a:rPr>
              <a:t>P</a:t>
            </a:r>
            <a:r>
              <a:rPr sz="3000" spc="-5" dirty="0" err="1" smtClean="0">
                <a:latin typeface="+mn-lt"/>
              </a:rPr>
              <a:t>emeri</a:t>
            </a:r>
            <a:r>
              <a:rPr sz="3000" spc="-30" dirty="0" err="1" smtClean="0">
                <a:latin typeface="+mn-lt"/>
              </a:rPr>
              <a:t>k</a:t>
            </a:r>
            <a:r>
              <a:rPr sz="3000" dirty="0" err="1" smtClean="0">
                <a:latin typeface="+mn-lt"/>
              </a:rPr>
              <a:t>s</a:t>
            </a:r>
            <a:r>
              <a:rPr sz="3000" spc="-10" dirty="0" err="1" smtClean="0">
                <a:latin typeface="+mn-lt"/>
              </a:rPr>
              <a:t>aa</a:t>
            </a:r>
            <a:r>
              <a:rPr sz="3000" dirty="0" err="1" smtClean="0">
                <a:latin typeface="+mn-lt"/>
              </a:rPr>
              <a:t>n</a:t>
            </a:r>
            <a:r>
              <a:rPr lang="en-US" sz="3000" dirty="0" smtClean="0">
                <a:latin typeface="+mn-lt"/>
              </a:rPr>
              <a:t> </a:t>
            </a:r>
            <a:r>
              <a:rPr sz="3000" spc="-5" dirty="0" err="1" smtClean="0">
                <a:latin typeface="+mn-lt"/>
              </a:rPr>
              <a:t>B</a:t>
            </a:r>
            <a:r>
              <a:rPr sz="3000" spc="-10" dirty="0" err="1" smtClean="0">
                <a:latin typeface="+mn-lt"/>
              </a:rPr>
              <a:t>u</a:t>
            </a:r>
            <a:r>
              <a:rPr sz="3000" spc="-5" dirty="0" err="1" smtClean="0">
                <a:latin typeface="+mn-lt"/>
              </a:rPr>
              <a:t>k</a:t>
            </a:r>
            <a:r>
              <a:rPr sz="3000" spc="-10" dirty="0" err="1" smtClean="0">
                <a:latin typeface="+mn-lt"/>
              </a:rPr>
              <a:t>t</a:t>
            </a:r>
            <a:r>
              <a:rPr sz="3000" dirty="0" err="1" smtClean="0">
                <a:latin typeface="+mn-lt"/>
              </a:rPr>
              <a:t>i</a:t>
            </a:r>
            <a:r>
              <a:rPr sz="3000" spc="-105" dirty="0" smtClean="0">
                <a:latin typeface="+mn-lt"/>
                <a:cs typeface="Times New Roman"/>
              </a:rPr>
              <a:t> </a:t>
            </a:r>
            <a:r>
              <a:rPr sz="3000" spc="-55" dirty="0">
                <a:latin typeface="+mn-lt"/>
              </a:rPr>
              <a:t>P</a:t>
            </a:r>
            <a:r>
              <a:rPr sz="3000" spc="-5" dirty="0">
                <a:latin typeface="+mn-lt"/>
              </a:rPr>
              <a:t>erm</a:t>
            </a:r>
            <a:r>
              <a:rPr sz="3000" spc="-10" dirty="0">
                <a:latin typeface="+mn-lt"/>
              </a:rPr>
              <a:t>ulaa</a:t>
            </a:r>
            <a:r>
              <a:rPr sz="3000" dirty="0">
                <a:latin typeface="+mn-lt"/>
              </a:rPr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1541" y="1607311"/>
            <a:ext cx="8069580" cy="4450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40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eme</a:t>
            </a:r>
            <a:r>
              <a:rPr sz="2200" spc="-5" dirty="0">
                <a:latin typeface="Cambria Math"/>
                <a:cs typeface="Cambria Math"/>
              </a:rPr>
              <a:t>ri</a:t>
            </a:r>
            <a:r>
              <a:rPr sz="2200" spc="-20" dirty="0">
                <a:latin typeface="Cambria Math"/>
                <a:cs typeface="Cambria Math"/>
              </a:rPr>
              <a:t>k</a:t>
            </a:r>
            <a:r>
              <a:rPr sz="2200" dirty="0">
                <a:latin typeface="Cambria Math"/>
                <a:cs typeface="Cambria Math"/>
              </a:rPr>
              <a:t>s</a:t>
            </a:r>
            <a:r>
              <a:rPr sz="2200" spc="-10" dirty="0">
                <a:latin typeface="Cambria Math"/>
                <a:cs typeface="Cambria Math"/>
              </a:rPr>
              <a:t>aa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buk</a:t>
            </a:r>
            <a:r>
              <a:rPr sz="2200" spc="-5" dirty="0">
                <a:latin typeface="Cambria Math"/>
                <a:cs typeface="Cambria Math"/>
              </a:rPr>
              <a:t>ti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-5" dirty="0">
                <a:latin typeface="Cambria Math"/>
                <a:cs typeface="Cambria Math"/>
              </a:rPr>
              <a:t>r</a:t>
            </a:r>
            <a:r>
              <a:rPr sz="2200" spc="-10" dirty="0">
                <a:latin typeface="Cambria Math"/>
                <a:cs typeface="Cambria Math"/>
              </a:rPr>
              <a:t>mu</a:t>
            </a:r>
            <a:r>
              <a:rPr sz="2200" dirty="0">
                <a:latin typeface="Cambria Math"/>
                <a:cs typeface="Cambria Math"/>
              </a:rPr>
              <a:t>l</a:t>
            </a:r>
            <a:r>
              <a:rPr sz="2200" spc="-10" dirty="0">
                <a:latin typeface="Cambria Math"/>
                <a:cs typeface="Cambria Math"/>
              </a:rPr>
              <a:t>aa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h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r</a:t>
            </a:r>
            <a:r>
              <a:rPr sz="2200" spc="-10" dirty="0">
                <a:latin typeface="Cambria Math"/>
                <a:cs typeface="Cambria Math"/>
              </a:rPr>
              <a:t>u</a:t>
            </a:r>
            <a:r>
              <a:rPr sz="2200" spc="-5" dirty="0">
                <a:latin typeface="Cambria Math"/>
                <a:cs typeface="Cambria Math"/>
              </a:rPr>
              <a:t>s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5" dirty="0">
                <a:latin typeface="Cambria Math"/>
                <a:cs typeface="Cambria Math"/>
              </a:rPr>
              <a:t>iti</a:t>
            </a:r>
            <a:r>
              <a:rPr sz="2200" spc="-10" dirty="0">
                <a:latin typeface="Cambria Math"/>
                <a:cs typeface="Cambria Math"/>
              </a:rPr>
              <a:t>n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10" dirty="0">
                <a:latin typeface="Cambria Math"/>
                <a:cs typeface="Cambria Math"/>
              </a:rPr>
              <a:t>ak</a:t>
            </a:r>
            <a:r>
              <a:rPr sz="2200" dirty="0">
                <a:latin typeface="Cambria Math"/>
                <a:cs typeface="Cambria Math"/>
              </a:rPr>
              <a:t>l</a:t>
            </a:r>
            <a:r>
              <a:rPr sz="2200" spc="-10" dirty="0">
                <a:latin typeface="Cambria Math"/>
                <a:cs typeface="Cambria Math"/>
              </a:rPr>
              <a:t>an</a:t>
            </a:r>
            <a:r>
              <a:rPr sz="2200" spc="-5" dirty="0">
                <a:latin typeface="Cambria Math"/>
                <a:cs typeface="Cambria Math"/>
              </a:rPr>
              <a:t>j</a:t>
            </a:r>
            <a:r>
              <a:rPr sz="2200" spc="-10" dirty="0">
                <a:latin typeface="Cambria Math"/>
                <a:cs typeface="Cambria Math"/>
              </a:rPr>
              <a:t>u</a:t>
            </a:r>
            <a:r>
              <a:rPr sz="2200" spc="-5" dirty="0">
                <a:latin typeface="Cambria Math"/>
                <a:cs typeface="Cambria Math"/>
              </a:rPr>
              <a:t>ti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Cambria Math"/>
                <a:cs typeface="Cambria Math"/>
              </a:rPr>
              <a:t>d</a:t>
            </a:r>
            <a:r>
              <a:rPr sz="2200" spc="-10" dirty="0">
                <a:latin typeface="Cambria Math"/>
                <a:cs typeface="Cambria Math"/>
              </a:rPr>
              <a:t>en</a:t>
            </a:r>
            <a:r>
              <a:rPr sz="2200" spc="-35" dirty="0">
                <a:latin typeface="Cambria Math"/>
                <a:cs typeface="Cambria Math"/>
              </a:rPr>
              <a:t>g</a:t>
            </a:r>
            <a:r>
              <a:rPr sz="2200" spc="-10" dirty="0">
                <a:latin typeface="Cambria Math"/>
                <a:cs typeface="Cambria Math"/>
              </a:rPr>
              <a:t>an</a:t>
            </a:r>
            <a:r>
              <a:rPr sz="2200" spc="-5" dirty="0">
                <a:latin typeface="Cambria Math"/>
                <a:cs typeface="Cambria Math"/>
              </a:rPr>
              <a:t>:</a:t>
            </a:r>
            <a:endParaRPr sz="2200" dirty="0">
              <a:latin typeface="Cambria Math"/>
              <a:cs typeface="Cambria Math"/>
            </a:endParaRPr>
          </a:p>
          <a:p>
            <a:pPr marL="378460" marR="5715" indent="-365760" algn="just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379095" algn="l"/>
              </a:tabLst>
            </a:pPr>
            <a:r>
              <a:rPr sz="2200" spc="-40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-45" dirty="0">
                <a:latin typeface="Cambria Math"/>
                <a:cs typeface="Cambria Math"/>
              </a:rPr>
              <a:t>n</a:t>
            </a:r>
            <a:r>
              <a:rPr sz="2200" spc="-10" dirty="0">
                <a:latin typeface="Cambria Math"/>
                <a:cs typeface="Cambria Math"/>
              </a:rPr>
              <a:t>y</a:t>
            </a:r>
            <a:r>
              <a:rPr sz="2200" spc="-5" dirty="0">
                <a:latin typeface="Cambria Math"/>
                <a:cs typeface="Cambria Math"/>
              </a:rPr>
              <a:t>i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5" dirty="0">
                <a:latin typeface="Cambria Math"/>
                <a:cs typeface="Cambria Math"/>
              </a:rPr>
              <a:t>i</a:t>
            </a:r>
            <a:r>
              <a:rPr sz="2200" spc="-20" dirty="0">
                <a:latin typeface="Cambria Math"/>
                <a:cs typeface="Cambria Math"/>
              </a:rPr>
              <a:t>k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spc="155" dirty="0">
                <a:latin typeface="Times New Roman"/>
                <a:cs typeface="Times New Roman"/>
              </a:rPr>
              <a:t> </a:t>
            </a:r>
            <a:r>
              <a:rPr sz="2200" spc="0" dirty="0">
                <a:latin typeface="Cambria Math"/>
                <a:cs typeface="Cambria Math"/>
              </a:rPr>
              <a:t>t</a:t>
            </a:r>
            <a:r>
              <a:rPr sz="2200" spc="-5" dirty="0">
                <a:latin typeface="Cambria Math"/>
                <a:cs typeface="Cambria Math"/>
              </a:rPr>
              <a:t>i</a:t>
            </a:r>
            <a:r>
              <a:rPr sz="2200" spc="-10" dirty="0">
                <a:latin typeface="Cambria Math"/>
                <a:cs typeface="Cambria Math"/>
              </a:rPr>
              <a:t>n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k</a:t>
            </a:r>
            <a:r>
              <a:rPr sz="2200" spc="14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pi</a:t>
            </a:r>
            <a:r>
              <a:rPr sz="2200" spc="5" dirty="0">
                <a:latin typeface="Cambria Math"/>
                <a:cs typeface="Cambria Math"/>
              </a:rPr>
              <a:t>d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0" dirty="0">
                <a:latin typeface="Cambria Math"/>
                <a:cs typeface="Cambria Math"/>
              </a:rPr>
              <a:t>n</a:t>
            </a:r>
            <a:r>
              <a:rPr sz="2200" spc="-5" dirty="0">
                <a:latin typeface="Cambria Math"/>
                <a:cs typeface="Cambria Math"/>
              </a:rPr>
              <a:t>a</a:t>
            </a:r>
            <a:r>
              <a:rPr sz="2200" spc="1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5" dirty="0">
                <a:latin typeface="Cambria Math"/>
                <a:cs typeface="Cambria Math"/>
              </a:rPr>
              <a:t>i</a:t>
            </a:r>
            <a:r>
              <a:rPr sz="2200" spc="1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b</a:t>
            </a:r>
            <a:r>
              <a:rPr sz="2200" spc="0" dirty="0">
                <a:latin typeface="Cambria Math"/>
                <a:cs typeface="Cambria Math"/>
              </a:rPr>
              <a:t>i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0" dirty="0">
                <a:latin typeface="Cambria Math"/>
                <a:cs typeface="Cambria Math"/>
              </a:rPr>
              <a:t>n</a:t>
            </a:r>
            <a:r>
              <a:rPr sz="2200" spc="-5" dirty="0">
                <a:latin typeface="Cambria Math"/>
                <a:cs typeface="Cambria Math"/>
              </a:rPr>
              <a:t>g</a:t>
            </a:r>
            <a:r>
              <a:rPr sz="2200" spc="15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-5" dirty="0">
                <a:latin typeface="Cambria Math"/>
                <a:cs typeface="Cambria Math"/>
              </a:rPr>
              <a:t>rp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5" dirty="0">
                <a:latin typeface="Cambria Math"/>
                <a:cs typeface="Cambria Math"/>
              </a:rPr>
              <a:t>j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20" dirty="0">
                <a:latin typeface="Cambria Math"/>
                <a:cs typeface="Cambria Math"/>
              </a:rPr>
              <a:t>k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spc="1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10" dirty="0">
                <a:latin typeface="Cambria Math"/>
                <a:cs typeface="Cambria Math"/>
              </a:rPr>
              <a:t>l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m</a:t>
            </a:r>
            <a:r>
              <a:rPr sz="2200" spc="15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h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dirty="0">
                <a:latin typeface="Cambria Math"/>
                <a:cs typeface="Cambria Math"/>
              </a:rPr>
              <a:t>l</a:t>
            </a:r>
            <a:r>
              <a:rPr sz="2200" spc="1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0" dirty="0">
                <a:latin typeface="Cambria Math"/>
                <a:cs typeface="Cambria Math"/>
              </a:rPr>
              <a:t>i</a:t>
            </a:r>
            <a:r>
              <a:rPr sz="2200" spc="-30" dirty="0">
                <a:latin typeface="Cambria Math"/>
                <a:cs typeface="Cambria Math"/>
              </a:rPr>
              <a:t>t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-5" dirty="0">
                <a:latin typeface="Cambria Math"/>
                <a:cs typeface="Cambria Math"/>
              </a:rPr>
              <a:t>-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mu</a:t>
            </a:r>
            <a:r>
              <a:rPr sz="2200" spc="-20" dirty="0">
                <a:latin typeface="Cambria Math"/>
                <a:cs typeface="Cambria Math"/>
              </a:rPr>
              <a:t>k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buk</a:t>
            </a:r>
            <a:r>
              <a:rPr sz="2200" spc="-5" dirty="0">
                <a:latin typeface="Cambria Math"/>
                <a:cs typeface="Cambria Math"/>
              </a:rPr>
              <a:t>ti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-5" dirty="0">
                <a:latin typeface="Cambria Math"/>
                <a:cs typeface="Cambria Math"/>
              </a:rPr>
              <a:t>r</a:t>
            </a:r>
            <a:r>
              <a:rPr sz="2200" spc="-10" dirty="0">
                <a:latin typeface="Cambria Math"/>
                <a:cs typeface="Cambria Math"/>
              </a:rPr>
              <a:t>mu</a:t>
            </a:r>
            <a:r>
              <a:rPr sz="2200" dirty="0">
                <a:latin typeface="Cambria Math"/>
                <a:cs typeface="Cambria Math"/>
              </a:rPr>
              <a:t>l</a:t>
            </a:r>
            <a:r>
              <a:rPr sz="2200" spc="-10" dirty="0">
                <a:latin typeface="Cambria Math"/>
                <a:cs typeface="Cambria Math"/>
              </a:rPr>
              <a:t>aa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ti</a:t>
            </a:r>
            <a:r>
              <a:rPr sz="2200" spc="-10" dirty="0">
                <a:latin typeface="Cambria Math"/>
                <a:cs typeface="Cambria Math"/>
              </a:rPr>
              <a:t>n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k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pi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10" dirty="0">
                <a:latin typeface="Cambria Math"/>
                <a:cs typeface="Cambria Math"/>
              </a:rPr>
              <a:t>an</a:t>
            </a:r>
            <a:r>
              <a:rPr sz="2200" spc="-5" dirty="0">
                <a:latin typeface="Cambria Math"/>
                <a:cs typeface="Cambria Math"/>
              </a:rPr>
              <a:t>a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5" dirty="0">
                <a:latin typeface="Cambria Math"/>
                <a:cs typeface="Cambria Math"/>
              </a:rPr>
              <a:t>i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b</a:t>
            </a:r>
            <a:r>
              <a:rPr sz="2200" spc="-5" dirty="0">
                <a:latin typeface="Cambria Math"/>
                <a:cs typeface="Cambria Math"/>
              </a:rPr>
              <a:t>i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10" dirty="0">
                <a:latin typeface="Cambria Math"/>
                <a:cs typeface="Cambria Math"/>
              </a:rPr>
              <a:t>an</a:t>
            </a:r>
            <a:r>
              <a:rPr sz="2200" spc="-5" dirty="0">
                <a:latin typeface="Cambria Math"/>
                <a:cs typeface="Cambria Math"/>
              </a:rPr>
              <a:t>g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-5" dirty="0">
                <a:latin typeface="Cambria Math"/>
                <a:cs typeface="Cambria Math"/>
              </a:rPr>
              <a:t>rp</a:t>
            </a:r>
            <a:r>
              <a:rPr sz="220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j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20" dirty="0">
                <a:latin typeface="Cambria Math"/>
                <a:cs typeface="Cambria Math"/>
              </a:rPr>
              <a:t>k</a:t>
            </a:r>
            <a:r>
              <a:rPr sz="2200" spc="-10" dirty="0">
                <a:latin typeface="Cambria Math"/>
                <a:cs typeface="Cambria Math"/>
              </a:rPr>
              <a:t>an</a:t>
            </a:r>
            <a:r>
              <a:rPr sz="2200" spc="-5" dirty="0">
                <a:latin typeface="Cambria Math"/>
                <a:cs typeface="Cambria Math"/>
              </a:rPr>
              <a:t>;</a:t>
            </a:r>
            <a:endParaRPr sz="2200" dirty="0">
              <a:latin typeface="Cambria Math"/>
              <a:cs typeface="Cambria Math"/>
            </a:endParaRPr>
          </a:p>
          <a:p>
            <a:pPr marL="378460" marR="5080" indent="-365760" algn="just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379095" algn="l"/>
              </a:tabLst>
            </a:pPr>
            <a:r>
              <a:rPr sz="2200" spc="-5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embe</a:t>
            </a:r>
            <a:r>
              <a:rPr sz="2200" spc="-5" dirty="0">
                <a:latin typeface="Cambria Math"/>
                <a:cs typeface="Cambria Math"/>
              </a:rPr>
              <a:t>r</a:t>
            </a:r>
            <a:r>
              <a:rPr sz="2200" spc="0" dirty="0">
                <a:latin typeface="Cambria Math"/>
                <a:cs typeface="Cambria Math"/>
              </a:rPr>
              <a:t>i</a:t>
            </a:r>
            <a:r>
              <a:rPr sz="2200" spc="-5" dirty="0">
                <a:latin typeface="Cambria Math"/>
                <a:cs typeface="Cambria Math"/>
              </a:rPr>
              <a:t>t</a:t>
            </a:r>
            <a:r>
              <a:rPr sz="220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h</a:t>
            </a:r>
            <a:r>
              <a:rPr sz="2200" spc="0" dirty="0">
                <a:latin typeface="Cambria Math"/>
                <a:cs typeface="Cambria Math"/>
              </a:rPr>
              <a:t>u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spc="45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Cambria Math"/>
                <a:cs typeface="Cambria Math"/>
              </a:rPr>
              <a:t>s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5" dirty="0">
                <a:latin typeface="Cambria Math"/>
                <a:cs typeface="Cambria Math"/>
              </a:rPr>
              <a:t>c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40" dirty="0">
                <a:latin typeface="Cambria Math"/>
                <a:cs typeface="Cambria Math"/>
              </a:rPr>
              <a:t>r</a:t>
            </a:r>
            <a:r>
              <a:rPr sz="2200" spc="-5" dirty="0">
                <a:latin typeface="Cambria Math"/>
                <a:cs typeface="Cambria Math"/>
              </a:rPr>
              <a:t>a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30" dirty="0">
                <a:latin typeface="Cambria Math"/>
                <a:cs typeface="Cambria Math"/>
              </a:rPr>
              <a:t>t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5" dirty="0">
                <a:latin typeface="Cambria Math"/>
                <a:cs typeface="Cambria Math"/>
              </a:rPr>
              <a:t>r</a:t>
            </a:r>
            <a:r>
              <a:rPr sz="2200" spc="-5" dirty="0">
                <a:latin typeface="Cambria Math"/>
                <a:cs typeface="Cambria Math"/>
              </a:rPr>
              <a:t>t</a:t>
            </a:r>
            <a:r>
              <a:rPr sz="2200" spc="-10" dirty="0">
                <a:latin typeface="Cambria Math"/>
                <a:cs typeface="Cambria Math"/>
              </a:rPr>
              <a:t>u</a:t>
            </a:r>
            <a:r>
              <a:rPr sz="2200" dirty="0">
                <a:latin typeface="Cambria Math"/>
                <a:cs typeface="Cambria Math"/>
              </a:rPr>
              <a:t>l</a:t>
            </a:r>
            <a:r>
              <a:rPr sz="2200" spc="-5" dirty="0">
                <a:latin typeface="Cambria Math"/>
                <a:cs typeface="Cambria Math"/>
              </a:rPr>
              <a:t>is</a:t>
            </a:r>
            <a:r>
              <a:rPr sz="2200" spc="50" dirty="0">
                <a:latin typeface="Times New Roman"/>
                <a:cs typeface="Times New Roman"/>
              </a:rPr>
              <a:t> </a:t>
            </a:r>
            <a:r>
              <a:rPr sz="2200" spc="-30" dirty="0">
                <a:latin typeface="Cambria Math"/>
                <a:cs typeface="Cambria Math"/>
              </a:rPr>
              <a:t>k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-5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5" dirty="0">
                <a:latin typeface="Cambria Math"/>
                <a:cs typeface="Cambria Math"/>
              </a:rPr>
              <a:t>d</a:t>
            </a:r>
            <a:r>
              <a:rPr sz="2200" spc="-5" dirty="0">
                <a:latin typeface="Cambria Math"/>
                <a:cs typeface="Cambria Math"/>
              </a:rPr>
              <a:t>a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100" dirty="0">
                <a:latin typeface="Cambria Math"/>
                <a:cs typeface="Cambria Math"/>
              </a:rPr>
              <a:t>W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jib</a:t>
            </a:r>
            <a:r>
              <a:rPr sz="2200" spc="45" dirty="0"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5" dirty="0">
                <a:latin typeface="Cambria Math"/>
                <a:cs typeface="Cambria Math"/>
              </a:rPr>
              <a:t>j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k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ba</a:t>
            </a:r>
            <a:r>
              <a:rPr sz="2200" spc="-30" dirty="0">
                <a:latin typeface="Cambria Math"/>
                <a:cs typeface="Cambria Math"/>
              </a:rPr>
              <a:t>h</a:t>
            </a:r>
            <a:r>
              <a:rPr sz="2200" spc="-40" dirty="0">
                <a:latin typeface="Cambria Math"/>
                <a:cs typeface="Cambria Math"/>
              </a:rPr>
              <a:t>w</a:t>
            </a:r>
            <a:r>
              <a:rPr sz="2200" spc="-5" dirty="0">
                <a:latin typeface="Cambria Math"/>
                <a:cs typeface="Cambria Math"/>
              </a:rPr>
              <a:t>a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spc="-100" dirty="0">
                <a:latin typeface="Cambria Math"/>
                <a:cs typeface="Cambria Math"/>
              </a:rPr>
              <a:t>W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jib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55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5" dirty="0">
                <a:latin typeface="Cambria Math"/>
                <a:cs typeface="Cambria Math"/>
              </a:rPr>
              <a:t>j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k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24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ti</a:t>
            </a:r>
            <a:r>
              <a:rPr sz="2200" spc="5" dirty="0">
                <a:latin typeface="Cambria Math"/>
                <a:cs typeface="Cambria Math"/>
              </a:rPr>
              <a:t>d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k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2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5" dirty="0">
                <a:latin typeface="Cambria Math"/>
                <a:cs typeface="Cambria Math"/>
              </a:rPr>
              <a:t>i</a:t>
            </a:r>
            <a:r>
              <a:rPr sz="2200" dirty="0">
                <a:latin typeface="Cambria Math"/>
                <a:cs typeface="Cambria Math"/>
              </a:rPr>
              <a:t>l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30" dirty="0">
                <a:latin typeface="Cambria Math"/>
                <a:cs typeface="Cambria Math"/>
              </a:rPr>
              <a:t>k</a:t>
            </a:r>
            <a:r>
              <a:rPr sz="2200" spc="-10" dirty="0">
                <a:latin typeface="Cambria Math"/>
                <a:cs typeface="Cambria Math"/>
              </a:rPr>
              <a:t>u</a:t>
            </a:r>
            <a:r>
              <a:rPr sz="2200" spc="-20" dirty="0">
                <a:latin typeface="Cambria Math"/>
                <a:cs typeface="Cambria Math"/>
              </a:rPr>
              <a:t>k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240" dirty="0">
                <a:latin typeface="Times New Roman"/>
                <a:cs typeface="Times New Roman"/>
              </a:rPr>
              <a:t> </a:t>
            </a:r>
            <a:r>
              <a:rPr sz="2200" spc="-30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-45" dirty="0">
                <a:latin typeface="Cambria Math"/>
                <a:cs typeface="Cambria Math"/>
              </a:rPr>
              <a:t>n</a:t>
            </a:r>
            <a:r>
              <a:rPr sz="2200" spc="-10" dirty="0">
                <a:latin typeface="Cambria Math"/>
                <a:cs typeface="Cambria Math"/>
              </a:rPr>
              <a:t>y</a:t>
            </a:r>
            <a:r>
              <a:rPr sz="2200" spc="-5" dirty="0">
                <a:latin typeface="Cambria Math"/>
                <a:cs typeface="Cambria Math"/>
              </a:rPr>
              <a:t>i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5" dirty="0">
                <a:latin typeface="Cambria Math"/>
                <a:cs typeface="Cambria Math"/>
              </a:rPr>
              <a:t>i</a:t>
            </a:r>
            <a:r>
              <a:rPr sz="2200" spc="-20" dirty="0">
                <a:latin typeface="Cambria Math"/>
                <a:cs typeface="Cambria Math"/>
              </a:rPr>
              <a:t>k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240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Cambria Math"/>
                <a:cs typeface="Cambria Math"/>
              </a:rPr>
              <a:t>d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dirty="0">
                <a:latin typeface="Cambria Math"/>
                <a:cs typeface="Cambria Math"/>
              </a:rPr>
              <a:t>l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m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2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h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dirty="0">
                <a:latin typeface="Cambria Math"/>
                <a:cs typeface="Cambria Math"/>
              </a:rPr>
              <a:t>l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235" dirty="0">
                <a:latin typeface="Times New Roman"/>
                <a:cs typeface="Times New Roman"/>
              </a:rPr>
              <a:t> </a:t>
            </a:r>
            <a:r>
              <a:rPr sz="2200" spc="-90" dirty="0">
                <a:latin typeface="Cambria Math"/>
                <a:cs typeface="Cambria Math"/>
              </a:rPr>
              <a:t>W</a:t>
            </a:r>
            <a:r>
              <a:rPr sz="220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jib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240" dirty="0">
                <a:latin typeface="Times New Roman"/>
                <a:cs typeface="Times New Roman"/>
              </a:rPr>
              <a:t> </a:t>
            </a:r>
            <a:r>
              <a:rPr sz="2200" spc="-55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5" dirty="0">
                <a:latin typeface="Cambria Math"/>
                <a:cs typeface="Cambria Math"/>
              </a:rPr>
              <a:t>j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k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22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mbria Math"/>
                <a:cs typeface="Cambria Math"/>
              </a:rPr>
              <a:t>t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10" dirty="0">
                <a:latin typeface="Cambria Math"/>
                <a:cs typeface="Cambria Math"/>
              </a:rPr>
              <a:t>l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h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men</a:t>
            </a:r>
            <a:r>
              <a:rPr sz="2200" spc="-15" dirty="0">
                <a:latin typeface="Cambria Math"/>
                <a:cs typeface="Cambria Math"/>
              </a:rPr>
              <a:t>g</a:t>
            </a:r>
            <a:r>
              <a:rPr sz="2200" spc="-10" dirty="0">
                <a:latin typeface="Cambria Math"/>
                <a:cs typeface="Cambria Math"/>
              </a:rPr>
              <a:t>un</a:t>
            </a:r>
            <a:r>
              <a:rPr sz="2200" spc="-25" dirty="0">
                <a:latin typeface="Cambria Math"/>
                <a:cs typeface="Cambria Math"/>
              </a:rPr>
              <a:t>g</a:t>
            </a:r>
            <a:r>
              <a:rPr sz="2200" spc="-20" dirty="0">
                <a:latin typeface="Cambria Math"/>
                <a:cs typeface="Cambria Math"/>
              </a:rPr>
              <a:t>k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p</a:t>
            </a:r>
            <a:r>
              <a:rPr sz="2200" spc="-20" dirty="0">
                <a:latin typeface="Cambria Math"/>
                <a:cs typeface="Cambria Math"/>
              </a:rPr>
              <a:t>k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ambria Math"/>
                <a:cs typeface="Cambria Math"/>
              </a:rPr>
              <a:t>k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-5" dirty="0">
                <a:latin typeface="Cambria Math"/>
                <a:cs typeface="Cambria Math"/>
              </a:rPr>
              <a:t>ti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30" dirty="0">
                <a:latin typeface="Cambria Math"/>
                <a:cs typeface="Cambria Math"/>
              </a:rPr>
              <a:t>k</a:t>
            </a:r>
            <a:r>
              <a:rPr sz="2200" spc="-10" dirty="0">
                <a:latin typeface="Cambria Math"/>
                <a:cs typeface="Cambria Math"/>
              </a:rPr>
              <a:t>bena</a:t>
            </a:r>
            <a:r>
              <a:rPr sz="2200" spc="-40" dirty="0">
                <a:latin typeface="Cambria Math"/>
                <a:cs typeface="Cambria Math"/>
              </a:rPr>
              <a:t>r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-15" dirty="0">
                <a:latin typeface="Cambria Math"/>
                <a:cs typeface="Cambria Math"/>
              </a:rPr>
              <a:t>r</a:t>
            </a:r>
            <a:r>
              <a:rPr sz="2200" spc="-10" dirty="0">
                <a:latin typeface="Cambria Math"/>
                <a:cs typeface="Cambria Math"/>
              </a:rPr>
              <a:t>bua</a:t>
            </a:r>
            <a:r>
              <a:rPr sz="2200" spc="-5" dirty="0">
                <a:latin typeface="Cambria Math"/>
                <a:cs typeface="Cambria Math"/>
              </a:rPr>
              <a:t>t</a:t>
            </a:r>
            <a:r>
              <a:rPr sz="2200" spc="-10" dirty="0">
                <a:latin typeface="Cambria Math"/>
                <a:cs typeface="Cambria Math"/>
              </a:rPr>
              <a:t>an</a:t>
            </a:r>
            <a:r>
              <a:rPr sz="2200" spc="-55" dirty="0">
                <a:latin typeface="Cambria Math"/>
                <a:cs typeface="Cambria Math"/>
              </a:rPr>
              <a:t>n</a:t>
            </a:r>
            <a:r>
              <a:rPr sz="2200" spc="-60" dirty="0">
                <a:latin typeface="Cambria Math"/>
                <a:cs typeface="Cambria Math"/>
              </a:rPr>
              <a:t>y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;</a:t>
            </a:r>
            <a:endParaRPr sz="2200" dirty="0">
              <a:latin typeface="Cambria Math"/>
              <a:cs typeface="Cambria Math"/>
            </a:endParaRPr>
          </a:p>
          <a:p>
            <a:pPr marL="378460" indent="-365760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379095" algn="l"/>
              </a:tabLst>
            </a:pPr>
            <a:r>
              <a:rPr sz="2200" spc="-5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ene</a:t>
            </a:r>
            <a:r>
              <a:rPr sz="2200" spc="-15" dirty="0">
                <a:latin typeface="Cambria Math"/>
                <a:cs typeface="Cambria Math"/>
              </a:rPr>
              <a:t>r</a:t>
            </a:r>
            <a:r>
              <a:rPr sz="2200" spc="-10" dirty="0">
                <a:latin typeface="Cambria Math"/>
                <a:cs typeface="Cambria Math"/>
              </a:rPr>
              <a:t>b</a:t>
            </a:r>
            <a:r>
              <a:rPr sz="2200" spc="-5" dirty="0">
                <a:latin typeface="Cambria Math"/>
                <a:cs typeface="Cambria Math"/>
              </a:rPr>
              <a:t>it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S</a:t>
            </a:r>
            <a:r>
              <a:rPr sz="2200" spc="-10" dirty="0">
                <a:latin typeface="Cambria Math"/>
                <a:cs typeface="Cambria Math"/>
              </a:rPr>
              <a:t>K</a:t>
            </a:r>
            <a:r>
              <a:rPr sz="2200" spc="-5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K</a:t>
            </a:r>
            <a:r>
              <a:rPr sz="2200" spc="-5" dirty="0">
                <a:latin typeface="Cambria Math"/>
                <a:cs typeface="Cambria Math"/>
              </a:rPr>
              <a:t>B;</a:t>
            </a:r>
            <a:endParaRPr sz="2200" dirty="0">
              <a:latin typeface="Cambria Math"/>
              <a:cs typeface="Cambria Math"/>
            </a:endParaRPr>
          </a:p>
          <a:p>
            <a:pPr marL="378460" marR="5080" indent="-365760" algn="just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379095" algn="l"/>
              </a:tabLst>
            </a:pPr>
            <a:r>
              <a:rPr sz="2200" spc="-5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en</a:t>
            </a:r>
            <a:r>
              <a:rPr sz="2200" spc="-25" dirty="0">
                <a:latin typeface="Cambria Math"/>
                <a:cs typeface="Cambria Math"/>
              </a:rPr>
              <a:t>g</a:t>
            </a:r>
            <a:r>
              <a:rPr sz="2200" spc="0" dirty="0">
                <a:latin typeface="Cambria Math"/>
                <a:cs typeface="Cambria Math"/>
              </a:rPr>
              <a:t>h</a:t>
            </a:r>
            <a:r>
              <a:rPr sz="2200" spc="-10" dirty="0">
                <a:latin typeface="Cambria Math"/>
                <a:cs typeface="Cambria Math"/>
              </a:rPr>
              <a:t>en</a:t>
            </a:r>
            <a:r>
              <a:rPr sz="2200" spc="-5" dirty="0">
                <a:latin typeface="Cambria Math"/>
                <a:cs typeface="Cambria Math"/>
              </a:rPr>
              <a:t>t</a:t>
            </a:r>
            <a:r>
              <a:rPr sz="2200" spc="0" dirty="0">
                <a:latin typeface="Cambria Math"/>
                <a:cs typeface="Cambria Math"/>
              </a:rPr>
              <a:t>i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spc="175" dirty="0"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eme</a:t>
            </a:r>
            <a:r>
              <a:rPr sz="2200" spc="-5" dirty="0">
                <a:latin typeface="Cambria Math"/>
                <a:cs typeface="Cambria Math"/>
              </a:rPr>
              <a:t>ri</a:t>
            </a:r>
            <a:r>
              <a:rPr sz="2200" spc="-20" dirty="0">
                <a:latin typeface="Cambria Math"/>
                <a:cs typeface="Cambria Math"/>
              </a:rPr>
              <a:t>k</a:t>
            </a:r>
            <a:r>
              <a:rPr sz="2200" dirty="0">
                <a:latin typeface="Cambria Math"/>
                <a:cs typeface="Cambria Math"/>
              </a:rPr>
              <a:t>saa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spc="1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dirty="0">
                <a:latin typeface="Cambria Math"/>
                <a:cs typeface="Cambria Math"/>
              </a:rPr>
              <a:t>la</a:t>
            </a:r>
            <a:r>
              <a:rPr sz="2200" spc="-5" dirty="0">
                <a:latin typeface="Cambria Math"/>
                <a:cs typeface="Cambria Math"/>
              </a:rPr>
              <a:t>m</a:t>
            </a:r>
            <a:r>
              <a:rPr sz="2200" spc="16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h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dirty="0">
                <a:latin typeface="Cambria Math"/>
                <a:cs typeface="Cambria Math"/>
              </a:rPr>
              <a:t>l</a:t>
            </a:r>
            <a:r>
              <a:rPr sz="2200" spc="195" dirty="0">
                <a:latin typeface="Times New Roman"/>
                <a:cs typeface="Times New Roman"/>
              </a:rPr>
              <a:t> </a:t>
            </a:r>
            <a:r>
              <a:rPr sz="2200" spc="-100" dirty="0">
                <a:latin typeface="Cambria Math"/>
                <a:cs typeface="Cambria Math"/>
              </a:rPr>
              <a:t>W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jib</a:t>
            </a:r>
            <a:r>
              <a:rPr sz="2200" spc="165" dirty="0"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j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k</a:t>
            </a:r>
            <a:r>
              <a:rPr sz="2200" spc="18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o</a:t>
            </a:r>
            <a:r>
              <a:rPr sz="2200" spc="-40" dirty="0">
                <a:latin typeface="Cambria Math"/>
                <a:cs typeface="Cambria Math"/>
              </a:rPr>
              <a:t>r</a:t>
            </a:r>
            <a:r>
              <a:rPr sz="2200" spc="-10" dirty="0">
                <a:latin typeface="Cambria Math"/>
                <a:cs typeface="Cambria Math"/>
              </a:rPr>
              <a:t>an</a:t>
            </a:r>
            <a:r>
              <a:rPr sz="2200" spc="-5" dirty="0">
                <a:latin typeface="Cambria Math"/>
                <a:cs typeface="Cambria Math"/>
              </a:rPr>
              <a:t>g</a:t>
            </a:r>
            <a:r>
              <a:rPr sz="2200" spc="16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pri</a:t>
            </a:r>
            <a:r>
              <a:rPr sz="2200" dirty="0">
                <a:latin typeface="Cambria Math"/>
                <a:cs typeface="Cambria Math"/>
              </a:rPr>
              <a:t>bad</a:t>
            </a:r>
            <a:r>
              <a:rPr sz="2200" spc="-5" dirty="0">
                <a:latin typeface="Cambria Math"/>
                <a:cs typeface="Cambria Math"/>
              </a:rPr>
              <a:t>i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60" dirty="0">
                <a:latin typeface="Cambria Math"/>
                <a:cs typeface="Cambria Math"/>
              </a:rPr>
              <a:t>y</a:t>
            </a:r>
            <a:r>
              <a:rPr sz="2200" spc="-10" dirty="0">
                <a:latin typeface="Cambria Math"/>
                <a:cs typeface="Cambria Math"/>
              </a:rPr>
              <a:t>an</a:t>
            </a:r>
            <a:r>
              <a:rPr sz="2200" spc="-5" dirty="0">
                <a:latin typeface="Cambria Math"/>
                <a:cs typeface="Cambria Math"/>
              </a:rPr>
              <a:t>g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5" dirty="0">
                <a:latin typeface="Cambria Math"/>
                <a:cs typeface="Cambria Math"/>
              </a:rPr>
              <a:t>i</a:t>
            </a:r>
            <a:r>
              <a:rPr sz="2200" dirty="0">
                <a:latin typeface="Cambria Math"/>
                <a:cs typeface="Cambria Math"/>
              </a:rPr>
              <a:t>l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30" dirty="0">
                <a:latin typeface="Cambria Math"/>
                <a:cs typeface="Cambria Math"/>
              </a:rPr>
              <a:t>k</a:t>
            </a:r>
            <a:r>
              <a:rPr sz="2200" spc="-10" dirty="0">
                <a:latin typeface="Cambria Math"/>
                <a:cs typeface="Cambria Math"/>
              </a:rPr>
              <a:t>u</a:t>
            </a:r>
            <a:r>
              <a:rPr sz="2200" spc="-20" dirty="0">
                <a:latin typeface="Cambria Math"/>
                <a:cs typeface="Cambria Math"/>
              </a:rPr>
              <a:t>k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eme</a:t>
            </a:r>
            <a:r>
              <a:rPr sz="2200" spc="-5" dirty="0">
                <a:latin typeface="Cambria Math"/>
                <a:cs typeface="Cambria Math"/>
              </a:rPr>
              <a:t>ri</a:t>
            </a:r>
            <a:r>
              <a:rPr sz="2200" spc="-20" dirty="0">
                <a:latin typeface="Cambria Math"/>
                <a:cs typeface="Cambria Math"/>
              </a:rPr>
              <a:t>k</a:t>
            </a:r>
            <a:r>
              <a:rPr sz="2200" dirty="0">
                <a:latin typeface="Cambria Math"/>
                <a:cs typeface="Cambria Math"/>
              </a:rPr>
              <a:t>s</a:t>
            </a:r>
            <a:r>
              <a:rPr sz="2200" spc="-10" dirty="0">
                <a:latin typeface="Cambria Math"/>
                <a:cs typeface="Cambria Math"/>
              </a:rPr>
              <a:t>aa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B</a:t>
            </a:r>
            <a:r>
              <a:rPr sz="2200" spc="-10" dirty="0">
                <a:latin typeface="Cambria Math"/>
                <a:cs typeface="Cambria Math"/>
              </a:rPr>
              <a:t>uk</a:t>
            </a:r>
            <a:r>
              <a:rPr sz="2200" spc="-5" dirty="0">
                <a:latin typeface="Cambria Math"/>
                <a:cs typeface="Cambria Math"/>
              </a:rPr>
              <a:t>ti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-5" dirty="0">
                <a:latin typeface="Cambria Math"/>
                <a:cs typeface="Cambria Math"/>
              </a:rPr>
              <a:t>r</a:t>
            </a:r>
            <a:r>
              <a:rPr sz="2200" spc="-10" dirty="0">
                <a:latin typeface="Cambria Math"/>
                <a:cs typeface="Cambria Math"/>
              </a:rPr>
              <a:t>mu</a:t>
            </a:r>
            <a:r>
              <a:rPr sz="2200" dirty="0">
                <a:latin typeface="Cambria Math"/>
                <a:cs typeface="Cambria Math"/>
              </a:rPr>
              <a:t>l</a:t>
            </a:r>
            <a:r>
              <a:rPr sz="2200" spc="-10" dirty="0">
                <a:latin typeface="Cambria Math"/>
                <a:cs typeface="Cambria Math"/>
              </a:rPr>
              <a:t>aa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men</a:t>
            </a:r>
            <a:r>
              <a:rPr sz="2200" spc="-5" dirty="0">
                <a:latin typeface="Cambria Math"/>
                <a:cs typeface="Cambria Math"/>
              </a:rPr>
              <a:t>i</a:t>
            </a:r>
            <a:r>
              <a:rPr sz="2200" spc="-10" dirty="0">
                <a:latin typeface="Cambria Math"/>
                <a:cs typeface="Cambria Math"/>
              </a:rPr>
              <a:t>n</a:t>
            </a:r>
            <a:r>
              <a:rPr sz="2200" spc="-15" dirty="0">
                <a:latin typeface="Cambria Math"/>
                <a:cs typeface="Cambria Math"/>
              </a:rPr>
              <a:t>g</a:t>
            </a:r>
            <a:r>
              <a:rPr sz="2200" spc="-35" dirty="0">
                <a:latin typeface="Cambria Math"/>
                <a:cs typeface="Cambria Math"/>
              </a:rPr>
              <a:t>g</a:t>
            </a:r>
            <a:r>
              <a:rPr sz="2200" dirty="0">
                <a:latin typeface="Cambria Math"/>
                <a:cs typeface="Cambria Math"/>
              </a:rPr>
              <a:t>al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10" dirty="0">
                <a:latin typeface="Cambria Math"/>
                <a:cs typeface="Cambria Math"/>
              </a:rPr>
              <a:t>un</a:t>
            </a:r>
            <a:r>
              <a:rPr sz="2200" spc="-5" dirty="0">
                <a:latin typeface="Cambria Math"/>
                <a:cs typeface="Cambria Math"/>
              </a:rPr>
              <a:t>i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;</a:t>
            </a:r>
            <a:endParaRPr sz="2200" dirty="0">
              <a:latin typeface="Cambria Math"/>
              <a:cs typeface="Cambria Math"/>
            </a:endParaRPr>
          </a:p>
          <a:p>
            <a:pPr marL="378460" marR="6985" indent="-365760" algn="just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379095" algn="l"/>
              </a:tabLst>
            </a:pPr>
            <a:r>
              <a:rPr sz="2200" spc="-5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en</a:t>
            </a:r>
            <a:r>
              <a:rPr sz="2200" spc="-25" dirty="0">
                <a:latin typeface="Cambria Math"/>
                <a:cs typeface="Cambria Math"/>
              </a:rPr>
              <a:t>g</a:t>
            </a:r>
            <a:r>
              <a:rPr sz="2200" spc="0" dirty="0">
                <a:latin typeface="Cambria Math"/>
                <a:cs typeface="Cambria Math"/>
              </a:rPr>
              <a:t>h</a:t>
            </a:r>
            <a:r>
              <a:rPr sz="2200" spc="-10" dirty="0">
                <a:latin typeface="Cambria Math"/>
                <a:cs typeface="Cambria Math"/>
              </a:rPr>
              <a:t>en</a:t>
            </a:r>
            <a:r>
              <a:rPr sz="2200" spc="-5" dirty="0">
                <a:latin typeface="Cambria Math"/>
                <a:cs typeface="Cambria Math"/>
              </a:rPr>
              <a:t>t</a:t>
            </a:r>
            <a:r>
              <a:rPr sz="2200" spc="0" dirty="0">
                <a:latin typeface="Cambria Math"/>
                <a:cs typeface="Cambria Math"/>
              </a:rPr>
              <a:t>i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eme</a:t>
            </a:r>
            <a:r>
              <a:rPr sz="2200" spc="-5" dirty="0">
                <a:latin typeface="Cambria Math"/>
                <a:cs typeface="Cambria Math"/>
              </a:rPr>
              <a:t>ri</a:t>
            </a:r>
            <a:r>
              <a:rPr sz="2200" spc="-20" dirty="0">
                <a:latin typeface="Cambria Math"/>
                <a:cs typeface="Cambria Math"/>
              </a:rPr>
              <a:t>k</a:t>
            </a:r>
            <a:r>
              <a:rPr sz="2200" spc="5" dirty="0">
                <a:latin typeface="Cambria Math"/>
                <a:cs typeface="Cambria Math"/>
              </a:rPr>
              <a:t>s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10" dirty="0">
                <a:latin typeface="Cambria Math"/>
                <a:cs typeface="Cambria Math"/>
              </a:rPr>
              <a:t>l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m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0" dirty="0">
                <a:latin typeface="Cambria Math"/>
                <a:cs typeface="Cambria Math"/>
              </a:rPr>
              <a:t>h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dirty="0">
                <a:latin typeface="Cambria Math"/>
                <a:cs typeface="Cambria Math"/>
              </a:rPr>
              <a:t>l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ti</a:t>
            </a:r>
            <a:r>
              <a:rPr sz="2200" spc="5" dirty="0">
                <a:latin typeface="Cambria Math"/>
                <a:cs typeface="Cambria Math"/>
              </a:rPr>
              <a:t>d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k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0" dirty="0">
                <a:latin typeface="Cambria Math"/>
                <a:cs typeface="Cambria Math"/>
              </a:rPr>
              <a:t>i</a:t>
            </a:r>
            <a:r>
              <a:rPr sz="2200" spc="-30" dirty="0">
                <a:latin typeface="Cambria Math"/>
                <a:cs typeface="Cambria Math"/>
              </a:rPr>
              <a:t>t</a:t>
            </a:r>
            <a:r>
              <a:rPr sz="2200" dirty="0">
                <a:latin typeface="Cambria Math"/>
                <a:cs typeface="Cambria Math"/>
              </a:rPr>
              <a:t>e</a:t>
            </a:r>
            <a:r>
              <a:rPr sz="2200" spc="-10" dirty="0">
                <a:latin typeface="Cambria Math"/>
                <a:cs typeface="Cambria Math"/>
              </a:rPr>
              <a:t>mu</a:t>
            </a:r>
            <a:r>
              <a:rPr sz="2200" spc="-20" dirty="0">
                <a:latin typeface="Cambria Math"/>
                <a:cs typeface="Cambria Math"/>
              </a:rPr>
              <a:t>k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5" dirty="0">
                <a:latin typeface="Cambria Math"/>
                <a:cs typeface="Cambria Math"/>
              </a:rPr>
              <a:t>d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45" dirty="0">
                <a:latin typeface="Cambria Math"/>
                <a:cs typeface="Cambria Math"/>
              </a:rPr>
              <a:t>n</a:t>
            </a:r>
            <a:r>
              <a:rPr sz="2200" spc="-60" dirty="0">
                <a:latin typeface="Cambria Math"/>
                <a:cs typeface="Cambria Math"/>
              </a:rPr>
              <a:t>y</a:t>
            </a:r>
            <a:r>
              <a:rPr sz="2200" spc="-5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buk</a:t>
            </a:r>
            <a:r>
              <a:rPr sz="2200" spc="-5" dirty="0">
                <a:latin typeface="Cambria Math"/>
                <a:cs typeface="Cambria Math"/>
              </a:rPr>
              <a:t>ti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-5" dirty="0">
                <a:latin typeface="Cambria Math"/>
                <a:cs typeface="Cambria Math"/>
              </a:rPr>
              <a:t>r</a:t>
            </a:r>
            <a:r>
              <a:rPr sz="2200" spc="-10" dirty="0">
                <a:latin typeface="Cambria Math"/>
                <a:cs typeface="Cambria Math"/>
              </a:rPr>
              <a:t>mu</a:t>
            </a:r>
            <a:r>
              <a:rPr sz="2200" dirty="0">
                <a:latin typeface="Cambria Math"/>
                <a:cs typeface="Cambria Math"/>
              </a:rPr>
              <a:t>l</a:t>
            </a:r>
            <a:r>
              <a:rPr sz="2200" spc="-10" dirty="0">
                <a:latin typeface="Cambria Math"/>
                <a:cs typeface="Cambria Math"/>
              </a:rPr>
              <a:t>aa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ti</a:t>
            </a:r>
            <a:r>
              <a:rPr sz="2200" spc="-10" dirty="0">
                <a:latin typeface="Cambria Math"/>
                <a:cs typeface="Cambria Math"/>
              </a:rPr>
              <a:t>n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k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pi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10" dirty="0">
                <a:latin typeface="Cambria Math"/>
                <a:cs typeface="Cambria Math"/>
              </a:rPr>
              <a:t>an</a:t>
            </a:r>
            <a:r>
              <a:rPr sz="2200" spc="-5" dirty="0">
                <a:latin typeface="Cambria Math"/>
                <a:cs typeface="Cambria Math"/>
              </a:rPr>
              <a:t>a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5" dirty="0">
                <a:latin typeface="Cambria Math"/>
                <a:cs typeface="Cambria Math"/>
              </a:rPr>
              <a:t>i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b</a:t>
            </a:r>
            <a:r>
              <a:rPr sz="2200" spc="-5" dirty="0">
                <a:latin typeface="Cambria Math"/>
                <a:cs typeface="Cambria Math"/>
              </a:rPr>
              <a:t>i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10" dirty="0">
                <a:latin typeface="Cambria Math"/>
                <a:cs typeface="Cambria Math"/>
              </a:rPr>
              <a:t>an</a:t>
            </a:r>
            <a:r>
              <a:rPr sz="2200" spc="-5" dirty="0">
                <a:latin typeface="Cambria Math"/>
                <a:cs typeface="Cambria Math"/>
              </a:rPr>
              <a:t>g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-5" dirty="0">
                <a:latin typeface="Cambria Math"/>
                <a:cs typeface="Cambria Math"/>
              </a:rPr>
              <a:t>rp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j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20" dirty="0">
                <a:latin typeface="Cambria Math"/>
                <a:cs typeface="Cambria Math"/>
              </a:rPr>
              <a:t>k</a:t>
            </a:r>
            <a:r>
              <a:rPr sz="2200" spc="-10" dirty="0">
                <a:latin typeface="Cambria Math"/>
                <a:cs typeface="Cambria Math"/>
              </a:rPr>
              <a:t>an</a:t>
            </a:r>
            <a:r>
              <a:rPr sz="2200" spc="-5" dirty="0">
                <a:latin typeface="Cambria Math"/>
                <a:cs typeface="Cambria Math"/>
              </a:rPr>
              <a:t>.</a:t>
            </a:r>
            <a:endParaRPr sz="2200" dirty="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55981" y="711707"/>
            <a:ext cx="1217930" cy="464820"/>
          </a:xfrm>
          <a:custGeom>
            <a:avLst/>
            <a:gdLst/>
            <a:ahLst/>
            <a:cxnLst/>
            <a:rect l="l" t="t" r="r" b="b"/>
            <a:pathLst>
              <a:path w="1217929" h="464819">
                <a:moveTo>
                  <a:pt x="105155" y="28955"/>
                </a:moveTo>
                <a:lnTo>
                  <a:pt x="105155" y="16763"/>
                </a:lnTo>
                <a:lnTo>
                  <a:pt x="0" y="16763"/>
                </a:lnTo>
                <a:lnTo>
                  <a:pt x="0" y="28955"/>
                </a:lnTo>
                <a:lnTo>
                  <a:pt x="9143" y="32003"/>
                </a:lnTo>
                <a:lnTo>
                  <a:pt x="15239" y="35051"/>
                </a:lnTo>
                <a:lnTo>
                  <a:pt x="16763" y="38099"/>
                </a:lnTo>
                <a:lnTo>
                  <a:pt x="22859" y="47243"/>
                </a:lnTo>
                <a:lnTo>
                  <a:pt x="24383" y="51815"/>
                </a:lnTo>
                <a:lnTo>
                  <a:pt x="27431" y="59435"/>
                </a:lnTo>
                <a:lnTo>
                  <a:pt x="27431" y="64190"/>
                </a:lnTo>
                <a:lnTo>
                  <a:pt x="28955" y="69311"/>
                </a:lnTo>
                <a:lnTo>
                  <a:pt x="30479" y="74797"/>
                </a:lnTo>
                <a:lnTo>
                  <a:pt x="32003" y="80650"/>
                </a:lnTo>
                <a:lnTo>
                  <a:pt x="35051" y="86867"/>
                </a:lnTo>
                <a:lnTo>
                  <a:pt x="77723" y="246661"/>
                </a:lnTo>
                <a:lnTo>
                  <a:pt x="77723" y="47243"/>
                </a:lnTo>
                <a:lnTo>
                  <a:pt x="79247" y="41147"/>
                </a:lnTo>
                <a:lnTo>
                  <a:pt x="83819" y="36575"/>
                </a:lnTo>
                <a:lnTo>
                  <a:pt x="88391" y="33527"/>
                </a:lnTo>
                <a:lnTo>
                  <a:pt x="94487" y="30479"/>
                </a:lnTo>
                <a:lnTo>
                  <a:pt x="105155" y="28955"/>
                </a:lnTo>
                <a:close/>
              </a:path>
              <a:path w="1217929" h="464819">
                <a:moveTo>
                  <a:pt x="390143" y="178798"/>
                </a:moveTo>
                <a:lnTo>
                  <a:pt x="390143" y="59435"/>
                </a:lnTo>
                <a:lnTo>
                  <a:pt x="388619" y="63219"/>
                </a:lnTo>
                <a:lnTo>
                  <a:pt x="388619" y="72857"/>
                </a:lnTo>
                <a:lnTo>
                  <a:pt x="387095" y="78676"/>
                </a:lnTo>
                <a:lnTo>
                  <a:pt x="385571" y="85138"/>
                </a:lnTo>
                <a:lnTo>
                  <a:pt x="384047" y="92225"/>
                </a:lnTo>
                <a:lnTo>
                  <a:pt x="380999" y="99920"/>
                </a:lnTo>
                <a:lnTo>
                  <a:pt x="379475" y="108203"/>
                </a:lnTo>
                <a:lnTo>
                  <a:pt x="321563" y="295655"/>
                </a:lnTo>
                <a:lnTo>
                  <a:pt x="257555" y="16763"/>
                </a:lnTo>
                <a:lnTo>
                  <a:pt x="214883" y="16763"/>
                </a:lnTo>
                <a:lnTo>
                  <a:pt x="135635" y="295655"/>
                </a:lnTo>
                <a:lnTo>
                  <a:pt x="86867" y="100583"/>
                </a:lnTo>
                <a:lnTo>
                  <a:pt x="83819" y="93749"/>
                </a:lnTo>
                <a:lnTo>
                  <a:pt x="82295" y="87058"/>
                </a:lnTo>
                <a:lnTo>
                  <a:pt x="79247" y="80652"/>
                </a:lnTo>
                <a:lnTo>
                  <a:pt x="79247" y="74675"/>
                </a:lnTo>
                <a:lnTo>
                  <a:pt x="77723" y="67055"/>
                </a:lnTo>
                <a:lnTo>
                  <a:pt x="77723" y="246661"/>
                </a:lnTo>
                <a:lnTo>
                  <a:pt x="106679" y="355091"/>
                </a:lnTo>
                <a:lnTo>
                  <a:pt x="147827" y="355091"/>
                </a:lnTo>
                <a:lnTo>
                  <a:pt x="227075" y="79247"/>
                </a:lnTo>
                <a:lnTo>
                  <a:pt x="295655" y="355091"/>
                </a:lnTo>
                <a:lnTo>
                  <a:pt x="330707" y="355091"/>
                </a:lnTo>
                <a:lnTo>
                  <a:pt x="390143" y="178798"/>
                </a:lnTo>
                <a:close/>
              </a:path>
              <a:path w="1217929" h="464819">
                <a:moveTo>
                  <a:pt x="461771" y="28955"/>
                </a:moveTo>
                <a:lnTo>
                  <a:pt x="461771" y="16763"/>
                </a:lnTo>
                <a:lnTo>
                  <a:pt x="364235" y="16763"/>
                </a:lnTo>
                <a:lnTo>
                  <a:pt x="364235" y="28955"/>
                </a:lnTo>
                <a:lnTo>
                  <a:pt x="373379" y="30479"/>
                </a:lnTo>
                <a:lnTo>
                  <a:pt x="380999" y="33527"/>
                </a:lnTo>
                <a:lnTo>
                  <a:pt x="384047" y="38099"/>
                </a:lnTo>
                <a:lnTo>
                  <a:pt x="388619" y="42671"/>
                </a:lnTo>
                <a:lnTo>
                  <a:pt x="390143" y="48767"/>
                </a:lnTo>
                <a:lnTo>
                  <a:pt x="390143" y="178798"/>
                </a:lnTo>
                <a:lnTo>
                  <a:pt x="420623" y="88391"/>
                </a:lnTo>
                <a:lnTo>
                  <a:pt x="422147" y="81284"/>
                </a:lnTo>
                <a:lnTo>
                  <a:pt x="425195" y="74688"/>
                </a:lnTo>
                <a:lnTo>
                  <a:pt x="426719" y="68750"/>
                </a:lnTo>
                <a:lnTo>
                  <a:pt x="428243" y="63617"/>
                </a:lnTo>
                <a:lnTo>
                  <a:pt x="431291" y="59435"/>
                </a:lnTo>
                <a:lnTo>
                  <a:pt x="434339" y="51815"/>
                </a:lnTo>
                <a:lnTo>
                  <a:pt x="437387" y="45719"/>
                </a:lnTo>
                <a:lnTo>
                  <a:pt x="440435" y="42671"/>
                </a:lnTo>
                <a:lnTo>
                  <a:pt x="443483" y="38099"/>
                </a:lnTo>
                <a:lnTo>
                  <a:pt x="446531" y="36575"/>
                </a:lnTo>
                <a:lnTo>
                  <a:pt x="449579" y="33527"/>
                </a:lnTo>
                <a:lnTo>
                  <a:pt x="455675" y="30479"/>
                </a:lnTo>
                <a:lnTo>
                  <a:pt x="461771" y="28955"/>
                </a:lnTo>
                <a:close/>
              </a:path>
              <a:path w="1217929" h="464819">
                <a:moveTo>
                  <a:pt x="601979" y="243839"/>
                </a:moveTo>
                <a:lnTo>
                  <a:pt x="601979" y="222503"/>
                </a:lnTo>
                <a:lnTo>
                  <a:pt x="592835" y="222814"/>
                </a:lnTo>
                <a:lnTo>
                  <a:pt x="585215" y="223237"/>
                </a:lnTo>
                <a:lnTo>
                  <a:pt x="577595" y="223773"/>
                </a:lnTo>
                <a:lnTo>
                  <a:pt x="569975" y="224423"/>
                </a:lnTo>
                <a:lnTo>
                  <a:pt x="563879" y="225185"/>
                </a:lnTo>
                <a:lnTo>
                  <a:pt x="556259" y="226059"/>
                </a:lnTo>
                <a:lnTo>
                  <a:pt x="521207" y="233679"/>
                </a:lnTo>
                <a:lnTo>
                  <a:pt x="515111" y="235345"/>
                </a:lnTo>
                <a:lnTo>
                  <a:pt x="493775" y="245363"/>
                </a:lnTo>
                <a:lnTo>
                  <a:pt x="487679" y="248538"/>
                </a:lnTo>
                <a:lnTo>
                  <a:pt x="461771" y="277875"/>
                </a:lnTo>
                <a:lnTo>
                  <a:pt x="458723" y="288543"/>
                </a:lnTo>
                <a:lnTo>
                  <a:pt x="458723" y="314029"/>
                </a:lnTo>
                <a:lnTo>
                  <a:pt x="460247" y="320198"/>
                </a:lnTo>
                <a:lnTo>
                  <a:pt x="461771" y="325782"/>
                </a:lnTo>
                <a:lnTo>
                  <a:pt x="466343" y="330707"/>
                </a:lnTo>
                <a:lnTo>
                  <a:pt x="469391" y="335999"/>
                </a:lnTo>
                <a:lnTo>
                  <a:pt x="501395" y="357189"/>
                </a:lnTo>
                <a:lnTo>
                  <a:pt x="501395" y="282178"/>
                </a:lnTo>
                <a:lnTo>
                  <a:pt x="504443" y="276719"/>
                </a:lnTo>
                <a:lnTo>
                  <a:pt x="505967" y="271652"/>
                </a:lnTo>
                <a:lnTo>
                  <a:pt x="510539" y="267015"/>
                </a:lnTo>
                <a:lnTo>
                  <a:pt x="513587" y="262842"/>
                </a:lnTo>
                <a:lnTo>
                  <a:pt x="519683" y="259169"/>
                </a:lnTo>
                <a:lnTo>
                  <a:pt x="525779" y="256031"/>
                </a:lnTo>
                <a:lnTo>
                  <a:pt x="528827" y="254003"/>
                </a:lnTo>
                <a:lnTo>
                  <a:pt x="533399" y="252141"/>
                </a:lnTo>
                <a:lnTo>
                  <a:pt x="537971" y="250450"/>
                </a:lnTo>
                <a:lnTo>
                  <a:pt x="542543" y="248934"/>
                </a:lnTo>
                <a:lnTo>
                  <a:pt x="548639" y="247596"/>
                </a:lnTo>
                <a:lnTo>
                  <a:pt x="553211" y="246442"/>
                </a:lnTo>
                <a:lnTo>
                  <a:pt x="585215" y="243563"/>
                </a:lnTo>
                <a:lnTo>
                  <a:pt x="592835" y="243595"/>
                </a:lnTo>
                <a:lnTo>
                  <a:pt x="601979" y="243839"/>
                </a:lnTo>
                <a:close/>
              </a:path>
              <a:path w="1217929" h="464819">
                <a:moveTo>
                  <a:pt x="672083" y="355091"/>
                </a:moveTo>
                <a:lnTo>
                  <a:pt x="672083" y="342899"/>
                </a:lnTo>
                <a:lnTo>
                  <a:pt x="664463" y="339851"/>
                </a:lnTo>
                <a:lnTo>
                  <a:pt x="659891" y="338327"/>
                </a:lnTo>
                <a:lnTo>
                  <a:pt x="653795" y="335279"/>
                </a:lnTo>
                <a:lnTo>
                  <a:pt x="649223" y="330707"/>
                </a:lnTo>
                <a:lnTo>
                  <a:pt x="646175" y="324611"/>
                </a:lnTo>
                <a:lnTo>
                  <a:pt x="646175" y="320039"/>
                </a:lnTo>
                <a:lnTo>
                  <a:pt x="644651" y="315467"/>
                </a:lnTo>
                <a:lnTo>
                  <a:pt x="644651" y="193547"/>
                </a:lnTo>
                <a:lnTo>
                  <a:pt x="643127" y="185764"/>
                </a:lnTo>
                <a:lnTo>
                  <a:pt x="643127" y="171554"/>
                </a:lnTo>
                <a:lnTo>
                  <a:pt x="641603" y="165163"/>
                </a:lnTo>
                <a:lnTo>
                  <a:pt x="640079" y="159272"/>
                </a:lnTo>
                <a:lnTo>
                  <a:pt x="640079" y="153900"/>
                </a:lnTo>
                <a:lnTo>
                  <a:pt x="614171" y="121919"/>
                </a:lnTo>
                <a:lnTo>
                  <a:pt x="608075" y="119578"/>
                </a:lnTo>
                <a:lnTo>
                  <a:pt x="603503" y="117743"/>
                </a:lnTo>
                <a:lnTo>
                  <a:pt x="574547" y="114299"/>
                </a:lnTo>
                <a:lnTo>
                  <a:pt x="566927" y="114324"/>
                </a:lnTo>
                <a:lnTo>
                  <a:pt x="560831" y="114495"/>
                </a:lnTo>
                <a:lnTo>
                  <a:pt x="554735" y="114958"/>
                </a:lnTo>
                <a:lnTo>
                  <a:pt x="548639" y="115860"/>
                </a:lnTo>
                <a:lnTo>
                  <a:pt x="542543" y="117347"/>
                </a:lnTo>
                <a:lnTo>
                  <a:pt x="534923" y="118445"/>
                </a:lnTo>
                <a:lnTo>
                  <a:pt x="528827" y="119908"/>
                </a:lnTo>
                <a:lnTo>
                  <a:pt x="522731" y="121737"/>
                </a:lnTo>
                <a:lnTo>
                  <a:pt x="516635" y="123931"/>
                </a:lnTo>
                <a:lnTo>
                  <a:pt x="510539" y="126491"/>
                </a:lnTo>
                <a:lnTo>
                  <a:pt x="504443" y="128544"/>
                </a:lnTo>
                <a:lnTo>
                  <a:pt x="499871" y="130784"/>
                </a:lnTo>
                <a:lnTo>
                  <a:pt x="493775" y="133210"/>
                </a:lnTo>
                <a:lnTo>
                  <a:pt x="489203" y="135822"/>
                </a:lnTo>
                <a:lnTo>
                  <a:pt x="483107" y="138621"/>
                </a:lnTo>
                <a:lnTo>
                  <a:pt x="477011" y="141607"/>
                </a:lnTo>
                <a:lnTo>
                  <a:pt x="470915" y="144779"/>
                </a:lnTo>
                <a:lnTo>
                  <a:pt x="470915" y="176783"/>
                </a:lnTo>
                <a:lnTo>
                  <a:pt x="502919" y="176783"/>
                </a:lnTo>
                <a:lnTo>
                  <a:pt x="504443" y="170187"/>
                </a:lnTo>
                <a:lnTo>
                  <a:pt x="505967" y="164140"/>
                </a:lnTo>
                <a:lnTo>
                  <a:pt x="537971" y="138175"/>
                </a:lnTo>
                <a:lnTo>
                  <a:pt x="551687" y="137159"/>
                </a:lnTo>
                <a:lnTo>
                  <a:pt x="557783" y="137355"/>
                </a:lnTo>
                <a:lnTo>
                  <a:pt x="592835" y="158043"/>
                </a:lnTo>
                <a:lnTo>
                  <a:pt x="595883" y="164591"/>
                </a:lnTo>
                <a:lnTo>
                  <a:pt x="595883" y="169350"/>
                </a:lnTo>
                <a:lnTo>
                  <a:pt x="597407" y="174482"/>
                </a:lnTo>
                <a:lnTo>
                  <a:pt x="598931" y="179987"/>
                </a:lnTo>
                <a:lnTo>
                  <a:pt x="600455" y="185865"/>
                </a:lnTo>
                <a:lnTo>
                  <a:pt x="600455" y="198742"/>
                </a:lnTo>
                <a:lnTo>
                  <a:pt x="601979" y="205739"/>
                </a:lnTo>
                <a:lnTo>
                  <a:pt x="601979" y="318515"/>
                </a:lnTo>
                <a:lnTo>
                  <a:pt x="605027" y="320039"/>
                </a:lnTo>
                <a:lnTo>
                  <a:pt x="605027" y="355091"/>
                </a:lnTo>
                <a:lnTo>
                  <a:pt x="672083" y="355091"/>
                </a:lnTo>
                <a:close/>
              </a:path>
              <a:path w="1217929" h="464819">
                <a:moveTo>
                  <a:pt x="601979" y="318515"/>
                </a:moveTo>
                <a:lnTo>
                  <a:pt x="601979" y="277367"/>
                </a:lnTo>
                <a:lnTo>
                  <a:pt x="600455" y="282695"/>
                </a:lnTo>
                <a:lnTo>
                  <a:pt x="600455" y="287804"/>
                </a:lnTo>
                <a:lnTo>
                  <a:pt x="597407" y="292839"/>
                </a:lnTo>
                <a:lnTo>
                  <a:pt x="595883" y="297948"/>
                </a:lnTo>
                <a:lnTo>
                  <a:pt x="592835" y="303275"/>
                </a:lnTo>
                <a:lnTo>
                  <a:pt x="588263" y="307823"/>
                </a:lnTo>
                <a:lnTo>
                  <a:pt x="585215" y="312224"/>
                </a:lnTo>
                <a:lnTo>
                  <a:pt x="547115" y="331866"/>
                </a:lnTo>
                <a:lnTo>
                  <a:pt x="541019" y="332231"/>
                </a:lnTo>
                <a:lnTo>
                  <a:pt x="533399" y="332231"/>
                </a:lnTo>
                <a:lnTo>
                  <a:pt x="501395" y="304799"/>
                </a:lnTo>
                <a:lnTo>
                  <a:pt x="501395" y="357189"/>
                </a:lnTo>
                <a:lnTo>
                  <a:pt x="502919" y="357568"/>
                </a:lnTo>
                <a:lnTo>
                  <a:pt x="509015" y="358704"/>
                </a:lnTo>
                <a:lnTo>
                  <a:pt x="515111" y="359417"/>
                </a:lnTo>
                <a:lnTo>
                  <a:pt x="521207" y="359663"/>
                </a:lnTo>
                <a:lnTo>
                  <a:pt x="525779" y="359477"/>
                </a:lnTo>
                <a:lnTo>
                  <a:pt x="531875" y="358917"/>
                </a:lnTo>
                <a:lnTo>
                  <a:pt x="537971" y="357984"/>
                </a:lnTo>
                <a:lnTo>
                  <a:pt x="544067" y="356678"/>
                </a:lnTo>
                <a:lnTo>
                  <a:pt x="548639" y="354998"/>
                </a:lnTo>
                <a:lnTo>
                  <a:pt x="554735" y="352945"/>
                </a:lnTo>
                <a:lnTo>
                  <a:pt x="560831" y="350519"/>
                </a:lnTo>
                <a:lnTo>
                  <a:pt x="563879" y="348318"/>
                </a:lnTo>
                <a:lnTo>
                  <a:pt x="568451" y="345778"/>
                </a:lnTo>
                <a:lnTo>
                  <a:pt x="595883" y="323426"/>
                </a:lnTo>
                <a:lnTo>
                  <a:pt x="601979" y="318515"/>
                </a:lnTo>
                <a:close/>
              </a:path>
              <a:path w="1217929" h="464819">
                <a:moveTo>
                  <a:pt x="605027" y="355091"/>
                </a:moveTo>
                <a:lnTo>
                  <a:pt x="605027" y="320039"/>
                </a:lnTo>
                <a:lnTo>
                  <a:pt x="603503" y="355091"/>
                </a:lnTo>
                <a:lnTo>
                  <a:pt x="605027" y="355091"/>
                </a:lnTo>
                <a:close/>
              </a:path>
              <a:path w="1217929" h="464819">
                <a:moveTo>
                  <a:pt x="778763" y="70103"/>
                </a:moveTo>
                <a:lnTo>
                  <a:pt x="778763" y="21335"/>
                </a:lnTo>
                <a:lnTo>
                  <a:pt x="734567" y="21335"/>
                </a:lnTo>
                <a:lnTo>
                  <a:pt x="734567" y="70103"/>
                </a:lnTo>
                <a:lnTo>
                  <a:pt x="778763" y="70103"/>
                </a:lnTo>
                <a:close/>
              </a:path>
              <a:path w="1217929" h="464819">
                <a:moveTo>
                  <a:pt x="736091" y="447230"/>
                </a:moveTo>
                <a:lnTo>
                  <a:pt x="736091" y="368807"/>
                </a:lnTo>
                <a:lnTo>
                  <a:pt x="735921" y="375928"/>
                </a:lnTo>
                <a:lnTo>
                  <a:pt x="735457" y="382609"/>
                </a:lnTo>
                <a:lnTo>
                  <a:pt x="734775" y="388778"/>
                </a:lnTo>
                <a:lnTo>
                  <a:pt x="733946" y="394362"/>
                </a:lnTo>
                <a:lnTo>
                  <a:pt x="733043" y="399287"/>
                </a:lnTo>
                <a:lnTo>
                  <a:pt x="731519" y="408431"/>
                </a:lnTo>
                <a:lnTo>
                  <a:pt x="728471" y="414527"/>
                </a:lnTo>
                <a:lnTo>
                  <a:pt x="725423" y="419099"/>
                </a:lnTo>
                <a:lnTo>
                  <a:pt x="720851" y="423671"/>
                </a:lnTo>
                <a:lnTo>
                  <a:pt x="716279" y="426719"/>
                </a:lnTo>
                <a:lnTo>
                  <a:pt x="711707" y="431291"/>
                </a:lnTo>
                <a:lnTo>
                  <a:pt x="705611" y="434339"/>
                </a:lnTo>
                <a:lnTo>
                  <a:pt x="697991" y="437387"/>
                </a:lnTo>
                <a:lnTo>
                  <a:pt x="688847" y="441959"/>
                </a:lnTo>
                <a:lnTo>
                  <a:pt x="696467" y="464819"/>
                </a:lnTo>
                <a:lnTo>
                  <a:pt x="703408" y="462679"/>
                </a:lnTo>
                <a:lnTo>
                  <a:pt x="709997" y="460337"/>
                </a:lnTo>
                <a:lnTo>
                  <a:pt x="716223" y="457820"/>
                </a:lnTo>
                <a:lnTo>
                  <a:pt x="722072" y="455153"/>
                </a:lnTo>
                <a:lnTo>
                  <a:pt x="727533" y="452360"/>
                </a:lnTo>
                <a:lnTo>
                  <a:pt x="732592" y="449467"/>
                </a:lnTo>
                <a:lnTo>
                  <a:pt x="736091" y="447230"/>
                </a:lnTo>
                <a:close/>
              </a:path>
              <a:path w="1217929" h="464819">
                <a:moveTo>
                  <a:pt x="778763" y="348995"/>
                </a:moveTo>
                <a:lnTo>
                  <a:pt x="778763" y="115823"/>
                </a:lnTo>
                <a:lnTo>
                  <a:pt x="763523" y="115823"/>
                </a:lnTo>
                <a:lnTo>
                  <a:pt x="705611" y="118871"/>
                </a:lnTo>
                <a:lnTo>
                  <a:pt x="705611" y="131063"/>
                </a:lnTo>
                <a:lnTo>
                  <a:pt x="714755" y="132587"/>
                </a:lnTo>
                <a:lnTo>
                  <a:pt x="720851" y="134111"/>
                </a:lnTo>
                <a:lnTo>
                  <a:pt x="723899" y="135635"/>
                </a:lnTo>
                <a:lnTo>
                  <a:pt x="726947" y="138683"/>
                </a:lnTo>
                <a:lnTo>
                  <a:pt x="729995" y="140207"/>
                </a:lnTo>
                <a:lnTo>
                  <a:pt x="731519" y="143255"/>
                </a:lnTo>
                <a:lnTo>
                  <a:pt x="734567" y="152399"/>
                </a:lnTo>
                <a:lnTo>
                  <a:pt x="734567" y="156971"/>
                </a:lnTo>
                <a:lnTo>
                  <a:pt x="734726" y="160995"/>
                </a:lnTo>
                <a:lnTo>
                  <a:pt x="735555" y="171236"/>
                </a:lnTo>
                <a:lnTo>
                  <a:pt x="735933" y="177454"/>
                </a:lnTo>
                <a:lnTo>
                  <a:pt x="736091" y="184403"/>
                </a:lnTo>
                <a:lnTo>
                  <a:pt x="736091" y="447230"/>
                </a:lnTo>
                <a:lnTo>
                  <a:pt x="737237" y="446498"/>
                </a:lnTo>
                <a:lnTo>
                  <a:pt x="766140" y="416731"/>
                </a:lnTo>
                <a:lnTo>
                  <a:pt x="777091" y="378029"/>
                </a:lnTo>
                <a:lnTo>
                  <a:pt x="778653" y="356900"/>
                </a:lnTo>
                <a:lnTo>
                  <a:pt x="778763" y="348995"/>
                </a:lnTo>
                <a:close/>
              </a:path>
              <a:path w="1217929" h="464819">
                <a:moveTo>
                  <a:pt x="918971" y="70103"/>
                </a:moveTo>
                <a:lnTo>
                  <a:pt x="918971" y="21335"/>
                </a:lnTo>
                <a:lnTo>
                  <a:pt x="871727" y="21335"/>
                </a:lnTo>
                <a:lnTo>
                  <a:pt x="871727" y="70103"/>
                </a:lnTo>
                <a:lnTo>
                  <a:pt x="918971" y="70103"/>
                </a:lnTo>
                <a:close/>
              </a:path>
              <a:path w="1217929" h="464819">
                <a:moveTo>
                  <a:pt x="943355" y="355091"/>
                </a:moveTo>
                <a:lnTo>
                  <a:pt x="943355" y="342899"/>
                </a:lnTo>
                <a:lnTo>
                  <a:pt x="934211" y="339851"/>
                </a:lnTo>
                <a:lnTo>
                  <a:pt x="928115" y="338327"/>
                </a:lnTo>
                <a:lnTo>
                  <a:pt x="925067" y="335279"/>
                </a:lnTo>
                <a:lnTo>
                  <a:pt x="915923" y="115823"/>
                </a:lnTo>
                <a:lnTo>
                  <a:pt x="900683" y="115823"/>
                </a:lnTo>
                <a:lnTo>
                  <a:pt x="842771" y="118871"/>
                </a:lnTo>
                <a:lnTo>
                  <a:pt x="842771" y="131063"/>
                </a:lnTo>
                <a:lnTo>
                  <a:pt x="850391" y="131063"/>
                </a:lnTo>
                <a:lnTo>
                  <a:pt x="854963" y="134111"/>
                </a:lnTo>
                <a:lnTo>
                  <a:pt x="864107" y="137159"/>
                </a:lnTo>
                <a:lnTo>
                  <a:pt x="867155" y="140207"/>
                </a:lnTo>
                <a:lnTo>
                  <a:pt x="868679" y="143255"/>
                </a:lnTo>
                <a:lnTo>
                  <a:pt x="871727" y="152399"/>
                </a:lnTo>
                <a:lnTo>
                  <a:pt x="871727" y="166115"/>
                </a:lnTo>
                <a:lnTo>
                  <a:pt x="873251" y="173735"/>
                </a:lnTo>
                <a:lnTo>
                  <a:pt x="873251" y="355091"/>
                </a:lnTo>
                <a:lnTo>
                  <a:pt x="943355" y="355091"/>
                </a:lnTo>
                <a:close/>
              </a:path>
              <a:path w="1217929" h="464819">
                <a:moveTo>
                  <a:pt x="873251" y="355091"/>
                </a:moveTo>
                <a:lnTo>
                  <a:pt x="873251" y="292607"/>
                </a:lnTo>
                <a:lnTo>
                  <a:pt x="872990" y="301156"/>
                </a:lnTo>
                <a:lnTo>
                  <a:pt x="872299" y="308419"/>
                </a:lnTo>
                <a:lnTo>
                  <a:pt x="871323" y="314253"/>
                </a:lnTo>
                <a:lnTo>
                  <a:pt x="870203" y="318515"/>
                </a:lnTo>
                <a:lnTo>
                  <a:pt x="870203" y="324611"/>
                </a:lnTo>
                <a:lnTo>
                  <a:pt x="867155" y="330707"/>
                </a:lnTo>
                <a:lnTo>
                  <a:pt x="862583" y="335279"/>
                </a:lnTo>
                <a:lnTo>
                  <a:pt x="856487" y="338327"/>
                </a:lnTo>
                <a:lnTo>
                  <a:pt x="851915" y="339851"/>
                </a:lnTo>
                <a:lnTo>
                  <a:pt x="845819" y="342899"/>
                </a:lnTo>
                <a:lnTo>
                  <a:pt x="845819" y="355091"/>
                </a:lnTo>
                <a:lnTo>
                  <a:pt x="873251" y="355091"/>
                </a:lnTo>
                <a:close/>
              </a:path>
              <a:path w="1217929" h="464819">
                <a:moveTo>
                  <a:pt x="1170431" y="343436"/>
                </a:moveTo>
                <a:lnTo>
                  <a:pt x="1170431" y="242315"/>
                </a:lnTo>
                <a:lnTo>
                  <a:pt x="1170324" y="249566"/>
                </a:lnTo>
                <a:lnTo>
                  <a:pt x="1170004" y="256546"/>
                </a:lnTo>
                <a:lnTo>
                  <a:pt x="1162172" y="297829"/>
                </a:lnTo>
                <a:lnTo>
                  <a:pt x="1137997" y="331907"/>
                </a:lnTo>
                <a:lnTo>
                  <a:pt x="1101851" y="339851"/>
                </a:lnTo>
                <a:lnTo>
                  <a:pt x="1094231" y="338327"/>
                </a:lnTo>
                <a:lnTo>
                  <a:pt x="1082039" y="335279"/>
                </a:lnTo>
                <a:lnTo>
                  <a:pt x="1075943" y="332231"/>
                </a:lnTo>
                <a:lnTo>
                  <a:pt x="1069847" y="327659"/>
                </a:lnTo>
                <a:lnTo>
                  <a:pt x="1065275" y="324611"/>
                </a:lnTo>
                <a:lnTo>
                  <a:pt x="1060703" y="320039"/>
                </a:lnTo>
                <a:lnTo>
                  <a:pt x="1057655" y="315467"/>
                </a:lnTo>
                <a:lnTo>
                  <a:pt x="1056131" y="309371"/>
                </a:lnTo>
                <a:lnTo>
                  <a:pt x="1053083" y="303275"/>
                </a:lnTo>
                <a:lnTo>
                  <a:pt x="1053083" y="295655"/>
                </a:lnTo>
                <a:lnTo>
                  <a:pt x="1052340" y="290876"/>
                </a:lnTo>
                <a:lnTo>
                  <a:pt x="1051889" y="285585"/>
                </a:lnTo>
                <a:lnTo>
                  <a:pt x="1051657" y="279635"/>
                </a:lnTo>
                <a:lnTo>
                  <a:pt x="1051572" y="272881"/>
                </a:lnTo>
                <a:lnTo>
                  <a:pt x="1051559" y="265175"/>
                </a:lnTo>
                <a:lnTo>
                  <a:pt x="1051559" y="0"/>
                </a:lnTo>
                <a:lnTo>
                  <a:pt x="1036319" y="0"/>
                </a:lnTo>
                <a:lnTo>
                  <a:pt x="976883" y="3047"/>
                </a:lnTo>
                <a:lnTo>
                  <a:pt x="976883" y="15239"/>
                </a:lnTo>
                <a:lnTo>
                  <a:pt x="984503" y="16763"/>
                </a:lnTo>
                <a:lnTo>
                  <a:pt x="990599" y="18287"/>
                </a:lnTo>
                <a:lnTo>
                  <a:pt x="999743" y="22859"/>
                </a:lnTo>
                <a:lnTo>
                  <a:pt x="1001267" y="24383"/>
                </a:lnTo>
                <a:lnTo>
                  <a:pt x="1004315" y="30479"/>
                </a:lnTo>
                <a:lnTo>
                  <a:pt x="1007363" y="39623"/>
                </a:lnTo>
                <a:lnTo>
                  <a:pt x="1007363" y="51815"/>
                </a:lnTo>
                <a:lnTo>
                  <a:pt x="1007522" y="56022"/>
                </a:lnTo>
                <a:lnTo>
                  <a:pt x="1008351" y="67726"/>
                </a:lnTo>
                <a:lnTo>
                  <a:pt x="1008729" y="75224"/>
                </a:lnTo>
                <a:lnTo>
                  <a:pt x="1008887" y="83819"/>
                </a:lnTo>
                <a:lnTo>
                  <a:pt x="1008887" y="355091"/>
                </a:lnTo>
                <a:lnTo>
                  <a:pt x="1025651" y="359663"/>
                </a:lnTo>
                <a:lnTo>
                  <a:pt x="1042415" y="344423"/>
                </a:lnTo>
                <a:lnTo>
                  <a:pt x="1048399" y="346695"/>
                </a:lnTo>
                <a:lnTo>
                  <a:pt x="1054212" y="348883"/>
                </a:lnTo>
                <a:lnTo>
                  <a:pt x="1059941" y="350900"/>
                </a:lnTo>
                <a:lnTo>
                  <a:pt x="1065671" y="352664"/>
                </a:lnTo>
                <a:lnTo>
                  <a:pt x="1071484" y="354090"/>
                </a:lnTo>
                <a:lnTo>
                  <a:pt x="1077467" y="355091"/>
                </a:lnTo>
                <a:lnTo>
                  <a:pt x="1082809" y="356488"/>
                </a:lnTo>
                <a:lnTo>
                  <a:pt x="1110995" y="359663"/>
                </a:lnTo>
                <a:lnTo>
                  <a:pt x="1117719" y="359484"/>
                </a:lnTo>
                <a:lnTo>
                  <a:pt x="1158642" y="349520"/>
                </a:lnTo>
                <a:lnTo>
                  <a:pt x="1168907" y="344423"/>
                </a:lnTo>
                <a:lnTo>
                  <a:pt x="1170431" y="343436"/>
                </a:lnTo>
                <a:close/>
              </a:path>
              <a:path w="1217929" h="464819">
                <a:moveTo>
                  <a:pt x="1217675" y="234695"/>
                </a:moveTo>
                <a:lnTo>
                  <a:pt x="1214089" y="194753"/>
                </a:lnTo>
                <a:lnTo>
                  <a:pt x="1201668" y="156125"/>
                </a:lnTo>
                <a:lnTo>
                  <a:pt x="1176527" y="126491"/>
                </a:lnTo>
                <a:lnTo>
                  <a:pt x="1138544" y="114511"/>
                </a:lnTo>
                <a:lnTo>
                  <a:pt x="1132331" y="114299"/>
                </a:lnTo>
                <a:lnTo>
                  <a:pt x="1126114" y="114470"/>
                </a:lnTo>
                <a:lnTo>
                  <a:pt x="1085100" y="127589"/>
                </a:lnTo>
                <a:lnTo>
                  <a:pt x="1051559" y="156971"/>
                </a:lnTo>
                <a:lnTo>
                  <a:pt x="1051559" y="193547"/>
                </a:lnTo>
                <a:lnTo>
                  <a:pt x="1053083" y="185927"/>
                </a:lnTo>
                <a:lnTo>
                  <a:pt x="1059179" y="173735"/>
                </a:lnTo>
                <a:lnTo>
                  <a:pt x="1089659" y="147827"/>
                </a:lnTo>
                <a:lnTo>
                  <a:pt x="1103375" y="144779"/>
                </a:lnTo>
                <a:lnTo>
                  <a:pt x="1114043" y="144779"/>
                </a:lnTo>
                <a:lnTo>
                  <a:pt x="1151974" y="163912"/>
                </a:lnTo>
                <a:lnTo>
                  <a:pt x="1166836" y="202874"/>
                </a:lnTo>
                <a:lnTo>
                  <a:pt x="1170431" y="242315"/>
                </a:lnTo>
                <a:lnTo>
                  <a:pt x="1170431" y="343436"/>
                </a:lnTo>
                <a:lnTo>
                  <a:pt x="1173872" y="341206"/>
                </a:lnTo>
                <a:lnTo>
                  <a:pt x="1201252" y="309202"/>
                </a:lnTo>
                <a:lnTo>
                  <a:pt x="1214246" y="271271"/>
                </a:lnTo>
                <a:lnTo>
                  <a:pt x="1217580" y="241109"/>
                </a:lnTo>
                <a:lnTo>
                  <a:pt x="1217675" y="2346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32036" y="583183"/>
            <a:ext cx="6227445" cy="1209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467485">
              <a:lnSpc>
                <a:spcPts val="4760"/>
              </a:lnSpc>
            </a:pPr>
            <a:r>
              <a:rPr sz="4000" spc="-90" dirty="0">
                <a:latin typeface="Calibri"/>
                <a:cs typeface="Calibri"/>
              </a:rPr>
              <a:t>P</a:t>
            </a:r>
            <a:r>
              <a:rPr sz="4000" spc="-5" dirty="0">
                <a:latin typeface="Calibri"/>
                <a:cs typeface="Calibri"/>
              </a:rPr>
              <a:t>a</a:t>
            </a:r>
            <a:r>
              <a:rPr sz="4000" dirty="0">
                <a:latin typeface="Calibri"/>
                <a:cs typeface="Calibri"/>
              </a:rPr>
              <a:t>ja</a:t>
            </a:r>
            <a:r>
              <a:rPr sz="4000" spc="-5" dirty="0">
                <a:latin typeface="Calibri"/>
                <a:cs typeface="Calibri"/>
              </a:rPr>
              <a:t>k</a:t>
            </a:r>
            <a:r>
              <a:rPr sz="4000" spc="-130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Calibri"/>
                <a:cs typeface="Calibri"/>
              </a:rPr>
              <a:t>M</a:t>
            </a:r>
            <a:r>
              <a:rPr sz="4000" dirty="0">
                <a:latin typeface="Calibri"/>
                <a:cs typeface="Calibri"/>
              </a:rPr>
              <a:t>e</a:t>
            </a:r>
            <a:r>
              <a:rPr sz="4000" spc="-10" dirty="0">
                <a:latin typeface="Calibri"/>
                <a:cs typeface="Calibri"/>
              </a:rPr>
              <a:t>n</a:t>
            </a:r>
            <a:r>
              <a:rPr sz="4000" spc="-5" dirty="0">
                <a:latin typeface="Calibri"/>
                <a:cs typeface="Calibri"/>
              </a:rPr>
              <a:t>g</a:t>
            </a:r>
            <a:r>
              <a:rPr sz="4000" spc="-10" dirty="0">
                <a:latin typeface="Calibri"/>
                <a:cs typeface="Calibri"/>
              </a:rPr>
              <a:t>un</a:t>
            </a:r>
            <a:r>
              <a:rPr sz="4000" spc="-5" dirty="0">
                <a:latin typeface="Calibri"/>
                <a:cs typeface="Calibri"/>
              </a:rPr>
              <a:t>g</a:t>
            </a:r>
            <a:r>
              <a:rPr sz="4000" spc="-80" dirty="0">
                <a:latin typeface="Calibri"/>
                <a:cs typeface="Calibri"/>
              </a:rPr>
              <a:t>k</a:t>
            </a:r>
            <a:r>
              <a:rPr sz="4000" dirty="0">
                <a:latin typeface="Calibri"/>
                <a:cs typeface="Calibri"/>
              </a:rPr>
              <a:t>a</a:t>
            </a:r>
            <a:r>
              <a:rPr sz="4000" spc="-10" dirty="0">
                <a:latin typeface="Calibri"/>
                <a:cs typeface="Calibri"/>
              </a:rPr>
              <a:t>p</a:t>
            </a:r>
            <a:r>
              <a:rPr sz="4000" spc="-80" dirty="0">
                <a:latin typeface="Calibri"/>
                <a:cs typeface="Calibri"/>
              </a:rPr>
              <a:t>k</a:t>
            </a:r>
            <a:r>
              <a:rPr sz="4000" dirty="0">
                <a:latin typeface="Calibri"/>
                <a:cs typeface="Calibri"/>
              </a:rPr>
              <a:t>a</a:t>
            </a:r>
            <a:r>
              <a:rPr sz="4000" spc="-5" dirty="0">
                <a:latin typeface="Calibri"/>
                <a:cs typeface="Calibri"/>
              </a:rPr>
              <a:t>n</a:t>
            </a:r>
            <a:r>
              <a:rPr sz="4000" spc="-5" dirty="0">
                <a:latin typeface="Times New Roman"/>
                <a:cs typeface="Times New Roman"/>
              </a:rPr>
              <a:t> </a:t>
            </a:r>
            <a:r>
              <a:rPr sz="4000" spc="-80" dirty="0">
                <a:latin typeface="Calibri"/>
                <a:cs typeface="Calibri"/>
              </a:rPr>
              <a:t>K</a:t>
            </a:r>
            <a:r>
              <a:rPr sz="4000" spc="-25" dirty="0">
                <a:latin typeface="Calibri"/>
                <a:cs typeface="Calibri"/>
              </a:rPr>
              <a:t>e</a:t>
            </a:r>
            <a:r>
              <a:rPr sz="4000" dirty="0">
                <a:latin typeface="Calibri"/>
                <a:cs typeface="Calibri"/>
              </a:rPr>
              <a:t>t</a:t>
            </a:r>
            <a:r>
              <a:rPr sz="4000" spc="-10" dirty="0">
                <a:latin typeface="Calibri"/>
                <a:cs typeface="Calibri"/>
              </a:rPr>
              <a:t>id</a:t>
            </a:r>
            <a:r>
              <a:rPr sz="4000" dirty="0">
                <a:latin typeface="Calibri"/>
                <a:cs typeface="Calibri"/>
              </a:rPr>
              <a:t>a</a:t>
            </a:r>
            <a:r>
              <a:rPr sz="4000" spc="-10" dirty="0">
                <a:latin typeface="Calibri"/>
                <a:cs typeface="Calibri"/>
              </a:rPr>
              <a:t>kb</a:t>
            </a:r>
            <a:r>
              <a:rPr sz="4000" dirty="0">
                <a:latin typeface="Calibri"/>
                <a:cs typeface="Calibri"/>
              </a:rPr>
              <a:t>e</a:t>
            </a:r>
            <a:r>
              <a:rPr sz="4000" spc="-10" dirty="0">
                <a:latin typeface="Calibri"/>
                <a:cs typeface="Calibri"/>
              </a:rPr>
              <a:t>n</a:t>
            </a:r>
            <a:r>
              <a:rPr sz="4000" dirty="0">
                <a:latin typeface="Calibri"/>
                <a:cs typeface="Calibri"/>
              </a:rPr>
              <a:t>a</a:t>
            </a:r>
            <a:r>
              <a:rPr sz="4000" spc="-90" dirty="0">
                <a:latin typeface="Calibri"/>
                <a:cs typeface="Calibri"/>
              </a:rPr>
              <a:t>r</a:t>
            </a:r>
            <a:r>
              <a:rPr sz="4000" dirty="0">
                <a:latin typeface="Calibri"/>
                <a:cs typeface="Calibri"/>
              </a:rPr>
              <a:t>a</a:t>
            </a:r>
            <a:r>
              <a:rPr sz="4000" spc="-5" dirty="0">
                <a:latin typeface="Calibri"/>
                <a:cs typeface="Calibri"/>
              </a:rPr>
              <a:t>n</a:t>
            </a:r>
            <a:r>
              <a:rPr sz="4000" spc="-130" dirty="0">
                <a:latin typeface="Times New Roman"/>
                <a:cs typeface="Times New Roman"/>
              </a:rPr>
              <a:t> </a:t>
            </a:r>
            <a:r>
              <a:rPr sz="4000" spc="-90" dirty="0">
                <a:latin typeface="Calibri"/>
                <a:cs typeface="Calibri"/>
              </a:rPr>
              <a:t>P</a:t>
            </a:r>
            <a:r>
              <a:rPr sz="4000" dirty="0">
                <a:latin typeface="Calibri"/>
                <a:cs typeface="Calibri"/>
              </a:rPr>
              <a:t>e</a:t>
            </a:r>
            <a:r>
              <a:rPr sz="4000" spc="-5" dirty="0">
                <a:latin typeface="Calibri"/>
                <a:cs typeface="Calibri"/>
              </a:rPr>
              <a:t>r</a:t>
            </a:r>
            <a:r>
              <a:rPr sz="4000" spc="-10" dirty="0">
                <a:latin typeface="Calibri"/>
                <a:cs typeface="Calibri"/>
              </a:rPr>
              <a:t>bu</a:t>
            </a:r>
            <a:r>
              <a:rPr sz="4000" spc="-40" dirty="0">
                <a:latin typeface="Calibri"/>
                <a:cs typeface="Calibri"/>
              </a:rPr>
              <a:t>a</a:t>
            </a:r>
            <a:r>
              <a:rPr sz="4000" spc="-50" dirty="0">
                <a:latin typeface="Calibri"/>
                <a:cs typeface="Calibri"/>
              </a:rPr>
              <a:t>t</a:t>
            </a:r>
            <a:r>
              <a:rPr sz="4000" dirty="0">
                <a:latin typeface="Calibri"/>
                <a:cs typeface="Calibri"/>
              </a:rPr>
              <a:t>a</a:t>
            </a:r>
            <a:r>
              <a:rPr sz="4000" spc="-10" dirty="0">
                <a:latin typeface="Calibri"/>
                <a:cs typeface="Calibri"/>
              </a:rPr>
              <a:t>n</a:t>
            </a:r>
            <a:r>
              <a:rPr sz="4000" spc="-80" dirty="0">
                <a:latin typeface="Calibri"/>
                <a:cs typeface="Calibri"/>
              </a:rPr>
              <a:t>n</a:t>
            </a:r>
            <a:r>
              <a:rPr sz="4000" spc="-65" dirty="0">
                <a:latin typeface="Calibri"/>
                <a:cs typeface="Calibri"/>
              </a:rPr>
              <a:t>y</a:t>
            </a:r>
            <a:r>
              <a:rPr sz="4000" spc="-5" dirty="0">
                <a:latin typeface="Calibri"/>
                <a:cs typeface="Calibri"/>
              </a:rPr>
              <a:t>a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1541" y="1987803"/>
            <a:ext cx="8072755" cy="4429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600" spc="-125" dirty="0">
                <a:latin typeface="Cambria Math"/>
                <a:cs typeface="Cambria Math"/>
              </a:rPr>
              <a:t>W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ndi</a:t>
            </a:r>
            <a:r>
              <a:rPr sz="2600" dirty="0">
                <a:latin typeface="Cambria Math"/>
                <a:cs typeface="Cambria Math"/>
              </a:rPr>
              <a:t>ri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20" dirty="0">
                <a:latin typeface="Cambria Math"/>
                <a:cs typeface="Cambria Math"/>
              </a:rPr>
              <a:t>g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ng</a:t>
            </a:r>
            <a:r>
              <a:rPr sz="2600" dirty="0">
                <a:latin typeface="Cambria Math"/>
                <a:cs typeface="Cambria Math"/>
              </a:rPr>
              <a:t>-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2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spc="-65" dirty="0">
                <a:latin typeface="Cambria Math"/>
                <a:cs typeface="Cambria Math"/>
              </a:rPr>
              <a:t>ny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2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er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li</a:t>
            </a:r>
            <a:r>
              <a:rPr sz="2600" dirty="0">
                <a:latin typeface="Cambria Math"/>
                <a:cs typeface="Cambria Math"/>
              </a:rPr>
              <a:t>s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3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20" dirty="0">
                <a:latin typeface="Cambria Math"/>
                <a:cs typeface="Cambria Math"/>
              </a:rPr>
              <a:t>g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na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204" dirty="0">
                <a:latin typeface="Times New Roman"/>
                <a:cs typeface="Times New Roman"/>
              </a:rPr>
              <a:t> </a:t>
            </a:r>
            <a:r>
              <a:rPr sz="2600" spc="-6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15" dirty="0">
                <a:latin typeface="Cambria Math"/>
                <a:cs typeface="Cambria Math"/>
              </a:rPr>
              <a:t>i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spc="1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-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be</a:t>
            </a:r>
            <a:r>
              <a:rPr sz="2600" spc="-5" dirty="0">
                <a:latin typeface="Cambria Math"/>
                <a:cs typeface="Cambria Math"/>
              </a:rPr>
              <a:t>na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bu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ai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u:</a:t>
            </a:r>
            <a:endParaRPr sz="2600">
              <a:latin typeface="Cambria Math"/>
              <a:cs typeface="Cambria Math"/>
            </a:endParaRPr>
          </a:p>
          <a:p>
            <a:pPr marL="378460" indent="-365760" algn="just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378460" algn="l"/>
              </a:tabLst>
            </a:pP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ida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ai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Su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t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be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hu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;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u</a:t>
            </a:r>
            <a:endParaRPr sz="2600">
              <a:latin typeface="Cambria Math"/>
              <a:cs typeface="Cambria Math"/>
            </a:endParaRPr>
          </a:p>
          <a:p>
            <a:pPr marL="378460" marR="7620" indent="-365760" algn="just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378460" algn="l"/>
              </a:tabLst>
            </a:pP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Su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15" dirty="0">
                <a:latin typeface="Cambria Math"/>
                <a:cs typeface="Cambria Math"/>
              </a:rPr>
              <a:t>b</a:t>
            </a:r>
            <a:r>
              <a:rPr sz="2600" dirty="0">
                <a:latin typeface="Cambria Math"/>
                <a:cs typeface="Cambria Math"/>
              </a:rPr>
              <a:t>er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hu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isi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id</a:t>
            </a:r>
            <a:r>
              <a:rPr sz="2600" spc="10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be</a:t>
            </a:r>
            <a:r>
              <a:rPr sz="2600" spc="-5" dirty="0">
                <a:latin typeface="Cambria Math"/>
                <a:cs typeface="Cambria Math"/>
              </a:rPr>
              <a:t>na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7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ida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l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20" dirty="0">
                <a:latin typeface="Cambria Math"/>
                <a:cs typeface="Cambria Math"/>
              </a:rPr>
              <a:t>g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p,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7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l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1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70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45" dirty="0">
                <a:latin typeface="Cambria Math"/>
                <a:cs typeface="Cambria Math"/>
              </a:rPr>
              <a:t>t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-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isi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ida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be</a:t>
            </a:r>
            <a:r>
              <a:rPr sz="2600" spc="-5" dirty="0">
                <a:latin typeface="Cambria Math"/>
                <a:cs typeface="Cambria Math"/>
              </a:rPr>
              <a:t>na</a:t>
            </a:r>
            <a:r>
              <a:rPr sz="2600" dirty="0">
                <a:latin typeface="Cambria Math"/>
                <a:cs typeface="Cambria Math"/>
              </a:rPr>
              <a:t>r</a:t>
            </a:r>
            <a:endParaRPr sz="2600">
              <a:latin typeface="Cambria Math"/>
              <a:cs typeface="Cambria Math"/>
            </a:endParaRPr>
          </a:p>
          <a:p>
            <a:pPr marL="12700" marR="6350" algn="just">
              <a:lnSpc>
                <a:spcPct val="100000"/>
              </a:lnSpc>
              <a:spcBef>
                <a:spcPts val="1200"/>
              </a:spcBef>
            </a:pP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27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lai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260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5" dirty="0">
                <a:latin typeface="Cambria Math"/>
                <a:cs typeface="Cambria Math"/>
              </a:rPr>
              <a:t>yidi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2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be</a:t>
            </a:r>
            <a:r>
              <a:rPr sz="2600" spc="-15" dirty="0">
                <a:latin typeface="Cambria Math"/>
                <a:cs typeface="Cambria Math"/>
              </a:rPr>
              <a:t>l</a:t>
            </a:r>
            <a:r>
              <a:rPr sz="2600" dirty="0">
                <a:latin typeface="Cambria Math"/>
                <a:cs typeface="Cambria Math"/>
              </a:rPr>
              <a:t>um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2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</a:t>
            </a:r>
            <a:r>
              <a:rPr sz="2600" dirty="0">
                <a:latin typeface="Cambria Math"/>
                <a:cs typeface="Cambria Math"/>
              </a:rPr>
              <a:t>ber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h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ep</a:t>
            </a:r>
            <a:r>
              <a:rPr sz="2600" spc="-5" dirty="0">
                <a:latin typeface="Cambria Math"/>
                <a:cs typeface="Cambria Math"/>
              </a:rPr>
              <a:t>ad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245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P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ut</a:t>
            </a:r>
            <a:r>
              <a:rPr sz="2600" spc="24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Um</a:t>
            </a:r>
            <a:r>
              <a:rPr sz="2600" dirty="0">
                <a:latin typeface="Cambria Math"/>
                <a:cs typeface="Cambria Math"/>
              </a:rPr>
              <a:t>um</a:t>
            </a:r>
            <a:r>
              <a:rPr sz="2600" spc="24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la</a:t>
            </a:r>
            <a:r>
              <a:rPr sz="2600" spc="-15" dirty="0">
                <a:latin typeface="Cambria Math"/>
                <a:cs typeface="Cambria Math"/>
              </a:rPr>
              <a:t>lu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spc="2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5" dirty="0">
                <a:latin typeface="Cambria Math"/>
                <a:cs typeface="Cambria Math"/>
              </a:rPr>
              <a:t>yidi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2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t</a:t>
            </a:r>
            <a:r>
              <a:rPr sz="2600" spc="240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spc="-15" dirty="0">
                <a:latin typeface="Cambria Math"/>
                <a:cs typeface="Cambria Math"/>
              </a:rPr>
              <a:t>o</a:t>
            </a:r>
            <a:r>
              <a:rPr sz="2600" spc="-5" dirty="0">
                <a:latin typeface="Cambria Math"/>
                <a:cs typeface="Cambria Math"/>
              </a:rPr>
              <a:t>lis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Ne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epub</a:t>
            </a:r>
            <a:r>
              <a:rPr sz="2600" spc="-5" dirty="0">
                <a:latin typeface="Cambria Math"/>
                <a:cs typeface="Cambria Math"/>
              </a:rPr>
              <a:t>li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Indon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sia</a:t>
            </a:r>
            <a:r>
              <a:rPr sz="2600" dirty="0">
                <a:latin typeface="Cambria Math"/>
                <a:cs typeface="Cambria Math"/>
              </a:rPr>
              <a:t>.</a:t>
            </a:r>
            <a:endParaRPr sz="26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0281" y="742187"/>
            <a:ext cx="2052827" cy="4450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80082" y="725423"/>
            <a:ext cx="3552443" cy="4648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89281" y="1335023"/>
            <a:ext cx="3404615" cy="359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50869" y="1335023"/>
            <a:ext cx="2967227" cy="4648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11541" y="1973071"/>
            <a:ext cx="8070850" cy="4328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715">
              <a:lnSpc>
                <a:spcPct val="100000"/>
              </a:lnSpc>
              <a:tabLst>
                <a:tab pos="1826260" algn="l"/>
                <a:tab pos="3044825" algn="l"/>
                <a:tab pos="4047490" algn="l"/>
                <a:tab pos="6404610" algn="l"/>
                <a:tab pos="7230109" algn="l"/>
              </a:tabLst>
            </a:pPr>
            <a:r>
              <a:rPr sz="2800" spc="-70" dirty="0">
                <a:latin typeface="Calibri"/>
                <a:cs typeface="Calibri"/>
              </a:rPr>
              <a:t>P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0" dirty="0">
                <a:latin typeface="Calibri"/>
                <a:cs typeface="Calibri"/>
              </a:rPr>
              <a:t>r</a:t>
            </a:r>
            <a:r>
              <a:rPr sz="2800" spc="-60" dirty="0">
                <a:latin typeface="Calibri"/>
                <a:cs typeface="Calibri"/>
              </a:rPr>
              <a:t>ny</a:t>
            </a:r>
            <a:r>
              <a:rPr sz="2800" spc="-25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aan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u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45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25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0" dirty="0">
                <a:latin typeface="Calibri"/>
                <a:cs typeface="Calibri"/>
              </a:rPr>
              <a:t>g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eh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5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aj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b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libri"/>
                <a:cs typeface="Calibri"/>
              </a:rPr>
              <a:t>P</a:t>
            </a:r>
            <a:r>
              <a:rPr sz="2800" spc="-5" dirty="0">
                <a:latin typeface="Calibri"/>
                <a:cs typeface="Calibri"/>
              </a:rPr>
              <a:t>ajak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5" dirty="0">
                <a:latin typeface="Calibri"/>
                <a:cs typeface="Calibri"/>
              </a:rPr>
              <a:t>an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il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ir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0" dirty="0">
                <a:latin typeface="Calibri"/>
                <a:cs typeface="Calibri"/>
              </a:rPr>
              <a:t>g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469900" marR="5080" indent="-457200" algn="just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469900" algn="l"/>
              </a:tabLst>
            </a:pP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5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un</a:t>
            </a:r>
            <a:r>
              <a:rPr sz="2800" spc="-65" dirty="0">
                <a:latin typeface="Calibri"/>
                <a:cs typeface="Calibri"/>
              </a:rPr>
              <a:t>g</a:t>
            </a:r>
            <a:r>
              <a:rPr sz="2800" spc="-5" dirty="0">
                <a:latin typeface="Calibri"/>
                <a:cs typeface="Calibri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90" dirty="0">
                <a:latin typeface="Calibri"/>
                <a:cs typeface="Calibri"/>
              </a:rPr>
              <a:t>k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40" dirty="0">
                <a:latin typeface="Calibri"/>
                <a:cs typeface="Calibri"/>
              </a:rPr>
              <a:t>k</a:t>
            </a:r>
            <a:r>
              <a:rPr sz="2800" dirty="0">
                <a:latin typeface="Calibri"/>
                <a:cs typeface="Calibri"/>
              </a:rPr>
              <a:t>u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0" dirty="0">
                <a:latin typeface="Calibri"/>
                <a:cs typeface="Calibri"/>
              </a:rPr>
              <a:t>g</a:t>
            </a:r>
            <a:r>
              <a:rPr sz="2800" spc="-5" dirty="0">
                <a:latin typeface="Calibri"/>
                <a:cs typeface="Calibri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b</a:t>
            </a:r>
            <a:r>
              <a:rPr sz="2800" spc="-50" dirty="0">
                <a:latin typeface="Calibri"/>
                <a:cs typeface="Calibri"/>
              </a:rPr>
              <a:t>a</a:t>
            </a:r>
            <a:r>
              <a:rPr sz="2800" spc="-60" dirty="0">
                <a:latin typeface="Calibri"/>
                <a:cs typeface="Calibri"/>
              </a:rPr>
              <a:t>y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7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an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j</a:t>
            </a:r>
            <a:r>
              <a:rPr sz="2800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ml</a:t>
            </a:r>
            <a:r>
              <a:rPr sz="2800" spc="-5" dirty="0">
                <a:latin typeface="Calibri"/>
                <a:cs typeface="Calibri"/>
              </a:rPr>
              <a:t>ah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j</a:t>
            </a:r>
            <a:r>
              <a:rPr sz="2800" spc="-5" dirty="0">
                <a:latin typeface="Calibri"/>
                <a:cs typeface="Calibri"/>
              </a:rPr>
              <a:t>ak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libri"/>
                <a:cs typeface="Calibri"/>
              </a:rPr>
              <a:t>y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b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0" dirty="0">
                <a:latin typeface="Calibri"/>
                <a:cs typeface="Calibri"/>
              </a:rPr>
              <a:t>ny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u</a:t>
            </a:r>
            <a:r>
              <a:rPr sz="2800" spc="-45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am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libri"/>
                <a:cs typeface="Calibri"/>
              </a:rPr>
              <a:t>f</a:t>
            </a:r>
            <a:r>
              <a:rPr sz="2800" spc="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rm</a:t>
            </a:r>
            <a:r>
              <a:rPr sz="2800" spc="-2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u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libri"/>
                <a:cs typeface="Calibri"/>
              </a:rPr>
              <a:t>P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b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ri</a:t>
            </a:r>
            <a:r>
              <a:rPr sz="2800" spc="-45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hu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;</a:t>
            </a:r>
            <a:endParaRPr sz="2800">
              <a:latin typeface="Calibri"/>
              <a:cs typeface="Calibri"/>
            </a:endParaRPr>
          </a:p>
          <a:p>
            <a:pPr marL="469900" marR="7620" indent="-457200" algn="just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469900" algn="l"/>
              </a:tabLst>
            </a:pP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u</a:t>
            </a:r>
            <a:r>
              <a:rPr sz="2800" spc="-70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3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7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libri"/>
                <a:cs typeface="Calibri"/>
              </a:rPr>
              <a:t>P</a:t>
            </a:r>
            <a:r>
              <a:rPr sz="2800" spc="-5" dirty="0">
                <a:latin typeface="Calibri"/>
                <a:cs typeface="Calibri"/>
              </a:rPr>
              <a:t>ajak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(</a:t>
            </a:r>
            <a:r>
              <a:rPr sz="2800" spc="-10" dirty="0">
                <a:latin typeface="Calibri"/>
                <a:cs typeface="Calibri"/>
              </a:rPr>
              <a:t>SSP</a:t>
            </a:r>
            <a:r>
              <a:rPr sz="2800" spc="-5" dirty="0">
                <a:latin typeface="Calibri"/>
                <a:cs typeface="Calibri"/>
              </a:rPr>
              <a:t>)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b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65" dirty="0">
                <a:latin typeface="Calibri"/>
                <a:cs typeface="Calibri"/>
              </a:rPr>
              <a:t>g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uk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un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90" dirty="0">
                <a:latin typeface="Calibri"/>
                <a:cs typeface="Calibri"/>
              </a:rPr>
              <a:t>k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40" dirty="0">
                <a:latin typeface="Calibri"/>
                <a:cs typeface="Calibri"/>
              </a:rPr>
              <a:t>k</a:t>
            </a:r>
            <a:r>
              <a:rPr sz="2800" spc="-15" dirty="0">
                <a:latin typeface="Calibri"/>
                <a:cs typeface="Calibri"/>
              </a:rPr>
              <a:t>u</a:t>
            </a:r>
            <a:r>
              <a:rPr sz="2800" spc="-7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0" dirty="0">
                <a:latin typeface="Calibri"/>
                <a:cs typeface="Calibri"/>
              </a:rPr>
              <a:t>g</a:t>
            </a:r>
            <a:r>
              <a:rPr sz="2800" spc="-5" dirty="0">
                <a:latin typeface="Calibri"/>
                <a:cs typeface="Calibri"/>
              </a:rPr>
              <a:t>an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b</a:t>
            </a:r>
            <a:r>
              <a:rPr sz="2800" spc="-50" dirty="0">
                <a:latin typeface="Calibri"/>
                <a:cs typeface="Calibri"/>
              </a:rPr>
              <a:t>a</a:t>
            </a:r>
            <a:r>
              <a:rPr sz="2800" spc="-60" dirty="0">
                <a:latin typeface="Calibri"/>
                <a:cs typeface="Calibri"/>
              </a:rPr>
              <a:t>y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7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an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5" dirty="0">
                <a:latin typeface="Calibri"/>
                <a:cs typeface="Calibri"/>
              </a:rPr>
              <a:t>ajak;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5" dirty="0">
                <a:latin typeface="Calibri"/>
                <a:cs typeface="Calibri"/>
              </a:rPr>
              <a:t>an</a:t>
            </a:r>
            <a:endParaRPr sz="2800">
              <a:latin typeface="Calibri"/>
              <a:cs typeface="Calibri"/>
            </a:endParaRPr>
          </a:p>
          <a:p>
            <a:pPr marL="469900" marR="6985" indent="-457200" algn="just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469900" algn="l"/>
              </a:tabLst>
            </a:pPr>
            <a:r>
              <a:rPr sz="2800" spc="-10" dirty="0">
                <a:latin typeface="Calibri"/>
                <a:cs typeface="Calibri"/>
              </a:rPr>
              <a:t>SS</a:t>
            </a:r>
            <a:r>
              <a:rPr sz="2800" spc="-5" dirty="0">
                <a:latin typeface="Calibri"/>
                <a:cs typeface="Calibri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b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65" dirty="0">
                <a:latin typeface="Calibri"/>
                <a:cs typeface="Calibri"/>
              </a:rPr>
              <a:t>g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uk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p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b</a:t>
            </a:r>
            <a:r>
              <a:rPr sz="2800" spc="-50" dirty="0">
                <a:latin typeface="Calibri"/>
                <a:cs typeface="Calibri"/>
              </a:rPr>
              <a:t>a</a:t>
            </a:r>
            <a:r>
              <a:rPr sz="2800" spc="-60" dirty="0">
                <a:latin typeface="Calibri"/>
                <a:cs typeface="Calibri"/>
              </a:rPr>
              <a:t>y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7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nk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m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45" dirty="0">
                <a:latin typeface="Calibri"/>
                <a:cs typeface="Calibri"/>
              </a:rPr>
              <a:t>s</a:t>
            </a:r>
            <a:r>
              <a:rPr sz="2800" spc="0" dirty="0">
                <a:latin typeface="Calibri"/>
                <a:cs typeface="Calibri"/>
              </a:rPr>
              <a:t>t</a:t>
            </a:r>
            <a:r>
              <a:rPr sz="2800" spc="-7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b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up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nd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b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ar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150</a:t>
            </a:r>
            <a:r>
              <a:rPr sz="2800" dirty="0">
                <a:latin typeface="Calibri"/>
                <a:cs typeface="Calibri"/>
              </a:rPr>
              <a:t>%.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29106" y="1030223"/>
            <a:ext cx="1315211" cy="359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84525" y="1030223"/>
            <a:ext cx="1790699" cy="359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11541" y="1986787"/>
            <a:ext cx="6598284" cy="3178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indent="-514984">
              <a:lnSpc>
                <a:spcPct val="100000"/>
              </a:lnSpc>
              <a:buAutoNum type="arabicPeriod"/>
              <a:tabLst>
                <a:tab pos="528320" algn="l"/>
              </a:tabLst>
            </a:pP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tila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10" dirty="0">
                <a:latin typeface="Cambria Math"/>
                <a:cs typeface="Cambria Math"/>
              </a:rPr>
              <a:t>-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tilah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eme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aan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endParaRPr sz="2800" dirty="0">
              <a:latin typeface="Cambria Math"/>
              <a:cs typeface="Cambria Math"/>
            </a:endParaRPr>
          </a:p>
          <a:p>
            <a:pPr marL="527685" indent="-514984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528320" algn="l"/>
              </a:tabLst>
            </a:pPr>
            <a:r>
              <a:rPr sz="2800" spc="-125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ib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ipe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endParaRPr sz="2800" dirty="0">
              <a:latin typeface="Cambria Math"/>
              <a:cs typeface="Cambria Math"/>
            </a:endParaRPr>
          </a:p>
          <a:p>
            <a:pPr marL="527685" marR="5080" indent="-514984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528320" algn="l"/>
              </a:tabLst>
            </a:pPr>
            <a:r>
              <a:rPr sz="2800" spc="-3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70" dirty="0">
                <a:latin typeface="Cambria Math"/>
                <a:cs typeface="Cambria Math"/>
              </a:rPr>
              <a:t>ny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ti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endParaRPr sz="2800" dirty="0">
              <a:latin typeface="Cambria Math"/>
              <a:cs typeface="Cambria Math"/>
            </a:endParaRPr>
          </a:p>
          <a:p>
            <a:pPr marL="527685" indent="-514984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528320" algn="l"/>
              </a:tabLst>
            </a:pPr>
            <a:r>
              <a:rPr sz="2800" spc="-6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eme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aan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B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ti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mulaan</a:t>
            </a:r>
            <a:endParaRPr sz="2800" dirty="0">
              <a:latin typeface="Cambria Math"/>
              <a:cs typeface="Cambria Math"/>
            </a:endParaRPr>
          </a:p>
          <a:p>
            <a:pPr marL="527685" indent="-514984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528320" algn="l"/>
              </a:tabLst>
            </a:pPr>
            <a:r>
              <a:rPr sz="2800" spc="-6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70" dirty="0">
                <a:latin typeface="Cambria Math"/>
                <a:cs typeface="Cambria Math"/>
              </a:rPr>
              <a:t>n</a:t>
            </a:r>
            <a:r>
              <a:rPr sz="2800" spc="-1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endParaRPr sz="2800" dirty="0">
              <a:latin typeface="Cambria Math"/>
              <a:cs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4794" y="725423"/>
            <a:ext cx="3151631" cy="464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04921" y="725423"/>
            <a:ext cx="3404615" cy="359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11658" y="1347223"/>
            <a:ext cx="1338071" cy="3474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12797" y="1351787"/>
            <a:ext cx="1597151" cy="4480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71494" y="1335023"/>
            <a:ext cx="1819655" cy="3596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11541" y="1992883"/>
            <a:ext cx="8071484" cy="4380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715" indent="-342900" algn="just">
              <a:lnSpc>
                <a:spcPts val="3020"/>
              </a:lnSpc>
              <a:buFont typeface="Wingdings"/>
              <a:buChar char=""/>
              <a:tabLst>
                <a:tab pos="355600" algn="l"/>
              </a:tabLst>
            </a:pP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alam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1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ng</a:t>
            </a:r>
            <a:r>
              <a:rPr sz="2800" spc="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gk</a:t>
            </a:r>
            <a:r>
              <a:rPr sz="2800" spc="-5" dirty="0">
                <a:latin typeface="Cambria Math"/>
                <a:cs typeface="Cambria Math"/>
              </a:rPr>
              <a:t>apan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eti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15" dirty="0">
                <a:latin typeface="Cambria Math"/>
                <a:cs typeface="Cambria Math"/>
              </a:rPr>
              <a:t>be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1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-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buatan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ila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25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ib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elah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2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uai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ebe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r</a:t>
            </a:r>
            <a:r>
              <a:rPr sz="2800" spc="-70" dirty="0">
                <a:latin typeface="Cambria Math"/>
                <a:cs typeface="Cambria Math"/>
              </a:rPr>
              <a:t>ny</a:t>
            </a:r>
            <a:r>
              <a:rPr sz="2800" spc="-5" dirty="0">
                <a:latin typeface="Cambria Math"/>
                <a:cs typeface="Cambria Math"/>
              </a:rPr>
              <a:t>a,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25" dirty="0">
                <a:latin typeface="Cambria Math"/>
                <a:cs typeface="Cambria Math"/>
              </a:rPr>
              <a:t>r</a:t>
            </a:r>
            <a:r>
              <a:rPr sz="2800" spc="5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ap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spc="-135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15" dirty="0">
                <a:latin typeface="Cambria Math"/>
                <a:cs typeface="Cambria Math"/>
              </a:rPr>
              <a:t>i</a:t>
            </a:r>
            <a:r>
              <a:rPr sz="2800" spc="-5" dirty="0">
                <a:latin typeface="Cambria Math"/>
                <a:cs typeface="Cambria Math"/>
              </a:rPr>
              <a:t>b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ila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70" dirty="0">
                <a:latin typeface="Cambria Math"/>
                <a:cs typeface="Cambria Math"/>
              </a:rPr>
              <a:t>n</a:t>
            </a:r>
            <a:r>
              <a:rPr sz="2800" spc="-1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B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  <a:p>
            <a:pPr marL="355600" marR="5080" indent="-342900" algn="just">
              <a:lnSpc>
                <a:spcPts val="3020"/>
              </a:lnSpc>
              <a:spcBef>
                <a:spcPts val="1200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spc="-10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pabila</a:t>
            </a:r>
            <a:r>
              <a:rPr sz="2800" spc="3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elah</a:t>
            </a:r>
            <a:r>
              <a:rPr sz="2800" spc="345" dirty="0">
                <a:latin typeface="Times New Roman"/>
                <a:cs typeface="Times New Roman"/>
              </a:rPr>
              <a:t> </a:t>
            </a:r>
            <a:r>
              <a:rPr sz="2800" spc="-135" dirty="0">
                <a:latin typeface="Cambria Math"/>
                <a:cs typeface="Cambria Math"/>
              </a:rPr>
              <a:t>W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ib</a:t>
            </a:r>
            <a:r>
              <a:rPr sz="2800" spc="34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3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mela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n</a:t>
            </a:r>
            <a:r>
              <a:rPr sz="2800" spc="3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ng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0" dirty="0">
                <a:latin typeface="Cambria Math"/>
                <a:cs typeface="Cambria Math"/>
              </a:rPr>
              <a:t>n</a:t>
            </a:r>
            <a:r>
              <a:rPr sz="2800" spc="-1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-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apan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15" dirty="0">
                <a:latin typeface="Cambria Math"/>
                <a:cs typeface="Cambria Math"/>
              </a:rPr>
              <a:t>e</a:t>
            </a:r>
            <a:r>
              <a:rPr sz="2800" spc="-5" dirty="0">
                <a:latin typeface="Cambria Math"/>
                <a:cs typeface="Cambria Math"/>
              </a:rPr>
              <a:t>ti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be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25" dirty="0">
                <a:latin typeface="Cambria Math"/>
                <a:cs typeface="Cambria Math"/>
              </a:rPr>
              <a:t>r</a:t>
            </a:r>
            <a:r>
              <a:rPr sz="2800" spc="5" dirty="0">
                <a:latin typeface="Cambria Math"/>
                <a:cs typeface="Cambria Math"/>
              </a:rPr>
              <a:t>b</a:t>
            </a:r>
            <a:r>
              <a:rPr sz="2800" spc="-5" dirty="0">
                <a:latin typeface="Cambria Math"/>
                <a:cs typeface="Cambria Math"/>
              </a:rPr>
              <a:t>uatan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5" dirty="0">
                <a:latin typeface="Cambria Math"/>
                <a:cs typeface="Cambria Math"/>
              </a:rPr>
              <a:t>m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20" dirty="0">
                <a:latin typeface="Cambria Math"/>
                <a:cs typeface="Cambria Math"/>
              </a:rPr>
              <a:t>m</a:t>
            </a:r>
            <a:r>
              <a:rPr sz="2800" spc="-5" dirty="0">
                <a:latin typeface="Cambria Math"/>
                <a:cs typeface="Cambria Math"/>
              </a:rPr>
              <a:t>u-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ata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9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85" dirty="0">
                <a:latin typeface="Times New Roman"/>
                <a:cs typeface="Times New Roman"/>
              </a:rPr>
              <a:t> </a:t>
            </a:r>
            <a:r>
              <a:rPr sz="2800" spc="0" dirty="0">
                <a:latin typeface="Cambria Math"/>
                <a:cs typeface="Cambria Math"/>
              </a:rPr>
              <a:t>m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70" dirty="0">
                <a:latin typeface="Cambria Math"/>
                <a:cs typeface="Cambria Math"/>
              </a:rPr>
              <a:t>ny</a:t>
            </a:r>
            <a:r>
              <a:rPr sz="2800" spc="-5" dirty="0">
                <a:latin typeface="Cambria Math"/>
                <a:cs typeface="Cambria Math"/>
              </a:rPr>
              <a:t>ata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lain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0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ng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0" dirty="0">
                <a:latin typeface="Cambria Math"/>
                <a:cs typeface="Cambria Math"/>
              </a:rPr>
              <a:t>n</a:t>
            </a:r>
            <a:r>
              <a:rPr sz="2800" spc="-1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-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apan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2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2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be</a:t>
            </a:r>
            <a:r>
              <a:rPr sz="2800" spc="-2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25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buatan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2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rs</a:t>
            </a:r>
            <a:r>
              <a:rPr sz="2800" spc="-5" dirty="0">
                <a:latin typeface="Cambria Math"/>
                <a:cs typeface="Cambria Math"/>
              </a:rPr>
              <a:t>ebu</a:t>
            </a:r>
            <a:r>
              <a:rPr sz="2800" spc="25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2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25" dirty="0">
                <a:latin typeface="Cambria Math"/>
                <a:cs typeface="Cambria Math"/>
              </a:rPr>
              <a:t>r</a:t>
            </a:r>
            <a:r>
              <a:rPr sz="2800" spc="5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a-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ap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335" dirty="0">
                <a:latin typeface="Times New Roman"/>
                <a:cs typeface="Times New Roman"/>
              </a:rPr>
              <a:t> </a:t>
            </a:r>
            <a:r>
              <a:rPr sz="2800" spc="-125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15" dirty="0">
                <a:latin typeface="Cambria Math"/>
                <a:cs typeface="Cambria Math"/>
              </a:rPr>
              <a:t>i</a:t>
            </a:r>
            <a:r>
              <a:rPr sz="2800" spc="-5" dirty="0">
                <a:latin typeface="Cambria Math"/>
                <a:cs typeface="Cambria Math"/>
              </a:rPr>
              <a:t>b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33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34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etap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3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pat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3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ila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34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P</a:t>
            </a:r>
            <a:r>
              <a:rPr sz="2800" spc="-15" dirty="0">
                <a:latin typeface="Cambria Math"/>
                <a:cs typeface="Cambria Math"/>
              </a:rPr>
              <a:t>e</a:t>
            </a:r>
            <a:r>
              <a:rPr sz="2800" spc="-5" dirty="0">
                <a:latin typeface="Cambria Math"/>
                <a:cs typeface="Cambria Math"/>
              </a:rPr>
              <a:t>me-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aan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B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ti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mulaa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80109" y="1030223"/>
            <a:ext cx="2339339" cy="359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77945" y="1042423"/>
            <a:ext cx="1432559" cy="3474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11541" y="1759203"/>
            <a:ext cx="8072755" cy="4764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600" spc="-125" dirty="0">
                <a:latin typeface="Cambria Math"/>
                <a:cs typeface="Cambria Math"/>
              </a:rPr>
              <a:t>W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235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235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spc="229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35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235" dirty="0">
                <a:latin typeface="Times New Roman"/>
                <a:cs typeface="Times New Roman"/>
              </a:rPr>
              <a:t> </a:t>
            </a:r>
            <a:r>
              <a:rPr sz="2600" spc="-6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al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23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id</a:t>
            </a:r>
            <a:r>
              <a:rPr sz="2600" spc="10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23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me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2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-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ai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S</a:t>
            </a:r>
            <a:r>
              <a:rPr sz="2600" spc="-5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7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ai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S</a:t>
            </a:r>
            <a:r>
              <a:rPr sz="2600" spc="-15" dirty="0">
                <a:latin typeface="Cambria Math"/>
                <a:cs typeface="Cambria Math"/>
              </a:rPr>
              <a:t>P</a:t>
            </a:r>
            <a:r>
              <a:rPr sz="2600" spc="-28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75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pi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isi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55" dirty="0">
                <a:latin typeface="Cambria Math"/>
                <a:cs typeface="Cambria Math"/>
              </a:rPr>
              <a:t>y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ida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be</a:t>
            </a:r>
            <a:r>
              <a:rPr sz="2600" spc="-15" dirty="0">
                <a:latin typeface="Cambria Math"/>
                <a:cs typeface="Cambria Math"/>
              </a:rPr>
              <a:t>n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9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8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ida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8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ambria Math"/>
                <a:cs typeface="Cambria Math"/>
              </a:rPr>
              <a:t>l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20" dirty="0">
                <a:latin typeface="Cambria Math"/>
                <a:cs typeface="Cambria Math"/>
              </a:rPr>
              <a:t>g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p,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9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8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l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4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is</a:t>
            </a:r>
            <a:r>
              <a:rPr sz="2600" spc="5" dirty="0">
                <a:latin typeface="Cambria Math"/>
                <a:cs typeface="Cambria Math"/>
              </a:rPr>
              <a:t>i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ida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be</a:t>
            </a:r>
            <a:r>
              <a:rPr sz="2600" spc="-5" dirty="0">
                <a:latin typeface="Cambria Math"/>
                <a:cs typeface="Cambria Math"/>
              </a:rPr>
              <a:t>na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ambria Math"/>
                <a:cs typeface="Cambria Math"/>
              </a:rPr>
              <a:t>s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ing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spc="10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ni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15" dirty="0">
                <a:latin typeface="Cambria Math"/>
                <a:cs typeface="Cambria Math"/>
              </a:rPr>
              <a:t>b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15" dirty="0">
                <a:latin typeface="Cambria Math"/>
                <a:cs typeface="Cambria Math"/>
              </a:rPr>
              <a:t>l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eru</a:t>
            </a:r>
            <a:r>
              <a:rPr sz="2600" spc="-5" dirty="0">
                <a:latin typeface="Cambria Math"/>
                <a:cs typeface="Cambria Math"/>
              </a:rPr>
              <a:t>g</a:t>
            </a:r>
            <a:r>
              <a:rPr sz="2600" spc="-15" dirty="0">
                <a:latin typeface="Cambria Math"/>
                <a:cs typeface="Cambria Math"/>
              </a:rPr>
              <a:t>i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ad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5" dirty="0">
                <a:latin typeface="Cambria Math"/>
                <a:cs typeface="Cambria Math"/>
              </a:rPr>
              <a:t>nda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ida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na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1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san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1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idan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12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5" dirty="0">
                <a:latin typeface="Cambria Math"/>
                <a:cs typeface="Cambria Math"/>
              </a:rPr>
              <a:t>i</a:t>
            </a:r>
            <a:r>
              <a:rPr sz="2600" spc="-5" dirty="0">
                <a:latin typeface="Cambria Math"/>
                <a:cs typeface="Cambria Math"/>
              </a:rPr>
              <a:t>l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125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spc="-5" dirty="0">
                <a:latin typeface="Cambria Math"/>
                <a:cs typeface="Cambria Math"/>
              </a:rPr>
              <a:t>l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12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er</a:t>
            </a:r>
            <a:r>
              <a:rPr sz="2600" spc="-1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5" dirty="0">
                <a:latin typeface="Cambria Math"/>
                <a:cs typeface="Cambria Math"/>
              </a:rPr>
              <a:t>b</a:t>
            </a:r>
            <a:r>
              <a:rPr sz="2600" dirty="0">
                <a:latin typeface="Cambria Math"/>
                <a:cs typeface="Cambria Math"/>
              </a:rPr>
              <a:t>ut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per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al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dila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o</a:t>
            </a:r>
            <a:r>
              <a:rPr sz="2600" spc="-15" dirty="0">
                <a:latin typeface="Cambria Math"/>
                <a:cs typeface="Cambria Math"/>
              </a:rPr>
              <a:t>l</a:t>
            </a:r>
            <a:r>
              <a:rPr sz="2600" dirty="0">
                <a:latin typeface="Cambria Math"/>
                <a:cs typeface="Cambria Math"/>
              </a:rPr>
              <a:t>eh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Cambria Math"/>
                <a:cs typeface="Cambria Math"/>
              </a:rPr>
              <a:t>W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Cambria Math"/>
                <a:cs typeface="Cambria Math"/>
              </a:rPr>
              <a:t>W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1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1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ebut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04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w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1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l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20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10" dirty="0">
                <a:latin typeface="Cambria Math"/>
                <a:cs typeface="Cambria Math"/>
              </a:rPr>
              <a:t>em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-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204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ju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la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1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20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204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eru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204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2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san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ad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inis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as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1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be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upa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nai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1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5" dirty="0">
                <a:latin typeface="Cambria Math"/>
                <a:cs typeface="Cambria Math"/>
              </a:rPr>
              <a:t>b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1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200</a:t>
            </a:r>
            <a:r>
              <a:rPr sz="2600" dirty="0">
                <a:latin typeface="Cambria Math"/>
                <a:cs typeface="Cambria Math"/>
              </a:rPr>
              <a:t>%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15" dirty="0">
                <a:latin typeface="Cambria Math"/>
                <a:cs typeface="Cambria Math"/>
              </a:rPr>
              <a:t>u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la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0" dirty="0">
                <a:latin typeface="Cambria Math"/>
                <a:cs typeface="Cambria Math"/>
              </a:rPr>
              <a:t>a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10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lal</a:t>
            </a:r>
            <a:r>
              <a:rPr sz="2600" dirty="0">
                <a:latin typeface="Cambria Math"/>
                <a:cs typeface="Cambria Math"/>
              </a:rPr>
              <a:t>ui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SK</a:t>
            </a:r>
            <a:r>
              <a:rPr sz="2600" spc="-5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5" dirty="0">
                <a:latin typeface="Cambria Math"/>
                <a:cs typeface="Cambria Math"/>
              </a:rPr>
              <a:t>B</a:t>
            </a:r>
            <a:r>
              <a:rPr sz="2600" dirty="0">
                <a:latin typeface="Cambria Math"/>
                <a:cs typeface="Cambria Math"/>
              </a:rPr>
              <a:t>.</a:t>
            </a:r>
            <a:endParaRPr sz="26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17653" y="725423"/>
            <a:ext cx="1490471" cy="464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43762" y="725423"/>
            <a:ext cx="1403603" cy="4648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84525" y="725423"/>
            <a:ext cx="1388363" cy="359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00905" y="725423"/>
            <a:ext cx="1452371" cy="4617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05677" y="725423"/>
            <a:ext cx="376555" cy="360045"/>
          </a:xfrm>
          <a:custGeom>
            <a:avLst/>
            <a:gdLst/>
            <a:ahLst/>
            <a:cxnLst/>
            <a:rect l="l" t="t" r="r" b="b"/>
            <a:pathLst>
              <a:path w="376554" h="360044">
                <a:moveTo>
                  <a:pt x="166115" y="207263"/>
                </a:moveTo>
                <a:lnTo>
                  <a:pt x="166115" y="124967"/>
                </a:lnTo>
                <a:lnTo>
                  <a:pt x="159885" y="122407"/>
                </a:lnTo>
                <a:lnTo>
                  <a:pt x="120810" y="114397"/>
                </a:lnTo>
                <a:lnTo>
                  <a:pt x="108203" y="114299"/>
                </a:lnTo>
                <a:lnTo>
                  <a:pt x="101894" y="114437"/>
                </a:lnTo>
                <a:lnTo>
                  <a:pt x="62849" y="123078"/>
                </a:lnTo>
                <a:lnTo>
                  <a:pt x="30670" y="145160"/>
                </a:lnTo>
                <a:lnTo>
                  <a:pt x="9524" y="179331"/>
                </a:lnTo>
                <a:lnTo>
                  <a:pt x="857" y="219527"/>
                </a:lnTo>
                <a:lnTo>
                  <a:pt x="0" y="239267"/>
                </a:lnTo>
                <a:lnTo>
                  <a:pt x="82" y="246785"/>
                </a:lnTo>
                <a:lnTo>
                  <a:pt x="4292" y="287319"/>
                </a:lnTo>
                <a:lnTo>
                  <a:pt x="18409" y="323556"/>
                </a:lnTo>
                <a:lnTo>
                  <a:pt x="47243" y="350911"/>
                </a:lnTo>
                <a:lnTo>
                  <a:pt x="47243" y="231647"/>
                </a:lnTo>
                <a:lnTo>
                  <a:pt x="47325" y="224397"/>
                </a:lnTo>
                <a:lnTo>
                  <a:pt x="52793" y="181220"/>
                </a:lnTo>
                <a:lnTo>
                  <a:pt x="74362" y="145836"/>
                </a:lnTo>
                <a:lnTo>
                  <a:pt x="111251" y="134111"/>
                </a:lnTo>
                <a:lnTo>
                  <a:pt x="126491" y="134111"/>
                </a:lnTo>
                <a:lnTo>
                  <a:pt x="131063" y="135635"/>
                </a:lnTo>
                <a:lnTo>
                  <a:pt x="137159" y="137159"/>
                </a:lnTo>
                <a:lnTo>
                  <a:pt x="146303" y="143255"/>
                </a:lnTo>
                <a:lnTo>
                  <a:pt x="155447" y="152399"/>
                </a:lnTo>
                <a:lnTo>
                  <a:pt x="158495" y="156971"/>
                </a:lnTo>
                <a:lnTo>
                  <a:pt x="160019" y="163067"/>
                </a:lnTo>
                <a:lnTo>
                  <a:pt x="163067" y="169163"/>
                </a:lnTo>
                <a:lnTo>
                  <a:pt x="163067" y="176783"/>
                </a:lnTo>
                <a:lnTo>
                  <a:pt x="163970" y="181709"/>
                </a:lnTo>
                <a:lnTo>
                  <a:pt x="164799" y="187293"/>
                </a:lnTo>
                <a:lnTo>
                  <a:pt x="165482" y="193462"/>
                </a:lnTo>
                <a:lnTo>
                  <a:pt x="165945" y="200143"/>
                </a:lnTo>
                <a:lnTo>
                  <a:pt x="166115" y="207263"/>
                </a:lnTo>
                <a:close/>
              </a:path>
              <a:path w="376554" h="360044">
                <a:moveTo>
                  <a:pt x="166115" y="315467"/>
                </a:moveTo>
                <a:lnTo>
                  <a:pt x="166115" y="271271"/>
                </a:lnTo>
                <a:lnTo>
                  <a:pt x="163067" y="283463"/>
                </a:lnTo>
                <a:lnTo>
                  <a:pt x="163067" y="288035"/>
                </a:lnTo>
                <a:lnTo>
                  <a:pt x="161543" y="292607"/>
                </a:lnTo>
                <a:lnTo>
                  <a:pt x="158495" y="295655"/>
                </a:lnTo>
                <a:lnTo>
                  <a:pt x="156971" y="300227"/>
                </a:lnTo>
                <a:lnTo>
                  <a:pt x="138683" y="318515"/>
                </a:lnTo>
                <a:lnTo>
                  <a:pt x="134111" y="320039"/>
                </a:lnTo>
                <a:lnTo>
                  <a:pt x="124967" y="326135"/>
                </a:lnTo>
                <a:lnTo>
                  <a:pt x="120395" y="326135"/>
                </a:lnTo>
                <a:lnTo>
                  <a:pt x="108203" y="329183"/>
                </a:lnTo>
                <a:lnTo>
                  <a:pt x="101894" y="329171"/>
                </a:lnTo>
                <a:lnTo>
                  <a:pt x="96129" y="328847"/>
                </a:lnTo>
                <a:lnTo>
                  <a:pt x="62705" y="308579"/>
                </a:lnTo>
                <a:lnTo>
                  <a:pt x="49515" y="267574"/>
                </a:lnTo>
                <a:lnTo>
                  <a:pt x="47243" y="231647"/>
                </a:lnTo>
                <a:lnTo>
                  <a:pt x="47243" y="350911"/>
                </a:lnTo>
                <a:lnTo>
                  <a:pt x="83438" y="359650"/>
                </a:lnTo>
                <a:lnTo>
                  <a:pt x="84063" y="359650"/>
                </a:lnTo>
                <a:lnTo>
                  <a:pt x="123114" y="349178"/>
                </a:lnTo>
                <a:lnTo>
                  <a:pt x="137159" y="339851"/>
                </a:lnTo>
                <a:lnTo>
                  <a:pt x="141096" y="337199"/>
                </a:lnTo>
                <a:lnTo>
                  <a:pt x="164591" y="315467"/>
                </a:lnTo>
                <a:lnTo>
                  <a:pt x="166115" y="315467"/>
                </a:lnTo>
                <a:close/>
              </a:path>
              <a:path w="376554" h="360044">
                <a:moveTo>
                  <a:pt x="237743" y="355091"/>
                </a:moveTo>
                <a:lnTo>
                  <a:pt x="237743" y="342899"/>
                </a:lnTo>
                <a:lnTo>
                  <a:pt x="230123" y="339851"/>
                </a:lnTo>
                <a:lnTo>
                  <a:pt x="224027" y="338327"/>
                </a:lnTo>
                <a:lnTo>
                  <a:pt x="219455" y="336803"/>
                </a:lnTo>
                <a:lnTo>
                  <a:pt x="216407" y="333755"/>
                </a:lnTo>
                <a:lnTo>
                  <a:pt x="213359" y="332231"/>
                </a:lnTo>
                <a:lnTo>
                  <a:pt x="211835" y="327659"/>
                </a:lnTo>
                <a:lnTo>
                  <a:pt x="210311" y="324611"/>
                </a:lnTo>
                <a:lnTo>
                  <a:pt x="208787" y="320039"/>
                </a:lnTo>
                <a:lnTo>
                  <a:pt x="208787" y="0"/>
                </a:lnTo>
                <a:lnTo>
                  <a:pt x="193547" y="0"/>
                </a:lnTo>
                <a:lnTo>
                  <a:pt x="134111" y="3047"/>
                </a:lnTo>
                <a:lnTo>
                  <a:pt x="134111" y="15239"/>
                </a:lnTo>
                <a:lnTo>
                  <a:pt x="141731" y="16763"/>
                </a:lnTo>
                <a:lnTo>
                  <a:pt x="147827" y="18287"/>
                </a:lnTo>
                <a:lnTo>
                  <a:pt x="156971" y="22859"/>
                </a:lnTo>
                <a:lnTo>
                  <a:pt x="158495" y="24383"/>
                </a:lnTo>
                <a:lnTo>
                  <a:pt x="161543" y="30479"/>
                </a:lnTo>
                <a:lnTo>
                  <a:pt x="164591" y="39623"/>
                </a:lnTo>
                <a:lnTo>
                  <a:pt x="164591" y="51815"/>
                </a:lnTo>
                <a:lnTo>
                  <a:pt x="164704" y="55252"/>
                </a:lnTo>
                <a:lnTo>
                  <a:pt x="165720" y="70555"/>
                </a:lnTo>
                <a:lnTo>
                  <a:pt x="166003" y="77462"/>
                </a:lnTo>
                <a:lnTo>
                  <a:pt x="166115" y="85343"/>
                </a:lnTo>
                <a:lnTo>
                  <a:pt x="166115" y="315467"/>
                </a:lnTo>
                <a:lnTo>
                  <a:pt x="167639" y="315467"/>
                </a:lnTo>
                <a:lnTo>
                  <a:pt x="167639" y="358139"/>
                </a:lnTo>
                <a:lnTo>
                  <a:pt x="179831" y="358139"/>
                </a:lnTo>
                <a:lnTo>
                  <a:pt x="237743" y="355091"/>
                </a:lnTo>
                <a:close/>
              </a:path>
              <a:path w="376554" h="360044">
                <a:moveTo>
                  <a:pt x="167639" y="358139"/>
                </a:moveTo>
                <a:lnTo>
                  <a:pt x="167639" y="315467"/>
                </a:lnTo>
                <a:lnTo>
                  <a:pt x="164591" y="358139"/>
                </a:lnTo>
                <a:lnTo>
                  <a:pt x="167639" y="358139"/>
                </a:lnTo>
                <a:close/>
              </a:path>
              <a:path w="376554" h="360044">
                <a:moveTo>
                  <a:pt x="352043" y="70103"/>
                </a:moveTo>
                <a:lnTo>
                  <a:pt x="352043" y="21335"/>
                </a:lnTo>
                <a:lnTo>
                  <a:pt x="304799" y="21335"/>
                </a:lnTo>
                <a:lnTo>
                  <a:pt x="304799" y="70103"/>
                </a:lnTo>
                <a:lnTo>
                  <a:pt x="352043" y="70103"/>
                </a:lnTo>
                <a:close/>
              </a:path>
              <a:path w="376554" h="360044">
                <a:moveTo>
                  <a:pt x="376427" y="355091"/>
                </a:moveTo>
                <a:lnTo>
                  <a:pt x="376427" y="342899"/>
                </a:lnTo>
                <a:lnTo>
                  <a:pt x="367283" y="339851"/>
                </a:lnTo>
                <a:lnTo>
                  <a:pt x="361187" y="338327"/>
                </a:lnTo>
                <a:lnTo>
                  <a:pt x="358139" y="335279"/>
                </a:lnTo>
                <a:lnTo>
                  <a:pt x="348995" y="115823"/>
                </a:lnTo>
                <a:lnTo>
                  <a:pt x="333755" y="115823"/>
                </a:lnTo>
                <a:lnTo>
                  <a:pt x="275843" y="118871"/>
                </a:lnTo>
                <a:lnTo>
                  <a:pt x="275843" y="131063"/>
                </a:lnTo>
                <a:lnTo>
                  <a:pt x="283463" y="131063"/>
                </a:lnTo>
                <a:lnTo>
                  <a:pt x="288035" y="134111"/>
                </a:lnTo>
                <a:lnTo>
                  <a:pt x="297179" y="137159"/>
                </a:lnTo>
                <a:lnTo>
                  <a:pt x="300227" y="140207"/>
                </a:lnTo>
                <a:lnTo>
                  <a:pt x="301751" y="143255"/>
                </a:lnTo>
                <a:lnTo>
                  <a:pt x="304799" y="152399"/>
                </a:lnTo>
                <a:lnTo>
                  <a:pt x="304799" y="166115"/>
                </a:lnTo>
                <a:lnTo>
                  <a:pt x="306323" y="173735"/>
                </a:lnTo>
                <a:lnTo>
                  <a:pt x="306323" y="355091"/>
                </a:lnTo>
                <a:lnTo>
                  <a:pt x="376427" y="355091"/>
                </a:lnTo>
                <a:close/>
              </a:path>
              <a:path w="376554" h="360044">
                <a:moveTo>
                  <a:pt x="306323" y="355091"/>
                </a:moveTo>
                <a:lnTo>
                  <a:pt x="306323" y="292607"/>
                </a:lnTo>
                <a:lnTo>
                  <a:pt x="306062" y="301156"/>
                </a:lnTo>
                <a:lnTo>
                  <a:pt x="305371" y="308419"/>
                </a:lnTo>
                <a:lnTo>
                  <a:pt x="304395" y="314253"/>
                </a:lnTo>
                <a:lnTo>
                  <a:pt x="303275" y="318515"/>
                </a:lnTo>
                <a:lnTo>
                  <a:pt x="303275" y="324611"/>
                </a:lnTo>
                <a:lnTo>
                  <a:pt x="300227" y="330707"/>
                </a:lnTo>
                <a:lnTo>
                  <a:pt x="295655" y="335279"/>
                </a:lnTo>
                <a:lnTo>
                  <a:pt x="289559" y="338327"/>
                </a:lnTo>
                <a:lnTo>
                  <a:pt x="284987" y="339851"/>
                </a:lnTo>
                <a:lnTo>
                  <a:pt x="278891" y="342899"/>
                </a:lnTo>
                <a:lnTo>
                  <a:pt x="278891" y="355091"/>
                </a:lnTo>
                <a:lnTo>
                  <a:pt x="306323" y="3550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35913" y="1335023"/>
            <a:ext cx="1467611" cy="4648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37638" y="1335023"/>
            <a:ext cx="2412491" cy="4648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311541" y="1986787"/>
            <a:ext cx="8072120" cy="400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alam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be</a:t>
            </a:r>
            <a:r>
              <a:rPr sz="2800" spc="-45" dirty="0">
                <a:latin typeface="Cambria Math"/>
                <a:cs typeface="Cambria Math"/>
              </a:rPr>
              <a:t>r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25" dirty="0">
                <a:latin typeface="Cambria Math"/>
                <a:cs typeface="Cambria Math"/>
              </a:rPr>
              <a:t>r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em</a:t>
            </a:r>
            <a:r>
              <a:rPr sz="2800" spc="-1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aan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B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ti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mu-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laan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rj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ti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</a:t>
            </a:r>
            <a:r>
              <a:rPr sz="2800" spc="-1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</a:t>
            </a:r>
            <a:r>
              <a:rPr sz="2800" spc="-1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5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a-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3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70" dirty="0">
                <a:latin typeface="Cambria Math"/>
                <a:cs typeface="Cambria Math"/>
              </a:rPr>
              <a:t>n</a:t>
            </a:r>
            <a:r>
              <a:rPr sz="2800" spc="-1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4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P</a:t>
            </a:r>
            <a:r>
              <a:rPr sz="2800" spc="5" dirty="0">
                <a:latin typeface="Cambria Math"/>
                <a:cs typeface="Cambria Math"/>
              </a:rPr>
              <a:t>e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40" dirty="0">
                <a:latin typeface="Cambria Math"/>
                <a:cs typeface="Cambria Math"/>
              </a:rPr>
              <a:t>a</a:t>
            </a:r>
            <a:r>
              <a:rPr sz="2800" spc="-60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N</a:t>
            </a:r>
            <a:r>
              <a:rPr sz="2800" spc="-1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Sipi</a:t>
            </a:r>
            <a:r>
              <a:rPr sz="2800" dirty="0">
                <a:latin typeface="Cambria Math"/>
                <a:cs typeface="Cambria Math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it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en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3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mela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70" dirty="0">
                <a:latin typeface="Cambria Math"/>
                <a:cs typeface="Cambria Math"/>
              </a:rPr>
              <a:t>n</a:t>
            </a:r>
            <a:r>
              <a:rPr sz="2800" spc="-1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spc="-6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70" dirty="0">
                <a:latin typeface="Cambria Math"/>
                <a:cs typeface="Cambria Math"/>
              </a:rPr>
              <a:t>n</a:t>
            </a:r>
            <a:r>
              <a:rPr sz="2800" spc="-1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ti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70" dirty="0">
                <a:latin typeface="Cambria Math"/>
                <a:cs typeface="Cambria Math"/>
              </a:rPr>
              <a:t>ny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0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pat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ila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ol</a:t>
            </a:r>
            <a:r>
              <a:rPr sz="2800" spc="5" dirty="0">
                <a:latin typeface="Cambria Math"/>
                <a:cs typeface="Cambria Math"/>
              </a:rPr>
              <a:t>e</a:t>
            </a:r>
            <a:r>
              <a:rPr sz="2800" spc="-5" dirty="0">
                <a:latin typeface="Cambria Math"/>
                <a:cs typeface="Cambria Math"/>
              </a:rPr>
              <a:t>h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11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abat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40" dirty="0">
                <a:latin typeface="Cambria Math"/>
                <a:cs typeface="Cambria Math"/>
              </a:rPr>
              <a:t>a</a:t>
            </a:r>
            <a:r>
              <a:rPr sz="2800" spc="-60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ai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S</a:t>
            </a:r>
            <a:r>
              <a:rPr sz="2800" spc="-15" dirty="0">
                <a:latin typeface="Cambria Math"/>
                <a:cs typeface="Cambria Math"/>
              </a:rPr>
              <a:t>i</a:t>
            </a:r>
            <a:r>
              <a:rPr sz="2800" spc="-5" dirty="0">
                <a:latin typeface="Cambria Math"/>
                <a:cs typeface="Cambria Math"/>
              </a:rPr>
              <a:t>pi</a:t>
            </a:r>
            <a:r>
              <a:rPr sz="2800" dirty="0">
                <a:latin typeface="Cambria Math"/>
                <a:cs typeface="Cambria Math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tu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li</a:t>
            </a:r>
            <a:r>
              <a:rPr sz="2800" spc="0" dirty="0">
                <a:latin typeface="Cambria Math"/>
                <a:cs typeface="Cambria Math"/>
              </a:rPr>
              <a:t>n</a:t>
            </a:r>
            <a:r>
              <a:rPr sz="2800" spc="-20" dirty="0">
                <a:latin typeface="Cambria Math"/>
                <a:cs typeface="Cambria Math"/>
              </a:rPr>
              <a:t>g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it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en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5" dirty="0">
                <a:latin typeface="Cambria Math"/>
                <a:cs typeface="Cambria Math"/>
              </a:rPr>
              <a:t>b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50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k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us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eba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70" dirty="0">
                <a:latin typeface="Cambria Math"/>
                <a:cs typeface="Cambria Math"/>
              </a:rPr>
              <a:t>n</a:t>
            </a:r>
            <a:r>
              <a:rPr sz="2800" spc="-1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ik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ti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59130" y="1046987"/>
            <a:ext cx="2374391" cy="448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81350" y="1030223"/>
            <a:ext cx="1860803" cy="4648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11541" y="1992883"/>
            <a:ext cx="8070850" cy="4384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marR="5080" indent="-514984" algn="just">
              <a:lnSpc>
                <a:spcPts val="2810"/>
              </a:lnSpc>
              <a:buAutoNum type="arabicPeriod"/>
              <a:tabLst>
                <a:tab pos="528320" algn="l"/>
              </a:tabLst>
            </a:pP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er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31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c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31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ng</a:t>
            </a:r>
            <a:r>
              <a:rPr sz="2600" spc="-15" dirty="0">
                <a:latin typeface="Cambria Math"/>
                <a:cs typeface="Cambria Math"/>
              </a:rPr>
              <a:t>u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pu</a:t>
            </a:r>
            <a:r>
              <a:rPr sz="2600" spc="-5" dirty="0">
                <a:latin typeface="Cambria Math"/>
                <a:cs typeface="Cambria Math"/>
              </a:rPr>
              <a:t>l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31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Cambria Math"/>
                <a:cs typeface="Cambria Math"/>
              </a:rPr>
              <a:t>d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31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l</a:t>
            </a:r>
            <a:r>
              <a:rPr sz="2600" spc="-15" dirty="0">
                <a:latin typeface="Cambria Math"/>
                <a:cs typeface="Cambria Math"/>
              </a:rPr>
              <a:t>i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4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la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o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ambria Math"/>
                <a:cs typeface="Cambria Math"/>
              </a:rPr>
              <a:t>b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-20" dirty="0">
                <a:latin typeface="Cambria Math"/>
                <a:cs typeface="Cambria Math"/>
              </a:rPr>
              <a:t>r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naa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Cambria Math"/>
                <a:cs typeface="Cambria Math"/>
              </a:rPr>
              <a:t>d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inda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idan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idan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rp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60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10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la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o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er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ebut</a:t>
            </a:r>
            <a:r>
              <a:rPr sz="2600" spc="-12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ad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l</a:t>
            </a:r>
            <a:r>
              <a:rPr sz="2600" dirty="0">
                <a:latin typeface="Cambria Math"/>
                <a:cs typeface="Cambria Math"/>
              </a:rPr>
              <a:t>eb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l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20" dirty="0">
                <a:latin typeface="Cambria Math"/>
                <a:cs typeface="Cambria Math"/>
              </a:rPr>
              <a:t>g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je</a:t>
            </a:r>
            <a:r>
              <a:rPr sz="2600" spc="-5" dirty="0">
                <a:latin typeface="Cambria Math"/>
                <a:cs typeface="Cambria Math"/>
              </a:rPr>
              <a:t>las</a:t>
            </a:r>
            <a:r>
              <a:rPr sz="2600" dirty="0">
                <a:latin typeface="Cambria Math"/>
                <a:cs typeface="Cambria Math"/>
              </a:rPr>
              <a:t>;</a:t>
            </a:r>
            <a:endParaRPr sz="2600">
              <a:latin typeface="Cambria Math"/>
              <a:cs typeface="Cambria Math"/>
            </a:endParaRPr>
          </a:p>
          <a:p>
            <a:pPr marL="527685" marR="5080" indent="-514984" algn="just">
              <a:lnSpc>
                <a:spcPts val="2810"/>
              </a:lnSpc>
              <a:spcBef>
                <a:spcPts val="1795"/>
              </a:spcBef>
              <a:buAutoNum type="arabicPeriod"/>
              <a:tabLst>
                <a:tab pos="528320" algn="l"/>
              </a:tabLst>
            </a:pP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li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8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c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8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20" dirty="0">
                <a:latin typeface="Cambria Math"/>
                <a:cs typeface="Cambria Math"/>
              </a:rPr>
              <a:t>g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15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l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70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4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spc="-4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ng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na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  </a:t>
            </a:r>
            <a:r>
              <a:rPr sz="2600" spc="13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o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  </a:t>
            </a:r>
            <a:r>
              <a:rPr sz="2600" spc="1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pr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ad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  </a:t>
            </a:r>
            <a:r>
              <a:rPr sz="2600" spc="1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dirty="0">
                <a:latin typeface="Times New Roman"/>
                <a:cs typeface="Times New Roman"/>
              </a:rPr>
              <a:t>   </a:t>
            </a:r>
            <a:r>
              <a:rPr sz="2600" spc="1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ada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  </a:t>
            </a:r>
            <a:r>
              <a:rPr sz="2600" spc="14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5" dirty="0">
                <a:latin typeface="Cambria Math"/>
                <a:cs typeface="Cambria Math"/>
              </a:rPr>
              <a:t>b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na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20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bu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54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54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spc="5" dirty="0">
                <a:latin typeface="Cambria Math"/>
                <a:cs typeface="Cambria Math"/>
              </a:rPr>
              <a:t>i</a:t>
            </a:r>
            <a:r>
              <a:rPr sz="2600" spc="-5" dirty="0">
                <a:latin typeface="Cambria Math"/>
                <a:cs typeface="Cambria Math"/>
              </a:rPr>
              <a:t>la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54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ehu</a:t>
            </a:r>
            <a:r>
              <a:rPr sz="2600" spc="-15" dirty="0">
                <a:latin typeface="Cambria Math"/>
                <a:cs typeface="Cambria Math"/>
              </a:rPr>
              <a:t>b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inda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idan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idan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perp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;</a:t>
            </a:r>
            <a:endParaRPr sz="2600">
              <a:latin typeface="Cambria Math"/>
              <a:cs typeface="Cambria Math"/>
            </a:endParaRPr>
          </a:p>
          <a:p>
            <a:pPr marL="527685" marR="5080" indent="-514984" algn="just">
              <a:lnSpc>
                <a:spcPts val="2810"/>
              </a:lnSpc>
              <a:spcBef>
                <a:spcPts val="1795"/>
              </a:spcBef>
              <a:buAutoNum type="arabicPeriod"/>
              <a:tabLst>
                <a:tab pos="528320" algn="l"/>
              </a:tabLst>
            </a:pP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in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10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4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buk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ri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o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pr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ad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17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1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ada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1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eh</a:t>
            </a:r>
            <a:r>
              <a:rPr sz="2600" spc="-15" dirty="0">
                <a:latin typeface="Cambria Math"/>
                <a:cs typeface="Cambria Math"/>
              </a:rPr>
              <a:t>u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15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1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17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ind</a:t>
            </a:r>
            <a:r>
              <a:rPr sz="2600" spc="10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idan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idan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perp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;</a:t>
            </a:r>
            <a:endParaRPr sz="26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6476" y="618743"/>
            <a:ext cx="3759835" cy="1097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9805" marR="5080" indent="-967740">
              <a:lnSpc>
                <a:spcPct val="100000"/>
              </a:lnSpc>
            </a:pPr>
            <a:r>
              <a:rPr sz="3600" spc="-135" dirty="0">
                <a:latin typeface="Calibri"/>
                <a:cs typeface="Calibri"/>
              </a:rPr>
              <a:t>W</a:t>
            </a:r>
            <a:r>
              <a:rPr sz="3600" spc="-20" dirty="0">
                <a:latin typeface="Calibri"/>
                <a:cs typeface="Calibri"/>
              </a:rPr>
              <a:t>e</a:t>
            </a:r>
            <a:r>
              <a:rPr sz="3600" spc="-50" dirty="0">
                <a:latin typeface="Calibri"/>
                <a:cs typeface="Calibri"/>
              </a:rPr>
              <a:t>w</a:t>
            </a:r>
            <a:r>
              <a:rPr sz="3600" spc="-10" dirty="0">
                <a:latin typeface="Calibri"/>
                <a:cs typeface="Calibri"/>
              </a:rPr>
              <a:t>e</a:t>
            </a:r>
            <a:r>
              <a:rPr sz="3600" dirty="0">
                <a:latin typeface="Calibri"/>
                <a:cs typeface="Calibri"/>
              </a:rPr>
              <a:t>nan</a:t>
            </a:r>
            <a:r>
              <a:rPr sz="3600" spc="-5" dirty="0">
                <a:latin typeface="Calibri"/>
                <a:cs typeface="Calibri"/>
              </a:rPr>
              <a:t>g</a:t>
            </a:r>
            <a:r>
              <a:rPr sz="3600" spc="-105" dirty="0">
                <a:latin typeface="Times New Roman"/>
                <a:cs typeface="Times New Roman"/>
              </a:rPr>
              <a:t> </a:t>
            </a:r>
            <a:r>
              <a:rPr sz="3600" spc="-80" dirty="0">
                <a:latin typeface="Calibri"/>
                <a:cs typeface="Calibri"/>
              </a:rPr>
              <a:t>P</a:t>
            </a:r>
            <a:r>
              <a:rPr sz="3600" spc="-10" dirty="0">
                <a:latin typeface="Calibri"/>
                <a:cs typeface="Calibri"/>
              </a:rPr>
              <a:t>e</a:t>
            </a:r>
            <a:r>
              <a:rPr sz="3600" spc="-70" dirty="0">
                <a:latin typeface="Calibri"/>
                <a:cs typeface="Calibri"/>
              </a:rPr>
              <a:t>n</a:t>
            </a:r>
            <a:r>
              <a:rPr sz="3600" spc="-5" dirty="0">
                <a:latin typeface="Calibri"/>
                <a:cs typeface="Calibri"/>
              </a:rPr>
              <a:t>y</a:t>
            </a:r>
            <a:r>
              <a:rPr sz="3600" dirty="0">
                <a:latin typeface="Calibri"/>
                <a:cs typeface="Calibri"/>
              </a:rPr>
              <a:t>idi</a:t>
            </a:r>
            <a:r>
              <a:rPr sz="3600" spc="-5" dirty="0">
                <a:latin typeface="Calibri"/>
                <a:cs typeface="Calibri"/>
              </a:rPr>
              <a:t>k</a:t>
            </a:r>
            <a:r>
              <a:rPr sz="3600" spc="-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Calibri"/>
                <a:cs typeface="Calibri"/>
              </a:rPr>
              <a:t>(</a:t>
            </a:r>
            <a:r>
              <a:rPr sz="3600" dirty="0">
                <a:latin typeface="Calibri"/>
                <a:cs typeface="Calibri"/>
              </a:rPr>
              <a:t>lanju</a:t>
            </a:r>
            <a:r>
              <a:rPr sz="3600" spc="-60" dirty="0">
                <a:latin typeface="Calibri"/>
                <a:cs typeface="Calibri"/>
              </a:rPr>
              <a:t>t</a:t>
            </a:r>
            <a:r>
              <a:rPr sz="3600" dirty="0">
                <a:latin typeface="Calibri"/>
                <a:cs typeface="Calibri"/>
              </a:rPr>
              <a:t>a</a:t>
            </a:r>
            <a:r>
              <a:rPr sz="3600" spc="10" dirty="0">
                <a:latin typeface="Calibri"/>
                <a:cs typeface="Calibri"/>
              </a:rPr>
              <a:t>n</a:t>
            </a:r>
            <a:r>
              <a:rPr sz="3600" dirty="0">
                <a:latin typeface="Calibri"/>
                <a:cs typeface="Calibri"/>
              </a:rPr>
              <a:t>)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1541" y="1992883"/>
            <a:ext cx="8073390" cy="4380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marR="6985" indent="-514984" algn="just">
              <a:lnSpc>
                <a:spcPts val="2810"/>
              </a:lnSpc>
              <a:buAutoNum type="arabicPeriod" startAt="4"/>
              <a:tabLst>
                <a:tab pos="528320" algn="l"/>
              </a:tabLst>
            </a:pP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0" dirty="0">
                <a:latin typeface="Cambria Math"/>
                <a:cs typeface="Cambria Math"/>
              </a:rPr>
              <a:t>me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1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bu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u,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c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9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9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do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3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lai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be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spc="-6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e-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naa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inda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idan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idan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perp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;</a:t>
            </a:r>
            <a:endParaRPr sz="2600">
              <a:latin typeface="Cambria Math"/>
              <a:cs typeface="Cambria Math"/>
            </a:endParaRPr>
          </a:p>
          <a:p>
            <a:pPr marL="527685" marR="8890" indent="-514984" algn="just">
              <a:lnSpc>
                <a:spcPts val="2810"/>
              </a:lnSpc>
              <a:spcBef>
                <a:spcPts val="1195"/>
              </a:spcBef>
              <a:buAutoNum type="arabicPeriod" startAt="4"/>
              <a:tabLst>
                <a:tab pos="528320" algn="l"/>
              </a:tabLst>
            </a:pP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la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5" dirty="0">
                <a:latin typeface="Cambria Math"/>
                <a:cs typeface="Cambria Math"/>
              </a:rPr>
              <a:t>ngg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-15" dirty="0">
                <a:latin typeface="Cambria Math"/>
                <a:cs typeface="Cambria Math"/>
              </a:rPr>
              <a:t>l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20" dirty="0">
                <a:latin typeface="Cambria Math"/>
                <a:cs typeface="Cambria Math"/>
              </a:rPr>
              <a:t>d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nda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20" dirty="0">
                <a:latin typeface="Cambria Math"/>
                <a:cs typeface="Cambria Math"/>
              </a:rPr>
              <a:t>t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buk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04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pem</a:t>
            </a:r>
            <a:r>
              <a:rPr sz="2600" dirty="0">
                <a:latin typeface="Cambria Math"/>
                <a:cs typeface="Cambria Math"/>
              </a:rPr>
              <a:t>bu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04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c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9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9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do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9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lai</a:t>
            </a:r>
            <a:r>
              <a:rPr sz="2600" spc="-1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3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5" dirty="0">
                <a:latin typeface="Cambria Math"/>
                <a:cs typeface="Cambria Math"/>
              </a:rPr>
              <a:t>l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29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5" dirty="0">
                <a:latin typeface="Cambria Math"/>
                <a:cs typeface="Cambria Math"/>
              </a:rPr>
              <a:t>yi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29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ada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3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29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buk</a:t>
            </a:r>
            <a:r>
              <a:rPr sz="2600" spc="-2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er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ebu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;</a:t>
            </a:r>
            <a:endParaRPr sz="2600">
              <a:latin typeface="Cambria Math"/>
              <a:cs typeface="Cambria Math"/>
            </a:endParaRPr>
          </a:p>
          <a:p>
            <a:pPr marL="527685" marR="5080" indent="-514984" algn="just">
              <a:lnSpc>
                <a:spcPts val="2810"/>
              </a:lnSpc>
              <a:spcBef>
                <a:spcPts val="1195"/>
              </a:spcBef>
              <a:buAutoNum type="arabicPeriod" startAt="4"/>
              <a:tabLst>
                <a:tab pos="528320" algn="l"/>
              </a:tabLst>
            </a:pP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in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na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l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dala</a:t>
            </a:r>
            <a:r>
              <a:rPr sz="2600" dirty="0">
                <a:latin typeface="Cambria Math"/>
                <a:cs typeface="Cambria Math"/>
              </a:rPr>
              <a:t>m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20" dirty="0">
                <a:latin typeface="Cambria Math"/>
                <a:cs typeface="Cambria Math"/>
              </a:rPr>
              <a:t>g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la</a:t>
            </a:r>
            <a:r>
              <a:rPr sz="2600" dirty="0">
                <a:latin typeface="Cambria Math"/>
                <a:cs typeface="Cambria Math"/>
              </a:rPr>
              <a:t>k-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sanaa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3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s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5" dirty="0">
                <a:latin typeface="Cambria Math"/>
                <a:cs typeface="Cambria Math"/>
              </a:rPr>
              <a:t>yidi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3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inda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idan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ida</a:t>
            </a:r>
            <a:r>
              <a:rPr sz="2600" spc="-1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perp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;</a:t>
            </a:r>
            <a:endParaRPr sz="2600">
              <a:latin typeface="Cambria Math"/>
              <a:cs typeface="Cambria Math"/>
            </a:endParaRPr>
          </a:p>
          <a:p>
            <a:pPr marL="527685" marR="6350" indent="-514984" algn="just">
              <a:lnSpc>
                <a:spcPts val="2810"/>
              </a:lnSpc>
              <a:spcBef>
                <a:spcPts val="1195"/>
              </a:spcBef>
              <a:buAutoNum type="arabicPeriod" startAt="4"/>
              <a:tabLst>
                <a:tab pos="528320" algn="l"/>
              </a:tabLst>
            </a:pP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anggi</a:t>
            </a:r>
            <a:r>
              <a:rPr sz="2600" dirty="0">
                <a:latin typeface="Cambria Math"/>
                <a:cs typeface="Cambria Math"/>
              </a:rPr>
              <a:t>l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o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15" dirty="0">
                <a:latin typeface="Cambria Math"/>
                <a:cs typeface="Cambria Math"/>
              </a:rPr>
              <a:t>n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uk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did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4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5" dirty="0">
                <a:latin typeface="Cambria Math"/>
                <a:cs typeface="Cambria Math"/>
              </a:rPr>
              <a:t>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spc="10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</a:t>
            </a:r>
            <a:r>
              <a:rPr sz="2600" dirty="0">
                <a:latin typeface="Cambria Math"/>
                <a:cs typeface="Cambria Math"/>
              </a:rPr>
              <a:t>per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eb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er</a:t>
            </a:r>
            <a:r>
              <a:rPr sz="2600" spc="-5" dirty="0">
                <a:latin typeface="Cambria Math"/>
                <a:cs typeface="Cambria Math"/>
              </a:rPr>
              <a:t>san</a:t>
            </a:r>
            <a:r>
              <a:rPr sz="2600" spc="-20" dirty="0">
                <a:latin typeface="Cambria Math"/>
                <a:cs typeface="Cambria Math"/>
              </a:rPr>
              <a:t>g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sa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si</a:t>
            </a:r>
            <a:r>
              <a:rPr sz="2600" dirty="0">
                <a:latin typeface="Cambria Math"/>
                <a:cs typeface="Cambria Math"/>
              </a:rPr>
              <a:t>;</a:t>
            </a:r>
            <a:endParaRPr sz="26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4368" y="635507"/>
            <a:ext cx="3966210" cy="1105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9625" marR="5080" indent="-797560">
              <a:lnSpc>
                <a:spcPct val="100000"/>
              </a:lnSpc>
            </a:pPr>
            <a:r>
              <a:rPr sz="3600" spc="-225" dirty="0">
                <a:latin typeface="+mn-lt"/>
              </a:rPr>
              <a:t>W</a:t>
            </a:r>
            <a:r>
              <a:rPr sz="3600" spc="-10" dirty="0">
                <a:latin typeface="+mn-lt"/>
              </a:rPr>
              <a:t>e</a:t>
            </a:r>
            <a:r>
              <a:rPr sz="3600" spc="-55" dirty="0">
                <a:latin typeface="+mn-lt"/>
              </a:rPr>
              <a:t>w</a:t>
            </a:r>
            <a:r>
              <a:rPr sz="3600" spc="-10" dirty="0">
                <a:latin typeface="+mn-lt"/>
              </a:rPr>
              <a:t>enan</a:t>
            </a:r>
            <a:r>
              <a:rPr sz="3600" dirty="0">
                <a:latin typeface="+mn-lt"/>
              </a:rPr>
              <a:t>g</a:t>
            </a:r>
            <a:r>
              <a:rPr sz="3600" spc="-85" dirty="0">
                <a:latin typeface="+mn-lt"/>
                <a:cs typeface="Times New Roman"/>
              </a:rPr>
              <a:t> </a:t>
            </a:r>
            <a:r>
              <a:rPr sz="3600" spc="-85" dirty="0">
                <a:latin typeface="+mn-lt"/>
              </a:rPr>
              <a:t>P</a:t>
            </a:r>
            <a:r>
              <a:rPr sz="3600" spc="-10" dirty="0">
                <a:latin typeface="+mn-lt"/>
              </a:rPr>
              <a:t>e</a:t>
            </a:r>
            <a:r>
              <a:rPr sz="3600" spc="-80" dirty="0">
                <a:latin typeface="+mn-lt"/>
              </a:rPr>
              <a:t>n</a:t>
            </a:r>
            <a:r>
              <a:rPr sz="3600" spc="-10" dirty="0">
                <a:latin typeface="+mn-lt"/>
              </a:rPr>
              <a:t>yidi</a:t>
            </a:r>
            <a:r>
              <a:rPr sz="3600" dirty="0">
                <a:latin typeface="+mn-lt"/>
              </a:rPr>
              <a:t>k</a:t>
            </a:r>
            <a:r>
              <a:rPr sz="3600" dirty="0">
                <a:latin typeface="+mn-lt"/>
                <a:cs typeface="Times New Roman"/>
              </a:rPr>
              <a:t> </a:t>
            </a:r>
            <a:r>
              <a:rPr sz="3600" spc="5" dirty="0">
                <a:latin typeface="+mn-lt"/>
              </a:rPr>
              <a:t>(</a:t>
            </a:r>
            <a:r>
              <a:rPr sz="3600" spc="-10" dirty="0">
                <a:latin typeface="+mn-lt"/>
              </a:rPr>
              <a:t>lan</a:t>
            </a:r>
            <a:r>
              <a:rPr sz="3600" dirty="0">
                <a:latin typeface="+mn-lt"/>
              </a:rPr>
              <a:t>jut</a:t>
            </a:r>
            <a:r>
              <a:rPr sz="3600" spc="-10" dirty="0">
                <a:latin typeface="+mn-lt"/>
              </a:rPr>
              <a:t>a</a:t>
            </a:r>
            <a:r>
              <a:rPr sz="3600" dirty="0">
                <a:latin typeface="+mn-lt"/>
              </a:rPr>
              <a:t>n</a:t>
            </a:r>
            <a:r>
              <a:rPr sz="3600" spc="-85" dirty="0">
                <a:latin typeface="+mn-lt"/>
                <a:cs typeface="Times New Roman"/>
              </a:rPr>
              <a:t> </a:t>
            </a:r>
            <a:r>
              <a:rPr sz="3600" spc="-10" dirty="0">
                <a:latin typeface="+mn-lt"/>
              </a:rPr>
              <a:t>1</a:t>
            </a:r>
            <a:r>
              <a:rPr sz="3600" dirty="0">
                <a:latin typeface="+mn-lt"/>
              </a:rPr>
              <a:t>)</a:t>
            </a:r>
            <a:endParaRPr sz="3600" dirty="0">
              <a:latin typeface="+mn-lt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1541" y="1948179"/>
            <a:ext cx="200533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27685" algn="l"/>
              </a:tabLst>
            </a:pPr>
            <a:r>
              <a:rPr sz="2600" spc="-5" dirty="0">
                <a:latin typeface="Cambria Math"/>
                <a:cs typeface="Cambria Math"/>
              </a:rPr>
              <a:t>8</a:t>
            </a:r>
            <a:r>
              <a:rPr sz="2600" dirty="0">
                <a:latin typeface="Cambria Math"/>
                <a:cs typeface="Cambria Math"/>
              </a:rPr>
              <a:t>.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5" dirty="0">
                <a:latin typeface="Cambria Math"/>
                <a:cs typeface="Cambria Math"/>
              </a:rPr>
              <a:t>y</a:t>
            </a:r>
            <a:r>
              <a:rPr sz="2600" dirty="0">
                <a:latin typeface="Cambria Math"/>
                <a:cs typeface="Cambria Math"/>
              </a:rPr>
              <a:t>ur</a:t>
            </a:r>
            <a:r>
              <a:rPr sz="2600" spc="-15" dirty="0">
                <a:latin typeface="Cambria Math"/>
                <a:cs typeface="Cambria Math"/>
              </a:rPr>
              <a:t>u</a:t>
            </a:r>
            <a:r>
              <a:rPr sz="2600" dirty="0">
                <a:latin typeface="Cambria Math"/>
                <a:cs typeface="Cambria Math"/>
              </a:rPr>
              <a:t>h</a:t>
            </a:r>
            <a:endParaRPr sz="26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92495" y="1948179"/>
            <a:ext cx="274066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420495" algn="l"/>
              </a:tabLst>
            </a:pP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10" dirty="0">
                <a:latin typeface="Cambria Math"/>
                <a:cs typeface="Cambria Math"/>
              </a:rPr>
              <a:t>erh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5" dirty="0">
                <a:latin typeface="Cambria Math"/>
                <a:cs typeface="Cambria Math"/>
              </a:rPr>
              <a:t>dan</a:t>
            </a:r>
            <a:r>
              <a:rPr sz="2600" spc="-10" dirty="0">
                <a:latin typeface="Cambria Math"/>
                <a:cs typeface="Cambria Math"/>
              </a:rPr>
              <a:t>/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u</a:t>
            </a:r>
            <a:endParaRPr sz="26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10490" y="2304794"/>
            <a:ext cx="211137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481455" algn="l"/>
              </a:tabLst>
            </a:pPr>
            <a:r>
              <a:rPr sz="2600" dirty="0">
                <a:latin typeface="Cambria Math"/>
                <a:cs typeface="Cambria Math"/>
              </a:rPr>
              <a:t>ru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u</a:t>
            </a:r>
            <a:endParaRPr sz="26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10450" y="1992883"/>
            <a:ext cx="1351915" cy="717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6520" marR="5080" indent="-84455">
              <a:lnSpc>
                <a:spcPts val="2810"/>
              </a:lnSpc>
            </a:pPr>
            <a:r>
              <a:rPr sz="2600" spc="-10" dirty="0">
                <a:latin typeface="Cambria Math"/>
                <a:cs typeface="Cambria Math"/>
              </a:rPr>
              <a:t>me</a:t>
            </a:r>
            <a:r>
              <a:rPr sz="2600" spc="-5" dirty="0">
                <a:latin typeface="Cambria Math"/>
                <a:cs typeface="Cambria Math"/>
              </a:rPr>
              <a:t>la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t</a:t>
            </a:r>
            <a:endParaRPr sz="26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92812" y="1992883"/>
            <a:ext cx="1589405" cy="717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45415">
              <a:lnSpc>
                <a:spcPts val="2810"/>
              </a:lnSpc>
              <a:tabLst>
                <a:tab pos="999490" algn="l"/>
              </a:tabLst>
            </a:pPr>
            <a:r>
              <a:rPr sz="2600" spc="-1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o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ad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5" dirty="0">
                <a:latin typeface="Cambria Math"/>
                <a:cs typeface="Cambria Math"/>
              </a:rPr>
              <a:t>saa</a:t>
            </a:r>
            <a:r>
              <a:rPr sz="2600" dirty="0">
                <a:latin typeface="Cambria Math"/>
                <a:cs typeface="Cambria Math"/>
              </a:rPr>
              <a:t>t</a:t>
            </a:r>
            <a:endParaRPr sz="26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26653" y="2349499"/>
            <a:ext cx="2012950" cy="717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810"/>
              </a:lnSpc>
            </a:pP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ning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al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10" dirty="0">
                <a:latin typeface="Cambria Math"/>
                <a:cs typeface="Cambria Math"/>
              </a:rPr>
              <a:t>em</a:t>
            </a:r>
            <a:r>
              <a:rPr sz="2600" dirty="0">
                <a:latin typeface="Cambria Math"/>
                <a:cs typeface="Cambria Math"/>
              </a:rPr>
              <a:t>er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endParaRPr sz="26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68759" y="2661410"/>
            <a:ext cx="102108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dan</a:t>
            </a:r>
            <a:r>
              <a:rPr sz="2600" dirty="0">
                <a:latin typeface="Cambria Math"/>
                <a:cs typeface="Cambria Math"/>
              </a:rPr>
              <a:t>g</a:t>
            </a:r>
            <a:endParaRPr sz="26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78844" y="2661410"/>
            <a:ext cx="251587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73580" algn="l"/>
              </a:tabLst>
            </a:pPr>
            <a:r>
              <a:rPr sz="2600" dirty="0">
                <a:latin typeface="Cambria Math"/>
                <a:cs typeface="Cambria Math"/>
              </a:rPr>
              <a:t>be</a:t>
            </a:r>
            <a:r>
              <a:rPr sz="2600" spc="-20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lang</a:t>
            </a:r>
            <a:r>
              <a:rPr sz="2600" spc="-1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n</a:t>
            </a:r>
            <a:endParaRPr sz="26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84996" y="2661410"/>
            <a:ext cx="159702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0" dirty="0">
                <a:latin typeface="Cambria Math"/>
                <a:cs typeface="Cambria Math"/>
              </a:rPr>
              <a:t>me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1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a</a:t>
            </a:r>
            <a:endParaRPr sz="26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11541" y="3062730"/>
            <a:ext cx="8072755" cy="3314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marR="5715">
              <a:lnSpc>
                <a:spcPts val="2810"/>
              </a:lnSpc>
              <a:tabLst>
                <a:tab pos="1998345" algn="l"/>
                <a:tab pos="3115310" algn="l"/>
                <a:tab pos="4286885" algn="l"/>
                <a:tab pos="5826760" algn="l"/>
                <a:tab pos="7390765" algn="l"/>
              </a:tabLst>
            </a:pPr>
            <a:r>
              <a:rPr sz="2600" spc="-5" dirty="0">
                <a:latin typeface="Cambria Math"/>
                <a:cs typeface="Cambria Math"/>
              </a:rPr>
              <a:t>id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s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5" dirty="0">
                <a:latin typeface="Cambria Math"/>
                <a:cs typeface="Cambria Math"/>
              </a:rPr>
              <a:t>o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ang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nda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5" dirty="0">
                <a:latin typeface="Cambria Math"/>
                <a:cs typeface="Cambria Math"/>
              </a:rPr>
              <a:t>dan</a:t>
            </a:r>
            <a:r>
              <a:rPr sz="2600" spc="-10" dirty="0">
                <a:latin typeface="Cambria Math"/>
                <a:cs typeface="Cambria Math"/>
              </a:rPr>
              <a:t>/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5" dirty="0">
                <a:latin typeface="Cambria Math"/>
                <a:cs typeface="Cambria Math"/>
              </a:rPr>
              <a:t>do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en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40" dirty="0">
                <a:latin typeface="Cambria Math"/>
                <a:cs typeface="Cambria Math"/>
              </a:rPr>
              <a:t>a</a:t>
            </a:r>
            <a:r>
              <a:rPr sz="2600" spc="-50" dirty="0">
                <a:latin typeface="Cambria Math"/>
                <a:cs typeface="Cambria Math"/>
              </a:rPr>
              <a:t>w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;</a:t>
            </a:r>
            <a:endParaRPr sz="2600">
              <a:latin typeface="Cambria Math"/>
              <a:cs typeface="Cambria Math"/>
            </a:endParaRPr>
          </a:p>
          <a:p>
            <a:pPr marL="527685" marR="5715" indent="-514984" algn="just">
              <a:lnSpc>
                <a:spcPts val="2810"/>
              </a:lnSpc>
              <a:spcBef>
                <a:spcPts val="1195"/>
              </a:spcBef>
              <a:buAutoNum type="arabicPeriod" startAt="9"/>
              <a:tabLst>
                <a:tab pos="528320" algn="l"/>
              </a:tabLst>
            </a:pP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o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et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5" dirty="0">
                <a:latin typeface="Cambria Math"/>
                <a:cs typeface="Cambria Math"/>
              </a:rPr>
              <a:t>s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o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be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ai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inda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idan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idan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perp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;</a:t>
            </a:r>
            <a:endParaRPr sz="2600">
              <a:latin typeface="Cambria Math"/>
              <a:cs typeface="Cambria Math"/>
            </a:endParaRPr>
          </a:p>
          <a:p>
            <a:pPr marL="527685" indent="-514984">
              <a:lnSpc>
                <a:spcPct val="100000"/>
              </a:lnSpc>
              <a:spcBef>
                <a:spcPts val="844"/>
              </a:spcBef>
              <a:buAutoNum type="arabicPeriod" startAt="9"/>
              <a:tabLst>
                <a:tab pos="528320" algn="l"/>
              </a:tabLst>
            </a:pP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20" dirty="0">
                <a:latin typeface="Cambria Math"/>
                <a:cs typeface="Cambria Math"/>
              </a:rPr>
              <a:t>g</a:t>
            </a:r>
            <a:r>
              <a:rPr sz="2600" dirty="0">
                <a:latin typeface="Cambria Math"/>
                <a:cs typeface="Cambria Math"/>
              </a:rPr>
              <a:t>he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5" dirty="0">
                <a:latin typeface="Cambria Math"/>
                <a:cs typeface="Cambria Math"/>
              </a:rPr>
              <a:t>yidi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;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dan</a:t>
            </a:r>
            <a:r>
              <a:rPr sz="2600" spc="-10" dirty="0">
                <a:latin typeface="Cambria Math"/>
                <a:cs typeface="Cambria Math"/>
              </a:rPr>
              <a:t>/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u</a:t>
            </a:r>
            <a:endParaRPr sz="2600">
              <a:latin typeface="Cambria Math"/>
              <a:cs typeface="Cambria Math"/>
            </a:endParaRPr>
          </a:p>
          <a:p>
            <a:pPr marL="527685" marR="5080" indent="-514984" algn="just">
              <a:lnSpc>
                <a:spcPts val="2810"/>
              </a:lnSpc>
              <a:spcBef>
                <a:spcPts val="1240"/>
              </a:spcBef>
              <a:buAutoNum type="arabicPeriod" startAt="9"/>
              <a:tabLst>
                <a:tab pos="528320" algn="l"/>
              </a:tabLst>
            </a:pP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la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31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inda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31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lai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320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y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3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10" dirty="0">
                <a:latin typeface="Cambria Math"/>
                <a:cs typeface="Cambria Math"/>
              </a:rPr>
              <a:t>er</a:t>
            </a:r>
            <a:r>
              <a:rPr sz="2600" spc="-5" dirty="0">
                <a:latin typeface="Cambria Math"/>
                <a:cs typeface="Cambria Math"/>
              </a:rPr>
              <a:t>l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3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2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uk</a:t>
            </a:r>
            <a:r>
              <a:rPr sz="2600" spc="310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lan</a:t>
            </a:r>
            <a:r>
              <a:rPr sz="2600" dirty="0">
                <a:latin typeface="Cambria Math"/>
                <a:cs typeface="Cambria Math"/>
              </a:rPr>
              <a:t>c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5" dirty="0">
                <a:latin typeface="Cambria Math"/>
                <a:cs typeface="Cambria Math"/>
              </a:rPr>
              <a:t>yidi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2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inda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idan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2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idan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rp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urut</a:t>
            </a:r>
            <a:r>
              <a:rPr sz="2600" spc="-120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peru</a:t>
            </a:r>
            <a:r>
              <a:rPr sz="2600" spc="-5" dirty="0">
                <a:latin typeface="Cambria Math"/>
                <a:cs typeface="Cambria Math"/>
              </a:rPr>
              <a:t>ndang-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ndan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.</a:t>
            </a:r>
            <a:endParaRPr sz="26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1541" y="728471"/>
            <a:ext cx="8072120" cy="2180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4585" marR="381635" indent="-737870">
              <a:lnSpc>
                <a:spcPct val="100000"/>
              </a:lnSpc>
            </a:pPr>
            <a:r>
              <a:rPr sz="3000" dirty="0">
                <a:latin typeface="Cambria Math"/>
                <a:cs typeface="Cambria Math"/>
              </a:rPr>
              <a:t>M</a:t>
            </a:r>
            <a:r>
              <a:rPr sz="3000" spc="-5" dirty="0">
                <a:latin typeface="Cambria Math"/>
                <a:cs typeface="Cambria Math"/>
              </a:rPr>
              <a:t>em</a:t>
            </a:r>
            <a:r>
              <a:rPr sz="3000" dirty="0">
                <a:latin typeface="Cambria Math"/>
                <a:cs typeface="Cambria Math"/>
              </a:rPr>
              <a:t>b</a:t>
            </a:r>
            <a:r>
              <a:rPr sz="3000" spc="-5" dirty="0">
                <a:latin typeface="Cambria Math"/>
                <a:cs typeface="Cambria Math"/>
              </a:rPr>
              <a:t>e</a:t>
            </a:r>
            <a:r>
              <a:rPr sz="3000" spc="-10" dirty="0">
                <a:latin typeface="Cambria Math"/>
                <a:cs typeface="Cambria Math"/>
              </a:rPr>
              <a:t>ri</a:t>
            </a:r>
            <a:r>
              <a:rPr sz="3000" dirty="0">
                <a:latin typeface="Cambria Math"/>
                <a:cs typeface="Cambria Math"/>
              </a:rPr>
              <a:t>t</a:t>
            </a:r>
            <a:r>
              <a:rPr sz="3000" spc="-5" dirty="0">
                <a:latin typeface="Cambria Math"/>
                <a:cs typeface="Cambria Math"/>
              </a:rPr>
              <a:t>ahu</a:t>
            </a:r>
            <a:r>
              <a:rPr sz="3000" spc="-30" dirty="0">
                <a:latin typeface="Cambria Math"/>
                <a:cs typeface="Cambria Math"/>
              </a:rPr>
              <a:t>k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n</a:t>
            </a:r>
            <a:r>
              <a:rPr sz="3000" spc="-8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d</a:t>
            </a:r>
            <a:r>
              <a:rPr sz="3000" spc="-10" dirty="0">
                <a:latin typeface="Cambria Math"/>
                <a:cs typeface="Cambria Math"/>
              </a:rPr>
              <a:t>i</a:t>
            </a:r>
            <a:r>
              <a:rPr sz="3000" spc="-5" dirty="0">
                <a:latin typeface="Cambria Math"/>
                <a:cs typeface="Cambria Math"/>
              </a:rPr>
              <a:t>mu</a:t>
            </a:r>
            <a:r>
              <a:rPr sz="3000" dirty="0">
                <a:latin typeface="Cambria Math"/>
                <a:cs typeface="Cambria Math"/>
              </a:rPr>
              <a:t>l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spc="-10" dirty="0">
                <a:latin typeface="Cambria Math"/>
                <a:cs typeface="Cambria Math"/>
              </a:rPr>
              <a:t>i</a:t>
            </a:r>
            <a:r>
              <a:rPr sz="3000" spc="-55" dirty="0">
                <a:latin typeface="Cambria Math"/>
                <a:cs typeface="Cambria Math"/>
              </a:rPr>
              <a:t>n</a:t>
            </a:r>
            <a:r>
              <a:rPr sz="3000" spc="-65" dirty="0">
                <a:latin typeface="Cambria Math"/>
                <a:cs typeface="Cambria Math"/>
              </a:rPr>
              <a:t>y</a:t>
            </a:r>
            <a:r>
              <a:rPr sz="3000" dirty="0">
                <a:latin typeface="Cambria Math"/>
                <a:cs typeface="Cambria Math"/>
              </a:rPr>
              <a:t>a</a:t>
            </a:r>
            <a:r>
              <a:rPr sz="3000" spc="-8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pe</a:t>
            </a:r>
            <a:r>
              <a:rPr sz="3000" spc="-55" dirty="0">
                <a:latin typeface="Cambria Math"/>
                <a:cs typeface="Cambria Math"/>
              </a:rPr>
              <a:t>n</a:t>
            </a:r>
            <a:r>
              <a:rPr sz="3000" spc="-5" dirty="0">
                <a:latin typeface="Cambria Math"/>
                <a:cs typeface="Cambria Math"/>
              </a:rPr>
              <a:t>y</a:t>
            </a:r>
            <a:r>
              <a:rPr sz="3000" spc="-10" dirty="0">
                <a:latin typeface="Cambria Math"/>
                <a:cs typeface="Cambria Math"/>
              </a:rPr>
              <a:t>i</a:t>
            </a:r>
            <a:r>
              <a:rPr sz="3000" spc="-5" dirty="0">
                <a:latin typeface="Cambria Math"/>
                <a:cs typeface="Cambria Math"/>
              </a:rPr>
              <a:t>d</a:t>
            </a:r>
            <a:r>
              <a:rPr sz="3000" spc="-10" dirty="0">
                <a:latin typeface="Cambria Math"/>
                <a:cs typeface="Cambria Math"/>
              </a:rPr>
              <a:t>i</a:t>
            </a:r>
            <a:r>
              <a:rPr sz="3000" spc="-30" dirty="0">
                <a:latin typeface="Cambria Math"/>
                <a:cs typeface="Cambria Math"/>
              </a:rPr>
              <a:t>k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n</a:t>
            </a:r>
            <a:r>
              <a:rPr sz="3000" spc="-8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da</a:t>
            </a:r>
            <a:r>
              <a:rPr sz="3000" dirty="0">
                <a:latin typeface="Cambria Math"/>
                <a:cs typeface="Cambria Math"/>
              </a:rPr>
              <a:t>n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me</a:t>
            </a:r>
            <a:r>
              <a:rPr sz="3000" spc="-55" dirty="0">
                <a:latin typeface="Cambria Math"/>
                <a:cs typeface="Cambria Math"/>
              </a:rPr>
              <a:t>n</a:t>
            </a:r>
            <a:r>
              <a:rPr sz="3000" spc="-65" dirty="0">
                <a:latin typeface="Cambria Math"/>
                <a:cs typeface="Cambria Math"/>
              </a:rPr>
              <a:t>y</a:t>
            </a:r>
            <a:r>
              <a:rPr sz="3000" spc="-5" dirty="0">
                <a:latin typeface="Cambria Math"/>
                <a:cs typeface="Cambria Math"/>
              </a:rPr>
              <a:t>ampa</a:t>
            </a:r>
            <a:r>
              <a:rPr sz="3000" spc="-10" dirty="0">
                <a:latin typeface="Cambria Math"/>
                <a:cs typeface="Cambria Math"/>
              </a:rPr>
              <a:t>i</a:t>
            </a:r>
            <a:r>
              <a:rPr sz="3000" spc="-30" dirty="0">
                <a:latin typeface="Cambria Math"/>
                <a:cs typeface="Cambria Math"/>
              </a:rPr>
              <a:t>k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n</a:t>
            </a:r>
            <a:r>
              <a:rPr sz="3000" spc="-8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ha</a:t>
            </a:r>
            <a:r>
              <a:rPr sz="3000" spc="-10" dirty="0">
                <a:latin typeface="Cambria Math"/>
                <a:cs typeface="Cambria Math"/>
              </a:rPr>
              <a:t>si</a:t>
            </a:r>
            <a:r>
              <a:rPr sz="3000" dirty="0">
                <a:latin typeface="Cambria Math"/>
                <a:cs typeface="Cambria Math"/>
              </a:rPr>
              <a:t>l</a:t>
            </a:r>
            <a:r>
              <a:rPr sz="3000" spc="-9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pe</a:t>
            </a:r>
            <a:r>
              <a:rPr sz="3000" spc="-55" dirty="0">
                <a:latin typeface="Cambria Math"/>
                <a:cs typeface="Cambria Math"/>
              </a:rPr>
              <a:t>n</a:t>
            </a:r>
            <a:r>
              <a:rPr sz="3000" spc="-5" dirty="0">
                <a:latin typeface="Cambria Math"/>
                <a:cs typeface="Cambria Math"/>
              </a:rPr>
              <a:t>y</a:t>
            </a:r>
            <a:r>
              <a:rPr sz="3000" spc="-10" dirty="0">
                <a:latin typeface="Cambria Math"/>
                <a:cs typeface="Cambria Math"/>
              </a:rPr>
              <a:t>i</a:t>
            </a:r>
            <a:r>
              <a:rPr sz="3000" spc="-5" dirty="0">
                <a:latin typeface="Cambria Math"/>
                <a:cs typeface="Cambria Math"/>
              </a:rPr>
              <a:t>d</a:t>
            </a:r>
            <a:r>
              <a:rPr sz="3000" spc="-10" dirty="0">
                <a:latin typeface="Cambria Math"/>
                <a:cs typeface="Cambria Math"/>
              </a:rPr>
              <a:t>i</a:t>
            </a:r>
            <a:r>
              <a:rPr sz="3000" spc="-30" dirty="0">
                <a:latin typeface="Cambria Math"/>
                <a:cs typeface="Cambria Math"/>
              </a:rPr>
              <a:t>k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spc="-55" dirty="0">
                <a:latin typeface="Cambria Math"/>
                <a:cs typeface="Cambria Math"/>
              </a:rPr>
              <a:t>n</a:t>
            </a:r>
            <a:r>
              <a:rPr sz="3000" spc="-65" dirty="0">
                <a:latin typeface="Cambria Math"/>
                <a:cs typeface="Cambria Math"/>
              </a:rPr>
              <a:t>y</a:t>
            </a:r>
            <a:r>
              <a:rPr sz="3000" dirty="0">
                <a:latin typeface="Cambria Math"/>
                <a:cs typeface="Cambria Math"/>
              </a:rPr>
              <a:t>a</a:t>
            </a:r>
            <a:endParaRPr sz="3000">
              <a:latin typeface="Cambria Math"/>
              <a:cs typeface="Cambria Math"/>
            </a:endParaRPr>
          </a:p>
          <a:p>
            <a:pPr marL="354965" marR="5080" indent="-342900">
              <a:lnSpc>
                <a:spcPct val="100000"/>
              </a:lnSpc>
              <a:spcBef>
                <a:spcPts val="2700"/>
              </a:spcBef>
              <a:tabLst>
                <a:tab pos="1981200" algn="l"/>
                <a:tab pos="5001895" algn="l"/>
                <a:tab pos="7028180" algn="l"/>
              </a:tabLst>
            </a:pPr>
            <a:r>
              <a:rPr sz="3000" spc="315" dirty="0">
                <a:latin typeface="Wingdings"/>
                <a:cs typeface="Wingdings"/>
              </a:rPr>
              <a:t></a:t>
            </a:r>
            <a:r>
              <a:rPr sz="3000" spc="-65" dirty="0">
                <a:latin typeface="Cambria Math"/>
                <a:cs typeface="Cambria Math"/>
              </a:rPr>
              <a:t>P</a:t>
            </a:r>
            <a:r>
              <a:rPr sz="3000" spc="-5" dirty="0">
                <a:latin typeface="Cambria Math"/>
                <a:cs typeface="Cambria Math"/>
              </a:rPr>
              <a:t>e</a:t>
            </a:r>
            <a:r>
              <a:rPr sz="3000" spc="-55" dirty="0">
                <a:latin typeface="Cambria Math"/>
                <a:cs typeface="Cambria Math"/>
              </a:rPr>
              <a:t>n</a:t>
            </a:r>
            <a:r>
              <a:rPr sz="3000" spc="-5" dirty="0">
                <a:latin typeface="Cambria Math"/>
                <a:cs typeface="Cambria Math"/>
              </a:rPr>
              <a:t>y</a:t>
            </a:r>
            <a:r>
              <a:rPr sz="3000" spc="-10" dirty="0">
                <a:latin typeface="Cambria Math"/>
                <a:cs typeface="Cambria Math"/>
              </a:rPr>
              <a:t>i</a:t>
            </a:r>
            <a:r>
              <a:rPr sz="3000" spc="-5" dirty="0">
                <a:latin typeface="Cambria Math"/>
                <a:cs typeface="Cambria Math"/>
              </a:rPr>
              <a:t>d</a:t>
            </a:r>
            <a:r>
              <a:rPr sz="3000" spc="-10" dirty="0">
                <a:latin typeface="Cambria Math"/>
                <a:cs typeface="Cambria Math"/>
              </a:rPr>
              <a:t>i</a:t>
            </a:r>
            <a:r>
              <a:rPr sz="3000" dirty="0">
                <a:latin typeface="Cambria Math"/>
                <a:cs typeface="Cambria Math"/>
              </a:rPr>
              <a:t>k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5" dirty="0">
                <a:latin typeface="Cambria Math"/>
                <a:cs typeface="Cambria Math"/>
              </a:rPr>
              <a:t>mem</a:t>
            </a:r>
            <a:r>
              <a:rPr sz="3000" dirty="0">
                <a:latin typeface="Cambria Math"/>
                <a:cs typeface="Cambria Math"/>
              </a:rPr>
              <a:t>b</a:t>
            </a:r>
            <a:r>
              <a:rPr sz="3000" spc="0" dirty="0">
                <a:latin typeface="Cambria Math"/>
                <a:cs typeface="Cambria Math"/>
              </a:rPr>
              <a:t>e</a:t>
            </a:r>
            <a:r>
              <a:rPr sz="3000" spc="-10" dirty="0">
                <a:latin typeface="Cambria Math"/>
                <a:cs typeface="Cambria Math"/>
              </a:rPr>
              <a:t>ri</a:t>
            </a:r>
            <a:r>
              <a:rPr sz="3000" dirty="0">
                <a:latin typeface="Cambria Math"/>
                <a:cs typeface="Cambria Math"/>
              </a:rPr>
              <a:t>t</a:t>
            </a:r>
            <a:r>
              <a:rPr sz="3000" spc="-5" dirty="0">
                <a:latin typeface="Cambria Math"/>
                <a:cs typeface="Cambria Math"/>
              </a:rPr>
              <a:t>ahu</a:t>
            </a:r>
            <a:r>
              <a:rPr sz="3000" spc="-30" dirty="0">
                <a:latin typeface="Cambria Math"/>
                <a:cs typeface="Cambria Math"/>
              </a:rPr>
              <a:t>k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n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5" dirty="0">
                <a:latin typeface="Cambria Math"/>
                <a:cs typeface="Cambria Math"/>
              </a:rPr>
              <a:t>d</a:t>
            </a:r>
            <a:r>
              <a:rPr sz="3000" spc="-10" dirty="0">
                <a:latin typeface="Cambria Math"/>
                <a:cs typeface="Cambria Math"/>
              </a:rPr>
              <a:t>i</a:t>
            </a:r>
            <a:r>
              <a:rPr sz="3000" spc="-5" dirty="0">
                <a:latin typeface="Cambria Math"/>
                <a:cs typeface="Cambria Math"/>
              </a:rPr>
              <a:t>mu</a:t>
            </a:r>
            <a:r>
              <a:rPr sz="3000" dirty="0">
                <a:latin typeface="Cambria Math"/>
                <a:cs typeface="Cambria Math"/>
              </a:rPr>
              <a:t>l</a:t>
            </a:r>
            <a:r>
              <a:rPr sz="3000" spc="10" dirty="0">
                <a:latin typeface="Cambria Math"/>
                <a:cs typeface="Cambria Math"/>
              </a:rPr>
              <a:t>a</a:t>
            </a:r>
            <a:r>
              <a:rPr sz="3000" spc="-10" dirty="0">
                <a:latin typeface="Cambria Math"/>
                <a:cs typeface="Cambria Math"/>
              </a:rPr>
              <a:t>i</a:t>
            </a:r>
            <a:r>
              <a:rPr sz="3000" spc="-55" dirty="0">
                <a:latin typeface="Cambria Math"/>
                <a:cs typeface="Cambria Math"/>
              </a:rPr>
              <a:t>n</a:t>
            </a:r>
            <a:r>
              <a:rPr sz="3000" spc="-65" dirty="0">
                <a:latin typeface="Cambria Math"/>
                <a:cs typeface="Cambria Math"/>
              </a:rPr>
              <a:t>y</a:t>
            </a:r>
            <a:r>
              <a:rPr sz="3000" dirty="0">
                <a:latin typeface="Cambria Math"/>
                <a:cs typeface="Cambria Math"/>
              </a:rPr>
              <a:t>a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5" dirty="0">
                <a:latin typeface="Cambria Math"/>
                <a:cs typeface="Cambria Math"/>
              </a:rPr>
              <a:t>pe</a:t>
            </a:r>
            <a:r>
              <a:rPr sz="3000" spc="-55" dirty="0">
                <a:latin typeface="Cambria Math"/>
                <a:cs typeface="Cambria Math"/>
              </a:rPr>
              <a:t>n</a:t>
            </a:r>
            <a:r>
              <a:rPr sz="3000" spc="-5" dirty="0">
                <a:latin typeface="Cambria Math"/>
                <a:cs typeface="Cambria Math"/>
              </a:rPr>
              <a:t>y</a:t>
            </a:r>
            <a:r>
              <a:rPr sz="3000" spc="-10" dirty="0">
                <a:latin typeface="Cambria Math"/>
                <a:cs typeface="Cambria Math"/>
              </a:rPr>
              <a:t>i</a:t>
            </a:r>
            <a:r>
              <a:rPr sz="3000" dirty="0">
                <a:latin typeface="Cambria Math"/>
                <a:cs typeface="Cambria Math"/>
              </a:rPr>
              <a:t>-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d</a:t>
            </a:r>
            <a:r>
              <a:rPr sz="3000" spc="-10" dirty="0">
                <a:latin typeface="Cambria Math"/>
                <a:cs typeface="Cambria Math"/>
              </a:rPr>
              <a:t>i</a:t>
            </a:r>
            <a:r>
              <a:rPr sz="3000" spc="-30" dirty="0">
                <a:latin typeface="Cambria Math"/>
                <a:cs typeface="Cambria Math"/>
              </a:rPr>
              <a:t>k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n</a:t>
            </a:r>
            <a:r>
              <a:rPr sz="3000" spc="28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da</a:t>
            </a:r>
            <a:r>
              <a:rPr sz="3000" dirty="0">
                <a:latin typeface="Cambria Math"/>
                <a:cs typeface="Cambria Math"/>
              </a:rPr>
              <a:t>n</a:t>
            </a:r>
            <a:r>
              <a:rPr sz="3000" spc="28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me</a:t>
            </a:r>
            <a:r>
              <a:rPr sz="3000" spc="-55" dirty="0">
                <a:latin typeface="Cambria Math"/>
                <a:cs typeface="Cambria Math"/>
              </a:rPr>
              <a:t>n</a:t>
            </a:r>
            <a:r>
              <a:rPr sz="3000" spc="-65" dirty="0">
                <a:latin typeface="Cambria Math"/>
                <a:cs typeface="Cambria Math"/>
              </a:rPr>
              <a:t>y</a:t>
            </a:r>
            <a:r>
              <a:rPr sz="3000" spc="-5" dirty="0">
                <a:latin typeface="Cambria Math"/>
                <a:cs typeface="Cambria Math"/>
              </a:rPr>
              <a:t>ampa</a:t>
            </a:r>
            <a:r>
              <a:rPr sz="3000" spc="-10" dirty="0">
                <a:latin typeface="Cambria Math"/>
                <a:cs typeface="Cambria Math"/>
              </a:rPr>
              <a:t>i</a:t>
            </a:r>
            <a:r>
              <a:rPr sz="3000" spc="-30" dirty="0">
                <a:latin typeface="Cambria Math"/>
                <a:cs typeface="Cambria Math"/>
              </a:rPr>
              <a:t>k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n</a:t>
            </a:r>
            <a:r>
              <a:rPr sz="3000" spc="30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ha</a:t>
            </a:r>
            <a:r>
              <a:rPr sz="3000" spc="-10" dirty="0">
                <a:latin typeface="Cambria Math"/>
                <a:cs typeface="Cambria Math"/>
              </a:rPr>
              <a:t>si</a:t>
            </a:r>
            <a:r>
              <a:rPr sz="3000" dirty="0">
                <a:latin typeface="Cambria Math"/>
                <a:cs typeface="Cambria Math"/>
              </a:rPr>
              <a:t>l</a:t>
            </a:r>
            <a:r>
              <a:rPr sz="3000" spc="28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pe</a:t>
            </a:r>
            <a:r>
              <a:rPr sz="3000" spc="-55" dirty="0">
                <a:latin typeface="Cambria Math"/>
                <a:cs typeface="Cambria Math"/>
              </a:rPr>
              <a:t>n</a:t>
            </a:r>
            <a:r>
              <a:rPr sz="3000" spc="-5" dirty="0">
                <a:latin typeface="Cambria Math"/>
                <a:cs typeface="Cambria Math"/>
              </a:rPr>
              <a:t>y</a:t>
            </a:r>
            <a:r>
              <a:rPr sz="3000" spc="-10" dirty="0">
                <a:latin typeface="Cambria Math"/>
                <a:cs typeface="Cambria Math"/>
              </a:rPr>
              <a:t>i</a:t>
            </a:r>
            <a:r>
              <a:rPr sz="3000" spc="-5" dirty="0">
                <a:latin typeface="Cambria Math"/>
                <a:cs typeface="Cambria Math"/>
              </a:rPr>
              <a:t>d</a:t>
            </a:r>
            <a:r>
              <a:rPr sz="3000" dirty="0">
                <a:latin typeface="Cambria Math"/>
                <a:cs typeface="Cambria Math"/>
              </a:rPr>
              <a:t>i</a:t>
            </a:r>
            <a:r>
              <a:rPr sz="3000" spc="-30" dirty="0">
                <a:latin typeface="Cambria Math"/>
                <a:cs typeface="Cambria Math"/>
              </a:rPr>
              <a:t>k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spc="-55" dirty="0">
                <a:latin typeface="Cambria Math"/>
                <a:cs typeface="Cambria Math"/>
              </a:rPr>
              <a:t>n</a:t>
            </a:r>
            <a:r>
              <a:rPr sz="3000" spc="-65" dirty="0">
                <a:latin typeface="Cambria Math"/>
                <a:cs typeface="Cambria Math"/>
              </a:rPr>
              <a:t>y</a:t>
            </a:r>
            <a:r>
              <a:rPr sz="3000" dirty="0">
                <a:latin typeface="Cambria Math"/>
                <a:cs typeface="Cambria Math"/>
              </a:rPr>
              <a:t>a</a:t>
            </a:r>
            <a:endParaRPr sz="30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54441" y="2900170"/>
            <a:ext cx="5972175" cy="923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1519555" algn="l"/>
                <a:tab pos="1567815" algn="l"/>
                <a:tab pos="2805430" algn="l"/>
                <a:tab pos="3355340" algn="l"/>
                <a:tab pos="4309745" algn="l"/>
                <a:tab pos="4747260" algn="l"/>
              </a:tabLst>
            </a:pPr>
            <a:r>
              <a:rPr sz="3000" spc="-55" dirty="0">
                <a:latin typeface="Cambria Math"/>
                <a:cs typeface="Cambria Math"/>
              </a:rPr>
              <a:t>k</a:t>
            </a:r>
            <a:r>
              <a:rPr sz="3000" spc="-5" dirty="0">
                <a:latin typeface="Cambria Math"/>
                <a:cs typeface="Cambria Math"/>
              </a:rPr>
              <a:t>epad</a:t>
            </a:r>
            <a:r>
              <a:rPr sz="3000" dirty="0">
                <a:latin typeface="Cambria Math"/>
                <a:cs typeface="Cambria Math"/>
              </a:rPr>
              <a:t>a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5" dirty="0">
                <a:latin typeface="Cambria Math"/>
                <a:cs typeface="Cambria Math"/>
              </a:rPr>
              <a:t>pe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spc="-5" dirty="0">
                <a:latin typeface="Cambria Math"/>
                <a:cs typeface="Cambria Math"/>
              </a:rPr>
              <a:t>u</a:t>
            </a:r>
            <a:r>
              <a:rPr sz="3000" spc="-10" dirty="0">
                <a:latin typeface="Cambria Math"/>
                <a:cs typeface="Cambria Math"/>
              </a:rPr>
              <a:t>n</a:t>
            </a:r>
            <a:r>
              <a:rPr sz="3000" dirty="0">
                <a:latin typeface="Cambria Math"/>
                <a:cs typeface="Cambria Math"/>
              </a:rPr>
              <a:t>t</a:t>
            </a:r>
            <a:r>
              <a:rPr sz="3000" spc="-5" dirty="0">
                <a:latin typeface="Cambria Math"/>
                <a:cs typeface="Cambria Math"/>
              </a:rPr>
              <a:t>u</a:t>
            </a:r>
            <a:r>
              <a:rPr sz="3000" dirty="0">
                <a:latin typeface="Cambria Math"/>
                <a:cs typeface="Cambria Math"/>
              </a:rPr>
              <a:t>t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5" dirty="0">
                <a:latin typeface="Cambria Math"/>
                <a:cs typeface="Cambria Math"/>
              </a:rPr>
              <a:t>umu</a:t>
            </a:r>
            <a:r>
              <a:rPr sz="3000" dirty="0">
                <a:latin typeface="Cambria Math"/>
                <a:cs typeface="Cambria Math"/>
              </a:rPr>
              <a:t>m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5" dirty="0">
                <a:latin typeface="Cambria Math"/>
                <a:cs typeface="Cambria Math"/>
              </a:rPr>
              <a:t>me</a:t>
            </a:r>
            <a:r>
              <a:rPr sz="3000" dirty="0">
                <a:latin typeface="Cambria Math"/>
                <a:cs typeface="Cambria Math"/>
              </a:rPr>
              <a:t>l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l</a:t>
            </a:r>
            <a:r>
              <a:rPr sz="3000" spc="-5" dirty="0">
                <a:latin typeface="Cambria Math"/>
                <a:cs typeface="Cambria Math"/>
              </a:rPr>
              <a:t>ui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pe</a:t>
            </a:r>
            <a:r>
              <a:rPr sz="3000" spc="5" dirty="0">
                <a:latin typeface="Cambria Math"/>
                <a:cs typeface="Cambria Math"/>
              </a:rPr>
              <a:t>j</a:t>
            </a:r>
            <a:r>
              <a:rPr sz="3000" spc="-1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b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t</a:t>
            </a:r>
            <a:r>
              <a:rPr sz="3000" dirty="0">
                <a:latin typeface="Times New Roman"/>
                <a:cs typeface="Times New Roman"/>
              </a:rPr>
              <a:t>		</a:t>
            </a:r>
            <a:r>
              <a:rPr sz="3000" spc="-65" dirty="0">
                <a:latin typeface="Cambria Math"/>
                <a:cs typeface="Cambria Math"/>
              </a:rPr>
              <a:t>P</a:t>
            </a:r>
            <a:r>
              <a:rPr sz="3000" spc="-5" dirty="0">
                <a:latin typeface="Cambria Math"/>
                <a:cs typeface="Cambria Math"/>
              </a:rPr>
              <a:t>o</a:t>
            </a:r>
            <a:r>
              <a:rPr sz="3000" dirty="0">
                <a:latin typeface="Cambria Math"/>
                <a:cs typeface="Cambria Math"/>
              </a:rPr>
              <a:t>l</a:t>
            </a:r>
            <a:r>
              <a:rPr sz="3000" spc="-10" dirty="0">
                <a:latin typeface="Cambria Math"/>
                <a:cs typeface="Cambria Math"/>
              </a:rPr>
              <a:t>is</a:t>
            </a:r>
            <a:r>
              <a:rPr sz="3000" spc="-5" dirty="0">
                <a:latin typeface="Cambria Math"/>
                <a:cs typeface="Cambria Math"/>
              </a:rPr>
              <a:t>i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0" dirty="0">
                <a:latin typeface="Cambria Math"/>
                <a:cs typeface="Cambria Math"/>
              </a:rPr>
              <a:t>N</a:t>
            </a:r>
            <a:r>
              <a:rPr sz="3000" spc="-5" dirty="0">
                <a:latin typeface="Cambria Math"/>
                <a:cs typeface="Cambria Math"/>
              </a:rPr>
              <a:t>e</a:t>
            </a:r>
            <a:r>
              <a:rPr sz="3000" spc="-20" dirty="0">
                <a:latin typeface="Cambria Math"/>
                <a:cs typeface="Cambria Math"/>
              </a:rPr>
              <a:t>g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spc="-60" dirty="0">
                <a:latin typeface="Cambria Math"/>
                <a:cs typeface="Cambria Math"/>
              </a:rPr>
              <a:t>r</a:t>
            </a:r>
            <a:r>
              <a:rPr sz="3000" dirty="0">
                <a:latin typeface="Cambria Math"/>
                <a:cs typeface="Cambria Math"/>
              </a:rPr>
              <a:t>a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65" dirty="0">
                <a:latin typeface="Cambria Math"/>
                <a:cs typeface="Cambria Math"/>
              </a:rPr>
              <a:t>R</a:t>
            </a:r>
            <a:r>
              <a:rPr sz="3000" spc="-5" dirty="0">
                <a:latin typeface="Cambria Math"/>
                <a:cs typeface="Cambria Math"/>
              </a:rPr>
              <a:t>epu</a:t>
            </a:r>
            <a:r>
              <a:rPr sz="3000" dirty="0">
                <a:latin typeface="Cambria Math"/>
                <a:cs typeface="Cambria Math"/>
              </a:rPr>
              <a:t>bl</a:t>
            </a:r>
            <a:r>
              <a:rPr sz="3000" spc="-10" dirty="0">
                <a:latin typeface="Cambria Math"/>
                <a:cs typeface="Cambria Math"/>
              </a:rPr>
              <a:t>i</a:t>
            </a:r>
            <a:r>
              <a:rPr sz="3000" dirty="0">
                <a:latin typeface="Cambria Math"/>
                <a:cs typeface="Cambria Math"/>
              </a:rPr>
              <a:t>k</a:t>
            </a:r>
            <a:endParaRPr sz="30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53942" y="2900170"/>
            <a:ext cx="1628139" cy="923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81610">
              <a:lnSpc>
                <a:spcPct val="100000"/>
              </a:lnSpc>
            </a:pPr>
            <a:r>
              <a:rPr sz="3000" spc="-5" dirty="0">
                <a:latin typeface="Cambria Math"/>
                <a:cs typeface="Cambria Math"/>
              </a:rPr>
              <a:t>pe</a:t>
            </a:r>
            <a:r>
              <a:rPr sz="3000" spc="-55" dirty="0">
                <a:latin typeface="Cambria Math"/>
                <a:cs typeface="Cambria Math"/>
              </a:rPr>
              <a:t>n</a:t>
            </a:r>
            <a:r>
              <a:rPr sz="3000" spc="-5" dirty="0">
                <a:latin typeface="Cambria Math"/>
                <a:cs typeface="Cambria Math"/>
              </a:rPr>
              <a:t>y</a:t>
            </a:r>
            <a:r>
              <a:rPr sz="3000" spc="-10" dirty="0">
                <a:latin typeface="Cambria Math"/>
                <a:cs typeface="Cambria Math"/>
              </a:rPr>
              <a:t>i</a:t>
            </a:r>
            <a:r>
              <a:rPr sz="3000" spc="-5" dirty="0">
                <a:latin typeface="Cambria Math"/>
                <a:cs typeface="Cambria Math"/>
              </a:rPr>
              <a:t>d</a:t>
            </a:r>
            <a:r>
              <a:rPr sz="3000" dirty="0">
                <a:latin typeface="Cambria Math"/>
                <a:cs typeface="Cambria Math"/>
              </a:rPr>
              <a:t>ik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I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spc="-5" dirty="0">
                <a:latin typeface="Cambria Math"/>
                <a:cs typeface="Cambria Math"/>
              </a:rPr>
              <a:t>d</a:t>
            </a:r>
            <a:r>
              <a:rPr sz="3000" spc="-15" dirty="0">
                <a:latin typeface="Cambria Math"/>
                <a:cs typeface="Cambria Math"/>
              </a:rPr>
              <a:t>o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spc="-20" dirty="0">
                <a:latin typeface="Cambria Math"/>
                <a:cs typeface="Cambria Math"/>
              </a:rPr>
              <a:t>e</a:t>
            </a:r>
            <a:r>
              <a:rPr sz="3000" spc="-10" dirty="0">
                <a:latin typeface="Cambria Math"/>
                <a:cs typeface="Cambria Math"/>
              </a:rPr>
              <a:t>si</a:t>
            </a:r>
            <a:r>
              <a:rPr sz="3000" dirty="0">
                <a:latin typeface="Cambria Math"/>
                <a:cs typeface="Cambria Math"/>
              </a:rPr>
              <a:t>a</a:t>
            </a:r>
            <a:endParaRPr sz="30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11541" y="3814570"/>
            <a:ext cx="8070215" cy="2447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5080">
              <a:lnSpc>
                <a:spcPct val="100000"/>
              </a:lnSpc>
              <a:tabLst>
                <a:tab pos="1584960" algn="l"/>
                <a:tab pos="2997835" algn="l"/>
                <a:tab pos="4852670" algn="l"/>
                <a:tab pos="5839460" algn="l"/>
                <a:tab pos="7054215" algn="l"/>
              </a:tabLst>
            </a:pPr>
            <a:r>
              <a:rPr sz="3000" spc="-10" dirty="0">
                <a:latin typeface="Cambria Math"/>
                <a:cs typeface="Cambria Math"/>
              </a:rPr>
              <a:t>s</a:t>
            </a:r>
            <a:r>
              <a:rPr sz="3000" spc="-5" dirty="0">
                <a:latin typeface="Cambria Math"/>
                <a:cs typeface="Cambria Math"/>
              </a:rPr>
              <a:t>e</a:t>
            </a:r>
            <a:r>
              <a:rPr sz="3000" spc="-10" dirty="0">
                <a:latin typeface="Cambria Math"/>
                <a:cs typeface="Cambria Math"/>
              </a:rPr>
              <a:t>s</a:t>
            </a:r>
            <a:r>
              <a:rPr sz="3000" spc="-5" dirty="0">
                <a:latin typeface="Cambria Math"/>
                <a:cs typeface="Cambria Math"/>
              </a:rPr>
              <a:t>u</a:t>
            </a:r>
            <a:r>
              <a:rPr sz="3000" spc="10" dirty="0">
                <a:latin typeface="Cambria Math"/>
                <a:cs typeface="Cambria Math"/>
              </a:rPr>
              <a:t>a</a:t>
            </a:r>
            <a:r>
              <a:rPr sz="3000" spc="-5" dirty="0">
                <a:latin typeface="Cambria Math"/>
                <a:cs typeface="Cambria Math"/>
              </a:rPr>
              <a:t>i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5" dirty="0">
                <a:latin typeface="Cambria Math"/>
                <a:cs typeface="Cambria Math"/>
              </a:rPr>
              <a:t>d</a:t>
            </a:r>
            <a:r>
              <a:rPr sz="3000" spc="-5" dirty="0">
                <a:latin typeface="Cambria Math"/>
                <a:cs typeface="Cambria Math"/>
              </a:rPr>
              <a:t>e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spc="-20" dirty="0">
                <a:latin typeface="Cambria Math"/>
                <a:cs typeface="Cambria Math"/>
              </a:rPr>
              <a:t>g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n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65" dirty="0">
                <a:latin typeface="Cambria Math"/>
                <a:cs typeface="Cambria Math"/>
              </a:rPr>
              <a:t>k</a:t>
            </a:r>
            <a:r>
              <a:rPr sz="3000" spc="-5" dirty="0">
                <a:latin typeface="Cambria Math"/>
                <a:cs typeface="Cambria Math"/>
              </a:rPr>
              <a:t>e</a:t>
            </a:r>
            <a:r>
              <a:rPr sz="3000" spc="-25" dirty="0">
                <a:latin typeface="Cambria Math"/>
                <a:cs typeface="Cambria Math"/>
              </a:rPr>
              <a:t>t</a:t>
            </a:r>
            <a:r>
              <a:rPr sz="3000" spc="-20" dirty="0">
                <a:latin typeface="Cambria Math"/>
                <a:cs typeface="Cambria Math"/>
              </a:rPr>
              <a:t>e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dirty="0">
                <a:latin typeface="Cambria Math"/>
                <a:cs typeface="Cambria Math"/>
              </a:rPr>
              <a:t>t</a:t>
            </a:r>
            <a:r>
              <a:rPr sz="3000" spc="-5" dirty="0">
                <a:latin typeface="Cambria Math"/>
                <a:cs typeface="Cambria Math"/>
              </a:rPr>
              <a:t>ua</a:t>
            </a:r>
            <a:r>
              <a:rPr sz="3000" dirty="0">
                <a:latin typeface="Cambria Math"/>
                <a:cs typeface="Cambria Math"/>
              </a:rPr>
              <a:t>n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65" dirty="0">
                <a:latin typeface="Cambria Math"/>
                <a:cs typeface="Cambria Math"/>
              </a:rPr>
              <a:t>y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dirty="0">
                <a:latin typeface="Cambria Math"/>
                <a:cs typeface="Cambria Math"/>
              </a:rPr>
              <a:t>g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5" dirty="0">
                <a:latin typeface="Cambria Math"/>
                <a:cs typeface="Cambria Math"/>
              </a:rPr>
              <a:t>d</a:t>
            </a:r>
            <a:r>
              <a:rPr sz="3000" spc="-10" dirty="0">
                <a:latin typeface="Cambria Math"/>
                <a:cs typeface="Cambria Math"/>
              </a:rPr>
              <a:t>i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t</a:t>
            </a:r>
            <a:r>
              <a:rPr sz="3000" spc="-5" dirty="0">
                <a:latin typeface="Cambria Math"/>
                <a:cs typeface="Cambria Math"/>
              </a:rPr>
              <a:t>ur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5" dirty="0">
                <a:latin typeface="Cambria Math"/>
                <a:cs typeface="Cambria Math"/>
              </a:rPr>
              <a:t>da</a:t>
            </a:r>
            <a:r>
              <a:rPr sz="3000" spc="-15" dirty="0">
                <a:latin typeface="Cambria Math"/>
                <a:cs typeface="Cambria Math"/>
              </a:rPr>
              <a:t>l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m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U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spc="-5" dirty="0">
                <a:latin typeface="Cambria Math"/>
                <a:cs typeface="Cambria Math"/>
              </a:rPr>
              <a:t>da</a:t>
            </a:r>
            <a:r>
              <a:rPr sz="3000" spc="5" dirty="0">
                <a:latin typeface="Cambria Math"/>
                <a:cs typeface="Cambria Math"/>
              </a:rPr>
              <a:t>ng</a:t>
            </a:r>
            <a:r>
              <a:rPr sz="3000" spc="-5" dirty="0">
                <a:latin typeface="Cambria Math"/>
                <a:cs typeface="Cambria Math"/>
              </a:rPr>
              <a:t>-U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spc="-5" dirty="0">
                <a:latin typeface="Cambria Math"/>
                <a:cs typeface="Cambria Math"/>
              </a:rPr>
              <a:t>da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dirty="0">
                <a:latin typeface="Cambria Math"/>
                <a:cs typeface="Cambria Math"/>
              </a:rPr>
              <a:t>g</a:t>
            </a:r>
            <a:r>
              <a:rPr sz="3000" spc="-10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mbria Math"/>
                <a:cs typeface="Cambria Math"/>
              </a:rPr>
              <a:t>H</a:t>
            </a:r>
            <a:r>
              <a:rPr sz="3000" spc="-5" dirty="0">
                <a:latin typeface="Cambria Math"/>
                <a:cs typeface="Cambria Math"/>
              </a:rPr>
              <a:t>u</a:t>
            </a:r>
            <a:r>
              <a:rPr sz="3000" spc="-40" dirty="0">
                <a:latin typeface="Cambria Math"/>
                <a:cs typeface="Cambria Math"/>
              </a:rPr>
              <a:t>k</a:t>
            </a:r>
            <a:r>
              <a:rPr sz="3000" spc="-5" dirty="0">
                <a:latin typeface="Cambria Math"/>
                <a:cs typeface="Cambria Math"/>
              </a:rPr>
              <a:t>u</a:t>
            </a:r>
            <a:r>
              <a:rPr sz="3000" dirty="0">
                <a:latin typeface="Cambria Math"/>
                <a:cs typeface="Cambria Math"/>
              </a:rPr>
              <a:t>m</a:t>
            </a:r>
            <a:r>
              <a:rPr sz="3000" spc="-75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Cambria Math"/>
                <a:cs typeface="Cambria Math"/>
              </a:rPr>
              <a:t>A</a:t>
            </a:r>
            <a:r>
              <a:rPr sz="3000" spc="-10" dirty="0">
                <a:latin typeface="Cambria Math"/>
                <a:cs typeface="Cambria Math"/>
              </a:rPr>
              <a:t>c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spc="-60" dirty="0">
                <a:latin typeface="Cambria Math"/>
                <a:cs typeface="Cambria Math"/>
              </a:rPr>
              <a:t>r</a:t>
            </a:r>
            <a:r>
              <a:rPr sz="3000" dirty="0">
                <a:latin typeface="Cambria Math"/>
                <a:cs typeface="Cambria Math"/>
              </a:rPr>
              <a:t>a</a:t>
            </a:r>
            <a:r>
              <a:rPr sz="3000" spc="-8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P</a:t>
            </a:r>
            <a:r>
              <a:rPr sz="3000" spc="-10" dirty="0">
                <a:latin typeface="Cambria Math"/>
                <a:cs typeface="Cambria Math"/>
              </a:rPr>
              <a:t>i</a:t>
            </a:r>
            <a:r>
              <a:rPr sz="3000" spc="-5" dirty="0">
                <a:latin typeface="Cambria Math"/>
                <a:cs typeface="Cambria Math"/>
              </a:rPr>
              <a:t>da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.</a:t>
            </a:r>
            <a:endParaRPr sz="3000">
              <a:latin typeface="Cambria Math"/>
              <a:cs typeface="Cambria Math"/>
            </a:endParaRPr>
          </a:p>
          <a:p>
            <a:pPr marL="354965" marR="5080" indent="-342900" algn="just">
              <a:lnSpc>
                <a:spcPct val="100000"/>
              </a:lnSpc>
              <a:spcBef>
                <a:spcPts val="1200"/>
              </a:spcBef>
            </a:pPr>
            <a:r>
              <a:rPr sz="3000" spc="315" dirty="0">
                <a:latin typeface="Wingdings"/>
                <a:cs typeface="Wingdings"/>
              </a:rPr>
              <a:t></a:t>
            </a:r>
            <a:r>
              <a:rPr sz="3000" spc="-10" dirty="0">
                <a:latin typeface="Cambria Math"/>
                <a:cs typeface="Cambria Math"/>
              </a:rPr>
              <a:t>D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l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m</a:t>
            </a:r>
            <a:r>
              <a:rPr sz="3000" spc="100" dirty="0">
                <a:latin typeface="Times New Roman"/>
                <a:cs typeface="Times New Roman"/>
              </a:rPr>
              <a:t> </a:t>
            </a:r>
            <a:r>
              <a:rPr sz="3000" spc="-60" dirty="0">
                <a:latin typeface="Cambria Math"/>
                <a:cs typeface="Cambria Math"/>
              </a:rPr>
              <a:t>r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spc="-20" dirty="0">
                <a:latin typeface="Cambria Math"/>
                <a:cs typeface="Cambria Math"/>
              </a:rPr>
              <a:t>g</a:t>
            </a:r>
            <a:r>
              <a:rPr sz="3000" spc="-30" dirty="0">
                <a:latin typeface="Cambria Math"/>
                <a:cs typeface="Cambria Math"/>
              </a:rPr>
              <a:t>k</a:t>
            </a:r>
            <a:r>
              <a:rPr sz="3000" dirty="0">
                <a:latin typeface="Cambria Math"/>
                <a:cs typeface="Cambria Math"/>
              </a:rPr>
              <a:t>a</a:t>
            </a:r>
            <a:r>
              <a:rPr sz="3000" spc="9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pe</a:t>
            </a:r>
            <a:r>
              <a:rPr sz="3000" spc="-15" dirty="0">
                <a:latin typeface="Cambria Math"/>
                <a:cs typeface="Cambria Math"/>
              </a:rPr>
              <a:t>l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spc="-30" dirty="0">
                <a:latin typeface="Cambria Math"/>
                <a:cs typeface="Cambria Math"/>
              </a:rPr>
              <a:t>k</a:t>
            </a:r>
            <a:r>
              <a:rPr sz="3000" spc="-10" dirty="0">
                <a:latin typeface="Cambria Math"/>
                <a:cs typeface="Cambria Math"/>
              </a:rPr>
              <a:t>s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spc="-5" dirty="0">
                <a:latin typeface="Cambria Math"/>
                <a:cs typeface="Cambria Math"/>
              </a:rPr>
              <a:t>aa</a:t>
            </a:r>
            <a:r>
              <a:rPr sz="3000" dirty="0">
                <a:latin typeface="Cambria Math"/>
                <a:cs typeface="Cambria Math"/>
              </a:rPr>
              <a:t>n</a:t>
            </a:r>
            <a:r>
              <a:rPr sz="3000" spc="100" dirty="0">
                <a:latin typeface="Times New Roman"/>
                <a:cs typeface="Times New Roman"/>
              </a:rPr>
              <a:t> </a:t>
            </a:r>
            <a:r>
              <a:rPr sz="3000" spc="-55" dirty="0">
                <a:latin typeface="Cambria Math"/>
                <a:cs typeface="Cambria Math"/>
              </a:rPr>
              <a:t>k</a:t>
            </a:r>
            <a:r>
              <a:rPr sz="3000" spc="-5" dirty="0">
                <a:latin typeface="Cambria Math"/>
                <a:cs typeface="Cambria Math"/>
              </a:rPr>
              <a:t>e</a:t>
            </a:r>
            <a:r>
              <a:rPr sz="3000" spc="-35" dirty="0">
                <a:latin typeface="Cambria Math"/>
                <a:cs typeface="Cambria Math"/>
              </a:rPr>
              <a:t>w</a:t>
            </a:r>
            <a:r>
              <a:rPr sz="3000" spc="-5" dirty="0">
                <a:latin typeface="Cambria Math"/>
                <a:cs typeface="Cambria Math"/>
              </a:rPr>
              <a:t>e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spc="-15" dirty="0">
                <a:latin typeface="Cambria Math"/>
                <a:cs typeface="Cambria Math"/>
              </a:rPr>
              <a:t>a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spc="-20" dirty="0">
                <a:latin typeface="Cambria Math"/>
                <a:cs typeface="Cambria Math"/>
              </a:rPr>
              <a:t>g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n</a:t>
            </a:r>
            <a:r>
              <a:rPr sz="3000" spc="9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pe</a:t>
            </a:r>
            <a:r>
              <a:rPr sz="3000" spc="-70" dirty="0">
                <a:latin typeface="Cambria Math"/>
                <a:cs typeface="Cambria Math"/>
              </a:rPr>
              <a:t>n</a:t>
            </a:r>
            <a:r>
              <a:rPr sz="3000" spc="-5" dirty="0">
                <a:latin typeface="Cambria Math"/>
                <a:cs typeface="Cambria Math"/>
              </a:rPr>
              <a:t>y</a:t>
            </a:r>
            <a:r>
              <a:rPr sz="3000" spc="-10" dirty="0">
                <a:latin typeface="Cambria Math"/>
                <a:cs typeface="Cambria Math"/>
              </a:rPr>
              <a:t>i</a:t>
            </a:r>
            <a:r>
              <a:rPr sz="3000" dirty="0">
                <a:latin typeface="Cambria Math"/>
                <a:cs typeface="Cambria Math"/>
              </a:rPr>
              <a:t>-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d</a:t>
            </a:r>
            <a:r>
              <a:rPr sz="3000" spc="-10" dirty="0">
                <a:latin typeface="Cambria Math"/>
                <a:cs typeface="Cambria Math"/>
              </a:rPr>
              <a:t>i</a:t>
            </a:r>
            <a:r>
              <a:rPr sz="3000" spc="-30" dirty="0">
                <a:latin typeface="Cambria Math"/>
                <a:cs typeface="Cambria Math"/>
              </a:rPr>
              <a:t>k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dirty="0">
                <a:latin typeface="Cambria Math"/>
                <a:cs typeface="Cambria Math"/>
              </a:rPr>
              <a:t>,</a:t>
            </a:r>
            <a:r>
              <a:rPr sz="3000" spc="7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p</a:t>
            </a:r>
            <a:r>
              <a:rPr sz="3000" spc="-20" dirty="0">
                <a:latin typeface="Cambria Math"/>
                <a:cs typeface="Cambria Math"/>
              </a:rPr>
              <a:t>e</a:t>
            </a:r>
            <a:r>
              <a:rPr sz="3000" spc="-55" dirty="0">
                <a:latin typeface="Cambria Math"/>
                <a:cs typeface="Cambria Math"/>
              </a:rPr>
              <a:t>n</a:t>
            </a:r>
            <a:r>
              <a:rPr sz="3000" spc="-5" dirty="0">
                <a:latin typeface="Cambria Math"/>
                <a:cs typeface="Cambria Math"/>
              </a:rPr>
              <a:t>y</a:t>
            </a:r>
            <a:r>
              <a:rPr sz="3000" spc="-10" dirty="0">
                <a:latin typeface="Cambria Math"/>
                <a:cs typeface="Cambria Math"/>
              </a:rPr>
              <a:t>i</a:t>
            </a:r>
            <a:r>
              <a:rPr sz="3000" spc="-5" dirty="0">
                <a:latin typeface="Cambria Math"/>
                <a:cs typeface="Cambria Math"/>
              </a:rPr>
              <a:t>d</a:t>
            </a:r>
            <a:r>
              <a:rPr sz="3000" spc="-10" dirty="0">
                <a:latin typeface="Cambria Math"/>
                <a:cs typeface="Cambria Math"/>
              </a:rPr>
              <a:t>i</a:t>
            </a:r>
            <a:r>
              <a:rPr sz="3000" dirty="0">
                <a:latin typeface="Cambria Math"/>
                <a:cs typeface="Cambria Math"/>
              </a:rPr>
              <a:t>k</a:t>
            </a:r>
            <a:r>
              <a:rPr sz="3000" spc="7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dapa</a:t>
            </a:r>
            <a:r>
              <a:rPr sz="3000" dirty="0">
                <a:latin typeface="Cambria Math"/>
                <a:cs typeface="Cambria Math"/>
              </a:rPr>
              <a:t>t</a:t>
            </a:r>
            <a:r>
              <a:rPr sz="3000" spc="8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mem</a:t>
            </a:r>
            <a:r>
              <a:rPr sz="3000" spc="-10" dirty="0">
                <a:latin typeface="Cambria Math"/>
                <a:cs typeface="Cambria Math"/>
              </a:rPr>
              <a:t>i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dirty="0">
                <a:latin typeface="Cambria Math"/>
                <a:cs typeface="Cambria Math"/>
              </a:rPr>
              <a:t>ta</a:t>
            </a:r>
            <a:r>
              <a:rPr sz="3000" spc="6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mbria Math"/>
                <a:cs typeface="Cambria Math"/>
              </a:rPr>
              <a:t>b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spc="-10" dirty="0">
                <a:latin typeface="Cambria Math"/>
                <a:cs typeface="Cambria Math"/>
              </a:rPr>
              <a:t>nt</a:t>
            </a:r>
            <a:r>
              <a:rPr sz="3000" spc="-5" dirty="0">
                <a:latin typeface="Cambria Math"/>
                <a:cs typeface="Cambria Math"/>
              </a:rPr>
              <a:t>ua</a:t>
            </a:r>
            <a:r>
              <a:rPr sz="3000" dirty="0">
                <a:latin typeface="Cambria Math"/>
                <a:cs typeface="Cambria Math"/>
              </a:rPr>
              <a:t>n</a:t>
            </a:r>
            <a:r>
              <a:rPr sz="3000" spc="9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apa</a:t>
            </a:r>
            <a:r>
              <a:rPr sz="3000" spc="-70" dirty="0">
                <a:latin typeface="Cambria Math"/>
                <a:cs typeface="Cambria Math"/>
              </a:rPr>
              <a:t>r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t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pe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spc="-5" dirty="0">
                <a:latin typeface="Cambria Math"/>
                <a:cs typeface="Cambria Math"/>
              </a:rPr>
              <a:t>e</a:t>
            </a:r>
            <a:r>
              <a:rPr sz="3000" spc="-20" dirty="0">
                <a:latin typeface="Cambria Math"/>
                <a:cs typeface="Cambria Math"/>
              </a:rPr>
              <a:t>g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k</a:t>
            </a:r>
            <a:r>
              <a:rPr sz="3000" spc="-11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hu</a:t>
            </a:r>
            <a:r>
              <a:rPr sz="3000" spc="-40" dirty="0">
                <a:latin typeface="Cambria Math"/>
                <a:cs typeface="Cambria Math"/>
              </a:rPr>
              <a:t>k</a:t>
            </a:r>
            <a:r>
              <a:rPr sz="3000" spc="-5" dirty="0">
                <a:latin typeface="Cambria Math"/>
                <a:cs typeface="Cambria Math"/>
              </a:rPr>
              <a:t>u</a:t>
            </a:r>
            <a:r>
              <a:rPr sz="3000" dirty="0">
                <a:latin typeface="Cambria Math"/>
                <a:cs typeface="Cambria Math"/>
              </a:rPr>
              <a:t>m</a:t>
            </a:r>
            <a:r>
              <a:rPr sz="3000" spc="-7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mbria Math"/>
                <a:cs typeface="Cambria Math"/>
              </a:rPr>
              <a:t>l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spc="-10" dirty="0">
                <a:latin typeface="Cambria Math"/>
                <a:cs typeface="Cambria Math"/>
              </a:rPr>
              <a:t>i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dirty="0">
                <a:latin typeface="Cambria Math"/>
                <a:cs typeface="Cambria Math"/>
              </a:rPr>
              <a:t>.</a:t>
            </a:r>
            <a:endParaRPr sz="30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59030" y="1046987"/>
            <a:ext cx="1013459" cy="4358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8606" y="1046987"/>
            <a:ext cx="1780031" cy="3428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52750" y="1046987"/>
            <a:ext cx="1027175" cy="4480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24705" y="1046987"/>
            <a:ext cx="1700783" cy="3428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idx="1"/>
          </p:nvPr>
        </p:nvSpPr>
        <p:spPr>
          <a:xfrm>
            <a:off x="1311541" y="1186686"/>
            <a:ext cx="8822055" cy="4282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indent="-514984">
              <a:lnSpc>
                <a:spcPct val="100000"/>
              </a:lnSpc>
              <a:buAutoNum type="arabicPeriod"/>
              <a:tabLst>
                <a:tab pos="528320" algn="l"/>
              </a:tabLst>
            </a:pPr>
            <a:r>
              <a:rPr spc="-5" dirty="0"/>
              <a:t>ba</a:t>
            </a:r>
            <a:r>
              <a:rPr spc="-10" dirty="0"/>
              <a:t>n</a:t>
            </a:r>
            <a:r>
              <a:rPr spc="-5" dirty="0"/>
              <a:t>tuan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spc="-30" dirty="0"/>
              <a:t>t</a:t>
            </a:r>
            <a:r>
              <a:rPr spc="-5" dirty="0"/>
              <a:t>e</a:t>
            </a:r>
            <a:r>
              <a:rPr spc="-10" dirty="0"/>
              <a:t>kn</a:t>
            </a:r>
            <a:r>
              <a:rPr spc="-5" dirty="0"/>
              <a:t>i</a:t>
            </a:r>
            <a:r>
              <a:rPr spc="-10" dirty="0"/>
              <a:t>s</a:t>
            </a:r>
            <a:r>
              <a:rPr spc="-5" dirty="0"/>
              <a:t>;</a:t>
            </a:r>
          </a:p>
          <a:p>
            <a:pPr marL="527685" indent="-514984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528320" algn="l"/>
              </a:tabLst>
            </a:pPr>
            <a:r>
              <a:rPr spc="-5" dirty="0"/>
              <a:t>ba</a:t>
            </a:r>
            <a:r>
              <a:rPr spc="-10" dirty="0"/>
              <a:t>n</a:t>
            </a:r>
            <a:r>
              <a:rPr spc="-5" dirty="0"/>
              <a:t>tuan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spc="-5" dirty="0"/>
              <a:t>ta</a:t>
            </a:r>
            <a:r>
              <a:rPr spc="-10" dirty="0"/>
              <a:t>k</a:t>
            </a:r>
            <a:r>
              <a:rPr spc="-5" dirty="0"/>
              <a:t>ti</a:t>
            </a:r>
            <a:r>
              <a:rPr spc="-10" dirty="0"/>
              <a:t>s</a:t>
            </a:r>
            <a:r>
              <a:rPr spc="-5" dirty="0"/>
              <a:t>;</a:t>
            </a:r>
          </a:p>
          <a:p>
            <a:pPr marL="527685" indent="-514984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528320" algn="l"/>
              </a:tabLst>
            </a:pPr>
            <a:r>
              <a:rPr spc="-5" dirty="0"/>
              <a:t>ba</a:t>
            </a:r>
            <a:r>
              <a:rPr spc="-10" dirty="0"/>
              <a:t>n</a:t>
            </a:r>
            <a:r>
              <a:rPr spc="-5" dirty="0"/>
              <a:t>tuan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spc="-5" dirty="0"/>
              <a:t>up</a:t>
            </a:r>
            <a:r>
              <a:rPr spc="-65" dirty="0"/>
              <a:t>a</a:t>
            </a:r>
            <a:r>
              <a:rPr spc="-70" dirty="0"/>
              <a:t>y</a:t>
            </a:r>
            <a:r>
              <a:rPr spc="-5" dirty="0"/>
              <a:t>a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5" dirty="0"/>
              <a:t>pa</a:t>
            </a:r>
            <a:r>
              <a:rPr spc="-35" dirty="0"/>
              <a:t>k</a:t>
            </a:r>
            <a:r>
              <a:rPr spc="-10" dirty="0"/>
              <a:t>s</a:t>
            </a:r>
            <a:r>
              <a:rPr spc="-5" dirty="0"/>
              <a:t>a;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spc="-10" dirty="0"/>
              <a:t>d</a:t>
            </a:r>
            <a:r>
              <a:rPr spc="-5" dirty="0"/>
              <a:t>a</a:t>
            </a:r>
            <a:r>
              <a:rPr spc="-10" dirty="0"/>
              <a:t>n/</a:t>
            </a:r>
            <a:r>
              <a:rPr spc="-5" dirty="0"/>
              <a:t>atau</a:t>
            </a:r>
          </a:p>
          <a:p>
            <a:pPr marL="527685" indent="-514984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528320" algn="l"/>
              </a:tabLst>
            </a:pPr>
            <a:r>
              <a:rPr spc="-5" dirty="0"/>
              <a:t>ba</a:t>
            </a:r>
            <a:r>
              <a:rPr spc="-10" dirty="0"/>
              <a:t>n</a:t>
            </a:r>
            <a:r>
              <a:rPr spc="-5" dirty="0"/>
              <a:t>tuan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spc="-60" dirty="0"/>
              <a:t>k</a:t>
            </a:r>
            <a:r>
              <a:rPr spc="-5" dirty="0"/>
              <a:t>o</a:t>
            </a:r>
            <a:r>
              <a:rPr spc="-10" dirty="0"/>
              <a:t>ns</a:t>
            </a:r>
            <a:r>
              <a:rPr spc="-5" dirty="0"/>
              <a:t>ulta</a:t>
            </a:r>
            <a:r>
              <a:rPr spc="-10" dirty="0"/>
              <a:t>s</a:t>
            </a:r>
            <a:r>
              <a:rPr spc="-5" dirty="0"/>
              <a:t>i</a:t>
            </a:r>
            <a:r>
              <a:rPr spc="-85" dirty="0">
                <a:latin typeface="Times New Roman"/>
                <a:cs typeface="Times New Roman"/>
              </a:rPr>
              <a:t> </a:t>
            </a:r>
            <a:r>
              <a:rPr spc="-10" dirty="0"/>
              <a:t>d</a:t>
            </a:r>
            <a:r>
              <a:rPr spc="-5" dirty="0"/>
              <a:t>alam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spc="-60" dirty="0"/>
              <a:t>r</a:t>
            </a:r>
            <a:r>
              <a:rPr spc="-5" dirty="0"/>
              <a:t>a</a:t>
            </a:r>
            <a:r>
              <a:rPr spc="-10" dirty="0"/>
              <a:t>n</a:t>
            </a:r>
            <a:r>
              <a:rPr spc="-35" dirty="0"/>
              <a:t>gk</a:t>
            </a:r>
            <a:r>
              <a:rPr spc="-5" dirty="0"/>
              <a:t>a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5" dirty="0"/>
              <a:t>pe</a:t>
            </a:r>
            <a:r>
              <a:rPr spc="-70" dirty="0"/>
              <a:t>n</a:t>
            </a:r>
            <a:r>
              <a:rPr spc="-10" dirty="0"/>
              <a:t>y</a:t>
            </a:r>
            <a:r>
              <a:rPr spc="-5" dirty="0"/>
              <a:t>i</a:t>
            </a:r>
            <a:r>
              <a:rPr spc="-10" dirty="0"/>
              <a:t>d</a:t>
            </a:r>
            <a:r>
              <a:rPr spc="-5" dirty="0"/>
              <a:t>i</a:t>
            </a:r>
            <a:r>
              <a:rPr spc="-35" dirty="0"/>
              <a:t>k</a:t>
            </a:r>
            <a:r>
              <a:rPr spc="-5" dirty="0"/>
              <a:t>a</a:t>
            </a:r>
            <a:r>
              <a:rPr spc="-10" dirty="0"/>
              <a:t>n</a:t>
            </a:r>
            <a:r>
              <a:rPr spc="-5" dirty="0"/>
              <a:t>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11541" y="4882385"/>
            <a:ext cx="1280795" cy="862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spc="-10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at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tuan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00514" y="4882385"/>
            <a:ext cx="1303020" cy="862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0665" marR="5080" indent="-228600">
              <a:lnSpc>
                <a:spcPct val="100000"/>
              </a:lnSpc>
            </a:pPr>
            <a:r>
              <a:rPr sz="2800" spc="5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uai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38890" y="4882385"/>
            <a:ext cx="3175635" cy="862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00330">
              <a:lnSpc>
                <a:spcPct val="100000"/>
              </a:lnSpc>
              <a:tabLst>
                <a:tab pos="1385570" algn="l"/>
                <a:tab pos="1440815" algn="l"/>
                <a:tab pos="2268220" algn="l"/>
              </a:tabLst>
            </a:pPr>
            <a:r>
              <a:rPr sz="2800" spc="-15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um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5" dirty="0">
                <a:latin typeface="Cambria Math"/>
                <a:cs typeface="Cambria Math"/>
              </a:rPr>
              <a:t>la</a:t>
            </a:r>
            <a:r>
              <a:rPr sz="2800" spc="-15" dirty="0">
                <a:latin typeface="Cambria Math"/>
                <a:cs typeface="Cambria Math"/>
              </a:rPr>
              <a:t>i</a:t>
            </a:r>
            <a:r>
              <a:rPr sz="2800" spc="-5" dirty="0">
                <a:latin typeface="Cambria Math"/>
                <a:cs typeface="Cambria Math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mi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taan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23985" y="4882385"/>
            <a:ext cx="1958339" cy="862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" marR="5080" indent="-27305">
              <a:lnSpc>
                <a:spcPct val="100000"/>
              </a:lnSpc>
            </a:pPr>
            <a:r>
              <a:rPr sz="2800" spc="-5" dirty="0">
                <a:latin typeface="Cambria Math"/>
                <a:cs typeface="Cambria Math"/>
              </a:rPr>
              <a:t>mem</a:t>
            </a:r>
            <a:r>
              <a:rPr sz="2800" spc="-15" dirty="0">
                <a:latin typeface="Cambria Math"/>
                <a:cs typeface="Cambria Math"/>
              </a:rPr>
              <a:t>b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be</a:t>
            </a:r>
            <a:r>
              <a:rPr sz="2800" spc="-45" dirty="0">
                <a:latin typeface="Cambria Math"/>
                <a:cs typeface="Cambria Math"/>
              </a:rPr>
              <a:t>r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25" dirty="0">
                <a:latin typeface="Cambria Math"/>
                <a:cs typeface="Cambria Math"/>
              </a:rPr>
              <a:t>r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11541" y="5734809"/>
            <a:ext cx="6588759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tuan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atu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ng-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n</a:t>
            </a:r>
            <a:r>
              <a:rPr sz="3000" dirty="0">
                <a:latin typeface="Cambria Math"/>
                <a:cs typeface="Cambria Math"/>
              </a:rPr>
              <a:t>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9500" y="949596"/>
            <a:ext cx="7930938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74265" marR="5080" indent="-2133600">
              <a:lnSpc>
                <a:spcPct val="100000"/>
              </a:lnSpc>
            </a:pPr>
            <a:r>
              <a:rPr sz="3000" dirty="0">
                <a:latin typeface="+mn-lt"/>
              </a:rPr>
              <a:t>M</a:t>
            </a:r>
            <a:r>
              <a:rPr sz="3000" spc="-5" dirty="0">
                <a:latin typeface="+mn-lt"/>
              </a:rPr>
              <a:t>en</a:t>
            </a:r>
            <a:r>
              <a:rPr sz="3000" spc="-25" dirty="0">
                <a:latin typeface="+mn-lt"/>
              </a:rPr>
              <a:t>g</a:t>
            </a:r>
            <a:r>
              <a:rPr sz="3000" spc="-5" dirty="0">
                <a:latin typeface="+mn-lt"/>
              </a:rPr>
              <a:t>hen</a:t>
            </a:r>
            <a:r>
              <a:rPr sz="3000" spc="-10" dirty="0">
                <a:latin typeface="+mn-lt"/>
              </a:rPr>
              <a:t>t</a:t>
            </a:r>
            <a:r>
              <a:rPr sz="3000" spc="-5" dirty="0">
                <a:latin typeface="+mn-lt"/>
              </a:rPr>
              <a:t>i</a:t>
            </a:r>
            <a:r>
              <a:rPr sz="3000" spc="-30" dirty="0">
                <a:latin typeface="+mn-lt"/>
              </a:rPr>
              <a:t>k</a:t>
            </a:r>
            <a:r>
              <a:rPr sz="3000" spc="-10" dirty="0">
                <a:latin typeface="+mn-lt"/>
              </a:rPr>
              <a:t>a</a:t>
            </a:r>
            <a:r>
              <a:rPr sz="3000" dirty="0">
                <a:latin typeface="+mn-lt"/>
              </a:rPr>
              <a:t>n</a:t>
            </a:r>
            <a:r>
              <a:rPr sz="3000" spc="-90" dirty="0">
                <a:latin typeface="+mn-lt"/>
                <a:cs typeface="Times New Roman"/>
              </a:rPr>
              <a:t> </a:t>
            </a:r>
            <a:r>
              <a:rPr sz="3000" spc="-55" dirty="0">
                <a:latin typeface="+mn-lt"/>
              </a:rPr>
              <a:t>P</a:t>
            </a:r>
            <a:r>
              <a:rPr sz="3000" spc="-5" dirty="0">
                <a:latin typeface="+mn-lt"/>
              </a:rPr>
              <a:t>e</a:t>
            </a:r>
            <a:r>
              <a:rPr sz="3000" spc="-65" dirty="0">
                <a:latin typeface="+mn-lt"/>
              </a:rPr>
              <a:t>n</a:t>
            </a:r>
            <a:r>
              <a:rPr sz="3000" spc="5" dirty="0">
                <a:latin typeface="+mn-lt"/>
              </a:rPr>
              <a:t>y</a:t>
            </a:r>
            <a:r>
              <a:rPr sz="3000" spc="-5" dirty="0">
                <a:latin typeface="+mn-lt"/>
              </a:rPr>
              <a:t>idi</a:t>
            </a:r>
            <a:r>
              <a:rPr sz="3000" spc="-30" dirty="0">
                <a:latin typeface="+mn-lt"/>
              </a:rPr>
              <a:t>k</a:t>
            </a:r>
            <a:r>
              <a:rPr sz="3000" spc="-10" dirty="0">
                <a:latin typeface="+mn-lt"/>
              </a:rPr>
              <a:t>a</a:t>
            </a:r>
            <a:r>
              <a:rPr sz="3000" dirty="0">
                <a:latin typeface="+mn-lt"/>
              </a:rPr>
              <a:t>n</a:t>
            </a:r>
            <a:r>
              <a:rPr sz="3000" spc="-130" dirty="0">
                <a:latin typeface="+mn-lt"/>
                <a:cs typeface="Times New Roman"/>
              </a:rPr>
              <a:t> </a:t>
            </a:r>
            <a:r>
              <a:rPr sz="3000" spc="-5" dirty="0">
                <a:latin typeface="+mn-lt"/>
              </a:rPr>
              <a:t>Tind</a:t>
            </a:r>
            <a:r>
              <a:rPr sz="3000" spc="-10" dirty="0">
                <a:latin typeface="+mn-lt"/>
              </a:rPr>
              <a:t>a</a:t>
            </a:r>
            <a:r>
              <a:rPr sz="3000" dirty="0">
                <a:latin typeface="+mn-lt"/>
              </a:rPr>
              <a:t>k</a:t>
            </a:r>
            <a:r>
              <a:rPr sz="3000" spc="-95" dirty="0">
                <a:latin typeface="+mn-lt"/>
                <a:cs typeface="Times New Roman"/>
              </a:rPr>
              <a:t> </a:t>
            </a:r>
            <a:r>
              <a:rPr sz="3000" spc="5" dirty="0">
                <a:latin typeface="+mn-lt"/>
              </a:rPr>
              <a:t>P</a:t>
            </a:r>
            <a:r>
              <a:rPr sz="3000" spc="-5" dirty="0">
                <a:latin typeface="+mn-lt"/>
              </a:rPr>
              <a:t>id</a:t>
            </a:r>
            <a:r>
              <a:rPr sz="3000" spc="-10" dirty="0">
                <a:latin typeface="+mn-lt"/>
              </a:rPr>
              <a:t>a</a:t>
            </a:r>
            <a:r>
              <a:rPr sz="3000" spc="-5" dirty="0">
                <a:latin typeface="+mn-lt"/>
              </a:rPr>
              <a:t>n</a:t>
            </a:r>
            <a:r>
              <a:rPr sz="3000" dirty="0">
                <a:latin typeface="+mn-lt"/>
              </a:rPr>
              <a:t>a</a:t>
            </a:r>
            <a:r>
              <a:rPr sz="3000" spc="-125" dirty="0">
                <a:latin typeface="+mn-lt"/>
                <a:cs typeface="Times New Roman"/>
              </a:rPr>
              <a:t> </a:t>
            </a:r>
            <a:r>
              <a:rPr sz="3000" spc="-5" dirty="0">
                <a:latin typeface="+mn-lt"/>
              </a:rPr>
              <a:t>d</a:t>
            </a:r>
            <a:r>
              <a:rPr sz="3000" dirty="0">
                <a:latin typeface="+mn-lt"/>
              </a:rPr>
              <a:t>i</a:t>
            </a:r>
            <a:r>
              <a:rPr sz="3000" dirty="0">
                <a:latin typeface="+mn-lt"/>
                <a:cs typeface="Times New Roman"/>
              </a:rPr>
              <a:t> </a:t>
            </a:r>
            <a:r>
              <a:rPr sz="3000" spc="-5" dirty="0">
                <a:latin typeface="+mn-lt"/>
              </a:rPr>
              <a:t>Bid</a:t>
            </a:r>
            <a:r>
              <a:rPr sz="3000" spc="-10" dirty="0">
                <a:latin typeface="+mn-lt"/>
              </a:rPr>
              <a:t>a</a:t>
            </a:r>
            <a:r>
              <a:rPr sz="3000" spc="-5" dirty="0">
                <a:latin typeface="+mn-lt"/>
              </a:rPr>
              <a:t>n</a:t>
            </a:r>
            <a:r>
              <a:rPr sz="3000" dirty="0">
                <a:latin typeface="+mn-lt"/>
              </a:rPr>
              <a:t>g</a:t>
            </a:r>
            <a:r>
              <a:rPr sz="3000" spc="-95" dirty="0">
                <a:latin typeface="+mn-lt"/>
                <a:cs typeface="Times New Roman"/>
              </a:rPr>
              <a:t> </a:t>
            </a:r>
            <a:r>
              <a:rPr sz="3000" spc="-55" dirty="0">
                <a:latin typeface="+mn-lt"/>
              </a:rPr>
              <a:t>P</a:t>
            </a:r>
            <a:r>
              <a:rPr sz="3000" spc="-5" dirty="0">
                <a:latin typeface="+mn-lt"/>
              </a:rPr>
              <a:t>er</a:t>
            </a:r>
            <a:r>
              <a:rPr sz="3000" spc="5" dirty="0">
                <a:latin typeface="+mn-lt"/>
              </a:rPr>
              <a:t>p</a:t>
            </a:r>
            <a:r>
              <a:rPr sz="3000" spc="-10" dirty="0">
                <a:latin typeface="+mn-lt"/>
              </a:rPr>
              <a:t>a</a:t>
            </a:r>
            <a:r>
              <a:rPr sz="3000" spc="-5" dirty="0">
                <a:latin typeface="+mn-lt"/>
              </a:rPr>
              <a:t>j</a:t>
            </a:r>
            <a:r>
              <a:rPr sz="3000" spc="-10" dirty="0">
                <a:latin typeface="+mn-lt"/>
              </a:rPr>
              <a:t>a</a:t>
            </a:r>
            <a:r>
              <a:rPr sz="3000" spc="-30" dirty="0">
                <a:latin typeface="+mn-lt"/>
              </a:rPr>
              <a:t>k</a:t>
            </a:r>
            <a:r>
              <a:rPr sz="3000" spc="-10" dirty="0">
                <a:latin typeface="+mn-lt"/>
              </a:rPr>
              <a:t>a</a:t>
            </a:r>
            <a:r>
              <a:rPr sz="3000" dirty="0">
                <a:latin typeface="+mn-lt"/>
              </a:rPr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1541" y="1835403"/>
            <a:ext cx="8072120" cy="4496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</a:pPr>
            <a:r>
              <a:rPr sz="2300" spc="-5" dirty="0">
                <a:latin typeface="Cambria Math"/>
                <a:cs typeface="Cambria Math"/>
              </a:rPr>
              <a:t>Untu</a:t>
            </a:r>
            <a:r>
              <a:rPr sz="2300" dirty="0">
                <a:latin typeface="Cambria Math"/>
                <a:cs typeface="Cambria Math"/>
              </a:rPr>
              <a:t>k</a:t>
            </a:r>
            <a:r>
              <a:rPr sz="2300" dirty="0">
                <a:latin typeface="Times New Roman"/>
                <a:cs typeface="Times New Roman"/>
              </a:rPr>
              <a:t>   </a:t>
            </a:r>
            <a:r>
              <a:rPr sz="2300" spc="-200" dirty="0">
                <a:latin typeface="Times New Roman"/>
                <a:cs typeface="Times New Roman"/>
              </a:rPr>
              <a:t> </a:t>
            </a:r>
            <a:r>
              <a:rPr sz="2300" spc="-35" dirty="0">
                <a:latin typeface="Cambria Math"/>
                <a:cs typeface="Cambria Math"/>
              </a:rPr>
              <a:t>k</a:t>
            </a:r>
            <a:r>
              <a:rPr sz="2300" spc="-10" dirty="0">
                <a:latin typeface="Cambria Math"/>
                <a:cs typeface="Cambria Math"/>
              </a:rPr>
              <a:t>ep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5" dirty="0">
                <a:latin typeface="Cambria Math"/>
                <a:cs typeface="Cambria Math"/>
              </a:rPr>
              <a:t>ntin</a:t>
            </a:r>
            <a:r>
              <a:rPr sz="2300" spc="-25" dirty="0">
                <a:latin typeface="Cambria Math"/>
                <a:cs typeface="Cambria Math"/>
              </a:rPr>
              <a:t>g</a:t>
            </a:r>
            <a:r>
              <a:rPr sz="2300" dirty="0">
                <a:latin typeface="Cambria Math"/>
                <a:cs typeface="Cambria Math"/>
              </a:rPr>
              <a:t>an</a:t>
            </a:r>
            <a:r>
              <a:rPr sz="2300" dirty="0">
                <a:latin typeface="Times New Roman"/>
                <a:cs typeface="Times New Roman"/>
              </a:rPr>
              <a:t>   </a:t>
            </a:r>
            <a:r>
              <a:rPr sz="2300" spc="-19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pe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5" dirty="0">
                <a:latin typeface="Cambria Math"/>
                <a:cs typeface="Cambria Math"/>
              </a:rPr>
              <a:t>ri</a:t>
            </a:r>
            <a:r>
              <a:rPr sz="2300" dirty="0">
                <a:latin typeface="Cambria Math"/>
                <a:cs typeface="Cambria Math"/>
              </a:rPr>
              <a:t>maan</a:t>
            </a:r>
            <a:r>
              <a:rPr sz="2300" dirty="0">
                <a:latin typeface="Times New Roman"/>
                <a:cs typeface="Times New Roman"/>
              </a:rPr>
              <a:t>   </a:t>
            </a:r>
            <a:r>
              <a:rPr sz="2300" spc="-204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25" dirty="0">
                <a:latin typeface="Cambria Math"/>
                <a:cs typeface="Cambria Math"/>
              </a:rPr>
              <a:t>g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40" dirty="0">
                <a:latin typeface="Cambria Math"/>
                <a:cs typeface="Cambria Math"/>
              </a:rPr>
              <a:t>r</a:t>
            </a:r>
            <a:r>
              <a:rPr sz="2300" dirty="0">
                <a:latin typeface="Cambria Math"/>
                <a:cs typeface="Cambria Math"/>
              </a:rPr>
              <a:t>a,</a:t>
            </a:r>
            <a:r>
              <a:rPr sz="2300" dirty="0">
                <a:latin typeface="Times New Roman"/>
                <a:cs typeface="Times New Roman"/>
              </a:rPr>
              <a:t>   </a:t>
            </a:r>
            <a:r>
              <a:rPr sz="2300" spc="-18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t</a:t>
            </a:r>
            <a:r>
              <a:rPr sz="2300" spc="-10" dirty="0">
                <a:latin typeface="Cambria Math"/>
                <a:cs typeface="Cambria Math"/>
              </a:rPr>
              <a:t>a</a:t>
            </a:r>
            <a:r>
              <a:rPr sz="2300" dirty="0">
                <a:latin typeface="Cambria Math"/>
                <a:cs typeface="Cambria Math"/>
              </a:rPr>
              <a:t>s</a:t>
            </a:r>
            <a:r>
              <a:rPr sz="2300" dirty="0">
                <a:latin typeface="Times New Roman"/>
                <a:cs typeface="Times New Roman"/>
              </a:rPr>
              <a:t>   </a:t>
            </a:r>
            <a:r>
              <a:rPr sz="2300" spc="-18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pe</a:t>
            </a:r>
            <a:r>
              <a:rPr sz="2300" spc="-20" dirty="0">
                <a:latin typeface="Cambria Math"/>
                <a:cs typeface="Cambria Math"/>
              </a:rPr>
              <a:t>r</a:t>
            </a:r>
            <a:r>
              <a:rPr sz="2300" dirty="0">
                <a:latin typeface="Cambria Math"/>
                <a:cs typeface="Cambria Math"/>
              </a:rPr>
              <a:t>m</a:t>
            </a:r>
            <a:r>
              <a:rPr sz="2300" spc="-5" dirty="0">
                <a:latin typeface="Cambria Math"/>
                <a:cs typeface="Cambria Math"/>
              </a:rPr>
              <a:t>int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10" dirty="0">
                <a:latin typeface="Cambria Math"/>
                <a:cs typeface="Cambria Math"/>
              </a:rPr>
              <a:t>a</a:t>
            </a:r>
            <a:r>
              <a:rPr sz="2300" dirty="0">
                <a:latin typeface="Cambria Math"/>
                <a:cs typeface="Cambria Math"/>
              </a:rPr>
              <a:t>n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Me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spc="-25" dirty="0">
                <a:latin typeface="Cambria Math"/>
                <a:cs typeface="Cambria Math"/>
              </a:rPr>
              <a:t>t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5" dirty="0">
                <a:latin typeface="Cambria Math"/>
                <a:cs typeface="Cambria Math"/>
              </a:rPr>
              <a:t>r</a:t>
            </a:r>
            <a:r>
              <a:rPr sz="2300" dirty="0">
                <a:latin typeface="Cambria Math"/>
                <a:cs typeface="Cambria Math"/>
              </a:rPr>
              <a:t>i</a:t>
            </a:r>
            <a:r>
              <a:rPr sz="2300" spc="-30" dirty="0">
                <a:latin typeface="Times New Roman"/>
                <a:cs typeface="Times New Roman"/>
              </a:rPr>
              <a:t> </a:t>
            </a:r>
            <a:r>
              <a:rPr sz="2300" spc="-50" dirty="0">
                <a:latin typeface="Cambria Math"/>
                <a:cs typeface="Cambria Math"/>
              </a:rPr>
              <a:t>K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15" dirty="0">
                <a:latin typeface="Cambria Math"/>
                <a:cs typeface="Cambria Math"/>
              </a:rPr>
              <a:t>u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spc="-25" dirty="0">
                <a:latin typeface="Cambria Math"/>
                <a:cs typeface="Cambria Math"/>
              </a:rPr>
              <a:t>g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dirty="0">
                <a:latin typeface="Cambria Math"/>
                <a:cs typeface="Cambria Math"/>
              </a:rPr>
              <a:t>,</a:t>
            </a:r>
            <a:r>
              <a:rPr sz="2300" spc="-3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Ja</a:t>
            </a:r>
            <a:r>
              <a:rPr sz="2300" spc="-25" dirty="0">
                <a:latin typeface="Cambria Math"/>
                <a:cs typeface="Cambria Math"/>
              </a:rPr>
              <a:t>k</a:t>
            </a:r>
            <a:r>
              <a:rPr sz="2300" spc="5" dirty="0">
                <a:latin typeface="Cambria Math"/>
                <a:cs typeface="Cambria Math"/>
              </a:rPr>
              <a:t>s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3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Ag</a:t>
            </a:r>
            <a:r>
              <a:rPr sz="2300" spc="-5" dirty="0">
                <a:latin typeface="Cambria Math"/>
                <a:cs typeface="Cambria Math"/>
              </a:rPr>
              <a:t>un</a:t>
            </a:r>
            <a:r>
              <a:rPr sz="2300" dirty="0">
                <a:latin typeface="Cambria Math"/>
                <a:cs typeface="Cambria Math"/>
              </a:rPr>
              <a:t>g</a:t>
            </a:r>
            <a:r>
              <a:rPr sz="2300" spc="-25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10" dirty="0">
                <a:latin typeface="Cambria Math"/>
                <a:cs typeface="Cambria Math"/>
              </a:rPr>
              <a:t>pa</a:t>
            </a:r>
            <a:r>
              <a:rPr sz="2300" dirty="0">
                <a:latin typeface="Cambria Math"/>
                <a:cs typeface="Cambria Math"/>
              </a:rPr>
              <a:t>t</a:t>
            </a:r>
            <a:r>
              <a:rPr sz="2300" spc="-2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me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spc="-15" dirty="0">
                <a:latin typeface="Cambria Math"/>
                <a:cs typeface="Cambria Math"/>
              </a:rPr>
              <a:t>g</a:t>
            </a:r>
            <a:r>
              <a:rPr sz="2300" dirty="0">
                <a:latin typeface="Cambria Math"/>
                <a:cs typeface="Cambria Math"/>
              </a:rPr>
              <a:t>he</a:t>
            </a:r>
            <a:r>
              <a:rPr sz="2300" spc="-5" dirty="0">
                <a:latin typeface="Cambria Math"/>
                <a:cs typeface="Cambria Math"/>
              </a:rPr>
              <a:t>nt</a:t>
            </a:r>
            <a:r>
              <a:rPr sz="2300" spc="-20" dirty="0">
                <a:latin typeface="Cambria Math"/>
                <a:cs typeface="Cambria Math"/>
              </a:rPr>
              <a:t>i</a:t>
            </a:r>
            <a:r>
              <a:rPr sz="2300" spc="-25" dirty="0">
                <a:latin typeface="Cambria Math"/>
                <a:cs typeface="Cambria Math"/>
              </a:rPr>
              <a:t>k</a:t>
            </a:r>
            <a:r>
              <a:rPr sz="2300" dirty="0">
                <a:latin typeface="Cambria Math"/>
                <a:cs typeface="Cambria Math"/>
              </a:rPr>
              <a:t>an</a:t>
            </a:r>
            <a:r>
              <a:rPr sz="2300" spc="-30" dirty="0">
                <a:latin typeface="Times New Roman"/>
                <a:cs typeface="Times New Roman"/>
              </a:rPr>
              <a:t> </a:t>
            </a:r>
            <a:r>
              <a:rPr sz="2300" spc="-50" dirty="0">
                <a:latin typeface="Cambria Math"/>
                <a:cs typeface="Cambria Math"/>
              </a:rPr>
              <a:t>P</a:t>
            </a:r>
            <a:r>
              <a:rPr sz="2300" spc="15" dirty="0">
                <a:latin typeface="Cambria Math"/>
                <a:cs typeface="Cambria Math"/>
              </a:rPr>
              <a:t>e</a:t>
            </a:r>
            <a:r>
              <a:rPr sz="2300" spc="-55" dirty="0">
                <a:latin typeface="Cambria Math"/>
                <a:cs typeface="Cambria Math"/>
              </a:rPr>
              <a:t>n</a:t>
            </a:r>
            <a:r>
              <a:rPr sz="2300" dirty="0">
                <a:latin typeface="Cambria Math"/>
                <a:cs typeface="Cambria Math"/>
              </a:rPr>
              <a:t>y</a:t>
            </a:r>
            <a:r>
              <a:rPr sz="2300" spc="-5" dirty="0">
                <a:latin typeface="Cambria Math"/>
                <a:cs typeface="Cambria Math"/>
              </a:rPr>
              <a:t>i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spc="-20" dirty="0">
                <a:latin typeface="Cambria Math"/>
                <a:cs typeface="Cambria Math"/>
              </a:rPr>
              <a:t>i</a:t>
            </a:r>
            <a:r>
              <a:rPr sz="2300" spc="-25" dirty="0">
                <a:latin typeface="Cambria Math"/>
                <a:cs typeface="Cambria Math"/>
              </a:rPr>
              <a:t>k</a:t>
            </a:r>
            <a:r>
              <a:rPr sz="2300" dirty="0">
                <a:latin typeface="Cambria Math"/>
                <a:cs typeface="Cambria Math"/>
              </a:rPr>
              <a:t>an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T</a:t>
            </a:r>
            <a:r>
              <a:rPr sz="2300" spc="-5" dirty="0">
                <a:latin typeface="Cambria Math"/>
                <a:cs typeface="Cambria Math"/>
              </a:rPr>
              <a:t>in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spc="-10" dirty="0">
                <a:latin typeface="Cambria Math"/>
                <a:cs typeface="Cambria Math"/>
              </a:rPr>
              <a:t>a</a:t>
            </a:r>
            <a:r>
              <a:rPr sz="2300" dirty="0">
                <a:latin typeface="Cambria Math"/>
                <a:cs typeface="Cambria Math"/>
              </a:rPr>
              <a:t>k</a:t>
            </a:r>
            <a:r>
              <a:rPr sz="2300" spc="6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P</a:t>
            </a:r>
            <a:r>
              <a:rPr sz="2300" spc="-20" dirty="0">
                <a:latin typeface="Cambria Math"/>
                <a:cs typeface="Cambria Math"/>
              </a:rPr>
              <a:t>i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spc="-1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60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dirty="0">
                <a:latin typeface="Cambria Math"/>
                <a:cs typeface="Cambria Math"/>
              </a:rPr>
              <a:t>i</a:t>
            </a:r>
            <a:r>
              <a:rPr sz="2300" spc="55" dirty="0">
                <a:latin typeface="Times New Roman"/>
                <a:cs typeface="Times New Roman"/>
              </a:rPr>
              <a:t> </a:t>
            </a:r>
            <a:r>
              <a:rPr sz="2300" spc="-10" dirty="0">
                <a:latin typeface="Cambria Math"/>
                <a:cs typeface="Cambria Math"/>
              </a:rPr>
              <a:t>B</a:t>
            </a:r>
            <a:r>
              <a:rPr sz="2300" spc="-5" dirty="0">
                <a:latin typeface="Cambria Math"/>
                <a:cs typeface="Cambria Math"/>
              </a:rPr>
              <a:t>i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dirty="0">
                <a:latin typeface="Cambria Math"/>
                <a:cs typeface="Cambria Math"/>
              </a:rPr>
              <a:t>g</a:t>
            </a:r>
            <a:r>
              <a:rPr sz="2300" spc="60" dirty="0">
                <a:latin typeface="Times New Roman"/>
                <a:cs typeface="Times New Roman"/>
              </a:rPr>
              <a:t> </a:t>
            </a:r>
            <a:r>
              <a:rPr sz="2300" spc="-50" dirty="0">
                <a:latin typeface="Cambria Math"/>
                <a:cs typeface="Cambria Math"/>
              </a:rPr>
              <a:t>P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5" dirty="0">
                <a:latin typeface="Cambria Math"/>
                <a:cs typeface="Cambria Math"/>
              </a:rPr>
              <a:t>r</a:t>
            </a:r>
            <a:r>
              <a:rPr sz="2300" dirty="0">
                <a:latin typeface="Cambria Math"/>
                <a:cs typeface="Cambria Math"/>
              </a:rPr>
              <a:t>pa</a:t>
            </a:r>
            <a:r>
              <a:rPr sz="2300" spc="-5" dirty="0">
                <a:latin typeface="Cambria Math"/>
                <a:cs typeface="Cambria Math"/>
              </a:rPr>
              <a:t>j</a:t>
            </a:r>
            <a:r>
              <a:rPr sz="2300" spc="-10" dirty="0">
                <a:latin typeface="Cambria Math"/>
                <a:cs typeface="Cambria Math"/>
              </a:rPr>
              <a:t>a</a:t>
            </a:r>
            <a:r>
              <a:rPr sz="2300" spc="-25" dirty="0">
                <a:latin typeface="Cambria Math"/>
                <a:cs typeface="Cambria Math"/>
              </a:rPr>
              <a:t>k</a:t>
            </a:r>
            <a:r>
              <a:rPr sz="2300" spc="-10" dirty="0">
                <a:latin typeface="Cambria Math"/>
                <a:cs typeface="Cambria Math"/>
              </a:rPr>
              <a:t>a</a:t>
            </a:r>
            <a:r>
              <a:rPr sz="2300" dirty="0">
                <a:latin typeface="Cambria Math"/>
                <a:cs typeface="Cambria Math"/>
              </a:rPr>
              <a:t>n</a:t>
            </a:r>
            <a:r>
              <a:rPr sz="2300" spc="55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l</a:t>
            </a:r>
            <a:r>
              <a:rPr sz="2300" dirty="0">
                <a:latin typeface="Cambria Math"/>
                <a:cs typeface="Cambria Math"/>
              </a:rPr>
              <a:t>am</a:t>
            </a:r>
            <a:r>
              <a:rPr sz="2300" spc="6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Cambria Math"/>
                <a:cs typeface="Cambria Math"/>
              </a:rPr>
              <a:t>j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spc="-25" dirty="0">
                <a:latin typeface="Cambria Math"/>
                <a:cs typeface="Cambria Math"/>
              </a:rPr>
              <a:t>g</a:t>
            </a:r>
            <a:r>
              <a:rPr sz="2300" spc="-10" dirty="0">
                <a:latin typeface="Cambria Math"/>
                <a:cs typeface="Cambria Math"/>
              </a:rPr>
              <a:t>k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60" dirty="0">
                <a:latin typeface="Times New Roman"/>
                <a:cs typeface="Times New Roman"/>
              </a:rPr>
              <a:t> </a:t>
            </a:r>
            <a:r>
              <a:rPr sz="2300" spc="-50" dirty="0">
                <a:latin typeface="Cambria Math"/>
                <a:cs typeface="Cambria Math"/>
              </a:rPr>
              <a:t>w</a:t>
            </a:r>
            <a:r>
              <a:rPr sz="2300" spc="-10" dirty="0">
                <a:latin typeface="Cambria Math"/>
                <a:cs typeface="Cambria Math"/>
              </a:rPr>
              <a:t>ak</a:t>
            </a:r>
            <a:r>
              <a:rPr sz="2300" spc="-5" dirty="0">
                <a:latin typeface="Cambria Math"/>
                <a:cs typeface="Cambria Math"/>
              </a:rPr>
              <a:t>t</a:t>
            </a:r>
            <a:r>
              <a:rPr sz="2300" dirty="0">
                <a:latin typeface="Cambria Math"/>
                <a:cs typeface="Cambria Math"/>
              </a:rPr>
              <a:t>u</a:t>
            </a:r>
            <a:r>
              <a:rPr sz="2300" spc="5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pa</a:t>
            </a:r>
            <a:r>
              <a:rPr sz="2300" spc="-5" dirty="0">
                <a:latin typeface="Cambria Math"/>
                <a:cs typeface="Cambria Math"/>
              </a:rPr>
              <a:t>lin</a:t>
            </a:r>
            <a:r>
              <a:rPr sz="2300" dirty="0">
                <a:latin typeface="Cambria Math"/>
                <a:cs typeface="Cambria Math"/>
              </a:rPr>
              <a:t>g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Cambria Math"/>
                <a:cs typeface="Cambria Math"/>
              </a:rPr>
              <a:t>l</a:t>
            </a:r>
            <a:r>
              <a:rPr sz="2300" dirty="0">
                <a:latin typeface="Cambria Math"/>
                <a:cs typeface="Cambria Math"/>
              </a:rPr>
              <a:t>ama</a:t>
            </a:r>
            <a:r>
              <a:rPr sz="2300" spc="-7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6</a:t>
            </a:r>
            <a:r>
              <a:rPr sz="2300" spc="-6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Cambria Math"/>
                <a:cs typeface="Cambria Math"/>
              </a:rPr>
              <a:t>bul</a:t>
            </a:r>
            <a:r>
              <a:rPr sz="2300" dirty="0">
                <a:latin typeface="Cambria Math"/>
                <a:cs typeface="Cambria Math"/>
              </a:rPr>
              <a:t>an</a:t>
            </a:r>
            <a:r>
              <a:rPr sz="2300" spc="-65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Cambria Math"/>
                <a:cs typeface="Cambria Math"/>
              </a:rPr>
              <a:t>s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5" dirty="0">
                <a:latin typeface="Cambria Math"/>
                <a:cs typeface="Cambria Math"/>
              </a:rPr>
              <a:t>j</a:t>
            </a:r>
            <a:r>
              <a:rPr sz="2300" dirty="0">
                <a:latin typeface="Cambria Math"/>
                <a:cs typeface="Cambria Math"/>
              </a:rPr>
              <a:t>ak</a:t>
            </a:r>
            <a:r>
              <a:rPr sz="2300" spc="-9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Cambria Math"/>
                <a:cs typeface="Cambria Math"/>
              </a:rPr>
              <a:t>t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dirty="0">
                <a:latin typeface="Cambria Math"/>
                <a:cs typeface="Cambria Math"/>
              </a:rPr>
              <a:t>g</a:t>
            </a:r>
            <a:r>
              <a:rPr sz="2300" spc="-25" dirty="0">
                <a:latin typeface="Cambria Math"/>
                <a:cs typeface="Cambria Math"/>
              </a:rPr>
              <a:t>g</a:t>
            </a:r>
            <a:r>
              <a:rPr sz="2300" dirty="0">
                <a:latin typeface="Cambria Math"/>
                <a:cs typeface="Cambria Math"/>
              </a:rPr>
              <a:t>al</a:t>
            </a:r>
            <a:r>
              <a:rPr sz="2300" spc="-65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Cambria Math"/>
                <a:cs typeface="Cambria Math"/>
              </a:rPr>
              <a:t>s</a:t>
            </a:r>
            <a:r>
              <a:rPr sz="2300" spc="-5" dirty="0">
                <a:latin typeface="Cambria Math"/>
                <a:cs typeface="Cambria Math"/>
              </a:rPr>
              <a:t>u</a:t>
            </a:r>
            <a:r>
              <a:rPr sz="2300" spc="-40" dirty="0">
                <a:latin typeface="Cambria Math"/>
                <a:cs typeface="Cambria Math"/>
              </a:rPr>
              <a:t>r</a:t>
            </a:r>
            <a:r>
              <a:rPr sz="2300" dirty="0">
                <a:latin typeface="Cambria Math"/>
                <a:cs typeface="Cambria Math"/>
              </a:rPr>
              <a:t>at</a:t>
            </a:r>
            <a:r>
              <a:rPr sz="2300" spc="-8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pe</a:t>
            </a:r>
            <a:r>
              <a:rPr sz="2300" spc="-5" dirty="0">
                <a:latin typeface="Cambria Math"/>
                <a:cs typeface="Cambria Math"/>
              </a:rPr>
              <a:t>r</a:t>
            </a:r>
            <a:r>
              <a:rPr sz="2300" dirty="0">
                <a:latin typeface="Cambria Math"/>
                <a:cs typeface="Cambria Math"/>
              </a:rPr>
              <a:t>m</a:t>
            </a:r>
            <a:r>
              <a:rPr sz="2300" spc="-5" dirty="0">
                <a:latin typeface="Cambria Math"/>
                <a:cs typeface="Cambria Math"/>
              </a:rPr>
              <a:t>int</a:t>
            </a:r>
            <a:r>
              <a:rPr sz="2300" dirty="0">
                <a:latin typeface="Cambria Math"/>
                <a:cs typeface="Cambria Math"/>
              </a:rPr>
              <a:t>aa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dirty="0">
                <a:latin typeface="Cambria Math"/>
                <a:cs typeface="Cambria Math"/>
              </a:rPr>
              <a:t>.</a:t>
            </a:r>
          </a:p>
          <a:p>
            <a:pPr marL="12700" marR="5080" algn="just">
              <a:lnSpc>
                <a:spcPct val="100000"/>
              </a:lnSpc>
              <a:spcBef>
                <a:spcPts val="550"/>
              </a:spcBef>
            </a:pPr>
            <a:r>
              <a:rPr sz="2300" spc="-50" dirty="0">
                <a:latin typeface="Cambria Math"/>
                <a:cs typeface="Cambria Math"/>
              </a:rPr>
              <a:t>P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5" dirty="0">
                <a:latin typeface="Cambria Math"/>
                <a:cs typeface="Cambria Math"/>
              </a:rPr>
              <a:t>r</a:t>
            </a:r>
            <a:r>
              <a:rPr sz="2300" dirty="0">
                <a:latin typeface="Cambria Math"/>
                <a:cs typeface="Cambria Math"/>
              </a:rPr>
              <a:t>m</a:t>
            </a:r>
            <a:r>
              <a:rPr sz="2300" spc="-5" dirty="0">
                <a:latin typeface="Cambria Math"/>
                <a:cs typeface="Cambria Math"/>
              </a:rPr>
              <a:t>int</a:t>
            </a:r>
            <a:r>
              <a:rPr sz="2300" dirty="0">
                <a:latin typeface="Cambria Math"/>
                <a:cs typeface="Cambria Math"/>
              </a:rPr>
              <a:t>aan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8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Me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spc="-25" dirty="0">
                <a:latin typeface="Cambria Math"/>
                <a:cs typeface="Cambria Math"/>
              </a:rPr>
              <a:t>t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5" dirty="0">
                <a:latin typeface="Cambria Math"/>
                <a:cs typeface="Cambria Math"/>
              </a:rPr>
              <a:t>r</a:t>
            </a:r>
            <a:r>
              <a:rPr sz="2300" dirty="0">
                <a:latin typeface="Cambria Math"/>
                <a:cs typeface="Cambria Math"/>
              </a:rPr>
              <a:t>i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75" dirty="0">
                <a:latin typeface="Times New Roman"/>
                <a:cs typeface="Times New Roman"/>
              </a:rPr>
              <a:t> </a:t>
            </a:r>
            <a:r>
              <a:rPr sz="2300" spc="-50" dirty="0">
                <a:latin typeface="Cambria Math"/>
                <a:cs typeface="Cambria Math"/>
              </a:rPr>
              <a:t>K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5" dirty="0">
                <a:latin typeface="Cambria Math"/>
                <a:cs typeface="Cambria Math"/>
              </a:rPr>
              <a:t>u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spc="-25" dirty="0">
                <a:latin typeface="Cambria Math"/>
                <a:cs typeface="Cambria Math"/>
              </a:rPr>
              <a:t>g</a:t>
            </a:r>
            <a:r>
              <a:rPr sz="2300" dirty="0">
                <a:latin typeface="Cambria Math"/>
                <a:cs typeface="Cambria Math"/>
              </a:rPr>
              <a:t>an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75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spc="-5" dirty="0">
                <a:latin typeface="Cambria Math"/>
                <a:cs typeface="Cambria Math"/>
              </a:rPr>
              <a:t>il</a:t>
            </a:r>
            <a:r>
              <a:rPr sz="2300" spc="-10" dirty="0">
                <a:latin typeface="Cambria Math"/>
                <a:cs typeface="Cambria Math"/>
              </a:rPr>
              <a:t>a</a:t>
            </a:r>
            <a:r>
              <a:rPr sz="2300" spc="-25" dirty="0">
                <a:latin typeface="Cambria Math"/>
                <a:cs typeface="Cambria Math"/>
              </a:rPr>
              <a:t>k</a:t>
            </a:r>
            <a:r>
              <a:rPr sz="2300" spc="-15" dirty="0">
                <a:latin typeface="Cambria Math"/>
                <a:cs typeface="Cambria Math"/>
              </a:rPr>
              <a:t>u</a:t>
            </a:r>
            <a:r>
              <a:rPr sz="2300" spc="-10" dirty="0">
                <a:latin typeface="Cambria Math"/>
                <a:cs typeface="Cambria Math"/>
              </a:rPr>
              <a:t>k</a:t>
            </a:r>
            <a:r>
              <a:rPr sz="2300" dirty="0">
                <a:latin typeface="Cambria Math"/>
                <a:cs typeface="Cambria Math"/>
              </a:rPr>
              <a:t>an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7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10" dirty="0">
                <a:latin typeface="Cambria Math"/>
                <a:cs typeface="Cambria Math"/>
              </a:rPr>
              <a:t>pa</a:t>
            </a:r>
            <a:r>
              <a:rPr sz="2300" spc="-5" dirty="0">
                <a:latin typeface="Cambria Math"/>
                <a:cs typeface="Cambria Math"/>
              </a:rPr>
              <a:t>bil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70" dirty="0">
                <a:latin typeface="Times New Roman"/>
                <a:cs typeface="Times New Roman"/>
              </a:rPr>
              <a:t> </a:t>
            </a:r>
            <a:r>
              <a:rPr sz="2300" spc="-100" dirty="0">
                <a:latin typeface="Cambria Math"/>
                <a:cs typeface="Cambria Math"/>
              </a:rPr>
              <a:t>W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ji</a:t>
            </a:r>
            <a:r>
              <a:rPr sz="2300" dirty="0">
                <a:latin typeface="Cambria Math"/>
                <a:cs typeface="Cambria Math"/>
              </a:rPr>
              <a:t>b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45" dirty="0">
                <a:latin typeface="Times New Roman"/>
                <a:cs typeface="Times New Roman"/>
              </a:rPr>
              <a:t> </a:t>
            </a:r>
            <a:r>
              <a:rPr sz="2300" spc="-50" dirty="0">
                <a:latin typeface="Cambria Math"/>
                <a:cs typeface="Cambria Math"/>
              </a:rPr>
              <a:t>P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j</a:t>
            </a:r>
            <a:r>
              <a:rPr sz="2300" spc="-10" dirty="0">
                <a:latin typeface="Cambria Math"/>
                <a:cs typeface="Cambria Math"/>
              </a:rPr>
              <a:t>a</a:t>
            </a:r>
            <a:r>
              <a:rPr sz="2300" dirty="0">
                <a:latin typeface="Cambria Math"/>
                <a:cs typeface="Cambria Math"/>
              </a:rPr>
              <a:t>k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25" dirty="0">
                <a:latin typeface="Cambria Math"/>
                <a:cs typeface="Cambria Math"/>
              </a:rPr>
              <a:t>t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5" dirty="0">
                <a:latin typeface="Cambria Math"/>
                <a:cs typeface="Cambria Math"/>
              </a:rPr>
              <a:t>l</a:t>
            </a:r>
            <a:r>
              <a:rPr sz="2300" dirty="0">
                <a:latin typeface="Cambria Math"/>
                <a:cs typeface="Cambria Math"/>
              </a:rPr>
              <a:t>ah</a:t>
            </a:r>
            <a:r>
              <a:rPr sz="2300" spc="-7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me</a:t>
            </a:r>
            <a:r>
              <a:rPr sz="2300" spc="-5" dirty="0">
                <a:latin typeface="Cambria Math"/>
                <a:cs typeface="Cambria Math"/>
              </a:rPr>
              <a:t>lun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5" dirty="0">
                <a:latin typeface="Cambria Math"/>
                <a:cs typeface="Cambria Math"/>
              </a:rPr>
              <a:t>s</a:t>
            </a:r>
            <a:r>
              <a:rPr sz="2300" dirty="0">
                <a:latin typeface="Cambria Math"/>
                <a:cs typeface="Cambria Math"/>
              </a:rPr>
              <a:t>i</a:t>
            </a:r>
            <a:r>
              <a:rPr sz="2300" spc="-8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Cambria Math"/>
                <a:cs typeface="Cambria Math"/>
              </a:rPr>
              <a:t>ju</a:t>
            </a:r>
            <a:r>
              <a:rPr sz="2300" dirty="0">
                <a:latin typeface="Cambria Math"/>
                <a:cs typeface="Cambria Math"/>
              </a:rPr>
              <a:t>m</a:t>
            </a:r>
            <a:r>
              <a:rPr sz="2300" spc="-5" dirty="0">
                <a:latin typeface="Cambria Math"/>
                <a:cs typeface="Cambria Math"/>
              </a:rPr>
              <a:t>l</a:t>
            </a:r>
            <a:r>
              <a:rPr sz="2300" dirty="0">
                <a:latin typeface="Cambria Math"/>
                <a:cs typeface="Cambria Math"/>
              </a:rPr>
              <a:t>ah</a:t>
            </a:r>
            <a:r>
              <a:rPr sz="2300" spc="-60" dirty="0">
                <a:latin typeface="Times New Roman"/>
                <a:cs typeface="Times New Roman"/>
              </a:rPr>
              <a:t> </a:t>
            </a:r>
            <a:r>
              <a:rPr sz="2300" spc="-35" dirty="0">
                <a:latin typeface="Cambria Math"/>
                <a:cs typeface="Cambria Math"/>
              </a:rPr>
              <a:t>k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5" dirty="0">
                <a:latin typeface="Cambria Math"/>
                <a:cs typeface="Cambria Math"/>
              </a:rPr>
              <a:t>ru</a:t>
            </a:r>
            <a:r>
              <a:rPr sz="2300" dirty="0">
                <a:latin typeface="Cambria Math"/>
                <a:cs typeface="Cambria Math"/>
              </a:rPr>
              <a:t>g</a:t>
            </a:r>
            <a:r>
              <a:rPr sz="2300" spc="-5" dirty="0">
                <a:latin typeface="Cambria Math"/>
                <a:cs typeface="Cambria Math"/>
              </a:rPr>
              <a:t>i</a:t>
            </a:r>
            <a:r>
              <a:rPr sz="2300" dirty="0">
                <a:latin typeface="Cambria Math"/>
                <a:cs typeface="Cambria Math"/>
              </a:rPr>
              <a:t>an</a:t>
            </a:r>
            <a:r>
              <a:rPr sz="2300" spc="-9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pe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dirty="0">
                <a:latin typeface="Cambria Math"/>
                <a:cs typeface="Cambria Math"/>
              </a:rPr>
              <a:t>apa</a:t>
            </a:r>
            <a:r>
              <a:rPr sz="2300" spc="-5" dirty="0">
                <a:latin typeface="Cambria Math"/>
                <a:cs typeface="Cambria Math"/>
              </a:rPr>
              <a:t>t</a:t>
            </a:r>
            <a:r>
              <a:rPr sz="2300" dirty="0">
                <a:latin typeface="Cambria Math"/>
                <a:cs typeface="Cambria Math"/>
              </a:rPr>
              <a:t>an</a:t>
            </a:r>
            <a:r>
              <a:rPr sz="2300" spc="-10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25" dirty="0">
                <a:latin typeface="Cambria Math"/>
                <a:cs typeface="Cambria Math"/>
              </a:rPr>
              <a:t>g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40" dirty="0">
                <a:latin typeface="Cambria Math"/>
                <a:cs typeface="Cambria Math"/>
              </a:rPr>
              <a:t>r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70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Cambria Math"/>
                <a:cs typeface="Cambria Math"/>
              </a:rPr>
              <a:t>s</a:t>
            </a:r>
            <a:r>
              <a:rPr sz="2300" spc="15" dirty="0">
                <a:latin typeface="Cambria Math"/>
                <a:cs typeface="Cambria Math"/>
              </a:rPr>
              <a:t>e</a:t>
            </a:r>
            <a:r>
              <a:rPr sz="2300" spc="-5" dirty="0">
                <a:latin typeface="Cambria Math"/>
                <a:cs typeface="Cambria Math"/>
              </a:rPr>
              <a:t>b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5" dirty="0">
                <a:latin typeface="Cambria Math"/>
                <a:cs typeface="Cambria Math"/>
              </a:rPr>
              <a:t>s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r</a:t>
            </a:r>
            <a:r>
              <a:rPr sz="2300" dirty="0">
                <a:latin typeface="Cambria Math"/>
                <a:cs typeface="Cambria Math"/>
              </a:rPr>
              <a:t>:</a:t>
            </a:r>
          </a:p>
          <a:p>
            <a:pPr marL="469900" marR="5080" indent="-457200">
              <a:lnSpc>
                <a:spcPct val="100000"/>
              </a:lnSpc>
              <a:spcBef>
                <a:spcPts val="550"/>
              </a:spcBef>
              <a:buAutoNum type="arabicPeriod"/>
              <a:tabLst>
                <a:tab pos="470534" algn="l"/>
                <a:tab pos="1499235" algn="l"/>
                <a:tab pos="2341880" algn="l"/>
                <a:tab pos="3097530" algn="l"/>
                <a:tab pos="3897629" algn="l"/>
                <a:tab pos="4605655" algn="l"/>
                <a:tab pos="5646420" algn="l"/>
                <a:tab pos="6753859" algn="l"/>
                <a:tab pos="7466330" algn="l"/>
              </a:tabLst>
            </a:pPr>
            <a:r>
              <a:rPr sz="2300" spc="-5" dirty="0">
                <a:latin typeface="Cambria Math"/>
                <a:cs typeface="Cambria Math"/>
              </a:rPr>
              <a:t>ju</a:t>
            </a:r>
            <a:r>
              <a:rPr sz="2300" dirty="0">
                <a:latin typeface="Cambria Math"/>
                <a:cs typeface="Cambria Math"/>
              </a:rPr>
              <a:t>m</a:t>
            </a:r>
            <a:r>
              <a:rPr sz="2300" spc="-5" dirty="0">
                <a:latin typeface="Cambria Math"/>
                <a:cs typeface="Cambria Math"/>
              </a:rPr>
              <a:t>l</a:t>
            </a:r>
            <a:r>
              <a:rPr sz="2300" dirty="0">
                <a:latin typeface="Cambria Math"/>
                <a:cs typeface="Cambria Math"/>
              </a:rPr>
              <a:t>ah</a:t>
            </a:r>
            <a:r>
              <a:rPr sz="2300" dirty="0">
                <a:latin typeface="Times New Roman"/>
                <a:cs typeface="Times New Roman"/>
              </a:rPr>
              <a:t>	</a:t>
            </a:r>
            <a:r>
              <a:rPr sz="2300" dirty="0">
                <a:latin typeface="Cambria Math"/>
                <a:cs typeface="Cambria Math"/>
              </a:rPr>
              <a:t>pa</a:t>
            </a:r>
            <a:r>
              <a:rPr sz="2300" spc="-5" dirty="0">
                <a:latin typeface="Cambria Math"/>
                <a:cs typeface="Cambria Math"/>
              </a:rPr>
              <a:t>j</a:t>
            </a:r>
            <a:r>
              <a:rPr sz="2300" spc="-10" dirty="0">
                <a:latin typeface="Cambria Math"/>
                <a:cs typeface="Cambria Math"/>
              </a:rPr>
              <a:t>a</a:t>
            </a:r>
            <a:r>
              <a:rPr sz="2300" dirty="0">
                <a:latin typeface="Cambria Math"/>
                <a:cs typeface="Cambria Math"/>
              </a:rPr>
              <a:t>k</a:t>
            </a:r>
            <a:r>
              <a:rPr sz="2300" dirty="0">
                <a:latin typeface="Times New Roman"/>
                <a:cs typeface="Times New Roman"/>
              </a:rPr>
              <a:t>	</a:t>
            </a:r>
            <a:r>
              <a:rPr sz="2300" spc="-45" dirty="0">
                <a:latin typeface="Cambria Math"/>
                <a:cs typeface="Cambria Math"/>
              </a:rPr>
              <a:t>y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dirty="0">
                <a:latin typeface="Cambria Math"/>
                <a:cs typeface="Cambria Math"/>
              </a:rPr>
              <a:t>g</a:t>
            </a:r>
            <a:r>
              <a:rPr sz="2300" dirty="0">
                <a:latin typeface="Times New Roman"/>
                <a:cs typeface="Times New Roman"/>
              </a:rPr>
              <a:t>	</a:t>
            </a:r>
            <a:r>
              <a:rPr sz="2300" spc="-5" dirty="0">
                <a:latin typeface="Cambria Math"/>
                <a:cs typeface="Cambria Math"/>
              </a:rPr>
              <a:t>t</a:t>
            </a:r>
            <a:r>
              <a:rPr sz="2300" spc="-20" dirty="0">
                <a:latin typeface="Cambria Math"/>
                <a:cs typeface="Cambria Math"/>
              </a:rPr>
              <a:t>i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spc="-10" dirty="0">
                <a:latin typeface="Cambria Math"/>
                <a:cs typeface="Cambria Math"/>
              </a:rPr>
              <a:t>a</a:t>
            </a:r>
            <a:r>
              <a:rPr sz="2300" dirty="0">
                <a:latin typeface="Cambria Math"/>
                <a:cs typeface="Cambria Math"/>
              </a:rPr>
              <a:t>k</a:t>
            </a:r>
            <a:r>
              <a:rPr sz="2300" dirty="0">
                <a:latin typeface="Times New Roman"/>
                <a:cs typeface="Times New Roman"/>
              </a:rPr>
              <a:t>	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15" dirty="0">
                <a:latin typeface="Cambria Math"/>
                <a:cs typeface="Cambria Math"/>
              </a:rPr>
              <a:t>t</a:t>
            </a:r>
            <a:r>
              <a:rPr sz="2300" dirty="0">
                <a:latin typeface="Cambria Math"/>
                <a:cs typeface="Cambria Math"/>
              </a:rPr>
              <a:t>au</a:t>
            </a:r>
            <a:r>
              <a:rPr sz="2300" dirty="0">
                <a:latin typeface="Times New Roman"/>
                <a:cs typeface="Times New Roman"/>
              </a:rPr>
              <a:t>	</a:t>
            </a:r>
            <a:r>
              <a:rPr sz="2300" spc="-25" dirty="0">
                <a:latin typeface="Cambria Math"/>
                <a:cs typeface="Cambria Math"/>
              </a:rPr>
              <a:t>k</a:t>
            </a:r>
            <a:r>
              <a:rPr sz="2300" spc="-5" dirty="0">
                <a:latin typeface="Cambria Math"/>
                <a:cs typeface="Cambria Math"/>
              </a:rPr>
              <a:t>u</a:t>
            </a:r>
            <a:r>
              <a:rPr sz="2300" spc="-55" dirty="0">
                <a:latin typeface="Cambria Math"/>
                <a:cs typeface="Cambria Math"/>
              </a:rPr>
              <a:t>r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dirty="0">
                <a:latin typeface="Cambria Math"/>
                <a:cs typeface="Cambria Math"/>
              </a:rPr>
              <a:t>g</a:t>
            </a:r>
            <a:r>
              <a:rPr sz="2300" dirty="0">
                <a:latin typeface="Times New Roman"/>
                <a:cs typeface="Times New Roman"/>
              </a:rPr>
              <a:t>	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spc="-5" dirty="0">
                <a:latin typeface="Cambria Math"/>
                <a:cs typeface="Cambria Math"/>
              </a:rPr>
              <a:t>ib</a:t>
            </a:r>
            <a:r>
              <a:rPr sz="2300" spc="-50" dirty="0">
                <a:latin typeface="Cambria Math"/>
                <a:cs typeface="Cambria Math"/>
              </a:rPr>
              <a:t>a</a:t>
            </a:r>
            <a:r>
              <a:rPr sz="2300" spc="-45" dirty="0">
                <a:latin typeface="Cambria Math"/>
                <a:cs typeface="Cambria Math"/>
              </a:rPr>
              <a:t>y</a:t>
            </a:r>
            <a:r>
              <a:rPr sz="2300" dirty="0">
                <a:latin typeface="Cambria Math"/>
                <a:cs typeface="Cambria Math"/>
              </a:rPr>
              <a:t>ar</a:t>
            </a:r>
            <a:r>
              <a:rPr sz="2300" dirty="0">
                <a:latin typeface="Times New Roman"/>
                <a:cs typeface="Times New Roman"/>
              </a:rPr>
              <a:t>	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t</a:t>
            </a:r>
            <a:r>
              <a:rPr sz="2300" dirty="0">
                <a:latin typeface="Cambria Math"/>
                <a:cs typeface="Cambria Math"/>
              </a:rPr>
              <a:t>au</a:t>
            </a:r>
            <a:r>
              <a:rPr sz="2300" dirty="0">
                <a:latin typeface="Times New Roman"/>
                <a:cs typeface="Times New Roman"/>
              </a:rPr>
              <a:t>	</a:t>
            </a:r>
            <a:r>
              <a:rPr sz="2300" spc="-45" dirty="0">
                <a:latin typeface="Cambria Math"/>
                <a:cs typeface="Cambria Math"/>
              </a:rPr>
              <a:t>y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dirty="0">
                <a:latin typeface="Cambria Math"/>
                <a:cs typeface="Cambria Math"/>
              </a:rPr>
              <a:t>g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Cambria Math"/>
                <a:cs typeface="Cambria Math"/>
              </a:rPr>
              <a:t>s</a:t>
            </a:r>
            <a:r>
              <a:rPr sz="2300" dirty="0">
                <a:latin typeface="Cambria Math"/>
                <a:cs typeface="Cambria Math"/>
              </a:rPr>
              <a:t>eha</a:t>
            </a:r>
            <a:r>
              <a:rPr sz="2300" spc="-5" dirty="0">
                <a:latin typeface="Cambria Math"/>
                <a:cs typeface="Cambria Math"/>
              </a:rPr>
              <a:t>ru</a:t>
            </a:r>
            <a:r>
              <a:rPr sz="2300" spc="5" dirty="0">
                <a:latin typeface="Cambria Math"/>
                <a:cs typeface="Cambria Math"/>
              </a:rPr>
              <a:t>s</a:t>
            </a:r>
            <a:r>
              <a:rPr sz="2300" spc="-55" dirty="0">
                <a:latin typeface="Cambria Math"/>
                <a:cs typeface="Cambria Math"/>
              </a:rPr>
              <a:t>n</a:t>
            </a:r>
            <a:r>
              <a:rPr sz="2300" spc="-45" dirty="0">
                <a:latin typeface="Cambria Math"/>
                <a:cs typeface="Cambria Math"/>
              </a:rPr>
              <a:t>y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8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Cambria Math"/>
                <a:cs typeface="Cambria Math"/>
              </a:rPr>
              <a:t>ti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dirty="0">
                <a:latin typeface="Cambria Math"/>
                <a:cs typeface="Cambria Math"/>
              </a:rPr>
              <a:t>ak</a:t>
            </a:r>
            <a:r>
              <a:rPr sz="2300" spc="-85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spc="-5" dirty="0">
                <a:latin typeface="Cambria Math"/>
                <a:cs typeface="Cambria Math"/>
              </a:rPr>
              <a:t>i</a:t>
            </a:r>
            <a:r>
              <a:rPr sz="2300" spc="-35" dirty="0">
                <a:latin typeface="Cambria Math"/>
                <a:cs typeface="Cambria Math"/>
              </a:rPr>
              <a:t>k</a:t>
            </a:r>
            <a:r>
              <a:rPr sz="2300" dirty="0">
                <a:latin typeface="Cambria Math"/>
                <a:cs typeface="Cambria Math"/>
              </a:rPr>
              <a:t>em</a:t>
            </a:r>
            <a:r>
              <a:rPr sz="2300" spc="-5" dirty="0">
                <a:latin typeface="Cambria Math"/>
                <a:cs typeface="Cambria Math"/>
              </a:rPr>
              <a:t>b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li</a:t>
            </a:r>
            <a:r>
              <a:rPr sz="2300" spc="-25" dirty="0">
                <a:latin typeface="Cambria Math"/>
                <a:cs typeface="Cambria Math"/>
              </a:rPr>
              <a:t>k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dirty="0">
                <a:latin typeface="Cambria Math"/>
                <a:cs typeface="Cambria Math"/>
              </a:rPr>
              <a:t>;</a:t>
            </a:r>
            <a:r>
              <a:rPr sz="2300" spc="-9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t</a:t>
            </a:r>
            <a:r>
              <a:rPr sz="2300" dirty="0">
                <a:latin typeface="Cambria Math"/>
                <a:cs typeface="Cambria Math"/>
              </a:rPr>
              <a:t>au</a:t>
            </a:r>
          </a:p>
          <a:p>
            <a:pPr marL="469900" marR="8890" indent="-457200">
              <a:lnSpc>
                <a:spcPct val="100000"/>
              </a:lnSpc>
              <a:spcBef>
                <a:spcPts val="550"/>
              </a:spcBef>
              <a:buAutoNum type="arabicPeriod"/>
              <a:tabLst>
                <a:tab pos="470534" algn="l"/>
              </a:tabLst>
            </a:pPr>
            <a:r>
              <a:rPr sz="2300" spc="-5" dirty="0">
                <a:latin typeface="Cambria Math"/>
                <a:cs typeface="Cambria Math"/>
              </a:rPr>
              <a:t>ju</a:t>
            </a:r>
            <a:r>
              <a:rPr sz="2300" dirty="0">
                <a:latin typeface="Cambria Math"/>
                <a:cs typeface="Cambria Math"/>
              </a:rPr>
              <a:t>m</a:t>
            </a:r>
            <a:r>
              <a:rPr sz="2300" spc="-5" dirty="0">
                <a:latin typeface="Cambria Math"/>
                <a:cs typeface="Cambria Math"/>
              </a:rPr>
              <a:t>l</a:t>
            </a:r>
            <a:r>
              <a:rPr sz="2300" dirty="0">
                <a:latin typeface="Cambria Math"/>
                <a:cs typeface="Cambria Math"/>
              </a:rPr>
              <a:t>ah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26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pa</a:t>
            </a:r>
            <a:r>
              <a:rPr sz="2300" spc="-5" dirty="0">
                <a:latin typeface="Cambria Math"/>
                <a:cs typeface="Cambria Math"/>
              </a:rPr>
              <a:t>j</a:t>
            </a:r>
            <a:r>
              <a:rPr sz="2300" spc="-10" dirty="0">
                <a:latin typeface="Cambria Math"/>
                <a:cs typeface="Cambria Math"/>
              </a:rPr>
              <a:t>a</a:t>
            </a:r>
            <a:r>
              <a:rPr sz="2300" dirty="0">
                <a:latin typeface="Cambria Math"/>
                <a:cs typeface="Cambria Math"/>
              </a:rPr>
              <a:t>k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260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l</a:t>
            </a:r>
            <a:r>
              <a:rPr sz="2300" spc="-10" dirty="0">
                <a:latin typeface="Cambria Math"/>
                <a:cs typeface="Cambria Math"/>
              </a:rPr>
              <a:t>a</a:t>
            </a:r>
            <a:r>
              <a:rPr sz="2300" dirty="0">
                <a:latin typeface="Cambria Math"/>
                <a:cs typeface="Cambria Math"/>
              </a:rPr>
              <a:t>m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254" dirty="0">
                <a:latin typeface="Times New Roman"/>
                <a:cs typeface="Times New Roman"/>
              </a:rPr>
              <a:t> </a:t>
            </a:r>
            <a:r>
              <a:rPr sz="2300" spc="-25" dirty="0">
                <a:latin typeface="Cambria Math"/>
                <a:cs typeface="Cambria Math"/>
              </a:rPr>
              <a:t>f</a:t>
            </a:r>
            <a:r>
              <a:rPr sz="2300" spc="-10" dirty="0">
                <a:latin typeface="Cambria Math"/>
                <a:cs typeface="Cambria Math"/>
              </a:rPr>
              <a:t>ak</a:t>
            </a:r>
            <a:r>
              <a:rPr sz="2300" spc="-5" dirty="0">
                <a:latin typeface="Cambria Math"/>
                <a:cs typeface="Cambria Math"/>
              </a:rPr>
              <a:t>tu</a:t>
            </a:r>
            <a:r>
              <a:rPr sz="2300" dirty="0">
                <a:latin typeface="Cambria Math"/>
                <a:cs typeface="Cambria Math"/>
              </a:rPr>
              <a:t>r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27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pa</a:t>
            </a:r>
            <a:r>
              <a:rPr sz="2300" spc="-5" dirty="0">
                <a:latin typeface="Cambria Math"/>
                <a:cs typeface="Cambria Math"/>
              </a:rPr>
              <a:t>j</a:t>
            </a:r>
            <a:r>
              <a:rPr sz="2300" spc="-10" dirty="0">
                <a:latin typeface="Cambria Math"/>
                <a:cs typeface="Cambria Math"/>
              </a:rPr>
              <a:t>a</a:t>
            </a:r>
            <a:r>
              <a:rPr sz="2300" dirty="0">
                <a:latin typeface="Cambria Math"/>
                <a:cs typeface="Cambria Math"/>
              </a:rPr>
              <a:t>k,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270" dirty="0">
                <a:latin typeface="Times New Roman"/>
                <a:cs typeface="Times New Roman"/>
              </a:rPr>
              <a:t> </a:t>
            </a:r>
            <a:r>
              <a:rPr sz="2300" spc="10" dirty="0">
                <a:latin typeface="Cambria Math"/>
                <a:cs typeface="Cambria Math"/>
              </a:rPr>
              <a:t>b</a:t>
            </a:r>
            <a:r>
              <a:rPr sz="2300" spc="-5" dirty="0">
                <a:latin typeface="Cambria Math"/>
                <a:cs typeface="Cambria Math"/>
              </a:rPr>
              <a:t>u</a:t>
            </a:r>
            <a:r>
              <a:rPr sz="2300" dirty="0">
                <a:latin typeface="Cambria Math"/>
                <a:cs typeface="Cambria Math"/>
              </a:rPr>
              <a:t>k</a:t>
            </a:r>
            <a:r>
              <a:rPr sz="2300" spc="-5" dirty="0">
                <a:latin typeface="Cambria Math"/>
                <a:cs typeface="Cambria Math"/>
              </a:rPr>
              <a:t>t</a:t>
            </a:r>
            <a:r>
              <a:rPr sz="2300" dirty="0">
                <a:latin typeface="Cambria Math"/>
                <a:cs typeface="Cambria Math"/>
              </a:rPr>
              <a:t>i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27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p</a:t>
            </a:r>
            <a:r>
              <a:rPr sz="2300" spc="-10" dirty="0">
                <a:latin typeface="Cambria Math"/>
                <a:cs typeface="Cambria Math"/>
              </a:rPr>
              <a:t>e</a:t>
            </a:r>
            <a:r>
              <a:rPr sz="2300" dirty="0">
                <a:latin typeface="Cambria Math"/>
                <a:cs typeface="Cambria Math"/>
              </a:rPr>
              <a:t>m</a:t>
            </a:r>
            <a:r>
              <a:rPr sz="2300" spc="-5" dirty="0">
                <a:latin typeface="Cambria Math"/>
                <a:cs typeface="Cambria Math"/>
              </a:rPr>
              <a:t>un</a:t>
            </a:r>
            <a:r>
              <a:rPr sz="2300" dirty="0">
                <a:latin typeface="Cambria Math"/>
                <a:cs typeface="Cambria Math"/>
              </a:rPr>
              <a:t>g</a:t>
            </a:r>
            <a:r>
              <a:rPr sz="2300" spc="-5" dirty="0">
                <a:latin typeface="Cambria Math"/>
                <a:cs typeface="Cambria Math"/>
              </a:rPr>
              <a:t>ut</a:t>
            </a:r>
            <a:r>
              <a:rPr sz="2300" dirty="0">
                <a:latin typeface="Cambria Math"/>
                <a:cs typeface="Cambria Math"/>
              </a:rPr>
              <a:t>an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26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pa</a:t>
            </a:r>
            <a:r>
              <a:rPr sz="2300" spc="-5" dirty="0">
                <a:latin typeface="Cambria Math"/>
                <a:cs typeface="Cambria Math"/>
              </a:rPr>
              <a:t>j</a:t>
            </a:r>
            <a:r>
              <a:rPr sz="2300" spc="-10" dirty="0">
                <a:latin typeface="Cambria Math"/>
                <a:cs typeface="Cambria Math"/>
              </a:rPr>
              <a:t>ak</a:t>
            </a:r>
            <a:r>
              <a:rPr sz="2300" dirty="0">
                <a:latin typeface="Cambria Math"/>
                <a:cs typeface="Cambria Math"/>
              </a:rPr>
              <a:t>,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Cambria Math"/>
                <a:cs typeface="Cambria Math"/>
              </a:rPr>
              <a:t>bu</a:t>
            </a:r>
            <a:r>
              <a:rPr sz="2300" dirty="0">
                <a:latin typeface="Cambria Math"/>
                <a:cs typeface="Cambria Math"/>
              </a:rPr>
              <a:t>k</a:t>
            </a:r>
            <a:r>
              <a:rPr sz="2300" spc="-5" dirty="0">
                <a:latin typeface="Cambria Math"/>
                <a:cs typeface="Cambria Math"/>
              </a:rPr>
              <a:t>t</a:t>
            </a:r>
            <a:r>
              <a:rPr sz="2300" dirty="0">
                <a:latin typeface="Cambria Math"/>
                <a:cs typeface="Cambria Math"/>
              </a:rPr>
              <a:t>i</a:t>
            </a:r>
            <a:r>
              <a:rPr sz="2300" spc="-8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pemo</a:t>
            </a:r>
            <a:r>
              <a:rPr sz="2300" spc="-25" dirty="0">
                <a:latin typeface="Cambria Math"/>
                <a:cs typeface="Cambria Math"/>
              </a:rPr>
              <a:t>t</a:t>
            </a:r>
            <a:r>
              <a:rPr sz="2300" dirty="0">
                <a:latin typeface="Cambria Math"/>
                <a:cs typeface="Cambria Math"/>
              </a:rPr>
              <a:t>o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spc="-25" dirty="0">
                <a:latin typeface="Cambria Math"/>
                <a:cs typeface="Cambria Math"/>
              </a:rPr>
              <a:t>g</a:t>
            </a:r>
            <a:r>
              <a:rPr sz="2300" dirty="0">
                <a:latin typeface="Cambria Math"/>
                <a:cs typeface="Cambria Math"/>
              </a:rPr>
              <a:t>an</a:t>
            </a:r>
            <a:r>
              <a:rPr sz="2300" spc="-7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pa</a:t>
            </a:r>
            <a:r>
              <a:rPr sz="2300" spc="-5" dirty="0">
                <a:latin typeface="Cambria Math"/>
                <a:cs typeface="Cambria Math"/>
              </a:rPr>
              <a:t>j</a:t>
            </a:r>
            <a:r>
              <a:rPr sz="2300" dirty="0">
                <a:latin typeface="Cambria Math"/>
                <a:cs typeface="Cambria Math"/>
              </a:rPr>
              <a:t>ak,</a:t>
            </a:r>
            <a:r>
              <a:rPr sz="2300" spc="-90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n/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t</a:t>
            </a:r>
            <a:r>
              <a:rPr sz="2300" dirty="0">
                <a:latin typeface="Cambria Math"/>
                <a:cs typeface="Cambria Math"/>
              </a:rPr>
              <a:t>au</a:t>
            </a:r>
            <a:r>
              <a:rPr sz="2300" spc="-8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Cambria Math"/>
                <a:cs typeface="Cambria Math"/>
              </a:rPr>
              <a:t>bu</a:t>
            </a:r>
            <a:r>
              <a:rPr sz="2300" dirty="0">
                <a:latin typeface="Cambria Math"/>
                <a:cs typeface="Cambria Math"/>
              </a:rPr>
              <a:t>k</a:t>
            </a:r>
            <a:r>
              <a:rPr sz="2300" spc="-5" dirty="0">
                <a:latin typeface="Cambria Math"/>
                <a:cs typeface="Cambria Math"/>
              </a:rPr>
              <a:t>t</a:t>
            </a:r>
            <a:r>
              <a:rPr sz="2300" dirty="0">
                <a:latin typeface="Cambria Math"/>
                <a:cs typeface="Cambria Math"/>
              </a:rPr>
              <a:t>i</a:t>
            </a:r>
            <a:r>
              <a:rPr sz="2300" spc="-80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Cambria Math"/>
                <a:cs typeface="Cambria Math"/>
              </a:rPr>
              <a:t>s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25" dirty="0">
                <a:latin typeface="Cambria Math"/>
                <a:cs typeface="Cambria Math"/>
              </a:rPr>
              <a:t>t</a:t>
            </a:r>
            <a:r>
              <a:rPr sz="2300" dirty="0">
                <a:latin typeface="Cambria Math"/>
                <a:cs typeface="Cambria Math"/>
              </a:rPr>
              <a:t>o</a:t>
            </a:r>
            <a:r>
              <a:rPr sz="2300" spc="-40" dirty="0">
                <a:latin typeface="Cambria Math"/>
                <a:cs typeface="Cambria Math"/>
              </a:rPr>
              <a:t>r</a:t>
            </a:r>
            <a:r>
              <a:rPr sz="2300" dirty="0">
                <a:latin typeface="Cambria Math"/>
                <a:cs typeface="Cambria Math"/>
              </a:rPr>
              <a:t>an</a:t>
            </a:r>
            <a:r>
              <a:rPr sz="2300" spc="-9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pa</a:t>
            </a:r>
            <a:r>
              <a:rPr sz="2300" spc="-5" dirty="0">
                <a:latin typeface="Cambria Math"/>
                <a:cs typeface="Cambria Math"/>
              </a:rPr>
              <a:t>j</a:t>
            </a:r>
            <a:r>
              <a:rPr sz="2300" spc="15" dirty="0">
                <a:latin typeface="Cambria Math"/>
                <a:cs typeface="Cambria Math"/>
              </a:rPr>
              <a:t>a</a:t>
            </a:r>
            <a:r>
              <a:rPr sz="2300" dirty="0">
                <a:latin typeface="Cambria Math"/>
                <a:cs typeface="Cambria Math"/>
              </a:rPr>
              <a:t>k,</a:t>
            </a:r>
          </a:p>
          <a:p>
            <a:pPr marL="12700" marR="5715" algn="just">
              <a:lnSpc>
                <a:spcPct val="100000"/>
              </a:lnSpc>
              <a:spcBef>
                <a:spcPts val="550"/>
              </a:spcBef>
            </a:pP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spc="-5" dirty="0">
                <a:latin typeface="Cambria Math"/>
                <a:cs typeface="Cambria Math"/>
              </a:rPr>
              <a:t>it</a:t>
            </a:r>
            <a:r>
              <a:rPr sz="2300" spc="-10" dirty="0">
                <a:latin typeface="Cambria Math"/>
                <a:cs typeface="Cambria Math"/>
              </a:rPr>
              <a:t>a</a:t>
            </a:r>
            <a:r>
              <a:rPr sz="2300" dirty="0">
                <a:latin typeface="Cambria Math"/>
                <a:cs typeface="Cambria Math"/>
              </a:rPr>
              <a:t>m</a:t>
            </a:r>
            <a:r>
              <a:rPr sz="2300" spc="-5" dirty="0">
                <a:latin typeface="Cambria Math"/>
                <a:cs typeface="Cambria Math"/>
              </a:rPr>
              <a:t>b</a:t>
            </a:r>
            <a:r>
              <a:rPr sz="2300" dirty="0">
                <a:latin typeface="Cambria Math"/>
                <a:cs typeface="Cambria Math"/>
              </a:rPr>
              <a:t>ah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265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spc="-25" dirty="0">
                <a:latin typeface="Cambria Math"/>
                <a:cs typeface="Cambria Math"/>
              </a:rPr>
              <a:t>g</a:t>
            </a:r>
            <a:r>
              <a:rPr sz="2300" dirty="0">
                <a:latin typeface="Cambria Math"/>
                <a:cs typeface="Cambria Math"/>
              </a:rPr>
              <a:t>an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265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Cambria Math"/>
                <a:cs typeface="Cambria Math"/>
              </a:rPr>
              <a:t>s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spc="-25" dirty="0">
                <a:latin typeface="Cambria Math"/>
                <a:cs typeface="Cambria Math"/>
              </a:rPr>
              <a:t>k</a:t>
            </a:r>
            <a:r>
              <a:rPr sz="2300" spc="5" dirty="0">
                <a:latin typeface="Cambria Math"/>
                <a:cs typeface="Cambria Math"/>
              </a:rPr>
              <a:t>s</a:t>
            </a:r>
            <a:r>
              <a:rPr sz="2300" dirty="0">
                <a:latin typeface="Cambria Math"/>
                <a:cs typeface="Cambria Math"/>
              </a:rPr>
              <a:t>i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27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dirty="0">
                <a:latin typeface="Cambria Math"/>
                <a:cs typeface="Cambria Math"/>
              </a:rPr>
              <a:t>m</a:t>
            </a:r>
            <a:r>
              <a:rPr sz="2300" spc="-5" dirty="0">
                <a:latin typeface="Cambria Math"/>
                <a:cs typeface="Cambria Math"/>
              </a:rPr>
              <a:t>ini</a:t>
            </a:r>
            <a:r>
              <a:rPr sz="2300" spc="-10" dirty="0">
                <a:latin typeface="Cambria Math"/>
                <a:cs typeface="Cambria Math"/>
              </a:rPr>
              <a:t>s</a:t>
            </a:r>
            <a:r>
              <a:rPr sz="2300" spc="-5" dirty="0">
                <a:latin typeface="Cambria Math"/>
                <a:cs typeface="Cambria Math"/>
              </a:rPr>
              <a:t>t</a:t>
            </a:r>
            <a:r>
              <a:rPr sz="2300" spc="-55" dirty="0">
                <a:latin typeface="Cambria Math"/>
                <a:cs typeface="Cambria Math"/>
              </a:rPr>
              <a:t>r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5" dirty="0">
                <a:latin typeface="Cambria Math"/>
                <a:cs typeface="Cambria Math"/>
              </a:rPr>
              <a:t>s</a:t>
            </a:r>
            <a:r>
              <a:rPr sz="2300" dirty="0">
                <a:latin typeface="Cambria Math"/>
                <a:cs typeface="Cambria Math"/>
              </a:rPr>
              <a:t>i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27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Cambria Math"/>
                <a:cs typeface="Cambria Math"/>
              </a:rPr>
              <a:t>b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5" dirty="0">
                <a:latin typeface="Cambria Math"/>
                <a:cs typeface="Cambria Math"/>
              </a:rPr>
              <a:t>ru</a:t>
            </a:r>
            <a:r>
              <a:rPr sz="2300" dirty="0">
                <a:latin typeface="Cambria Math"/>
                <a:cs typeface="Cambria Math"/>
              </a:rPr>
              <a:t>pa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250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spc="-10" dirty="0">
                <a:latin typeface="Cambria Math"/>
                <a:cs typeface="Cambria Math"/>
              </a:rPr>
              <a:t>d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265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Cambria Math"/>
                <a:cs typeface="Cambria Math"/>
              </a:rPr>
              <a:t>se</a:t>
            </a:r>
            <a:r>
              <a:rPr sz="2300" spc="-5" dirty="0">
                <a:latin typeface="Cambria Math"/>
                <a:cs typeface="Cambria Math"/>
              </a:rPr>
              <a:t>b</a:t>
            </a:r>
            <a:r>
              <a:rPr sz="2300" spc="-10" dirty="0">
                <a:latin typeface="Cambria Math"/>
                <a:cs typeface="Cambria Math"/>
              </a:rPr>
              <a:t>e</a:t>
            </a:r>
            <a:r>
              <a:rPr sz="2300" spc="5" dirty="0">
                <a:latin typeface="Cambria Math"/>
                <a:cs typeface="Cambria Math"/>
              </a:rPr>
              <a:t>s</a:t>
            </a:r>
            <a:r>
              <a:rPr sz="2300" dirty="0">
                <a:latin typeface="Cambria Math"/>
                <a:cs typeface="Cambria Math"/>
              </a:rPr>
              <a:t>ar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27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4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10" dirty="0">
                <a:latin typeface="Cambria Math"/>
                <a:cs typeface="Cambria Math"/>
              </a:rPr>
              <a:t>k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l</a:t>
            </a:r>
            <a:r>
              <a:rPr sz="2300" dirty="0">
                <a:latin typeface="Cambria Math"/>
                <a:cs typeface="Cambria Math"/>
              </a:rPr>
              <a:t>i</a:t>
            </a:r>
            <a:r>
              <a:rPr sz="2300" spc="-9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Cambria Math"/>
                <a:cs typeface="Cambria Math"/>
              </a:rPr>
              <a:t>ju</a:t>
            </a:r>
            <a:r>
              <a:rPr sz="2300" dirty="0">
                <a:latin typeface="Cambria Math"/>
                <a:cs typeface="Cambria Math"/>
              </a:rPr>
              <a:t>m</a:t>
            </a:r>
            <a:r>
              <a:rPr sz="2300" spc="-5" dirty="0">
                <a:latin typeface="Cambria Math"/>
                <a:cs typeface="Cambria Math"/>
              </a:rPr>
              <a:t>l</a:t>
            </a:r>
            <a:r>
              <a:rPr sz="2300" dirty="0">
                <a:latin typeface="Cambria Math"/>
                <a:cs typeface="Cambria Math"/>
              </a:rPr>
              <a:t>ah</a:t>
            </a:r>
            <a:r>
              <a:rPr sz="2300" spc="-6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pa</a:t>
            </a:r>
            <a:r>
              <a:rPr sz="2300" spc="-5" dirty="0">
                <a:latin typeface="Cambria Math"/>
                <a:cs typeface="Cambria Math"/>
              </a:rPr>
              <a:t>j</a:t>
            </a:r>
            <a:r>
              <a:rPr sz="2300" dirty="0">
                <a:latin typeface="Cambria Math"/>
                <a:cs typeface="Cambria Math"/>
              </a:rPr>
              <a:t>ak</a:t>
            </a:r>
            <a:r>
              <a:rPr sz="2300" spc="-95" dirty="0">
                <a:latin typeface="Times New Roman"/>
                <a:cs typeface="Times New Roman"/>
              </a:rPr>
              <a:t> </a:t>
            </a:r>
            <a:r>
              <a:rPr sz="2300" spc="-25" dirty="0">
                <a:latin typeface="Cambria Math"/>
                <a:cs typeface="Cambria Math"/>
              </a:rPr>
              <a:t>t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5" dirty="0">
                <a:latin typeface="Cambria Math"/>
                <a:cs typeface="Cambria Math"/>
              </a:rPr>
              <a:t>r</a:t>
            </a:r>
            <a:r>
              <a:rPr sz="2300" spc="5" dirty="0">
                <a:latin typeface="Cambria Math"/>
                <a:cs typeface="Cambria Math"/>
              </a:rPr>
              <a:t>s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5" dirty="0">
                <a:latin typeface="Cambria Math"/>
                <a:cs typeface="Cambria Math"/>
              </a:rPr>
              <a:t>bu</a:t>
            </a:r>
            <a:r>
              <a:rPr sz="2300" spc="35" dirty="0">
                <a:latin typeface="Cambria Math"/>
                <a:cs typeface="Cambria Math"/>
              </a:rPr>
              <a:t>t</a:t>
            </a:r>
            <a:r>
              <a:rPr sz="2300" dirty="0">
                <a:latin typeface="Cambria Math"/>
                <a:cs typeface="Cambria Math"/>
              </a:rPr>
              <a:t>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59942" y="3046475"/>
            <a:ext cx="3589019" cy="3825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84197" y="1030223"/>
            <a:ext cx="1217930" cy="464820"/>
          </a:xfrm>
          <a:custGeom>
            <a:avLst/>
            <a:gdLst/>
            <a:ahLst/>
            <a:cxnLst/>
            <a:rect l="l" t="t" r="r" b="b"/>
            <a:pathLst>
              <a:path w="1217929" h="464819">
                <a:moveTo>
                  <a:pt x="105155" y="28955"/>
                </a:moveTo>
                <a:lnTo>
                  <a:pt x="105155" y="16763"/>
                </a:lnTo>
                <a:lnTo>
                  <a:pt x="0" y="16763"/>
                </a:lnTo>
                <a:lnTo>
                  <a:pt x="0" y="28955"/>
                </a:lnTo>
                <a:lnTo>
                  <a:pt x="9143" y="32003"/>
                </a:lnTo>
                <a:lnTo>
                  <a:pt x="15239" y="35051"/>
                </a:lnTo>
                <a:lnTo>
                  <a:pt x="16763" y="38099"/>
                </a:lnTo>
                <a:lnTo>
                  <a:pt x="22859" y="47243"/>
                </a:lnTo>
                <a:lnTo>
                  <a:pt x="24383" y="51815"/>
                </a:lnTo>
                <a:lnTo>
                  <a:pt x="27431" y="59435"/>
                </a:lnTo>
                <a:lnTo>
                  <a:pt x="27431" y="64190"/>
                </a:lnTo>
                <a:lnTo>
                  <a:pt x="28955" y="69311"/>
                </a:lnTo>
                <a:lnTo>
                  <a:pt x="30479" y="74797"/>
                </a:lnTo>
                <a:lnTo>
                  <a:pt x="32003" y="80650"/>
                </a:lnTo>
                <a:lnTo>
                  <a:pt x="35051" y="86867"/>
                </a:lnTo>
                <a:lnTo>
                  <a:pt x="77723" y="246661"/>
                </a:lnTo>
                <a:lnTo>
                  <a:pt x="77723" y="47243"/>
                </a:lnTo>
                <a:lnTo>
                  <a:pt x="79247" y="41147"/>
                </a:lnTo>
                <a:lnTo>
                  <a:pt x="83819" y="36575"/>
                </a:lnTo>
                <a:lnTo>
                  <a:pt x="88391" y="33527"/>
                </a:lnTo>
                <a:lnTo>
                  <a:pt x="94487" y="30479"/>
                </a:lnTo>
                <a:lnTo>
                  <a:pt x="105155" y="28955"/>
                </a:lnTo>
                <a:close/>
              </a:path>
              <a:path w="1217929" h="464819">
                <a:moveTo>
                  <a:pt x="390143" y="178798"/>
                </a:moveTo>
                <a:lnTo>
                  <a:pt x="390143" y="59435"/>
                </a:lnTo>
                <a:lnTo>
                  <a:pt x="388619" y="63219"/>
                </a:lnTo>
                <a:lnTo>
                  <a:pt x="388619" y="72857"/>
                </a:lnTo>
                <a:lnTo>
                  <a:pt x="387095" y="78676"/>
                </a:lnTo>
                <a:lnTo>
                  <a:pt x="385571" y="85138"/>
                </a:lnTo>
                <a:lnTo>
                  <a:pt x="384047" y="92225"/>
                </a:lnTo>
                <a:lnTo>
                  <a:pt x="380999" y="99920"/>
                </a:lnTo>
                <a:lnTo>
                  <a:pt x="379475" y="108203"/>
                </a:lnTo>
                <a:lnTo>
                  <a:pt x="321563" y="295655"/>
                </a:lnTo>
                <a:lnTo>
                  <a:pt x="257555" y="16763"/>
                </a:lnTo>
                <a:lnTo>
                  <a:pt x="214883" y="16763"/>
                </a:lnTo>
                <a:lnTo>
                  <a:pt x="135635" y="295655"/>
                </a:lnTo>
                <a:lnTo>
                  <a:pt x="86867" y="100583"/>
                </a:lnTo>
                <a:lnTo>
                  <a:pt x="83819" y="93749"/>
                </a:lnTo>
                <a:lnTo>
                  <a:pt x="82295" y="87058"/>
                </a:lnTo>
                <a:lnTo>
                  <a:pt x="79247" y="80652"/>
                </a:lnTo>
                <a:lnTo>
                  <a:pt x="79247" y="74675"/>
                </a:lnTo>
                <a:lnTo>
                  <a:pt x="77723" y="67055"/>
                </a:lnTo>
                <a:lnTo>
                  <a:pt x="77723" y="246661"/>
                </a:lnTo>
                <a:lnTo>
                  <a:pt x="106679" y="355091"/>
                </a:lnTo>
                <a:lnTo>
                  <a:pt x="147827" y="355091"/>
                </a:lnTo>
                <a:lnTo>
                  <a:pt x="227075" y="79247"/>
                </a:lnTo>
                <a:lnTo>
                  <a:pt x="295655" y="355091"/>
                </a:lnTo>
                <a:lnTo>
                  <a:pt x="330707" y="355091"/>
                </a:lnTo>
                <a:lnTo>
                  <a:pt x="390143" y="178798"/>
                </a:lnTo>
                <a:close/>
              </a:path>
              <a:path w="1217929" h="464819">
                <a:moveTo>
                  <a:pt x="461771" y="28955"/>
                </a:moveTo>
                <a:lnTo>
                  <a:pt x="461771" y="16763"/>
                </a:lnTo>
                <a:lnTo>
                  <a:pt x="364235" y="16763"/>
                </a:lnTo>
                <a:lnTo>
                  <a:pt x="364235" y="28955"/>
                </a:lnTo>
                <a:lnTo>
                  <a:pt x="373379" y="30479"/>
                </a:lnTo>
                <a:lnTo>
                  <a:pt x="380999" y="33527"/>
                </a:lnTo>
                <a:lnTo>
                  <a:pt x="384047" y="38099"/>
                </a:lnTo>
                <a:lnTo>
                  <a:pt x="388619" y="42671"/>
                </a:lnTo>
                <a:lnTo>
                  <a:pt x="390143" y="48767"/>
                </a:lnTo>
                <a:lnTo>
                  <a:pt x="390143" y="178798"/>
                </a:lnTo>
                <a:lnTo>
                  <a:pt x="420623" y="88391"/>
                </a:lnTo>
                <a:lnTo>
                  <a:pt x="422147" y="81284"/>
                </a:lnTo>
                <a:lnTo>
                  <a:pt x="425195" y="74688"/>
                </a:lnTo>
                <a:lnTo>
                  <a:pt x="426719" y="68750"/>
                </a:lnTo>
                <a:lnTo>
                  <a:pt x="428243" y="63617"/>
                </a:lnTo>
                <a:lnTo>
                  <a:pt x="431291" y="59435"/>
                </a:lnTo>
                <a:lnTo>
                  <a:pt x="434339" y="51815"/>
                </a:lnTo>
                <a:lnTo>
                  <a:pt x="437387" y="45719"/>
                </a:lnTo>
                <a:lnTo>
                  <a:pt x="440435" y="42671"/>
                </a:lnTo>
                <a:lnTo>
                  <a:pt x="443483" y="38099"/>
                </a:lnTo>
                <a:lnTo>
                  <a:pt x="446531" y="36575"/>
                </a:lnTo>
                <a:lnTo>
                  <a:pt x="449579" y="33527"/>
                </a:lnTo>
                <a:lnTo>
                  <a:pt x="455675" y="30479"/>
                </a:lnTo>
                <a:lnTo>
                  <a:pt x="461771" y="28955"/>
                </a:lnTo>
                <a:close/>
              </a:path>
              <a:path w="1217929" h="464819">
                <a:moveTo>
                  <a:pt x="601979" y="243839"/>
                </a:moveTo>
                <a:lnTo>
                  <a:pt x="601979" y="222503"/>
                </a:lnTo>
                <a:lnTo>
                  <a:pt x="592835" y="222814"/>
                </a:lnTo>
                <a:lnTo>
                  <a:pt x="585215" y="223237"/>
                </a:lnTo>
                <a:lnTo>
                  <a:pt x="577595" y="223773"/>
                </a:lnTo>
                <a:lnTo>
                  <a:pt x="569975" y="224423"/>
                </a:lnTo>
                <a:lnTo>
                  <a:pt x="563879" y="225185"/>
                </a:lnTo>
                <a:lnTo>
                  <a:pt x="556259" y="226059"/>
                </a:lnTo>
                <a:lnTo>
                  <a:pt x="521207" y="233679"/>
                </a:lnTo>
                <a:lnTo>
                  <a:pt x="515111" y="235345"/>
                </a:lnTo>
                <a:lnTo>
                  <a:pt x="493775" y="245363"/>
                </a:lnTo>
                <a:lnTo>
                  <a:pt x="487679" y="248538"/>
                </a:lnTo>
                <a:lnTo>
                  <a:pt x="461771" y="277875"/>
                </a:lnTo>
                <a:lnTo>
                  <a:pt x="458723" y="288543"/>
                </a:lnTo>
                <a:lnTo>
                  <a:pt x="458723" y="314029"/>
                </a:lnTo>
                <a:lnTo>
                  <a:pt x="460247" y="320198"/>
                </a:lnTo>
                <a:lnTo>
                  <a:pt x="461771" y="325782"/>
                </a:lnTo>
                <a:lnTo>
                  <a:pt x="466343" y="330707"/>
                </a:lnTo>
                <a:lnTo>
                  <a:pt x="469391" y="335999"/>
                </a:lnTo>
                <a:lnTo>
                  <a:pt x="501395" y="357189"/>
                </a:lnTo>
                <a:lnTo>
                  <a:pt x="501395" y="282178"/>
                </a:lnTo>
                <a:lnTo>
                  <a:pt x="504443" y="276719"/>
                </a:lnTo>
                <a:lnTo>
                  <a:pt x="505967" y="271652"/>
                </a:lnTo>
                <a:lnTo>
                  <a:pt x="510539" y="267015"/>
                </a:lnTo>
                <a:lnTo>
                  <a:pt x="513587" y="262842"/>
                </a:lnTo>
                <a:lnTo>
                  <a:pt x="519683" y="259169"/>
                </a:lnTo>
                <a:lnTo>
                  <a:pt x="525779" y="256031"/>
                </a:lnTo>
                <a:lnTo>
                  <a:pt x="528827" y="254003"/>
                </a:lnTo>
                <a:lnTo>
                  <a:pt x="533399" y="252141"/>
                </a:lnTo>
                <a:lnTo>
                  <a:pt x="537971" y="250450"/>
                </a:lnTo>
                <a:lnTo>
                  <a:pt x="542543" y="248934"/>
                </a:lnTo>
                <a:lnTo>
                  <a:pt x="548639" y="247596"/>
                </a:lnTo>
                <a:lnTo>
                  <a:pt x="553211" y="246442"/>
                </a:lnTo>
                <a:lnTo>
                  <a:pt x="585215" y="243563"/>
                </a:lnTo>
                <a:lnTo>
                  <a:pt x="592835" y="243595"/>
                </a:lnTo>
                <a:lnTo>
                  <a:pt x="601979" y="243839"/>
                </a:lnTo>
                <a:close/>
              </a:path>
              <a:path w="1217929" h="464819">
                <a:moveTo>
                  <a:pt x="672083" y="355091"/>
                </a:moveTo>
                <a:lnTo>
                  <a:pt x="672083" y="342899"/>
                </a:lnTo>
                <a:lnTo>
                  <a:pt x="664463" y="339851"/>
                </a:lnTo>
                <a:lnTo>
                  <a:pt x="659891" y="338327"/>
                </a:lnTo>
                <a:lnTo>
                  <a:pt x="653795" y="335279"/>
                </a:lnTo>
                <a:lnTo>
                  <a:pt x="649223" y="330707"/>
                </a:lnTo>
                <a:lnTo>
                  <a:pt x="646175" y="324611"/>
                </a:lnTo>
                <a:lnTo>
                  <a:pt x="646175" y="320039"/>
                </a:lnTo>
                <a:lnTo>
                  <a:pt x="644651" y="315467"/>
                </a:lnTo>
                <a:lnTo>
                  <a:pt x="644651" y="193547"/>
                </a:lnTo>
                <a:lnTo>
                  <a:pt x="643127" y="185764"/>
                </a:lnTo>
                <a:lnTo>
                  <a:pt x="643127" y="171554"/>
                </a:lnTo>
                <a:lnTo>
                  <a:pt x="641603" y="165163"/>
                </a:lnTo>
                <a:lnTo>
                  <a:pt x="640079" y="159272"/>
                </a:lnTo>
                <a:lnTo>
                  <a:pt x="640079" y="153900"/>
                </a:lnTo>
                <a:lnTo>
                  <a:pt x="614171" y="121919"/>
                </a:lnTo>
                <a:lnTo>
                  <a:pt x="608075" y="119578"/>
                </a:lnTo>
                <a:lnTo>
                  <a:pt x="603503" y="117743"/>
                </a:lnTo>
                <a:lnTo>
                  <a:pt x="574547" y="114299"/>
                </a:lnTo>
                <a:lnTo>
                  <a:pt x="566927" y="114324"/>
                </a:lnTo>
                <a:lnTo>
                  <a:pt x="560831" y="114495"/>
                </a:lnTo>
                <a:lnTo>
                  <a:pt x="554735" y="114958"/>
                </a:lnTo>
                <a:lnTo>
                  <a:pt x="548639" y="115860"/>
                </a:lnTo>
                <a:lnTo>
                  <a:pt x="542543" y="117347"/>
                </a:lnTo>
                <a:lnTo>
                  <a:pt x="534923" y="118445"/>
                </a:lnTo>
                <a:lnTo>
                  <a:pt x="528827" y="119908"/>
                </a:lnTo>
                <a:lnTo>
                  <a:pt x="522731" y="121737"/>
                </a:lnTo>
                <a:lnTo>
                  <a:pt x="516635" y="123931"/>
                </a:lnTo>
                <a:lnTo>
                  <a:pt x="510539" y="126491"/>
                </a:lnTo>
                <a:lnTo>
                  <a:pt x="504443" y="128544"/>
                </a:lnTo>
                <a:lnTo>
                  <a:pt x="499871" y="130784"/>
                </a:lnTo>
                <a:lnTo>
                  <a:pt x="493775" y="133210"/>
                </a:lnTo>
                <a:lnTo>
                  <a:pt x="489203" y="135822"/>
                </a:lnTo>
                <a:lnTo>
                  <a:pt x="483107" y="138621"/>
                </a:lnTo>
                <a:lnTo>
                  <a:pt x="477011" y="141607"/>
                </a:lnTo>
                <a:lnTo>
                  <a:pt x="470915" y="144779"/>
                </a:lnTo>
                <a:lnTo>
                  <a:pt x="470915" y="176783"/>
                </a:lnTo>
                <a:lnTo>
                  <a:pt x="502919" y="176783"/>
                </a:lnTo>
                <a:lnTo>
                  <a:pt x="504443" y="170187"/>
                </a:lnTo>
                <a:lnTo>
                  <a:pt x="505967" y="164140"/>
                </a:lnTo>
                <a:lnTo>
                  <a:pt x="537971" y="138175"/>
                </a:lnTo>
                <a:lnTo>
                  <a:pt x="551687" y="137159"/>
                </a:lnTo>
                <a:lnTo>
                  <a:pt x="557783" y="137355"/>
                </a:lnTo>
                <a:lnTo>
                  <a:pt x="592835" y="158043"/>
                </a:lnTo>
                <a:lnTo>
                  <a:pt x="595883" y="164591"/>
                </a:lnTo>
                <a:lnTo>
                  <a:pt x="595883" y="169350"/>
                </a:lnTo>
                <a:lnTo>
                  <a:pt x="597407" y="174482"/>
                </a:lnTo>
                <a:lnTo>
                  <a:pt x="598931" y="179987"/>
                </a:lnTo>
                <a:lnTo>
                  <a:pt x="600455" y="185865"/>
                </a:lnTo>
                <a:lnTo>
                  <a:pt x="600455" y="198742"/>
                </a:lnTo>
                <a:lnTo>
                  <a:pt x="601979" y="205739"/>
                </a:lnTo>
                <a:lnTo>
                  <a:pt x="601979" y="318515"/>
                </a:lnTo>
                <a:lnTo>
                  <a:pt x="605027" y="320039"/>
                </a:lnTo>
                <a:lnTo>
                  <a:pt x="605027" y="355091"/>
                </a:lnTo>
                <a:lnTo>
                  <a:pt x="672083" y="355091"/>
                </a:lnTo>
                <a:close/>
              </a:path>
              <a:path w="1217929" h="464819">
                <a:moveTo>
                  <a:pt x="601979" y="318515"/>
                </a:moveTo>
                <a:lnTo>
                  <a:pt x="601979" y="277367"/>
                </a:lnTo>
                <a:lnTo>
                  <a:pt x="600455" y="282695"/>
                </a:lnTo>
                <a:lnTo>
                  <a:pt x="600455" y="287804"/>
                </a:lnTo>
                <a:lnTo>
                  <a:pt x="597407" y="292839"/>
                </a:lnTo>
                <a:lnTo>
                  <a:pt x="595883" y="297948"/>
                </a:lnTo>
                <a:lnTo>
                  <a:pt x="592835" y="303275"/>
                </a:lnTo>
                <a:lnTo>
                  <a:pt x="588263" y="307823"/>
                </a:lnTo>
                <a:lnTo>
                  <a:pt x="585215" y="312224"/>
                </a:lnTo>
                <a:lnTo>
                  <a:pt x="547115" y="331866"/>
                </a:lnTo>
                <a:lnTo>
                  <a:pt x="541019" y="332231"/>
                </a:lnTo>
                <a:lnTo>
                  <a:pt x="533399" y="332231"/>
                </a:lnTo>
                <a:lnTo>
                  <a:pt x="501395" y="304799"/>
                </a:lnTo>
                <a:lnTo>
                  <a:pt x="501395" y="357189"/>
                </a:lnTo>
                <a:lnTo>
                  <a:pt x="502919" y="357568"/>
                </a:lnTo>
                <a:lnTo>
                  <a:pt x="509015" y="358704"/>
                </a:lnTo>
                <a:lnTo>
                  <a:pt x="515111" y="359417"/>
                </a:lnTo>
                <a:lnTo>
                  <a:pt x="521207" y="359663"/>
                </a:lnTo>
                <a:lnTo>
                  <a:pt x="525779" y="359477"/>
                </a:lnTo>
                <a:lnTo>
                  <a:pt x="531875" y="358917"/>
                </a:lnTo>
                <a:lnTo>
                  <a:pt x="537971" y="357984"/>
                </a:lnTo>
                <a:lnTo>
                  <a:pt x="544067" y="356678"/>
                </a:lnTo>
                <a:lnTo>
                  <a:pt x="548639" y="354998"/>
                </a:lnTo>
                <a:lnTo>
                  <a:pt x="554735" y="352945"/>
                </a:lnTo>
                <a:lnTo>
                  <a:pt x="560831" y="350519"/>
                </a:lnTo>
                <a:lnTo>
                  <a:pt x="563879" y="348318"/>
                </a:lnTo>
                <a:lnTo>
                  <a:pt x="568451" y="345778"/>
                </a:lnTo>
                <a:lnTo>
                  <a:pt x="595883" y="323426"/>
                </a:lnTo>
                <a:lnTo>
                  <a:pt x="601979" y="318515"/>
                </a:lnTo>
                <a:close/>
              </a:path>
              <a:path w="1217929" h="464819">
                <a:moveTo>
                  <a:pt x="605027" y="355091"/>
                </a:moveTo>
                <a:lnTo>
                  <a:pt x="605027" y="320039"/>
                </a:lnTo>
                <a:lnTo>
                  <a:pt x="603503" y="355091"/>
                </a:lnTo>
                <a:lnTo>
                  <a:pt x="605027" y="355091"/>
                </a:lnTo>
                <a:close/>
              </a:path>
              <a:path w="1217929" h="464819">
                <a:moveTo>
                  <a:pt x="778763" y="70103"/>
                </a:moveTo>
                <a:lnTo>
                  <a:pt x="778763" y="21335"/>
                </a:lnTo>
                <a:lnTo>
                  <a:pt x="734567" y="21335"/>
                </a:lnTo>
                <a:lnTo>
                  <a:pt x="734567" y="70103"/>
                </a:lnTo>
                <a:lnTo>
                  <a:pt x="778763" y="70103"/>
                </a:lnTo>
                <a:close/>
              </a:path>
              <a:path w="1217929" h="464819">
                <a:moveTo>
                  <a:pt x="736091" y="447230"/>
                </a:moveTo>
                <a:lnTo>
                  <a:pt x="736091" y="368807"/>
                </a:lnTo>
                <a:lnTo>
                  <a:pt x="735921" y="375928"/>
                </a:lnTo>
                <a:lnTo>
                  <a:pt x="735457" y="382609"/>
                </a:lnTo>
                <a:lnTo>
                  <a:pt x="734775" y="388778"/>
                </a:lnTo>
                <a:lnTo>
                  <a:pt x="733946" y="394362"/>
                </a:lnTo>
                <a:lnTo>
                  <a:pt x="733043" y="399287"/>
                </a:lnTo>
                <a:lnTo>
                  <a:pt x="731519" y="408431"/>
                </a:lnTo>
                <a:lnTo>
                  <a:pt x="728471" y="414527"/>
                </a:lnTo>
                <a:lnTo>
                  <a:pt x="725423" y="419099"/>
                </a:lnTo>
                <a:lnTo>
                  <a:pt x="720851" y="423671"/>
                </a:lnTo>
                <a:lnTo>
                  <a:pt x="716279" y="426719"/>
                </a:lnTo>
                <a:lnTo>
                  <a:pt x="711707" y="431291"/>
                </a:lnTo>
                <a:lnTo>
                  <a:pt x="705611" y="434339"/>
                </a:lnTo>
                <a:lnTo>
                  <a:pt x="697991" y="437387"/>
                </a:lnTo>
                <a:lnTo>
                  <a:pt x="688847" y="441959"/>
                </a:lnTo>
                <a:lnTo>
                  <a:pt x="696467" y="464819"/>
                </a:lnTo>
                <a:lnTo>
                  <a:pt x="703408" y="462679"/>
                </a:lnTo>
                <a:lnTo>
                  <a:pt x="709997" y="460337"/>
                </a:lnTo>
                <a:lnTo>
                  <a:pt x="716223" y="457820"/>
                </a:lnTo>
                <a:lnTo>
                  <a:pt x="722072" y="455153"/>
                </a:lnTo>
                <a:lnTo>
                  <a:pt x="727533" y="452360"/>
                </a:lnTo>
                <a:lnTo>
                  <a:pt x="732592" y="449467"/>
                </a:lnTo>
                <a:lnTo>
                  <a:pt x="736091" y="447230"/>
                </a:lnTo>
                <a:close/>
              </a:path>
              <a:path w="1217929" h="464819">
                <a:moveTo>
                  <a:pt x="778763" y="348995"/>
                </a:moveTo>
                <a:lnTo>
                  <a:pt x="778763" y="115823"/>
                </a:lnTo>
                <a:lnTo>
                  <a:pt x="763523" y="115823"/>
                </a:lnTo>
                <a:lnTo>
                  <a:pt x="705611" y="118871"/>
                </a:lnTo>
                <a:lnTo>
                  <a:pt x="705611" y="131063"/>
                </a:lnTo>
                <a:lnTo>
                  <a:pt x="714755" y="132587"/>
                </a:lnTo>
                <a:lnTo>
                  <a:pt x="720851" y="134111"/>
                </a:lnTo>
                <a:lnTo>
                  <a:pt x="723899" y="135635"/>
                </a:lnTo>
                <a:lnTo>
                  <a:pt x="726947" y="138683"/>
                </a:lnTo>
                <a:lnTo>
                  <a:pt x="729995" y="140207"/>
                </a:lnTo>
                <a:lnTo>
                  <a:pt x="731519" y="143255"/>
                </a:lnTo>
                <a:lnTo>
                  <a:pt x="734567" y="152399"/>
                </a:lnTo>
                <a:lnTo>
                  <a:pt x="734567" y="156971"/>
                </a:lnTo>
                <a:lnTo>
                  <a:pt x="734726" y="160995"/>
                </a:lnTo>
                <a:lnTo>
                  <a:pt x="735555" y="171236"/>
                </a:lnTo>
                <a:lnTo>
                  <a:pt x="735933" y="177454"/>
                </a:lnTo>
                <a:lnTo>
                  <a:pt x="736091" y="184403"/>
                </a:lnTo>
                <a:lnTo>
                  <a:pt x="736091" y="447230"/>
                </a:lnTo>
                <a:lnTo>
                  <a:pt x="737237" y="446498"/>
                </a:lnTo>
                <a:lnTo>
                  <a:pt x="766140" y="416731"/>
                </a:lnTo>
                <a:lnTo>
                  <a:pt x="777091" y="378029"/>
                </a:lnTo>
                <a:lnTo>
                  <a:pt x="778653" y="356900"/>
                </a:lnTo>
                <a:lnTo>
                  <a:pt x="778763" y="348995"/>
                </a:lnTo>
                <a:close/>
              </a:path>
              <a:path w="1217929" h="464819">
                <a:moveTo>
                  <a:pt x="918971" y="70103"/>
                </a:moveTo>
                <a:lnTo>
                  <a:pt x="918971" y="21335"/>
                </a:lnTo>
                <a:lnTo>
                  <a:pt x="871727" y="21335"/>
                </a:lnTo>
                <a:lnTo>
                  <a:pt x="871727" y="70103"/>
                </a:lnTo>
                <a:lnTo>
                  <a:pt x="918971" y="70103"/>
                </a:lnTo>
                <a:close/>
              </a:path>
              <a:path w="1217929" h="464819">
                <a:moveTo>
                  <a:pt x="943355" y="355091"/>
                </a:moveTo>
                <a:lnTo>
                  <a:pt x="943355" y="342899"/>
                </a:lnTo>
                <a:lnTo>
                  <a:pt x="934211" y="339851"/>
                </a:lnTo>
                <a:lnTo>
                  <a:pt x="928115" y="338327"/>
                </a:lnTo>
                <a:lnTo>
                  <a:pt x="925067" y="335279"/>
                </a:lnTo>
                <a:lnTo>
                  <a:pt x="915923" y="115823"/>
                </a:lnTo>
                <a:lnTo>
                  <a:pt x="900683" y="115823"/>
                </a:lnTo>
                <a:lnTo>
                  <a:pt x="842771" y="118871"/>
                </a:lnTo>
                <a:lnTo>
                  <a:pt x="842771" y="131063"/>
                </a:lnTo>
                <a:lnTo>
                  <a:pt x="850391" y="131063"/>
                </a:lnTo>
                <a:lnTo>
                  <a:pt x="854963" y="134111"/>
                </a:lnTo>
                <a:lnTo>
                  <a:pt x="864107" y="137159"/>
                </a:lnTo>
                <a:lnTo>
                  <a:pt x="867155" y="140207"/>
                </a:lnTo>
                <a:lnTo>
                  <a:pt x="868679" y="143255"/>
                </a:lnTo>
                <a:lnTo>
                  <a:pt x="871727" y="152399"/>
                </a:lnTo>
                <a:lnTo>
                  <a:pt x="871727" y="166115"/>
                </a:lnTo>
                <a:lnTo>
                  <a:pt x="873251" y="173735"/>
                </a:lnTo>
                <a:lnTo>
                  <a:pt x="873251" y="355091"/>
                </a:lnTo>
                <a:lnTo>
                  <a:pt x="943355" y="355091"/>
                </a:lnTo>
                <a:close/>
              </a:path>
              <a:path w="1217929" h="464819">
                <a:moveTo>
                  <a:pt x="873251" y="355091"/>
                </a:moveTo>
                <a:lnTo>
                  <a:pt x="873251" y="292607"/>
                </a:lnTo>
                <a:lnTo>
                  <a:pt x="872990" y="301156"/>
                </a:lnTo>
                <a:lnTo>
                  <a:pt x="872299" y="308419"/>
                </a:lnTo>
                <a:lnTo>
                  <a:pt x="871323" y="314253"/>
                </a:lnTo>
                <a:lnTo>
                  <a:pt x="870203" y="318515"/>
                </a:lnTo>
                <a:lnTo>
                  <a:pt x="870203" y="324611"/>
                </a:lnTo>
                <a:lnTo>
                  <a:pt x="867155" y="330707"/>
                </a:lnTo>
                <a:lnTo>
                  <a:pt x="862583" y="335279"/>
                </a:lnTo>
                <a:lnTo>
                  <a:pt x="856487" y="338327"/>
                </a:lnTo>
                <a:lnTo>
                  <a:pt x="851915" y="339851"/>
                </a:lnTo>
                <a:lnTo>
                  <a:pt x="845819" y="342899"/>
                </a:lnTo>
                <a:lnTo>
                  <a:pt x="845819" y="355091"/>
                </a:lnTo>
                <a:lnTo>
                  <a:pt x="873251" y="355091"/>
                </a:lnTo>
                <a:close/>
              </a:path>
              <a:path w="1217929" h="464819">
                <a:moveTo>
                  <a:pt x="1170431" y="343436"/>
                </a:moveTo>
                <a:lnTo>
                  <a:pt x="1170431" y="242315"/>
                </a:lnTo>
                <a:lnTo>
                  <a:pt x="1170324" y="249566"/>
                </a:lnTo>
                <a:lnTo>
                  <a:pt x="1170004" y="256546"/>
                </a:lnTo>
                <a:lnTo>
                  <a:pt x="1162172" y="297829"/>
                </a:lnTo>
                <a:lnTo>
                  <a:pt x="1137997" y="331907"/>
                </a:lnTo>
                <a:lnTo>
                  <a:pt x="1101851" y="339851"/>
                </a:lnTo>
                <a:lnTo>
                  <a:pt x="1094231" y="338327"/>
                </a:lnTo>
                <a:lnTo>
                  <a:pt x="1082039" y="335279"/>
                </a:lnTo>
                <a:lnTo>
                  <a:pt x="1075943" y="332231"/>
                </a:lnTo>
                <a:lnTo>
                  <a:pt x="1069847" y="327659"/>
                </a:lnTo>
                <a:lnTo>
                  <a:pt x="1065275" y="324611"/>
                </a:lnTo>
                <a:lnTo>
                  <a:pt x="1060703" y="320039"/>
                </a:lnTo>
                <a:lnTo>
                  <a:pt x="1057655" y="315467"/>
                </a:lnTo>
                <a:lnTo>
                  <a:pt x="1056131" y="309371"/>
                </a:lnTo>
                <a:lnTo>
                  <a:pt x="1053083" y="303275"/>
                </a:lnTo>
                <a:lnTo>
                  <a:pt x="1053083" y="295655"/>
                </a:lnTo>
                <a:lnTo>
                  <a:pt x="1052340" y="290876"/>
                </a:lnTo>
                <a:lnTo>
                  <a:pt x="1051889" y="285585"/>
                </a:lnTo>
                <a:lnTo>
                  <a:pt x="1051657" y="279635"/>
                </a:lnTo>
                <a:lnTo>
                  <a:pt x="1051572" y="272881"/>
                </a:lnTo>
                <a:lnTo>
                  <a:pt x="1051559" y="265175"/>
                </a:lnTo>
                <a:lnTo>
                  <a:pt x="1051559" y="0"/>
                </a:lnTo>
                <a:lnTo>
                  <a:pt x="1036319" y="0"/>
                </a:lnTo>
                <a:lnTo>
                  <a:pt x="976883" y="3047"/>
                </a:lnTo>
                <a:lnTo>
                  <a:pt x="976883" y="15239"/>
                </a:lnTo>
                <a:lnTo>
                  <a:pt x="984503" y="16763"/>
                </a:lnTo>
                <a:lnTo>
                  <a:pt x="990599" y="18287"/>
                </a:lnTo>
                <a:lnTo>
                  <a:pt x="999743" y="22859"/>
                </a:lnTo>
                <a:lnTo>
                  <a:pt x="1001267" y="24383"/>
                </a:lnTo>
                <a:lnTo>
                  <a:pt x="1004315" y="30479"/>
                </a:lnTo>
                <a:lnTo>
                  <a:pt x="1007363" y="39623"/>
                </a:lnTo>
                <a:lnTo>
                  <a:pt x="1007363" y="51815"/>
                </a:lnTo>
                <a:lnTo>
                  <a:pt x="1007522" y="56022"/>
                </a:lnTo>
                <a:lnTo>
                  <a:pt x="1008351" y="67726"/>
                </a:lnTo>
                <a:lnTo>
                  <a:pt x="1008729" y="75224"/>
                </a:lnTo>
                <a:lnTo>
                  <a:pt x="1008887" y="83819"/>
                </a:lnTo>
                <a:lnTo>
                  <a:pt x="1008887" y="355091"/>
                </a:lnTo>
                <a:lnTo>
                  <a:pt x="1025651" y="359663"/>
                </a:lnTo>
                <a:lnTo>
                  <a:pt x="1042415" y="344423"/>
                </a:lnTo>
                <a:lnTo>
                  <a:pt x="1048399" y="346695"/>
                </a:lnTo>
                <a:lnTo>
                  <a:pt x="1054212" y="348883"/>
                </a:lnTo>
                <a:lnTo>
                  <a:pt x="1059941" y="350900"/>
                </a:lnTo>
                <a:lnTo>
                  <a:pt x="1065671" y="352664"/>
                </a:lnTo>
                <a:lnTo>
                  <a:pt x="1071484" y="354090"/>
                </a:lnTo>
                <a:lnTo>
                  <a:pt x="1077467" y="355091"/>
                </a:lnTo>
                <a:lnTo>
                  <a:pt x="1082809" y="356488"/>
                </a:lnTo>
                <a:lnTo>
                  <a:pt x="1110995" y="359663"/>
                </a:lnTo>
                <a:lnTo>
                  <a:pt x="1117719" y="359484"/>
                </a:lnTo>
                <a:lnTo>
                  <a:pt x="1158642" y="349520"/>
                </a:lnTo>
                <a:lnTo>
                  <a:pt x="1168907" y="344423"/>
                </a:lnTo>
                <a:lnTo>
                  <a:pt x="1170431" y="343436"/>
                </a:lnTo>
                <a:close/>
              </a:path>
              <a:path w="1217929" h="464819">
                <a:moveTo>
                  <a:pt x="1217675" y="234695"/>
                </a:moveTo>
                <a:lnTo>
                  <a:pt x="1214089" y="194753"/>
                </a:lnTo>
                <a:lnTo>
                  <a:pt x="1201668" y="156125"/>
                </a:lnTo>
                <a:lnTo>
                  <a:pt x="1176527" y="126491"/>
                </a:lnTo>
                <a:lnTo>
                  <a:pt x="1138544" y="114511"/>
                </a:lnTo>
                <a:lnTo>
                  <a:pt x="1132331" y="114299"/>
                </a:lnTo>
                <a:lnTo>
                  <a:pt x="1126114" y="114470"/>
                </a:lnTo>
                <a:lnTo>
                  <a:pt x="1085100" y="127589"/>
                </a:lnTo>
                <a:lnTo>
                  <a:pt x="1051559" y="156971"/>
                </a:lnTo>
                <a:lnTo>
                  <a:pt x="1051559" y="193547"/>
                </a:lnTo>
                <a:lnTo>
                  <a:pt x="1053083" y="185927"/>
                </a:lnTo>
                <a:lnTo>
                  <a:pt x="1059179" y="173735"/>
                </a:lnTo>
                <a:lnTo>
                  <a:pt x="1089659" y="147827"/>
                </a:lnTo>
                <a:lnTo>
                  <a:pt x="1103375" y="144779"/>
                </a:lnTo>
                <a:lnTo>
                  <a:pt x="1114043" y="144779"/>
                </a:lnTo>
                <a:lnTo>
                  <a:pt x="1151974" y="163912"/>
                </a:lnTo>
                <a:lnTo>
                  <a:pt x="1166836" y="202874"/>
                </a:lnTo>
                <a:lnTo>
                  <a:pt x="1170431" y="242315"/>
                </a:lnTo>
                <a:lnTo>
                  <a:pt x="1170431" y="343436"/>
                </a:lnTo>
                <a:lnTo>
                  <a:pt x="1173872" y="341206"/>
                </a:lnTo>
                <a:lnTo>
                  <a:pt x="1201252" y="309202"/>
                </a:lnTo>
                <a:lnTo>
                  <a:pt x="1214246" y="271271"/>
                </a:lnTo>
                <a:lnTo>
                  <a:pt x="1217580" y="241109"/>
                </a:lnTo>
                <a:lnTo>
                  <a:pt x="1217675" y="2346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66465" y="1030223"/>
            <a:ext cx="1150619" cy="464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11541" y="1986787"/>
            <a:ext cx="1242695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800" spc="-125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ib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51297" y="1986787"/>
            <a:ext cx="3178175" cy="435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56005" algn="l"/>
                <a:tab pos="2286635" algn="l"/>
              </a:tabLst>
            </a:pP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al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h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27684" y="1986787"/>
            <a:ext cx="2019935" cy="435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43025" algn="l"/>
              </a:tabLst>
            </a:pPr>
            <a:r>
              <a:rPr sz="2800" spc="-5" dirty="0">
                <a:latin typeface="Cambria Math"/>
                <a:cs typeface="Cambria Math"/>
              </a:rPr>
              <a:t>p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iba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Cambria Math"/>
                <a:cs typeface="Cambria Math"/>
              </a:rPr>
              <a:t>atau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54441" y="2413506"/>
            <a:ext cx="3215640" cy="435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84020" algn="l"/>
              </a:tabLst>
            </a:pPr>
            <a:r>
              <a:rPr sz="2800" spc="-5" dirty="0">
                <a:latin typeface="Cambria Math"/>
                <a:cs typeface="Cambria Math"/>
              </a:rPr>
              <a:t>meliputi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Cambria Math"/>
                <a:cs typeface="Cambria Math"/>
              </a:rPr>
              <a:t>pemb</a:t>
            </a:r>
            <a:r>
              <a:rPr sz="2800" spc="-75" dirty="0">
                <a:latin typeface="Cambria Math"/>
                <a:cs typeface="Cambria Math"/>
              </a:rPr>
              <a:t>a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ar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36808" y="2413506"/>
            <a:ext cx="2852420" cy="435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04290" algn="l"/>
              </a:tabLst>
            </a:pP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Cambria Math"/>
                <a:cs typeface="Cambria Math"/>
              </a:rPr>
              <a:t>pem</a:t>
            </a:r>
            <a:r>
              <a:rPr sz="2800" spc="-15" dirty="0">
                <a:latin typeface="Cambria Math"/>
                <a:cs typeface="Cambria Math"/>
              </a:rPr>
              <a:t>o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44627" y="1986787"/>
            <a:ext cx="1037590" cy="862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825" marR="5080" indent="-111760">
              <a:lnSpc>
                <a:spcPct val="100000"/>
              </a:lnSpc>
            </a:pPr>
            <a:r>
              <a:rPr sz="2800" spc="-5" dirty="0">
                <a:latin typeface="Cambria Math"/>
                <a:cs typeface="Cambria Math"/>
              </a:rPr>
              <a:t>ba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,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54441" y="2840226"/>
            <a:ext cx="7727950" cy="1715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20" dirty="0">
                <a:latin typeface="Cambria Math"/>
                <a:cs typeface="Cambria Math"/>
              </a:rPr>
              <a:t>m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ng</a:t>
            </a:r>
            <a:r>
              <a:rPr sz="2800" spc="-5" dirty="0">
                <a:latin typeface="Cambria Math"/>
                <a:cs typeface="Cambria Math"/>
              </a:rPr>
              <a:t>ut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mempu</a:t>
            </a:r>
            <a:r>
              <a:rPr sz="2800" spc="-70" dirty="0">
                <a:latin typeface="Cambria Math"/>
                <a:cs typeface="Cambria Math"/>
              </a:rPr>
              <a:t>n</a:t>
            </a:r>
            <a:r>
              <a:rPr sz="2800" spc="-6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60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iban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54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6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tuan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atu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ng-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</a:t>
            </a:r>
            <a:r>
              <a:rPr sz="2800" spc="-1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pa-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97101" y="996695"/>
            <a:ext cx="1758695" cy="396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28009" y="996695"/>
            <a:ext cx="946403" cy="396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69486" y="1010411"/>
            <a:ext cx="216535" cy="378460"/>
          </a:xfrm>
          <a:custGeom>
            <a:avLst/>
            <a:gdLst/>
            <a:ahLst/>
            <a:cxnLst/>
            <a:rect l="l" t="t" r="r" b="b"/>
            <a:pathLst>
              <a:path w="216534" h="378459">
                <a:moveTo>
                  <a:pt x="141731" y="0"/>
                </a:moveTo>
                <a:lnTo>
                  <a:pt x="126491" y="0"/>
                </a:lnTo>
                <a:lnTo>
                  <a:pt x="0" y="76199"/>
                </a:lnTo>
                <a:lnTo>
                  <a:pt x="10667" y="97535"/>
                </a:lnTo>
                <a:lnTo>
                  <a:pt x="16746" y="93609"/>
                </a:lnTo>
                <a:lnTo>
                  <a:pt x="22431" y="89844"/>
                </a:lnTo>
                <a:lnTo>
                  <a:pt x="37486" y="79691"/>
                </a:lnTo>
                <a:lnTo>
                  <a:pt x="41957" y="76747"/>
                </a:lnTo>
                <a:lnTo>
                  <a:pt x="76199" y="62483"/>
                </a:lnTo>
                <a:lnTo>
                  <a:pt x="80771" y="62483"/>
                </a:lnTo>
                <a:lnTo>
                  <a:pt x="83819" y="64007"/>
                </a:lnTo>
                <a:lnTo>
                  <a:pt x="86867" y="68579"/>
                </a:lnTo>
                <a:lnTo>
                  <a:pt x="89915" y="71627"/>
                </a:lnTo>
                <a:lnTo>
                  <a:pt x="91439" y="76199"/>
                </a:lnTo>
                <a:lnTo>
                  <a:pt x="91439" y="377951"/>
                </a:lnTo>
                <a:lnTo>
                  <a:pt x="140207" y="377951"/>
                </a:lnTo>
                <a:lnTo>
                  <a:pt x="140207" y="306323"/>
                </a:lnTo>
                <a:lnTo>
                  <a:pt x="140318" y="36813"/>
                </a:lnTo>
                <a:lnTo>
                  <a:pt x="140510" y="24813"/>
                </a:lnTo>
                <a:lnTo>
                  <a:pt x="140850" y="13977"/>
                </a:lnTo>
                <a:lnTo>
                  <a:pt x="141089" y="9009"/>
                </a:lnTo>
                <a:lnTo>
                  <a:pt x="141381" y="4348"/>
                </a:lnTo>
                <a:lnTo>
                  <a:pt x="141731" y="0"/>
                </a:lnTo>
                <a:close/>
              </a:path>
              <a:path w="216534" h="378459">
                <a:moveTo>
                  <a:pt x="91439" y="377951"/>
                </a:moveTo>
                <a:lnTo>
                  <a:pt x="91439" y="306323"/>
                </a:lnTo>
                <a:lnTo>
                  <a:pt x="91257" y="313273"/>
                </a:lnTo>
                <a:lnTo>
                  <a:pt x="90708" y="319491"/>
                </a:lnTo>
                <a:lnTo>
                  <a:pt x="89794" y="324977"/>
                </a:lnTo>
                <a:lnTo>
                  <a:pt x="88513" y="329732"/>
                </a:lnTo>
                <a:lnTo>
                  <a:pt x="86867" y="333755"/>
                </a:lnTo>
                <a:lnTo>
                  <a:pt x="85343" y="339851"/>
                </a:lnTo>
                <a:lnTo>
                  <a:pt x="48919" y="354874"/>
                </a:lnTo>
                <a:lnTo>
                  <a:pt x="15239" y="358139"/>
                </a:lnTo>
                <a:lnTo>
                  <a:pt x="15239" y="377951"/>
                </a:lnTo>
                <a:lnTo>
                  <a:pt x="91439" y="377951"/>
                </a:lnTo>
                <a:close/>
              </a:path>
              <a:path w="216534" h="378459">
                <a:moveTo>
                  <a:pt x="216407" y="377951"/>
                </a:moveTo>
                <a:lnTo>
                  <a:pt x="216407" y="358139"/>
                </a:lnTo>
                <a:lnTo>
                  <a:pt x="209154" y="357490"/>
                </a:lnTo>
                <a:lnTo>
                  <a:pt x="202579" y="357011"/>
                </a:lnTo>
                <a:lnTo>
                  <a:pt x="196595" y="356615"/>
                </a:lnTo>
                <a:lnTo>
                  <a:pt x="191120" y="356220"/>
                </a:lnTo>
                <a:lnTo>
                  <a:pt x="186069" y="355741"/>
                </a:lnTo>
                <a:lnTo>
                  <a:pt x="181355" y="355091"/>
                </a:lnTo>
                <a:lnTo>
                  <a:pt x="173735" y="355091"/>
                </a:lnTo>
                <a:lnTo>
                  <a:pt x="166115" y="353567"/>
                </a:lnTo>
                <a:lnTo>
                  <a:pt x="160019" y="350519"/>
                </a:lnTo>
                <a:lnTo>
                  <a:pt x="155447" y="348995"/>
                </a:lnTo>
                <a:lnTo>
                  <a:pt x="150875" y="345947"/>
                </a:lnTo>
                <a:lnTo>
                  <a:pt x="144779" y="339851"/>
                </a:lnTo>
                <a:lnTo>
                  <a:pt x="141731" y="335279"/>
                </a:lnTo>
                <a:lnTo>
                  <a:pt x="141731" y="330707"/>
                </a:lnTo>
                <a:lnTo>
                  <a:pt x="140207" y="324611"/>
                </a:lnTo>
                <a:lnTo>
                  <a:pt x="140207" y="377951"/>
                </a:lnTo>
                <a:lnTo>
                  <a:pt x="216407" y="3779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11541" y="1684019"/>
            <a:ext cx="8071484" cy="375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42365" algn="l"/>
                <a:tab pos="1918335" algn="l"/>
                <a:tab pos="2590165" algn="l"/>
                <a:tab pos="4417060" algn="l"/>
                <a:tab pos="5957570" algn="l"/>
                <a:tab pos="7024370" algn="l"/>
              </a:tabLst>
            </a:pP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aat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15" dirty="0">
                <a:latin typeface="Cambria Math"/>
                <a:cs typeface="Cambria Math"/>
              </a:rPr>
              <a:t>k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aan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spc="-15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45" dirty="0">
                <a:latin typeface="Cambria Math"/>
                <a:cs typeface="Cambria Math"/>
              </a:rPr>
              <a:t>n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Cambria Math"/>
                <a:cs typeface="Cambria Math"/>
              </a:rPr>
              <a:t>in</a:t>
            </a:r>
            <a:r>
              <a:rPr sz="2400" spc="-20" dirty="0">
                <a:latin typeface="Cambria Math"/>
                <a:cs typeface="Cambria Math"/>
              </a:rPr>
              <a:t>d</a:t>
            </a:r>
            <a:r>
              <a:rPr sz="2400" spc="5" dirty="0">
                <a:latin typeface="Cambria Math"/>
                <a:cs typeface="Cambria Math"/>
              </a:rPr>
              <a:t>i</a:t>
            </a:r>
            <a:r>
              <a:rPr sz="2400" spc="-15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si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1541" y="2049779"/>
            <a:ext cx="3519804" cy="741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1056005" algn="l"/>
                <a:tab pos="2156460" algn="l"/>
                <a:tab pos="2265680" algn="l"/>
                <a:tab pos="2616200" algn="l"/>
              </a:tabLst>
            </a:pPr>
            <a:r>
              <a:rPr sz="2400" dirty="0">
                <a:latin typeface="Cambria Math"/>
                <a:cs typeface="Cambria Math"/>
              </a:rPr>
              <a:t>t</a:t>
            </a:r>
            <a:r>
              <a:rPr sz="2400" spc="-15" dirty="0">
                <a:latin typeface="Cambria Math"/>
                <a:cs typeface="Cambria Math"/>
              </a:rPr>
              <a:t>i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ak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ana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0" dirty="0">
                <a:latin typeface="Cambria Math"/>
                <a:cs typeface="Cambria Math"/>
              </a:rPr>
              <a:t>d</a:t>
            </a:r>
            <a:r>
              <a:rPr sz="2400" spc="-5" dirty="0">
                <a:latin typeface="Cambria Math"/>
                <a:cs typeface="Cambria Math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ang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it</a:t>
            </a:r>
            <a:r>
              <a:rPr sz="2400" spc="-15" dirty="0">
                <a:latin typeface="Cambria Math"/>
                <a:cs typeface="Cambria Math"/>
              </a:rPr>
              <a:t>i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ak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0" dirty="0">
                <a:latin typeface="Cambria Math"/>
                <a:cs typeface="Cambria Math"/>
              </a:rPr>
              <a:t>n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t</a:t>
            </a:r>
            <a:r>
              <a:rPr sz="2400" spc="-5" dirty="0">
                <a:latin typeface="Cambria Math"/>
                <a:cs typeface="Cambria Math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		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en</a:t>
            </a:r>
            <a:r>
              <a:rPr sz="2400" spc="-25" dirty="0">
                <a:latin typeface="Cambria Math"/>
                <a:cs typeface="Cambria Math"/>
              </a:rPr>
              <a:t>g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n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45024" y="2049779"/>
            <a:ext cx="4538345" cy="741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67640">
              <a:lnSpc>
                <a:spcPct val="100000"/>
              </a:lnSpc>
              <a:tabLst>
                <a:tab pos="1918335" algn="l"/>
                <a:tab pos="2834005" algn="l"/>
                <a:tab pos="3048000" algn="l"/>
              </a:tabLst>
            </a:pP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spc="-15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rp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5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an,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25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25" dirty="0">
                <a:latin typeface="Cambria Math"/>
                <a:cs typeface="Cambria Math"/>
              </a:rPr>
              <a:t>k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spc="-15" dirty="0">
                <a:latin typeface="Cambria Math"/>
                <a:cs typeface="Cambria Math"/>
              </a:rPr>
              <a:t>ik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aan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2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B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kt</a:t>
            </a:r>
            <a:r>
              <a:rPr sz="2400" spc="-5" dirty="0">
                <a:latin typeface="Cambria Math"/>
                <a:cs typeface="Cambria Math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		</a:t>
            </a:r>
            <a:r>
              <a:rPr sz="2400" spc="-50" dirty="0">
                <a:latin typeface="Cambria Math"/>
                <a:cs typeface="Cambria Math"/>
              </a:rPr>
              <a:t>P</a:t>
            </a:r>
            <a:r>
              <a:rPr sz="2400" spc="-15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rm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aan.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11541" y="2781298"/>
            <a:ext cx="8070215" cy="36976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0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15" dirty="0">
                <a:latin typeface="Cambria Math"/>
                <a:cs typeface="Cambria Math"/>
              </a:rPr>
              <a:t>k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aan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B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kt</a:t>
            </a:r>
            <a:r>
              <a:rPr sz="2400" spc="-5" dirty="0">
                <a:latin typeface="Cambria Math"/>
                <a:cs typeface="Cambria Math"/>
              </a:rPr>
              <a:t>i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rm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aan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at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itangg</a:t>
            </a:r>
            <a:r>
              <a:rPr sz="2400" spc="-10" dirty="0">
                <a:latin typeface="Cambria Math"/>
                <a:cs typeface="Cambria Math"/>
              </a:rPr>
              <a:t>uh</a:t>
            </a:r>
            <a:r>
              <a:rPr sz="2400" spc="-15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5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:</a:t>
            </a:r>
            <a:endParaRPr sz="2400">
              <a:latin typeface="Cambria Math"/>
              <a:cs typeface="Cambria Math"/>
            </a:endParaRPr>
          </a:p>
          <a:p>
            <a:pPr marL="469900" marR="5080" indent="-457200">
              <a:lnSpc>
                <a:spcPct val="100000"/>
              </a:lnSpc>
              <a:spcBef>
                <a:spcPts val="1200"/>
              </a:spcBef>
              <a:buAutoNum type="alphaLcPeriod"/>
              <a:tabLst>
                <a:tab pos="469900" algn="l"/>
              </a:tabLst>
            </a:pPr>
            <a:r>
              <a:rPr sz="2400" spc="-10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10" dirty="0">
                <a:latin typeface="Cambria Math"/>
                <a:cs typeface="Cambria Math"/>
              </a:rPr>
              <a:t>h</a:t>
            </a:r>
            <a:r>
              <a:rPr sz="2400" dirty="0">
                <a:latin typeface="Cambria Math"/>
                <a:cs typeface="Cambria Math"/>
              </a:rPr>
              <a:t>en</a:t>
            </a:r>
            <a:r>
              <a:rPr sz="2400" spc="-10" dirty="0">
                <a:latin typeface="Cambria Math"/>
                <a:cs typeface="Cambria Math"/>
              </a:rPr>
              <a:t>t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15" dirty="0">
                <a:latin typeface="Cambria Math"/>
                <a:cs typeface="Cambria Math"/>
              </a:rPr>
              <a:t>k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spc="18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40" dirty="0">
                <a:latin typeface="Cambria Math"/>
                <a:cs typeface="Cambria Math"/>
              </a:rPr>
              <a:t>r</a:t>
            </a:r>
            <a:r>
              <a:rPr sz="2400" spc="-15" dirty="0">
                <a:latin typeface="Cambria Math"/>
                <a:cs typeface="Cambria Math"/>
              </a:rPr>
              <a:t>e</a:t>
            </a:r>
            <a:r>
              <a:rPr sz="2400" dirty="0">
                <a:latin typeface="Cambria Math"/>
                <a:cs typeface="Cambria Math"/>
              </a:rPr>
              <a:t>na</a:t>
            </a:r>
            <a:r>
              <a:rPr sz="2400" spc="1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t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ak</a:t>
            </a:r>
            <a:r>
              <a:rPr sz="2400" spc="1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spc="-15" dirty="0">
                <a:latin typeface="Cambria Math"/>
                <a:cs typeface="Cambria Math"/>
              </a:rPr>
              <a:t>k</a:t>
            </a:r>
            <a:r>
              <a:rPr sz="2400" spc="15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spc="1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45" dirty="0">
                <a:latin typeface="Cambria Math"/>
                <a:cs typeface="Cambria Math"/>
              </a:rPr>
              <a:t>n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19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mbria Math"/>
                <a:cs typeface="Cambria Math"/>
              </a:rPr>
              <a:t>b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kt</a:t>
            </a:r>
            <a:r>
              <a:rPr sz="2400" spc="-5" dirty="0">
                <a:latin typeface="Cambria Math"/>
                <a:cs typeface="Cambria Math"/>
              </a:rPr>
              <a:t>i</a:t>
            </a:r>
            <a:r>
              <a:rPr sz="2400" spc="1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spc="5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rm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aan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tin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ak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ana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di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ang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rp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5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an.</a:t>
            </a:r>
            <a:endParaRPr sz="2400">
              <a:latin typeface="Cambria Math"/>
              <a:cs typeface="Cambria Math"/>
            </a:endParaRPr>
          </a:p>
          <a:p>
            <a:pPr marL="469265" indent="-456565">
              <a:lnSpc>
                <a:spcPct val="100000"/>
              </a:lnSpc>
              <a:spcBef>
                <a:spcPts val="1200"/>
              </a:spcBef>
              <a:buAutoNum type="alphaLcPeriod"/>
              <a:tabLst>
                <a:tab pos="469900" algn="l"/>
              </a:tabLst>
            </a:pPr>
            <a:r>
              <a:rPr sz="2400" spc="-114" dirty="0">
                <a:latin typeface="Cambria Math"/>
                <a:cs typeface="Cambria Math"/>
              </a:rPr>
              <a:t>W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ib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ak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dirty="0">
                <a:latin typeface="Cambria Math"/>
                <a:cs typeface="Cambria Math"/>
              </a:rPr>
              <a:t>eng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spc="-15" dirty="0">
                <a:latin typeface="Cambria Math"/>
                <a:cs typeface="Cambria Math"/>
              </a:rPr>
              <a:t>gk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spc="-15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eti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25" dirty="0">
                <a:latin typeface="Cambria Math"/>
                <a:cs typeface="Cambria Math"/>
              </a:rPr>
              <a:t>k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ena</a:t>
            </a:r>
            <a:r>
              <a:rPr sz="2400" spc="-40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15" dirty="0">
                <a:latin typeface="Cambria Math"/>
                <a:cs typeface="Cambria Math"/>
              </a:rPr>
              <a:t>r</a:t>
            </a:r>
            <a:r>
              <a:rPr sz="2400" spc="-10" dirty="0">
                <a:latin typeface="Cambria Math"/>
                <a:cs typeface="Cambria Math"/>
              </a:rPr>
              <a:t>bu</a:t>
            </a:r>
            <a:r>
              <a:rPr sz="2400" dirty="0">
                <a:latin typeface="Cambria Math"/>
                <a:cs typeface="Cambria Math"/>
              </a:rPr>
              <a:t>at</a:t>
            </a:r>
            <a:r>
              <a:rPr sz="2400" spc="2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n</a:t>
            </a:r>
            <a:endParaRPr sz="2400">
              <a:latin typeface="Cambria Math"/>
              <a:cs typeface="Cambria Math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AutoNum type="alphaLcPeriod"/>
              <a:tabLst>
                <a:tab pos="469900" algn="l"/>
              </a:tabLst>
            </a:pPr>
            <a:r>
              <a:rPr sz="2400" spc="-10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15" dirty="0">
                <a:latin typeface="Cambria Math"/>
                <a:cs typeface="Cambria Math"/>
              </a:rPr>
              <a:t>r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it</a:t>
            </a:r>
            <a:r>
              <a:rPr sz="2400" spc="-15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spc="-40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at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dirty="0">
                <a:latin typeface="Cambria Math"/>
                <a:cs typeface="Cambria Math"/>
              </a:rPr>
              <a:t>eta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ak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Cambria Math"/>
                <a:cs typeface="Cambria Math"/>
              </a:rPr>
              <a:t>K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spc="-40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ang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B</a:t>
            </a:r>
            <a:r>
              <a:rPr sz="2400" spc="-45" dirty="0">
                <a:latin typeface="Cambria Math"/>
                <a:cs typeface="Cambria Math"/>
              </a:rPr>
              <a:t>a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r</a:t>
            </a:r>
            <a:endParaRPr sz="2400">
              <a:latin typeface="Cambria Math"/>
              <a:cs typeface="Cambria Math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AutoNum type="alphaLcPeriod"/>
              <a:tabLst>
                <a:tab pos="470534" algn="l"/>
              </a:tabLst>
            </a:pPr>
            <a:r>
              <a:rPr sz="2400" spc="-114" dirty="0">
                <a:latin typeface="Cambria Math"/>
                <a:cs typeface="Cambria Math"/>
              </a:rPr>
              <a:t>W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ib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ak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o</a:t>
            </a:r>
            <a:r>
              <a:rPr sz="2400" spc="-40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ang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pr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di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dirty="0">
                <a:latin typeface="Cambria Math"/>
                <a:cs typeface="Cambria Math"/>
              </a:rPr>
              <a:t>ening</a:t>
            </a:r>
            <a:r>
              <a:rPr sz="2400" spc="-25" dirty="0">
                <a:latin typeface="Cambria Math"/>
                <a:cs typeface="Cambria Math"/>
              </a:rPr>
              <a:t>g</a:t>
            </a:r>
            <a:r>
              <a:rPr sz="2400" dirty="0">
                <a:latin typeface="Cambria Math"/>
                <a:cs typeface="Cambria Math"/>
              </a:rPr>
              <a:t>al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nia</a:t>
            </a:r>
            <a:endParaRPr sz="2400">
              <a:latin typeface="Cambria Math"/>
              <a:cs typeface="Cambria Math"/>
            </a:endParaRPr>
          </a:p>
          <a:p>
            <a:pPr marL="469900" marR="5080" indent="-457200">
              <a:lnSpc>
                <a:spcPct val="100000"/>
              </a:lnSpc>
              <a:spcBef>
                <a:spcPts val="1200"/>
              </a:spcBef>
              <a:buAutoNum type="alphaLcPeriod"/>
              <a:tabLst>
                <a:tab pos="470534" algn="l"/>
                <a:tab pos="7802880" algn="l"/>
              </a:tabLst>
            </a:pPr>
            <a:r>
              <a:rPr sz="2400" dirty="0">
                <a:latin typeface="Cambria Math"/>
                <a:cs typeface="Cambria Math"/>
              </a:rPr>
              <a:t>Ti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ak</a:t>
            </a:r>
            <a:r>
              <a:rPr sz="2400" spc="2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spc="-15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spc="-15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2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2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bu</a:t>
            </a:r>
            <a:r>
              <a:rPr sz="2400" dirty="0">
                <a:latin typeface="Cambria Math"/>
                <a:cs typeface="Cambria Math"/>
              </a:rPr>
              <a:t>kt</a:t>
            </a:r>
            <a:r>
              <a:rPr sz="2400" spc="-5" dirty="0">
                <a:latin typeface="Cambria Math"/>
                <a:cs typeface="Cambria Math"/>
              </a:rPr>
              <a:t>i</a:t>
            </a:r>
            <a:r>
              <a:rPr sz="2400" spc="2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15" dirty="0">
                <a:latin typeface="Cambria Math"/>
                <a:cs typeface="Cambria Math"/>
              </a:rPr>
              <a:t>r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aan</a:t>
            </a:r>
            <a:r>
              <a:rPr sz="2400" spc="2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ti</a:t>
            </a:r>
            <a:r>
              <a:rPr sz="2400" spc="-10" dirty="0">
                <a:latin typeface="Cambria Math"/>
                <a:cs typeface="Cambria Math"/>
              </a:rPr>
              <a:t>n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ak</a:t>
            </a:r>
            <a:r>
              <a:rPr sz="2400" spc="2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ana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Cambria Math"/>
                <a:cs typeface="Cambria Math"/>
              </a:rPr>
              <a:t>di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ang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rp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5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an</a:t>
            </a:r>
            <a:endParaRPr sz="24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97101" y="996695"/>
            <a:ext cx="1758695" cy="396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28009" y="996695"/>
            <a:ext cx="946403" cy="396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57293" y="1010411"/>
            <a:ext cx="227329" cy="378460"/>
          </a:xfrm>
          <a:custGeom>
            <a:avLst/>
            <a:gdLst/>
            <a:ahLst/>
            <a:cxnLst/>
            <a:rect l="l" t="t" r="r" b="b"/>
            <a:pathLst>
              <a:path w="227329" h="378459">
                <a:moveTo>
                  <a:pt x="169163" y="192276"/>
                </a:moveTo>
                <a:lnTo>
                  <a:pt x="169163" y="94487"/>
                </a:lnTo>
                <a:lnTo>
                  <a:pt x="168878" y="101322"/>
                </a:lnTo>
                <a:lnTo>
                  <a:pt x="168020" y="108013"/>
                </a:lnTo>
                <a:lnTo>
                  <a:pt x="166592" y="114419"/>
                </a:lnTo>
                <a:lnTo>
                  <a:pt x="164591" y="120395"/>
                </a:lnTo>
                <a:lnTo>
                  <a:pt x="163482" y="125882"/>
                </a:lnTo>
                <a:lnTo>
                  <a:pt x="161934" y="131368"/>
                </a:lnTo>
                <a:lnTo>
                  <a:pt x="159873" y="136855"/>
                </a:lnTo>
                <a:lnTo>
                  <a:pt x="157228" y="142341"/>
                </a:lnTo>
                <a:lnTo>
                  <a:pt x="153923" y="147827"/>
                </a:lnTo>
                <a:lnTo>
                  <a:pt x="151782" y="151924"/>
                </a:lnTo>
                <a:lnTo>
                  <a:pt x="130174" y="184530"/>
                </a:lnTo>
                <a:lnTo>
                  <a:pt x="101726" y="218432"/>
                </a:lnTo>
                <a:lnTo>
                  <a:pt x="86867" y="234695"/>
                </a:lnTo>
                <a:lnTo>
                  <a:pt x="82072" y="240121"/>
                </a:lnTo>
                <a:lnTo>
                  <a:pt x="56558" y="270268"/>
                </a:lnTo>
                <a:lnTo>
                  <a:pt x="33284" y="300796"/>
                </a:lnTo>
                <a:lnTo>
                  <a:pt x="12137" y="337219"/>
                </a:lnTo>
                <a:lnTo>
                  <a:pt x="0" y="364235"/>
                </a:lnTo>
                <a:lnTo>
                  <a:pt x="0" y="377951"/>
                </a:lnTo>
                <a:lnTo>
                  <a:pt x="53339" y="377951"/>
                </a:lnTo>
                <a:lnTo>
                  <a:pt x="53339" y="333755"/>
                </a:lnTo>
                <a:lnTo>
                  <a:pt x="55705" y="329606"/>
                </a:lnTo>
                <a:lnTo>
                  <a:pt x="80117" y="293945"/>
                </a:lnTo>
                <a:lnTo>
                  <a:pt x="104346" y="264318"/>
                </a:lnTo>
                <a:lnTo>
                  <a:pt x="128015" y="237743"/>
                </a:lnTo>
                <a:lnTo>
                  <a:pt x="133819" y="231113"/>
                </a:lnTo>
                <a:lnTo>
                  <a:pt x="139330" y="224930"/>
                </a:lnTo>
                <a:lnTo>
                  <a:pt x="144530" y="219186"/>
                </a:lnTo>
                <a:lnTo>
                  <a:pt x="165225" y="196730"/>
                </a:lnTo>
                <a:lnTo>
                  <a:pt x="168176" y="193427"/>
                </a:lnTo>
                <a:lnTo>
                  <a:pt x="169163" y="192276"/>
                </a:lnTo>
                <a:close/>
              </a:path>
              <a:path w="227329" h="378459">
                <a:moveTo>
                  <a:pt x="222503" y="86867"/>
                </a:moveTo>
                <a:lnTo>
                  <a:pt x="215836" y="48958"/>
                </a:lnTo>
                <a:lnTo>
                  <a:pt x="192266" y="18279"/>
                </a:lnTo>
                <a:lnTo>
                  <a:pt x="155197" y="3294"/>
                </a:lnTo>
                <a:lnTo>
                  <a:pt x="120395" y="0"/>
                </a:lnTo>
                <a:lnTo>
                  <a:pt x="115207" y="58"/>
                </a:lnTo>
                <a:lnTo>
                  <a:pt x="74671" y="4682"/>
                </a:lnTo>
                <a:lnTo>
                  <a:pt x="35913" y="16297"/>
                </a:lnTo>
                <a:lnTo>
                  <a:pt x="7619" y="28955"/>
                </a:lnTo>
                <a:lnTo>
                  <a:pt x="7619" y="82295"/>
                </a:lnTo>
                <a:lnTo>
                  <a:pt x="41147" y="82295"/>
                </a:lnTo>
                <a:lnTo>
                  <a:pt x="43156" y="75777"/>
                </a:lnTo>
                <a:lnTo>
                  <a:pt x="45416" y="69669"/>
                </a:lnTo>
                <a:lnTo>
                  <a:pt x="68116" y="38216"/>
                </a:lnTo>
                <a:lnTo>
                  <a:pt x="108203" y="25907"/>
                </a:lnTo>
                <a:lnTo>
                  <a:pt x="114815" y="26154"/>
                </a:lnTo>
                <a:lnTo>
                  <a:pt x="153352" y="44767"/>
                </a:lnTo>
                <a:lnTo>
                  <a:pt x="168204" y="81675"/>
                </a:lnTo>
                <a:lnTo>
                  <a:pt x="169163" y="94487"/>
                </a:lnTo>
                <a:lnTo>
                  <a:pt x="169163" y="192276"/>
                </a:lnTo>
                <a:lnTo>
                  <a:pt x="170687" y="190499"/>
                </a:lnTo>
                <a:lnTo>
                  <a:pt x="193547" y="163067"/>
                </a:lnTo>
                <a:lnTo>
                  <a:pt x="197778" y="157593"/>
                </a:lnTo>
                <a:lnTo>
                  <a:pt x="217169" y="119372"/>
                </a:lnTo>
                <a:lnTo>
                  <a:pt x="222242" y="93702"/>
                </a:lnTo>
                <a:lnTo>
                  <a:pt x="222503" y="86867"/>
                </a:lnTo>
                <a:close/>
              </a:path>
              <a:path w="227329" h="378459">
                <a:moveTo>
                  <a:pt x="227075" y="297179"/>
                </a:moveTo>
                <a:lnTo>
                  <a:pt x="204215" y="297179"/>
                </a:lnTo>
                <a:lnTo>
                  <a:pt x="198119" y="312419"/>
                </a:lnTo>
                <a:lnTo>
                  <a:pt x="196595" y="315467"/>
                </a:lnTo>
                <a:lnTo>
                  <a:pt x="195071" y="320039"/>
                </a:lnTo>
                <a:lnTo>
                  <a:pt x="185927" y="329183"/>
                </a:lnTo>
                <a:lnTo>
                  <a:pt x="181355" y="330707"/>
                </a:lnTo>
                <a:lnTo>
                  <a:pt x="175259" y="330707"/>
                </a:lnTo>
                <a:lnTo>
                  <a:pt x="170687" y="332231"/>
                </a:lnTo>
                <a:lnTo>
                  <a:pt x="163067" y="333755"/>
                </a:lnTo>
                <a:lnTo>
                  <a:pt x="53339" y="333755"/>
                </a:lnTo>
                <a:lnTo>
                  <a:pt x="53339" y="377951"/>
                </a:lnTo>
                <a:lnTo>
                  <a:pt x="220979" y="377951"/>
                </a:lnTo>
                <a:lnTo>
                  <a:pt x="227075" y="2971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11541" y="1681987"/>
            <a:ext cx="8070850" cy="4702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800" spc="-1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La</a:t>
            </a:r>
            <a:r>
              <a:rPr sz="2800" spc="-10" dirty="0">
                <a:latin typeface="Cambria Math"/>
                <a:cs typeface="Cambria Math"/>
              </a:rPr>
              <a:t>nj</a:t>
            </a:r>
            <a:r>
              <a:rPr sz="2800" spc="-5" dirty="0">
                <a:latin typeface="Cambria Math"/>
                <a:cs typeface="Cambria Math"/>
              </a:rPr>
              <a:t>ut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eme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aan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B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ti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mulaan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apabila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emu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ti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p</a:t>
            </a:r>
            <a:r>
              <a:rPr sz="2800" spc="0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ala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:</a:t>
            </a:r>
            <a:endParaRPr sz="2800">
              <a:latin typeface="Cambria Math"/>
              <a:cs typeface="Cambria Math"/>
            </a:endParaRPr>
          </a:p>
          <a:p>
            <a:pPr marL="527685" marR="887730" indent="-514984">
              <a:lnSpc>
                <a:spcPct val="100000"/>
              </a:lnSpc>
              <a:spcBef>
                <a:spcPts val="670"/>
              </a:spcBef>
              <a:buAutoNum type="alphaLcPeriod"/>
              <a:tabLst>
                <a:tab pos="527685" algn="l"/>
              </a:tabLst>
            </a:pPr>
            <a:r>
              <a:rPr sz="2800" spc="-5" dirty="0">
                <a:latin typeface="Cambria Math"/>
                <a:cs typeface="Cambria Math"/>
              </a:rPr>
              <a:t>pembe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ita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uan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eca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tulis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epa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ib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ila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70" dirty="0">
                <a:latin typeface="Cambria Math"/>
                <a:cs typeface="Cambria Math"/>
              </a:rPr>
              <a:t>n</a:t>
            </a:r>
            <a:r>
              <a:rPr sz="2800" spc="-1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  <a:p>
            <a:pPr marL="527050" indent="-514350">
              <a:lnSpc>
                <a:spcPct val="100000"/>
              </a:lnSpc>
              <a:spcBef>
                <a:spcPts val="670"/>
              </a:spcBef>
              <a:buAutoNum type="alphaLcPeriod"/>
              <a:tabLst>
                <a:tab pos="527685" algn="l"/>
              </a:tabLst>
            </a:pP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25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bitan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Su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at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etapan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9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B</a:t>
            </a:r>
            <a:r>
              <a:rPr sz="2800" spc="-65" dirty="0">
                <a:latin typeface="Cambria Math"/>
                <a:cs typeface="Cambria Math"/>
              </a:rPr>
              <a:t>a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ar</a:t>
            </a:r>
            <a:endParaRPr sz="2800">
              <a:latin typeface="Cambria Math"/>
              <a:cs typeface="Cambria Math"/>
            </a:endParaRPr>
          </a:p>
          <a:p>
            <a:pPr marL="527685" indent="-514984">
              <a:lnSpc>
                <a:spcPct val="100000"/>
              </a:lnSpc>
              <a:spcBef>
                <a:spcPts val="670"/>
              </a:spcBef>
              <a:buAutoNum type="alphaLcPeriod"/>
              <a:tabLst>
                <a:tab pos="528320" algn="l"/>
              </a:tabLst>
            </a:pP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70" dirty="0">
                <a:latin typeface="Cambria Math"/>
                <a:cs typeface="Cambria Math"/>
              </a:rPr>
              <a:t>n</a:t>
            </a:r>
            <a:r>
              <a:rPr sz="2800" spc="-1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ti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  <a:p>
            <a:pPr marL="527685" indent="-514984">
              <a:lnSpc>
                <a:spcPct val="100000"/>
              </a:lnSpc>
              <a:spcBef>
                <a:spcPts val="670"/>
              </a:spcBef>
              <a:buAutoNum type="alphaLcPeriod"/>
              <a:tabLst>
                <a:tab pos="528320" algn="l"/>
              </a:tabLst>
            </a:pP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tian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peme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aan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bu</a:t>
            </a:r>
            <a:r>
              <a:rPr sz="2800" spc="-1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ti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mulaan</a:t>
            </a:r>
            <a:endParaRPr sz="2800">
              <a:latin typeface="Cambria Math"/>
              <a:cs typeface="Cambria Math"/>
            </a:endParaRPr>
          </a:p>
          <a:p>
            <a:pPr marL="527685" marR="326390" indent="-514984">
              <a:lnSpc>
                <a:spcPct val="100000"/>
              </a:lnSpc>
              <a:spcBef>
                <a:spcPts val="670"/>
              </a:spcBef>
              <a:buAutoNum type="alphaLcPeriod"/>
              <a:tabLst>
                <a:tab pos="528320" algn="l"/>
              </a:tabLst>
            </a:pP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25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bitan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Su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at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etapan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9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B</a:t>
            </a:r>
            <a:r>
              <a:rPr sz="2800" spc="-65" dirty="0">
                <a:latin typeface="Cambria Math"/>
                <a:cs typeface="Cambria Math"/>
              </a:rPr>
              <a:t>a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ar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225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amba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an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97101" y="996695"/>
            <a:ext cx="1758695" cy="396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28009" y="996695"/>
            <a:ext cx="946403" cy="396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60341" y="1010427"/>
            <a:ext cx="226060" cy="382905"/>
          </a:xfrm>
          <a:custGeom>
            <a:avLst/>
            <a:gdLst/>
            <a:ahLst/>
            <a:cxnLst/>
            <a:rect l="l" t="t" r="r" b="b"/>
            <a:pathLst>
              <a:path w="226059" h="382905">
                <a:moveTo>
                  <a:pt x="172211" y="365160"/>
                </a:moveTo>
                <a:lnTo>
                  <a:pt x="172211" y="281924"/>
                </a:lnTo>
                <a:lnTo>
                  <a:pt x="170687" y="289471"/>
                </a:lnTo>
                <a:lnTo>
                  <a:pt x="170687" y="296579"/>
                </a:lnTo>
                <a:lnTo>
                  <a:pt x="169163" y="303266"/>
                </a:lnTo>
                <a:lnTo>
                  <a:pt x="169163" y="309551"/>
                </a:lnTo>
                <a:lnTo>
                  <a:pt x="167639" y="315452"/>
                </a:lnTo>
                <a:lnTo>
                  <a:pt x="164591" y="320988"/>
                </a:lnTo>
                <a:lnTo>
                  <a:pt x="163067" y="326175"/>
                </a:lnTo>
                <a:lnTo>
                  <a:pt x="131063" y="354314"/>
                </a:lnTo>
                <a:lnTo>
                  <a:pt x="100583" y="359648"/>
                </a:lnTo>
                <a:lnTo>
                  <a:pt x="92963" y="359434"/>
                </a:lnTo>
                <a:lnTo>
                  <a:pt x="86867" y="358791"/>
                </a:lnTo>
                <a:lnTo>
                  <a:pt x="80771" y="357720"/>
                </a:lnTo>
                <a:lnTo>
                  <a:pt x="76199" y="356219"/>
                </a:lnTo>
                <a:lnTo>
                  <a:pt x="70103" y="354291"/>
                </a:lnTo>
                <a:lnTo>
                  <a:pt x="65531" y="351933"/>
                </a:lnTo>
                <a:lnTo>
                  <a:pt x="60959" y="349147"/>
                </a:lnTo>
                <a:lnTo>
                  <a:pt x="57911" y="345932"/>
                </a:lnTo>
                <a:lnTo>
                  <a:pt x="53339" y="342289"/>
                </a:lnTo>
                <a:lnTo>
                  <a:pt x="50291" y="338217"/>
                </a:lnTo>
                <a:lnTo>
                  <a:pt x="45719" y="333717"/>
                </a:lnTo>
                <a:lnTo>
                  <a:pt x="42671" y="328787"/>
                </a:lnTo>
                <a:lnTo>
                  <a:pt x="39623" y="323430"/>
                </a:lnTo>
                <a:lnTo>
                  <a:pt x="38099" y="317643"/>
                </a:lnTo>
                <a:lnTo>
                  <a:pt x="35051" y="311428"/>
                </a:lnTo>
                <a:lnTo>
                  <a:pt x="33527" y="304784"/>
                </a:lnTo>
                <a:lnTo>
                  <a:pt x="0" y="304784"/>
                </a:lnTo>
                <a:lnTo>
                  <a:pt x="0" y="362696"/>
                </a:lnTo>
                <a:lnTo>
                  <a:pt x="4571" y="364911"/>
                </a:lnTo>
                <a:lnTo>
                  <a:pt x="10667" y="366983"/>
                </a:lnTo>
                <a:lnTo>
                  <a:pt x="15239" y="368911"/>
                </a:lnTo>
                <a:lnTo>
                  <a:pt x="21335" y="370697"/>
                </a:lnTo>
                <a:lnTo>
                  <a:pt x="27431" y="372340"/>
                </a:lnTo>
                <a:lnTo>
                  <a:pt x="35051" y="373841"/>
                </a:lnTo>
                <a:lnTo>
                  <a:pt x="41147" y="375198"/>
                </a:lnTo>
                <a:lnTo>
                  <a:pt x="48767" y="376412"/>
                </a:lnTo>
                <a:lnTo>
                  <a:pt x="54863" y="377549"/>
                </a:lnTo>
                <a:lnTo>
                  <a:pt x="60959" y="378651"/>
                </a:lnTo>
                <a:lnTo>
                  <a:pt x="68579" y="379681"/>
                </a:lnTo>
                <a:lnTo>
                  <a:pt x="74675" y="380603"/>
                </a:lnTo>
                <a:lnTo>
                  <a:pt x="80771" y="381383"/>
                </a:lnTo>
                <a:lnTo>
                  <a:pt x="86867" y="381984"/>
                </a:lnTo>
                <a:lnTo>
                  <a:pt x="92963" y="382371"/>
                </a:lnTo>
                <a:lnTo>
                  <a:pt x="99059" y="382508"/>
                </a:lnTo>
                <a:lnTo>
                  <a:pt x="105155" y="382412"/>
                </a:lnTo>
                <a:lnTo>
                  <a:pt x="135635" y="378889"/>
                </a:lnTo>
                <a:lnTo>
                  <a:pt x="141731" y="377539"/>
                </a:lnTo>
                <a:lnTo>
                  <a:pt x="147827" y="375961"/>
                </a:lnTo>
                <a:lnTo>
                  <a:pt x="152399" y="374150"/>
                </a:lnTo>
                <a:lnTo>
                  <a:pt x="158495" y="372101"/>
                </a:lnTo>
                <a:lnTo>
                  <a:pt x="163067" y="369809"/>
                </a:lnTo>
                <a:lnTo>
                  <a:pt x="169163" y="367268"/>
                </a:lnTo>
                <a:lnTo>
                  <a:pt x="172211" y="365160"/>
                </a:lnTo>
                <a:close/>
              </a:path>
              <a:path w="226059" h="382905">
                <a:moveTo>
                  <a:pt x="216407" y="91922"/>
                </a:moveTo>
                <a:lnTo>
                  <a:pt x="216407" y="65574"/>
                </a:lnTo>
                <a:lnTo>
                  <a:pt x="214883" y="59238"/>
                </a:lnTo>
                <a:lnTo>
                  <a:pt x="213359" y="53195"/>
                </a:lnTo>
                <a:lnTo>
                  <a:pt x="210311" y="47419"/>
                </a:lnTo>
                <a:lnTo>
                  <a:pt x="208787" y="41883"/>
                </a:lnTo>
                <a:lnTo>
                  <a:pt x="205739" y="36560"/>
                </a:lnTo>
                <a:lnTo>
                  <a:pt x="201167" y="32131"/>
                </a:lnTo>
                <a:lnTo>
                  <a:pt x="198119" y="27988"/>
                </a:lnTo>
                <a:lnTo>
                  <a:pt x="173735" y="11557"/>
                </a:lnTo>
                <a:lnTo>
                  <a:pt x="169163" y="9128"/>
                </a:lnTo>
                <a:lnTo>
                  <a:pt x="163067" y="7209"/>
                </a:lnTo>
                <a:lnTo>
                  <a:pt x="158495" y="5516"/>
                </a:lnTo>
                <a:lnTo>
                  <a:pt x="152399" y="4048"/>
                </a:lnTo>
                <a:lnTo>
                  <a:pt x="114299" y="0"/>
                </a:lnTo>
                <a:lnTo>
                  <a:pt x="109727" y="45"/>
                </a:lnTo>
                <a:lnTo>
                  <a:pt x="67055" y="5737"/>
                </a:lnTo>
                <a:lnTo>
                  <a:pt x="62483" y="7604"/>
                </a:lnTo>
                <a:lnTo>
                  <a:pt x="56387" y="9067"/>
                </a:lnTo>
                <a:lnTo>
                  <a:pt x="50291" y="10713"/>
                </a:lnTo>
                <a:lnTo>
                  <a:pt x="44195" y="12542"/>
                </a:lnTo>
                <a:lnTo>
                  <a:pt x="39623" y="14554"/>
                </a:lnTo>
                <a:lnTo>
                  <a:pt x="33527" y="16748"/>
                </a:lnTo>
                <a:lnTo>
                  <a:pt x="4571" y="30464"/>
                </a:lnTo>
                <a:lnTo>
                  <a:pt x="4571" y="82280"/>
                </a:lnTo>
                <a:lnTo>
                  <a:pt x="38099" y="82280"/>
                </a:lnTo>
                <a:lnTo>
                  <a:pt x="39623" y="75134"/>
                </a:lnTo>
                <a:lnTo>
                  <a:pt x="41147" y="68541"/>
                </a:lnTo>
                <a:lnTo>
                  <a:pt x="44195" y="62483"/>
                </a:lnTo>
                <a:lnTo>
                  <a:pt x="47243" y="56944"/>
                </a:lnTo>
                <a:lnTo>
                  <a:pt x="48767" y="51905"/>
                </a:lnTo>
                <a:lnTo>
                  <a:pt x="53339" y="47347"/>
                </a:lnTo>
                <a:lnTo>
                  <a:pt x="56387" y="43255"/>
                </a:lnTo>
                <a:lnTo>
                  <a:pt x="65531" y="35969"/>
                </a:lnTo>
                <a:lnTo>
                  <a:pt x="70103" y="32890"/>
                </a:lnTo>
                <a:lnTo>
                  <a:pt x="76199" y="30371"/>
                </a:lnTo>
                <a:lnTo>
                  <a:pt x="80771" y="28412"/>
                </a:lnTo>
                <a:lnTo>
                  <a:pt x="88391" y="27012"/>
                </a:lnTo>
                <a:lnTo>
                  <a:pt x="94487" y="26172"/>
                </a:lnTo>
                <a:lnTo>
                  <a:pt x="102107" y="25892"/>
                </a:lnTo>
                <a:lnTo>
                  <a:pt x="108203" y="26110"/>
                </a:lnTo>
                <a:lnTo>
                  <a:pt x="115823" y="26773"/>
                </a:lnTo>
                <a:lnTo>
                  <a:pt x="121919" y="27902"/>
                </a:lnTo>
                <a:lnTo>
                  <a:pt x="128015" y="29512"/>
                </a:lnTo>
                <a:lnTo>
                  <a:pt x="132587" y="31622"/>
                </a:lnTo>
                <a:lnTo>
                  <a:pt x="138683" y="34251"/>
                </a:lnTo>
                <a:lnTo>
                  <a:pt x="155447" y="54397"/>
                </a:lnTo>
                <a:lnTo>
                  <a:pt x="158495" y="59328"/>
                </a:lnTo>
                <a:lnTo>
                  <a:pt x="160019" y="64536"/>
                </a:lnTo>
                <a:lnTo>
                  <a:pt x="161543" y="70032"/>
                </a:lnTo>
                <a:lnTo>
                  <a:pt x="163067" y="75829"/>
                </a:lnTo>
                <a:lnTo>
                  <a:pt x="163067" y="81940"/>
                </a:lnTo>
                <a:lnTo>
                  <a:pt x="164591" y="88376"/>
                </a:lnTo>
                <a:lnTo>
                  <a:pt x="164591" y="162726"/>
                </a:lnTo>
                <a:lnTo>
                  <a:pt x="167639" y="161067"/>
                </a:lnTo>
                <a:lnTo>
                  <a:pt x="193547" y="139504"/>
                </a:lnTo>
                <a:lnTo>
                  <a:pt x="198119" y="135096"/>
                </a:lnTo>
                <a:lnTo>
                  <a:pt x="201167" y="130422"/>
                </a:lnTo>
                <a:lnTo>
                  <a:pt x="204215" y="125508"/>
                </a:lnTo>
                <a:lnTo>
                  <a:pt x="207263" y="120380"/>
                </a:lnTo>
                <a:lnTo>
                  <a:pt x="208787" y="115062"/>
                </a:lnTo>
                <a:lnTo>
                  <a:pt x="211835" y="109557"/>
                </a:lnTo>
                <a:lnTo>
                  <a:pt x="214883" y="97987"/>
                </a:lnTo>
                <a:lnTo>
                  <a:pt x="216407" y="91922"/>
                </a:lnTo>
                <a:close/>
              </a:path>
              <a:path w="226059" h="382905">
                <a:moveTo>
                  <a:pt x="164591" y="162726"/>
                </a:moveTo>
                <a:lnTo>
                  <a:pt x="164591" y="88376"/>
                </a:lnTo>
                <a:lnTo>
                  <a:pt x="163067" y="94899"/>
                </a:lnTo>
                <a:lnTo>
                  <a:pt x="163067" y="101368"/>
                </a:lnTo>
                <a:lnTo>
                  <a:pt x="160019" y="113933"/>
                </a:lnTo>
                <a:lnTo>
                  <a:pt x="156971" y="119923"/>
                </a:lnTo>
                <a:lnTo>
                  <a:pt x="155447" y="125645"/>
                </a:lnTo>
                <a:lnTo>
                  <a:pt x="152399" y="131048"/>
                </a:lnTo>
                <a:lnTo>
                  <a:pt x="147827" y="135546"/>
                </a:lnTo>
                <a:lnTo>
                  <a:pt x="144779" y="139883"/>
                </a:lnTo>
                <a:lnTo>
                  <a:pt x="140207" y="144041"/>
                </a:lnTo>
                <a:lnTo>
                  <a:pt x="135635" y="148003"/>
                </a:lnTo>
                <a:lnTo>
                  <a:pt x="131063" y="151750"/>
                </a:lnTo>
                <a:lnTo>
                  <a:pt x="124967" y="155266"/>
                </a:lnTo>
                <a:lnTo>
                  <a:pt x="118871" y="158531"/>
                </a:lnTo>
                <a:lnTo>
                  <a:pt x="114299" y="161528"/>
                </a:lnTo>
                <a:lnTo>
                  <a:pt x="108203" y="164136"/>
                </a:lnTo>
                <a:lnTo>
                  <a:pt x="103631" y="166478"/>
                </a:lnTo>
                <a:lnTo>
                  <a:pt x="97535" y="168565"/>
                </a:lnTo>
                <a:lnTo>
                  <a:pt x="59435" y="176218"/>
                </a:lnTo>
                <a:lnTo>
                  <a:pt x="53339" y="176768"/>
                </a:lnTo>
                <a:lnTo>
                  <a:pt x="53339" y="199628"/>
                </a:lnTo>
                <a:lnTo>
                  <a:pt x="77723" y="199628"/>
                </a:lnTo>
                <a:lnTo>
                  <a:pt x="83819" y="199738"/>
                </a:lnTo>
                <a:lnTo>
                  <a:pt x="89915" y="200072"/>
                </a:lnTo>
                <a:lnTo>
                  <a:pt x="97535" y="200640"/>
                </a:lnTo>
                <a:lnTo>
                  <a:pt x="103631" y="201449"/>
                </a:lnTo>
                <a:lnTo>
                  <a:pt x="108203" y="202507"/>
                </a:lnTo>
                <a:lnTo>
                  <a:pt x="114299" y="203824"/>
                </a:lnTo>
                <a:lnTo>
                  <a:pt x="138683" y="214569"/>
                </a:lnTo>
                <a:lnTo>
                  <a:pt x="138683" y="176768"/>
                </a:lnTo>
                <a:lnTo>
                  <a:pt x="144779" y="173842"/>
                </a:lnTo>
                <a:lnTo>
                  <a:pt x="150875" y="170791"/>
                </a:lnTo>
                <a:lnTo>
                  <a:pt x="156971" y="167633"/>
                </a:lnTo>
                <a:lnTo>
                  <a:pt x="161543" y="164386"/>
                </a:lnTo>
                <a:lnTo>
                  <a:pt x="164591" y="162726"/>
                </a:lnTo>
                <a:close/>
              </a:path>
              <a:path w="226059" h="382905">
                <a:moveTo>
                  <a:pt x="224027" y="291201"/>
                </a:moveTo>
                <a:lnTo>
                  <a:pt x="224027" y="259572"/>
                </a:lnTo>
                <a:lnTo>
                  <a:pt x="222503" y="253349"/>
                </a:lnTo>
                <a:lnTo>
                  <a:pt x="204215" y="216900"/>
                </a:lnTo>
                <a:lnTo>
                  <a:pt x="201167" y="212709"/>
                </a:lnTo>
                <a:lnTo>
                  <a:pt x="198119" y="208772"/>
                </a:lnTo>
                <a:lnTo>
                  <a:pt x="192023" y="204383"/>
                </a:lnTo>
                <a:lnTo>
                  <a:pt x="187451" y="200360"/>
                </a:lnTo>
                <a:lnTo>
                  <a:pt x="181355" y="196702"/>
                </a:lnTo>
                <a:lnTo>
                  <a:pt x="176783" y="193410"/>
                </a:lnTo>
                <a:lnTo>
                  <a:pt x="170687" y="190484"/>
                </a:lnTo>
                <a:lnTo>
                  <a:pt x="164591" y="188212"/>
                </a:lnTo>
                <a:lnTo>
                  <a:pt x="160019" y="186025"/>
                </a:lnTo>
                <a:lnTo>
                  <a:pt x="153923" y="184007"/>
                </a:lnTo>
                <a:lnTo>
                  <a:pt x="149351" y="182243"/>
                </a:lnTo>
                <a:lnTo>
                  <a:pt x="143255" y="180818"/>
                </a:lnTo>
                <a:lnTo>
                  <a:pt x="138683" y="179816"/>
                </a:lnTo>
                <a:lnTo>
                  <a:pt x="138683" y="214569"/>
                </a:lnTo>
                <a:lnTo>
                  <a:pt x="143255" y="217608"/>
                </a:lnTo>
                <a:lnTo>
                  <a:pt x="147827" y="220964"/>
                </a:lnTo>
                <a:lnTo>
                  <a:pt x="150875" y="224857"/>
                </a:lnTo>
                <a:lnTo>
                  <a:pt x="155447" y="229060"/>
                </a:lnTo>
                <a:lnTo>
                  <a:pt x="158495" y="233578"/>
                </a:lnTo>
                <a:lnTo>
                  <a:pt x="161543" y="238419"/>
                </a:lnTo>
                <a:lnTo>
                  <a:pt x="163067" y="243590"/>
                </a:lnTo>
                <a:lnTo>
                  <a:pt x="166115" y="249097"/>
                </a:lnTo>
                <a:lnTo>
                  <a:pt x="167639" y="254948"/>
                </a:lnTo>
                <a:lnTo>
                  <a:pt x="169163" y="261149"/>
                </a:lnTo>
                <a:lnTo>
                  <a:pt x="170687" y="267708"/>
                </a:lnTo>
                <a:lnTo>
                  <a:pt x="170687" y="274631"/>
                </a:lnTo>
                <a:lnTo>
                  <a:pt x="172211" y="281924"/>
                </a:lnTo>
                <a:lnTo>
                  <a:pt x="172211" y="365160"/>
                </a:lnTo>
                <a:lnTo>
                  <a:pt x="173735" y="364105"/>
                </a:lnTo>
                <a:lnTo>
                  <a:pt x="179831" y="360704"/>
                </a:lnTo>
                <a:lnTo>
                  <a:pt x="205739" y="334589"/>
                </a:lnTo>
                <a:lnTo>
                  <a:pt x="210311" y="329168"/>
                </a:lnTo>
                <a:lnTo>
                  <a:pt x="211835" y="324092"/>
                </a:lnTo>
                <a:lnTo>
                  <a:pt x="214883" y="318915"/>
                </a:lnTo>
                <a:lnTo>
                  <a:pt x="217931" y="313628"/>
                </a:lnTo>
                <a:lnTo>
                  <a:pt x="222503" y="297018"/>
                </a:lnTo>
                <a:lnTo>
                  <a:pt x="224027" y="291201"/>
                </a:lnTo>
                <a:close/>
              </a:path>
              <a:path w="226059" h="382905">
                <a:moveTo>
                  <a:pt x="217931" y="79232"/>
                </a:moveTo>
                <a:lnTo>
                  <a:pt x="216407" y="72230"/>
                </a:lnTo>
                <a:lnTo>
                  <a:pt x="216407" y="85670"/>
                </a:lnTo>
                <a:lnTo>
                  <a:pt x="217931" y="79232"/>
                </a:lnTo>
                <a:close/>
              </a:path>
              <a:path w="226059" h="382905">
                <a:moveTo>
                  <a:pt x="225551" y="272780"/>
                </a:moveTo>
                <a:lnTo>
                  <a:pt x="224027" y="266049"/>
                </a:lnTo>
                <a:lnTo>
                  <a:pt x="224027" y="279091"/>
                </a:lnTo>
                <a:lnTo>
                  <a:pt x="225551" y="272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11541" y="1834387"/>
            <a:ext cx="8071484" cy="4702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800" spc="-15" dirty="0">
                <a:latin typeface="Cambria Math"/>
                <a:cs typeface="Cambria Math"/>
              </a:rPr>
              <a:t>B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45" dirty="0">
                <a:latin typeface="Cambria Math"/>
                <a:cs typeface="Cambria Math"/>
              </a:rPr>
              <a:t>r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25" dirty="0">
                <a:latin typeface="Cambria Math"/>
                <a:cs typeface="Cambria Math"/>
              </a:rPr>
              <a:t>rk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1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Cambria Math"/>
                <a:cs typeface="Cambria Math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21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eme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aan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19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B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ti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19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mulaan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rj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ti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2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0" dirty="0">
                <a:latin typeface="Cambria Math"/>
                <a:cs typeface="Cambria Math"/>
              </a:rPr>
              <a:t>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0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iti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la</a:t>
            </a:r>
            <a:r>
              <a:rPr sz="2800" spc="-10" dirty="0">
                <a:latin typeface="Cambria Math"/>
                <a:cs typeface="Cambria Math"/>
              </a:rPr>
              <a:t>nj</a:t>
            </a:r>
            <a:r>
              <a:rPr sz="2800" spc="-5" dirty="0">
                <a:latin typeface="Cambria Math"/>
                <a:cs typeface="Cambria Math"/>
              </a:rPr>
              <a:t>uti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70" dirty="0">
                <a:latin typeface="Cambria Math"/>
                <a:cs typeface="Cambria Math"/>
              </a:rPr>
              <a:t>n</a:t>
            </a:r>
            <a:r>
              <a:rPr sz="2800" spc="-1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ila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ole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:</a:t>
            </a:r>
            <a:endParaRPr sz="2800">
              <a:latin typeface="Cambria Math"/>
              <a:cs typeface="Cambria Math"/>
            </a:endParaRPr>
          </a:p>
          <a:p>
            <a:pPr marL="527685" indent="-514984" algn="just">
              <a:lnSpc>
                <a:spcPct val="100000"/>
              </a:lnSpc>
              <a:spcBef>
                <a:spcPts val="670"/>
              </a:spcBef>
              <a:buAutoNum type="alphaLcPeriod"/>
              <a:tabLst>
                <a:tab pos="527685" algn="l"/>
              </a:tabLst>
            </a:pPr>
            <a:r>
              <a:rPr sz="2800" spc="-6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epoli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ian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epublik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ia.</a:t>
            </a:r>
            <a:endParaRPr sz="2800">
              <a:latin typeface="Cambria Math"/>
              <a:cs typeface="Cambria Math"/>
            </a:endParaRPr>
          </a:p>
          <a:p>
            <a:pPr marL="527050" indent="-514350" algn="just">
              <a:lnSpc>
                <a:spcPct val="100000"/>
              </a:lnSpc>
              <a:spcBef>
                <a:spcPts val="670"/>
              </a:spcBef>
              <a:buAutoNum type="alphaLcPeriod"/>
              <a:tabLst>
                <a:tab pos="527685" algn="l"/>
              </a:tabLst>
            </a:pPr>
            <a:r>
              <a:rPr sz="2800" spc="-6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40" dirty="0">
                <a:latin typeface="Cambria Math"/>
                <a:cs typeface="Cambria Math"/>
              </a:rPr>
              <a:t>a</a:t>
            </a:r>
            <a:r>
              <a:rPr sz="2800" spc="-60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ai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45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k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at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l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  <a:p>
            <a:pPr marL="527685" indent="-514984" algn="just">
              <a:lnSpc>
                <a:spcPct val="100000"/>
              </a:lnSpc>
              <a:spcBef>
                <a:spcPts val="670"/>
              </a:spcBef>
              <a:buAutoNum type="alphaLcPeriod"/>
              <a:tabLst>
                <a:tab pos="528320" algn="l"/>
              </a:tabLst>
            </a:pPr>
            <a:r>
              <a:rPr sz="2800" spc="-6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40" dirty="0">
                <a:latin typeface="Cambria Math"/>
                <a:cs typeface="Cambria Math"/>
              </a:rPr>
              <a:t>a</a:t>
            </a:r>
            <a:r>
              <a:rPr sz="2800" spc="-60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ai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Sipi</a:t>
            </a:r>
            <a:r>
              <a:rPr sz="2800" dirty="0">
                <a:latin typeface="Cambria Math"/>
                <a:cs typeface="Cambria Math"/>
              </a:rPr>
              <a:t>l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45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k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at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l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endParaRPr sz="2800">
              <a:latin typeface="Cambria Math"/>
              <a:cs typeface="Cambria Math"/>
            </a:endParaRPr>
          </a:p>
          <a:p>
            <a:pPr marL="527685" indent="-514984" algn="just">
              <a:lnSpc>
                <a:spcPct val="100000"/>
              </a:lnSpc>
              <a:spcBef>
                <a:spcPts val="670"/>
              </a:spcBef>
              <a:buAutoNum type="alphaLcPeriod"/>
              <a:tabLst>
                <a:tab pos="528320" algn="l"/>
              </a:tabLst>
            </a:pP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45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tur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l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endParaRPr sz="2800">
              <a:latin typeface="Cambria Math"/>
              <a:cs typeface="Cambria Math"/>
            </a:endParaRPr>
          </a:p>
          <a:p>
            <a:pPr marL="527685" marR="5080" indent="-514984">
              <a:lnSpc>
                <a:spcPct val="100000"/>
              </a:lnSpc>
              <a:spcBef>
                <a:spcPts val="670"/>
              </a:spcBef>
              <a:buAutoNum type="alphaLcPeriod"/>
              <a:tabLst>
                <a:tab pos="528320" algn="l"/>
              </a:tabLst>
            </a:pPr>
            <a:r>
              <a:rPr sz="2800" spc="-6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70" dirty="0">
                <a:latin typeface="Cambria Math"/>
                <a:cs typeface="Cambria Math"/>
              </a:rPr>
              <a:t>n</a:t>
            </a:r>
            <a:r>
              <a:rPr sz="2800" spc="-1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40" dirty="0">
                <a:latin typeface="Cambria Math"/>
                <a:cs typeface="Cambria Math"/>
              </a:rPr>
              <a:t>a</a:t>
            </a:r>
            <a:r>
              <a:rPr sz="2800" spc="-60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ai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Si</a:t>
            </a:r>
            <a:r>
              <a:rPr sz="2800" spc="-5" dirty="0">
                <a:latin typeface="Cambria Math"/>
                <a:cs typeface="Cambria Math"/>
              </a:rPr>
              <a:t>pi</a:t>
            </a:r>
            <a:r>
              <a:rPr sz="2800" dirty="0">
                <a:latin typeface="Cambria Math"/>
                <a:cs typeface="Cambria Math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45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k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at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97101" y="996695"/>
            <a:ext cx="1758695" cy="396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28009" y="996695"/>
            <a:ext cx="946403" cy="396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42053" y="1014983"/>
            <a:ext cx="266700" cy="373380"/>
          </a:xfrm>
          <a:custGeom>
            <a:avLst/>
            <a:gdLst/>
            <a:ahLst/>
            <a:cxnLst/>
            <a:rect l="l" t="t" r="r" b="b"/>
            <a:pathLst>
              <a:path w="266700" h="373380">
                <a:moveTo>
                  <a:pt x="228599" y="373379"/>
                </a:moveTo>
                <a:lnTo>
                  <a:pt x="228599" y="359663"/>
                </a:lnTo>
                <a:lnTo>
                  <a:pt x="220979" y="356615"/>
                </a:lnTo>
                <a:lnTo>
                  <a:pt x="214883" y="355091"/>
                </a:lnTo>
                <a:lnTo>
                  <a:pt x="211835" y="352043"/>
                </a:lnTo>
                <a:lnTo>
                  <a:pt x="198119" y="330707"/>
                </a:lnTo>
                <a:lnTo>
                  <a:pt x="198119" y="0"/>
                </a:lnTo>
                <a:lnTo>
                  <a:pt x="158495" y="0"/>
                </a:lnTo>
                <a:lnTo>
                  <a:pt x="0" y="239267"/>
                </a:lnTo>
                <a:lnTo>
                  <a:pt x="0" y="260603"/>
                </a:lnTo>
                <a:lnTo>
                  <a:pt x="44195" y="260603"/>
                </a:lnTo>
                <a:lnTo>
                  <a:pt x="44195" y="230123"/>
                </a:lnTo>
                <a:lnTo>
                  <a:pt x="150875" y="60959"/>
                </a:lnTo>
                <a:lnTo>
                  <a:pt x="152399" y="60959"/>
                </a:lnTo>
                <a:lnTo>
                  <a:pt x="152399" y="373379"/>
                </a:lnTo>
                <a:lnTo>
                  <a:pt x="228599" y="373379"/>
                </a:lnTo>
                <a:close/>
              </a:path>
              <a:path w="266700" h="373380">
                <a:moveTo>
                  <a:pt x="150875" y="260603"/>
                </a:moveTo>
                <a:lnTo>
                  <a:pt x="150875" y="234695"/>
                </a:lnTo>
                <a:lnTo>
                  <a:pt x="44195" y="234695"/>
                </a:lnTo>
                <a:lnTo>
                  <a:pt x="44195" y="260603"/>
                </a:lnTo>
                <a:lnTo>
                  <a:pt x="150875" y="260603"/>
                </a:lnTo>
                <a:close/>
              </a:path>
              <a:path w="266700" h="373380">
                <a:moveTo>
                  <a:pt x="152399" y="373379"/>
                </a:moveTo>
                <a:lnTo>
                  <a:pt x="152399" y="60959"/>
                </a:lnTo>
                <a:lnTo>
                  <a:pt x="152334" y="65240"/>
                </a:lnTo>
                <a:lnTo>
                  <a:pt x="151114" y="93964"/>
                </a:lnTo>
                <a:lnTo>
                  <a:pt x="150941" y="100923"/>
                </a:lnTo>
                <a:lnTo>
                  <a:pt x="150875" y="108203"/>
                </a:lnTo>
                <a:lnTo>
                  <a:pt x="150875" y="304799"/>
                </a:lnTo>
                <a:lnTo>
                  <a:pt x="150705" y="312493"/>
                </a:lnTo>
                <a:lnTo>
                  <a:pt x="150242" y="319162"/>
                </a:lnTo>
                <a:lnTo>
                  <a:pt x="149559" y="324880"/>
                </a:lnTo>
                <a:lnTo>
                  <a:pt x="148730" y="329720"/>
                </a:lnTo>
                <a:lnTo>
                  <a:pt x="147827" y="333755"/>
                </a:lnTo>
                <a:lnTo>
                  <a:pt x="147827" y="341375"/>
                </a:lnTo>
                <a:lnTo>
                  <a:pt x="144779" y="345947"/>
                </a:lnTo>
                <a:lnTo>
                  <a:pt x="140207" y="348995"/>
                </a:lnTo>
                <a:lnTo>
                  <a:pt x="137159" y="353567"/>
                </a:lnTo>
                <a:lnTo>
                  <a:pt x="129539" y="356615"/>
                </a:lnTo>
                <a:lnTo>
                  <a:pt x="118871" y="359663"/>
                </a:lnTo>
                <a:lnTo>
                  <a:pt x="118871" y="373379"/>
                </a:lnTo>
                <a:lnTo>
                  <a:pt x="152399" y="373379"/>
                </a:lnTo>
                <a:close/>
              </a:path>
              <a:path w="266700" h="373380">
                <a:moveTo>
                  <a:pt x="266699" y="204215"/>
                </a:moveTo>
                <a:lnTo>
                  <a:pt x="245363" y="204215"/>
                </a:lnTo>
                <a:lnTo>
                  <a:pt x="242315" y="213359"/>
                </a:lnTo>
                <a:lnTo>
                  <a:pt x="239267" y="219455"/>
                </a:lnTo>
                <a:lnTo>
                  <a:pt x="236219" y="224027"/>
                </a:lnTo>
                <a:lnTo>
                  <a:pt x="230123" y="230123"/>
                </a:lnTo>
                <a:lnTo>
                  <a:pt x="220979" y="233171"/>
                </a:lnTo>
                <a:lnTo>
                  <a:pt x="213359" y="234695"/>
                </a:lnTo>
                <a:lnTo>
                  <a:pt x="198119" y="234695"/>
                </a:lnTo>
                <a:lnTo>
                  <a:pt x="198119" y="260603"/>
                </a:lnTo>
                <a:lnTo>
                  <a:pt x="262127" y="260603"/>
                </a:lnTo>
                <a:lnTo>
                  <a:pt x="266699" y="2042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11541" y="1683003"/>
            <a:ext cx="8072755" cy="4764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600" spc="-10" dirty="0">
                <a:latin typeface="Cambria Math"/>
                <a:cs typeface="Cambria Math"/>
              </a:rPr>
              <a:t>B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3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das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2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asi</a:t>
            </a:r>
            <a:r>
              <a:rPr sz="2600" dirty="0">
                <a:latin typeface="Cambria Math"/>
                <a:cs typeface="Cambria Math"/>
              </a:rPr>
              <a:t>l</a:t>
            </a:r>
            <a:r>
              <a:rPr sz="2600" spc="22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ng</a:t>
            </a:r>
            <a:r>
              <a:rPr sz="2600" spc="-10" dirty="0">
                <a:latin typeface="Cambria Math"/>
                <a:cs typeface="Cambria Math"/>
              </a:rPr>
              <a:t>em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2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22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Cambria Math"/>
                <a:cs typeface="Cambria Math"/>
              </a:rPr>
              <a:t>a</a:t>
            </a:r>
            <a:r>
              <a:rPr sz="2600" spc="-5" dirty="0">
                <a:latin typeface="Cambria Math"/>
                <a:cs typeface="Cambria Math"/>
              </a:rPr>
              <a:t>nalisi</a:t>
            </a:r>
            <a:r>
              <a:rPr sz="2600" dirty="0">
                <a:latin typeface="Cambria Math"/>
                <a:cs typeface="Cambria Math"/>
              </a:rPr>
              <a:t>s</a:t>
            </a:r>
            <a:r>
              <a:rPr sz="2600" spc="22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-20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ad</a:t>
            </a:r>
            <a:r>
              <a:rPr sz="2600" spc="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in</a:t>
            </a:r>
            <a:r>
              <a:rPr sz="2600" spc="-35" dirty="0">
                <a:latin typeface="Cambria Math"/>
                <a:cs typeface="Cambria Math"/>
              </a:rPr>
              <a:t>f</a:t>
            </a:r>
            <a:r>
              <a:rPr sz="2600" spc="-5" dirty="0">
                <a:latin typeface="Cambria Math"/>
                <a:cs typeface="Cambria Math"/>
              </a:rPr>
              <a:t>o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asi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la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o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ad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D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10" dirty="0">
                <a:latin typeface="Cambria Math"/>
                <a:cs typeface="Cambria Math"/>
              </a:rPr>
              <a:t>j</a:t>
            </a:r>
            <a:r>
              <a:rPr sz="2600" dirty="0">
                <a:latin typeface="Cambria Math"/>
                <a:cs typeface="Cambria Math"/>
              </a:rPr>
              <a:t>en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5" dirty="0">
                <a:latin typeface="Cambria Math"/>
                <a:cs typeface="Cambria Math"/>
              </a:rPr>
              <a:t>j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be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spc="-40" dirty="0">
                <a:latin typeface="Cambria Math"/>
                <a:cs typeface="Cambria Math"/>
              </a:rPr>
              <a:t>w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na</a:t>
            </a:r>
            <a:r>
              <a:rPr sz="2600" spc="-1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2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me</a:t>
            </a:r>
            <a:r>
              <a:rPr sz="2600" spc="-5" dirty="0">
                <a:latin typeface="Cambria Math"/>
                <a:cs typeface="Cambria Math"/>
              </a:rPr>
              <a:t>la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25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spc="-10" dirty="0">
                <a:latin typeface="Cambria Math"/>
                <a:cs typeface="Cambria Math"/>
              </a:rPr>
              <a:t>em</a:t>
            </a:r>
            <a:r>
              <a:rPr sz="2600" dirty="0">
                <a:latin typeface="Cambria Math"/>
                <a:cs typeface="Cambria Math"/>
              </a:rPr>
              <a:t>er</a:t>
            </a:r>
            <a:r>
              <a:rPr sz="2600" spc="-15" dirty="0">
                <a:latin typeface="Cambria Math"/>
                <a:cs typeface="Cambria Math"/>
              </a:rPr>
              <a:t>i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saa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15" dirty="0">
                <a:latin typeface="Cambria Math"/>
                <a:cs typeface="Cambria Math"/>
              </a:rPr>
              <a:t>uk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20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15" dirty="0">
                <a:latin typeface="Cambria Math"/>
                <a:cs typeface="Cambria Math"/>
              </a:rPr>
              <a:t>l</a:t>
            </a:r>
            <a:r>
              <a:rPr sz="2600" spc="-5" dirty="0">
                <a:latin typeface="Cambria Math"/>
                <a:cs typeface="Cambria Math"/>
              </a:rPr>
              <a:t>aan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1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dila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1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15" dirty="0">
                <a:latin typeface="Cambria Math"/>
                <a:cs typeface="Cambria Math"/>
              </a:rPr>
              <a:t>u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up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1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ec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10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spc="-15" dirty="0">
                <a:latin typeface="Cambria Math"/>
                <a:cs typeface="Cambria Math"/>
              </a:rPr>
              <a:t>b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.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spc="-10" dirty="0">
                <a:latin typeface="Cambria Math"/>
                <a:cs typeface="Cambria Math"/>
              </a:rPr>
              <a:t>eme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10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k-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saa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15" dirty="0">
                <a:latin typeface="Cambria Math"/>
                <a:cs typeface="Cambria Math"/>
              </a:rPr>
              <a:t>u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60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15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la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c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6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er</a:t>
            </a:r>
            <a:r>
              <a:rPr sz="2600" spc="-2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up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54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20" dirty="0">
                <a:latin typeface="Cambria Math"/>
                <a:cs typeface="Cambria Math"/>
              </a:rPr>
              <a:t>d</a:t>
            </a:r>
            <a:r>
              <a:rPr sz="2600" spc="-5" dirty="0">
                <a:latin typeface="Cambria Math"/>
                <a:cs typeface="Cambria Math"/>
              </a:rPr>
              <a:t>ala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54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10" dirty="0">
                <a:latin typeface="Cambria Math"/>
                <a:cs typeface="Cambria Math"/>
              </a:rPr>
              <a:t>eme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1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-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saa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dila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:</a:t>
            </a:r>
            <a:endParaRPr sz="2600">
              <a:latin typeface="Cambria Math"/>
              <a:cs typeface="Cambria Math"/>
            </a:endParaRPr>
          </a:p>
          <a:p>
            <a:pPr marL="527685" indent="-514984" algn="just">
              <a:lnSpc>
                <a:spcPct val="100000"/>
              </a:lnSpc>
              <a:spcBef>
                <a:spcPts val="620"/>
              </a:spcBef>
              <a:buAutoNum type="alphaLcPeriod"/>
              <a:tabLst>
                <a:tab pos="527685" algn="l"/>
              </a:tabLst>
            </a:pP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ru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er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up</a:t>
            </a:r>
            <a:endParaRPr sz="2600">
              <a:latin typeface="Cambria Math"/>
              <a:cs typeface="Cambria Math"/>
            </a:endParaRPr>
          </a:p>
          <a:p>
            <a:pPr marL="527050" indent="-514350" algn="just">
              <a:lnSpc>
                <a:spcPct val="100000"/>
              </a:lnSpc>
              <a:spcBef>
                <a:spcPts val="620"/>
              </a:spcBef>
              <a:buAutoNum type="alphaLcPeriod"/>
              <a:tabLst>
                <a:tab pos="527685" algn="l"/>
              </a:tabLst>
            </a:pP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t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w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</a:t>
            </a:r>
            <a:endParaRPr sz="2600">
              <a:latin typeface="Cambria Math"/>
              <a:cs typeface="Cambria Math"/>
            </a:endParaRPr>
          </a:p>
          <a:p>
            <a:pPr marL="527685" indent="-514984" algn="just">
              <a:lnSpc>
                <a:spcPct val="100000"/>
              </a:lnSpc>
              <a:spcBef>
                <a:spcPts val="620"/>
              </a:spcBef>
              <a:buAutoNum type="alphaLcPeriod"/>
              <a:tabLst>
                <a:tab pos="528320" algn="l"/>
              </a:tabLst>
            </a:pP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o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jen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</a:t>
            </a:r>
            <a:endParaRPr sz="2600">
              <a:latin typeface="Cambria Math"/>
              <a:cs typeface="Cambria Math"/>
            </a:endParaRPr>
          </a:p>
          <a:p>
            <a:pPr marL="527685" indent="-514984" algn="just">
              <a:lnSpc>
                <a:spcPct val="100000"/>
              </a:lnSpc>
              <a:spcBef>
                <a:spcPts val="620"/>
              </a:spcBef>
              <a:buAutoNum type="alphaLcPeriod"/>
              <a:tabLst>
                <a:tab pos="528320" algn="l"/>
              </a:tabLst>
            </a:pP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pa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ber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hu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ep</a:t>
            </a:r>
            <a:r>
              <a:rPr sz="2600" spc="-5" dirty="0">
                <a:latin typeface="Cambria Math"/>
                <a:cs typeface="Cambria Math"/>
              </a:rPr>
              <a:t>ad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Cambria Math"/>
                <a:cs typeface="Cambria Math"/>
              </a:rPr>
              <a:t>W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k.</a:t>
            </a:r>
            <a:endParaRPr sz="2600">
              <a:latin typeface="Cambria Math"/>
              <a:cs typeface="Cambria Math"/>
            </a:endParaRPr>
          </a:p>
          <a:p>
            <a:pPr marL="527685" indent="-514984" algn="just">
              <a:lnSpc>
                <a:spcPct val="100000"/>
              </a:lnSpc>
              <a:spcBef>
                <a:spcPts val="620"/>
              </a:spcBef>
              <a:buAutoNum type="alphaLcPeriod"/>
              <a:tabLst>
                <a:tab pos="528320" algn="l"/>
              </a:tabLst>
            </a:pP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ber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hu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ec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er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li</a:t>
            </a:r>
            <a:r>
              <a:rPr sz="2600" dirty="0">
                <a:latin typeface="Cambria Math"/>
                <a:cs typeface="Cambria Math"/>
              </a:rPr>
              <a:t>s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ep</a:t>
            </a:r>
            <a:r>
              <a:rPr sz="2600" spc="-5" dirty="0">
                <a:latin typeface="Cambria Math"/>
                <a:cs typeface="Cambria Math"/>
              </a:rPr>
              <a:t>ad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W</a:t>
            </a:r>
            <a:r>
              <a:rPr sz="2600" spc="-330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.</a:t>
            </a:r>
            <a:endParaRPr sz="26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97101" y="996695"/>
            <a:ext cx="1758695" cy="396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28009" y="996695"/>
            <a:ext cx="946403" cy="396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61865" y="996695"/>
            <a:ext cx="227329" cy="396240"/>
          </a:xfrm>
          <a:custGeom>
            <a:avLst/>
            <a:gdLst/>
            <a:ahLst/>
            <a:cxnLst/>
            <a:rect l="l" t="t" r="r" b="b"/>
            <a:pathLst>
              <a:path w="227329" h="396240">
                <a:moveTo>
                  <a:pt x="173735" y="378606"/>
                </a:moveTo>
                <a:lnTo>
                  <a:pt x="173735" y="284987"/>
                </a:lnTo>
                <a:lnTo>
                  <a:pt x="173608" y="292098"/>
                </a:lnTo>
                <a:lnTo>
                  <a:pt x="173220" y="298943"/>
                </a:lnTo>
                <a:lnTo>
                  <a:pt x="162806" y="338566"/>
                </a:lnTo>
                <a:lnTo>
                  <a:pt x="153923" y="350519"/>
                </a:lnTo>
                <a:lnTo>
                  <a:pt x="150085" y="354863"/>
                </a:lnTo>
                <a:lnTo>
                  <a:pt x="113739" y="372465"/>
                </a:lnTo>
                <a:lnTo>
                  <a:pt x="100583" y="373379"/>
                </a:lnTo>
                <a:lnTo>
                  <a:pt x="93937" y="373165"/>
                </a:lnTo>
                <a:lnTo>
                  <a:pt x="57911" y="359663"/>
                </a:lnTo>
                <a:lnTo>
                  <a:pt x="35388" y="325159"/>
                </a:lnTo>
                <a:lnTo>
                  <a:pt x="33527" y="318515"/>
                </a:lnTo>
                <a:lnTo>
                  <a:pt x="0" y="318515"/>
                </a:lnTo>
                <a:lnTo>
                  <a:pt x="0" y="376427"/>
                </a:lnTo>
                <a:lnTo>
                  <a:pt x="6285" y="378659"/>
                </a:lnTo>
                <a:lnTo>
                  <a:pt x="43750" y="389549"/>
                </a:lnTo>
                <a:lnTo>
                  <a:pt x="85969" y="395888"/>
                </a:lnTo>
                <a:lnTo>
                  <a:pt x="97535" y="396239"/>
                </a:lnTo>
                <a:lnTo>
                  <a:pt x="104298" y="396144"/>
                </a:lnTo>
                <a:lnTo>
                  <a:pt x="146303" y="390143"/>
                </a:lnTo>
                <a:lnTo>
                  <a:pt x="171920" y="379643"/>
                </a:lnTo>
                <a:lnTo>
                  <a:pt x="173735" y="378606"/>
                </a:lnTo>
                <a:close/>
              </a:path>
              <a:path w="227329" h="396240">
                <a:moveTo>
                  <a:pt x="213359" y="0"/>
                </a:moveTo>
                <a:lnTo>
                  <a:pt x="192023" y="0"/>
                </a:lnTo>
                <a:lnTo>
                  <a:pt x="188975" y="4571"/>
                </a:lnTo>
                <a:lnTo>
                  <a:pt x="187451" y="9143"/>
                </a:lnTo>
                <a:lnTo>
                  <a:pt x="185927" y="10667"/>
                </a:lnTo>
                <a:lnTo>
                  <a:pt x="184403" y="13715"/>
                </a:lnTo>
                <a:lnTo>
                  <a:pt x="178307" y="16763"/>
                </a:lnTo>
                <a:lnTo>
                  <a:pt x="176783" y="16763"/>
                </a:lnTo>
                <a:lnTo>
                  <a:pt x="172211" y="18287"/>
                </a:lnTo>
                <a:lnTo>
                  <a:pt x="16763" y="18287"/>
                </a:lnTo>
                <a:lnTo>
                  <a:pt x="16763" y="196595"/>
                </a:lnTo>
                <a:lnTo>
                  <a:pt x="38099" y="210311"/>
                </a:lnTo>
                <a:lnTo>
                  <a:pt x="44330" y="208495"/>
                </a:lnTo>
                <a:lnTo>
                  <a:pt x="50267" y="206751"/>
                </a:lnTo>
                <a:lnTo>
                  <a:pt x="53339" y="205893"/>
                </a:lnTo>
                <a:lnTo>
                  <a:pt x="53339" y="62483"/>
                </a:lnTo>
                <a:lnTo>
                  <a:pt x="208787" y="62483"/>
                </a:lnTo>
                <a:lnTo>
                  <a:pt x="213359" y="0"/>
                </a:lnTo>
                <a:close/>
              </a:path>
              <a:path w="227329" h="396240">
                <a:moveTo>
                  <a:pt x="227075" y="278891"/>
                </a:moveTo>
                <a:lnTo>
                  <a:pt x="220355" y="238044"/>
                </a:lnTo>
                <a:lnTo>
                  <a:pt x="198592" y="202727"/>
                </a:lnTo>
                <a:lnTo>
                  <a:pt x="163470" y="180209"/>
                </a:lnTo>
                <a:lnTo>
                  <a:pt x="122547" y="172347"/>
                </a:lnTo>
                <a:lnTo>
                  <a:pt x="109423" y="172224"/>
                </a:lnTo>
                <a:lnTo>
                  <a:pt x="103022" y="172309"/>
                </a:lnTo>
                <a:lnTo>
                  <a:pt x="64507" y="179222"/>
                </a:lnTo>
                <a:lnTo>
                  <a:pt x="53339" y="182879"/>
                </a:lnTo>
                <a:lnTo>
                  <a:pt x="53339" y="205893"/>
                </a:lnTo>
                <a:lnTo>
                  <a:pt x="55985" y="205154"/>
                </a:lnTo>
                <a:lnTo>
                  <a:pt x="61557" y="203777"/>
                </a:lnTo>
                <a:lnTo>
                  <a:pt x="99059" y="201167"/>
                </a:lnTo>
                <a:lnTo>
                  <a:pt x="104929" y="201270"/>
                </a:lnTo>
                <a:lnTo>
                  <a:pt x="142359" y="212089"/>
                </a:lnTo>
                <a:lnTo>
                  <a:pt x="167306" y="246840"/>
                </a:lnTo>
                <a:lnTo>
                  <a:pt x="173735" y="284987"/>
                </a:lnTo>
                <a:lnTo>
                  <a:pt x="173735" y="378606"/>
                </a:lnTo>
                <a:lnTo>
                  <a:pt x="177442" y="376488"/>
                </a:lnTo>
                <a:lnTo>
                  <a:pt x="207387" y="346725"/>
                </a:lnTo>
                <a:lnTo>
                  <a:pt x="210311" y="341375"/>
                </a:lnTo>
                <a:lnTo>
                  <a:pt x="213106" y="336691"/>
                </a:lnTo>
                <a:lnTo>
                  <a:pt x="225746" y="298131"/>
                </a:lnTo>
                <a:lnTo>
                  <a:pt x="226925" y="285465"/>
                </a:lnTo>
                <a:lnTo>
                  <a:pt x="227075" y="2788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11541" y="1913127"/>
            <a:ext cx="8072755" cy="4643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</a:pPr>
            <a:r>
              <a:rPr sz="2000" spc="-25" dirty="0">
                <a:latin typeface="Cambria Math"/>
                <a:cs typeface="Cambria Math"/>
              </a:rPr>
              <a:t>A</a:t>
            </a:r>
            <a:r>
              <a:rPr sz="2000" spc="-10" dirty="0">
                <a:latin typeface="Cambria Math"/>
                <a:cs typeface="Cambria Math"/>
              </a:rPr>
              <a:t>t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dirty="0">
                <a:latin typeface="Cambria Math"/>
                <a:cs typeface="Cambria Math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mbria Math"/>
                <a:cs typeface="Cambria Math"/>
              </a:rPr>
              <a:t>p</a:t>
            </a:r>
            <a:r>
              <a:rPr sz="2000" spc="-10" dirty="0">
                <a:latin typeface="Cambria Math"/>
                <a:cs typeface="Cambria Math"/>
              </a:rPr>
              <a:t>e</a:t>
            </a:r>
            <a:r>
              <a:rPr sz="2000" spc="-15" dirty="0">
                <a:latin typeface="Cambria Math"/>
                <a:cs typeface="Cambria Math"/>
              </a:rPr>
              <a:t>r</a:t>
            </a:r>
            <a:r>
              <a:rPr sz="2000" dirty="0">
                <a:latin typeface="Cambria Math"/>
                <a:cs typeface="Cambria Math"/>
              </a:rPr>
              <a:t>m</a:t>
            </a:r>
            <a:r>
              <a:rPr sz="2000" spc="-5" dirty="0">
                <a:latin typeface="Cambria Math"/>
                <a:cs typeface="Cambria Math"/>
              </a:rPr>
              <a:t>i</a:t>
            </a:r>
            <a:r>
              <a:rPr sz="2000" spc="-15" dirty="0">
                <a:latin typeface="Cambria Math"/>
                <a:cs typeface="Cambria Math"/>
              </a:rPr>
              <a:t>n</a:t>
            </a:r>
            <a:r>
              <a:rPr sz="2000" spc="-10" dirty="0">
                <a:latin typeface="Cambria Math"/>
                <a:cs typeface="Cambria Math"/>
              </a:rPr>
              <a:t>ta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dirty="0">
                <a:latin typeface="Cambria Math"/>
                <a:cs typeface="Cambria Math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mbria Math"/>
                <a:cs typeface="Cambria Math"/>
              </a:rPr>
              <a:t>M</a:t>
            </a:r>
            <a:r>
              <a:rPr sz="2000" spc="-10" dirty="0">
                <a:latin typeface="Cambria Math"/>
                <a:cs typeface="Cambria Math"/>
              </a:rPr>
              <a:t>e</a:t>
            </a:r>
            <a:r>
              <a:rPr sz="2000" spc="-15" dirty="0">
                <a:latin typeface="Cambria Math"/>
                <a:cs typeface="Cambria Math"/>
              </a:rPr>
              <a:t>n</a:t>
            </a:r>
            <a:r>
              <a:rPr sz="2000" spc="-10" dirty="0">
                <a:latin typeface="Cambria Math"/>
                <a:cs typeface="Cambria Math"/>
              </a:rPr>
              <a:t>t</a:t>
            </a:r>
            <a:r>
              <a:rPr sz="2000" spc="-20" dirty="0">
                <a:latin typeface="Cambria Math"/>
                <a:cs typeface="Cambria Math"/>
              </a:rPr>
              <a:t>e</a:t>
            </a:r>
            <a:r>
              <a:rPr sz="2000" dirty="0">
                <a:latin typeface="Cambria Math"/>
                <a:cs typeface="Cambria Math"/>
              </a:rPr>
              <a:t>ri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K</a:t>
            </a:r>
            <a:r>
              <a:rPr sz="2000" spc="-10" dirty="0">
                <a:latin typeface="Cambria Math"/>
                <a:cs typeface="Cambria Math"/>
              </a:rPr>
              <a:t>e</a:t>
            </a:r>
            <a:r>
              <a:rPr sz="2000" spc="-5" dirty="0">
                <a:latin typeface="Cambria Math"/>
                <a:cs typeface="Cambria Math"/>
              </a:rPr>
              <a:t>u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spc="-15" dirty="0">
                <a:latin typeface="Cambria Math"/>
                <a:cs typeface="Cambria Math"/>
              </a:rPr>
              <a:t>n</a:t>
            </a:r>
            <a:r>
              <a:rPr sz="2000" spc="-10" dirty="0">
                <a:latin typeface="Cambria Math"/>
                <a:cs typeface="Cambria Math"/>
              </a:rPr>
              <a:t>ga</a:t>
            </a:r>
            <a:r>
              <a:rPr sz="2000" spc="-5" dirty="0">
                <a:latin typeface="Cambria Math"/>
                <a:cs typeface="Cambria Math"/>
              </a:rPr>
              <a:t>n</a:t>
            </a:r>
            <a:r>
              <a:rPr sz="2000" dirty="0">
                <a:latin typeface="Cambria Math"/>
                <a:cs typeface="Cambria Math"/>
              </a:rPr>
              <a:t>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Cambria Math"/>
                <a:cs typeface="Cambria Math"/>
              </a:rPr>
              <a:t>J</a:t>
            </a:r>
            <a:r>
              <a:rPr sz="2000" spc="-10" dirty="0">
                <a:latin typeface="Cambria Math"/>
                <a:cs typeface="Cambria Math"/>
              </a:rPr>
              <a:t>aks</a:t>
            </a:r>
            <a:r>
              <a:rPr sz="2000" dirty="0">
                <a:latin typeface="Cambria Math"/>
                <a:cs typeface="Cambria Math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mbria Math"/>
                <a:cs typeface="Cambria Math"/>
              </a:rPr>
              <a:t>A</a:t>
            </a:r>
            <a:r>
              <a:rPr sz="2000" spc="5" dirty="0">
                <a:latin typeface="Cambria Math"/>
                <a:cs typeface="Cambria Math"/>
              </a:rPr>
              <a:t>g</a:t>
            </a:r>
            <a:r>
              <a:rPr sz="2000" spc="-20" dirty="0">
                <a:latin typeface="Cambria Math"/>
                <a:cs typeface="Cambria Math"/>
              </a:rPr>
              <a:t>u</a:t>
            </a:r>
            <a:r>
              <a:rPr sz="2000" spc="-5" dirty="0">
                <a:latin typeface="Cambria Math"/>
                <a:cs typeface="Cambria Math"/>
              </a:rPr>
              <a:t>n</a:t>
            </a:r>
            <a:r>
              <a:rPr sz="2000" dirty="0">
                <a:latin typeface="Cambria Math"/>
                <a:cs typeface="Cambria Math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  </a:t>
            </a:r>
            <a:r>
              <a:rPr sz="2000" spc="-10" dirty="0">
                <a:latin typeface="Cambria Math"/>
                <a:cs typeface="Cambria Math"/>
              </a:rPr>
              <a:t>d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spc="-15" dirty="0">
                <a:latin typeface="Cambria Math"/>
                <a:cs typeface="Cambria Math"/>
              </a:rPr>
              <a:t>p</a:t>
            </a:r>
            <a:r>
              <a:rPr sz="2000" spc="-10" dirty="0">
                <a:latin typeface="Cambria Math"/>
                <a:cs typeface="Cambria Math"/>
              </a:rPr>
              <a:t>a</a:t>
            </a:r>
            <a:r>
              <a:rPr sz="2000" dirty="0">
                <a:latin typeface="Cambria Math"/>
                <a:cs typeface="Cambria Math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mbria Math"/>
                <a:cs typeface="Cambria Math"/>
              </a:rPr>
              <a:t>m</a:t>
            </a:r>
            <a:r>
              <a:rPr sz="2000" spc="-10" dirty="0">
                <a:latin typeface="Cambria Math"/>
                <a:cs typeface="Cambria Math"/>
              </a:rPr>
              <a:t>e</a:t>
            </a:r>
            <a:r>
              <a:rPr sz="2000" spc="-15" dirty="0">
                <a:latin typeface="Cambria Math"/>
                <a:cs typeface="Cambria Math"/>
              </a:rPr>
              <a:t>n</a:t>
            </a:r>
            <a:r>
              <a:rPr sz="2000" spc="-10" dirty="0">
                <a:latin typeface="Cambria Math"/>
                <a:cs typeface="Cambria Math"/>
              </a:rPr>
              <a:t>g</a:t>
            </a:r>
            <a:r>
              <a:rPr sz="2000" spc="-5" dirty="0">
                <a:latin typeface="Cambria Math"/>
                <a:cs typeface="Cambria Math"/>
              </a:rPr>
              <a:t>h</a:t>
            </a:r>
            <a:r>
              <a:rPr sz="2000" spc="-20" dirty="0">
                <a:latin typeface="Cambria Math"/>
                <a:cs typeface="Cambria Math"/>
              </a:rPr>
              <a:t>e</a:t>
            </a:r>
            <a:r>
              <a:rPr sz="2000" spc="-5" dirty="0">
                <a:latin typeface="Cambria Math"/>
                <a:cs typeface="Cambria Math"/>
              </a:rPr>
              <a:t>n</a:t>
            </a:r>
            <a:r>
              <a:rPr sz="2000" spc="5" dirty="0">
                <a:latin typeface="Cambria Math"/>
                <a:cs typeface="Cambria Math"/>
              </a:rPr>
              <a:t>t</a:t>
            </a:r>
            <a:r>
              <a:rPr sz="2000" spc="-20" dirty="0">
                <a:latin typeface="Cambria Math"/>
                <a:cs typeface="Cambria Math"/>
              </a:rPr>
              <a:t>ik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dirty="0">
                <a:latin typeface="Cambria Math"/>
                <a:cs typeface="Cambria Math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Cambria Math"/>
                <a:cs typeface="Cambria Math"/>
              </a:rPr>
              <a:t>P</a:t>
            </a:r>
            <a:r>
              <a:rPr sz="2000" spc="-10" dirty="0">
                <a:latin typeface="Cambria Math"/>
                <a:cs typeface="Cambria Math"/>
              </a:rPr>
              <a:t>e</a:t>
            </a:r>
            <a:r>
              <a:rPr sz="2000" spc="-40" dirty="0">
                <a:latin typeface="Cambria Math"/>
                <a:cs typeface="Cambria Math"/>
              </a:rPr>
              <a:t>n</a:t>
            </a:r>
            <a:r>
              <a:rPr sz="2000" spc="-5" dirty="0">
                <a:latin typeface="Cambria Math"/>
                <a:cs typeface="Cambria Math"/>
              </a:rPr>
              <a:t>yi</a:t>
            </a:r>
            <a:r>
              <a:rPr sz="2000" spc="5" dirty="0">
                <a:latin typeface="Cambria Math"/>
                <a:cs typeface="Cambria Math"/>
              </a:rPr>
              <a:t>d</a:t>
            </a:r>
            <a:r>
              <a:rPr sz="2000" spc="-20" dirty="0">
                <a:latin typeface="Cambria Math"/>
                <a:cs typeface="Cambria Math"/>
              </a:rPr>
              <a:t>i</a:t>
            </a:r>
            <a:r>
              <a:rPr sz="2000" spc="-10" dirty="0">
                <a:latin typeface="Cambria Math"/>
                <a:cs typeface="Cambria Math"/>
              </a:rPr>
              <a:t>ka</a:t>
            </a:r>
            <a:r>
              <a:rPr sz="2000" dirty="0">
                <a:latin typeface="Cambria Math"/>
                <a:cs typeface="Cambria Math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Cambria Math"/>
                <a:cs typeface="Cambria Math"/>
              </a:rPr>
              <a:t>T</a:t>
            </a:r>
            <a:r>
              <a:rPr sz="2000" spc="-5" dirty="0">
                <a:latin typeface="Cambria Math"/>
                <a:cs typeface="Cambria Math"/>
              </a:rPr>
              <a:t>in</a:t>
            </a:r>
            <a:r>
              <a:rPr sz="2000" spc="-10" dirty="0">
                <a:latin typeface="Cambria Math"/>
                <a:cs typeface="Cambria Math"/>
              </a:rPr>
              <a:t>d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dirty="0">
                <a:latin typeface="Cambria Math"/>
                <a:cs typeface="Cambria Math"/>
              </a:rPr>
              <a:t>k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mbria Math"/>
                <a:cs typeface="Cambria Math"/>
              </a:rPr>
              <a:t>P</a:t>
            </a:r>
            <a:r>
              <a:rPr sz="2000" spc="-5" dirty="0">
                <a:latin typeface="Cambria Math"/>
                <a:cs typeface="Cambria Math"/>
              </a:rPr>
              <a:t>i</a:t>
            </a:r>
            <a:r>
              <a:rPr sz="2000" spc="-10" dirty="0">
                <a:latin typeface="Cambria Math"/>
                <a:cs typeface="Cambria Math"/>
              </a:rPr>
              <a:t>d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spc="-15" dirty="0">
                <a:latin typeface="Cambria Math"/>
                <a:cs typeface="Cambria Math"/>
              </a:rPr>
              <a:t>n</a:t>
            </a:r>
            <a:r>
              <a:rPr sz="2000" dirty="0">
                <a:latin typeface="Cambria Math"/>
                <a:cs typeface="Cambria Math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Cambria Math"/>
                <a:cs typeface="Cambria Math"/>
              </a:rPr>
              <a:t>d</a:t>
            </a:r>
            <a:r>
              <a:rPr sz="2000" dirty="0">
                <a:latin typeface="Cambria Math"/>
                <a:cs typeface="Cambria Math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mbria Math"/>
                <a:cs typeface="Cambria Math"/>
              </a:rPr>
              <a:t>Bi</a:t>
            </a:r>
            <a:r>
              <a:rPr sz="2000" spc="-10" dirty="0">
                <a:latin typeface="Cambria Math"/>
                <a:cs typeface="Cambria Math"/>
              </a:rPr>
              <a:t>d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spc="-15" dirty="0">
                <a:latin typeface="Cambria Math"/>
                <a:cs typeface="Cambria Math"/>
              </a:rPr>
              <a:t>n</a:t>
            </a:r>
            <a:r>
              <a:rPr sz="2000" dirty="0">
                <a:latin typeface="Cambria Math"/>
                <a:cs typeface="Cambria Math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P</a:t>
            </a:r>
            <a:r>
              <a:rPr sz="2000" spc="-10" dirty="0">
                <a:latin typeface="Cambria Math"/>
                <a:cs typeface="Cambria Math"/>
              </a:rPr>
              <a:t>e</a:t>
            </a:r>
            <a:r>
              <a:rPr sz="2000" dirty="0">
                <a:latin typeface="Cambria Math"/>
                <a:cs typeface="Cambria Math"/>
              </a:rPr>
              <a:t>rp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spc="-10" dirty="0">
                <a:latin typeface="Cambria Math"/>
                <a:cs typeface="Cambria Math"/>
              </a:rPr>
              <a:t>jaka</a:t>
            </a:r>
            <a:r>
              <a:rPr sz="2000" dirty="0">
                <a:latin typeface="Cambria Math"/>
                <a:cs typeface="Cambria Math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mbria Math"/>
                <a:cs typeface="Cambria Math"/>
              </a:rPr>
              <a:t>d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spc="-20" dirty="0">
                <a:latin typeface="Cambria Math"/>
                <a:cs typeface="Cambria Math"/>
              </a:rPr>
              <a:t>l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dirty="0">
                <a:latin typeface="Cambria Math"/>
                <a:cs typeface="Cambria Math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mbria Math"/>
                <a:cs typeface="Cambria Math"/>
              </a:rPr>
              <a:t>j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spc="-15" dirty="0">
                <a:latin typeface="Cambria Math"/>
                <a:cs typeface="Cambria Math"/>
              </a:rPr>
              <a:t>n</a:t>
            </a:r>
            <a:r>
              <a:rPr sz="2000" spc="-20" dirty="0">
                <a:latin typeface="Cambria Math"/>
                <a:cs typeface="Cambria Math"/>
              </a:rPr>
              <a:t>gk</a:t>
            </a:r>
            <a:r>
              <a:rPr sz="2000" dirty="0">
                <a:latin typeface="Cambria Math"/>
                <a:cs typeface="Cambria Math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-55" dirty="0">
                <a:latin typeface="Cambria Math"/>
                <a:cs typeface="Cambria Math"/>
              </a:rPr>
              <a:t>w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spc="-10" dirty="0">
                <a:latin typeface="Cambria Math"/>
                <a:cs typeface="Cambria Math"/>
              </a:rPr>
              <a:t>kt</a:t>
            </a:r>
            <a:r>
              <a:rPr sz="2000" dirty="0">
                <a:latin typeface="Cambria Math"/>
                <a:cs typeface="Cambria Math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mbria Math"/>
                <a:cs typeface="Cambria Math"/>
              </a:rPr>
              <a:t>p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spc="-5" dirty="0">
                <a:latin typeface="Cambria Math"/>
                <a:cs typeface="Cambria Math"/>
              </a:rPr>
              <a:t>lin</a:t>
            </a:r>
            <a:r>
              <a:rPr sz="2000" dirty="0">
                <a:latin typeface="Cambria Math"/>
                <a:cs typeface="Cambria Math"/>
              </a:rPr>
              <a:t>g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mbria Math"/>
                <a:cs typeface="Cambria Math"/>
              </a:rPr>
              <a:t>l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dirty="0">
                <a:latin typeface="Cambria Math"/>
                <a:cs typeface="Cambria Math"/>
              </a:rPr>
              <a:t>ma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mbria Math"/>
                <a:cs typeface="Cambria Math"/>
              </a:rPr>
              <a:t>6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mbria Math"/>
                <a:cs typeface="Cambria Math"/>
              </a:rPr>
              <a:t>b</a:t>
            </a:r>
            <a:r>
              <a:rPr sz="2000" spc="-5" dirty="0">
                <a:latin typeface="Cambria Math"/>
                <a:cs typeface="Cambria Math"/>
              </a:rPr>
              <a:t>ul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dirty="0">
                <a:latin typeface="Cambria Math"/>
                <a:cs typeface="Cambria Math"/>
              </a:rPr>
              <a:t>n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mbria Math"/>
                <a:cs typeface="Cambria Math"/>
              </a:rPr>
              <a:t>s</a:t>
            </a:r>
            <a:r>
              <a:rPr sz="2000" spc="-10" dirty="0">
                <a:latin typeface="Cambria Math"/>
                <a:cs typeface="Cambria Math"/>
              </a:rPr>
              <a:t>ej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dirty="0">
                <a:latin typeface="Cambria Math"/>
                <a:cs typeface="Cambria Math"/>
              </a:rPr>
              <a:t>k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Cambria Math"/>
                <a:cs typeface="Cambria Math"/>
              </a:rPr>
              <a:t>ta</a:t>
            </a:r>
            <a:r>
              <a:rPr sz="2000" spc="-5" dirty="0">
                <a:latin typeface="Cambria Math"/>
                <a:cs typeface="Cambria Math"/>
              </a:rPr>
              <a:t>n</a:t>
            </a:r>
            <a:r>
              <a:rPr sz="2000" spc="5" dirty="0">
                <a:latin typeface="Cambria Math"/>
                <a:cs typeface="Cambria Math"/>
              </a:rPr>
              <a:t>g</a:t>
            </a:r>
            <a:r>
              <a:rPr sz="2000" spc="-10" dirty="0">
                <a:latin typeface="Cambria Math"/>
                <a:cs typeface="Cambria Math"/>
              </a:rPr>
              <a:t>ga</a:t>
            </a:r>
            <a:r>
              <a:rPr sz="2000" dirty="0">
                <a:latin typeface="Cambria Math"/>
                <a:cs typeface="Cambria Math"/>
              </a:rPr>
              <a:t>l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mbria Math"/>
                <a:cs typeface="Cambria Math"/>
              </a:rPr>
              <a:t>s</a:t>
            </a:r>
            <a:r>
              <a:rPr sz="2000" spc="-5" dirty="0">
                <a:latin typeface="Cambria Math"/>
                <a:cs typeface="Cambria Math"/>
              </a:rPr>
              <a:t>u</a:t>
            </a:r>
            <a:r>
              <a:rPr sz="2000" spc="-40" dirty="0">
                <a:latin typeface="Cambria Math"/>
                <a:cs typeface="Cambria Math"/>
              </a:rPr>
              <a:t>r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dirty="0">
                <a:latin typeface="Cambria Math"/>
                <a:cs typeface="Cambria Math"/>
              </a:rPr>
              <a:t>t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mbria Math"/>
                <a:cs typeface="Cambria Math"/>
              </a:rPr>
              <a:t>p</a:t>
            </a:r>
            <a:r>
              <a:rPr sz="2000" spc="-10" dirty="0">
                <a:latin typeface="Cambria Math"/>
                <a:cs typeface="Cambria Math"/>
              </a:rPr>
              <a:t>e</a:t>
            </a:r>
            <a:r>
              <a:rPr sz="2000" dirty="0">
                <a:latin typeface="Cambria Math"/>
                <a:cs typeface="Cambria Math"/>
              </a:rPr>
              <a:t>rm</a:t>
            </a:r>
            <a:r>
              <a:rPr sz="2000" spc="-5" dirty="0">
                <a:latin typeface="Cambria Math"/>
                <a:cs typeface="Cambria Math"/>
              </a:rPr>
              <a:t>in</a:t>
            </a:r>
            <a:r>
              <a:rPr sz="2000" spc="5" dirty="0">
                <a:latin typeface="Cambria Math"/>
                <a:cs typeface="Cambria Math"/>
              </a:rPr>
              <a:t>ta</a:t>
            </a:r>
            <a:r>
              <a:rPr sz="2000" spc="-10" dirty="0">
                <a:latin typeface="Cambria Math"/>
                <a:cs typeface="Cambria Math"/>
              </a:rPr>
              <a:t>a</a:t>
            </a:r>
            <a:r>
              <a:rPr sz="2000" spc="-5" dirty="0">
                <a:latin typeface="Cambria Math"/>
                <a:cs typeface="Cambria Math"/>
              </a:rPr>
              <a:t>n</a:t>
            </a:r>
            <a:r>
              <a:rPr sz="2000" dirty="0">
                <a:latin typeface="Cambria Math"/>
                <a:cs typeface="Cambria Math"/>
              </a:rPr>
              <a:t>.</a:t>
            </a:r>
            <a:endParaRPr sz="2000">
              <a:latin typeface="Cambria Math"/>
              <a:cs typeface="Cambria Math"/>
            </a:endParaRPr>
          </a:p>
          <a:p>
            <a:pPr marL="12700" marR="5080" algn="just">
              <a:lnSpc>
                <a:spcPct val="100000"/>
              </a:lnSpc>
              <a:spcBef>
                <a:spcPts val="480"/>
              </a:spcBef>
            </a:pPr>
            <a:r>
              <a:rPr sz="2000" spc="-35" dirty="0">
                <a:latin typeface="Cambria Math"/>
                <a:cs typeface="Cambria Math"/>
              </a:rPr>
              <a:t>P</a:t>
            </a:r>
            <a:r>
              <a:rPr sz="2000" spc="-10" dirty="0">
                <a:latin typeface="Cambria Math"/>
                <a:cs typeface="Cambria Math"/>
              </a:rPr>
              <a:t>e</a:t>
            </a:r>
            <a:r>
              <a:rPr sz="2000" dirty="0">
                <a:latin typeface="Cambria Math"/>
                <a:cs typeface="Cambria Math"/>
              </a:rPr>
              <a:t>rm</a:t>
            </a:r>
            <a:r>
              <a:rPr sz="2000" spc="-5" dirty="0">
                <a:latin typeface="Cambria Math"/>
                <a:cs typeface="Cambria Math"/>
              </a:rPr>
              <a:t>i</a:t>
            </a:r>
            <a:r>
              <a:rPr sz="2000" spc="-15" dirty="0">
                <a:latin typeface="Cambria Math"/>
                <a:cs typeface="Cambria Math"/>
              </a:rPr>
              <a:t>n</a:t>
            </a:r>
            <a:r>
              <a:rPr sz="2000" spc="-10" dirty="0">
                <a:latin typeface="Cambria Math"/>
                <a:cs typeface="Cambria Math"/>
              </a:rPr>
              <a:t>t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spc="-10" dirty="0">
                <a:latin typeface="Cambria Math"/>
                <a:cs typeface="Cambria Math"/>
              </a:rPr>
              <a:t>a</a:t>
            </a:r>
            <a:r>
              <a:rPr sz="2000" dirty="0">
                <a:latin typeface="Cambria Math"/>
                <a:cs typeface="Cambria Math"/>
              </a:rPr>
              <a:t>n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Cambria Math"/>
                <a:cs typeface="Cambria Math"/>
              </a:rPr>
              <a:t>M</a:t>
            </a:r>
            <a:r>
              <a:rPr sz="2000" spc="-10" dirty="0">
                <a:latin typeface="Cambria Math"/>
                <a:cs typeface="Cambria Math"/>
              </a:rPr>
              <a:t>e</a:t>
            </a:r>
            <a:r>
              <a:rPr sz="2000" spc="-5" dirty="0">
                <a:latin typeface="Cambria Math"/>
                <a:cs typeface="Cambria Math"/>
              </a:rPr>
              <a:t>n</a:t>
            </a:r>
            <a:r>
              <a:rPr sz="2000" spc="-10" dirty="0">
                <a:latin typeface="Cambria Math"/>
                <a:cs typeface="Cambria Math"/>
              </a:rPr>
              <a:t>te</a:t>
            </a:r>
            <a:r>
              <a:rPr sz="2000" dirty="0">
                <a:latin typeface="Cambria Math"/>
                <a:cs typeface="Cambria Math"/>
              </a:rPr>
              <a:t>ri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K</a:t>
            </a:r>
            <a:r>
              <a:rPr sz="2000" spc="-10" dirty="0">
                <a:latin typeface="Cambria Math"/>
                <a:cs typeface="Cambria Math"/>
              </a:rPr>
              <a:t>e</a:t>
            </a:r>
            <a:r>
              <a:rPr sz="2000" spc="-5" dirty="0">
                <a:latin typeface="Cambria Math"/>
                <a:cs typeface="Cambria Math"/>
              </a:rPr>
              <a:t>u</a:t>
            </a:r>
            <a:r>
              <a:rPr sz="2000" spc="-10" dirty="0">
                <a:latin typeface="Cambria Math"/>
                <a:cs typeface="Cambria Math"/>
              </a:rPr>
              <a:t>a</a:t>
            </a:r>
            <a:r>
              <a:rPr sz="2000" spc="-15" dirty="0">
                <a:latin typeface="Cambria Math"/>
                <a:cs typeface="Cambria Math"/>
              </a:rPr>
              <a:t>n</a:t>
            </a:r>
            <a:r>
              <a:rPr sz="2000" spc="-20" dirty="0">
                <a:latin typeface="Cambria Math"/>
                <a:cs typeface="Cambria Math"/>
              </a:rPr>
              <a:t>g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dirty="0">
                <a:latin typeface="Cambria Math"/>
                <a:cs typeface="Cambria Math"/>
              </a:rPr>
              <a:t>n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mbria Math"/>
                <a:cs typeface="Cambria Math"/>
              </a:rPr>
              <a:t>d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spc="-15" dirty="0">
                <a:latin typeface="Cambria Math"/>
                <a:cs typeface="Cambria Math"/>
              </a:rPr>
              <a:t>p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dirty="0">
                <a:latin typeface="Cambria Math"/>
                <a:cs typeface="Cambria Math"/>
              </a:rPr>
              <a:t>t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mbria Math"/>
                <a:cs typeface="Cambria Math"/>
              </a:rPr>
              <a:t>d</a:t>
            </a:r>
            <a:r>
              <a:rPr sz="2000" spc="-5" dirty="0">
                <a:latin typeface="Cambria Math"/>
                <a:cs typeface="Cambria Math"/>
              </a:rPr>
              <a:t>il</a:t>
            </a:r>
            <a:r>
              <a:rPr sz="2000" spc="-10" dirty="0">
                <a:latin typeface="Cambria Math"/>
                <a:cs typeface="Cambria Math"/>
              </a:rPr>
              <a:t>a</a:t>
            </a:r>
            <a:r>
              <a:rPr sz="2000" spc="-20" dirty="0">
                <a:latin typeface="Cambria Math"/>
                <a:cs typeface="Cambria Math"/>
              </a:rPr>
              <a:t>ku</a:t>
            </a:r>
            <a:r>
              <a:rPr sz="2000" spc="-10" dirty="0">
                <a:latin typeface="Cambria Math"/>
                <a:cs typeface="Cambria Math"/>
              </a:rPr>
              <a:t>ka</a:t>
            </a:r>
            <a:r>
              <a:rPr sz="2000" dirty="0">
                <a:latin typeface="Cambria Math"/>
                <a:cs typeface="Cambria Math"/>
              </a:rPr>
              <a:t>n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spc="-15" dirty="0">
                <a:latin typeface="Cambria Math"/>
                <a:cs typeface="Cambria Math"/>
              </a:rPr>
              <a:t>p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spc="-10" dirty="0">
                <a:latin typeface="Cambria Math"/>
                <a:cs typeface="Cambria Math"/>
              </a:rPr>
              <a:t>b</a:t>
            </a:r>
            <a:r>
              <a:rPr sz="2000" spc="-5" dirty="0">
                <a:latin typeface="Cambria Math"/>
                <a:cs typeface="Cambria Math"/>
              </a:rPr>
              <a:t>il</a:t>
            </a:r>
            <a:r>
              <a:rPr sz="2000" dirty="0">
                <a:latin typeface="Cambria Math"/>
                <a:cs typeface="Cambria Math"/>
              </a:rPr>
              <a:t>a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spc="-100" dirty="0">
                <a:latin typeface="Cambria Math"/>
                <a:cs typeface="Cambria Math"/>
              </a:rPr>
              <a:t>W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spc="-10" dirty="0">
                <a:latin typeface="Cambria Math"/>
                <a:cs typeface="Cambria Math"/>
              </a:rPr>
              <a:t>j</a:t>
            </a:r>
            <a:r>
              <a:rPr sz="2000" spc="-5" dirty="0">
                <a:latin typeface="Cambria Math"/>
                <a:cs typeface="Cambria Math"/>
              </a:rPr>
              <a:t>i</a:t>
            </a:r>
            <a:r>
              <a:rPr sz="2000" dirty="0">
                <a:latin typeface="Cambria Math"/>
                <a:cs typeface="Cambria Math"/>
              </a:rPr>
              <a:t>b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Cambria Math"/>
                <a:cs typeface="Cambria Math"/>
              </a:rPr>
              <a:t>P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spc="-10" dirty="0">
                <a:latin typeface="Cambria Math"/>
                <a:cs typeface="Cambria Math"/>
              </a:rPr>
              <a:t>ja</a:t>
            </a:r>
            <a:r>
              <a:rPr sz="2000" dirty="0">
                <a:latin typeface="Cambria Math"/>
                <a:cs typeface="Cambria Math"/>
              </a:rPr>
              <a:t>k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mbria Math"/>
                <a:cs typeface="Cambria Math"/>
              </a:rPr>
              <a:t>t</a:t>
            </a:r>
            <a:r>
              <a:rPr sz="2000" spc="-10" dirty="0">
                <a:latin typeface="Cambria Math"/>
                <a:cs typeface="Cambria Math"/>
              </a:rPr>
              <a:t>e</a:t>
            </a:r>
            <a:r>
              <a:rPr sz="2000" spc="-5" dirty="0">
                <a:latin typeface="Cambria Math"/>
                <a:cs typeface="Cambria Math"/>
              </a:rPr>
              <a:t>l</a:t>
            </a:r>
            <a:r>
              <a:rPr sz="2000" spc="-10" dirty="0">
                <a:latin typeface="Cambria Math"/>
                <a:cs typeface="Cambria Math"/>
              </a:rPr>
              <a:t>a</a:t>
            </a:r>
            <a:r>
              <a:rPr sz="2000" dirty="0">
                <a:latin typeface="Cambria Math"/>
                <a:cs typeface="Cambria Math"/>
              </a:rPr>
              <a:t>h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mbria Math"/>
                <a:cs typeface="Cambria Math"/>
              </a:rPr>
              <a:t>m</a:t>
            </a:r>
            <a:r>
              <a:rPr sz="2000" spc="-10" dirty="0">
                <a:latin typeface="Cambria Math"/>
                <a:cs typeface="Cambria Math"/>
              </a:rPr>
              <a:t>e</a:t>
            </a:r>
            <a:r>
              <a:rPr sz="2000" spc="-5" dirty="0">
                <a:latin typeface="Cambria Math"/>
                <a:cs typeface="Cambria Math"/>
              </a:rPr>
              <a:t>lu</a:t>
            </a:r>
            <a:r>
              <a:rPr sz="2000" spc="-15" dirty="0">
                <a:latin typeface="Cambria Math"/>
                <a:cs typeface="Cambria Math"/>
              </a:rPr>
              <a:t>n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dirty="0">
                <a:latin typeface="Cambria Math"/>
                <a:cs typeface="Cambria Math"/>
              </a:rPr>
              <a:t>si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mbria Math"/>
                <a:cs typeface="Cambria Math"/>
              </a:rPr>
              <a:t>j</a:t>
            </a:r>
            <a:r>
              <a:rPr sz="2000" spc="-5" dirty="0">
                <a:latin typeface="Cambria Math"/>
                <a:cs typeface="Cambria Math"/>
              </a:rPr>
              <a:t>u</a:t>
            </a:r>
            <a:r>
              <a:rPr sz="2000" dirty="0">
                <a:latin typeface="Cambria Math"/>
                <a:cs typeface="Cambria Math"/>
              </a:rPr>
              <a:t>m</a:t>
            </a:r>
            <a:r>
              <a:rPr sz="2000" spc="-20" dirty="0">
                <a:latin typeface="Cambria Math"/>
                <a:cs typeface="Cambria Math"/>
              </a:rPr>
              <a:t>l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dirty="0">
                <a:latin typeface="Cambria Math"/>
                <a:cs typeface="Cambria Math"/>
              </a:rPr>
              <a:t>h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Cambria Math"/>
                <a:cs typeface="Cambria Math"/>
              </a:rPr>
              <a:t>k</a:t>
            </a:r>
            <a:r>
              <a:rPr sz="2000" spc="-10" dirty="0">
                <a:latin typeface="Cambria Math"/>
                <a:cs typeface="Cambria Math"/>
              </a:rPr>
              <a:t>e</a:t>
            </a:r>
            <a:r>
              <a:rPr sz="2000" spc="-15" dirty="0">
                <a:latin typeface="Cambria Math"/>
                <a:cs typeface="Cambria Math"/>
              </a:rPr>
              <a:t>r</a:t>
            </a:r>
            <a:r>
              <a:rPr sz="2000" spc="-5" dirty="0">
                <a:latin typeface="Cambria Math"/>
                <a:cs typeface="Cambria Math"/>
              </a:rPr>
              <a:t>u</a:t>
            </a:r>
            <a:r>
              <a:rPr sz="2000" spc="5" dirty="0">
                <a:latin typeface="Cambria Math"/>
                <a:cs typeface="Cambria Math"/>
              </a:rPr>
              <a:t>g</a:t>
            </a:r>
            <a:r>
              <a:rPr sz="2000" spc="-20" dirty="0">
                <a:latin typeface="Cambria Math"/>
                <a:cs typeface="Cambria Math"/>
              </a:rPr>
              <a:t>i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dirty="0">
                <a:latin typeface="Cambria Math"/>
                <a:cs typeface="Cambria Math"/>
              </a:rPr>
              <a:t>n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Cambria Math"/>
                <a:cs typeface="Cambria Math"/>
              </a:rPr>
              <a:t>p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spc="-10" dirty="0">
                <a:latin typeface="Cambria Math"/>
                <a:cs typeface="Cambria Math"/>
              </a:rPr>
              <a:t>d</a:t>
            </a:r>
            <a:r>
              <a:rPr sz="2000" dirty="0">
                <a:latin typeface="Cambria Math"/>
                <a:cs typeface="Cambria Math"/>
              </a:rPr>
              <a:t>a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mbria Math"/>
                <a:cs typeface="Cambria Math"/>
              </a:rPr>
              <a:t>p</a:t>
            </a:r>
            <a:r>
              <a:rPr sz="2000" spc="-10" dirty="0">
                <a:latin typeface="Cambria Math"/>
                <a:cs typeface="Cambria Math"/>
              </a:rPr>
              <a:t>e</a:t>
            </a:r>
            <a:r>
              <a:rPr sz="2000" spc="-5" dirty="0">
                <a:latin typeface="Cambria Math"/>
                <a:cs typeface="Cambria Math"/>
              </a:rPr>
              <a:t>n</a:t>
            </a:r>
            <a:r>
              <a:rPr sz="2000" spc="-10" dirty="0">
                <a:latin typeface="Cambria Math"/>
                <a:cs typeface="Cambria Math"/>
              </a:rPr>
              <a:t>d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spc="-15" dirty="0">
                <a:latin typeface="Cambria Math"/>
                <a:cs typeface="Cambria Math"/>
              </a:rPr>
              <a:t>p</a:t>
            </a:r>
            <a:r>
              <a:rPr sz="2000" spc="-10" dirty="0">
                <a:latin typeface="Cambria Math"/>
                <a:cs typeface="Cambria Math"/>
              </a:rPr>
              <a:t>at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dirty="0">
                <a:latin typeface="Cambria Math"/>
                <a:cs typeface="Cambria Math"/>
              </a:rPr>
              <a:t>n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mbria Math"/>
                <a:cs typeface="Cambria Math"/>
              </a:rPr>
              <a:t>n</a:t>
            </a:r>
            <a:r>
              <a:rPr sz="2000" spc="-20" dirty="0">
                <a:latin typeface="Cambria Math"/>
                <a:cs typeface="Cambria Math"/>
              </a:rPr>
              <a:t>eg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spc="-40" dirty="0">
                <a:latin typeface="Cambria Math"/>
                <a:cs typeface="Cambria Math"/>
              </a:rPr>
              <a:t>r</a:t>
            </a:r>
            <a:r>
              <a:rPr sz="2000" dirty="0">
                <a:latin typeface="Cambria Math"/>
                <a:cs typeface="Cambria Math"/>
              </a:rPr>
              <a:t>a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mbria Math"/>
                <a:cs typeface="Cambria Math"/>
              </a:rPr>
              <a:t>s</a:t>
            </a:r>
            <a:r>
              <a:rPr sz="2000" spc="-10" dirty="0">
                <a:latin typeface="Cambria Math"/>
                <a:cs typeface="Cambria Math"/>
              </a:rPr>
              <a:t>e</a:t>
            </a:r>
            <a:r>
              <a:rPr sz="2000" dirty="0">
                <a:latin typeface="Cambria Math"/>
                <a:cs typeface="Cambria Math"/>
              </a:rPr>
              <a:t>b</a:t>
            </a:r>
            <a:r>
              <a:rPr sz="2000" spc="-10" dirty="0">
                <a:latin typeface="Cambria Math"/>
                <a:cs typeface="Cambria Math"/>
              </a:rPr>
              <a:t>e</a:t>
            </a:r>
            <a:r>
              <a:rPr sz="2000" dirty="0">
                <a:latin typeface="Cambria Math"/>
                <a:cs typeface="Cambria Math"/>
              </a:rPr>
              <a:t>s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dirty="0">
                <a:latin typeface="Cambria Math"/>
                <a:cs typeface="Cambria Math"/>
              </a:rPr>
              <a:t>r: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mbria Math"/>
                <a:cs typeface="Cambria Math"/>
              </a:rPr>
              <a:t>j</a:t>
            </a:r>
            <a:r>
              <a:rPr sz="2000" spc="-5" dirty="0">
                <a:latin typeface="Cambria Math"/>
                <a:cs typeface="Cambria Math"/>
              </a:rPr>
              <a:t>u</a:t>
            </a:r>
            <a:r>
              <a:rPr sz="2000" dirty="0">
                <a:latin typeface="Cambria Math"/>
                <a:cs typeface="Cambria Math"/>
              </a:rPr>
              <a:t>m</a:t>
            </a:r>
            <a:r>
              <a:rPr sz="2000" spc="-20" dirty="0">
                <a:latin typeface="Cambria Math"/>
                <a:cs typeface="Cambria Math"/>
              </a:rPr>
              <a:t>l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dirty="0">
                <a:latin typeface="Cambria Math"/>
                <a:cs typeface="Cambria Math"/>
              </a:rPr>
              <a:t>h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Cambria Math"/>
                <a:cs typeface="Cambria Math"/>
              </a:rPr>
              <a:t>p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spc="-10" dirty="0">
                <a:latin typeface="Cambria Math"/>
                <a:cs typeface="Cambria Math"/>
              </a:rPr>
              <a:t>ja</a:t>
            </a:r>
            <a:r>
              <a:rPr sz="2000" dirty="0">
                <a:latin typeface="Cambria Math"/>
                <a:cs typeface="Cambria Math"/>
              </a:rPr>
              <a:t>k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y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spc="-5" dirty="0">
                <a:latin typeface="Cambria Math"/>
                <a:cs typeface="Cambria Math"/>
              </a:rPr>
              <a:t>n</a:t>
            </a:r>
            <a:r>
              <a:rPr sz="2000" dirty="0">
                <a:latin typeface="Cambria Math"/>
                <a:cs typeface="Cambria Math"/>
              </a:rPr>
              <a:t>g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mbria Math"/>
                <a:cs typeface="Cambria Math"/>
              </a:rPr>
              <a:t>t</a:t>
            </a:r>
            <a:r>
              <a:rPr sz="2000" spc="-5" dirty="0">
                <a:latin typeface="Cambria Math"/>
                <a:cs typeface="Cambria Math"/>
              </a:rPr>
              <a:t>i</a:t>
            </a:r>
            <a:r>
              <a:rPr sz="2000" spc="-10" dirty="0">
                <a:latin typeface="Cambria Math"/>
                <a:cs typeface="Cambria Math"/>
              </a:rPr>
              <a:t>d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dirty="0">
                <a:latin typeface="Cambria Math"/>
                <a:cs typeface="Cambria Math"/>
              </a:rPr>
              <a:t>k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spc="-10" dirty="0">
                <a:latin typeface="Cambria Math"/>
                <a:cs typeface="Cambria Math"/>
              </a:rPr>
              <a:t>ta</a:t>
            </a:r>
            <a:r>
              <a:rPr sz="2000" dirty="0">
                <a:latin typeface="Cambria Math"/>
                <a:cs typeface="Cambria Math"/>
              </a:rPr>
              <a:t>u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mbria Math"/>
                <a:cs typeface="Cambria Math"/>
              </a:rPr>
              <a:t>k</a:t>
            </a:r>
            <a:r>
              <a:rPr sz="2000" spc="-5" dirty="0">
                <a:latin typeface="Cambria Math"/>
                <a:cs typeface="Cambria Math"/>
              </a:rPr>
              <a:t>u</a:t>
            </a:r>
            <a:r>
              <a:rPr sz="2000" spc="-50" dirty="0">
                <a:latin typeface="Cambria Math"/>
                <a:cs typeface="Cambria Math"/>
              </a:rPr>
              <a:t>r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spc="-15" dirty="0">
                <a:latin typeface="Cambria Math"/>
                <a:cs typeface="Cambria Math"/>
              </a:rPr>
              <a:t>n</a:t>
            </a:r>
            <a:r>
              <a:rPr sz="2000" dirty="0">
                <a:latin typeface="Cambria Math"/>
                <a:cs typeface="Cambria Math"/>
              </a:rPr>
              <a:t>g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Cambria Math"/>
                <a:cs typeface="Cambria Math"/>
              </a:rPr>
              <a:t>d</a:t>
            </a:r>
            <a:r>
              <a:rPr sz="2000" spc="-5" dirty="0">
                <a:latin typeface="Cambria Math"/>
                <a:cs typeface="Cambria Math"/>
              </a:rPr>
              <a:t>i</a:t>
            </a:r>
            <a:r>
              <a:rPr sz="2000" spc="-10" dirty="0">
                <a:latin typeface="Cambria Math"/>
                <a:cs typeface="Cambria Math"/>
              </a:rPr>
              <a:t>b</a:t>
            </a:r>
            <a:r>
              <a:rPr sz="2000" spc="-45" dirty="0">
                <a:latin typeface="Cambria Math"/>
                <a:cs typeface="Cambria Math"/>
              </a:rPr>
              <a:t>a</a:t>
            </a:r>
            <a:r>
              <a:rPr sz="2000" spc="-50" dirty="0">
                <a:latin typeface="Cambria Math"/>
                <a:cs typeface="Cambria Math"/>
              </a:rPr>
              <a:t>y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dirty="0">
                <a:latin typeface="Cambria Math"/>
                <a:cs typeface="Cambria Math"/>
              </a:rPr>
              <a:t>r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spc="-10" dirty="0">
                <a:latin typeface="Cambria Math"/>
                <a:cs typeface="Cambria Math"/>
              </a:rPr>
              <a:t>ta</a:t>
            </a:r>
            <a:r>
              <a:rPr sz="2000" dirty="0">
                <a:latin typeface="Cambria Math"/>
                <a:cs typeface="Cambria Math"/>
              </a:rPr>
              <a:t>u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y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spc="-15" dirty="0">
                <a:latin typeface="Cambria Math"/>
                <a:cs typeface="Cambria Math"/>
              </a:rPr>
              <a:t>n</a:t>
            </a:r>
            <a:r>
              <a:rPr sz="2000" dirty="0">
                <a:latin typeface="Cambria Math"/>
                <a:cs typeface="Cambria Math"/>
              </a:rPr>
              <a:t>g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mbria Math"/>
                <a:cs typeface="Cambria Math"/>
              </a:rPr>
              <a:t>s</a:t>
            </a:r>
            <a:r>
              <a:rPr sz="2000" spc="-10" dirty="0">
                <a:latin typeface="Cambria Math"/>
                <a:cs typeface="Cambria Math"/>
              </a:rPr>
              <a:t>e</a:t>
            </a:r>
            <a:r>
              <a:rPr sz="2000" spc="-5" dirty="0">
                <a:latin typeface="Cambria Math"/>
                <a:cs typeface="Cambria Math"/>
              </a:rPr>
              <a:t>h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spc="-15" dirty="0">
                <a:latin typeface="Cambria Math"/>
                <a:cs typeface="Cambria Math"/>
              </a:rPr>
              <a:t>r</a:t>
            </a:r>
            <a:r>
              <a:rPr sz="2000" spc="-5" dirty="0">
                <a:latin typeface="Cambria Math"/>
                <a:cs typeface="Cambria Math"/>
              </a:rPr>
              <a:t>u</a:t>
            </a:r>
            <a:r>
              <a:rPr sz="2000" dirty="0">
                <a:latin typeface="Cambria Math"/>
                <a:cs typeface="Cambria Math"/>
              </a:rPr>
              <a:t>s</a:t>
            </a:r>
            <a:r>
              <a:rPr sz="2000" spc="-40" dirty="0">
                <a:latin typeface="Cambria Math"/>
                <a:cs typeface="Cambria Math"/>
              </a:rPr>
              <a:t>n</a:t>
            </a:r>
            <a:r>
              <a:rPr sz="2000" spc="-50" dirty="0">
                <a:latin typeface="Cambria Math"/>
                <a:cs typeface="Cambria Math"/>
              </a:rPr>
              <a:t>y</a:t>
            </a:r>
            <a:r>
              <a:rPr sz="2000" dirty="0">
                <a:latin typeface="Cambria Math"/>
                <a:cs typeface="Cambria Math"/>
              </a:rPr>
              <a:t>a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Cambria Math"/>
                <a:cs typeface="Cambria Math"/>
              </a:rPr>
              <a:t>t</a:t>
            </a:r>
            <a:r>
              <a:rPr sz="2000" spc="-20" dirty="0">
                <a:latin typeface="Cambria Math"/>
                <a:cs typeface="Cambria Math"/>
              </a:rPr>
              <a:t>i</a:t>
            </a:r>
            <a:r>
              <a:rPr sz="2000" spc="5" dirty="0">
                <a:latin typeface="Cambria Math"/>
                <a:cs typeface="Cambria Math"/>
              </a:rPr>
              <a:t>d</a:t>
            </a:r>
            <a:r>
              <a:rPr sz="2000" spc="-10" dirty="0">
                <a:latin typeface="Cambria Math"/>
                <a:cs typeface="Cambria Math"/>
              </a:rPr>
              <a:t>a</a:t>
            </a:r>
            <a:r>
              <a:rPr sz="2000" dirty="0">
                <a:latin typeface="Cambria Math"/>
                <a:cs typeface="Cambria Math"/>
              </a:rPr>
              <a:t>k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Cambria Math"/>
                <a:cs typeface="Cambria Math"/>
              </a:rPr>
              <a:t>d</a:t>
            </a:r>
            <a:r>
              <a:rPr sz="2000" spc="-5" dirty="0">
                <a:latin typeface="Cambria Math"/>
                <a:cs typeface="Cambria Math"/>
              </a:rPr>
              <a:t>i</a:t>
            </a:r>
            <a:r>
              <a:rPr sz="2000" spc="-35" dirty="0">
                <a:latin typeface="Cambria Math"/>
                <a:cs typeface="Cambria Math"/>
              </a:rPr>
              <a:t>k</a:t>
            </a:r>
            <a:r>
              <a:rPr sz="2000" spc="-10" dirty="0">
                <a:latin typeface="Cambria Math"/>
                <a:cs typeface="Cambria Math"/>
              </a:rPr>
              <a:t>e</a:t>
            </a:r>
            <a:r>
              <a:rPr sz="2000" dirty="0">
                <a:latin typeface="Cambria Math"/>
                <a:cs typeface="Cambria Math"/>
              </a:rPr>
              <a:t>m</a:t>
            </a:r>
            <a:r>
              <a:rPr sz="2000" spc="-10" dirty="0">
                <a:latin typeface="Cambria Math"/>
                <a:cs typeface="Cambria Math"/>
              </a:rPr>
              <a:t>ba</a:t>
            </a:r>
            <a:r>
              <a:rPr sz="2000" spc="-5" dirty="0">
                <a:latin typeface="Cambria Math"/>
                <a:cs typeface="Cambria Math"/>
              </a:rPr>
              <a:t>l</a:t>
            </a:r>
            <a:r>
              <a:rPr sz="2000" spc="-20" dirty="0">
                <a:latin typeface="Cambria Math"/>
                <a:cs typeface="Cambria Math"/>
              </a:rPr>
              <a:t>i</a:t>
            </a:r>
            <a:r>
              <a:rPr sz="2000" spc="-10" dirty="0">
                <a:latin typeface="Cambria Math"/>
                <a:cs typeface="Cambria Math"/>
              </a:rPr>
              <a:t>ka</a:t>
            </a:r>
            <a:r>
              <a:rPr sz="2000" spc="-5" dirty="0">
                <a:latin typeface="Cambria Math"/>
                <a:cs typeface="Cambria Math"/>
              </a:rPr>
              <a:t>n</a:t>
            </a:r>
            <a:r>
              <a:rPr sz="2000" dirty="0">
                <a:latin typeface="Cambria Math"/>
                <a:cs typeface="Cambria Math"/>
              </a:rPr>
              <a:t>;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mbria Math"/>
                <a:cs typeface="Cambria Math"/>
              </a:rPr>
              <a:t>a</a:t>
            </a:r>
            <a:r>
              <a:rPr sz="2000" spc="5" dirty="0">
                <a:latin typeface="Cambria Math"/>
                <a:cs typeface="Cambria Math"/>
              </a:rPr>
              <a:t>t</a:t>
            </a:r>
            <a:r>
              <a:rPr sz="2000" spc="-10" dirty="0">
                <a:latin typeface="Cambria Math"/>
                <a:cs typeface="Cambria Math"/>
              </a:rPr>
              <a:t>a</a:t>
            </a:r>
            <a:r>
              <a:rPr sz="2000" dirty="0">
                <a:latin typeface="Cambria Math"/>
                <a:cs typeface="Cambria Math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mbria Math"/>
                <a:cs typeface="Cambria Math"/>
              </a:rPr>
              <a:t>j</a:t>
            </a:r>
            <a:r>
              <a:rPr sz="2000" spc="-5" dirty="0">
                <a:latin typeface="Cambria Math"/>
                <a:cs typeface="Cambria Math"/>
              </a:rPr>
              <a:t>u</a:t>
            </a:r>
            <a:r>
              <a:rPr sz="2000" dirty="0">
                <a:latin typeface="Cambria Math"/>
                <a:cs typeface="Cambria Math"/>
              </a:rPr>
              <a:t>m</a:t>
            </a:r>
            <a:r>
              <a:rPr sz="2000" spc="-20" dirty="0">
                <a:latin typeface="Cambria Math"/>
                <a:cs typeface="Cambria Math"/>
              </a:rPr>
              <a:t>l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dirty="0">
                <a:latin typeface="Cambria Math"/>
                <a:cs typeface="Cambria Math"/>
              </a:rPr>
              <a:t>h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mbria Math"/>
                <a:cs typeface="Cambria Math"/>
              </a:rPr>
              <a:t>p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spc="-10" dirty="0">
                <a:latin typeface="Cambria Math"/>
                <a:cs typeface="Cambria Math"/>
              </a:rPr>
              <a:t>ja</a:t>
            </a:r>
            <a:r>
              <a:rPr sz="2000" dirty="0">
                <a:latin typeface="Cambria Math"/>
                <a:cs typeface="Cambria Math"/>
              </a:rPr>
              <a:t>k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mbria Math"/>
                <a:cs typeface="Cambria Math"/>
              </a:rPr>
              <a:t>d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spc="-20" dirty="0">
                <a:latin typeface="Cambria Math"/>
                <a:cs typeface="Cambria Math"/>
              </a:rPr>
              <a:t>l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dirty="0">
                <a:latin typeface="Cambria Math"/>
                <a:cs typeface="Cambria Math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Cambria Math"/>
                <a:cs typeface="Cambria Math"/>
              </a:rPr>
              <a:t>f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spc="-10" dirty="0">
                <a:latin typeface="Cambria Math"/>
                <a:cs typeface="Cambria Math"/>
              </a:rPr>
              <a:t>k</a:t>
            </a:r>
            <a:r>
              <a:rPr sz="2000" spc="5" dirty="0">
                <a:latin typeface="Cambria Math"/>
                <a:cs typeface="Cambria Math"/>
              </a:rPr>
              <a:t>t</a:t>
            </a:r>
            <a:r>
              <a:rPr sz="2000" spc="-20" dirty="0">
                <a:latin typeface="Cambria Math"/>
                <a:cs typeface="Cambria Math"/>
              </a:rPr>
              <a:t>u</a:t>
            </a:r>
            <a:r>
              <a:rPr sz="2000" dirty="0">
                <a:latin typeface="Cambria Math"/>
                <a:cs typeface="Cambria Math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Cambria Math"/>
                <a:cs typeface="Cambria Math"/>
              </a:rPr>
              <a:t>p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spc="-10" dirty="0">
                <a:latin typeface="Cambria Math"/>
                <a:cs typeface="Cambria Math"/>
              </a:rPr>
              <a:t>j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dirty="0">
                <a:latin typeface="Cambria Math"/>
                <a:cs typeface="Cambria Math"/>
              </a:rPr>
              <a:t>k,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mbria Math"/>
                <a:cs typeface="Cambria Math"/>
              </a:rPr>
              <a:t>b</a:t>
            </a:r>
            <a:r>
              <a:rPr sz="2000" spc="-5" dirty="0">
                <a:latin typeface="Cambria Math"/>
                <a:cs typeface="Cambria Math"/>
              </a:rPr>
              <a:t>u</a:t>
            </a:r>
            <a:r>
              <a:rPr sz="2000" dirty="0">
                <a:latin typeface="Cambria Math"/>
                <a:cs typeface="Cambria Math"/>
              </a:rPr>
              <a:t>k</a:t>
            </a:r>
            <a:r>
              <a:rPr sz="2000" spc="5" dirty="0">
                <a:latin typeface="Cambria Math"/>
                <a:cs typeface="Cambria Math"/>
              </a:rPr>
              <a:t>t</a:t>
            </a:r>
            <a:r>
              <a:rPr sz="2000" dirty="0">
                <a:latin typeface="Cambria Math"/>
                <a:cs typeface="Cambria Math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mbria Math"/>
                <a:cs typeface="Cambria Math"/>
              </a:rPr>
              <a:t>p</a:t>
            </a:r>
            <a:r>
              <a:rPr sz="2000" spc="-10" dirty="0">
                <a:latin typeface="Cambria Math"/>
                <a:cs typeface="Cambria Math"/>
              </a:rPr>
              <a:t>e</a:t>
            </a:r>
            <a:r>
              <a:rPr sz="2000" dirty="0">
                <a:latin typeface="Cambria Math"/>
                <a:cs typeface="Cambria Math"/>
              </a:rPr>
              <a:t>m</a:t>
            </a:r>
            <a:r>
              <a:rPr sz="2000" spc="-20" dirty="0">
                <a:latin typeface="Cambria Math"/>
                <a:cs typeface="Cambria Math"/>
              </a:rPr>
              <a:t>u</a:t>
            </a:r>
            <a:r>
              <a:rPr sz="2000" spc="-15" dirty="0">
                <a:latin typeface="Cambria Math"/>
                <a:cs typeface="Cambria Math"/>
              </a:rPr>
              <a:t>n</a:t>
            </a:r>
            <a:r>
              <a:rPr sz="2000" spc="5" dirty="0">
                <a:latin typeface="Cambria Math"/>
                <a:cs typeface="Cambria Math"/>
              </a:rPr>
              <a:t>g</a:t>
            </a:r>
            <a:r>
              <a:rPr sz="2000" spc="-20" dirty="0">
                <a:latin typeface="Cambria Math"/>
                <a:cs typeface="Cambria Math"/>
              </a:rPr>
              <a:t>u</a:t>
            </a:r>
            <a:r>
              <a:rPr sz="2000" spc="-10" dirty="0">
                <a:latin typeface="Cambria Math"/>
                <a:cs typeface="Cambria Math"/>
              </a:rPr>
              <a:t>t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dirty="0">
                <a:latin typeface="Cambria Math"/>
                <a:cs typeface="Cambria Math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Cambria Math"/>
                <a:cs typeface="Cambria Math"/>
              </a:rPr>
              <a:t>p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spc="-10" dirty="0">
                <a:latin typeface="Cambria Math"/>
                <a:cs typeface="Cambria Math"/>
              </a:rPr>
              <a:t>ja</a:t>
            </a:r>
            <a:r>
              <a:rPr sz="2000" dirty="0">
                <a:latin typeface="Cambria Math"/>
                <a:cs typeface="Cambria Math"/>
              </a:rPr>
              <a:t>k,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mbria Math"/>
                <a:cs typeface="Cambria Math"/>
              </a:rPr>
              <a:t>b</a:t>
            </a:r>
            <a:r>
              <a:rPr sz="2000" spc="-5" dirty="0">
                <a:latin typeface="Cambria Math"/>
                <a:cs typeface="Cambria Math"/>
              </a:rPr>
              <a:t>u</a:t>
            </a:r>
            <a:r>
              <a:rPr sz="2000" dirty="0">
                <a:latin typeface="Cambria Math"/>
                <a:cs typeface="Cambria Math"/>
              </a:rPr>
              <a:t>k</a:t>
            </a:r>
            <a:r>
              <a:rPr sz="2000" spc="5" dirty="0">
                <a:latin typeface="Cambria Math"/>
                <a:cs typeface="Cambria Math"/>
              </a:rPr>
              <a:t>t</a:t>
            </a:r>
            <a:r>
              <a:rPr sz="2000" dirty="0">
                <a:latin typeface="Cambria Math"/>
                <a:cs typeface="Cambria Math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mbria Math"/>
                <a:cs typeface="Cambria Math"/>
              </a:rPr>
              <a:t>p</a:t>
            </a:r>
            <a:r>
              <a:rPr sz="2000" spc="-10" dirty="0">
                <a:latin typeface="Cambria Math"/>
                <a:cs typeface="Cambria Math"/>
              </a:rPr>
              <a:t>e</a:t>
            </a:r>
            <a:r>
              <a:rPr sz="2000" dirty="0">
                <a:latin typeface="Cambria Math"/>
                <a:cs typeface="Cambria Math"/>
              </a:rPr>
              <a:t>m</a:t>
            </a:r>
            <a:r>
              <a:rPr sz="2000" spc="-10" dirty="0">
                <a:latin typeface="Cambria Math"/>
                <a:cs typeface="Cambria Math"/>
              </a:rPr>
              <a:t>o</a:t>
            </a:r>
            <a:r>
              <a:rPr sz="2000" spc="-20" dirty="0">
                <a:latin typeface="Cambria Math"/>
                <a:cs typeface="Cambria Math"/>
              </a:rPr>
              <a:t>t</a:t>
            </a:r>
            <a:r>
              <a:rPr sz="2000" dirty="0">
                <a:latin typeface="Cambria Math"/>
                <a:cs typeface="Cambria Math"/>
              </a:rPr>
              <a:t>o</a:t>
            </a:r>
            <a:r>
              <a:rPr sz="2000" spc="-15" dirty="0">
                <a:latin typeface="Cambria Math"/>
                <a:cs typeface="Cambria Math"/>
              </a:rPr>
              <a:t>n</a:t>
            </a:r>
            <a:r>
              <a:rPr sz="2000" spc="-20" dirty="0">
                <a:latin typeface="Cambria Math"/>
                <a:cs typeface="Cambria Math"/>
              </a:rPr>
              <a:t>g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dirty="0">
                <a:latin typeface="Cambria Math"/>
                <a:cs typeface="Cambria Math"/>
              </a:rPr>
              <a:t>n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mbria Math"/>
                <a:cs typeface="Cambria Math"/>
              </a:rPr>
              <a:t>p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spc="-10" dirty="0">
                <a:latin typeface="Cambria Math"/>
                <a:cs typeface="Cambria Math"/>
              </a:rPr>
              <a:t>ja</a:t>
            </a:r>
            <a:r>
              <a:rPr sz="2000" dirty="0">
                <a:latin typeface="Cambria Math"/>
                <a:cs typeface="Cambria Math"/>
              </a:rPr>
              <a:t>k,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mbria Math"/>
                <a:cs typeface="Cambria Math"/>
              </a:rPr>
              <a:t>d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spc="-15" dirty="0">
                <a:latin typeface="Cambria Math"/>
                <a:cs typeface="Cambria Math"/>
              </a:rPr>
              <a:t>n</a:t>
            </a:r>
            <a:r>
              <a:rPr sz="2000" dirty="0">
                <a:latin typeface="Cambria Math"/>
                <a:cs typeface="Cambria Math"/>
              </a:rPr>
              <a:t>/</a:t>
            </a:r>
            <a:r>
              <a:rPr sz="2000" spc="-10" dirty="0">
                <a:latin typeface="Cambria Math"/>
                <a:cs typeface="Cambria Math"/>
              </a:rPr>
              <a:t>at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dirty="0">
                <a:latin typeface="Cambria Math"/>
                <a:cs typeface="Cambria Math"/>
              </a:rPr>
              <a:t>u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mbria Math"/>
                <a:cs typeface="Cambria Math"/>
              </a:rPr>
              <a:t>b</a:t>
            </a:r>
            <a:r>
              <a:rPr sz="2000" spc="-20" dirty="0">
                <a:latin typeface="Cambria Math"/>
                <a:cs typeface="Cambria Math"/>
              </a:rPr>
              <a:t>u</a:t>
            </a:r>
            <a:r>
              <a:rPr sz="2000" dirty="0">
                <a:latin typeface="Cambria Math"/>
                <a:cs typeface="Cambria Math"/>
              </a:rPr>
              <a:t>k</a:t>
            </a:r>
            <a:r>
              <a:rPr sz="2000" spc="-10" dirty="0">
                <a:latin typeface="Cambria Math"/>
                <a:cs typeface="Cambria Math"/>
              </a:rPr>
              <a:t>t</a:t>
            </a:r>
            <a:r>
              <a:rPr sz="2000" dirty="0">
                <a:latin typeface="Cambria Math"/>
                <a:cs typeface="Cambria Math"/>
              </a:rPr>
              <a:t>i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mbria Math"/>
                <a:cs typeface="Cambria Math"/>
              </a:rPr>
              <a:t>s</a:t>
            </a:r>
            <a:r>
              <a:rPr sz="2000" spc="-20" dirty="0">
                <a:latin typeface="Cambria Math"/>
                <a:cs typeface="Cambria Math"/>
              </a:rPr>
              <a:t>e</a:t>
            </a:r>
            <a:r>
              <a:rPr sz="2000" spc="-10" dirty="0">
                <a:latin typeface="Cambria Math"/>
                <a:cs typeface="Cambria Math"/>
              </a:rPr>
              <a:t>t</a:t>
            </a:r>
            <a:r>
              <a:rPr sz="2000" dirty="0">
                <a:latin typeface="Cambria Math"/>
                <a:cs typeface="Cambria Math"/>
              </a:rPr>
              <a:t>o</a:t>
            </a:r>
            <a:r>
              <a:rPr sz="2000" spc="-50" dirty="0">
                <a:latin typeface="Cambria Math"/>
                <a:cs typeface="Cambria Math"/>
              </a:rPr>
              <a:t>r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dirty="0">
                <a:latin typeface="Cambria Math"/>
                <a:cs typeface="Cambria Math"/>
              </a:rPr>
              <a:t>n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mbria Math"/>
                <a:cs typeface="Cambria Math"/>
              </a:rPr>
              <a:t>p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spc="-10" dirty="0">
                <a:latin typeface="Cambria Math"/>
                <a:cs typeface="Cambria Math"/>
              </a:rPr>
              <a:t>ja</a:t>
            </a:r>
            <a:r>
              <a:rPr sz="2000" dirty="0">
                <a:latin typeface="Cambria Math"/>
                <a:cs typeface="Cambria Math"/>
              </a:rPr>
              <a:t>k,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Cambria Math"/>
                <a:cs typeface="Cambria Math"/>
              </a:rPr>
              <a:t>d</a:t>
            </a:r>
            <a:r>
              <a:rPr sz="2000" spc="-20" dirty="0">
                <a:latin typeface="Cambria Math"/>
                <a:cs typeface="Cambria Math"/>
              </a:rPr>
              <a:t>i</a:t>
            </a:r>
            <a:r>
              <a:rPr sz="2000" spc="5" dirty="0">
                <a:latin typeface="Cambria Math"/>
                <a:cs typeface="Cambria Math"/>
              </a:rPr>
              <a:t>t</a:t>
            </a:r>
            <a:r>
              <a:rPr sz="2000" spc="-10" dirty="0">
                <a:latin typeface="Cambria Math"/>
                <a:cs typeface="Cambria Math"/>
              </a:rPr>
              <a:t>a</a:t>
            </a:r>
            <a:r>
              <a:rPr sz="2000" dirty="0">
                <a:latin typeface="Cambria Math"/>
                <a:cs typeface="Cambria Math"/>
              </a:rPr>
              <a:t>m</a:t>
            </a:r>
            <a:r>
              <a:rPr sz="2000" spc="-10" dirty="0">
                <a:latin typeface="Cambria Math"/>
                <a:cs typeface="Cambria Math"/>
              </a:rPr>
              <a:t>b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dirty="0">
                <a:latin typeface="Cambria Math"/>
                <a:cs typeface="Cambria Math"/>
              </a:rPr>
              <a:t>h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Cambria Math"/>
                <a:cs typeface="Cambria Math"/>
              </a:rPr>
              <a:t>d</a:t>
            </a:r>
            <a:r>
              <a:rPr sz="2000" spc="-10" dirty="0">
                <a:latin typeface="Cambria Math"/>
                <a:cs typeface="Cambria Math"/>
              </a:rPr>
              <a:t>e</a:t>
            </a:r>
            <a:r>
              <a:rPr sz="2000" spc="-15" dirty="0">
                <a:latin typeface="Cambria Math"/>
                <a:cs typeface="Cambria Math"/>
              </a:rPr>
              <a:t>n</a:t>
            </a:r>
            <a:r>
              <a:rPr sz="2000" spc="-10" dirty="0">
                <a:latin typeface="Cambria Math"/>
                <a:cs typeface="Cambria Math"/>
              </a:rPr>
              <a:t>ga</a:t>
            </a:r>
            <a:r>
              <a:rPr sz="2000" dirty="0">
                <a:latin typeface="Cambria Math"/>
                <a:cs typeface="Cambria Math"/>
              </a:rPr>
              <a:t>n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mbria Math"/>
                <a:cs typeface="Cambria Math"/>
              </a:rPr>
              <a:t>s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spc="-15" dirty="0">
                <a:latin typeface="Cambria Math"/>
                <a:cs typeface="Cambria Math"/>
              </a:rPr>
              <a:t>n</a:t>
            </a:r>
            <a:r>
              <a:rPr sz="2000" spc="-10" dirty="0">
                <a:latin typeface="Cambria Math"/>
                <a:cs typeface="Cambria Math"/>
              </a:rPr>
              <a:t>ks</a:t>
            </a:r>
            <a:r>
              <a:rPr sz="2000" dirty="0">
                <a:latin typeface="Cambria Math"/>
                <a:cs typeface="Cambria Math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Cambria Math"/>
                <a:cs typeface="Cambria Math"/>
              </a:rPr>
              <a:t>ad</a:t>
            </a:r>
            <a:r>
              <a:rPr sz="2000" dirty="0">
                <a:latin typeface="Cambria Math"/>
                <a:cs typeface="Cambria Math"/>
              </a:rPr>
              <a:t>m</a:t>
            </a:r>
            <a:r>
              <a:rPr sz="2000" spc="-5" dirty="0">
                <a:latin typeface="Cambria Math"/>
                <a:cs typeface="Cambria Math"/>
              </a:rPr>
              <a:t>ini</a:t>
            </a:r>
            <a:r>
              <a:rPr sz="2000" dirty="0">
                <a:latin typeface="Cambria Math"/>
                <a:cs typeface="Cambria Math"/>
              </a:rPr>
              <a:t>s</a:t>
            </a:r>
            <a:r>
              <a:rPr sz="2000" spc="5" dirty="0">
                <a:latin typeface="Cambria Math"/>
                <a:cs typeface="Cambria Math"/>
              </a:rPr>
              <a:t>t</a:t>
            </a:r>
            <a:r>
              <a:rPr sz="2000" spc="-40" dirty="0">
                <a:latin typeface="Cambria Math"/>
                <a:cs typeface="Cambria Math"/>
              </a:rPr>
              <a:t>r</a:t>
            </a:r>
            <a:r>
              <a:rPr sz="2000" spc="-10" dirty="0">
                <a:latin typeface="Cambria Math"/>
                <a:cs typeface="Cambria Math"/>
              </a:rPr>
              <a:t>a</a:t>
            </a:r>
            <a:r>
              <a:rPr sz="2000" dirty="0">
                <a:latin typeface="Cambria Math"/>
                <a:cs typeface="Cambria Math"/>
              </a:rPr>
              <a:t>si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mbria Math"/>
                <a:cs typeface="Cambria Math"/>
              </a:rPr>
              <a:t>be</a:t>
            </a:r>
            <a:r>
              <a:rPr sz="2000" dirty="0">
                <a:latin typeface="Cambria Math"/>
                <a:cs typeface="Cambria Math"/>
              </a:rPr>
              <a:t>r</a:t>
            </a:r>
            <a:r>
              <a:rPr sz="2000" spc="-5" dirty="0">
                <a:latin typeface="Cambria Math"/>
                <a:cs typeface="Cambria Math"/>
              </a:rPr>
              <a:t>u</a:t>
            </a:r>
            <a:r>
              <a:rPr sz="2000" dirty="0">
                <a:latin typeface="Cambria Math"/>
                <a:cs typeface="Cambria Math"/>
              </a:rPr>
              <a:t>pa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Cambria Math"/>
                <a:cs typeface="Cambria Math"/>
              </a:rPr>
              <a:t>d</a:t>
            </a:r>
            <a:r>
              <a:rPr sz="2000" spc="-10" dirty="0">
                <a:latin typeface="Cambria Math"/>
                <a:cs typeface="Cambria Math"/>
              </a:rPr>
              <a:t>e</a:t>
            </a:r>
            <a:r>
              <a:rPr sz="2000" spc="-5" dirty="0">
                <a:latin typeface="Cambria Math"/>
                <a:cs typeface="Cambria Math"/>
              </a:rPr>
              <a:t>n</a:t>
            </a:r>
            <a:r>
              <a:rPr sz="2000" spc="5" dirty="0">
                <a:latin typeface="Cambria Math"/>
                <a:cs typeface="Cambria Math"/>
              </a:rPr>
              <a:t>d</a:t>
            </a:r>
            <a:r>
              <a:rPr sz="2000" dirty="0">
                <a:latin typeface="Cambria Math"/>
                <a:cs typeface="Cambria Math"/>
              </a:rPr>
              <a:t>a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mbria Math"/>
                <a:cs typeface="Cambria Math"/>
              </a:rPr>
              <a:t>s</a:t>
            </a:r>
            <a:r>
              <a:rPr sz="2000" spc="-10" dirty="0">
                <a:latin typeface="Cambria Math"/>
                <a:cs typeface="Cambria Math"/>
              </a:rPr>
              <a:t>ebe</a:t>
            </a:r>
            <a:r>
              <a:rPr sz="2000" dirty="0">
                <a:latin typeface="Cambria Math"/>
                <a:cs typeface="Cambria Math"/>
              </a:rPr>
              <a:t>s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dirty="0">
                <a:latin typeface="Cambria Math"/>
                <a:cs typeface="Cambria Math"/>
              </a:rPr>
              <a:t>r:</a:t>
            </a:r>
            <a:endParaRPr sz="2000">
              <a:latin typeface="Cambria Math"/>
              <a:cs typeface="Cambria Math"/>
            </a:endParaRPr>
          </a:p>
          <a:p>
            <a:pPr marL="527685" indent="-514984" algn="just">
              <a:lnSpc>
                <a:spcPct val="100000"/>
              </a:lnSpc>
              <a:spcBef>
                <a:spcPts val="480"/>
              </a:spcBef>
              <a:buAutoNum type="alphaLcPeriod"/>
              <a:tabLst>
                <a:tab pos="528320" algn="l"/>
              </a:tabLst>
            </a:pPr>
            <a:r>
              <a:rPr sz="2000" spc="-5" dirty="0">
                <a:latin typeface="Cambria Math"/>
                <a:cs typeface="Cambria Math"/>
              </a:rPr>
              <a:t>li</a:t>
            </a:r>
            <a:r>
              <a:rPr sz="2000" dirty="0">
                <a:latin typeface="Cambria Math"/>
                <a:cs typeface="Cambria Math"/>
              </a:rPr>
              <a:t>ma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mbria Math"/>
                <a:cs typeface="Cambria Math"/>
              </a:rPr>
              <a:t>k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spc="-5" dirty="0">
                <a:latin typeface="Cambria Math"/>
                <a:cs typeface="Cambria Math"/>
              </a:rPr>
              <a:t>l</a:t>
            </a:r>
            <a:r>
              <a:rPr sz="2000" dirty="0">
                <a:latin typeface="Cambria Math"/>
                <a:cs typeface="Cambria Math"/>
              </a:rPr>
              <a:t>i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mbria Math"/>
                <a:cs typeface="Cambria Math"/>
              </a:rPr>
              <a:t>j</a:t>
            </a:r>
            <a:r>
              <a:rPr sz="2000" spc="-5" dirty="0">
                <a:latin typeface="Cambria Math"/>
                <a:cs typeface="Cambria Math"/>
              </a:rPr>
              <a:t>u</a:t>
            </a:r>
            <a:r>
              <a:rPr sz="2000" dirty="0">
                <a:latin typeface="Cambria Math"/>
                <a:cs typeface="Cambria Math"/>
              </a:rPr>
              <a:t>m</a:t>
            </a:r>
            <a:r>
              <a:rPr sz="2000" spc="-5" dirty="0">
                <a:latin typeface="Cambria Math"/>
                <a:cs typeface="Cambria Math"/>
              </a:rPr>
              <a:t>l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dirty="0">
                <a:latin typeface="Cambria Math"/>
                <a:cs typeface="Cambria Math"/>
              </a:rPr>
              <a:t>h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mbria Math"/>
                <a:cs typeface="Cambria Math"/>
              </a:rPr>
              <a:t>p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spc="-10" dirty="0">
                <a:latin typeface="Cambria Math"/>
                <a:cs typeface="Cambria Math"/>
              </a:rPr>
              <a:t>j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dirty="0">
                <a:latin typeface="Cambria Math"/>
                <a:cs typeface="Cambria Math"/>
              </a:rPr>
              <a:t>k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mbria Math"/>
                <a:cs typeface="Cambria Math"/>
              </a:rPr>
              <a:t>te</a:t>
            </a:r>
            <a:r>
              <a:rPr sz="2000" dirty="0">
                <a:latin typeface="Cambria Math"/>
                <a:cs typeface="Cambria Math"/>
              </a:rPr>
              <a:t>rs</a:t>
            </a:r>
            <a:r>
              <a:rPr sz="2000" spc="-10" dirty="0">
                <a:latin typeface="Cambria Math"/>
                <a:cs typeface="Cambria Math"/>
              </a:rPr>
              <a:t>eb</a:t>
            </a:r>
            <a:r>
              <a:rPr sz="2000" spc="-5" dirty="0">
                <a:latin typeface="Cambria Math"/>
                <a:cs typeface="Cambria Math"/>
              </a:rPr>
              <a:t>u</a:t>
            </a:r>
            <a:r>
              <a:rPr sz="2000" spc="25" dirty="0">
                <a:latin typeface="Cambria Math"/>
                <a:cs typeface="Cambria Math"/>
              </a:rPr>
              <a:t>t</a:t>
            </a:r>
            <a:r>
              <a:rPr sz="2000" dirty="0">
                <a:latin typeface="Cambria Math"/>
                <a:cs typeface="Cambria Math"/>
              </a:rPr>
              <a:t>.</a:t>
            </a:r>
            <a:endParaRPr sz="2000">
              <a:latin typeface="Cambria Math"/>
              <a:cs typeface="Cambria Math"/>
            </a:endParaRPr>
          </a:p>
          <a:p>
            <a:pPr marL="527685" indent="-514984" algn="just">
              <a:lnSpc>
                <a:spcPct val="100000"/>
              </a:lnSpc>
              <a:spcBef>
                <a:spcPts val="480"/>
              </a:spcBef>
              <a:buAutoNum type="alphaLcPeriod"/>
              <a:tabLst>
                <a:tab pos="528320" algn="l"/>
              </a:tabLst>
            </a:pPr>
            <a:r>
              <a:rPr sz="2000" spc="-10" dirty="0">
                <a:latin typeface="Cambria Math"/>
                <a:cs typeface="Cambria Math"/>
              </a:rPr>
              <a:t>e</a:t>
            </a:r>
            <a:r>
              <a:rPr sz="2000" dirty="0">
                <a:latin typeface="Cambria Math"/>
                <a:cs typeface="Cambria Math"/>
              </a:rPr>
              <a:t>mp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dirty="0">
                <a:latin typeface="Cambria Math"/>
                <a:cs typeface="Cambria Math"/>
              </a:rPr>
              <a:t>t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mbria Math"/>
                <a:cs typeface="Cambria Math"/>
              </a:rPr>
              <a:t>k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spc="-5" dirty="0">
                <a:latin typeface="Cambria Math"/>
                <a:cs typeface="Cambria Math"/>
              </a:rPr>
              <a:t>l</a:t>
            </a:r>
            <a:r>
              <a:rPr sz="2000" dirty="0">
                <a:latin typeface="Cambria Math"/>
                <a:cs typeface="Cambria Math"/>
              </a:rPr>
              <a:t>i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mbria Math"/>
                <a:cs typeface="Cambria Math"/>
              </a:rPr>
              <a:t>j</a:t>
            </a:r>
            <a:r>
              <a:rPr sz="2000" spc="-5" dirty="0">
                <a:latin typeface="Cambria Math"/>
                <a:cs typeface="Cambria Math"/>
              </a:rPr>
              <a:t>u</a:t>
            </a:r>
            <a:r>
              <a:rPr sz="2000" dirty="0">
                <a:latin typeface="Cambria Math"/>
                <a:cs typeface="Cambria Math"/>
              </a:rPr>
              <a:t>m</a:t>
            </a:r>
            <a:r>
              <a:rPr sz="2000" spc="-5" dirty="0">
                <a:latin typeface="Cambria Math"/>
                <a:cs typeface="Cambria Math"/>
              </a:rPr>
              <a:t>l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dirty="0">
                <a:latin typeface="Cambria Math"/>
                <a:cs typeface="Cambria Math"/>
              </a:rPr>
              <a:t>h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mbria Math"/>
                <a:cs typeface="Cambria Math"/>
              </a:rPr>
              <a:t>p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spc="-10" dirty="0">
                <a:latin typeface="Cambria Math"/>
                <a:cs typeface="Cambria Math"/>
              </a:rPr>
              <a:t>j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dirty="0">
                <a:latin typeface="Cambria Math"/>
                <a:cs typeface="Cambria Math"/>
              </a:rPr>
              <a:t>k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mbria Math"/>
                <a:cs typeface="Cambria Math"/>
              </a:rPr>
              <a:t>te</a:t>
            </a:r>
            <a:r>
              <a:rPr sz="2000" dirty="0">
                <a:latin typeface="Cambria Math"/>
                <a:cs typeface="Cambria Math"/>
              </a:rPr>
              <a:t>rs</a:t>
            </a:r>
            <a:r>
              <a:rPr sz="2000" spc="-10" dirty="0">
                <a:latin typeface="Cambria Math"/>
                <a:cs typeface="Cambria Math"/>
              </a:rPr>
              <a:t>eb</a:t>
            </a:r>
            <a:r>
              <a:rPr sz="2000" spc="-5" dirty="0">
                <a:latin typeface="Cambria Math"/>
                <a:cs typeface="Cambria Math"/>
              </a:rPr>
              <a:t>u</a:t>
            </a:r>
            <a:r>
              <a:rPr sz="2000" spc="25" dirty="0">
                <a:latin typeface="Cambria Math"/>
                <a:cs typeface="Cambria Math"/>
              </a:rPr>
              <a:t>t</a:t>
            </a:r>
            <a:r>
              <a:rPr sz="2000" dirty="0">
                <a:latin typeface="Cambria Math"/>
                <a:cs typeface="Cambria Math"/>
              </a:rPr>
              <a:t>.</a:t>
            </a:r>
            <a:endParaRPr sz="2000">
              <a:latin typeface="Cambria Math"/>
              <a:cs typeface="Cambria Math"/>
            </a:endParaRPr>
          </a:p>
          <a:p>
            <a:pPr marL="527685" indent="-514984" algn="just">
              <a:lnSpc>
                <a:spcPct val="100000"/>
              </a:lnSpc>
              <a:spcBef>
                <a:spcPts val="480"/>
              </a:spcBef>
              <a:buAutoNum type="alphaLcPeriod"/>
              <a:tabLst>
                <a:tab pos="528320" algn="l"/>
              </a:tabLst>
            </a:pPr>
            <a:r>
              <a:rPr sz="2000" spc="5" dirty="0">
                <a:latin typeface="Cambria Math"/>
                <a:cs typeface="Cambria Math"/>
              </a:rPr>
              <a:t>t</a:t>
            </a:r>
            <a:r>
              <a:rPr sz="2000" spc="-5" dirty="0">
                <a:latin typeface="Cambria Math"/>
                <a:cs typeface="Cambria Math"/>
              </a:rPr>
              <a:t>i</a:t>
            </a:r>
            <a:r>
              <a:rPr sz="2000" spc="-10" dirty="0">
                <a:latin typeface="Cambria Math"/>
                <a:cs typeface="Cambria Math"/>
              </a:rPr>
              <a:t>g</a:t>
            </a:r>
            <a:r>
              <a:rPr sz="2000" dirty="0">
                <a:latin typeface="Cambria Math"/>
                <a:cs typeface="Cambria Math"/>
              </a:rPr>
              <a:t>a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mbria Math"/>
                <a:cs typeface="Cambria Math"/>
              </a:rPr>
              <a:t>k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spc="-5" dirty="0">
                <a:latin typeface="Cambria Math"/>
                <a:cs typeface="Cambria Math"/>
              </a:rPr>
              <a:t>l</a:t>
            </a:r>
            <a:r>
              <a:rPr sz="2000" dirty="0">
                <a:latin typeface="Cambria Math"/>
                <a:cs typeface="Cambria Math"/>
              </a:rPr>
              <a:t>i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mbria Math"/>
                <a:cs typeface="Cambria Math"/>
              </a:rPr>
              <a:t>j</a:t>
            </a:r>
            <a:r>
              <a:rPr sz="2000" spc="-5" dirty="0">
                <a:latin typeface="Cambria Math"/>
                <a:cs typeface="Cambria Math"/>
              </a:rPr>
              <a:t>u</a:t>
            </a:r>
            <a:r>
              <a:rPr sz="2000" dirty="0">
                <a:latin typeface="Cambria Math"/>
                <a:cs typeface="Cambria Math"/>
              </a:rPr>
              <a:t>m</a:t>
            </a:r>
            <a:r>
              <a:rPr sz="2000" spc="-5" dirty="0">
                <a:latin typeface="Cambria Math"/>
                <a:cs typeface="Cambria Math"/>
              </a:rPr>
              <a:t>l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dirty="0">
                <a:latin typeface="Cambria Math"/>
                <a:cs typeface="Cambria Math"/>
              </a:rPr>
              <a:t>h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mbria Math"/>
                <a:cs typeface="Cambria Math"/>
              </a:rPr>
              <a:t>p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spc="-10" dirty="0">
                <a:latin typeface="Cambria Math"/>
                <a:cs typeface="Cambria Math"/>
              </a:rPr>
              <a:t>j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dirty="0">
                <a:latin typeface="Cambria Math"/>
                <a:cs typeface="Cambria Math"/>
              </a:rPr>
              <a:t>k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mbria Math"/>
                <a:cs typeface="Cambria Math"/>
              </a:rPr>
              <a:t>te</a:t>
            </a:r>
            <a:r>
              <a:rPr sz="2000" dirty="0">
                <a:latin typeface="Cambria Math"/>
                <a:cs typeface="Cambria Math"/>
              </a:rPr>
              <a:t>rs</a:t>
            </a:r>
            <a:r>
              <a:rPr sz="2000" spc="-10" dirty="0">
                <a:latin typeface="Cambria Math"/>
                <a:cs typeface="Cambria Math"/>
              </a:rPr>
              <a:t>eb</a:t>
            </a:r>
            <a:r>
              <a:rPr sz="2000" spc="-5" dirty="0">
                <a:latin typeface="Cambria Math"/>
                <a:cs typeface="Cambria Math"/>
              </a:rPr>
              <a:t>u</a:t>
            </a:r>
            <a:r>
              <a:rPr sz="2000" spc="25" dirty="0">
                <a:latin typeface="Cambria Math"/>
                <a:cs typeface="Cambria Math"/>
              </a:rPr>
              <a:t>t</a:t>
            </a:r>
            <a:r>
              <a:rPr sz="2000" dirty="0">
                <a:latin typeface="Cambria Math"/>
                <a:cs typeface="Cambria Math"/>
              </a:rPr>
              <a:t>.</a:t>
            </a:r>
            <a:endParaRPr sz="2000">
              <a:latin typeface="Cambria Math"/>
              <a:cs typeface="Cambria Math"/>
            </a:endParaRPr>
          </a:p>
          <a:p>
            <a:pPr marL="527685" indent="-514984" algn="just">
              <a:lnSpc>
                <a:spcPct val="100000"/>
              </a:lnSpc>
              <a:spcBef>
                <a:spcPts val="480"/>
              </a:spcBef>
              <a:buAutoNum type="alphaLcPeriod"/>
              <a:tabLst>
                <a:tab pos="528320" algn="l"/>
              </a:tabLst>
            </a:pPr>
            <a:r>
              <a:rPr sz="2000" spc="5" dirty="0">
                <a:latin typeface="Cambria Math"/>
                <a:cs typeface="Cambria Math"/>
              </a:rPr>
              <a:t>d</a:t>
            </a:r>
            <a:r>
              <a:rPr sz="2000" spc="-5" dirty="0">
                <a:latin typeface="Cambria Math"/>
                <a:cs typeface="Cambria Math"/>
              </a:rPr>
              <a:t>u</a:t>
            </a:r>
            <a:r>
              <a:rPr sz="2000" dirty="0">
                <a:latin typeface="Cambria Math"/>
                <a:cs typeface="Cambria Math"/>
              </a:rPr>
              <a:t>a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mbria Math"/>
                <a:cs typeface="Cambria Math"/>
              </a:rPr>
              <a:t>k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spc="-5" dirty="0">
                <a:latin typeface="Cambria Math"/>
                <a:cs typeface="Cambria Math"/>
              </a:rPr>
              <a:t>l</a:t>
            </a:r>
            <a:r>
              <a:rPr sz="2000" dirty="0">
                <a:latin typeface="Cambria Math"/>
                <a:cs typeface="Cambria Math"/>
              </a:rPr>
              <a:t>i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mbria Math"/>
                <a:cs typeface="Cambria Math"/>
              </a:rPr>
              <a:t>j</a:t>
            </a:r>
            <a:r>
              <a:rPr sz="2000" spc="-5" dirty="0">
                <a:latin typeface="Cambria Math"/>
                <a:cs typeface="Cambria Math"/>
              </a:rPr>
              <a:t>u</a:t>
            </a:r>
            <a:r>
              <a:rPr sz="2000" dirty="0">
                <a:latin typeface="Cambria Math"/>
                <a:cs typeface="Cambria Math"/>
              </a:rPr>
              <a:t>m</a:t>
            </a:r>
            <a:r>
              <a:rPr sz="2000" spc="-5" dirty="0">
                <a:latin typeface="Cambria Math"/>
                <a:cs typeface="Cambria Math"/>
              </a:rPr>
              <a:t>l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dirty="0">
                <a:latin typeface="Cambria Math"/>
                <a:cs typeface="Cambria Math"/>
              </a:rPr>
              <a:t>h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mbria Math"/>
                <a:cs typeface="Cambria Math"/>
              </a:rPr>
              <a:t>p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spc="-10" dirty="0">
                <a:latin typeface="Cambria Math"/>
                <a:cs typeface="Cambria Math"/>
              </a:rPr>
              <a:t>j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dirty="0">
                <a:latin typeface="Cambria Math"/>
                <a:cs typeface="Cambria Math"/>
              </a:rPr>
              <a:t>k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mbria Math"/>
                <a:cs typeface="Cambria Math"/>
              </a:rPr>
              <a:t>te</a:t>
            </a:r>
            <a:r>
              <a:rPr sz="2000" dirty="0">
                <a:latin typeface="Cambria Math"/>
                <a:cs typeface="Cambria Math"/>
              </a:rPr>
              <a:t>rs</a:t>
            </a:r>
            <a:r>
              <a:rPr sz="2000" spc="-10" dirty="0">
                <a:latin typeface="Cambria Math"/>
                <a:cs typeface="Cambria Math"/>
              </a:rPr>
              <a:t>eb</a:t>
            </a:r>
            <a:r>
              <a:rPr sz="2000" spc="-5" dirty="0">
                <a:latin typeface="Cambria Math"/>
                <a:cs typeface="Cambria Math"/>
              </a:rPr>
              <a:t>u</a:t>
            </a:r>
            <a:r>
              <a:rPr sz="2000" spc="25" dirty="0">
                <a:latin typeface="Cambria Math"/>
                <a:cs typeface="Cambria Math"/>
              </a:rPr>
              <a:t>t</a:t>
            </a:r>
            <a:r>
              <a:rPr sz="2000" dirty="0">
                <a:latin typeface="Cambria Math"/>
                <a:cs typeface="Cambria Math"/>
              </a:rPr>
              <a:t>.</a:t>
            </a:r>
            <a:endParaRPr sz="2000">
              <a:latin typeface="Cambria Math"/>
              <a:cs typeface="Cambria Math"/>
            </a:endParaRPr>
          </a:p>
          <a:p>
            <a:pPr marL="527685" indent="-514984" algn="just">
              <a:lnSpc>
                <a:spcPct val="100000"/>
              </a:lnSpc>
              <a:spcBef>
                <a:spcPts val="480"/>
              </a:spcBef>
              <a:buAutoNum type="alphaLcPeriod"/>
              <a:tabLst>
                <a:tab pos="528320" algn="l"/>
              </a:tabLst>
            </a:pPr>
            <a:r>
              <a:rPr sz="2000" dirty="0">
                <a:latin typeface="Cambria Math"/>
                <a:cs typeface="Cambria Math"/>
              </a:rPr>
              <a:t>s</a:t>
            </a:r>
            <a:r>
              <a:rPr sz="2000" spc="5" dirty="0">
                <a:latin typeface="Cambria Math"/>
                <a:cs typeface="Cambria Math"/>
              </a:rPr>
              <a:t>at</a:t>
            </a:r>
            <a:r>
              <a:rPr sz="2000" dirty="0">
                <a:latin typeface="Cambria Math"/>
                <a:cs typeface="Cambria Math"/>
              </a:rPr>
              <a:t>u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mbria Math"/>
                <a:cs typeface="Cambria Math"/>
              </a:rPr>
              <a:t>k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spc="-5" dirty="0">
                <a:latin typeface="Cambria Math"/>
                <a:cs typeface="Cambria Math"/>
              </a:rPr>
              <a:t>l</a:t>
            </a:r>
            <a:r>
              <a:rPr sz="2000" dirty="0">
                <a:latin typeface="Cambria Math"/>
                <a:cs typeface="Cambria Math"/>
              </a:rPr>
              <a:t>i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mbria Math"/>
                <a:cs typeface="Cambria Math"/>
              </a:rPr>
              <a:t>j</a:t>
            </a:r>
            <a:r>
              <a:rPr sz="2000" spc="-5" dirty="0">
                <a:latin typeface="Cambria Math"/>
                <a:cs typeface="Cambria Math"/>
              </a:rPr>
              <a:t>u</a:t>
            </a:r>
            <a:r>
              <a:rPr sz="2000" dirty="0">
                <a:latin typeface="Cambria Math"/>
                <a:cs typeface="Cambria Math"/>
              </a:rPr>
              <a:t>m</a:t>
            </a:r>
            <a:r>
              <a:rPr sz="2000" spc="-5" dirty="0">
                <a:latin typeface="Cambria Math"/>
                <a:cs typeface="Cambria Math"/>
              </a:rPr>
              <a:t>l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dirty="0">
                <a:latin typeface="Cambria Math"/>
                <a:cs typeface="Cambria Math"/>
              </a:rPr>
              <a:t>h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mbria Math"/>
                <a:cs typeface="Cambria Math"/>
              </a:rPr>
              <a:t>p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spc="-10" dirty="0">
                <a:latin typeface="Cambria Math"/>
                <a:cs typeface="Cambria Math"/>
              </a:rPr>
              <a:t>j</a:t>
            </a:r>
            <a:r>
              <a:rPr sz="2000" spc="5" dirty="0">
                <a:latin typeface="Cambria Math"/>
                <a:cs typeface="Cambria Math"/>
              </a:rPr>
              <a:t>a</a:t>
            </a:r>
            <a:r>
              <a:rPr sz="2000" dirty="0">
                <a:latin typeface="Cambria Math"/>
                <a:cs typeface="Cambria Math"/>
              </a:rPr>
              <a:t>k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mbria Math"/>
                <a:cs typeface="Cambria Math"/>
              </a:rPr>
              <a:t>te</a:t>
            </a:r>
            <a:r>
              <a:rPr sz="2000" dirty="0">
                <a:latin typeface="Cambria Math"/>
                <a:cs typeface="Cambria Math"/>
              </a:rPr>
              <a:t>rs</a:t>
            </a:r>
            <a:r>
              <a:rPr sz="2000" spc="-10" dirty="0">
                <a:latin typeface="Cambria Math"/>
                <a:cs typeface="Cambria Math"/>
              </a:rPr>
              <a:t>eb</a:t>
            </a:r>
            <a:r>
              <a:rPr sz="2000" spc="-5" dirty="0">
                <a:latin typeface="Cambria Math"/>
                <a:cs typeface="Cambria Math"/>
              </a:rPr>
              <a:t>u</a:t>
            </a:r>
            <a:r>
              <a:rPr sz="2000" spc="25" dirty="0">
                <a:latin typeface="Cambria Math"/>
                <a:cs typeface="Cambria Math"/>
              </a:rPr>
              <a:t>t</a:t>
            </a:r>
            <a:r>
              <a:rPr sz="2000" dirty="0">
                <a:latin typeface="Cambria Math"/>
                <a:cs typeface="Cambria Math"/>
              </a:rPr>
              <a:t>.</a:t>
            </a:r>
            <a:endParaRPr sz="20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71421" y="1030223"/>
            <a:ext cx="2761487" cy="359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11541" y="1986787"/>
            <a:ext cx="8072755" cy="3422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800" spc="-6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eme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2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2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al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2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aian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g</a:t>
            </a:r>
            <a:r>
              <a:rPr sz="2800" spc="-15" dirty="0">
                <a:latin typeface="Cambria Math"/>
                <a:cs typeface="Cambria Math"/>
              </a:rPr>
              <a:t>i</a:t>
            </a:r>
            <a:r>
              <a:rPr sz="2800" spc="-5" dirty="0">
                <a:latin typeface="Cambria Math"/>
                <a:cs typeface="Cambria Math"/>
              </a:rPr>
              <a:t>atan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</a:t>
            </a:r>
            <a:r>
              <a:rPr sz="2800" spc="-20" dirty="0">
                <a:latin typeface="Cambria Math"/>
                <a:cs typeface="Cambria Math"/>
              </a:rPr>
              <a:t>n</a:t>
            </a:r>
            <a:r>
              <a:rPr sz="2800" spc="-1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-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impun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2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2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</a:t>
            </a:r>
            <a:r>
              <a:rPr sz="2800" spc="-10" dirty="0">
                <a:latin typeface="Cambria Math"/>
                <a:cs typeface="Cambria Math"/>
              </a:rPr>
              <a:t>ng</a:t>
            </a:r>
            <a:r>
              <a:rPr sz="2800" spc="-5" dirty="0">
                <a:latin typeface="Cambria Math"/>
                <a:cs typeface="Cambria Math"/>
              </a:rPr>
              <a:t>olah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2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0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ta,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21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2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/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atau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bu</a:t>
            </a:r>
            <a:r>
              <a:rPr sz="2800" spc="-1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ti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3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5" dirty="0">
                <a:latin typeface="Cambria Math"/>
                <a:cs typeface="Cambria Math"/>
              </a:rPr>
              <a:t>l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eca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ob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tif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</a:t>
            </a:r>
            <a:r>
              <a:rPr sz="2800" spc="-45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35" dirty="0">
                <a:latin typeface="Cambria Math"/>
                <a:cs typeface="Cambria Math"/>
              </a:rPr>
              <a:t>f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io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be</a:t>
            </a:r>
            <a:r>
              <a:rPr sz="2800" spc="-45" dirty="0">
                <a:latin typeface="Cambria Math"/>
                <a:cs typeface="Cambria Math"/>
              </a:rPr>
              <a:t>r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25" dirty="0">
                <a:latin typeface="Cambria Math"/>
                <a:cs typeface="Cambria Math"/>
              </a:rPr>
              <a:t>r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uatu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ta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ar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eme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-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aan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tuk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</a:t>
            </a:r>
            <a:r>
              <a:rPr sz="2800" spc="-10" dirty="0">
                <a:latin typeface="Cambria Math"/>
                <a:cs typeface="Cambria Math"/>
              </a:rPr>
              <a:t>ng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5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atu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peme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60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iban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2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2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n/</a:t>
            </a:r>
            <a:r>
              <a:rPr sz="2800" spc="-5" dirty="0">
                <a:latin typeface="Cambria Math"/>
                <a:cs typeface="Cambria Math"/>
              </a:rPr>
              <a:t>atau</a:t>
            </a:r>
            <a:r>
              <a:rPr sz="2800" spc="2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tuk</a:t>
            </a:r>
            <a:r>
              <a:rPr sz="2800" spc="2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tu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uan</a:t>
            </a:r>
            <a:r>
              <a:rPr sz="2800" spc="2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lain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alam</a:t>
            </a:r>
            <a:r>
              <a:rPr sz="2800" spc="29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gk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2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</a:t>
            </a:r>
            <a:r>
              <a:rPr sz="2800" spc="5" dirty="0">
                <a:latin typeface="Cambria Math"/>
                <a:cs typeface="Cambria Math"/>
              </a:rPr>
              <a:t>l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n</a:t>
            </a:r>
            <a:r>
              <a:rPr sz="2800" spc="29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tuan</a:t>
            </a:r>
            <a:r>
              <a:rPr sz="2800" spc="2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atu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ng-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8006" y="725423"/>
            <a:ext cx="2369819" cy="464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64130" y="725423"/>
            <a:ext cx="1507235" cy="359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11574" y="725423"/>
            <a:ext cx="1447799" cy="359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67690" y="1335023"/>
            <a:ext cx="376555" cy="360045"/>
          </a:xfrm>
          <a:custGeom>
            <a:avLst/>
            <a:gdLst/>
            <a:ahLst/>
            <a:cxnLst/>
            <a:rect l="l" t="t" r="r" b="b"/>
            <a:pathLst>
              <a:path w="376554" h="360044">
                <a:moveTo>
                  <a:pt x="166115" y="207263"/>
                </a:moveTo>
                <a:lnTo>
                  <a:pt x="166115" y="124967"/>
                </a:lnTo>
                <a:lnTo>
                  <a:pt x="159885" y="122407"/>
                </a:lnTo>
                <a:lnTo>
                  <a:pt x="120810" y="114397"/>
                </a:lnTo>
                <a:lnTo>
                  <a:pt x="108203" y="114299"/>
                </a:lnTo>
                <a:lnTo>
                  <a:pt x="101894" y="114437"/>
                </a:lnTo>
                <a:lnTo>
                  <a:pt x="62849" y="123078"/>
                </a:lnTo>
                <a:lnTo>
                  <a:pt x="30670" y="145160"/>
                </a:lnTo>
                <a:lnTo>
                  <a:pt x="9524" y="179331"/>
                </a:lnTo>
                <a:lnTo>
                  <a:pt x="857" y="219527"/>
                </a:lnTo>
                <a:lnTo>
                  <a:pt x="0" y="239267"/>
                </a:lnTo>
                <a:lnTo>
                  <a:pt x="82" y="246785"/>
                </a:lnTo>
                <a:lnTo>
                  <a:pt x="4292" y="287319"/>
                </a:lnTo>
                <a:lnTo>
                  <a:pt x="18409" y="323556"/>
                </a:lnTo>
                <a:lnTo>
                  <a:pt x="47243" y="350911"/>
                </a:lnTo>
                <a:lnTo>
                  <a:pt x="47243" y="231647"/>
                </a:lnTo>
                <a:lnTo>
                  <a:pt x="47325" y="224397"/>
                </a:lnTo>
                <a:lnTo>
                  <a:pt x="52793" y="181220"/>
                </a:lnTo>
                <a:lnTo>
                  <a:pt x="74362" y="145836"/>
                </a:lnTo>
                <a:lnTo>
                  <a:pt x="111251" y="134111"/>
                </a:lnTo>
                <a:lnTo>
                  <a:pt x="126491" y="134111"/>
                </a:lnTo>
                <a:lnTo>
                  <a:pt x="131063" y="135635"/>
                </a:lnTo>
                <a:lnTo>
                  <a:pt x="137159" y="137159"/>
                </a:lnTo>
                <a:lnTo>
                  <a:pt x="146303" y="143255"/>
                </a:lnTo>
                <a:lnTo>
                  <a:pt x="155447" y="152399"/>
                </a:lnTo>
                <a:lnTo>
                  <a:pt x="158495" y="156971"/>
                </a:lnTo>
                <a:lnTo>
                  <a:pt x="160019" y="163067"/>
                </a:lnTo>
                <a:lnTo>
                  <a:pt x="163067" y="169163"/>
                </a:lnTo>
                <a:lnTo>
                  <a:pt x="163067" y="176783"/>
                </a:lnTo>
                <a:lnTo>
                  <a:pt x="163970" y="181709"/>
                </a:lnTo>
                <a:lnTo>
                  <a:pt x="164799" y="187293"/>
                </a:lnTo>
                <a:lnTo>
                  <a:pt x="165482" y="193462"/>
                </a:lnTo>
                <a:lnTo>
                  <a:pt x="165945" y="200143"/>
                </a:lnTo>
                <a:lnTo>
                  <a:pt x="166115" y="207263"/>
                </a:lnTo>
                <a:close/>
              </a:path>
              <a:path w="376554" h="360044">
                <a:moveTo>
                  <a:pt x="166115" y="315467"/>
                </a:moveTo>
                <a:lnTo>
                  <a:pt x="166115" y="271271"/>
                </a:lnTo>
                <a:lnTo>
                  <a:pt x="163067" y="283463"/>
                </a:lnTo>
                <a:lnTo>
                  <a:pt x="163067" y="288035"/>
                </a:lnTo>
                <a:lnTo>
                  <a:pt x="161543" y="292607"/>
                </a:lnTo>
                <a:lnTo>
                  <a:pt x="158495" y="295655"/>
                </a:lnTo>
                <a:lnTo>
                  <a:pt x="156971" y="300227"/>
                </a:lnTo>
                <a:lnTo>
                  <a:pt x="138683" y="318515"/>
                </a:lnTo>
                <a:lnTo>
                  <a:pt x="134111" y="320039"/>
                </a:lnTo>
                <a:lnTo>
                  <a:pt x="124967" y="326135"/>
                </a:lnTo>
                <a:lnTo>
                  <a:pt x="120395" y="326135"/>
                </a:lnTo>
                <a:lnTo>
                  <a:pt x="108203" y="329183"/>
                </a:lnTo>
                <a:lnTo>
                  <a:pt x="101894" y="329171"/>
                </a:lnTo>
                <a:lnTo>
                  <a:pt x="96129" y="328847"/>
                </a:lnTo>
                <a:lnTo>
                  <a:pt x="62705" y="308579"/>
                </a:lnTo>
                <a:lnTo>
                  <a:pt x="49515" y="267574"/>
                </a:lnTo>
                <a:lnTo>
                  <a:pt x="47243" y="231647"/>
                </a:lnTo>
                <a:lnTo>
                  <a:pt x="47243" y="350911"/>
                </a:lnTo>
                <a:lnTo>
                  <a:pt x="83438" y="359650"/>
                </a:lnTo>
                <a:lnTo>
                  <a:pt x="84063" y="359650"/>
                </a:lnTo>
                <a:lnTo>
                  <a:pt x="123114" y="349178"/>
                </a:lnTo>
                <a:lnTo>
                  <a:pt x="137159" y="339851"/>
                </a:lnTo>
                <a:lnTo>
                  <a:pt x="141096" y="337199"/>
                </a:lnTo>
                <a:lnTo>
                  <a:pt x="164591" y="315467"/>
                </a:lnTo>
                <a:lnTo>
                  <a:pt x="166115" y="315467"/>
                </a:lnTo>
                <a:close/>
              </a:path>
              <a:path w="376554" h="360044">
                <a:moveTo>
                  <a:pt x="237743" y="355091"/>
                </a:moveTo>
                <a:lnTo>
                  <a:pt x="237743" y="342899"/>
                </a:lnTo>
                <a:lnTo>
                  <a:pt x="230123" y="339851"/>
                </a:lnTo>
                <a:lnTo>
                  <a:pt x="224027" y="338327"/>
                </a:lnTo>
                <a:lnTo>
                  <a:pt x="219455" y="336803"/>
                </a:lnTo>
                <a:lnTo>
                  <a:pt x="216407" y="333755"/>
                </a:lnTo>
                <a:lnTo>
                  <a:pt x="213359" y="332231"/>
                </a:lnTo>
                <a:lnTo>
                  <a:pt x="211835" y="327659"/>
                </a:lnTo>
                <a:lnTo>
                  <a:pt x="210311" y="324611"/>
                </a:lnTo>
                <a:lnTo>
                  <a:pt x="208787" y="320039"/>
                </a:lnTo>
                <a:lnTo>
                  <a:pt x="208787" y="0"/>
                </a:lnTo>
                <a:lnTo>
                  <a:pt x="193547" y="0"/>
                </a:lnTo>
                <a:lnTo>
                  <a:pt x="134111" y="3047"/>
                </a:lnTo>
                <a:lnTo>
                  <a:pt x="134111" y="15239"/>
                </a:lnTo>
                <a:lnTo>
                  <a:pt x="141731" y="16763"/>
                </a:lnTo>
                <a:lnTo>
                  <a:pt x="147827" y="18287"/>
                </a:lnTo>
                <a:lnTo>
                  <a:pt x="156971" y="22859"/>
                </a:lnTo>
                <a:lnTo>
                  <a:pt x="158495" y="24383"/>
                </a:lnTo>
                <a:lnTo>
                  <a:pt x="161543" y="30479"/>
                </a:lnTo>
                <a:lnTo>
                  <a:pt x="164591" y="39623"/>
                </a:lnTo>
                <a:lnTo>
                  <a:pt x="164591" y="51815"/>
                </a:lnTo>
                <a:lnTo>
                  <a:pt x="164704" y="55252"/>
                </a:lnTo>
                <a:lnTo>
                  <a:pt x="165720" y="70555"/>
                </a:lnTo>
                <a:lnTo>
                  <a:pt x="166003" y="77462"/>
                </a:lnTo>
                <a:lnTo>
                  <a:pt x="166115" y="85343"/>
                </a:lnTo>
                <a:lnTo>
                  <a:pt x="166115" y="315467"/>
                </a:lnTo>
                <a:lnTo>
                  <a:pt x="167639" y="315467"/>
                </a:lnTo>
                <a:lnTo>
                  <a:pt x="167639" y="358139"/>
                </a:lnTo>
                <a:lnTo>
                  <a:pt x="179831" y="358139"/>
                </a:lnTo>
                <a:lnTo>
                  <a:pt x="237743" y="355091"/>
                </a:lnTo>
                <a:close/>
              </a:path>
              <a:path w="376554" h="360044">
                <a:moveTo>
                  <a:pt x="167639" y="358139"/>
                </a:moveTo>
                <a:lnTo>
                  <a:pt x="167639" y="315467"/>
                </a:lnTo>
                <a:lnTo>
                  <a:pt x="164591" y="358139"/>
                </a:lnTo>
                <a:lnTo>
                  <a:pt x="167639" y="358139"/>
                </a:lnTo>
                <a:close/>
              </a:path>
              <a:path w="376554" h="360044">
                <a:moveTo>
                  <a:pt x="352043" y="70103"/>
                </a:moveTo>
                <a:lnTo>
                  <a:pt x="352043" y="21335"/>
                </a:lnTo>
                <a:lnTo>
                  <a:pt x="304799" y="21335"/>
                </a:lnTo>
                <a:lnTo>
                  <a:pt x="304799" y="70103"/>
                </a:lnTo>
                <a:lnTo>
                  <a:pt x="352043" y="70103"/>
                </a:lnTo>
                <a:close/>
              </a:path>
              <a:path w="376554" h="360044">
                <a:moveTo>
                  <a:pt x="376427" y="355091"/>
                </a:moveTo>
                <a:lnTo>
                  <a:pt x="376427" y="342899"/>
                </a:lnTo>
                <a:lnTo>
                  <a:pt x="367283" y="339851"/>
                </a:lnTo>
                <a:lnTo>
                  <a:pt x="361187" y="338327"/>
                </a:lnTo>
                <a:lnTo>
                  <a:pt x="358139" y="335279"/>
                </a:lnTo>
                <a:lnTo>
                  <a:pt x="348995" y="115823"/>
                </a:lnTo>
                <a:lnTo>
                  <a:pt x="333755" y="115823"/>
                </a:lnTo>
                <a:lnTo>
                  <a:pt x="275843" y="118871"/>
                </a:lnTo>
                <a:lnTo>
                  <a:pt x="275843" y="131063"/>
                </a:lnTo>
                <a:lnTo>
                  <a:pt x="283463" y="131063"/>
                </a:lnTo>
                <a:lnTo>
                  <a:pt x="288035" y="134111"/>
                </a:lnTo>
                <a:lnTo>
                  <a:pt x="297179" y="137159"/>
                </a:lnTo>
                <a:lnTo>
                  <a:pt x="300227" y="140207"/>
                </a:lnTo>
                <a:lnTo>
                  <a:pt x="301751" y="143255"/>
                </a:lnTo>
                <a:lnTo>
                  <a:pt x="304799" y="152399"/>
                </a:lnTo>
                <a:lnTo>
                  <a:pt x="304799" y="166115"/>
                </a:lnTo>
                <a:lnTo>
                  <a:pt x="306323" y="173735"/>
                </a:lnTo>
                <a:lnTo>
                  <a:pt x="306323" y="355091"/>
                </a:lnTo>
                <a:lnTo>
                  <a:pt x="376427" y="355091"/>
                </a:lnTo>
                <a:close/>
              </a:path>
              <a:path w="376554" h="360044">
                <a:moveTo>
                  <a:pt x="306323" y="355091"/>
                </a:moveTo>
                <a:lnTo>
                  <a:pt x="306323" y="292607"/>
                </a:lnTo>
                <a:lnTo>
                  <a:pt x="306062" y="301156"/>
                </a:lnTo>
                <a:lnTo>
                  <a:pt x="305371" y="308419"/>
                </a:lnTo>
                <a:lnTo>
                  <a:pt x="304395" y="314253"/>
                </a:lnTo>
                <a:lnTo>
                  <a:pt x="303275" y="318515"/>
                </a:lnTo>
                <a:lnTo>
                  <a:pt x="303275" y="324611"/>
                </a:lnTo>
                <a:lnTo>
                  <a:pt x="300227" y="330707"/>
                </a:lnTo>
                <a:lnTo>
                  <a:pt x="295655" y="335279"/>
                </a:lnTo>
                <a:lnTo>
                  <a:pt x="289559" y="338327"/>
                </a:lnTo>
                <a:lnTo>
                  <a:pt x="284987" y="339851"/>
                </a:lnTo>
                <a:lnTo>
                  <a:pt x="278891" y="342899"/>
                </a:lnTo>
                <a:lnTo>
                  <a:pt x="278891" y="355091"/>
                </a:lnTo>
                <a:lnTo>
                  <a:pt x="306323" y="3550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5662" y="1335023"/>
            <a:ext cx="1484375" cy="4648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34818" y="1335023"/>
            <a:ext cx="2398775" cy="4648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11541" y="1986787"/>
            <a:ext cx="8071484" cy="2569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800" spc="-6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70" dirty="0">
                <a:latin typeface="Cambria Math"/>
                <a:cs typeface="Cambria Math"/>
              </a:rPr>
              <a:t>n</a:t>
            </a:r>
            <a:r>
              <a:rPr sz="2800" spc="-1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B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alah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-254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gk</a:t>
            </a:r>
            <a:r>
              <a:rPr sz="2800" spc="-5" dirty="0">
                <a:latin typeface="Cambria Math"/>
                <a:cs typeface="Cambria Math"/>
              </a:rPr>
              <a:t>aian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-2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ti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-26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-2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ila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2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oleh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70" dirty="0">
                <a:latin typeface="Cambria Math"/>
                <a:cs typeface="Cambria Math"/>
              </a:rPr>
              <a:t>n</a:t>
            </a:r>
            <a:r>
              <a:rPr sz="280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ik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tuk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ca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ta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</a:t>
            </a:r>
            <a:r>
              <a:rPr sz="2800" spc="-10" dirty="0">
                <a:latin typeface="Cambria Math"/>
                <a:cs typeface="Cambria Math"/>
              </a:rPr>
              <a:t>ng</a:t>
            </a:r>
            <a:r>
              <a:rPr sz="2800" spc="-5" dirty="0">
                <a:latin typeface="Cambria Math"/>
                <a:cs typeface="Cambria Math"/>
              </a:rPr>
              <a:t>ump</a:t>
            </a:r>
            <a:r>
              <a:rPr sz="2800" spc="5" dirty="0">
                <a:latin typeface="Cambria Math"/>
                <a:cs typeface="Cambria Math"/>
              </a:rPr>
              <a:t>u</a:t>
            </a:r>
            <a:r>
              <a:rPr sz="2800" spc="-5" dirty="0">
                <a:latin typeface="Cambria Math"/>
                <a:cs typeface="Cambria Math"/>
              </a:rPr>
              <a:t>l</a:t>
            </a:r>
            <a:r>
              <a:rPr sz="2800" spc="-2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bu</a:t>
            </a:r>
            <a:r>
              <a:rPr sz="2800" spc="-1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ti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22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0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2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229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bu</a:t>
            </a:r>
            <a:r>
              <a:rPr sz="2800" spc="-1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ti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2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itu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229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</a:t>
            </a:r>
            <a:r>
              <a:rPr sz="2800" spc="-20" dirty="0">
                <a:latin typeface="Cambria Math"/>
                <a:cs typeface="Cambria Math"/>
              </a:rPr>
              <a:t>m</a:t>
            </a:r>
            <a:r>
              <a:rPr sz="2800" spc="-5" dirty="0">
                <a:latin typeface="Cambria Math"/>
                <a:cs typeface="Cambria Math"/>
              </a:rPr>
              <a:t>buat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229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0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ti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</a:t>
            </a:r>
            <a:r>
              <a:rPr sz="2800" spc="-1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b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9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9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rj</a:t>
            </a:r>
            <a:r>
              <a:rPr sz="2800" spc="0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ta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emu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gk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70" dirty="0">
                <a:latin typeface="Cambria Math"/>
                <a:cs typeface="Cambria Math"/>
              </a:rPr>
              <a:t>ny</a:t>
            </a:r>
            <a:r>
              <a:rPr sz="2800" spc="-5" dirty="0">
                <a:latin typeface="Cambria Math"/>
                <a:cs typeface="Cambria Math"/>
              </a:rPr>
              <a:t>a.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16942" y="1030223"/>
            <a:ext cx="1217930" cy="464820"/>
          </a:xfrm>
          <a:custGeom>
            <a:avLst/>
            <a:gdLst/>
            <a:ahLst/>
            <a:cxnLst/>
            <a:rect l="l" t="t" r="r" b="b"/>
            <a:pathLst>
              <a:path w="1217929" h="464819">
                <a:moveTo>
                  <a:pt x="105155" y="28955"/>
                </a:moveTo>
                <a:lnTo>
                  <a:pt x="105155" y="16763"/>
                </a:lnTo>
                <a:lnTo>
                  <a:pt x="0" y="16763"/>
                </a:lnTo>
                <a:lnTo>
                  <a:pt x="0" y="28955"/>
                </a:lnTo>
                <a:lnTo>
                  <a:pt x="9143" y="32003"/>
                </a:lnTo>
                <a:lnTo>
                  <a:pt x="15239" y="35051"/>
                </a:lnTo>
                <a:lnTo>
                  <a:pt x="16763" y="38099"/>
                </a:lnTo>
                <a:lnTo>
                  <a:pt x="22859" y="47243"/>
                </a:lnTo>
                <a:lnTo>
                  <a:pt x="24383" y="51815"/>
                </a:lnTo>
                <a:lnTo>
                  <a:pt x="27431" y="59435"/>
                </a:lnTo>
                <a:lnTo>
                  <a:pt x="27431" y="64190"/>
                </a:lnTo>
                <a:lnTo>
                  <a:pt x="28955" y="69311"/>
                </a:lnTo>
                <a:lnTo>
                  <a:pt x="30479" y="74797"/>
                </a:lnTo>
                <a:lnTo>
                  <a:pt x="32003" y="80650"/>
                </a:lnTo>
                <a:lnTo>
                  <a:pt x="35051" y="86867"/>
                </a:lnTo>
                <a:lnTo>
                  <a:pt x="77723" y="246661"/>
                </a:lnTo>
                <a:lnTo>
                  <a:pt x="77723" y="47243"/>
                </a:lnTo>
                <a:lnTo>
                  <a:pt x="79247" y="41147"/>
                </a:lnTo>
                <a:lnTo>
                  <a:pt x="83819" y="36575"/>
                </a:lnTo>
                <a:lnTo>
                  <a:pt x="88391" y="33527"/>
                </a:lnTo>
                <a:lnTo>
                  <a:pt x="94487" y="30479"/>
                </a:lnTo>
                <a:lnTo>
                  <a:pt x="105155" y="28955"/>
                </a:lnTo>
                <a:close/>
              </a:path>
              <a:path w="1217929" h="464819">
                <a:moveTo>
                  <a:pt x="390143" y="178798"/>
                </a:moveTo>
                <a:lnTo>
                  <a:pt x="390143" y="59435"/>
                </a:lnTo>
                <a:lnTo>
                  <a:pt x="388619" y="63219"/>
                </a:lnTo>
                <a:lnTo>
                  <a:pt x="388619" y="72857"/>
                </a:lnTo>
                <a:lnTo>
                  <a:pt x="387095" y="78676"/>
                </a:lnTo>
                <a:lnTo>
                  <a:pt x="385571" y="85138"/>
                </a:lnTo>
                <a:lnTo>
                  <a:pt x="384047" y="92225"/>
                </a:lnTo>
                <a:lnTo>
                  <a:pt x="380999" y="99920"/>
                </a:lnTo>
                <a:lnTo>
                  <a:pt x="379475" y="108203"/>
                </a:lnTo>
                <a:lnTo>
                  <a:pt x="321563" y="295655"/>
                </a:lnTo>
                <a:lnTo>
                  <a:pt x="257555" y="16763"/>
                </a:lnTo>
                <a:lnTo>
                  <a:pt x="214883" y="16763"/>
                </a:lnTo>
                <a:lnTo>
                  <a:pt x="135635" y="295655"/>
                </a:lnTo>
                <a:lnTo>
                  <a:pt x="86867" y="100583"/>
                </a:lnTo>
                <a:lnTo>
                  <a:pt x="83819" y="93749"/>
                </a:lnTo>
                <a:lnTo>
                  <a:pt x="82295" y="87058"/>
                </a:lnTo>
                <a:lnTo>
                  <a:pt x="79247" y="80652"/>
                </a:lnTo>
                <a:lnTo>
                  <a:pt x="79247" y="74675"/>
                </a:lnTo>
                <a:lnTo>
                  <a:pt x="77723" y="67055"/>
                </a:lnTo>
                <a:lnTo>
                  <a:pt x="77723" y="246661"/>
                </a:lnTo>
                <a:lnTo>
                  <a:pt x="106679" y="355091"/>
                </a:lnTo>
                <a:lnTo>
                  <a:pt x="147827" y="355091"/>
                </a:lnTo>
                <a:lnTo>
                  <a:pt x="227075" y="79247"/>
                </a:lnTo>
                <a:lnTo>
                  <a:pt x="295655" y="355091"/>
                </a:lnTo>
                <a:lnTo>
                  <a:pt x="330707" y="355091"/>
                </a:lnTo>
                <a:lnTo>
                  <a:pt x="390143" y="178798"/>
                </a:lnTo>
                <a:close/>
              </a:path>
              <a:path w="1217929" h="464819">
                <a:moveTo>
                  <a:pt x="461771" y="28955"/>
                </a:moveTo>
                <a:lnTo>
                  <a:pt x="461771" y="16763"/>
                </a:lnTo>
                <a:lnTo>
                  <a:pt x="364235" y="16763"/>
                </a:lnTo>
                <a:lnTo>
                  <a:pt x="364235" y="28955"/>
                </a:lnTo>
                <a:lnTo>
                  <a:pt x="373379" y="30479"/>
                </a:lnTo>
                <a:lnTo>
                  <a:pt x="380999" y="33527"/>
                </a:lnTo>
                <a:lnTo>
                  <a:pt x="384047" y="38099"/>
                </a:lnTo>
                <a:lnTo>
                  <a:pt x="388619" y="42671"/>
                </a:lnTo>
                <a:lnTo>
                  <a:pt x="390143" y="48767"/>
                </a:lnTo>
                <a:lnTo>
                  <a:pt x="390143" y="178798"/>
                </a:lnTo>
                <a:lnTo>
                  <a:pt x="420623" y="88391"/>
                </a:lnTo>
                <a:lnTo>
                  <a:pt x="422147" y="81284"/>
                </a:lnTo>
                <a:lnTo>
                  <a:pt x="425195" y="74688"/>
                </a:lnTo>
                <a:lnTo>
                  <a:pt x="426719" y="68750"/>
                </a:lnTo>
                <a:lnTo>
                  <a:pt x="428243" y="63617"/>
                </a:lnTo>
                <a:lnTo>
                  <a:pt x="431291" y="59435"/>
                </a:lnTo>
                <a:lnTo>
                  <a:pt x="434339" y="51815"/>
                </a:lnTo>
                <a:lnTo>
                  <a:pt x="437387" y="45719"/>
                </a:lnTo>
                <a:lnTo>
                  <a:pt x="440435" y="42671"/>
                </a:lnTo>
                <a:lnTo>
                  <a:pt x="443483" y="38099"/>
                </a:lnTo>
                <a:lnTo>
                  <a:pt x="446531" y="36575"/>
                </a:lnTo>
                <a:lnTo>
                  <a:pt x="449579" y="33527"/>
                </a:lnTo>
                <a:lnTo>
                  <a:pt x="455675" y="30479"/>
                </a:lnTo>
                <a:lnTo>
                  <a:pt x="461771" y="28955"/>
                </a:lnTo>
                <a:close/>
              </a:path>
              <a:path w="1217929" h="464819">
                <a:moveTo>
                  <a:pt x="601979" y="243839"/>
                </a:moveTo>
                <a:lnTo>
                  <a:pt x="601979" y="222503"/>
                </a:lnTo>
                <a:lnTo>
                  <a:pt x="592835" y="222814"/>
                </a:lnTo>
                <a:lnTo>
                  <a:pt x="585215" y="223237"/>
                </a:lnTo>
                <a:lnTo>
                  <a:pt x="577595" y="223773"/>
                </a:lnTo>
                <a:lnTo>
                  <a:pt x="569975" y="224423"/>
                </a:lnTo>
                <a:lnTo>
                  <a:pt x="563879" y="225185"/>
                </a:lnTo>
                <a:lnTo>
                  <a:pt x="556259" y="226059"/>
                </a:lnTo>
                <a:lnTo>
                  <a:pt x="521207" y="233679"/>
                </a:lnTo>
                <a:lnTo>
                  <a:pt x="515111" y="235345"/>
                </a:lnTo>
                <a:lnTo>
                  <a:pt x="493775" y="245363"/>
                </a:lnTo>
                <a:lnTo>
                  <a:pt x="487679" y="248538"/>
                </a:lnTo>
                <a:lnTo>
                  <a:pt x="461771" y="277875"/>
                </a:lnTo>
                <a:lnTo>
                  <a:pt x="458723" y="288543"/>
                </a:lnTo>
                <a:lnTo>
                  <a:pt x="458723" y="314029"/>
                </a:lnTo>
                <a:lnTo>
                  <a:pt x="460247" y="320198"/>
                </a:lnTo>
                <a:lnTo>
                  <a:pt x="461771" y="325782"/>
                </a:lnTo>
                <a:lnTo>
                  <a:pt x="466343" y="330707"/>
                </a:lnTo>
                <a:lnTo>
                  <a:pt x="469391" y="335999"/>
                </a:lnTo>
                <a:lnTo>
                  <a:pt x="501395" y="357189"/>
                </a:lnTo>
                <a:lnTo>
                  <a:pt x="501395" y="282178"/>
                </a:lnTo>
                <a:lnTo>
                  <a:pt x="504443" y="276719"/>
                </a:lnTo>
                <a:lnTo>
                  <a:pt x="505967" y="271652"/>
                </a:lnTo>
                <a:lnTo>
                  <a:pt x="510539" y="267015"/>
                </a:lnTo>
                <a:lnTo>
                  <a:pt x="513587" y="262842"/>
                </a:lnTo>
                <a:lnTo>
                  <a:pt x="519683" y="259169"/>
                </a:lnTo>
                <a:lnTo>
                  <a:pt x="525779" y="256031"/>
                </a:lnTo>
                <a:lnTo>
                  <a:pt x="528827" y="254003"/>
                </a:lnTo>
                <a:lnTo>
                  <a:pt x="533399" y="252141"/>
                </a:lnTo>
                <a:lnTo>
                  <a:pt x="537971" y="250450"/>
                </a:lnTo>
                <a:lnTo>
                  <a:pt x="542543" y="248934"/>
                </a:lnTo>
                <a:lnTo>
                  <a:pt x="548639" y="247596"/>
                </a:lnTo>
                <a:lnTo>
                  <a:pt x="553211" y="246442"/>
                </a:lnTo>
                <a:lnTo>
                  <a:pt x="585215" y="243563"/>
                </a:lnTo>
                <a:lnTo>
                  <a:pt x="592835" y="243595"/>
                </a:lnTo>
                <a:lnTo>
                  <a:pt x="601979" y="243839"/>
                </a:lnTo>
                <a:close/>
              </a:path>
              <a:path w="1217929" h="464819">
                <a:moveTo>
                  <a:pt x="672083" y="355091"/>
                </a:moveTo>
                <a:lnTo>
                  <a:pt x="672083" y="342899"/>
                </a:lnTo>
                <a:lnTo>
                  <a:pt x="664463" y="339851"/>
                </a:lnTo>
                <a:lnTo>
                  <a:pt x="659891" y="338327"/>
                </a:lnTo>
                <a:lnTo>
                  <a:pt x="653795" y="335279"/>
                </a:lnTo>
                <a:lnTo>
                  <a:pt x="649223" y="330707"/>
                </a:lnTo>
                <a:lnTo>
                  <a:pt x="646175" y="324611"/>
                </a:lnTo>
                <a:lnTo>
                  <a:pt x="646175" y="320039"/>
                </a:lnTo>
                <a:lnTo>
                  <a:pt x="644651" y="315467"/>
                </a:lnTo>
                <a:lnTo>
                  <a:pt x="644651" y="193547"/>
                </a:lnTo>
                <a:lnTo>
                  <a:pt x="643127" y="185764"/>
                </a:lnTo>
                <a:lnTo>
                  <a:pt x="643127" y="171554"/>
                </a:lnTo>
                <a:lnTo>
                  <a:pt x="641603" y="165163"/>
                </a:lnTo>
                <a:lnTo>
                  <a:pt x="640079" y="159272"/>
                </a:lnTo>
                <a:lnTo>
                  <a:pt x="640079" y="153900"/>
                </a:lnTo>
                <a:lnTo>
                  <a:pt x="614171" y="121919"/>
                </a:lnTo>
                <a:lnTo>
                  <a:pt x="608075" y="119578"/>
                </a:lnTo>
                <a:lnTo>
                  <a:pt x="603503" y="117743"/>
                </a:lnTo>
                <a:lnTo>
                  <a:pt x="574547" y="114299"/>
                </a:lnTo>
                <a:lnTo>
                  <a:pt x="566927" y="114324"/>
                </a:lnTo>
                <a:lnTo>
                  <a:pt x="560831" y="114495"/>
                </a:lnTo>
                <a:lnTo>
                  <a:pt x="554735" y="114958"/>
                </a:lnTo>
                <a:lnTo>
                  <a:pt x="548639" y="115860"/>
                </a:lnTo>
                <a:lnTo>
                  <a:pt x="542543" y="117347"/>
                </a:lnTo>
                <a:lnTo>
                  <a:pt x="534923" y="118445"/>
                </a:lnTo>
                <a:lnTo>
                  <a:pt x="528827" y="119908"/>
                </a:lnTo>
                <a:lnTo>
                  <a:pt x="522731" y="121737"/>
                </a:lnTo>
                <a:lnTo>
                  <a:pt x="516635" y="123931"/>
                </a:lnTo>
                <a:lnTo>
                  <a:pt x="510539" y="126491"/>
                </a:lnTo>
                <a:lnTo>
                  <a:pt x="504443" y="128544"/>
                </a:lnTo>
                <a:lnTo>
                  <a:pt x="499871" y="130784"/>
                </a:lnTo>
                <a:lnTo>
                  <a:pt x="493775" y="133210"/>
                </a:lnTo>
                <a:lnTo>
                  <a:pt x="489203" y="135822"/>
                </a:lnTo>
                <a:lnTo>
                  <a:pt x="483107" y="138621"/>
                </a:lnTo>
                <a:lnTo>
                  <a:pt x="477011" y="141607"/>
                </a:lnTo>
                <a:lnTo>
                  <a:pt x="470915" y="144779"/>
                </a:lnTo>
                <a:lnTo>
                  <a:pt x="470915" y="176783"/>
                </a:lnTo>
                <a:lnTo>
                  <a:pt x="502919" y="176783"/>
                </a:lnTo>
                <a:lnTo>
                  <a:pt x="504443" y="170187"/>
                </a:lnTo>
                <a:lnTo>
                  <a:pt x="505967" y="164140"/>
                </a:lnTo>
                <a:lnTo>
                  <a:pt x="537971" y="138175"/>
                </a:lnTo>
                <a:lnTo>
                  <a:pt x="551687" y="137159"/>
                </a:lnTo>
                <a:lnTo>
                  <a:pt x="557783" y="137355"/>
                </a:lnTo>
                <a:lnTo>
                  <a:pt x="592835" y="158043"/>
                </a:lnTo>
                <a:lnTo>
                  <a:pt x="595883" y="164591"/>
                </a:lnTo>
                <a:lnTo>
                  <a:pt x="595883" y="169350"/>
                </a:lnTo>
                <a:lnTo>
                  <a:pt x="597407" y="174482"/>
                </a:lnTo>
                <a:lnTo>
                  <a:pt x="598931" y="179987"/>
                </a:lnTo>
                <a:lnTo>
                  <a:pt x="600455" y="185865"/>
                </a:lnTo>
                <a:lnTo>
                  <a:pt x="600455" y="198742"/>
                </a:lnTo>
                <a:lnTo>
                  <a:pt x="601979" y="205739"/>
                </a:lnTo>
                <a:lnTo>
                  <a:pt x="601979" y="318515"/>
                </a:lnTo>
                <a:lnTo>
                  <a:pt x="605027" y="320039"/>
                </a:lnTo>
                <a:lnTo>
                  <a:pt x="605027" y="355091"/>
                </a:lnTo>
                <a:lnTo>
                  <a:pt x="672083" y="355091"/>
                </a:lnTo>
                <a:close/>
              </a:path>
              <a:path w="1217929" h="464819">
                <a:moveTo>
                  <a:pt x="601979" y="318515"/>
                </a:moveTo>
                <a:lnTo>
                  <a:pt x="601979" y="277367"/>
                </a:lnTo>
                <a:lnTo>
                  <a:pt x="600455" y="282695"/>
                </a:lnTo>
                <a:lnTo>
                  <a:pt x="600455" y="287804"/>
                </a:lnTo>
                <a:lnTo>
                  <a:pt x="597407" y="292839"/>
                </a:lnTo>
                <a:lnTo>
                  <a:pt x="595883" y="297948"/>
                </a:lnTo>
                <a:lnTo>
                  <a:pt x="592835" y="303275"/>
                </a:lnTo>
                <a:lnTo>
                  <a:pt x="588263" y="307823"/>
                </a:lnTo>
                <a:lnTo>
                  <a:pt x="585215" y="312224"/>
                </a:lnTo>
                <a:lnTo>
                  <a:pt x="547115" y="331866"/>
                </a:lnTo>
                <a:lnTo>
                  <a:pt x="541019" y="332231"/>
                </a:lnTo>
                <a:lnTo>
                  <a:pt x="533399" y="332231"/>
                </a:lnTo>
                <a:lnTo>
                  <a:pt x="501395" y="304799"/>
                </a:lnTo>
                <a:lnTo>
                  <a:pt x="501395" y="357189"/>
                </a:lnTo>
                <a:lnTo>
                  <a:pt x="502919" y="357568"/>
                </a:lnTo>
                <a:lnTo>
                  <a:pt x="509015" y="358704"/>
                </a:lnTo>
                <a:lnTo>
                  <a:pt x="515111" y="359417"/>
                </a:lnTo>
                <a:lnTo>
                  <a:pt x="521207" y="359663"/>
                </a:lnTo>
                <a:lnTo>
                  <a:pt x="525779" y="359477"/>
                </a:lnTo>
                <a:lnTo>
                  <a:pt x="531875" y="358917"/>
                </a:lnTo>
                <a:lnTo>
                  <a:pt x="537971" y="357984"/>
                </a:lnTo>
                <a:lnTo>
                  <a:pt x="544067" y="356678"/>
                </a:lnTo>
                <a:lnTo>
                  <a:pt x="548639" y="354998"/>
                </a:lnTo>
                <a:lnTo>
                  <a:pt x="554735" y="352945"/>
                </a:lnTo>
                <a:lnTo>
                  <a:pt x="560831" y="350519"/>
                </a:lnTo>
                <a:lnTo>
                  <a:pt x="563879" y="348318"/>
                </a:lnTo>
                <a:lnTo>
                  <a:pt x="568451" y="345778"/>
                </a:lnTo>
                <a:lnTo>
                  <a:pt x="595883" y="323426"/>
                </a:lnTo>
                <a:lnTo>
                  <a:pt x="601979" y="318515"/>
                </a:lnTo>
                <a:close/>
              </a:path>
              <a:path w="1217929" h="464819">
                <a:moveTo>
                  <a:pt x="605027" y="355091"/>
                </a:moveTo>
                <a:lnTo>
                  <a:pt x="605027" y="320039"/>
                </a:lnTo>
                <a:lnTo>
                  <a:pt x="603503" y="355091"/>
                </a:lnTo>
                <a:lnTo>
                  <a:pt x="605027" y="355091"/>
                </a:lnTo>
                <a:close/>
              </a:path>
              <a:path w="1217929" h="464819">
                <a:moveTo>
                  <a:pt x="778763" y="70103"/>
                </a:moveTo>
                <a:lnTo>
                  <a:pt x="778763" y="21335"/>
                </a:lnTo>
                <a:lnTo>
                  <a:pt x="734567" y="21335"/>
                </a:lnTo>
                <a:lnTo>
                  <a:pt x="734567" y="70103"/>
                </a:lnTo>
                <a:lnTo>
                  <a:pt x="778763" y="70103"/>
                </a:lnTo>
                <a:close/>
              </a:path>
              <a:path w="1217929" h="464819">
                <a:moveTo>
                  <a:pt x="736091" y="447230"/>
                </a:moveTo>
                <a:lnTo>
                  <a:pt x="736091" y="368807"/>
                </a:lnTo>
                <a:lnTo>
                  <a:pt x="735921" y="375928"/>
                </a:lnTo>
                <a:lnTo>
                  <a:pt x="735457" y="382609"/>
                </a:lnTo>
                <a:lnTo>
                  <a:pt x="734775" y="388778"/>
                </a:lnTo>
                <a:lnTo>
                  <a:pt x="733946" y="394362"/>
                </a:lnTo>
                <a:lnTo>
                  <a:pt x="733043" y="399287"/>
                </a:lnTo>
                <a:lnTo>
                  <a:pt x="731519" y="408431"/>
                </a:lnTo>
                <a:lnTo>
                  <a:pt x="728471" y="414527"/>
                </a:lnTo>
                <a:lnTo>
                  <a:pt x="725423" y="419099"/>
                </a:lnTo>
                <a:lnTo>
                  <a:pt x="720851" y="423671"/>
                </a:lnTo>
                <a:lnTo>
                  <a:pt x="716279" y="426719"/>
                </a:lnTo>
                <a:lnTo>
                  <a:pt x="711707" y="431291"/>
                </a:lnTo>
                <a:lnTo>
                  <a:pt x="705611" y="434339"/>
                </a:lnTo>
                <a:lnTo>
                  <a:pt x="697991" y="437387"/>
                </a:lnTo>
                <a:lnTo>
                  <a:pt x="688847" y="441959"/>
                </a:lnTo>
                <a:lnTo>
                  <a:pt x="696467" y="464819"/>
                </a:lnTo>
                <a:lnTo>
                  <a:pt x="703408" y="462679"/>
                </a:lnTo>
                <a:lnTo>
                  <a:pt x="709997" y="460337"/>
                </a:lnTo>
                <a:lnTo>
                  <a:pt x="716223" y="457820"/>
                </a:lnTo>
                <a:lnTo>
                  <a:pt x="722072" y="455153"/>
                </a:lnTo>
                <a:lnTo>
                  <a:pt x="727533" y="452360"/>
                </a:lnTo>
                <a:lnTo>
                  <a:pt x="732592" y="449467"/>
                </a:lnTo>
                <a:lnTo>
                  <a:pt x="736091" y="447230"/>
                </a:lnTo>
                <a:close/>
              </a:path>
              <a:path w="1217929" h="464819">
                <a:moveTo>
                  <a:pt x="778763" y="348995"/>
                </a:moveTo>
                <a:lnTo>
                  <a:pt x="778763" y="115823"/>
                </a:lnTo>
                <a:lnTo>
                  <a:pt x="763523" y="115823"/>
                </a:lnTo>
                <a:lnTo>
                  <a:pt x="705611" y="118871"/>
                </a:lnTo>
                <a:lnTo>
                  <a:pt x="705611" y="131063"/>
                </a:lnTo>
                <a:lnTo>
                  <a:pt x="714755" y="132587"/>
                </a:lnTo>
                <a:lnTo>
                  <a:pt x="720851" y="134111"/>
                </a:lnTo>
                <a:lnTo>
                  <a:pt x="723899" y="135635"/>
                </a:lnTo>
                <a:lnTo>
                  <a:pt x="726947" y="138683"/>
                </a:lnTo>
                <a:lnTo>
                  <a:pt x="729995" y="140207"/>
                </a:lnTo>
                <a:lnTo>
                  <a:pt x="731519" y="143255"/>
                </a:lnTo>
                <a:lnTo>
                  <a:pt x="734567" y="152399"/>
                </a:lnTo>
                <a:lnTo>
                  <a:pt x="734567" y="156971"/>
                </a:lnTo>
                <a:lnTo>
                  <a:pt x="734726" y="160995"/>
                </a:lnTo>
                <a:lnTo>
                  <a:pt x="735555" y="171236"/>
                </a:lnTo>
                <a:lnTo>
                  <a:pt x="735933" y="177454"/>
                </a:lnTo>
                <a:lnTo>
                  <a:pt x="736091" y="184403"/>
                </a:lnTo>
                <a:lnTo>
                  <a:pt x="736091" y="447230"/>
                </a:lnTo>
                <a:lnTo>
                  <a:pt x="737237" y="446498"/>
                </a:lnTo>
                <a:lnTo>
                  <a:pt x="766140" y="416731"/>
                </a:lnTo>
                <a:lnTo>
                  <a:pt x="777091" y="378029"/>
                </a:lnTo>
                <a:lnTo>
                  <a:pt x="778653" y="356900"/>
                </a:lnTo>
                <a:lnTo>
                  <a:pt x="778763" y="348995"/>
                </a:lnTo>
                <a:close/>
              </a:path>
              <a:path w="1217929" h="464819">
                <a:moveTo>
                  <a:pt x="918971" y="70103"/>
                </a:moveTo>
                <a:lnTo>
                  <a:pt x="918971" y="21335"/>
                </a:lnTo>
                <a:lnTo>
                  <a:pt x="871727" y="21335"/>
                </a:lnTo>
                <a:lnTo>
                  <a:pt x="871727" y="70103"/>
                </a:lnTo>
                <a:lnTo>
                  <a:pt x="918971" y="70103"/>
                </a:lnTo>
                <a:close/>
              </a:path>
              <a:path w="1217929" h="464819">
                <a:moveTo>
                  <a:pt x="943355" y="355091"/>
                </a:moveTo>
                <a:lnTo>
                  <a:pt x="943355" y="342899"/>
                </a:lnTo>
                <a:lnTo>
                  <a:pt x="934211" y="339851"/>
                </a:lnTo>
                <a:lnTo>
                  <a:pt x="928115" y="338327"/>
                </a:lnTo>
                <a:lnTo>
                  <a:pt x="925067" y="335279"/>
                </a:lnTo>
                <a:lnTo>
                  <a:pt x="915923" y="115823"/>
                </a:lnTo>
                <a:lnTo>
                  <a:pt x="900683" y="115823"/>
                </a:lnTo>
                <a:lnTo>
                  <a:pt x="842771" y="118871"/>
                </a:lnTo>
                <a:lnTo>
                  <a:pt x="842771" y="131063"/>
                </a:lnTo>
                <a:lnTo>
                  <a:pt x="850391" y="131063"/>
                </a:lnTo>
                <a:lnTo>
                  <a:pt x="854963" y="134111"/>
                </a:lnTo>
                <a:lnTo>
                  <a:pt x="864107" y="137159"/>
                </a:lnTo>
                <a:lnTo>
                  <a:pt x="867155" y="140207"/>
                </a:lnTo>
                <a:lnTo>
                  <a:pt x="868679" y="143255"/>
                </a:lnTo>
                <a:lnTo>
                  <a:pt x="871727" y="152399"/>
                </a:lnTo>
                <a:lnTo>
                  <a:pt x="871727" y="166115"/>
                </a:lnTo>
                <a:lnTo>
                  <a:pt x="873251" y="173735"/>
                </a:lnTo>
                <a:lnTo>
                  <a:pt x="873251" y="355091"/>
                </a:lnTo>
                <a:lnTo>
                  <a:pt x="943355" y="355091"/>
                </a:lnTo>
                <a:close/>
              </a:path>
              <a:path w="1217929" h="464819">
                <a:moveTo>
                  <a:pt x="873251" y="355091"/>
                </a:moveTo>
                <a:lnTo>
                  <a:pt x="873251" y="292607"/>
                </a:lnTo>
                <a:lnTo>
                  <a:pt x="872990" y="301156"/>
                </a:lnTo>
                <a:lnTo>
                  <a:pt x="872299" y="308419"/>
                </a:lnTo>
                <a:lnTo>
                  <a:pt x="871323" y="314253"/>
                </a:lnTo>
                <a:lnTo>
                  <a:pt x="870203" y="318515"/>
                </a:lnTo>
                <a:lnTo>
                  <a:pt x="870203" y="324611"/>
                </a:lnTo>
                <a:lnTo>
                  <a:pt x="867155" y="330707"/>
                </a:lnTo>
                <a:lnTo>
                  <a:pt x="862583" y="335279"/>
                </a:lnTo>
                <a:lnTo>
                  <a:pt x="856487" y="338327"/>
                </a:lnTo>
                <a:lnTo>
                  <a:pt x="851915" y="339851"/>
                </a:lnTo>
                <a:lnTo>
                  <a:pt x="845819" y="342899"/>
                </a:lnTo>
                <a:lnTo>
                  <a:pt x="845819" y="355091"/>
                </a:lnTo>
                <a:lnTo>
                  <a:pt x="873251" y="355091"/>
                </a:lnTo>
                <a:close/>
              </a:path>
              <a:path w="1217929" h="464819">
                <a:moveTo>
                  <a:pt x="1170431" y="343436"/>
                </a:moveTo>
                <a:lnTo>
                  <a:pt x="1170431" y="242315"/>
                </a:lnTo>
                <a:lnTo>
                  <a:pt x="1170324" y="249566"/>
                </a:lnTo>
                <a:lnTo>
                  <a:pt x="1170004" y="256546"/>
                </a:lnTo>
                <a:lnTo>
                  <a:pt x="1162172" y="297829"/>
                </a:lnTo>
                <a:lnTo>
                  <a:pt x="1137997" y="331907"/>
                </a:lnTo>
                <a:lnTo>
                  <a:pt x="1101851" y="339851"/>
                </a:lnTo>
                <a:lnTo>
                  <a:pt x="1094231" y="338327"/>
                </a:lnTo>
                <a:lnTo>
                  <a:pt x="1082039" y="335279"/>
                </a:lnTo>
                <a:lnTo>
                  <a:pt x="1075943" y="332231"/>
                </a:lnTo>
                <a:lnTo>
                  <a:pt x="1069847" y="327659"/>
                </a:lnTo>
                <a:lnTo>
                  <a:pt x="1065275" y="324611"/>
                </a:lnTo>
                <a:lnTo>
                  <a:pt x="1060703" y="320039"/>
                </a:lnTo>
                <a:lnTo>
                  <a:pt x="1057655" y="315467"/>
                </a:lnTo>
                <a:lnTo>
                  <a:pt x="1056131" y="309371"/>
                </a:lnTo>
                <a:lnTo>
                  <a:pt x="1053083" y="303275"/>
                </a:lnTo>
                <a:lnTo>
                  <a:pt x="1053083" y="295655"/>
                </a:lnTo>
                <a:lnTo>
                  <a:pt x="1052340" y="290876"/>
                </a:lnTo>
                <a:lnTo>
                  <a:pt x="1051889" y="285585"/>
                </a:lnTo>
                <a:lnTo>
                  <a:pt x="1051657" y="279635"/>
                </a:lnTo>
                <a:lnTo>
                  <a:pt x="1051572" y="272881"/>
                </a:lnTo>
                <a:lnTo>
                  <a:pt x="1051559" y="265175"/>
                </a:lnTo>
                <a:lnTo>
                  <a:pt x="1051559" y="0"/>
                </a:lnTo>
                <a:lnTo>
                  <a:pt x="1036319" y="0"/>
                </a:lnTo>
                <a:lnTo>
                  <a:pt x="976883" y="3047"/>
                </a:lnTo>
                <a:lnTo>
                  <a:pt x="976883" y="15239"/>
                </a:lnTo>
                <a:lnTo>
                  <a:pt x="984503" y="16763"/>
                </a:lnTo>
                <a:lnTo>
                  <a:pt x="990599" y="18287"/>
                </a:lnTo>
                <a:lnTo>
                  <a:pt x="999743" y="22859"/>
                </a:lnTo>
                <a:lnTo>
                  <a:pt x="1001267" y="24383"/>
                </a:lnTo>
                <a:lnTo>
                  <a:pt x="1004315" y="30479"/>
                </a:lnTo>
                <a:lnTo>
                  <a:pt x="1007363" y="39623"/>
                </a:lnTo>
                <a:lnTo>
                  <a:pt x="1007363" y="51815"/>
                </a:lnTo>
                <a:lnTo>
                  <a:pt x="1007522" y="56022"/>
                </a:lnTo>
                <a:lnTo>
                  <a:pt x="1008351" y="67726"/>
                </a:lnTo>
                <a:lnTo>
                  <a:pt x="1008729" y="75224"/>
                </a:lnTo>
                <a:lnTo>
                  <a:pt x="1008887" y="83819"/>
                </a:lnTo>
                <a:lnTo>
                  <a:pt x="1008887" y="355091"/>
                </a:lnTo>
                <a:lnTo>
                  <a:pt x="1025651" y="359663"/>
                </a:lnTo>
                <a:lnTo>
                  <a:pt x="1042415" y="344423"/>
                </a:lnTo>
                <a:lnTo>
                  <a:pt x="1048399" y="346695"/>
                </a:lnTo>
                <a:lnTo>
                  <a:pt x="1054212" y="348883"/>
                </a:lnTo>
                <a:lnTo>
                  <a:pt x="1059941" y="350900"/>
                </a:lnTo>
                <a:lnTo>
                  <a:pt x="1065671" y="352664"/>
                </a:lnTo>
                <a:lnTo>
                  <a:pt x="1071484" y="354090"/>
                </a:lnTo>
                <a:lnTo>
                  <a:pt x="1077467" y="355091"/>
                </a:lnTo>
                <a:lnTo>
                  <a:pt x="1082809" y="356488"/>
                </a:lnTo>
                <a:lnTo>
                  <a:pt x="1110995" y="359663"/>
                </a:lnTo>
                <a:lnTo>
                  <a:pt x="1117719" y="359484"/>
                </a:lnTo>
                <a:lnTo>
                  <a:pt x="1158642" y="349520"/>
                </a:lnTo>
                <a:lnTo>
                  <a:pt x="1168907" y="344423"/>
                </a:lnTo>
                <a:lnTo>
                  <a:pt x="1170431" y="343436"/>
                </a:lnTo>
                <a:close/>
              </a:path>
              <a:path w="1217929" h="464819">
                <a:moveTo>
                  <a:pt x="1217675" y="234695"/>
                </a:moveTo>
                <a:lnTo>
                  <a:pt x="1214089" y="194753"/>
                </a:lnTo>
                <a:lnTo>
                  <a:pt x="1201668" y="156125"/>
                </a:lnTo>
                <a:lnTo>
                  <a:pt x="1176527" y="126491"/>
                </a:lnTo>
                <a:lnTo>
                  <a:pt x="1138544" y="114511"/>
                </a:lnTo>
                <a:lnTo>
                  <a:pt x="1132331" y="114299"/>
                </a:lnTo>
                <a:lnTo>
                  <a:pt x="1126114" y="114470"/>
                </a:lnTo>
                <a:lnTo>
                  <a:pt x="1085100" y="127589"/>
                </a:lnTo>
                <a:lnTo>
                  <a:pt x="1051559" y="156971"/>
                </a:lnTo>
                <a:lnTo>
                  <a:pt x="1051559" y="193547"/>
                </a:lnTo>
                <a:lnTo>
                  <a:pt x="1053083" y="185927"/>
                </a:lnTo>
                <a:lnTo>
                  <a:pt x="1059179" y="173735"/>
                </a:lnTo>
                <a:lnTo>
                  <a:pt x="1089659" y="147827"/>
                </a:lnTo>
                <a:lnTo>
                  <a:pt x="1103375" y="144779"/>
                </a:lnTo>
                <a:lnTo>
                  <a:pt x="1114043" y="144779"/>
                </a:lnTo>
                <a:lnTo>
                  <a:pt x="1151974" y="163912"/>
                </a:lnTo>
                <a:lnTo>
                  <a:pt x="1166836" y="202874"/>
                </a:lnTo>
                <a:lnTo>
                  <a:pt x="1170431" y="242315"/>
                </a:lnTo>
                <a:lnTo>
                  <a:pt x="1170431" y="343436"/>
                </a:lnTo>
                <a:lnTo>
                  <a:pt x="1173872" y="341206"/>
                </a:lnTo>
                <a:lnTo>
                  <a:pt x="1201252" y="309202"/>
                </a:lnTo>
                <a:lnTo>
                  <a:pt x="1214246" y="271271"/>
                </a:lnTo>
                <a:lnTo>
                  <a:pt x="1217580" y="241109"/>
                </a:lnTo>
                <a:lnTo>
                  <a:pt x="1217675" y="2346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99209" y="1030223"/>
            <a:ext cx="1150619" cy="464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61081" y="1144523"/>
            <a:ext cx="1019555" cy="3505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23894" y="1030223"/>
            <a:ext cx="2043683" cy="4617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11541" y="1987803"/>
            <a:ext cx="8071484" cy="4210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-125" dirty="0">
                <a:latin typeface="Cambria Math"/>
                <a:cs typeface="Cambria Math"/>
              </a:rPr>
              <a:t>W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</a:t>
            </a:r>
            <a:r>
              <a:rPr sz="2600" dirty="0">
                <a:latin typeface="Cambria Math"/>
                <a:cs typeface="Cambria Math"/>
              </a:rPr>
              <a:t>per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w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b:</a:t>
            </a:r>
            <a:endParaRPr sz="2600">
              <a:latin typeface="Cambria Math"/>
              <a:cs typeface="Cambria Math"/>
            </a:endParaRPr>
          </a:p>
          <a:p>
            <a:pPr marL="527685" marR="5080" indent="-514984" algn="just">
              <a:lnSpc>
                <a:spcPct val="100000"/>
              </a:lnSpc>
              <a:spcBef>
                <a:spcPts val="620"/>
              </a:spcBef>
              <a:buAutoNum type="arabicPeriod"/>
              <a:tabLst>
                <a:tab pos="528320" algn="l"/>
              </a:tabLst>
            </a:pP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10" dirty="0">
                <a:latin typeface="Cambria Math"/>
                <a:cs typeface="Cambria Math"/>
              </a:rPr>
              <a:t>er</a:t>
            </a:r>
            <a:r>
              <a:rPr sz="2600" spc="-5" dirty="0">
                <a:latin typeface="Cambria Math"/>
                <a:cs typeface="Cambria Math"/>
              </a:rPr>
              <a:t>li</a:t>
            </a:r>
            <a:r>
              <a:rPr sz="2600" spc="-1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dan</a:t>
            </a:r>
            <a:r>
              <a:rPr sz="2600" spc="-10" dirty="0">
                <a:latin typeface="Cambria Math"/>
                <a:cs typeface="Cambria Math"/>
              </a:rPr>
              <a:t>/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7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me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in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bu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2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c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2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do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spc="-15" dirty="0">
                <a:latin typeface="Cambria Math"/>
                <a:cs typeface="Cambria Math"/>
              </a:rPr>
              <a:t>u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en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24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26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ad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2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dasa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2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do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spc="-15" dirty="0">
                <a:latin typeface="Cambria Math"/>
                <a:cs typeface="Cambria Math"/>
              </a:rPr>
              <a:t>u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ambria Math"/>
                <a:cs typeface="Cambria Math"/>
              </a:rPr>
              <a:t>l</a:t>
            </a:r>
            <a:r>
              <a:rPr sz="2600" spc="-5" dirty="0">
                <a:latin typeface="Cambria Math"/>
                <a:cs typeface="Cambria Math"/>
              </a:rPr>
              <a:t>ai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Cambria Math"/>
                <a:cs typeface="Cambria Math"/>
              </a:rPr>
              <a:t>b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0" dirty="0">
                <a:latin typeface="Cambria Math"/>
                <a:cs typeface="Cambria Math"/>
              </a:rPr>
              <a:t>rh</a:t>
            </a:r>
            <a:r>
              <a:rPr sz="2600" dirty="0">
                <a:latin typeface="Cambria Math"/>
                <a:cs typeface="Cambria Math"/>
              </a:rPr>
              <a:t>ubu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20" dirty="0">
                <a:latin typeface="Cambria Math"/>
                <a:cs typeface="Cambria Math"/>
              </a:rPr>
              <a:t>g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as</a:t>
            </a:r>
            <a:r>
              <a:rPr sz="2600" spc="-15" dirty="0">
                <a:latin typeface="Cambria Math"/>
                <a:cs typeface="Cambria Math"/>
              </a:rPr>
              <a:t>i</a:t>
            </a:r>
            <a:r>
              <a:rPr sz="2600" spc="-5" dirty="0">
                <a:latin typeface="Cambria Math"/>
                <a:cs typeface="Cambria Math"/>
              </a:rPr>
              <a:t>la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21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35" dirty="0">
                <a:latin typeface="Cambria Math"/>
                <a:cs typeface="Cambria Math"/>
              </a:rPr>
              <a:t>r</a:t>
            </a:r>
            <a:r>
              <a:rPr sz="2600" spc="-15" dirty="0">
                <a:latin typeface="Cambria Math"/>
                <a:cs typeface="Cambria Math"/>
              </a:rPr>
              <a:t>o</a:t>
            </a:r>
            <a:r>
              <a:rPr sz="2600" spc="-5" dirty="0">
                <a:latin typeface="Cambria Math"/>
                <a:cs typeface="Cambria Math"/>
              </a:rPr>
              <a:t>l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h,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204" dirty="0">
                <a:latin typeface="Times New Roman"/>
                <a:cs typeface="Times New Roman"/>
              </a:rPr>
              <a:t> </a:t>
            </a:r>
            <a:r>
              <a:rPr sz="2600" spc="-6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gia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2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spc="10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204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6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0" dirty="0">
                <a:latin typeface="Cambria Math"/>
                <a:cs typeface="Cambria Math"/>
              </a:rPr>
              <a:t>rj</a:t>
            </a:r>
            <a:r>
              <a:rPr sz="2600" spc="-5" dirty="0">
                <a:latin typeface="Cambria Math"/>
                <a:cs typeface="Cambria Math"/>
              </a:rPr>
              <a:t>aa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2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beb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s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Cambria Math"/>
                <a:cs typeface="Cambria Math"/>
              </a:rPr>
              <a:t>W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k,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o</a:t>
            </a:r>
            <a:r>
              <a:rPr sz="2600" dirty="0">
                <a:latin typeface="Cambria Math"/>
                <a:cs typeface="Cambria Math"/>
              </a:rPr>
              <a:t>bjek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eru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k;</a:t>
            </a:r>
            <a:endParaRPr sz="2600">
              <a:latin typeface="Cambria Math"/>
              <a:cs typeface="Cambria Math"/>
            </a:endParaRPr>
          </a:p>
          <a:p>
            <a:pPr marL="527685" marR="5080" indent="-514984" algn="just">
              <a:lnSpc>
                <a:spcPct val="100000"/>
              </a:lnSpc>
              <a:spcBef>
                <a:spcPts val="620"/>
              </a:spcBef>
              <a:buAutoNum type="arabicPeriod"/>
              <a:tabLst>
                <a:tab pos="528320" algn="l"/>
              </a:tabLst>
            </a:pP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35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uk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4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me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uki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3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1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ru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17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17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d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andan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1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20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l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1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18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me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15" dirty="0">
                <a:latin typeface="Cambria Math"/>
                <a:cs typeface="Cambria Math"/>
              </a:rPr>
              <a:t>b</a:t>
            </a:r>
            <a:r>
              <a:rPr sz="2600" dirty="0">
                <a:latin typeface="Cambria Math"/>
                <a:cs typeface="Cambria Math"/>
              </a:rPr>
              <a:t>eri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g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lan</a:t>
            </a:r>
            <a:r>
              <a:rPr sz="2600" dirty="0">
                <a:latin typeface="Cambria Math"/>
                <a:cs typeface="Cambria Math"/>
              </a:rPr>
              <a:t>c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er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saan</a:t>
            </a:r>
            <a:r>
              <a:rPr sz="2600" dirty="0">
                <a:latin typeface="Cambria Math"/>
                <a:cs typeface="Cambria Math"/>
              </a:rPr>
              <a:t>;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dan</a:t>
            </a:r>
            <a:r>
              <a:rPr sz="2600" spc="-10" dirty="0">
                <a:latin typeface="Cambria Math"/>
                <a:cs typeface="Cambria Math"/>
              </a:rPr>
              <a:t>/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u</a:t>
            </a:r>
            <a:endParaRPr sz="2600">
              <a:latin typeface="Cambria Math"/>
              <a:cs typeface="Cambria Math"/>
            </a:endParaRPr>
          </a:p>
          <a:p>
            <a:pPr marL="527685" indent="-514984">
              <a:lnSpc>
                <a:spcPct val="100000"/>
              </a:lnSpc>
              <a:spcBef>
                <a:spcPts val="620"/>
              </a:spcBef>
              <a:buAutoNum type="arabicPeriod"/>
              <a:tabLst>
                <a:tab pos="528320" algn="l"/>
              </a:tabLst>
            </a:pP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be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lai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l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.</a:t>
            </a:r>
            <a:endParaRPr sz="2600">
              <a:latin typeface="Cambria Math"/>
              <a:cs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3625" y="725423"/>
            <a:ext cx="3064763" cy="464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98597" y="725423"/>
            <a:ext cx="1068705" cy="360045"/>
          </a:xfrm>
          <a:custGeom>
            <a:avLst/>
            <a:gdLst/>
            <a:ahLst/>
            <a:cxnLst/>
            <a:rect l="l" t="t" r="r" b="b"/>
            <a:pathLst>
              <a:path w="1068704" h="360044">
                <a:moveTo>
                  <a:pt x="193547" y="343436"/>
                </a:moveTo>
                <a:lnTo>
                  <a:pt x="193547" y="242315"/>
                </a:lnTo>
                <a:lnTo>
                  <a:pt x="193440" y="249566"/>
                </a:lnTo>
                <a:lnTo>
                  <a:pt x="193120" y="256546"/>
                </a:lnTo>
                <a:lnTo>
                  <a:pt x="185288" y="297829"/>
                </a:lnTo>
                <a:lnTo>
                  <a:pt x="161113" y="331907"/>
                </a:lnTo>
                <a:lnTo>
                  <a:pt x="124967" y="339851"/>
                </a:lnTo>
                <a:lnTo>
                  <a:pt x="117347" y="338327"/>
                </a:lnTo>
                <a:lnTo>
                  <a:pt x="105155" y="335279"/>
                </a:lnTo>
                <a:lnTo>
                  <a:pt x="99059" y="332231"/>
                </a:lnTo>
                <a:lnTo>
                  <a:pt x="92963" y="327659"/>
                </a:lnTo>
                <a:lnTo>
                  <a:pt x="88391" y="324611"/>
                </a:lnTo>
                <a:lnTo>
                  <a:pt x="83819" y="320039"/>
                </a:lnTo>
                <a:lnTo>
                  <a:pt x="80771" y="315467"/>
                </a:lnTo>
                <a:lnTo>
                  <a:pt x="79247" y="309371"/>
                </a:lnTo>
                <a:lnTo>
                  <a:pt x="76199" y="303275"/>
                </a:lnTo>
                <a:lnTo>
                  <a:pt x="76199" y="295655"/>
                </a:lnTo>
                <a:lnTo>
                  <a:pt x="75456" y="290876"/>
                </a:lnTo>
                <a:lnTo>
                  <a:pt x="75005" y="285585"/>
                </a:lnTo>
                <a:lnTo>
                  <a:pt x="74773" y="279635"/>
                </a:lnTo>
                <a:lnTo>
                  <a:pt x="74688" y="272881"/>
                </a:lnTo>
                <a:lnTo>
                  <a:pt x="74675" y="265175"/>
                </a:lnTo>
                <a:lnTo>
                  <a:pt x="74675" y="0"/>
                </a:lnTo>
                <a:lnTo>
                  <a:pt x="59435" y="0"/>
                </a:lnTo>
                <a:lnTo>
                  <a:pt x="0" y="3047"/>
                </a:lnTo>
                <a:lnTo>
                  <a:pt x="0" y="15239"/>
                </a:lnTo>
                <a:lnTo>
                  <a:pt x="7619" y="16763"/>
                </a:lnTo>
                <a:lnTo>
                  <a:pt x="13715" y="18287"/>
                </a:lnTo>
                <a:lnTo>
                  <a:pt x="22859" y="22859"/>
                </a:lnTo>
                <a:lnTo>
                  <a:pt x="24383" y="24383"/>
                </a:lnTo>
                <a:lnTo>
                  <a:pt x="27431" y="30479"/>
                </a:lnTo>
                <a:lnTo>
                  <a:pt x="30479" y="39623"/>
                </a:lnTo>
                <a:lnTo>
                  <a:pt x="30479" y="51815"/>
                </a:lnTo>
                <a:lnTo>
                  <a:pt x="30638" y="56022"/>
                </a:lnTo>
                <a:lnTo>
                  <a:pt x="31467" y="67726"/>
                </a:lnTo>
                <a:lnTo>
                  <a:pt x="31845" y="75224"/>
                </a:lnTo>
                <a:lnTo>
                  <a:pt x="32003" y="83819"/>
                </a:lnTo>
                <a:lnTo>
                  <a:pt x="32003" y="355091"/>
                </a:lnTo>
                <a:lnTo>
                  <a:pt x="48767" y="359663"/>
                </a:lnTo>
                <a:lnTo>
                  <a:pt x="65531" y="344423"/>
                </a:lnTo>
                <a:lnTo>
                  <a:pt x="71515" y="346695"/>
                </a:lnTo>
                <a:lnTo>
                  <a:pt x="77328" y="348883"/>
                </a:lnTo>
                <a:lnTo>
                  <a:pt x="83057" y="350900"/>
                </a:lnTo>
                <a:lnTo>
                  <a:pt x="88787" y="352664"/>
                </a:lnTo>
                <a:lnTo>
                  <a:pt x="94600" y="354090"/>
                </a:lnTo>
                <a:lnTo>
                  <a:pt x="100583" y="355091"/>
                </a:lnTo>
                <a:lnTo>
                  <a:pt x="105925" y="356488"/>
                </a:lnTo>
                <a:lnTo>
                  <a:pt x="134111" y="359663"/>
                </a:lnTo>
                <a:lnTo>
                  <a:pt x="140835" y="359484"/>
                </a:lnTo>
                <a:lnTo>
                  <a:pt x="181758" y="349520"/>
                </a:lnTo>
                <a:lnTo>
                  <a:pt x="192023" y="344423"/>
                </a:lnTo>
                <a:lnTo>
                  <a:pt x="193547" y="343436"/>
                </a:lnTo>
                <a:close/>
              </a:path>
              <a:path w="1068704" h="360044">
                <a:moveTo>
                  <a:pt x="240791" y="234695"/>
                </a:moveTo>
                <a:lnTo>
                  <a:pt x="237205" y="194753"/>
                </a:lnTo>
                <a:lnTo>
                  <a:pt x="224784" y="156125"/>
                </a:lnTo>
                <a:lnTo>
                  <a:pt x="199643" y="126491"/>
                </a:lnTo>
                <a:lnTo>
                  <a:pt x="161660" y="114511"/>
                </a:lnTo>
                <a:lnTo>
                  <a:pt x="155447" y="114299"/>
                </a:lnTo>
                <a:lnTo>
                  <a:pt x="149230" y="114470"/>
                </a:lnTo>
                <a:lnTo>
                  <a:pt x="108216" y="127589"/>
                </a:lnTo>
                <a:lnTo>
                  <a:pt x="74675" y="156971"/>
                </a:lnTo>
                <a:lnTo>
                  <a:pt x="74675" y="193547"/>
                </a:lnTo>
                <a:lnTo>
                  <a:pt x="76199" y="185927"/>
                </a:lnTo>
                <a:lnTo>
                  <a:pt x="82295" y="173735"/>
                </a:lnTo>
                <a:lnTo>
                  <a:pt x="112775" y="147827"/>
                </a:lnTo>
                <a:lnTo>
                  <a:pt x="126491" y="144779"/>
                </a:lnTo>
                <a:lnTo>
                  <a:pt x="137159" y="144779"/>
                </a:lnTo>
                <a:lnTo>
                  <a:pt x="175090" y="163912"/>
                </a:lnTo>
                <a:lnTo>
                  <a:pt x="189952" y="202874"/>
                </a:lnTo>
                <a:lnTo>
                  <a:pt x="193547" y="242315"/>
                </a:lnTo>
                <a:lnTo>
                  <a:pt x="193547" y="343436"/>
                </a:lnTo>
                <a:lnTo>
                  <a:pt x="196989" y="341206"/>
                </a:lnTo>
                <a:lnTo>
                  <a:pt x="224368" y="309202"/>
                </a:lnTo>
                <a:lnTo>
                  <a:pt x="237362" y="271271"/>
                </a:lnTo>
                <a:lnTo>
                  <a:pt x="240696" y="241109"/>
                </a:lnTo>
                <a:lnTo>
                  <a:pt x="240791" y="234695"/>
                </a:lnTo>
                <a:close/>
              </a:path>
              <a:path w="1068704" h="360044">
                <a:moveTo>
                  <a:pt x="455675" y="315467"/>
                </a:moveTo>
                <a:lnTo>
                  <a:pt x="455675" y="280415"/>
                </a:lnTo>
                <a:lnTo>
                  <a:pt x="454151" y="288035"/>
                </a:lnTo>
                <a:lnTo>
                  <a:pt x="448055" y="300227"/>
                </a:lnTo>
                <a:lnTo>
                  <a:pt x="441959" y="306323"/>
                </a:lnTo>
                <a:lnTo>
                  <a:pt x="434339" y="312419"/>
                </a:lnTo>
                <a:lnTo>
                  <a:pt x="428243" y="318515"/>
                </a:lnTo>
                <a:lnTo>
                  <a:pt x="420623" y="323087"/>
                </a:lnTo>
                <a:lnTo>
                  <a:pt x="416051" y="324611"/>
                </a:lnTo>
                <a:lnTo>
                  <a:pt x="409955" y="327659"/>
                </a:lnTo>
                <a:lnTo>
                  <a:pt x="403859" y="329183"/>
                </a:lnTo>
                <a:lnTo>
                  <a:pt x="387095" y="329183"/>
                </a:lnTo>
                <a:lnTo>
                  <a:pt x="379475" y="326135"/>
                </a:lnTo>
                <a:lnTo>
                  <a:pt x="374903" y="323087"/>
                </a:lnTo>
                <a:lnTo>
                  <a:pt x="368807" y="320039"/>
                </a:lnTo>
                <a:lnTo>
                  <a:pt x="354527" y="283268"/>
                </a:lnTo>
                <a:lnTo>
                  <a:pt x="353567" y="118871"/>
                </a:lnTo>
                <a:lnTo>
                  <a:pt x="281939" y="118871"/>
                </a:lnTo>
                <a:lnTo>
                  <a:pt x="281939" y="131063"/>
                </a:lnTo>
                <a:lnTo>
                  <a:pt x="292607" y="132587"/>
                </a:lnTo>
                <a:lnTo>
                  <a:pt x="298703" y="135635"/>
                </a:lnTo>
                <a:lnTo>
                  <a:pt x="304799" y="141731"/>
                </a:lnTo>
                <a:lnTo>
                  <a:pt x="307847" y="146303"/>
                </a:lnTo>
                <a:lnTo>
                  <a:pt x="307847" y="150875"/>
                </a:lnTo>
                <a:lnTo>
                  <a:pt x="308750" y="154911"/>
                </a:lnTo>
                <a:lnTo>
                  <a:pt x="309579" y="159751"/>
                </a:lnTo>
                <a:lnTo>
                  <a:pt x="310262" y="165469"/>
                </a:lnTo>
                <a:lnTo>
                  <a:pt x="310725" y="172138"/>
                </a:lnTo>
                <a:lnTo>
                  <a:pt x="310895" y="179831"/>
                </a:lnTo>
                <a:lnTo>
                  <a:pt x="310895" y="272795"/>
                </a:lnTo>
                <a:lnTo>
                  <a:pt x="310970" y="281082"/>
                </a:lnTo>
                <a:lnTo>
                  <a:pt x="316991" y="323087"/>
                </a:lnTo>
                <a:lnTo>
                  <a:pt x="344677" y="353313"/>
                </a:lnTo>
                <a:lnTo>
                  <a:pt x="376427" y="359663"/>
                </a:lnTo>
                <a:lnTo>
                  <a:pt x="381737" y="359392"/>
                </a:lnTo>
                <a:lnTo>
                  <a:pt x="418646" y="346341"/>
                </a:lnTo>
                <a:lnTo>
                  <a:pt x="449582" y="320380"/>
                </a:lnTo>
                <a:lnTo>
                  <a:pt x="454151" y="315467"/>
                </a:lnTo>
                <a:lnTo>
                  <a:pt x="455675" y="315467"/>
                </a:lnTo>
                <a:close/>
              </a:path>
              <a:path w="1068704" h="360044">
                <a:moveTo>
                  <a:pt x="527303" y="355091"/>
                </a:moveTo>
                <a:lnTo>
                  <a:pt x="527303" y="342899"/>
                </a:lnTo>
                <a:lnTo>
                  <a:pt x="519683" y="339851"/>
                </a:lnTo>
                <a:lnTo>
                  <a:pt x="512063" y="338327"/>
                </a:lnTo>
                <a:lnTo>
                  <a:pt x="509015" y="336803"/>
                </a:lnTo>
                <a:lnTo>
                  <a:pt x="505967" y="333755"/>
                </a:lnTo>
                <a:lnTo>
                  <a:pt x="502919" y="332231"/>
                </a:lnTo>
                <a:lnTo>
                  <a:pt x="501395" y="329183"/>
                </a:lnTo>
                <a:lnTo>
                  <a:pt x="498347" y="320039"/>
                </a:lnTo>
                <a:lnTo>
                  <a:pt x="498347" y="118871"/>
                </a:lnTo>
                <a:lnTo>
                  <a:pt x="426719" y="118871"/>
                </a:lnTo>
                <a:lnTo>
                  <a:pt x="426719" y="131063"/>
                </a:lnTo>
                <a:lnTo>
                  <a:pt x="432815" y="132587"/>
                </a:lnTo>
                <a:lnTo>
                  <a:pt x="437387" y="134111"/>
                </a:lnTo>
                <a:lnTo>
                  <a:pt x="446531" y="138683"/>
                </a:lnTo>
                <a:lnTo>
                  <a:pt x="449582" y="141736"/>
                </a:lnTo>
                <a:lnTo>
                  <a:pt x="451103" y="144779"/>
                </a:lnTo>
                <a:lnTo>
                  <a:pt x="451103" y="147827"/>
                </a:lnTo>
                <a:lnTo>
                  <a:pt x="452627" y="149351"/>
                </a:lnTo>
                <a:lnTo>
                  <a:pt x="454151" y="153923"/>
                </a:lnTo>
                <a:lnTo>
                  <a:pt x="454151" y="163067"/>
                </a:lnTo>
                <a:lnTo>
                  <a:pt x="455675" y="170687"/>
                </a:lnTo>
                <a:lnTo>
                  <a:pt x="455675" y="315467"/>
                </a:lnTo>
                <a:lnTo>
                  <a:pt x="457199" y="315467"/>
                </a:lnTo>
                <a:lnTo>
                  <a:pt x="457199" y="358139"/>
                </a:lnTo>
                <a:lnTo>
                  <a:pt x="470915" y="358139"/>
                </a:lnTo>
                <a:lnTo>
                  <a:pt x="527303" y="355091"/>
                </a:lnTo>
                <a:close/>
              </a:path>
              <a:path w="1068704" h="360044">
                <a:moveTo>
                  <a:pt x="457199" y="358139"/>
                </a:moveTo>
                <a:lnTo>
                  <a:pt x="457199" y="315467"/>
                </a:lnTo>
                <a:lnTo>
                  <a:pt x="455675" y="358139"/>
                </a:lnTo>
                <a:lnTo>
                  <a:pt x="457199" y="358139"/>
                </a:lnTo>
                <a:close/>
              </a:path>
              <a:path w="1068704" h="360044">
                <a:moveTo>
                  <a:pt x="662939" y="355091"/>
                </a:moveTo>
                <a:lnTo>
                  <a:pt x="662939" y="342899"/>
                </a:lnTo>
                <a:lnTo>
                  <a:pt x="653795" y="339851"/>
                </a:lnTo>
                <a:lnTo>
                  <a:pt x="647699" y="338327"/>
                </a:lnTo>
                <a:lnTo>
                  <a:pt x="644651" y="335279"/>
                </a:lnTo>
                <a:lnTo>
                  <a:pt x="635507" y="234695"/>
                </a:lnTo>
                <a:lnTo>
                  <a:pt x="635507" y="0"/>
                </a:lnTo>
                <a:lnTo>
                  <a:pt x="620267" y="0"/>
                </a:lnTo>
                <a:lnTo>
                  <a:pt x="560831" y="3047"/>
                </a:lnTo>
                <a:lnTo>
                  <a:pt x="560831" y="15239"/>
                </a:lnTo>
                <a:lnTo>
                  <a:pt x="568451" y="16763"/>
                </a:lnTo>
                <a:lnTo>
                  <a:pt x="574547" y="18287"/>
                </a:lnTo>
                <a:lnTo>
                  <a:pt x="583691" y="22859"/>
                </a:lnTo>
                <a:lnTo>
                  <a:pt x="585215" y="24383"/>
                </a:lnTo>
                <a:lnTo>
                  <a:pt x="588263" y="30479"/>
                </a:lnTo>
                <a:lnTo>
                  <a:pt x="591311" y="39623"/>
                </a:lnTo>
                <a:lnTo>
                  <a:pt x="591311" y="51815"/>
                </a:lnTo>
                <a:lnTo>
                  <a:pt x="591470" y="56022"/>
                </a:lnTo>
                <a:lnTo>
                  <a:pt x="592299" y="67726"/>
                </a:lnTo>
                <a:lnTo>
                  <a:pt x="592677" y="75224"/>
                </a:lnTo>
                <a:lnTo>
                  <a:pt x="592835" y="83819"/>
                </a:lnTo>
                <a:lnTo>
                  <a:pt x="592835" y="355091"/>
                </a:lnTo>
                <a:lnTo>
                  <a:pt x="662939" y="355091"/>
                </a:lnTo>
                <a:close/>
              </a:path>
              <a:path w="1068704" h="360044">
                <a:moveTo>
                  <a:pt x="592835" y="355091"/>
                </a:moveTo>
                <a:lnTo>
                  <a:pt x="592835" y="301751"/>
                </a:lnTo>
                <a:lnTo>
                  <a:pt x="591311" y="307847"/>
                </a:lnTo>
                <a:lnTo>
                  <a:pt x="591311" y="320039"/>
                </a:lnTo>
                <a:lnTo>
                  <a:pt x="589787" y="324611"/>
                </a:lnTo>
                <a:lnTo>
                  <a:pt x="585215" y="333755"/>
                </a:lnTo>
                <a:lnTo>
                  <a:pt x="580643" y="335279"/>
                </a:lnTo>
                <a:lnTo>
                  <a:pt x="577595" y="338327"/>
                </a:lnTo>
                <a:lnTo>
                  <a:pt x="563879" y="342899"/>
                </a:lnTo>
                <a:lnTo>
                  <a:pt x="563879" y="355091"/>
                </a:lnTo>
                <a:lnTo>
                  <a:pt x="592835" y="355091"/>
                </a:lnTo>
                <a:close/>
              </a:path>
              <a:path w="1068704" h="360044">
                <a:moveTo>
                  <a:pt x="717803" y="196142"/>
                </a:moveTo>
                <a:lnTo>
                  <a:pt x="717803" y="155447"/>
                </a:lnTo>
                <a:lnTo>
                  <a:pt x="716279" y="158495"/>
                </a:lnTo>
                <a:lnTo>
                  <a:pt x="714755" y="163067"/>
                </a:lnTo>
                <a:lnTo>
                  <a:pt x="708659" y="172211"/>
                </a:lnTo>
                <a:lnTo>
                  <a:pt x="690371" y="190499"/>
                </a:lnTo>
                <a:lnTo>
                  <a:pt x="685226" y="194889"/>
                </a:lnTo>
                <a:lnTo>
                  <a:pt x="676546" y="202570"/>
                </a:lnTo>
                <a:lnTo>
                  <a:pt x="672717" y="205861"/>
                </a:lnTo>
                <a:lnTo>
                  <a:pt x="669035" y="208787"/>
                </a:lnTo>
                <a:lnTo>
                  <a:pt x="659891" y="214883"/>
                </a:lnTo>
                <a:lnTo>
                  <a:pt x="655319" y="214883"/>
                </a:lnTo>
                <a:lnTo>
                  <a:pt x="652271" y="216407"/>
                </a:lnTo>
                <a:lnTo>
                  <a:pt x="647699" y="217931"/>
                </a:lnTo>
                <a:lnTo>
                  <a:pt x="635507" y="217931"/>
                </a:lnTo>
                <a:lnTo>
                  <a:pt x="635507" y="234695"/>
                </a:lnTo>
                <a:lnTo>
                  <a:pt x="656843" y="234695"/>
                </a:lnTo>
                <a:lnTo>
                  <a:pt x="659891" y="236219"/>
                </a:lnTo>
                <a:lnTo>
                  <a:pt x="661415" y="236219"/>
                </a:lnTo>
                <a:lnTo>
                  <a:pt x="664463" y="237743"/>
                </a:lnTo>
                <a:lnTo>
                  <a:pt x="669035" y="242315"/>
                </a:lnTo>
                <a:lnTo>
                  <a:pt x="678179" y="254507"/>
                </a:lnTo>
                <a:lnTo>
                  <a:pt x="697991" y="280263"/>
                </a:lnTo>
                <a:lnTo>
                  <a:pt x="697991" y="214883"/>
                </a:lnTo>
                <a:lnTo>
                  <a:pt x="717803" y="196142"/>
                </a:lnTo>
                <a:close/>
              </a:path>
              <a:path w="1068704" h="360044">
                <a:moveTo>
                  <a:pt x="804671" y="131063"/>
                </a:moveTo>
                <a:lnTo>
                  <a:pt x="804671" y="118871"/>
                </a:lnTo>
                <a:lnTo>
                  <a:pt x="697991" y="118871"/>
                </a:lnTo>
                <a:lnTo>
                  <a:pt x="697991" y="131063"/>
                </a:lnTo>
                <a:lnTo>
                  <a:pt x="705611" y="131063"/>
                </a:lnTo>
                <a:lnTo>
                  <a:pt x="710183" y="134111"/>
                </a:lnTo>
                <a:lnTo>
                  <a:pt x="713231" y="135635"/>
                </a:lnTo>
                <a:lnTo>
                  <a:pt x="716279" y="138683"/>
                </a:lnTo>
                <a:lnTo>
                  <a:pt x="717803" y="143255"/>
                </a:lnTo>
                <a:lnTo>
                  <a:pt x="717803" y="196142"/>
                </a:lnTo>
                <a:lnTo>
                  <a:pt x="758944" y="157211"/>
                </a:lnTo>
                <a:lnTo>
                  <a:pt x="763467" y="153303"/>
                </a:lnTo>
                <a:lnTo>
                  <a:pt x="767905" y="149732"/>
                </a:lnTo>
                <a:lnTo>
                  <a:pt x="772216" y="146416"/>
                </a:lnTo>
                <a:lnTo>
                  <a:pt x="776358" y="143270"/>
                </a:lnTo>
                <a:lnTo>
                  <a:pt x="780287" y="140207"/>
                </a:lnTo>
                <a:lnTo>
                  <a:pt x="786884" y="137064"/>
                </a:lnTo>
                <a:lnTo>
                  <a:pt x="793051" y="134492"/>
                </a:lnTo>
                <a:lnTo>
                  <a:pt x="798933" y="132492"/>
                </a:lnTo>
                <a:lnTo>
                  <a:pt x="804671" y="131063"/>
                </a:lnTo>
                <a:close/>
              </a:path>
              <a:path w="1068704" h="360044">
                <a:moveTo>
                  <a:pt x="813815" y="355091"/>
                </a:moveTo>
                <a:lnTo>
                  <a:pt x="813815" y="342899"/>
                </a:lnTo>
                <a:lnTo>
                  <a:pt x="804671" y="341375"/>
                </a:lnTo>
                <a:lnTo>
                  <a:pt x="798575" y="336803"/>
                </a:lnTo>
                <a:lnTo>
                  <a:pt x="768095" y="307847"/>
                </a:lnTo>
                <a:lnTo>
                  <a:pt x="697991" y="214883"/>
                </a:lnTo>
                <a:lnTo>
                  <a:pt x="697991" y="280263"/>
                </a:lnTo>
                <a:lnTo>
                  <a:pt x="721304" y="311705"/>
                </a:lnTo>
                <a:lnTo>
                  <a:pt x="728471" y="323087"/>
                </a:lnTo>
                <a:lnTo>
                  <a:pt x="729995" y="324611"/>
                </a:lnTo>
                <a:lnTo>
                  <a:pt x="729995" y="355091"/>
                </a:lnTo>
                <a:lnTo>
                  <a:pt x="813815" y="355091"/>
                </a:lnTo>
                <a:close/>
              </a:path>
              <a:path w="1068704" h="360044">
                <a:moveTo>
                  <a:pt x="729995" y="355091"/>
                </a:moveTo>
                <a:lnTo>
                  <a:pt x="729995" y="338327"/>
                </a:lnTo>
                <a:lnTo>
                  <a:pt x="726947" y="339851"/>
                </a:lnTo>
                <a:lnTo>
                  <a:pt x="725423" y="341375"/>
                </a:lnTo>
                <a:lnTo>
                  <a:pt x="722375" y="341375"/>
                </a:lnTo>
                <a:lnTo>
                  <a:pt x="717803" y="342899"/>
                </a:lnTo>
                <a:lnTo>
                  <a:pt x="717803" y="355091"/>
                </a:lnTo>
                <a:lnTo>
                  <a:pt x="729995" y="355091"/>
                </a:lnTo>
                <a:close/>
              </a:path>
              <a:path w="1068704" h="360044">
                <a:moveTo>
                  <a:pt x="996695" y="315467"/>
                </a:moveTo>
                <a:lnTo>
                  <a:pt x="996695" y="280415"/>
                </a:lnTo>
                <a:lnTo>
                  <a:pt x="995171" y="288035"/>
                </a:lnTo>
                <a:lnTo>
                  <a:pt x="989075" y="300227"/>
                </a:lnTo>
                <a:lnTo>
                  <a:pt x="982979" y="306323"/>
                </a:lnTo>
                <a:lnTo>
                  <a:pt x="975359" y="312419"/>
                </a:lnTo>
                <a:lnTo>
                  <a:pt x="969263" y="318515"/>
                </a:lnTo>
                <a:lnTo>
                  <a:pt x="961643" y="323087"/>
                </a:lnTo>
                <a:lnTo>
                  <a:pt x="957071" y="324611"/>
                </a:lnTo>
                <a:lnTo>
                  <a:pt x="950975" y="327659"/>
                </a:lnTo>
                <a:lnTo>
                  <a:pt x="944879" y="329183"/>
                </a:lnTo>
                <a:lnTo>
                  <a:pt x="928115" y="329183"/>
                </a:lnTo>
                <a:lnTo>
                  <a:pt x="920495" y="326135"/>
                </a:lnTo>
                <a:lnTo>
                  <a:pt x="915923" y="323087"/>
                </a:lnTo>
                <a:lnTo>
                  <a:pt x="909827" y="320039"/>
                </a:lnTo>
                <a:lnTo>
                  <a:pt x="895547" y="283268"/>
                </a:lnTo>
                <a:lnTo>
                  <a:pt x="894587" y="118871"/>
                </a:lnTo>
                <a:lnTo>
                  <a:pt x="822959" y="118871"/>
                </a:lnTo>
                <a:lnTo>
                  <a:pt x="822959" y="131063"/>
                </a:lnTo>
                <a:lnTo>
                  <a:pt x="833627" y="132587"/>
                </a:lnTo>
                <a:lnTo>
                  <a:pt x="839723" y="135635"/>
                </a:lnTo>
                <a:lnTo>
                  <a:pt x="845819" y="141731"/>
                </a:lnTo>
                <a:lnTo>
                  <a:pt x="848867" y="146303"/>
                </a:lnTo>
                <a:lnTo>
                  <a:pt x="848867" y="150875"/>
                </a:lnTo>
                <a:lnTo>
                  <a:pt x="849770" y="154911"/>
                </a:lnTo>
                <a:lnTo>
                  <a:pt x="850599" y="159751"/>
                </a:lnTo>
                <a:lnTo>
                  <a:pt x="851281" y="165469"/>
                </a:lnTo>
                <a:lnTo>
                  <a:pt x="851745" y="172138"/>
                </a:lnTo>
                <a:lnTo>
                  <a:pt x="851915" y="179831"/>
                </a:lnTo>
                <a:lnTo>
                  <a:pt x="851915" y="272795"/>
                </a:lnTo>
                <a:lnTo>
                  <a:pt x="851990" y="281082"/>
                </a:lnTo>
                <a:lnTo>
                  <a:pt x="858011" y="323087"/>
                </a:lnTo>
                <a:lnTo>
                  <a:pt x="885697" y="353313"/>
                </a:lnTo>
                <a:lnTo>
                  <a:pt x="917447" y="359663"/>
                </a:lnTo>
                <a:lnTo>
                  <a:pt x="922757" y="359392"/>
                </a:lnTo>
                <a:lnTo>
                  <a:pt x="959666" y="346341"/>
                </a:lnTo>
                <a:lnTo>
                  <a:pt x="990602" y="320380"/>
                </a:lnTo>
                <a:lnTo>
                  <a:pt x="995171" y="315467"/>
                </a:lnTo>
                <a:lnTo>
                  <a:pt x="996695" y="315467"/>
                </a:lnTo>
                <a:close/>
              </a:path>
              <a:path w="1068704" h="360044">
                <a:moveTo>
                  <a:pt x="1068323" y="355091"/>
                </a:moveTo>
                <a:lnTo>
                  <a:pt x="1068323" y="342899"/>
                </a:lnTo>
                <a:lnTo>
                  <a:pt x="1060703" y="339851"/>
                </a:lnTo>
                <a:lnTo>
                  <a:pt x="1053083" y="338327"/>
                </a:lnTo>
                <a:lnTo>
                  <a:pt x="1050035" y="336803"/>
                </a:lnTo>
                <a:lnTo>
                  <a:pt x="1046987" y="333755"/>
                </a:lnTo>
                <a:lnTo>
                  <a:pt x="1043939" y="332231"/>
                </a:lnTo>
                <a:lnTo>
                  <a:pt x="1042415" y="329183"/>
                </a:lnTo>
                <a:lnTo>
                  <a:pt x="1039367" y="320039"/>
                </a:lnTo>
                <a:lnTo>
                  <a:pt x="1039367" y="118871"/>
                </a:lnTo>
                <a:lnTo>
                  <a:pt x="967739" y="118871"/>
                </a:lnTo>
                <a:lnTo>
                  <a:pt x="967739" y="131063"/>
                </a:lnTo>
                <a:lnTo>
                  <a:pt x="973835" y="132587"/>
                </a:lnTo>
                <a:lnTo>
                  <a:pt x="978407" y="134111"/>
                </a:lnTo>
                <a:lnTo>
                  <a:pt x="987551" y="138683"/>
                </a:lnTo>
                <a:lnTo>
                  <a:pt x="990602" y="141736"/>
                </a:lnTo>
                <a:lnTo>
                  <a:pt x="992123" y="144779"/>
                </a:lnTo>
                <a:lnTo>
                  <a:pt x="992123" y="147827"/>
                </a:lnTo>
                <a:lnTo>
                  <a:pt x="993647" y="149351"/>
                </a:lnTo>
                <a:lnTo>
                  <a:pt x="995171" y="153923"/>
                </a:lnTo>
                <a:lnTo>
                  <a:pt x="995171" y="163067"/>
                </a:lnTo>
                <a:lnTo>
                  <a:pt x="996695" y="170687"/>
                </a:lnTo>
                <a:lnTo>
                  <a:pt x="996695" y="315467"/>
                </a:lnTo>
                <a:lnTo>
                  <a:pt x="998219" y="315467"/>
                </a:lnTo>
                <a:lnTo>
                  <a:pt x="998219" y="358139"/>
                </a:lnTo>
                <a:lnTo>
                  <a:pt x="1011935" y="358139"/>
                </a:lnTo>
                <a:lnTo>
                  <a:pt x="1068323" y="355091"/>
                </a:lnTo>
                <a:close/>
              </a:path>
              <a:path w="1068704" h="360044">
                <a:moveTo>
                  <a:pt x="998219" y="358139"/>
                </a:moveTo>
                <a:lnTo>
                  <a:pt x="998219" y="315467"/>
                </a:lnTo>
                <a:lnTo>
                  <a:pt x="996695" y="358139"/>
                </a:lnTo>
                <a:lnTo>
                  <a:pt x="998219" y="3581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1306" y="1022603"/>
            <a:ext cx="74930" cy="127000"/>
          </a:xfrm>
          <a:custGeom>
            <a:avLst/>
            <a:gdLst/>
            <a:ahLst/>
            <a:cxnLst/>
            <a:rect l="l" t="t" r="r" b="b"/>
            <a:pathLst>
              <a:path w="74929" h="127000">
                <a:moveTo>
                  <a:pt x="28955" y="112637"/>
                </a:moveTo>
                <a:lnTo>
                  <a:pt x="28955" y="36575"/>
                </a:lnTo>
                <a:lnTo>
                  <a:pt x="28785" y="43696"/>
                </a:lnTo>
                <a:lnTo>
                  <a:pt x="28322" y="50377"/>
                </a:lnTo>
                <a:lnTo>
                  <a:pt x="27639" y="56546"/>
                </a:lnTo>
                <a:lnTo>
                  <a:pt x="26810" y="62130"/>
                </a:lnTo>
                <a:lnTo>
                  <a:pt x="25907" y="67055"/>
                </a:lnTo>
                <a:lnTo>
                  <a:pt x="24383" y="76199"/>
                </a:lnTo>
                <a:lnTo>
                  <a:pt x="4389" y="106094"/>
                </a:lnTo>
                <a:lnTo>
                  <a:pt x="0" y="111251"/>
                </a:lnTo>
                <a:lnTo>
                  <a:pt x="12191" y="126491"/>
                </a:lnTo>
                <a:lnTo>
                  <a:pt x="17764" y="121991"/>
                </a:lnTo>
                <a:lnTo>
                  <a:pt x="23050" y="117633"/>
                </a:lnTo>
                <a:lnTo>
                  <a:pt x="28051" y="113418"/>
                </a:lnTo>
                <a:lnTo>
                  <a:pt x="28955" y="112637"/>
                </a:lnTo>
                <a:close/>
              </a:path>
              <a:path w="74929" h="127000">
                <a:moveTo>
                  <a:pt x="74675" y="33527"/>
                </a:moveTo>
                <a:lnTo>
                  <a:pt x="70103" y="0"/>
                </a:lnTo>
                <a:lnTo>
                  <a:pt x="27431" y="0"/>
                </a:lnTo>
                <a:lnTo>
                  <a:pt x="27544" y="6095"/>
                </a:lnTo>
                <a:lnTo>
                  <a:pt x="27827" y="12191"/>
                </a:lnTo>
                <a:lnTo>
                  <a:pt x="28560" y="24383"/>
                </a:lnTo>
                <a:lnTo>
                  <a:pt x="28843" y="30479"/>
                </a:lnTo>
                <a:lnTo>
                  <a:pt x="28955" y="36575"/>
                </a:lnTo>
                <a:lnTo>
                  <a:pt x="28955" y="112637"/>
                </a:lnTo>
                <a:lnTo>
                  <a:pt x="32765" y="109346"/>
                </a:lnTo>
                <a:lnTo>
                  <a:pt x="60388" y="80009"/>
                </a:lnTo>
                <a:lnTo>
                  <a:pt x="74334" y="40660"/>
                </a:lnTo>
                <a:lnTo>
                  <a:pt x="74675" y="335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29050" y="783336"/>
            <a:ext cx="1652015" cy="3657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38038" y="725423"/>
            <a:ext cx="769620" cy="360045"/>
          </a:xfrm>
          <a:custGeom>
            <a:avLst/>
            <a:gdLst/>
            <a:ahLst/>
            <a:cxnLst/>
            <a:rect l="l" t="t" r="r" b="b"/>
            <a:pathLst>
              <a:path w="769620" h="360044">
                <a:moveTo>
                  <a:pt x="166115" y="207263"/>
                </a:moveTo>
                <a:lnTo>
                  <a:pt x="166115" y="124967"/>
                </a:lnTo>
                <a:lnTo>
                  <a:pt x="159885" y="122407"/>
                </a:lnTo>
                <a:lnTo>
                  <a:pt x="120810" y="114397"/>
                </a:lnTo>
                <a:lnTo>
                  <a:pt x="108203" y="114299"/>
                </a:lnTo>
                <a:lnTo>
                  <a:pt x="101894" y="114437"/>
                </a:lnTo>
                <a:lnTo>
                  <a:pt x="62849" y="123078"/>
                </a:lnTo>
                <a:lnTo>
                  <a:pt x="30670" y="145160"/>
                </a:lnTo>
                <a:lnTo>
                  <a:pt x="9524" y="179331"/>
                </a:lnTo>
                <a:lnTo>
                  <a:pt x="857" y="219527"/>
                </a:lnTo>
                <a:lnTo>
                  <a:pt x="0" y="239267"/>
                </a:lnTo>
                <a:lnTo>
                  <a:pt x="82" y="246785"/>
                </a:lnTo>
                <a:lnTo>
                  <a:pt x="4292" y="287319"/>
                </a:lnTo>
                <a:lnTo>
                  <a:pt x="18409" y="323556"/>
                </a:lnTo>
                <a:lnTo>
                  <a:pt x="47243" y="350911"/>
                </a:lnTo>
                <a:lnTo>
                  <a:pt x="47243" y="231647"/>
                </a:lnTo>
                <a:lnTo>
                  <a:pt x="47325" y="224397"/>
                </a:lnTo>
                <a:lnTo>
                  <a:pt x="52793" y="181220"/>
                </a:lnTo>
                <a:lnTo>
                  <a:pt x="74362" y="145836"/>
                </a:lnTo>
                <a:lnTo>
                  <a:pt x="111251" y="134111"/>
                </a:lnTo>
                <a:lnTo>
                  <a:pt x="126491" y="134111"/>
                </a:lnTo>
                <a:lnTo>
                  <a:pt x="131063" y="135635"/>
                </a:lnTo>
                <a:lnTo>
                  <a:pt x="137159" y="137159"/>
                </a:lnTo>
                <a:lnTo>
                  <a:pt x="146303" y="143255"/>
                </a:lnTo>
                <a:lnTo>
                  <a:pt x="155447" y="152399"/>
                </a:lnTo>
                <a:lnTo>
                  <a:pt x="158495" y="156971"/>
                </a:lnTo>
                <a:lnTo>
                  <a:pt x="160019" y="163067"/>
                </a:lnTo>
                <a:lnTo>
                  <a:pt x="163067" y="169163"/>
                </a:lnTo>
                <a:lnTo>
                  <a:pt x="163067" y="176783"/>
                </a:lnTo>
                <a:lnTo>
                  <a:pt x="163970" y="181709"/>
                </a:lnTo>
                <a:lnTo>
                  <a:pt x="164799" y="187293"/>
                </a:lnTo>
                <a:lnTo>
                  <a:pt x="165482" y="193462"/>
                </a:lnTo>
                <a:lnTo>
                  <a:pt x="165945" y="200143"/>
                </a:lnTo>
                <a:lnTo>
                  <a:pt x="166115" y="207263"/>
                </a:lnTo>
                <a:close/>
              </a:path>
              <a:path w="769620" h="360044">
                <a:moveTo>
                  <a:pt x="166115" y="315467"/>
                </a:moveTo>
                <a:lnTo>
                  <a:pt x="166115" y="271271"/>
                </a:lnTo>
                <a:lnTo>
                  <a:pt x="163067" y="283463"/>
                </a:lnTo>
                <a:lnTo>
                  <a:pt x="163067" y="288035"/>
                </a:lnTo>
                <a:lnTo>
                  <a:pt x="161543" y="292607"/>
                </a:lnTo>
                <a:lnTo>
                  <a:pt x="158495" y="295655"/>
                </a:lnTo>
                <a:lnTo>
                  <a:pt x="156971" y="300227"/>
                </a:lnTo>
                <a:lnTo>
                  <a:pt x="138683" y="318515"/>
                </a:lnTo>
                <a:lnTo>
                  <a:pt x="134111" y="320039"/>
                </a:lnTo>
                <a:lnTo>
                  <a:pt x="124967" y="326135"/>
                </a:lnTo>
                <a:lnTo>
                  <a:pt x="120395" y="326135"/>
                </a:lnTo>
                <a:lnTo>
                  <a:pt x="108203" y="329183"/>
                </a:lnTo>
                <a:lnTo>
                  <a:pt x="101894" y="329171"/>
                </a:lnTo>
                <a:lnTo>
                  <a:pt x="96129" y="328847"/>
                </a:lnTo>
                <a:lnTo>
                  <a:pt x="62705" y="308579"/>
                </a:lnTo>
                <a:lnTo>
                  <a:pt x="49515" y="267574"/>
                </a:lnTo>
                <a:lnTo>
                  <a:pt x="47243" y="231647"/>
                </a:lnTo>
                <a:lnTo>
                  <a:pt x="47243" y="350911"/>
                </a:lnTo>
                <a:lnTo>
                  <a:pt x="83438" y="359650"/>
                </a:lnTo>
                <a:lnTo>
                  <a:pt x="84063" y="359650"/>
                </a:lnTo>
                <a:lnTo>
                  <a:pt x="123114" y="349178"/>
                </a:lnTo>
                <a:lnTo>
                  <a:pt x="137159" y="339851"/>
                </a:lnTo>
                <a:lnTo>
                  <a:pt x="141096" y="337199"/>
                </a:lnTo>
                <a:lnTo>
                  <a:pt x="164591" y="315467"/>
                </a:lnTo>
                <a:lnTo>
                  <a:pt x="166115" y="315467"/>
                </a:lnTo>
                <a:close/>
              </a:path>
              <a:path w="769620" h="360044">
                <a:moveTo>
                  <a:pt x="237743" y="355091"/>
                </a:moveTo>
                <a:lnTo>
                  <a:pt x="237743" y="342899"/>
                </a:lnTo>
                <a:lnTo>
                  <a:pt x="230123" y="339851"/>
                </a:lnTo>
                <a:lnTo>
                  <a:pt x="224027" y="338327"/>
                </a:lnTo>
                <a:lnTo>
                  <a:pt x="219455" y="336803"/>
                </a:lnTo>
                <a:lnTo>
                  <a:pt x="216407" y="333755"/>
                </a:lnTo>
                <a:lnTo>
                  <a:pt x="213359" y="332231"/>
                </a:lnTo>
                <a:lnTo>
                  <a:pt x="211835" y="327659"/>
                </a:lnTo>
                <a:lnTo>
                  <a:pt x="210311" y="324611"/>
                </a:lnTo>
                <a:lnTo>
                  <a:pt x="208787" y="320039"/>
                </a:lnTo>
                <a:lnTo>
                  <a:pt x="208787" y="0"/>
                </a:lnTo>
                <a:lnTo>
                  <a:pt x="193547" y="0"/>
                </a:lnTo>
                <a:lnTo>
                  <a:pt x="134111" y="3047"/>
                </a:lnTo>
                <a:lnTo>
                  <a:pt x="134111" y="15239"/>
                </a:lnTo>
                <a:lnTo>
                  <a:pt x="141731" y="16763"/>
                </a:lnTo>
                <a:lnTo>
                  <a:pt x="147827" y="18287"/>
                </a:lnTo>
                <a:lnTo>
                  <a:pt x="156971" y="22859"/>
                </a:lnTo>
                <a:lnTo>
                  <a:pt x="158495" y="24383"/>
                </a:lnTo>
                <a:lnTo>
                  <a:pt x="161543" y="30479"/>
                </a:lnTo>
                <a:lnTo>
                  <a:pt x="164591" y="39623"/>
                </a:lnTo>
                <a:lnTo>
                  <a:pt x="164591" y="51815"/>
                </a:lnTo>
                <a:lnTo>
                  <a:pt x="164704" y="55252"/>
                </a:lnTo>
                <a:lnTo>
                  <a:pt x="165720" y="70555"/>
                </a:lnTo>
                <a:lnTo>
                  <a:pt x="166003" y="77462"/>
                </a:lnTo>
                <a:lnTo>
                  <a:pt x="166115" y="85343"/>
                </a:lnTo>
                <a:lnTo>
                  <a:pt x="166115" y="315467"/>
                </a:lnTo>
                <a:lnTo>
                  <a:pt x="167639" y="315467"/>
                </a:lnTo>
                <a:lnTo>
                  <a:pt x="167639" y="358139"/>
                </a:lnTo>
                <a:lnTo>
                  <a:pt x="179831" y="358139"/>
                </a:lnTo>
                <a:lnTo>
                  <a:pt x="237743" y="355091"/>
                </a:lnTo>
                <a:close/>
              </a:path>
              <a:path w="769620" h="360044">
                <a:moveTo>
                  <a:pt x="167639" y="358139"/>
                </a:moveTo>
                <a:lnTo>
                  <a:pt x="167639" y="315467"/>
                </a:lnTo>
                <a:lnTo>
                  <a:pt x="164591" y="358139"/>
                </a:lnTo>
                <a:lnTo>
                  <a:pt x="167639" y="358139"/>
                </a:lnTo>
                <a:close/>
              </a:path>
              <a:path w="769620" h="360044">
                <a:moveTo>
                  <a:pt x="419099" y="243839"/>
                </a:moveTo>
                <a:lnTo>
                  <a:pt x="419099" y="222503"/>
                </a:lnTo>
                <a:lnTo>
                  <a:pt x="411199" y="222810"/>
                </a:lnTo>
                <a:lnTo>
                  <a:pt x="368247" y="227047"/>
                </a:lnTo>
                <a:lnTo>
                  <a:pt x="328765" y="237123"/>
                </a:lnTo>
                <a:lnTo>
                  <a:pt x="295132" y="255650"/>
                </a:lnTo>
                <a:lnTo>
                  <a:pt x="276068" y="294258"/>
                </a:lnTo>
                <a:lnTo>
                  <a:pt x="275843" y="300227"/>
                </a:lnTo>
                <a:lnTo>
                  <a:pt x="276051" y="307348"/>
                </a:lnTo>
                <a:lnTo>
                  <a:pt x="276770" y="314029"/>
                </a:lnTo>
                <a:lnTo>
                  <a:pt x="278148" y="320198"/>
                </a:lnTo>
                <a:lnTo>
                  <a:pt x="280330" y="325782"/>
                </a:lnTo>
                <a:lnTo>
                  <a:pt x="283463" y="330707"/>
                </a:lnTo>
                <a:lnTo>
                  <a:pt x="286560" y="335999"/>
                </a:lnTo>
                <a:lnTo>
                  <a:pt x="318515" y="357050"/>
                </a:lnTo>
                <a:lnTo>
                  <a:pt x="318515" y="294131"/>
                </a:lnTo>
                <a:lnTo>
                  <a:pt x="318876" y="287994"/>
                </a:lnTo>
                <a:lnTo>
                  <a:pt x="342899" y="256031"/>
                </a:lnTo>
                <a:lnTo>
                  <a:pt x="383216" y="244700"/>
                </a:lnTo>
                <a:lnTo>
                  <a:pt x="403347" y="243571"/>
                </a:lnTo>
                <a:lnTo>
                  <a:pt x="407098" y="243578"/>
                </a:lnTo>
                <a:lnTo>
                  <a:pt x="411199" y="243595"/>
                </a:lnTo>
                <a:lnTo>
                  <a:pt x="419099" y="243839"/>
                </a:lnTo>
                <a:close/>
              </a:path>
              <a:path w="769620" h="360044">
                <a:moveTo>
                  <a:pt x="489203" y="355091"/>
                </a:moveTo>
                <a:lnTo>
                  <a:pt x="489203" y="342899"/>
                </a:lnTo>
                <a:lnTo>
                  <a:pt x="481583" y="339851"/>
                </a:lnTo>
                <a:lnTo>
                  <a:pt x="477011" y="338327"/>
                </a:lnTo>
                <a:lnTo>
                  <a:pt x="470915" y="335279"/>
                </a:lnTo>
                <a:lnTo>
                  <a:pt x="466343" y="330707"/>
                </a:lnTo>
                <a:lnTo>
                  <a:pt x="463295" y="324611"/>
                </a:lnTo>
                <a:lnTo>
                  <a:pt x="463295" y="320039"/>
                </a:lnTo>
                <a:lnTo>
                  <a:pt x="461771" y="315467"/>
                </a:lnTo>
                <a:lnTo>
                  <a:pt x="461771" y="193547"/>
                </a:lnTo>
                <a:lnTo>
                  <a:pt x="461632" y="185764"/>
                </a:lnTo>
                <a:lnTo>
                  <a:pt x="454151" y="144779"/>
                </a:lnTo>
                <a:lnTo>
                  <a:pt x="421703" y="117743"/>
                </a:lnTo>
                <a:lnTo>
                  <a:pt x="388619" y="114311"/>
                </a:lnTo>
                <a:lnTo>
                  <a:pt x="385267" y="114324"/>
                </a:lnTo>
                <a:lnTo>
                  <a:pt x="378866" y="114495"/>
                </a:lnTo>
                <a:lnTo>
                  <a:pt x="372465" y="114958"/>
                </a:lnTo>
                <a:lnTo>
                  <a:pt x="366064" y="115860"/>
                </a:lnTo>
                <a:lnTo>
                  <a:pt x="359663" y="117347"/>
                </a:lnTo>
                <a:lnTo>
                  <a:pt x="353263" y="118445"/>
                </a:lnTo>
                <a:lnTo>
                  <a:pt x="312384" y="133210"/>
                </a:lnTo>
                <a:lnTo>
                  <a:pt x="288035" y="144779"/>
                </a:lnTo>
                <a:lnTo>
                  <a:pt x="288035" y="176783"/>
                </a:lnTo>
                <a:lnTo>
                  <a:pt x="320039" y="176783"/>
                </a:lnTo>
                <a:lnTo>
                  <a:pt x="321811" y="170186"/>
                </a:lnTo>
                <a:lnTo>
                  <a:pt x="324047" y="164140"/>
                </a:lnTo>
                <a:lnTo>
                  <a:pt x="356446" y="138175"/>
                </a:lnTo>
                <a:lnTo>
                  <a:pt x="368807" y="137159"/>
                </a:lnTo>
                <a:lnTo>
                  <a:pt x="375769" y="137355"/>
                </a:lnTo>
                <a:lnTo>
                  <a:pt x="410408" y="158043"/>
                </a:lnTo>
                <a:lnTo>
                  <a:pt x="418922" y="198742"/>
                </a:lnTo>
                <a:lnTo>
                  <a:pt x="419099" y="205739"/>
                </a:lnTo>
                <a:lnTo>
                  <a:pt x="419099" y="318515"/>
                </a:lnTo>
                <a:lnTo>
                  <a:pt x="422147" y="320039"/>
                </a:lnTo>
                <a:lnTo>
                  <a:pt x="422147" y="355091"/>
                </a:lnTo>
                <a:lnTo>
                  <a:pt x="489203" y="355091"/>
                </a:lnTo>
                <a:close/>
              </a:path>
              <a:path w="769620" h="360044">
                <a:moveTo>
                  <a:pt x="419099" y="318515"/>
                </a:moveTo>
                <a:lnTo>
                  <a:pt x="419099" y="277367"/>
                </a:lnTo>
                <a:lnTo>
                  <a:pt x="418734" y="282695"/>
                </a:lnTo>
                <a:lnTo>
                  <a:pt x="417636" y="287804"/>
                </a:lnTo>
                <a:lnTo>
                  <a:pt x="393911" y="320003"/>
                </a:lnTo>
                <a:lnTo>
                  <a:pt x="388619" y="323087"/>
                </a:lnTo>
                <a:lnTo>
                  <a:pt x="383109" y="326379"/>
                </a:lnTo>
                <a:lnTo>
                  <a:pt x="377452" y="328940"/>
                </a:lnTo>
                <a:lnTo>
                  <a:pt x="371502" y="330768"/>
                </a:lnTo>
                <a:lnTo>
                  <a:pt x="365113" y="331866"/>
                </a:lnTo>
                <a:lnTo>
                  <a:pt x="358139" y="332231"/>
                </a:lnTo>
                <a:lnTo>
                  <a:pt x="350519" y="332231"/>
                </a:lnTo>
                <a:lnTo>
                  <a:pt x="318515" y="304799"/>
                </a:lnTo>
                <a:lnTo>
                  <a:pt x="318515" y="357050"/>
                </a:lnTo>
                <a:lnTo>
                  <a:pt x="320420" y="357568"/>
                </a:lnTo>
                <a:lnTo>
                  <a:pt x="326248" y="358704"/>
                </a:lnTo>
                <a:lnTo>
                  <a:pt x="332246" y="359417"/>
                </a:lnTo>
                <a:lnTo>
                  <a:pt x="338327" y="359663"/>
                </a:lnTo>
                <a:lnTo>
                  <a:pt x="344201" y="359477"/>
                </a:lnTo>
                <a:lnTo>
                  <a:pt x="382473" y="348318"/>
                </a:lnTo>
                <a:lnTo>
                  <a:pt x="414126" y="323426"/>
                </a:lnTo>
                <a:lnTo>
                  <a:pt x="419099" y="318515"/>
                </a:lnTo>
                <a:close/>
              </a:path>
              <a:path w="769620" h="360044">
                <a:moveTo>
                  <a:pt x="422147" y="355091"/>
                </a:moveTo>
                <a:lnTo>
                  <a:pt x="422147" y="320039"/>
                </a:lnTo>
                <a:lnTo>
                  <a:pt x="420623" y="355091"/>
                </a:lnTo>
                <a:lnTo>
                  <a:pt x="422147" y="355091"/>
                </a:lnTo>
                <a:close/>
              </a:path>
              <a:path w="769620" h="360044">
                <a:moveTo>
                  <a:pt x="597407" y="115823"/>
                </a:moveTo>
                <a:lnTo>
                  <a:pt x="582167" y="115823"/>
                </a:lnTo>
                <a:lnTo>
                  <a:pt x="524255" y="118871"/>
                </a:lnTo>
                <a:lnTo>
                  <a:pt x="524255" y="131063"/>
                </a:lnTo>
                <a:lnTo>
                  <a:pt x="531875" y="131063"/>
                </a:lnTo>
                <a:lnTo>
                  <a:pt x="536447" y="134111"/>
                </a:lnTo>
                <a:lnTo>
                  <a:pt x="545591" y="137159"/>
                </a:lnTo>
                <a:lnTo>
                  <a:pt x="548639" y="140207"/>
                </a:lnTo>
                <a:lnTo>
                  <a:pt x="550163" y="143255"/>
                </a:lnTo>
                <a:lnTo>
                  <a:pt x="553211" y="152399"/>
                </a:lnTo>
                <a:lnTo>
                  <a:pt x="553211" y="166115"/>
                </a:lnTo>
                <a:lnTo>
                  <a:pt x="554735" y="173735"/>
                </a:lnTo>
                <a:lnTo>
                  <a:pt x="554735" y="355091"/>
                </a:lnTo>
                <a:lnTo>
                  <a:pt x="594359" y="355091"/>
                </a:lnTo>
                <a:lnTo>
                  <a:pt x="594359" y="156971"/>
                </a:lnTo>
                <a:lnTo>
                  <a:pt x="597407" y="115823"/>
                </a:lnTo>
                <a:close/>
              </a:path>
              <a:path w="769620" h="360044">
                <a:moveTo>
                  <a:pt x="554735" y="355091"/>
                </a:moveTo>
                <a:lnTo>
                  <a:pt x="554735" y="292607"/>
                </a:lnTo>
                <a:lnTo>
                  <a:pt x="554474" y="301156"/>
                </a:lnTo>
                <a:lnTo>
                  <a:pt x="553783" y="308419"/>
                </a:lnTo>
                <a:lnTo>
                  <a:pt x="552807" y="314253"/>
                </a:lnTo>
                <a:lnTo>
                  <a:pt x="551687" y="318515"/>
                </a:lnTo>
                <a:lnTo>
                  <a:pt x="551687" y="324611"/>
                </a:lnTo>
                <a:lnTo>
                  <a:pt x="548639" y="330707"/>
                </a:lnTo>
                <a:lnTo>
                  <a:pt x="544067" y="335279"/>
                </a:lnTo>
                <a:lnTo>
                  <a:pt x="537971" y="338327"/>
                </a:lnTo>
                <a:lnTo>
                  <a:pt x="533399" y="339851"/>
                </a:lnTo>
                <a:lnTo>
                  <a:pt x="527303" y="342899"/>
                </a:lnTo>
                <a:lnTo>
                  <a:pt x="527303" y="355091"/>
                </a:lnTo>
                <a:lnTo>
                  <a:pt x="554735" y="355091"/>
                </a:lnTo>
                <a:close/>
              </a:path>
              <a:path w="769620" h="360044">
                <a:moveTo>
                  <a:pt x="769619" y="355091"/>
                </a:moveTo>
                <a:lnTo>
                  <a:pt x="769619" y="342899"/>
                </a:lnTo>
                <a:lnTo>
                  <a:pt x="761999" y="339851"/>
                </a:lnTo>
                <a:lnTo>
                  <a:pt x="755903" y="338327"/>
                </a:lnTo>
                <a:lnTo>
                  <a:pt x="752855" y="336803"/>
                </a:lnTo>
                <a:lnTo>
                  <a:pt x="745235" y="329183"/>
                </a:lnTo>
                <a:lnTo>
                  <a:pt x="743711" y="326135"/>
                </a:lnTo>
                <a:lnTo>
                  <a:pt x="743711" y="323087"/>
                </a:lnTo>
                <a:lnTo>
                  <a:pt x="742187" y="316991"/>
                </a:lnTo>
                <a:lnTo>
                  <a:pt x="742187" y="199643"/>
                </a:lnTo>
                <a:lnTo>
                  <a:pt x="742068" y="192920"/>
                </a:lnTo>
                <a:lnTo>
                  <a:pt x="731519" y="141731"/>
                </a:lnTo>
                <a:lnTo>
                  <a:pt x="699515" y="117347"/>
                </a:lnTo>
                <a:lnTo>
                  <a:pt x="691895" y="114299"/>
                </a:lnTo>
                <a:lnTo>
                  <a:pt x="665987" y="114299"/>
                </a:lnTo>
                <a:lnTo>
                  <a:pt x="650747" y="117347"/>
                </a:lnTo>
                <a:lnTo>
                  <a:pt x="645032" y="119919"/>
                </a:lnTo>
                <a:lnTo>
                  <a:pt x="639317" y="123062"/>
                </a:lnTo>
                <a:lnTo>
                  <a:pt x="633602" y="126777"/>
                </a:lnTo>
                <a:lnTo>
                  <a:pt x="627887" y="131063"/>
                </a:lnTo>
                <a:lnTo>
                  <a:pt x="624440" y="133298"/>
                </a:lnTo>
                <a:lnTo>
                  <a:pt x="597420" y="156960"/>
                </a:lnTo>
                <a:lnTo>
                  <a:pt x="594359" y="156971"/>
                </a:lnTo>
                <a:lnTo>
                  <a:pt x="594359" y="355091"/>
                </a:lnTo>
                <a:lnTo>
                  <a:pt x="597407" y="355091"/>
                </a:lnTo>
                <a:lnTo>
                  <a:pt x="597407" y="193547"/>
                </a:lnTo>
                <a:lnTo>
                  <a:pt x="598931" y="185927"/>
                </a:lnTo>
                <a:lnTo>
                  <a:pt x="605027" y="173735"/>
                </a:lnTo>
                <a:lnTo>
                  <a:pt x="609599" y="167639"/>
                </a:lnTo>
                <a:lnTo>
                  <a:pt x="617219" y="161543"/>
                </a:lnTo>
                <a:lnTo>
                  <a:pt x="623315" y="155447"/>
                </a:lnTo>
                <a:lnTo>
                  <a:pt x="629411" y="150875"/>
                </a:lnTo>
                <a:lnTo>
                  <a:pt x="641603" y="144779"/>
                </a:lnTo>
                <a:lnTo>
                  <a:pt x="665987" y="144779"/>
                </a:lnTo>
                <a:lnTo>
                  <a:pt x="670559" y="146303"/>
                </a:lnTo>
                <a:lnTo>
                  <a:pt x="673607" y="147827"/>
                </a:lnTo>
                <a:lnTo>
                  <a:pt x="678179" y="149351"/>
                </a:lnTo>
                <a:lnTo>
                  <a:pt x="681227" y="152399"/>
                </a:lnTo>
                <a:lnTo>
                  <a:pt x="684275" y="153923"/>
                </a:lnTo>
                <a:lnTo>
                  <a:pt x="685799" y="156971"/>
                </a:lnTo>
                <a:lnTo>
                  <a:pt x="688847" y="160019"/>
                </a:lnTo>
                <a:lnTo>
                  <a:pt x="690371" y="164591"/>
                </a:lnTo>
                <a:lnTo>
                  <a:pt x="693419" y="169163"/>
                </a:lnTo>
                <a:lnTo>
                  <a:pt x="696467" y="181355"/>
                </a:lnTo>
                <a:lnTo>
                  <a:pt x="696467" y="188975"/>
                </a:lnTo>
                <a:lnTo>
                  <a:pt x="697991" y="198119"/>
                </a:lnTo>
                <a:lnTo>
                  <a:pt x="698150" y="203777"/>
                </a:lnTo>
                <a:lnTo>
                  <a:pt x="699357" y="222211"/>
                </a:lnTo>
                <a:lnTo>
                  <a:pt x="699515" y="228599"/>
                </a:lnTo>
                <a:lnTo>
                  <a:pt x="699515" y="355091"/>
                </a:lnTo>
                <a:lnTo>
                  <a:pt x="769619" y="355091"/>
                </a:lnTo>
                <a:close/>
              </a:path>
              <a:path w="769620" h="360044">
                <a:moveTo>
                  <a:pt x="624839" y="355091"/>
                </a:moveTo>
                <a:lnTo>
                  <a:pt x="624839" y="342899"/>
                </a:lnTo>
                <a:lnTo>
                  <a:pt x="615695" y="339851"/>
                </a:lnTo>
                <a:lnTo>
                  <a:pt x="609599" y="338327"/>
                </a:lnTo>
                <a:lnTo>
                  <a:pt x="606551" y="335279"/>
                </a:lnTo>
                <a:lnTo>
                  <a:pt x="597407" y="193547"/>
                </a:lnTo>
                <a:lnTo>
                  <a:pt x="597407" y="355091"/>
                </a:lnTo>
                <a:lnTo>
                  <a:pt x="624839" y="355091"/>
                </a:lnTo>
                <a:close/>
              </a:path>
              <a:path w="769620" h="360044">
                <a:moveTo>
                  <a:pt x="699515" y="355091"/>
                </a:moveTo>
                <a:lnTo>
                  <a:pt x="699515" y="304799"/>
                </a:lnTo>
                <a:lnTo>
                  <a:pt x="697991" y="313943"/>
                </a:lnTo>
                <a:lnTo>
                  <a:pt x="696467" y="318515"/>
                </a:lnTo>
                <a:lnTo>
                  <a:pt x="696467" y="324611"/>
                </a:lnTo>
                <a:lnTo>
                  <a:pt x="693419" y="330707"/>
                </a:lnTo>
                <a:lnTo>
                  <a:pt x="688847" y="335279"/>
                </a:lnTo>
                <a:lnTo>
                  <a:pt x="682751" y="338327"/>
                </a:lnTo>
                <a:lnTo>
                  <a:pt x="678179" y="339851"/>
                </a:lnTo>
                <a:lnTo>
                  <a:pt x="672083" y="342899"/>
                </a:lnTo>
                <a:lnTo>
                  <a:pt x="672083" y="355091"/>
                </a:lnTo>
                <a:lnTo>
                  <a:pt x="699515" y="3550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49374" y="1335023"/>
            <a:ext cx="2001011" cy="359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11541" y="1992883"/>
            <a:ext cx="8070850" cy="4380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ts val="3020"/>
              </a:lnSpc>
              <a:buFont typeface="Wingdings"/>
              <a:buChar char=""/>
              <a:tabLst>
                <a:tab pos="355600" algn="l"/>
              </a:tabLst>
            </a:pPr>
            <a:r>
              <a:rPr sz="2800" spc="-15" dirty="0">
                <a:latin typeface="Cambria Math"/>
                <a:cs typeface="Cambria Math"/>
              </a:rPr>
              <a:t>B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u,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ca</a:t>
            </a:r>
            <a:r>
              <a:rPr sz="2800" spc="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ata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ume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ta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a,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f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ma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i,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1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lain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1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ib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ipe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oleh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14" dirty="0">
                <a:latin typeface="Times New Roman"/>
                <a:cs typeface="Times New Roman"/>
              </a:rPr>
              <a:t> </a:t>
            </a:r>
            <a:r>
              <a:rPr sz="2800" spc="-125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15" dirty="0">
                <a:latin typeface="Cambria Math"/>
                <a:cs typeface="Cambria Math"/>
              </a:rPr>
              <a:t>i</a:t>
            </a:r>
            <a:r>
              <a:rPr sz="2800" spc="-5" dirty="0">
                <a:latin typeface="Cambria Math"/>
                <a:cs typeface="Cambria Math"/>
              </a:rPr>
              <a:t>b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pali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lama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1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bulan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mi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taan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ampai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  <a:p>
            <a:pPr marL="355600" marR="5080" indent="-342900" algn="just">
              <a:lnSpc>
                <a:spcPts val="3020"/>
              </a:lnSpc>
              <a:spcBef>
                <a:spcPts val="1200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spc="-5" dirty="0">
                <a:latin typeface="Cambria Math"/>
                <a:cs typeface="Cambria Math"/>
              </a:rPr>
              <a:t>WP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mbria Math"/>
                <a:cs typeface="Cambria Math"/>
              </a:rPr>
              <a:t>p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iba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</a:t>
            </a:r>
            <a:r>
              <a:rPr sz="2800" spc="-10" dirty="0">
                <a:latin typeface="Cambria Math"/>
                <a:cs typeface="Cambria Math"/>
              </a:rPr>
              <a:t>nj</a:t>
            </a:r>
            <a:r>
              <a:rPr sz="2800" spc="-5" dirty="0">
                <a:latin typeface="Cambria Math"/>
                <a:cs typeface="Cambria Math"/>
              </a:rPr>
              <a:t>ala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atau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rj</a:t>
            </a:r>
            <a:r>
              <a:rPr sz="2800" spc="-5" dirty="0">
                <a:latin typeface="Cambria Math"/>
                <a:cs typeface="Cambria Math"/>
              </a:rPr>
              <a:t>aan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bebas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2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au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WP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b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ipe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25" dirty="0">
                <a:latin typeface="Cambria Math"/>
                <a:cs typeface="Cambria Math"/>
              </a:rPr>
              <a:t>k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9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m</a:t>
            </a:r>
            <a:r>
              <a:rPr sz="2800" spc="-15" dirty="0">
                <a:latin typeface="Cambria Math"/>
                <a:cs typeface="Cambria Math"/>
              </a:rPr>
              <a:t>e</a:t>
            </a:r>
            <a:r>
              <a:rPr sz="2800" spc="-5" dirty="0">
                <a:latin typeface="Cambria Math"/>
                <a:cs typeface="Cambria Math"/>
              </a:rPr>
              <a:t>me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60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iban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4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ng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5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at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itu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3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be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5" dirty="0">
                <a:latin typeface="Cambria Math"/>
                <a:cs typeface="Cambria Math"/>
              </a:rPr>
              <a:t>n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3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0" dirty="0">
                <a:latin typeface="Cambria Math"/>
                <a:cs typeface="Cambria Math"/>
              </a:rPr>
              <a:t>n</a:t>
            </a:r>
            <a:r>
              <a:rPr sz="2800" spc="-20" dirty="0">
                <a:latin typeface="Cambria Math"/>
                <a:cs typeface="Cambria Math"/>
              </a:rPr>
              <a:t>g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ilan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31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3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5" dirty="0">
                <a:latin typeface="Cambria Math"/>
                <a:cs typeface="Cambria Math"/>
              </a:rPr>
              <a:t>l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5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3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k</a:t>
            </a:r>
            <a:r>
              <a:rPr sz="2800" spc="-70" dirty="0">
                <a:latin typeface="Cambria Math"/>
                <a:cs typeface="Cambria Math"/>
              </a:rPr>
              <a:t>ny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apat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5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itu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eca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abatan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uai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tuan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atu</a:t>
            </a:r>
            <a:r>
              <a:rPr sz="2800" spc="-45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ng-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311541" y="1759203"/>
            <a:ext cx="8072755" cy="4535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8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300" dirty="0">
                <a:latin typeface="Cambria Math"/>
                <a:cs typeface="Cambria Math"/>
              </a:rPr>
              <a:t>Da</a:t>
            </a:r>
            <a:r>
              <a:rPr sz="2300" spc="-5" dirty="0">
                <a:latin typeface="Cambria Math"/>
                <a:cs typeface="Cambria Math"/>
              </a:rPr>
              <a:t>l</a:t>
            </a:r>
            <a:r>
              <a:rPr sz="2300" dirty="0">
                <a:latin typeface="Cambria Math"/>
                <a:cs typeface="Cambria Math"/>
              </a:rPr>
              <a:t>am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15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hal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15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pe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spc="-15" dirty="0">
                <a:latin typeface="Cambria Math"/>
                <a:cs typeface="Cambria Math"/>
              </a:rPr>
              <a:t>g</a:t>
            </a:r>
            <a:r>
              <a:rPr sz="2300" dirty="0">
                <a:latin typeface="Cambria Math"/>
                <a:cs typeface="Cambria Math"/>
              </a:rPr>
              <a:t>h</a:t>
            </a:r>
            <a:r>
              <a:rPr sz="2300" spc="-10" dirty="0">
                <a:latin typeface="Cambria Math"/>
                <a:cs typeface="Cambria Math"/>
              </a:rPr>
              <a:t>a</a:t>
            </a:r>
            <a:r>
              <a:rPr sz="2300" spc="5" dirty="0">
                <a:latin typeface="Cambria Math"/>
                <a:cs typeface="Cambria Math"/>
              </a:rPr>
              <a:t>s</a:t>
            </a:r>
            <a:r>
              <a:rPr sz="2300" spc="-5" dirty="0">
                <a:latin typeface="Cambria Math"/>
                <a:cs typeface="Cambria Math"/>
              </a:rPr>
              <a:t>il</a:t>
            </a:r>
            <a:r>
              <a:rPr sz="2300" dirty="0">
                <a:latin typeface="Cambria Math"/>
                <a:cs typeface="Cambria Math"/>
              </a:rPr>
              <a:t>an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170" dirty="0">
                <a:latin typeface="Times New Roman"/>
                <a:cs typeface="Times New Roman"/>
              </a:rPr>
              <a:t> </a:t>
            </a:r>
            <a:r>
              <a:rPr sz="2300" spc="-35" dirty="0">
                <a:latin typeface="Cambria Math"/>
                <a:cs typeface="Cambria Math"/>
              </a:rPr>
              <a:t>k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15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pa</a:t>
            </a:r>
            <a:r>
              <a:rPr sz="2300" spc="-5" dirty="0">
                <a:latin typeface="Cambria Math"/>
                <a:cs typeface="Cambria Math"/>
              </a:rPr>
              <a:t>j</a:t>
            </a:r>
            <a:r>
              <a:rPr sz="2300" spc="-10" dirty="0">
                <a:latin typeface="Cambria Math"/>
                <a:cs typeface="Cambria Math"/>
              </a:rPr>
              <a:t>a</a:t>
            </a:r>
            <a:r>
              <a:rPr sz="2300" dirty="0">
                <a:latin typeface="Cambria Math"/>
                <a:cs typeface="Cambria Math"/>
              </a:rPr>
              <a:t>k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165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spc="-5" dirty="0">
                <a:latin typeface="Cambria Math"/>
                <a:cs typeface="Cambria Math"/>
              </a:rPr>
              <a:t>i</a:t>
            </a:r>
            <a:r>
              <a:rPr sz="2300" dirty="0">
                <a:latin typeface="Cambria Math"/>
                <a:cs typeface="Cambria Math"/>
              </a:rPr>
              <a:t>h</a:t>
            </a:r>
            <a:r>
              <a:rPr sz="2300" spc="-5" dirty="0">
                <a:latin typeface="Cambria Math"/>
                <a:cs typeface="Cambria Math"/>
              </a:rPr>
              <a:t>itun</a:t>
            </a:r>
            <a:r>
              <a:rPr sz="2300" dirty="0">
                <a:latin typeface="Cambria Math"/>
                <a:cs typeface="Cambria Math"/>
              </a:rPr>
              <a:t>g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155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Cambria Math"/>
                <a:cs typeface="Cambria Math"/>
              </a:rPr>
              <a:t>s</a:t>
            </a:r>
            <a:r>
              <a:rPr sz="2300" dirty="0">
                <a:latin typeface="Cambria Math"/>
                <a:cs typeface="Cambria Math"/>
              </a:rPr>
              <a:t>eca</a:t>
            </a:r>
            <a:r>
              <a:rPr sz="2300" spc="-55" dirty="0">
                <a:latin typeface="Cambria Math"/>
                <a:cs typeface="Cambria Math"/>
              </a:rPr>
              <a:t>r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15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Cambria Math"/>
                <a:cs typeface="Cambria Math"/>
              </a:rPr>
              <a:t>j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b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t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10" dirty="0">
                <a:latin typeface="Cambria Math"/>
                <a:cs typeface="Cambria Math"/>
              </a:rPr>
              <a:t>n</a:t>
            </a:r>
            <a:r>
              <a:rPr sz="2300" dirty="0">
                <a:latin typeface="Cambria Math"/>
                <a:cs typeface="Cambria Math"/>
              </a:rPr>
              <a:t>,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D</a:t>
            </a:r>
            <a:r>
              <a:rPr sz="2300" spc="-5" dirty="0">
                <a:latin typeface="Cambria Math"/>
                <a:cs typeface="Cambria Math"/>
              </a:rPr>
              <a:t>irj</a:t>
            </a:r>
            <a:r>
              <a:rPr sz="2300" dirty="0">
                <a:latin typeface="Cambria Math"/>
                <a:cs typeface="Cambria Math"/>
              </a:rPr>
              <a:t>en</a:t>
            </a:r>
            <a:r>
              <a:rPr sz="2300" spc="55" dirty="0">
                <a:latin typeface="Times New Roman"/>
                <a:cs typeface="Times New Roman"/>
              </a:rPr>
              <a:t> </a:t>
            </a:r>
            <a:r>
              <a:rPr sz="2300" spc="-50" dirty="0">
                <a:latin typeface="Cambria Math"/>
                <a:cs typeface="Cambria Math"/>
              </a:rPr>
              <a:t>P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j</a:t>
            </a:r>
            <a:r>
              <a:rPr sz="2300" dirty="0">
                <a:latin typeface="Cambria Math"/>
                <a:cs typeface="Cambria Math"/>
              </a:rPr>
              <a:t>ak</a:t>
            </a:r>
            <a:r>
              <a:rPr sz="2300" spc="60" dirty="0">
                <a:latin typeface="Times New Roman"/>
                <a:cs typeface="Times New Roman"/>
              </a:rPr>
              <a:t> </a:t>
            </a:r>
            <a:r>
              <a:rPr sz="2300" spc="-50" dirty="0">
                <a:latin typeface="Cambria Math"/>
                <a:cs typeface="Cambria Math"/>
              </a:rPr>
              <a:t>w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ji</a:t>
            </a:r>
            <a:r>
              <a:rPr sz="2300" dirty="0">
                <a:latin typeface="Cambria Math"/>
                <a:cs typeface="Cambria Math"/>
              </a:rPr>
              <a:t>b</a:t>
            </a:r>
            <a:r>
              <a:rPr sz="2300" spc="5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me</a:t>
            </a:r>
            <a:r>
              <a:rPr sz="2300" spc="-55" dirty="0">
                <a:latin typeface="Cambria Math"/>
                <a:cs typeface="Cambria Math"/>
              </a:rPr>
              <a:t>n</a:t>
            </a:r>
            <a:r>
              <a:rPr sz="2300" spc="-35" dirty="0">
                <a:latin typeface="Cambria Math"/>
                <a:cs typeface="Cambria Math"/>
              </a:rPr>
              <a:t>y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10" dirty="0">
                <a:latin typeface="Cambria Math"/>
                <a:cs typeface="Cambria Math"/>
              </a:rPr>
              <a:t>m</a:t>
            </a:r>
            <a:r>
              <a:rPr sz="2300" dirty="0">
                <a:latin typeface="Cambria Math"/>
                <a:cs typeface="Cambria Math"/>
              </a:rPr>
              <a:t>pa</a:t>
            </a:r>
            <a:r>
              <a:rPr sz="2300" spc="-20" dirty="0">
                <a:latin typeface="Cambria Math"/>
                <a:cs typeface="Cambria Math"/>
              </a:rPr>
              <a:t>i</a:t>
            </a:r>
            <a:r>
              <a:rPr sz="2300" spc="-10" dirty="0">
                <a:latin typeface="Cambria Math"/>
                <a:cs typeface="Cambria Math"/>
              </a:rPr>
              <a:t>k</a:t>
            </a:r>
            <a:r>
              <a:rPr sz="2300" dirty="0">
                <a:latin typeface="Cambria Math"/>
                <a:cs typeface="Cambria Math"/>
              </a:rPr>
              <a:t>an</a:t>
            </a:r>
            <a:r>
              <a:rPr sz="2300" spc="55" dirty="0">
                <a:latin typeface="Times New Roman"/>
                <a:cs typeface="Times New Roman"/>
              </a:rPr>
              <a:t> </a:t>
            </a:r>
            <a:r>
              <a:rPr sz="2300" spc="-10" dirty="0">
                <a:latin typeface="Cambria Math"/>
                <a:cs typeface="Cambria Math"/>
              </a:rPr>
              <a:t>s</a:t>
            </a:r>
            <a:r>
              <a:rPr sz="2300" spc="-5" dirty="0">
                <a:latin typeface="Cambria Math"/>
                <a:cs typeface="Cambria Math"/>
              </a:rPr>
              <a:t>u</a:t>
            </a:r>
            <a:r>
              <a:rPr sz="2300" spc="-40" dirty="0">
                <a:latin typeface="Cambria Math"/>
                <a:cs typeface="Cambria Math"/>
              </a:rPr>
              <a:t>r</a:t>
            </a:r>
            <a:r>
              <a:rPr sz="2300" dirty="0">
                <a:latin typeface="Cambria Math"/>
                <a:cs typeface="Cambria Math"/>
              </a:rPr>
              <a:t>at</a:t>
            </a:r>
            <a:r>
              <a:rPr sz="2300" spc="6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pem</a:t>
            </a:r>
            <a:r>
              <a:rPr sz="2300" spc="-5" dirty="0">
                <a:latin typeface="Cambria Math"/>
                <a:cs typeface="Cambria Math"/>
              </a:rPr>
              <a:t>b</a:t>
            </a:r>
            <a:r>
              <a:rPr sz="2300" spc="-10" dirty="0">
                <a:latin typeface="Cambria Math"/>
                <a:cs typeface="Cambria Math"/>
              </a:rPr>
              <a:t>e</a:t>
            </a:r>
            <a:r>
              <a:rPr sz="2300" spc="-5" dirty="0">
                <a:latin typeface="Cambria Math"/>
                <a:cs typeface="Cambria Math"/>
              </a:rPr>
              <a:t>rit</a:t>
            </a:r>
            <a:r>
              <a:rPr sz="2300" dirty="0">
                <a:latin typeface="Cambria Math"/>
                <a:cs typeface="Cambria Math"/>
              </a:rPr>
              <a:t>ah</a:t>
            </a:r>
            <a:r>
              <a:rPr sz="2300" spc="-5" dirty="0">
                <a:latin typeface="Cambria Math"/>
                <a:cs typeface="Cambria Math"/>
              </a:rPr>
              <a:t>u</a:t>
            </a:r>
            <a:r>
              <a:rPr sz="2300" dirty="0">
                <a:latin typeface="Cambria Math"/>
                <a:cs typeface="Cambria Math"/>
              </a:rPr>
              <a:t>an</a:t>
            </a:r>
            <a:r>
              <a:rPr sz="2300" spc="6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h</a:t>
            </a:r>
            <a:r>
              <a:rPr sz="2300" spc="10" dirty="0">
                <a:latin typeface="Cambria Math"/>
                <a:cs typeface="Cambria Math"/>
              </a:rPr>
              <a:t>a</a:t>
            </a:r>
            <a:r>
              <a:rPr sz="2300" spc="5" dirty="0">
                <a:latin typeface="Cambria Math"/>
                <a:cs typeface="Cambria Math"/>
              </a:rPr>
              <a:t>s</a:t>
            </a:r>
            <a:r>
              <a:rPr sz="2300" spc="-5" dirty="0">
                <a:latin typeface="Cambria Math"/>
                <a:cs typeface="Cambria Math"/>
              </a:rPr>
              <a:t>i</a:t>
            </a:r>
            <a:r>
              <a:rPr sz="2300" dirty="0">
                <a:latin typeface="Cambria Math"/>
                <a:cs typeface="Cambria Math"/>
              </a:rPr>
              <a:t>l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50" dirty="0">
                <a:latin typeface="Cambria Math"/>
                <a:cs typeface="Cambria Math"/>
              </a:rPr>
              <a:t>P</a:t>
            </a:r>
            <a:r>
              <a:rPr sz="2300" dirty="0">
                <a:latin typeface="Cambria Math"/>
                <a:cs typeface="Cambria Math"/>
              </a:rPr>
              <a:t>eme</a:t>
            </a:r>
            <a:r>
              <a:rPr sz="2300" spc="-5" dirty="0">
                <a:latin typeface="Cambria Math"/>
                <a:cs typeface="Cambria Math"/>
              </a:rPr>
              <a:t>r</a:t>
            </a:r>
            <a:r>
              <a:rPr sz="2300" spc="-20" dirty="0">
                <a:latin typeface="Cambria Math"/>
                <a:cs typeface="Cambria Math"/>
              </a:rPr>
              <a:t>i</a:t>
            </a:r>
            <a:r>
              <a:rPr sz="2300" spc="-25" dirty="0">
                <a:latin typeface="Cambria Math"/>
                <a:cs typeface="Cambria Math"/>
              </a:rPr>
              <a:t>k</a:t>
            </a:r>
            <a:r>
              <a:rPr sz="2300" spc="5" dirty="0">
                <a:latin typeface="Cambria Math"/>
                <a:cs typeface="Cambria Math"/>
              </a:rPr>
              <a:t>s</a:t>
            </a:r>
            <a:r>
              <a:rPr sz="2300" spc="-10" dirty="0">
                <a:latin typeface="Cambria Math"/>
                <a:cs typeface="Cambria Math"/>
              </a:rPr>
              <a:t>aa</a:t>
            </a:r>
            <a:r>
              <a:rPr sz="2300" dirty="0">
                <a:latin typeface="Cambria Math"/>
                <a:cs typeface="Cambria Math"/>
              </a:rPr>
              <a:t>n</a:t>
            </a:r>
            <a:r>
              <a:rPr sz="2300" dirty="0">
                <a:latin typeface="Times New Roman"/>
                <a:cs typeface="Times New Roman"/>
              </a:rPr>
              <a:t>  </a:t>
            </a:r>
            <a:r>
              <a:rPr sz="2300" spc="-60" dirty="0">
                <a:latin typeface="Times New Roman"/>
                <a:cs typeface="Times New Roman"/>
              </a:rPr>
              <a:t> </a:t>
            </a:r>
            <a:r>
              <a:rPr sz="2300" spc="-35" dirty="0">
                <a:latin typeface="Cambria Math"/>
                <a:cs typeface="Cambria Math"/>
              </a:rPr>
              <a:t>k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10" dirty="0">
                <a:latin typeface="Cambria Math"/>
                <a:cs typeface="Cambria Math"/>
              </a:rPr>
              <a:t>p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10" dirty="0">
                <a:latin typeface="Cambria Math"/>
                <a:cs typeface="Cambria Math"/>
              </a:rPr>
              <a:t>d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dirty="0">
                <a:latin typeface="Times New Roman"/>
                <a:cs typeface="Times New Roman"/>
              </a:rPr>
              <a:t>  </a:t>
            </a:r>
            <a:r>
              <a:rPr sz="2300" spc="-60" dirty="0">
                <a:latin typeface="Times New Roman"/>
                <a:cs typeface="Times New Roman"/>
              </a:rPr>
              <a:t> </a:t>
            </a:r>
            <a:r>
              <a:rPr sz="2300" spc="-100" dirty="0">
                <a:latin typeface="Cambria Math"/>
                <a:cs typeface="Cambria Math"/>
              </a:rPr>
              <a:t>W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ji</a:t>
            </a:r>
            <a:r>
              <a:rPr sz="2300" dirty="0">
                <a:latin typeface="Cambria Math"/>
                <a:cs typeface="Cambria Math"/>
              </a:rPr>
              <a:t>b</a:t>
            </a:r>
            <a:r>
              <a:rPr sz="2300" dirty="0">
                <a:latin typeface="Times New Roman"/>
                <a:cs typeface="Times New Roman"/>
              </a:rPr>
              <a:t>  </a:t>
            </a:r>
            <a:r>
              <a:rPr sz="2300" spc="-60" dirty="0">
                <a:latin typeface="Times New Roman"/>
                <a:cs typeface="Times New Roman"/>
              </a:rPr>
              <a:t> </a:t>
            </a:r>
            <a:r>
              <a:rPr sz="2300" spc="-50" dirty="0">
                <a:latin typeface="Cambria Math"/>
                <a:cs typeface="Cambria Math"/>
              </a:rPr>
              <a:t>P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j</a:t>
            </a:r>
            <a:r>
              <a:rPr sz="2300" dirty="0">
                <a:latin typeface="Cambria Math"/>
                <a:cs typeface="Cambria Math"/>
              </a:rPr>
              <a:t>ak</a:t>
            </a:r>
            <a:r>
              <a:rPr sz="2300" dirty="0">
                <a:latin typeface="Times New Roman"/>
                <a:cs typeface="Times New Roman"/>
              </a:rPr>
              <a:t>  </a:t>
            </a:r>
            <a:r>
              <a:rPr sz="2300" spc="-55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dirty="0">
                <a:latin typeface="Cambria Math"/>
                <a:cs typeface="Cambria Math"/>
              </a:rPr>
              <a:t>an</a:t>
            </a:r>
            <a:r>
              <a:rPr sz="2300" dirty="0">
                <a:latin typeface="Times New Roman"/>
                <a:cs typeface="Times New Roman"/>
              </a:rPr>
              <a:t>  </a:t>
            </a:r>
            <a:r>
              <a:rPr sz="2300" spc="-6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m</a:t>
            </a:r>
            <a:r>
              <a:rPr sz="2300" spc="-10" dirty="0">
                <a:latin typeface="Cambria Math"/>
                <a:cs typeface="Cambria Math"/>
              </a:rPr>
              <a:t>e</a:t>
            </a:r>
            <a:r>
              <a:rPr sz="2300" dirty="0">
                <a:latin typeface="Cambria Math"/>
                <a:cs typeface="Cambria Math"/>
              </a:rPr>
              <a:t>m</a:t>
            </a:r>
            <a:r>
              <a:rPr sz="2300" spc="-5" dirty="0">
                <a:latin typeface="Cambria Math"/>
                <a:cs typeface="Cambria Math"/>
              </a:rPr>
              <a:t>b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5" dirty="0">
                <a:latin typeface="Cambria Math"/>
                <a:cs typeface="Cambria Math"/>
              </a:rPr>
              <a:t>r</a:t>
            </a:r>
            <a:r>
              <a:rPr sz="2300" spc="-20" dirty="0">
                <a:latin typeface="Cambria Math"/>
                <a:cs typeface="Cambria Math"/>
              </a:rPr>
              <a:t>i</a:t>
            </a:r>
            <a:r>
              <a:rPr sz="2300" spc="-10" dirty="0">
                <a:latin typeface="Cambria Math"/>
                <a:cs typeface="Cambria Math"/>
              </a:rPr>
              <a:t>k</a:t>
            </a:r>
            <a:r>
              <a:rPr sz="2300" dirty="0">
                <a:latin typeface="Cambria Math"/>
                <a:cs typeface="Cambria Math"/>
              </a:rPr>
              <a:t>an</a:t>
            </a:r>
            <a:r>
              <a:rPr sz="2300" dirty="0">
                <a:latin typeface="Times New Roman"/>
                <a:cs typeface="Times New Roman"/>
              </a:rPr>
              <a:t>  </a:t>
            </a:r>
            <a:r>
              <a:rPr sz="2300" spc="-6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hak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50" dirty="0">
                <a:latin typeface="Cambria Math"/>
                <a:cs typeface="Cambria Math"/>
              </a:rPr>
              <a:t>k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10" dirty="0">
                <a:latin typeface="Cambria Math"/>
                <a:cs typeface="Cambria Math"/>
              </a:rPr>
              <a:t>p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10" dirty="0">
                <a:latin typeface="Cambria Math"/>
                <a:cs typeface="Cambria Math"/>
              </a:rPr>
              <a:t>d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45" dirty="0">
                <a:latin typeface="Times New Roman"/>
                <a:cs typeface="Times New Roman"/>
              </a:rPr>
              <a:t> </a:t>
            </a:r>
            <a:r>
              <a:rPr sz="2300" spc="-100" dirty="0">
                <a:latin typeface="Cambria Math"/>
                <a:cs typeface="Cambria Math"/>
              </a:rPr>
              <a:t>W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15" dirty="0">
                <a:latin typeface="Cambria Math"/>
                <a:cs typeface="Cambria Math"/>
              </a:rPr>
              <a:t>j</a:t>
            </a:r>
            <a:r>
              <a:rPr sz="2300" spc="-5" dirty="0">
                <a:latin typeface="Cambria Math"/>
                <a:cs typeface="Cambria Math"/>
              </a:rPr>
              <a:t>i</a:t>
            </a:r>
            <a:r>
              <a:rPr sz="2300" dirty="0">
                <a:latin typeface="Cambria Math"/>
                <a:cs typeface="Cambria Math"/>
              </a:rPr>
              <a:t>b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50" dirty="0">
                <a:latin typeface="Times New Roman"/>
                <a:cs typeface="Times New Roman"/>
              </a:rPr>
              <a:t> </a:t>
            </a:r>
            <a:r>
              <a:rPr sz="2300" spc="-50" dirty="0">
                <a:latin typeface="Cambria Math"/>
                <a:cs typeface="Cambria Math"/>
              </a:rPr>
              <a:t>P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j</a:t>
            </a:r>
            <a:r>
              <a:rPr sz="2300" dirty="0">
                <a:latin typeface="Cambria Math"/>
                <a:cs typeface="Cambria Math"/>
              </a:rPr>
              <a:t>ak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4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Cambria Math"/>
                <a:cs typeface="Cambria Math"/>
              </a:rPr>
              <a:t>untu</a:t>
            </a:r>
            <a:r>
              <a:rPr sz="2300" dirty="0">
                <a:latin typeface="Cambria Math"/>
                <a:cs typeface="Cambria Math"/>
              </a:rPr>
              <a:t>k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4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h</a:t>
            </a:r>
            <a:r>
              <a:rPr sz="2300" spc="-10" dirty="0">
                <a:latin typeface="Cambria Math"/>
                <a:cs typeface="Cambria Math"/>
              </a:rPr>
              <a:t>a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spc="-5" dirty="0">
                <a:latin typeface="Cambria Math"/>
                <a:cs typeface="Cambria Math"/>
              </a:rPr>
              <a:t>i</a:t>
            </a:r>
            <a:r>
              <a:rPr sz="2300" dirty="0">
                <a:latin typeface="Cambria Math"/>
                <a:cs typeface="Cambria Math"/>
              </a:rPr>
              <a:t>r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55" dirty="0">
                <a:latin typeface="Times New Roman"/>
                <a:cs typeface="Times New Roman"/>
              </a:rPr>
              <a:t> </a:t>
            </a:r>
            <a:r>
              <a:rPr sz="2300" spc="-10" dirty="0">
                <a:latin typeface="Cambria Math"/>
                <a:cs typeface="Cambria Math"/>
              </a:rPr>
              <a:t>d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l</a:t>
            </a:r>
            <a:r>
              <a:rPr sz="2300" dirty="0">
                <a:latin typeface="Cambria Math"/>
                <a:cs typeface="Cambria Math"/>
              </a:rPr>
              <a:t>am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35" dirty="0">
                <a:latin typeface="Times New Roman"/>
                <a:cs typeface="Times New Roman"/>
              </a:rPr>
              <a:t> </a:t>
            </a:r>
            <a:r>
              <a:rPr sz="2300" spc="-10" dirty="0">
                <a:latin typeface="Cambria Math"/>
                <a:cs typeface="Cambria Math"/>
              </a:rPr>
              <a:t>p</a:t>
            </a:r>
            <a:r>
              <a:rPr sz="2300" dirty="0">
                <a:latin typeface="Cambria Math"/>
                <a:cs typeface="Cambria Math"/>
              </a:rPr>
              <a:t>em</a:t>
            </a:r>
            <a:r>
              <a:rPr sz="2300" spc="-15" dirty="0">
                <a:latin typeface="Cambria Math"/>
                <a:cs typeface="Cambria Math"/>
              </a:rPr>
              <a:t>b</a:t>
            </a:r>
            <a:r>
              <a:rPr sz="2300" dirty="0">
                <a:latin typeface="Cambria Math"/>
                <a:cs typeface="Cambria Math"/>
              </a:rPr>
              <a:t>aha</a:t>
            </a:r>
            <a:r>
              <a:rPr sz="2300" spc="5" dirty="0">
                <a:latin typeface="Cambria Math"/>
                <a:cs typeface="Cambria Math"/>
              </a:rPr>
              <a:t>s</a:t>
            </a:r>
            <a:r>
              <a:rPr sz="2300" dirty="0">
                <a:latin typeface="Cambria Math"/>
                <a:cs typeface="Cambria Math"/>
              </a:rPr>
              <a:t>an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50" dirty="0">
                <a:latin typeface="Times New Roman"/>
                <a:cs typeface="Times New Roman"/>
              </a:rPr>
              <a:t> </a:t>
            </a:r>
            <a:r>
              <a:rPr sz="2300" spc="-10" dirty="0">
                <a:latin typeface="Cambria Math"/>
                <a:cs typeface="Cambria Math"/>
              </a:rPr>
              <a:t>a</a:t>
            </a:r>
            <a:r>
              <a:rPr sz="2300" dirty="0">
                <a:latin typeface="Cambria Math"/>
                <a:cs typeface="Cambria Math"/>
              </a:rPr>
              <a:t>kh</a:t>
            </a:r>
            <a:r>
              <a:rPr sz="2300" spc="-5" dirty="0">
                <a:latin typeface="Cambria Math"/>
                <a:cs typeface="Cambria Math"/>
              </a:rPr>
              <a:t>i</a:t>
            </a:r>
            <a:r>
              <a:rPr sz="2300" dirty="0">
                <a:latin typeface="Cambria Math"/>
                <a:cs typeface="Cambria Math"/>
              </a:rPr>
              <a:t>r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ha</a:t>
            </a:r>
            <a:r>
              <a:rPr sz="2300" spc="5" dirty="0">
                <a:latin typeface="Cambria Math"/>
                <a:cs typeface="Cambria Math"/>
              </a:rPr>
              <a:t>s</a:t>
            </a:r>
            <a:r>
              <a:rPr sz="2300" spc="-5" dirty="0">
                <a:latin typeface="Cambria Math"/>
                <a:cs typeface="Cambria Math"/>
              </a:rPr>
              <a:t>i</a:t>
            </a:r>
            <a:r>
              <a:rPr sz="2300" dirty="0">
                <a:latin typeface="Cambria Math"/>
                <a:cs typeface="Cambria Math"/>
              </a:rPr>
              <a:t>l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13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peme</a:t>
            </a:r>
            <a:r>
              <a:rPr sz="2300" spc="-5" dirty="0">
                <a:latin typeface="Cambria Math"/>
                <a:cs typeface="Cambria Math"/>
              </a:rPr>
              <a:t>ri</a:t>
            </a:r>
            <a:r>
              <a:rPr sz="2300" spc="-10" dirty="0">
                <a:latin typeface="Cambria Math"/>
                <a:cs typeface="Cambria Math"/>
              </a:rPr>
              <a:t>ks</a:t>
            </a:r>
            <a:r>
              <a:rPr sz="2300" dirty="0">
                <a:latin typeface="Cambria Math"/>
                <a:cs typeface="Cambria Math"/>
              </a:rPr>
              <a:t>aa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dirty="0">
                <a:latin typeface="Cambria Math"/>
                <a:cs typeface="Cambria Math"/>
              </a:rPr>
              <a:t>.</a:t>
            </a:r>
          </a:p>
          <a:p>
            <a:pPr marL="355600" marR="6985" indent="-342900" algn="just">
              <a:lnSpc>
                <a:spcPct val="80000"/>
              </a:lnSpc>
              <a:spcBef>
                <a:spcPts val="1200"/>
              </a:spcBef>
              <a:buFont typeface="Wingdings"/>
              <a:buChar char=""/>
              <a:tabLst>
                <a:tab pos="355600" algn="l"/>
              </a:tabLst>
            </a:pPr>
            <a:r>
              <a:rPr sz="2300" spc="-50" dirty="0">
                <a:latin typeface="Cambria Math"/>
                <a:cs typeface="Cambria Math"/>
              </a:rPr>
              <a:t>P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10" dirty="0">
                <a:latin typeface="Cambria Math"/>
                <a:cs typeface="Cambria Math"/>
              </a:rPr>
              <a:t>d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60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Cambria Math"/>
                <a:cs typeface="Cambria Math"/>
              </a:rPr>
              <a:t>s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10" dirty="0">
                <a:latin typeface="Cambria Math"/>
                <a:cs typeface="Cambria Math"/>
              </a:rPr>
              <a:t>a</a:t>
            </a:r>
            <a:r>
              <a:rPr sz="2300" dirty="0">
                <a:latin typeface="Cambria Math"/>
                <a:cs typeface="Cambria Math"/>
              </a:rPr>
              <a:t>t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6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p</a:t>
            </a:r>
            <a:r>
              <a:rPr sz="2300" spc="-10" dirty="0">
                <a:latin typeface="Cambria Math"/>
                <a:cs typeface="Cambria Math"/>
              </a:rPr>
              <a:t>e</a:t>
            </a:r>
            <a:r>
              <a:rPr sz="2300" dirty="0">
                <a:latin typeface="Cambria Math"/>
                <a:cs typeface="Cambria Math"/>
              </a:rPr>
              <a:t>m</a:t>
            </a:r>
            <a:r>
              <a:rPr sz="2300" spc="-5" dirty="0">
                <a:latin typeface="Cambria Math"/>
                <a:cs typeface="Cambria Math"/>
              </a:rPr>
              <a:t>b</a:t>
            </a:r>
            <a:r>
              <a:rPr sz="2300" dirty="0">
                <a:latin typeface="Cambria Math"/>
                <a:cs typeface="Cambria Math"/>
              </a:rPr>
              <a:t>aha</a:t>
            </a:r>
            <a:r>
              <a:rPr sz="2300" spc="-10" dirty="0">
                <a:latin typeface="Cambria Math"/>
                <a:cs typeface="Cambria Math"/>
              </a:rPr>
              <a:t>sa</a:t>
            </a:r>
            <a:r>
              <a:rPr sz="2300" dirty="0">
                <a:latin typeface="Cambria Math"/>
                <a:cs typeface="Cambria Math"/>
              </a:rPr>
              <a:t>n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5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akh</a:t>
            </a:r>
            <a:r>
              <a:rPr sz="2300" spc="-5" dirty="0">
                <a:latin typeface="Cambria Math"/>
                <a:cs typeface="Cambria Math"/>
              </a:rPr>
              <a:t>i</a:t>
            </a:r>
            <a:r>
              <a:rPr sz="2300" dirty="0">
                <a:latin typeface="Cambria Math"/>
                <a:cs typeface="Cambria Math"/>
              </a:rPr>
              <a:t>r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5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h</a:t>
            </a:r>
            <a:r>
              <a:rPr sz="2300" spc="10" dirty="0">
                <a:latin typeface="Cambria Math"/>
                <a:cs typeface="Cambria Math"/>
              </a:rPr>
              <a:t>a</a:t>
            </a:r>
            <a:r>
              <a:rPr sz="2300" spc="5" dirty="0">
                <a:latin typeface="Cambria Math"/>
                <a:cs typeface="Cambria Math"/>
              </a:rPr>
              <a:t>s</a:t>
            </a:r>
            <a:r>
              <a:rPr sz="2300" spc="-5" dirty="0">
                <a:latin typeface="Cambria Math"/>
                <a:cs typeface="Cambria Math"/>
              </a:rPr>
              <a:t>i</a:t>
            </a:r>
            <a:r>
              <a:rPr sz="2300" dirty="0">
                <a:latin typeface="Cambria Math"/>
                <a:cs typeface="Cambria Math"/>
              </a:rPr>
              <a:t>l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5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pe</a:t>
            </a:r>
            <a:r>
              <a:rPr sz="2300" spc="-10" dirty="0">
                <a:latin typeface="Cambria Math"/>
                <a:cs typeface="Cambria Math"/>
              </a:rPr>
              <a:t>m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5" dirty="0">
                <a:latin typeface="Cambria Math"/>
                <a:cs typeface="Cambria Math"/>
              </a:rPr>
              <a:t>r</a:t>
            </a:r>
            <a:r>
              <a:rPr sz="2300" spc="-20" dirty="0">
                <a:latin typeface="Cambria Math"/>
                <a:cs typeface="Cambria Math"/>
              </a:rPr>
              <a:t>i</a:t>
            </a:r>
            <a:r>
              <a:rPr sz="2300" spc="-25" dirty="0">
                <a:latin typeface="Cambria Math"/>
                <a:cs typeface="Cambria Math"/>
              </a:rPr>
              <a:t>k</a:t>
            </a:r>
            <a:r>
              <a:rPr sz="2300" spc="5" dirty="0">
                <a:latin typeface="Cambria Math"/>
                <a:cs typeface="Cambria Math"/>
              </a:rPr>
              <a:t>s</a:t>
            </a:r>
            <a:r>
              <a:rPr sz="2300" dirty="0">
                <a:latin typeface="Cambria Math"/>
                <a:cs typeface="Cambria Math"/>
              </a:rPr>
              <a:t>aa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dirty="0">
                <a:latin typeface="Cambria Math"/>
                <a:cs typeface="Cambria Math"/>
              </a:rPr>
              <a:t>,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5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pe</a:t>
            </a:r>
            <a:r>
              <a:rPr sz="2300" spc="-10" dirty="0">
                <a:latin typeface="Cambria Math"/>
                <a:cs typeface="Cambria Math"/>
              </a:rPr>
              <a:t>me</a:t>
            </a:r>
            <a:r>
              <a:rPr sz="2300" dirty="0">
                <a:latin typeface="Cambria Math"/>
                <a:cs typeface="Cambria Math"/>
              </a:rPr>
              <a:t>r</a:t>
            </a:r>
            <a:r>
              <a:rPr sz="2300" spc="-5" dirty="0">
                <a:latin typeface="Cambria Math"/>
                <a:cs typeface="Cambria Math"/>
              </a:rPr>
              <a:t>i</a:t>
            </a:r>
            <a:r>
              <a:rPr sz="2300" dirty="0">
                <a:latin typeface="Cambria Math"/>
                <a:cs typeface="Cambria Math"/>
              </a:rPr>
              <a:t>k-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Cambria Math"/>
                <a:cs typeface="Cambria Math"/>
              </a:rPr>
              <a:t>s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1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pa</a:t>
            </a:r>
            <a:r>
              <a:rPr sz="2300" spc="-5" dirty="0">
                <a:latin typeface="Cambria Math"/>
                <a:cs typeface="Cambria Math"/>
              </a:rPr>
              <a:t>j</a:t>
            </a:r>
            <a:r>
              <a:rPr sz="2300" spc="-10" dirty="0">
                <a:latin typeface="Cambria Math"/>
                <a:cs typeface="Cambria Math"/>
              </a:rPr>
              <a:t>a</a:t>
            </a:r>
            <a:r>
              <a:rPr sz="2300" dirty="0">
                <a:latin typeface="Cambria Math"/>
                <a:cs typeface="Cambria Math"/>
              </a:rPr>
              <a:t>k</a:t>
            </a:r>
            <a:r>
              <a:rPr sz="2300" spc="110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spc="-10" dirty="0">
                <a:latin typeface="Cambria Math"/>
                <a:cs typeface="Cambria Math"/>
              </a:rPr>
              <a:t>a</a:t>
            </a:r>
            <a:r>
              <a:rPr sz="2300" dirty="0">
                <a:latin typeface="Cambria Math"/>
                <a:cs typeface="Cambria Math"/>
              </a:rPr>
              <a:t>pat</a:t>
            </a:r>
            <a:r>
              <a:rPr sz="2300" spc="10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m</a:t>
            </a:r>
            <a:r>
              <a:rPr sz="2300" spc="-10" dirty="0">
                <a:latin typeface="Cambria Math"/>
                <a:cs typeface="Cambria Math"/>
              </a:rPr>
              <a:t>em</a:t>
            </a:r>
            <a:r>
              <a:rPr sz="2300" dirty="0">
                <a:latin typeface="Cambria Math"/>
                <a:cs typeface="Cambria Math"/>
              </a:rPr>
              <a:t>pe</a:t>
            </a:r>
            <a:r>
              <a:rPr sz="2300" spc="-20" dirty="0">
                <a:latin typeface="Cambria Math"/>
                <a:cs typeface="Cambria Math"/>
              </a:rPr>
              <a:t>r</a:t>
            </a:r>
            <a:r>
              <a:rPr sz="2300" spc="-5" dirty="0">
                <a:latin typeface="Cambria Math"/>
                <a:cs typeface="Cambria Math"/>
              </a:rPr>
              <a:t>ti</a:t>
            </a:r>
            <a:r>
              <a:rPr sz="2300" dirty="0">
                <a:latin typeface="Cambria Math"/>
                <a:cs typeface="Cambria Math"/>
              </a:rPr>
              <a:t>m</a:t>
            </a:r>
            <a:r>
              <a:rPr sz="2300" spc="-5" dirty="0">
                <a:latin typeface="Cambria Math"/>
                <a:cs typeface="Cambria Math"/>
              </a:rPr>
              <a:t>b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spc="-25" dirty="0">
                <a:latin typeface="Cambria Math"/>
                <a:cs typeface="Cambria Math"/>
              </a:rPr>
              <a:t>gk</a:t>
            </a:r>
            <a:r>
              <a:rPr sz="2300" dirty="0">
                <a:latin typeface="Cambria Math"/>
                <a:cs typeface="Cambria Math"/>
              </a:rPr>
              <a:t>an</a:t>
            </a:r>
            <a:r>
              <a:rPr sz="2300" spc="90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dirty="0">
                <a:latin typeface="Cambria Math"/>
                <a:cs typeface="Cambria Math"/>
              </a:rPr>
              <a:t>o</a:t>
            </a:r>
            <a:r>
              <a:rPr sz="2300" spc="-25" dirty="0">
                <a:latin typeface="Cambria Math"/>
                <a:cs typeface="Cambria Math"/>
              </a:rPr>
              <a:t>k</a:t>
            </a:r>
            <a:r>
              <a:rPr sz="2300" spc="-5" dirty="0">
                <a:latin typeface="Cambria Math"/>
                <a:cs typeface="Cambria Math"/>
              </a:rPr>
              <a:t>u</a:t>
            </a:r>
            <a:r>
              <a:rPr sz="2300" dirty="0">
                <a:latin typeface="Cambria Math"/>
                <a:cs typeface="Cambria Math"/>
              </a:rPr>
              <a:t>men</a:t>
            </a:r>
            <a:r>
              <a:rPr sz="2300" spc="105" dirty="0">
                <a:latin typeface="Times New Roman"/>
                <a:cs typeface="Times New Roman"/>
              </a:rPr>
              <a:t> </a:t>
            </a:r>
            <a:r>
              <a:rPr sz="2300" spc="-45" dirty="0">
                <a:latin typeface="Cambria Math"/>
                <a:cs typeface="Cambria Math"/>
              </a:rPr>
              <a:t>y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dirty="0">
                <a:latin typeface="Cambria Math"/>
                <a:cs typeface="Cambria Math"/>
              </a:rPr>
              <a:t>g</a:t>
            </a:r>
            <a:r>
              <a:rPr sz="2300" spc="105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spc="-5" dirty="0">
                <a:latin typeface="Cambria Math"/>
                <a:cs typeface="Cambria Math"/>
              </a:rPr>
              <a:t>ib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5" dirty="0">
                <a:latin typeface="Cambria Math"/>
                <a:cs typeface="Cambria Math"/>
              </a:rPr>
              <a:t>r</a:t>
            </a:r>
            <a:r>
              <a:rPr sz="2300" spc="5" dirty="0">
                <a:latin typeface="Cambria Math"/>
                <a:cs typeface="Cambria Math"/>
              </a:rPr>
              <a:t>i</a:t>
            </a:r>
            <a:r>
              <a:rPr sz="2300" spc="-25" dirty="0">
                <a:latin typeface="Cambria Math"/>
                <a:cs typeface="Cambria Math"/>
              </a:rPr>
              <a:t>k</a:t>
            </a:r>
            <a:r>
              <a:rPr sz="2300" dirty="0">
                <a:latin typeface="Cambria Math"/>
                <a:cs typeface="Cambria Math"/>
              </a:rPr>
              <a:t>an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o</a:t>
            </a:r>
            <a:r>
              <a:rPr sz="2300" spc="-5" dirty="0">
                <a:latin typeface="Cambria Math"/>
                <a:cs typeface="Cambria Math"/>
              </a:rPr>
              <a:t>l</a:t>
            </a:r>
            <a:r>
              <a:rPr sz="2300" dirty="0">
                <a:latin typeface="Cambria Math"/>
                <a:cs typeface="Cambria Math"/>
              </a:rPr>
              <a:t>eh</a:t>
            </a:r>
            <a:r>
              <a:rPr sz="2300" spc="-60" dirty="0">
                <a:latin typeface="Times New Roman"/>
                <a:cs typeface="Times New Roman"/>
              </a:rPr>
              <a:t> </a:t>
            </a:r>
            <a:r>
              <a:rPr sz="2300" spc="-100" dirty="0">
                <a:latin typeface="Cambria Math"/>
                <a:cs typeface="Cambria Math"/>
              </a:rPr>
              <a:t>W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ji</a:t>
            </a:r>
            <a:r>
              <a:rPr sz="2300" dirty="0">
                <a:latin typeface="Cambria Math"/>
                <a:cs typeface="Cambria Math"/>
              </a:rPr>
              <a:t>b</a:t>
            </a:r>
            <a:r>
              <a:rPr sz="2300" spc="-75" dirty="0">
                <a:latin typeface="Times New Roman"/>
                <a:cs typeface="Times New Roman"/>
              </a:rPr>
              <a:t> </a:t>
            </a:r>
            <a:r>
              <a:rPr sz="2300" spc="-50" dirty="0">
                <a:latin typeface="Cambria Math"/>
                <a:cs typeface="Cambria Math"/>
              </a:rPr>
              <a:t>P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j</a:t>
            </a:r>
            <a:r>
              <a:rPr sz="2300" dirty="0">
                <a:latin typeface="Cambria Math"/>
                <a:cs typeface="Cambria Math"/>
              </a:rPr>
              <a:t>ak.</a:t>
            </a:r>
          </a:p>
          <a:p>
            <a:pPr marL="355600" indent="-342900">
              <a:lnSpc>
                <a:spcPct val="100000"/>
              </a:lnSpc>
              <a:spcBef>
                <a:spcPts val="645"/>
              </a:spcBef>
              <a:buFont typeface="Wingdings"/>
              <a:buChar char=""/>
              <a:tabLst>
                <a:tab pos="355600" algn="l"/>
              </a:tabLst>
            </a:pPr>
            <a:r>
              <a:rPr sz="2300" dirty="0">
                <a:latin typeface="Cambria Math"/>
                <a:cs typeface="Cambria Math"/>
              </a:rPr>
              <a:t>Do</a:t>
            </a:r>
            <a:r>
              <a:rPr sz="2300" spc="-25" dirty="0">
                <a:latin typeface="Cambria Math"/>
                <a:cs typeface="Cambria Math"/>
              </a:rPr>
              <a:t>k</a:t>
            </a:r>
            <a:r>
              <a:rPr sz="2300" spc="-5" dirty="0">
                <a:latin typeface="Cambria Math"/>
                <a:cs typeface="Cambria Math"/>
              </a:rPr>
              <a:t>u</a:t>
            </a:r>
            <a:r>
              <a:rPr sz="2300" dirty="0">
                <a:latin typeface="Cambria Math"/>
                <a:cs typeface="Cambria Math"/>
              </a:rPr>
              <a:t>men</a:t>
            </a:r>
            <a:r>
              <a:rPr sz="2300" spc="-90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Cambria Math"/>
                <a:cs typeface="Cambria Math"/>
              </a:rPr>
              <a:t>s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5" dirty="0">
                <a:latin typeface="Cambria Math"/>
                <a:cs typeface="Cambria Math"/>
              </a:rPr>
              <a:t>b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25" dirty="0">
                <a:latin typeface="Cambria Math"/>
                <a:cs typeface="Cambria Math"/>
              </a:rPr>
              <a:t>g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i</a:t>
            </a:r>
            <a:r>
              <a:rPr sz="2300" dirty="0">
                <a:latin typeface="Cambria Math"/>
                <a:cs typeface="Cambria Math"/>
              </a:rPr>
              <a:t>ma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85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spc="-5" dirty="0">
                <a:latin typeface="Cambria Math"/>
                <a:cs typeface="Cambria Math"/>
              </a:rPr>
              <a:t>i</a:t>
            </a:r>
            <a:r>
              <a:rPr sz="2300" dirty="0">
                <a:latin typeface="Cambria Math"/>
                <a:cs typeface="Cambria Math"/>
              </a:rPr>
              <a:t>ma</a:t>
            </a:r>
            <a:r>
              <a:rPr sz="2300" spc="-10" dirty="0">
                <a:latin typeface="Cambria Math"/>
                <a:cs typeface="Cambria Math"/>
              </a:rPr>
              <a:t>k</a:t>
            </a:r>
            <a:r>
              <a:rPr sz="2300" spc="5" dirty="0">
                <a:latin typeface="Cambria Math"/>
                <a:cs typeface="Cambria Math"/>
              </a:rPr>
              <a:t>s</a:t>
            </a:r>
            <a:r>
              <a:rPr sz="2300" spc="-5" dirty="0">
                <a:latin typeface="Cambria Math"/>
                <a:cs typeface="Cambria Math"/>
              </a:rPr>
              <a:t>u</a:t>
            </a:r>
            <a:r>
              <a:rPr sz="2300" spc="-10" dirty="0">
                <a:latin typeface="Cambria Math"/>
                <a:cs typeface="Cambria Math"/>
              </a:rPr>
              <a:t>d</a:t>
            </a:r>
            <a:r>
              <a:rPr sz="2300" dirty="0">
                <a:latin typeface="Cambria Math"/>
                <a:cs typeface="Cambria Math"/>
              </a:rPr>
              <a:t>:</a:t>
            </a:r>
          </a:p>
          <a:p>
            <a:pPr marL="744220" marR="5080" lvl="1" indent="-347980" algn="just">
              <a:lnSpc>
                <a:spcPct val="80000"/>
              </a:lnSpc>
              <a:spcBef>
                <a:spcPts val="1200"/>
              </a:spcBef>
              <a:buAutoNum type="arabicPeriod"/>
              <a:tabLst>
                <a:tab pos="744855" algn="l"/>
              </a:tabLst>
            </a:pP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spc="-15" dirty="0">
                <a:latin typeface="Cambria Math"/>
                <a:cs typeface="Cambria Math"/>
              </a:rPr>
              <a:t>o</a:t>
            </a:r>
            <a:r>
              <a:rPr sz="2300" spc="-25" dirty="0">
                <a:latin typeface="Cambria Math"/>
                <a:cs typeface="Cambria Math"/>
              </a:rPr>
              <a:t>k</a:t>
            </a:r>
            <a:r>
              <a:rPr sz="2300" spc="-5" dirty="0">
                <a:latin typeface="Cambria Math"/>
                <a:cs typeface="Cambria Math"/>
              </a:rPr>
              <a:t>u</a:t>
            </a:r>
            <a:r>
              <a:rPr sz="2300" spc="-10" dirty="0">
                <a:latin typeface="Cambria Math"/>
                <a:cs typeface="Cambria Math"/>
              </a:rPr>
              <a:t>m</a:t>
            </a:r>
            <a:r>
              <a:rPr sz="2300" dirty="0">
                <a:latin typeface="Cambria Math"/>
                <a:cs typeface="Cambria Math"/>
              </a:rPr>
              <a:t>en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70" dirty="0">
                <a:latin typeface="Times New Roman"/>
                <a:cs typeface="Times New Roman"/>
              </a:rPr>
              <a:t> </a:t>
            </a:r>
            <a:r>
              <a:rPr sz="2300" spc="-45" dirty="0">
                <a:latin typeface="Cambria Math"/>
                <a:cs typeface="Cambria Math"/>
              </a:rPr>
              <a:t>y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dirty="0">
                <a:latin typeface="Cambria Math"/>
                <a:cs typeface="Cambria Math"/>
              </a:rPr>
              <a:t>g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70" dirty="0">
                <a:latin typeface="Times New Roman"/>
                <a:cs typeface="Times New Roman"/>
              </a:rPr>
              <a:t> </a:t>
            </a:r>
            <a:r>
              <a:rPr sz="2300" spc="-25" dirty="0">
                <a:latin typeface="Cambria Math"/>
                <a:cs typeface="Cambria Math"/>
              </a:rPr>
              <a:t>t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20" dirty="0">
                <a:latin typeface="Cambria Math"/>
                <a:cs typeface="Cambria Math"/>
              </a:rPr>
              <a:t>r</a:t>
            </a:r>
            <a:r>
              <a:rPr sz="2300" spc="-25" dirty="0">
                <a:latin typeface="Cambria Math"/>
                <a:cs typeface="Cambria Math"/>
              </a:rPr>
              <a:t>k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i</a:t>
            </a:r>
            <a:r>
              <a:rPr sz="2300" dirty="0">
                <a:latin typeface="Cambria Math"/>
                <a:cs typeface="Cambria Math"/>
              </a:rPr>
              <a:t>t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60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spc="-25" dirty="0">
                <a:latin typeface="Cambria Math"/>
                <a:cs typeface="Cambria Math"/>
              </a:rPr>
              <a:t>g</a:t>
            </a:r>
            <a:r>
              <a:rPr sz="2300" dirty="0">
                <a:latin typeface="Cambria Math"/>
                <a:cs typeface="Cambria Math"/>
              </a:rPr>
              <a:t>an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7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p</a:t>
            </a:r>
            <a:r>
              <a:rPr sz="2300" spc="-10" dirty="0">
                <a:latin typeface="Cambria Math"/>
                <a:cs typeface="Cambria Math"/>
              </a:rPr>
              <a:t>e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spc="-15" dirty="0">
                <a:latin typeface="Cambria Math"/>
                <a:cs typeface="Cambria Math"/>
              </a:rPr>
              <a:t>g</a:t>
            </a:r>
            <a:r>
              <a:rPr sz="2300" dirty="0">
                <a:latin typeface="Cambria Math"/>
                <a:cs typeface="Cambria Math"/>
              </a:rPr>
              <a:t>h</a:t>
            </a:r>
            <a:r>
              <a:rPr sz="2300" spc="-5" dirty="0">
                <a:latin typeface="Cambria Math"/>
                <a:cs typeface="Cambria Math"/>
              </a:rPr>
              <a:t>itun</a:t>
            </a:r>
            <a:r>
              <a:rPr sz="2300" spc="-25" dirty="0">
                <a:latin typeface="Cambria Math"/>
                <a:cs typeface="Cambria Math"/>
              </a:rPr>
              <a:t>g</a:t>
            </a:r>
            <a:r>
              <a:rPr sz="2300" dirty="0">
                <a:latin typeface="Cambria Math"/>
                <a:cs typeface="Cambria Math"/>
              </a:rPr>
              <a:t>an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8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pe</a:t>
            </a:r>
            <a:r>
              <a:rPr sz="2300" spc="-40" dirty="0">
                <a:latin typeface="Cambria Math"/>
                <a:cs typeface="Cambria Math"/>
              </a:rPr>
              <a:t>r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10" dirty="0">
                <a:latin typeface="Cambria Math"/>
                <a:cs typeface="Cambria Math"/>
              </a:rPr>
              <a:t>d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40" dirty="0">
                <a:latin typeface="Cambria Math"/>
                <a:cs typeface="Cambria Math"/>
              </a:rPr>
              <a:t>r</a:t>
            </a:r>
            <a:r>
              <a:rPr sz="2300" spc="5" dirty="0">
                <a:latin typeface="Cambria Math"/>
                <a:cs typeface="Cambria Math"/>
              </a:rPr>
              <a:t>a</a:t>
            </a:r>
            <a:r>
              <a:rPr sz="2300" dirty="0">
                <a:latin typeface="Cambria Math"/>
                <a:cs typeface="Cambria Math"/>
              </a:rPr>
              <a:t>n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Cambria Math"/>
                <a:cs typeface="Cambria Math"/>
              </a:rPr>
              <a:t>u</a:t>
            </a:r>
            <a:r>
              <a:rPr sz="2300" spc="5" dirty="0">
                <a:latin typeface="Cambria Math"/>
                <a:cs typeface="Cambria Math"/>
              </a:rPr>
              <a:t>s</a:t>
            </a:r>
            <a:r>
              <a:rPr sz="2300" dirty="0">
                <a:latin typeface="Cambria Math"/>
                <a:cs typeface="Cambria Math"/>
              </a:rPr>
              <a:t>aha</a:t>
            </a:r>
            <a:r>
              <a:rPr sz="2300" spc="3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t</a:t>
            </a:r>
            <a:r>
              <a:rPr sz="2300" dirty="0">
                <a:latin typeface="Cambria Math"/>
                <a:cs typeface="Cambria Math"/>
              </a:rPr>
              <a:t>au</a:t>
            </a:r>
            <a:r>
              <a:rPr sz="2300" spc="4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pe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spc="-15" dirty="0">
                <a:latin typeface="Cambria Math"/>
                <a:cs typeface="Cambria Math"/>
              </a:rPr>
              <a:t>g</a:t>
            </a:r>
            <a:r>
              <a:rPr sz="2300" dirty="0">
                <a:latin typeface="Cambria Math"/>
                <a:cs typeface="Cambria Math"/>
              </a:rPr>
              <a:t>h</a:t>
            </a:r>
            <a:r>
              <a:rPr sz="2300" spc="-10" dirty="0">
                <a:latin typeface="Cambria Math"/>
                <a:cs typeface="Cambria Math"/>
              </a:rPr>
              <a:t>a</a:t>
            </a:r>
            <a:r>
              <a:rPr sz="2300" spc="5" dirty="0">
                <a:latin typeface="Cambria Math"/>
                <a:cs typeface="Cambria Math"/>
              </a:rPr>
              <a:t>s</a:t>
            </a:r>
            <a:r>
              <a:rPr sz="2300" spc="-5" dirty="0">
                <a:latin typeface="Cambria Math"/>
                <a:cs typeface="Cambria Math"/>
              </a:rPr>
              <a:t>il</a:t>
            </a:r>
            <a:r>
              <a:rPr sz="2300" dirty="0">
                <a:latin typeface="Cambria Math"/>
                <a:cs typeface="Cambria Math"/>
              </a:rPr>
              <a:t>an</a:t>
            </a:r>
            <a:r>
              <a:rPr sz="2300" spc="20" dirty="0">
                <a:latin typeface="Times New Roman"/>
                <a:cs typeface="Times New Roman"/>
              </a:rPr>
              <a:t> </a:t>
            </a:r>
            <a:r>
              <a:rPr sz="2300" spc="10" dirty="0">
                <a:latin typeface="Cambria Math"/>
                <a:cs typeface="Cambria Math"/>
              </a:rPr>
              <a:t>b</a:t>
            </a:r>
            <a:r>
              <a:rPr sz="2300" spc="-5" dirty="0">
                <a:latin typeface="Cambria Math"/>
                <a:cs typeface="Cambria Math"/>
              </a:rPr>
              <a:t>ru</a:t>
            </a:r>
            <a:r>
              <a:rPr sz="2300" spc="-25" dirty="0">
                <a:latin typeface="Cambria Math"/>
                <a:cs typeface="Cambria Math"/>
              </a:rPr>
              <a:t>t</a:t>
            </a:r>
            <a:r>
              <a:rPr sz="2300" dirty="0">
                <a:latin typeface="Cambria Math"/>
                <a:cs typeface="Cambria Math"/>
              </a:rPr>
              <a:t>o</a:t>
            </a:r>
            <a:r>
              <a:rPr sz="2300" spc="50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l</a:t>
            </a:r>
            <a:r>
              <a:rPr sz="2300" dirty="0">
                <a:latin typeface="Cambria Math"/>
                <a:cs typeface="Cambria Math"/>
              </a:rPr>
              <a:t>am</a:t>
            </a:r>
            <a:r>
              <a:rPr sz="2300" spc="45" dirty="0">
                <a:latin typeface="Times New Roman"/>
                <a:cs typeface="Times New Roman"/>
              </a:rPr>
              <a:t> </a:t>
            </a:r>
            <a:r>
              <a:rPr sz="2300" spc="-40" dirty="0">
                <a:latin typeface="Cambria Math"/>
                <a:cs typeface="Cambria Math"/>
              </a:rPr>
              <a:t>r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spc="-15" dirty="0">
                <a:latin typeface="Cambria Math"/>
                <a:cs typeface="Cambria Math"/>
              </a:rPr>
              <a:t>g</a:t>
            </a:r>
            <a:r>
              <a:rPr sz="2300" spc="-25" dirty="0">
                <a:latin typeface="Cambria Math"/>
                <a:cs typeface="Cambria Math"/>
              </a:rPr>
              <a:t>k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3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pe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spc="-15" dirty="0">
                <a:latin typeface="Cambria Math"/>
                <a:cs typeface="Cambria Math"/>
              </a:rPr>
              <a:t>g</a:t>
            </a:r>
            <a:r>
              <a:rPr sz="2300" dirty="0">
                <a:latin typeface="Cambria Math"/>
                <a:cs typeface="Cambria Math"/>
              </a:rPr>
              <a:t>h</a:t>
            </a:r>
            <a:r>
              <a:rPr sz="2300" spc="-5" dirty="0">
                <a:latin typeface="Cambria Math"/>
                <a:cs typeface="Cambria Math"/>
              </a:rPr>
              <a:t>itun</a:t>
            </a:r>
            <a:r>
              <a:rPr sz="2300" spc="-25" dirty="0">
                <a:latin typeface="Cambria Math"/>
                <a:cs typeface="Cambria Math"/>
              </a:rPr>
              <a:t>g</a:t>
            </a:r>
            <a:r>
              <a:rPr sz="2300" dirty="0">
                <a:latin typeface="Cambria Math"/>
                <a:cs typeface="Cambria Math"/>
              </a:rPr>
              <a:t>an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pe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spc="-15" dirty="0">
                <a:latin typeface="Cambria Math"/>
                <a:cs typeface="Cambria Math"/>
              </a:rPr>
              <a:t>g</a:t>
            </a:r>
            <a:r>
              <a:rPr sz="2300" dirty="0">
                <a:latin typeface="Cambria Math"/>
                <a:cs typeface="Cambria Math"/>
              </a:rPr>
              <a:t>ha</a:t>
            </a:r>
            <a:r>
              <a:rPr sz="2300" spc="5" dirty="0">
                <a:latin typeface="Cambria Math"/>
                <a:cs typeface="Cambria Math"/>
              </a:rPr>
              <a:t>s</a:t>
            </a:r>
            <a:r>
              <a:rPr sz="2300" spc="-5" dirty="0">
                <a:latin typeface="Cambria Math"/>
                <a:cs typeface="Cambria Math"/>
              </a:rPr>
              <a:t>il</a:t>
            </a:r>
            <a:r>
              <a:rPr sz="2300" dirty="0">
                <a:latin typeface="Cambria Math"/>
                <a:cs typeface="Cambria Math"/>
              </a:rPr>
              <a:t>an</a:t>
            </a:r>
            <a:r>
              <a:rPr sz="2300" spc="-9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25" dirty="0">
                <a:latin typeface="Cambria Math"/>
                <a:cs typeface="Cambria Math"/>
              </a:rPr>
              <a:t>t</a:t>
            </a:r>
            <a:r>
              <a:rPr sz="2300" dirty="0">
                <a:latin typeface="Cambria Math"/>
                <a:cs typeface="Cambria Math"/>
              </a:rPr>
              <a:t>o</a:t>
            </a:r>
            <a:r>
              <a:rPr sz="2300" spc="-60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Cambria Math"/>
                <a:cs typeface="Cambria Math"/>
              </a:rPr>
              <a:t>s</a:t>
            </a:r>
            <a:r>
              <a:rPr sz="2300" dirty="0">
                <a:latin typeface="Cambria Math"/>
                <a:cs typeface="Cambria Math"/>
              </a:rPr>
              <a:t>eca</a:t>
            </a:r>
            <a:r>
              <a:rPr sz="2300" spc="-40" dirty="0">
                <a:latin typeface="Cambria Math"/>
                <a:cs typeface="Cambria Math"/>
              </a:rPr>
              <a:t>r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9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Cambria Math"/>
                <a:cs typeface="Cambria Math"/>
              </a:rPr>
              <a:t>j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b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t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dirty="0">
                <a:latin typeface="Cambria Math"/>
                <a:cs typeface="Cambria Math"/>
              </a:rPr>
              <a:t>;</a:t>
            </a:r>
            <a:r>
              <a:rPr sz="2300" spc="-70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dirty="0">
                <a:latin typeface="Cambria Math"/>
                <a:cs typeface="Cambria Math"/>
              </a:rPr>
              <a:t>an</a:t>
            </a:r>
          </a:p>
          <a:p>
            <a:pPr marL="744220" marR="5715" lvl="1" indent="-347980" algn="just">
              <a:lnSpc>
                <a:spcPct val="80000"/>
              </a:lnSpc>
              <a:spcBef>
                <a:spcPts val="1200"/>
              </a:spcBef>
              <a:buAutoNum type="arabicPeriod"/>
              <a:tabLst>
                <a:tab pos="744855" algn="l"/>
              </a:tabLst>
            </a:pP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spc="-15" dirty="0">
                <a:latin typeface="Cambria Math"/>
                <a:cs typeface="Cambria Math"/>
              </a:rPr>
              <a:t>o</a:t>
            </a:r>
            <a:r>
              <a:rPr sz="2300" spc="-25" dirty="0">
                <a:latin typeface="Cambria Math"/>
                <a:cs typeface="Cambria Math"/>
              </a:rPr>
              <a:t>k</a:t>
            </a:r>
            <a:r>
              <a:rPr sz="2300" spc="-5" dirty="0">
                <a:latin typeface="Cambria Math"/>
                <a:cs typeface="Cambria Math"/>
              </a:rPr>
              <a:t>u</a:t>
            </a:r>
            <a:r>
              <a:rPr sz="2300" spc="-10" dirty="0">
                <a:latin typeface="Cambria Math"/>
                <a:cs typeface="Cambria Math"/>
              </a:rPr>
              <a:t>m</a:t>
            </a:r>
            <a:r>
              <a:rPr sz="2300" dirty="0">
                <a:latin typeface="Cambria Math"/>
                <a:cs typeface="Cambria Math"/>
              </a:rPr>
              <a:t>en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19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k</a:t>
            </a:r>
            <a:r>
              <a:rPr sz="2300" spc="-40" dirty="0">
                <a:latin typeface="Cambria Math"/>
                <a:cs typeface="Cambria Math"/>
              </a:rPr>
              <a:t>r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5" dirty="0">
                <a:latin typeface="Cambria Math"/>
                <a:cs typeface="Cambria Math"/>
              </a:rPr>
              <a:t>d</a:t>
            </a:r>
            <a:r>
              <a:rPr sz="2300" spc="-5" dirty="0">
                <a:latin typeface="Cambria Math"/>
                <a:cs typeface="Cambria Math"/>
              </a:rPr>
              <a:t>i</a:t>
            </a:r>
            <a:r>
              <a:rPr sz="2300" dirty="0">
                <a:latin typeface="Cambria Math"/>
                <a:cs typeface="Cambria Math"/>
              </a:rPr>
              <a:t>t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19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pa</a:t>
            </a:r>
            <a:r>
              <a:rPr sz="2300" spc="-5" dirty="0">
                <a:latin typeface="Cambria Math"/>
                <a:cs typeface="Cambria Math"/>
              </a:rPr>
              <a:t>j</a:t>
            </a:r>
            <a:r>
              <a:rPr sz="2300" spc="-10" dirty="0">
                <a:latin typeface="Cambria Math"/>
                <a:cs typeface="Cambria Math"/>
              </a:rPr>
              <a:t>a</a:t>
            </a:r>
            <a:r>
              <a:rPr sz="2300" dirty="0">
                <a:latin typeface="Cambria Math"/>
                <a:cs typeface="Cambria Math"/>
              </a:rPr>
              <a:t>k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190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Cambria Math"/>
                <a:cs typeface="Cambria Math"/>
              </a:rPr>
              <a:t>s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5" dirty="0">
                <a:latin typeface="Cambria Math"/>
                <a:cs typeface="Cambria Math"/>
              </a:rPr>
              <a:t>b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25" dirty="0">
                <a:latin typeface="Cambria Math"/>
                <a:cs typeface="Cambria Math"/>
              </a:rPr>
              <a:t>g</a:t>
            </a:r>
            <a:r>
              <a:rPr sz="2300" dirty="0">
                <a:latin typeface="Cambria Math"/>
                <a:cs typeface="Cambria Math"/>
              </a:rPr>
              <a:t>ai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19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mbria Math"/>
                <a:cs typeface="Cambria Math"/>
              </a:rPr>
              <a:t>pe</a:t>
            </a:r>
            <a:r>
              <a:rPr sz="2300" spc="-15" dirty="0">
                <a:latin typeface="Cambria Math"/>
                <a:cs typeface="Cambria Math"/>
              </a:rPr>
              <a:t>n</a:t>
            </a:r>
            <a:r>
              <a:rPr sz="2300" dirty="0">
                <a:latin typeface="Cambria Math"/>
                <a:cs typeface="Cambria Math"/>
              </a:rPr>
              <a:t>g</a:t>
            </a:r>
            <a:r>
              <a:rPr sz="2300" spc="-5" dirty="0">
                <a:latin typeface="Cambria Math"/>
                <a:cs typeface="Cambria Math"/>
              </a:rPr>
              <a:t>u</a:t>
            </a:r>
            <a:r>
              <a:rPr sz="2300" spc="-40" dirty="0">
                <a:latin typeface="Cambria Math"/>
                <a:cs typeface="Cambria Math"/>
              </a:rPr>
              <a:t>r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dirty="0">
                <a:latin typeface="Cambria Math"/>
                <a:cs typeface="Cambria Math"/>
              </a:rPr>
              <a:t>g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190" dirty="0">
                <a:latin typeface="Times New Roman"/>
                <a:cs typeface="Times New Roman"/>
              </a:rPr>
              <a:t> </a:t>
            </a:r>
            <a:r>
              <a:rPr sz="2300" spc="-50" dirty="0">
                <a:latin typeface="Cambria Math"/>
                <a:cs typeface="Cambria Math"/>
              </a:rPr>
              <a:t>P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j</a:t>
            </a:r>
            <a:r>
              <a:rPr sz="2300" dirty="0">
                <a:latin typeface="Cambria Math"/>
                <a:cs typeface="Cambria Math"/>
              </a:rPr>
              <a:t>ak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190" dirty="0">
                <a:latin typeface="Times New Roman"/>
                <a:cs typeface="Times New Roman"/>
              </a:rPr>
              <a:t> </a:t>
            </a:r>
            <a:r>
              <a:rPr sz="2300" spc="-50" dirty="0">
                <a:latin typeface="Cambria Math"/>
                <a:cs typeface="Cambria Math"/>
              </a:rPr>
              <a:t>P</a:t>
            </a:r>
            <a:r>
              <a:rPr sz="2300" dirty="0">
                <a:latin typeface="Cambria Math"/>
                <a:cs typeface="Cambria Math"/>
              </a:rPr>
              <a:t>e</a:t>
            </a:r>
            <a:r>
              <a:rPr sz="2300" spc="-5" dirty="0">
                <a:latin typeface="Cambria Math"/>
                <a:cs typeface="Cambria Math"/>
              </a:rPr>
              <a:t>ng</a:t>
            </a:r>
            <a:r>
              <a:rPr sz="2300" dirty="0">
                <a:latin typeface="Cambria Math"/>
                <a:cs typeface="Cambria Math"/>
              </a:rPr>
              <a:t>ha-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Cambria Math"/>
                <a:cs typeface="Cambria Math"/>
              </a:rPr>
              <a:t>s</a:t>
            </a:r>
            <a:r>
              <a:rPr sz="2300" spc="-5" dirty="0">
                <a:latin typeface="Cambria Math"/>
                <a:cs typeface="Cambria Math"/>
              </a:rPr>
              <a:t>il</a:t>
            </a:r>
            <a:r>
              <a:rPr sz="2300" dirty="0">
                <a:latin typeface="Cambria Math"/>
                <a:cs typeface="Cambria Math"/>
              </a:rPr>
              <a:t>a</a:t>
            </a:r>
            <a:r>
              <a:rPr sz="2300" spc="-5" dirty="0">
                <a:latin typeface="Cambria Math"/>
                <a:cs typeface="Cambria Math"/>
              </a:rPr>
              <a:t>n</a:t>
            </a:r>
            <a:r>
              <a:rPr sz="2300" dirty="0">
                <a:latin typeface="Cambria Math"/>
                <a:cs typeface="Cambria Math"/>
              </a:rPr>
              <a:t>.</a:t>
            </a:r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1043517" y="903463"/>
            <a:ext cx="7930938" cy="675570"/>
          </a:xfrm>
          <a:prstGeom prst="rect">
            <a:avLst/>
          </a:prstGeom>
        </p:spPr>
        <p:txBody>
          <a:bodyPr vert="horz" wrap="square" lIns="0" tIns="120396" rIns="0" bIns="0" rtlCol="0" anchor="b" anchorCtr="0">
            <a:spAutoFit/>
          </a:bodyPr>
          <a:lstStyle>
            <a:lvl1pPr algn="l" defTabSz="1042782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12420"/>
            <a:r>
              <a:rPr lang="en-US" sz="3600" spc="-85" dirty="0" err="1" smtClean="0">
                <a:latin typeface="+mn-lt"/>
              </a:rPr>
              <a:t>P</a:t>
            </a:r>
            <a:r>
              <a:rPr lang="en-US" sz="3600" spc="-10" dirty="0" err="1" smtClean="0">
                <a:latin typeface="+mn-lt"/>
              </a:rPr>
              <a:t>e</a:t>
            </a:r>
            <a:r>
              <a:rPr lang="en-US" sz="3600" dirty="0" err="1" smtClean="0">
                <a:latin typeface="+mn-lt"/>
              </a:rPr>
              <a:t>m</a:t>
            </a:r>
            <a:r>
              <a:rPr lang="en-US" sz="3600" spc="-5" dirty="0" err="1" smtClean="0">
                <a:latin typeface="+mn-lt"/>
              </a:rPr>
              <a:t>b</a:t>
            </a:r>
            <a:r>
              <a:rPr lang="en-US" sz="3600" spc="-10" dirty="0" err="1" smtClean="0">
                <a:latin typeface="+mn-lt"/>
              </a:rPr>
              <a:t>a</a:t>
            </a:r>
            <a:r>
              <a:rPr lang="en-US" sz="3600" dirty="0" err="1" smtClean="0">
                <a:latin typeface="+mn-lt"/>
              </a:rPr>
              <a:t>h</a:t>
            </a:r>
            <a:r>
              <a:rPr lang="en-US" sz="3600" spc="-10" dirty="0" err="1" smtClean="0">
                <a:latin typeface="+mn-lt"/>
              </a:rPr>
              <a:t>a</a:t>
            </a:r>
            <a:r>
              <a:rPr lang="en-US" sz="3600" spc="-5" dirty="0" err="1" smtClean="0">
                <a:latin typeface="+mn-lt"/>
              </a:rPr>
              <a:t>s</a:t>
            </a:r>
            <a:r>
              <a:rPr lang="en-US" sz="3600" spc="-10" dirty="0" err="1" smtClean="0">
                <a:latin typeface="+mn-lt"/>
              </a:rPr>
              <a:t>a</a:t>
            </a:r>
            <a:r>
              <a:rPr lang="en-US" sz="3600" dirty="0" err="1" smtClean="0">
                <a:latin typeface="+mn-lt"/>
              </a:rPr>
              <a:t>n</a:t>
            </a:r>
            <a:r>
              <a:rPr lang="en-US" sz="3600" spc="-65" dirty="0" smtClean="0">
                <a:latin typeface="+mn-lt"/>
                <a:cs typeface="Times New Roman"/>
              </a:rPr>
              <a:t> </a:t>
            </a:r>
            <a:r>
              <a:rPr lang="en-US" sz="3600" dirty="0" err="1" smtClean="0">
                <a:latin typeface="+mn-lt"/>
              </a:rPr>
              <a:t>A</a:t>
            </a:r>
            <a:r>
              <a:rPr lang="en-US" sz="3600" spc="-10" dirty="0" err="1" smtClean="0">
                <a:latin typeface="+mn-lt"/>
              </a:rPr>
              <a:t>k</a:t>
            </a:r>
            <a:r>
              <a:rPr lang="en-US" sz="3600" dirty="0" err="1" smtClean="0">
                <a:latin typeface="+mn-lt"/>
              </a:rPr>
              <a:t>h</a:t>
            </a:r>
            <a:r>
              <a:rPr lang="en-US" sz="3600" spc="-10" dirty="0" err="1" smtClean="0">
                <a:latin typeface="+mn-lt"/>
              </a:rPr>
              <a:t>i</a:t>
            </a:r>
            <a:r>
              <a:rPr lang="en-US" sz="3600" spc="-5" dirty="0" err="1" smtClean="0">
                <a:latin typeface="+mn-lt"/>
              </a:rPr>
              <a:t>r</a:t>
            </a:r>
            <a:r>
              <a:rPr lang="en-US" sz="3600" spc="-110" dirty="0" smtClean="0">
                <a:latin typeface="+mn-lt"/>
                <a:cs typeface="Times New Roman"/>
              </a:rPr>
              <a:t> </a:t>
            </a:r>
            <a:r>
              <a:rPr lang="en-US" sz="3600" spc="-5" dirty="0" err="1" smtClean="0">
                <a:latin typeface="+mn-lt"/>
              </a:rPr>
              <a:t>H</a:t>
            </a:r>
            <a:r>
              <a:rPr lang="en-US" sz="3600" spc="-10" dirty="0" err="1" smtClean="0">
                <a:latin typeface="+mn-lt"/>
              </a:rPr>
              <a:t>a</a:t>
            </a:r>
            <a:r>
              <a:rPr lang="en-US" sz="3600" spc="-5" dirty="0" err="1" smtClean="0">
                <a:latin typeface="+mn-lt"/>
              </a:rPr>
              <a:t>s</a:t>
            </a:r>
            <a:r>
              <a:rPr lang="en-US" sz="3600" spc="-10" dirty="0" err="1" smtClean="0">
                <a:latin typeface="+mn-lt"/>
              </a:rPr>
              <a:t>i</a:t>
            </a:r>
            <a:r>
              <a:rPr lang="en-US" sz="3600" dirty="0" err="1" smtClean="0">
                <a:latin typeface="+mn-lt"/>
              </a:rPr>
              <a:t>l</a:t>
            </a:r>
            <a:r>
              <a:rPr lang="en-US" sz="3600" spc="-105" dirty="0" smtClean="0">
                <a:latin typeface="+mn-lt"/>
                <a:cs typeface="Times New Roman"/>
              </a:rPr>
              <a:t> </a:t>
            </a:r>
            <a:r>
              <a:rPr lang="en-US" sz="3600" spc="-85" dirty="0" err="1" smtClean="0">
                <a:latin typeface="+mn-lt"/>
              </a:rPr>
              <a:t>P</a:t>
            </a:r>
            <a:r>
              <a:rPr lang="en-US" sz="3600" spc="-10" dirty="0" err="1" smtClean="0">
                <a:latin typeface="+mn-lt"/>
              </a:rPr>
              <a:t>e</a:t>
            </a:r>
            <a:r>
              <a:rPr lang="en-US" sz="3600" dirty="0" err="1" smtClean="0">
                <a:latin typeface="+mn-lt"/>
              </a:rPr>
              <a:t>m</a:t>
            </a:r>
            <a:r>
              <a:rPr lang="en-US" sz="3600" spc="-10" dirty="0" err="1" smtClean="0">
                <a:latin typeface="+mn-lt"/>
              </a:rPr>
              <a:t>e</a:t>
            </a:r>
            <a:r>
              <a:rPr lang="en-US" sz="3600" spc="-5" dirty="0" err="1" smtClean="0">
                <a:latin typeface="+mn-lt"/>
              </a:rPr>
              <a:t>r</a:t>
            </a:r>
            <a:r>
              <a:rPr lang="en-US" sz="3600" spc="-10" dirty="0" err="1" smtClean="0">
                <a:latin typeface="+mn-lt"/>
              </a:rPr>
              <a:t>i</a:t>
            </a:r>
            <a:r>
              <a:rPr lang="en-US" sz="3600" spc="-30" dirty="0" err="1" smtClean="0">
                <a:latin typeface="+mn-lt"/>
              </a:rPr>
              <a:t>k</a:t>
            </a:r>
            <a:r>
              <a:rPr lang="en-US" sz="3600" spc="-5" dirty="0" err="1" smtClean="0">
                <a:latin typeface="+mn-lt"/>
              </a:rPr>
              <a:t>s</a:t>
            </a:r>
            <a:r>
              <a:rPr lang="en-US" sz="3600" spc="-10" dirty="0" err="1" smtClean="0">
                <a:latin typeface="+mn-lt"/>
              </a:rPr>
              <a:t>aa</a:t>
            </a:r>
            <a:r>
              <a:rPr lang="en-US" sz="3600" dirty="0" err="1" smtClean="0">
                <a:latin typeface="+mn-lt"/>
              </a:rPr>
              <a:t>n</a:t>
            </a:r>
            <a:endParaRPr lang="en-US" sz="3600" dirty="0">
              <a:latin typeface="+mn-lt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33606" y="725423"/>
            <a:ext cx="2342387" cy="359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6013" y="725423"/>
            <a:ext cx="1693163" cy="359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78530" y="725423"/>
            <a:ext cx="1507235" cy="359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5974" y="725423"/>
            <a:ext cx="1447799" cy="3596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46325" y="1335023"/>
            <a:ext cx="376555" cy="360045"/>
          </a:xfrm>
          <a:custGeom>
            <a:avLst/>
            <a:gdLst/>
            <a:ahLst/>
            <a:cxnLst/>
            <a:rect l="l" t="t" r="r" b="b"/>
            <a:pathLst>
              <a:path w="376554" h="360044">
                <a:moveTo>
                  <a:pt x="166115" y="207263"/>
                </a:moveTo>
                <a:lnTo>
                  <a:pt x="166115" y="124967"/>
                </a:lnTo>
                <a:lnTo>
                  <a:pt x="159885" y="122407"/>
                </a:lnTo>
                <a:lnTo>
                  <a:pt x="120810" y="114397"/>
                </a:lnTo>
                <a:lnTo>
                  <a:pt x="108203" y="114299"/>
                </a:lnTo>
                <a:lnTo>
                  <a:pt x="101894" y="114437"/>
                </a:lnTo>
                <a:lnTo>
                  <a:pt x="62849" y="123078"/>
                </a:lnTo>
                <a:lnTo>
                  <a:pt x="30670" y="145160"/>
                </a:lnTo>
                <a:lnTo>
                  <a:pt x="9524" y="179331"/>
                </a:lnTo>
                <a:lnTo>
                  <a:pt x="857" y="219527"/>
                </a:lnTo>
                <a:lnTo>
                  <a:pt x="0" y="239267"/>
                </a:lnTo>
                <a:lnTo>
                  <a:pt x="82" y="246785"/>
                </a:lnTo>
                <a:lnTo>
                  <a:pt x="4292" y="287319"/>
                </a:lnTo>
                <a:lnTo>
                  <a:pt x="18409" y="323556"/>
                </a:lnTo>
                <a:lnTo>
                  <a:pt x="47243" y="350911"/>
                </a:lnTo>
                <a:lnTo>
                  <a:pt x="47243" y="231647"/>
                </a:lnTo>
                <a:lnTo>
                  <a:pt x="47325" y="224397"/>
                </a:lnTo>
                <a:lnTo>
                  <a:pt x="52793" y="181220"/>
                </a:lnTo>
                <a:lnTo>
                  <a:pt x="74362" y="145836"/>
                </a:lnTo>
                <a:lnTo>
                  <a:pt x="111251" y="134111"/>
                </a:lnTo>
                <a:lnTo>
                  <a:pt x="126491" y="134111"/>
                </a:lnTo>
                <a:lnTo>
                  <a:pt x="131063" y="135635"/>
                </a:lnTo>
                <a:lnTo>
                  <a:pt x="137159" y="137159"/>
                </a:lnTo>
                <a:lnTo>
                  <a:pt x="146303" y="143255"/>
                </a:lnTo>
                <a:lnTo>
                  <a:pt x="155447" y="152399"/>
                </a:lnTo>
                <a:lnTo>
                  <a:pt x="158495" y="156971"/>
                </a:lnTo>
                <a:lnTo>
                  <a:pt x="160019" y="163067"/>
                </a:lnTo>
                <a:lnTo>
                  <a:pt x="163067" y="169163"/>
                </a:lnTo>
                <a:lnTo>
                  <a:pt x="163067" y="176783"/>
                </a:lnTo>
                <a:lnTo>
                  <a:pt x="163970" y="181709"/>
                </a:lnTo>
                <a:lnTo>
                  <a:pt x="164799" y="187293"/>
                </a:lnTo>
                <a:lnTo>
                  <a:pt x="165482" y="193462"/>
                </a:lnTo>
                <a:lnTo>
                  <a:pt x="165945" y="200143"/>
                </a:lnTo>
                <a:lnTo>
                  <a:pt x="166115" y="207263"/>
                </a:lnTo>
                <a:close/>
              </a:path>
              <a:path w="376554" h="360044">
                <a:moveTo>
                  <a:pt x="166115" y="315467"/>
                </a:moveTo>
                <a:lnTo>
                  <a:pt x="166115" y="271271"/>
                </a:lnTo>
                <a:lnTo>
                  <a:pt x="163067" y="283463"/>
                </a:lnTo>
                <a:lnTo>
                  <a:pt x="163067" y="288035"/>
                </a:lnTo>
                <a:lnTo>
                  <a:pt x="161543" y="292607"/>
                </a:lnTo>
                <a:lnTo>
                  <a:pt x="158495" y="295655"/>
                </a:lnTo>
                <a:lnTo>
                  <a:pt x="156971" y="300227"/>
                </a:lnTo>
                <a:lnTo>
                  <a:pt x="138683" y="318515"/>
                </a:lnTo>
                <a:lnTo>
                  <a:pt x="134111" y="320039"/>
                </a:lnTo>
                <a:lnTo>
                  <a:pt x="124967" y="326135"/>
                </a:lnTo>
                <a:lnTo>
                  <a:pt x="120395" y="326135"/>
                </a:lnTo>
                <a:lnTo>
                  <a:pt x="108203" y="329183"/>
                </a:lnTo>
                <a:lnTo>
                  <a:pt x="101894" y="329171"/>
                </a:lnTo>
                <a:lnTo>
                  <a:pt x="96129" y="328847"/>
                </a:lnTo>
                <a:lnTo>
                  <a:pt x="62705" y="308579"/>
                </a:lnTo>
                <a:lnTo>
                  <a:pt x="49515" y="267574"/>
                </a:lnTo>
                <a:lnTo>
                  <a:pt x="47243" y="231647"/>
                </a:lnTo>
                <a:lnTo>
                  <a:pt x="47243" y="350911"/>
                </a:lnTo>
                <a:lnTo>
                  <a:pt x="83438" y="359650"/>
                </a:lnTo>
                <a:lnTo>
                  <a:pt x="84063" y="359650"/>
                </a:lnTo>
                <a:lnTo>
                  <a:pt x="123114" y="349178"/>
                </a:lnTo>
                <a:lnTo>
                  <a:pt x="137159" y="339851"/>
                </a:lnTo>
                <a:lnTo>
                  <a:pt x="141096" y="337199"/>
                </a:lnTo>
                <a:lnTo>
                  <a:pt x="164591" y="315467"/>
                </a:lnTo>
                <a:lnTo>
                  <a:pt x="166115" y="315467"/>
                </a:lnTo>
                <a:close/>
              </a:path>
              <a:path w="376554" h="360044">
                <a:moveTo>
                  <a:pt x="237743" y="355091"/>
                </a:moveTo>
                <a:lnTo>
                  <a:pt x="237743" y="342899"/>
                </a:lnTo>
                <a:lnTo>
                  <a:pt x="230123" y="339851"/>
                </a:lnTo>
                <a:lnTo>
                  <a:pt x="224027" y="338327"/>
                </a:lnTo>
                <a:lnTo>
                  <a:pt x="219455" y="336803"/>
                </a:lnTo>
                <a:lnTo>
                  <a:pt x="216407" y="333755"/>
                </a:lnTo>
                <a:lnTo>
                  <a:pt x="213359" y="332231"/>
                </a:lnTo>
                <a:lnTo>
                  <a:pt x="211835" y="327659"/>
                </a:lnTo>
                <a:lnTo>
                  <a:pt x="210311" y="324611"/>
                </a:lnTo>
                <a:lnTo>
                  <a:pt x="208787" y="320039"/>
                </a:lnTo>
                <a:lnTo>
                  <a:pt x="208787" y="0"/>
                </a:lnTo>
                <a:lnTo>
                  <a:pt x="193547" y="0"/>
                </a:lnTo>
                <a:lnTo>
                  <a:pt x="134111" y="3047"/>
                </a:lnTo>
                <a:lnTo>
                  <a:pt x="134111" y="15239"/>
                </a:lnTo>
                <a:lnTo>
                  <a:pt x="141731" y="16763"/>
                </a:lnTo>
                <a:lnTo>
                  <a:pt x="147827" y="18287"/>
                </a:lnTo>
                <a:lnTo>
                  <a:pt x="156971" y="22859"/>
                </a:lnTo>
                <a:lnTo>
                  <a:pt x="158495" y="24383"/>
                </a:lnTo>
                <a:lnTo>
                  <a:pt x="161543" y="30479"/>
                </a:lnTo>
                <a:lnTo>
                  <a:pt x="164591" y="39623"/>
                </a:lnTo>
                <a:lnTo>
                  <a:pt x="164591" y="51815"/>
                </a:lnTo>
                <a:lnTo>
                  <a:pt x="164704" y="55252"/>
                </a:lnTo>
                <a:lnTo>
                  <a:pt x="165720" y="70555"/>
                </a:lnTo>
                <a:lnTo>
                  <a:pt x="166003" y="77462"/>
                </a:lnTo>
                <a:lnTo>
                  <a:pt x="166115" y="85343"/>
                </a:lnTo>
                <a:lnTo>
                  <a:pt x="166115" y="315467"/>
                </a:lnTo>
                <a:lnTo>
                  <a:pt x="167639" y="315467"/>
                </a:lnTo>
                <a:lnTo>
                  <a:pt x="167639" y="358139"/>
                </a:lnTo>
                <a:lnTo>
                  <a:pt x="179831" y="358139"/>
                </a:lnTo>
                <a:lnTo>
                  <a:pt x="237743" y="355091"/>
                </a:lnTo>
                <a:close/>
              </a:path>
              <a:path w="376554" h="360044">
                <a:moveTo>
                  <a:pt x="167639" y="358139"/>
                </a:moveTo>
                <a:lnTo>
                  <a:pt x="167639" y="315467"/>
                </a:lnTo>
                <a:lnTo>
                  <a:pt x="164591" y="358139"/>
                </a:lnTo>
                <a:lnTo>
                  <a:pt x="167639" y="358139"/>
                </a:lnTo>
                <a:close/>
              </a:path>
              <a:path w="376554" h="360044">
                <a:moveTo>
                  <a:pt x="352043" y="70103"/>
                </a:moveTo>
                <a:lnTo>
                  <a:pt x="352043" y="21335"/>
                </a:lnTo>
                <a:lnTo>
                  <a:pt x="304799" y="21335"/>
                </a:lnTo>
                <a:lnTo>
                  <a:pt x="304799" y="70103"/>
                </a:lnTo>
                <a:lnTo>
                  <a:pt x="352043" y="70103"/>
                </a:lnTo>
                <a:close/>
              </a:path>
              <a:path w="376554" h="360044">
                <a:moveTo>
                  <a:pt x="376427" y="355091"/>
                </a:moveTo>
                <a:lnTo>
                  <a:pt x="376427" y="342899"/>
                </a:lnTo>
                <a:lnTo>
                  <a:pt x="367283" y="339851"/>
                </a:lnTo>
                <a:lnTo>
                  <a:pt x="361187" y="338327"/>
                </a:lnTo>
                <a:lnTo>
                  <a:pt x="358139" y="335279"/>
                </a:lnTo>
                <a:lnTo>
                  <a:pt x="348995" y="115823"/>
                </a:lnTo>
                <a:lnTo>
                  <a:pt x="333755" y="115823"/>
                </a:lnTo>
                <a:lnTo>
                  <a:pt x="275843" y="118871"/>
                </a:lnTo>
                <a:lnTo>
                  <a:pt x="275843" y="131063"/>
                </a:lnTo>
                <a:lnTo>
                  <a:pt x="283463" y="131063"/>
                </a:lnTo>
                <a:lnTo>
                  <a:pt x="288035" y="134111"/>
                </a:lnTo>
                <a:lnTo>
                  <a:pt x="297179" y="137159"/>
                </a:lnTo>
                <a:lnTo>
                  <a:pt x="300227" y="140207"/>
                </a:lnTo>
                <a:lnTo>
                  <a:pt x="301751" y="143255"/>
                </a:lnTo>
                <a:lnTo>
                  <a:pt x="304799" y="152399"/>
                </a:lnTo>
                <a:lnTo>
                  <a:pt x="304799" y="166115"/>
                </a:lnTo>
                <a:lnTo>
                  <a:pt x="306323" y="173735"/>
                </a:lnTo>
                <a:lnTo>
                  <a:pt x="306323" y="355091"/>
                </a:lnTo>
                <a:lnTo>
                  <a:pt x="376427" y="355091"/>
                </a:lnTo>
                <a:close/>
              </a:path>
              <a:path w="376554" h="360044">
                <a:moveTo>
                  <a:pt x="306323" y="355091"/>
                </a:moveTo>
                <a:lnTo>
                  <a:pt x="306323" y="292607"/>
                </a:lnTo>
                <a:lnTo>
                  <a:pt x="306062" y="301156"/>
                </a:lnTo>
                <a:lnTo>
                  <a:pt x="305371" y="308419"/>
                </a:lnTo>
                <a:lnTo>
                  <a:pt x="304395" y="314253"/>
                </a:lnTo>
                <a:lnTo>
                  <a:pt x="303275" y="318515"/>
                </a:lnTo>
                <a:lnTo>
                  <a:pt x="303275" y="324611"/>
                </a:lnTo>
                <a:lnTo>
                  <a:pt x="300227" y="330707"/>
                </a:lnTo>
                <a:lnTo>
                  <a:pt x="295655" y="335279"/>
                </a:lnTo>
                <a:lnTo>
                  <a:pt x="289559" y="338327"/>
                </a:lnTo>
                <a:lnTo>
                  <a:pt x="284987" y="339851"/>
                </a:lnTo>
                <a:lnTo>
                  <a:pt x="278891" y="342899"/>
                </a:lnTo>
                <a:lnTo>
                  <a:pt x="278891" y="355091"/>
                </a:lnTo>
                <a:lnTo>
                  <a:pt x="306323" y="3550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84297" y="1335023"/>
            <a:ext cx="1484375" cy="4648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11541" y="1987803"/>
            <a:ext cx="8070215" cy="467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il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ad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9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saa</a:t>
            </a:r>
            <a:r>
              <a:rPr sz="2600" dirty="0">
                <a:latin typeface="Cambria Math"/>
                <a:cs typeface="Cambria Math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85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9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15" dirty="0">
                <a:latin typeface="Cambria Math"/>
                <a:cs typeface="Cambria Math"/>
              </a:rPr>
              <a:t>u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9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ada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indi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as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   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inda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dirty="0">
                <a:latin typeface="Times New Roman"/>
                <a:cs typeface="Times New Roman"/>
              </a:rPr>
              <a:t>    </a:t>
            </a:r>
            <a:r>
              <a:rPr sz="2600" spc="8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idan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   </a:t>
            </a:r>
            <a:r>
              <a:rPr sz="2600" spc="8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   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idan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   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rp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k-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75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spc="-10" dirty="0">
                <a:latin typeface="Cambria Math"/>
                <a:cs typeface="Cambria Math"/>
              </a:rPr>
              <a:t>em</a:t>
            </a:r>
            <a:r>
              <a:rPr sz="2600" dirty="0">
                <a:latin typeface="Cambria Math"/>
                <a:cs typeface="Cambria Math"/>
              </a:rPr>
              <a:t>er</a:t>
            </a:r>
            <a:r>
              <a:rPr sz="2600" spc="-15" dirty="0">
                <a:latin typeface="Cambria Math"/>
                <a:cs typeface="Cambria Math"/>
              </a:rPr>
              <a:t>i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saa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8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inda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la</a:t>
            </a:r>
            <a:r>
              <a:rPr sz="2600" spc="-1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ju</a:t>
            </a:r>
            <a:r>
              <a:rPr sz="2600" spc="-2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8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95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Buk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er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laan</a:t>
            </a:r>
            <a:r>
              <a:rPr sz="2600" dirty="0">
                <a:latin typeface="Cambria Math"/>
                <a:cs typeface="Cambria Math"/>
              </a:rPr>
              <a:t>.</a:t>
            </a:r>
            <a:endParaRPr sz="2600">
              <a:latin typeface="Cambria Math"/>
              <a:cs typeface="Cambria Math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355600" algn="l"/>
              </a:tabLst>
            </a:pP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30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Buk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90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15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laa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9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adala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3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saa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spc="2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dila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2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15" dirty="0">
                <a:latin typeface="Cambria Math"/>
                <a:cs typeface="Cambria Math"/>
              </a:rPr>
              <a:t>u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28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5" dirty="0">
                <a:latin typeface="Cambria Math"/>
                <a:cs typeface="Cambria Math"/>
              </a:rPr>
              <a:t>n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2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buk</a:t>
            </a:r>
            <a:r>
              <a:rPr sz="2600" spc="-2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spc="2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15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laa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spc="254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20" dirty="0">
                <a:latin typeface="Cambria Math"/>
                <a:cs typeface="Cambria Math"/>
              </a:rPr>
              <a:t>d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2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10" dirty="0">
                <a:latin typeface="Cambria Math"/>
                <a:cs typeface="Cambria Math"/>
              </a:rPr>
              <a:t>a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254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la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265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Cambria Math"/>
                <a:cs typeface="Cambria Math"/>
              </a:rPr>
              <a:t>t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rj</a:t>
            </a:r>
            <a:r>
              <a:rPr sz="2600" spc="-5" dirty="0">
                <a:latin typeface="Cambria Math"/>
                <a:cs typeface="Cambria Math"/>
              </a:rPr>
              <a:t>ad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spc="254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inda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2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idan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26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idan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perp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.</a:t>
            </a:r>
            <a:endParaRPr sz="2600">
              <a:latin typeface="Cambria Math"/>
              <a:cs typeface="Cambria Math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355600" algn="l"/>
              </a:tabLst>
            </a:pPr>
            <a:r>
              <a:rPr sz="2600" spc="5" dirty="0">
                <a:latin typeface="Cambria Math"/>
                <a:cs typeface="Cambria Math"/>
              </a:rPr>
              <a:t>D</a:t>
            </a:r>
            <a:r>
              <a:rPr sz="2600" spc="-5" dirty="0">
                <a:latin typeface="Cambria Math"/>
                <a:cs typeface="Cambria Math"/>
              </a:rPr>
              <a:t>ala</a:t>
            </a:r>
            <a:r>
              <a:rPr sz="2600" dirty="0">
                <a:latin typeface="Cambria Math"/>
                <a:cs typeface="Cambria Math"/>
              </a:rPr>
              <a:t>m</a:t>
            </a:r>
            <a:r>
              <a:rPr sz="2600" spc="1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l</a:t>
            </a:r>
            <a:r>
              <a:rPr sz="2600" spc="165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18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inda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la</a:t>
            </a:r>
            <a:r>
              <a:rPr sz="2600" spc="-1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ju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spc="18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Cambria Math"/>
                <a:cs typeface="Cambria Math"/>
              </a:rPr>
              <a:t>d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185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spc="-10" dirty="0">
                <a:latin typeface="Cambria Math"/>
                <a:cs typeface="Cambria Math"/>
              </a:rPr>
              <a:t>em</a:t>
            </a:r>
            <a:r>
              <a:rPr sz="2600" dirty="0">
                <a:latin typeface="Cambria Math"/>
                <a:cs typeface="Cambria Math"/>
              </a:rPr>
              <a:t>e-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saa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6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B</a:t>
            </a:r>
            <a:r>
              <a:rPr sz="2600" dirty="0">
                <a:latin typeface="Cambria Math"/>
                <a:cs typeface="Cambria Math"/>
              </a:rPr>
              <a:t>uk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6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0" dirty="0">
                <a:latin typeface="Cambria Math"/>
                <a:cs typeface="Cambria Math"/>
              </a:rPr>
              <a:t>rm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laan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54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P</a:t>
            </a:r>
            <a:r>
              <a:rPr sz="2600" spc="-10" dirty="0">
                <a:latin typeface="Cambria Math"/>
                <a:cs typeface="Cambria Math"/>
              </a:rPr>
              <a:t>em</a:t>
            </a:r>
            <a:r>
              <a:rPr sz="2600" dirty="0">
                <a:latin typeface="Cambria Math"/>
                <a:cs typeface="Cambria Math"/>
              </a:rPr>
              <a:t>er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saa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angg</a:t>
            </a:r>
            <a:r>
              <a:rPr sz="2600" dirty="0">
                <a:latin typeface="Cambria Math"/>
                <a:cs typeface="Cambria Math"/>
              </a:rPr>
              <a:t>uh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sa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dis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l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sai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.</a:t>
            </a:r>
            <a:endParaRPr sz="2600">
              <a:latin typeface="Cambria Math"/>
              <a:cs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45</TotalTime>
  <Words>1760</Words>
  <Application>Microsoft Office PowerPoint</Application>
  <PresentationFormat>Custom</PresentationFormat>
  <Paragraphs>155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NewsPrint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Pemeriksaan Bukti Permulaan Diselesaikan</vt:lpstr>
      <vt:lpstr>PowerPoint Presentation</vt:lpstr>
      <vt:lpstr>Kewenangan Pejabat Pemeriksa Bukti Permulaan</vt:lpstr>
      <vt:lpstr>Kewenangan Pejabat Pemeriksa Bukti Permulaan (lanjutan)</vt:lpstr>
      <vt:lpstr>PowerPoint Presentation</vt:lpstr>
      <vt:lpstr>PowerPoint Presentation</vt:lpstr>
      <vt:lpstr>PowerPoint Presentation</vt:lpstr>
      <vt:lpstr>Tindak Lanjut Pemeriksaan Bukti Permulaan</vt:lpstr>
      <vt:lpstr>Pajak Mengungkapkan Ketidakbenaran Perbuatannya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Wewenang Penyidik (lanjutan)</vt:lpstr>
      <vt:lpstr>Wewenang Penyidik (lanjutan 1)</vt:lpstr>
      <vt:lpstr>PowerPoint Presentation</vt:lpstr>
      <vt:lpstr>PowerPoint Presentation</vt:lpstr>
      <vt:lpstr>Menghentikan Penyidikan Tindak Pidana di Bidang Perpajakan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245-P06</dc:title>
  <dc:creator>ACSaja</dc:creator>
  <cp:keywords>()</cp:keywords>
  <cp:lastModifiedBy>Akt</cp:lastModifiedBy>
  <cp:revision>5</cp:revision>
  <dcterms:created xsi:type="dcterms:W3CDTF">2015-08-04T02:58:44Z</dcterms:created>
  <dcterms:modified xsi:type="dcterms:W3CDTF">2015-10-21T05:34:42Z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2015-02-04T00:00:00Z</vt:filetime>
  </property>
  <property fmtid="{D5CDD505-2E9C-101B-9397-08002B2CF9AE}" pid="3" name="Creator">
    <vt:lpwstr>PDFCreator Version 1.5.0</vt:lpwstr>
  </property>
  <property fmtid="{D5CDD505-2E9C-101B-9397-08002B2CF9AE}" pid="4" name="LastSaved">
    <vt:filetime>2015-08-04T00:00:00Z</vt:filetime>
  </property>
</Properties>
</file>